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57.jpg" ContentType="image/jpeg"/>
  <Override PartName="/ppt/media/image58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2"/>
  </p:sldMasterIdLst>
  <p:notesMasterIdLst>
    <p:notesMasterId r:id="rId30"/>
  </p:notesMasterIdLst>
  <p:handoutMasterIdLst>
    <p:handoutMasterId r:id="rId31"/>
  </p:handoutMasterIdLst>
  <p:sldIdLst>
    <p:sldId id="301" r:id="rId13"/>
    <p:sldId id="381" r:id="rId14"/>
    <p:sldId id="257" r:id="rId15"/>
    <p:sldId id="260" r:id="rId16"/>
    <p:sldId id="267" r:id="rId17"/>
    <p:sldId id="268" r:id="rId18"/>
    <p:sldId id="269" r:id="rId19"/>
    <p:sldId id="270" r:id="rId20"/>
    <p:sldId id="382" r:id="rId21"/>
    <p:sldId id="384" r:id="rId22"/>
    <p:sldId id="383" r:id="rId23"/>
    <p:sldId id="385" r:id="rId24"/>
    <p:sldId id="386" r:id="rId25"/>
    <p:sldId id="256" r:id="rId26"/>
    <p:sldId id="377" r:id="rId27"/>
    <p:sldId id="376" r:id="rId28"/>
    <p:sldId id="378" r:id="rId29"/>
  </p:sldIdLst>
  <p:sldSz cx="12192000" cy="6858000"/>
  <p:notesSz cx="6858000" cy="9144000"/>
  <p:embeddedFontLst>
    <p:embeddedFont>
      <p:font typeface="Segoe UI Light" panose="020B0502040204020203" pitchFamily="34" charset="0"/>
      <p:regular r:id="rId32"/>
      <p:italic r:id="rId33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042" userDrawn="1">
          <p15:clr>
            <a:srgbClr val="A4A3A4"/>
          </p15:clr>
        </p15:guide>
        <p15:guide id="3" pos="65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7B206F-90A4-84DB-C394-F7B1E6C1362D}" name="Marlies Bredie" initials="MB" userId="S::marlies@pptsolutions.nl::f210dbe7-1aa1-4d9f-a0f7-395e4e5eb9e3" providerId="AD"/>
  <p188:author id="{84083EF4-8D07-5D46-E7A2-B1046F98CCEB}" name="Angelica Babel" initials="AB" userId="S::a.babel@erasmusmc.nl::f8777f60-8a86-4646-a64e-45975383c58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ianne van Helden" initials="AvH" lastIdx="15" clrIdx="6">
    <p:extLst>
      <p:ext uri="{19B8F6BF-5375-455C-9EA6-DF929625EA0E}">
        <p15:presenceInfo xmlns:p15="http://schemas.microsoft.com/office/powerpoint/2012/main" userId="S-1-5-21-932686498-1610486119-1155464205-289848" providerId="AD"/>
      </p:ext>
    </p:extLst>
  </p:cmAuthor>
  <p:cmAuthor id="1" name="Jelle de Korte" initials="JdK" lastIdx="1" clrIdx="0">
    <p:extLst>
      <p:ext uri="{19B8F6BF-5375-455C-9EA6-DF929625EA0E}">
        <p15:presenceInfo xmlns:p15="http://schemas.microsoft.com/office/powerpoint/2012/main" userId="Jelle de Korte" providerId="None"/>
      </p:ext>
    </p:extLst>
  </p:cmAuthor>
  <p:cmAuthor id="8" name="Angelica Babel" initials="AB [2]" lastIdx="78" clrIdx="7">
    <p:extLst>
      <p:ext uri="{19B8F6BF-5375-455C-9EA6-DF929625EA0E}">
        <p15:presenceInfo xmlns:p15="http://schemas.microsoft.com/office/powerpoint/2012/main" userId="S::a.babel@erasmusmc.nl::f8777f60-8a86-4646-a64e-45975383c58c" providerId="AD"/>
      </p:ext>
    </p:extLst>
  </p:cmAuthor>
  <p:cmAuthor id="2" name="Kelsey Luhrman" initials="KL" lastIdx="2" clrIdx="1">
    <p:extLst>
      <p:ext uri="{19B8F6BF-5375-455C-9EA6-DF929625EA0E}">
        <p15:presenceInfo xmlns:p15="http://schemas.microsoft.com/office/powerpoint/2012/main" userId="S::kelsey@pptsolutions.nl::247c6756-96f6-4951-9417-041a4abadbc7" providerId="AD"/>
      </p:ext>
    </p:extLst>
  </p:cmAuthor>
  <p:cmAuthor id="9" name="Marlies Bredie" initials="MB" lastIdx="98" clrIdx="8">
    <p:extLst>
      <p:ext uri="{19B8F6BF-5375-455C-9EA6-DF929625EA0E}">
        <p15:presenceInfo xmlns:p15="http://schemas.microsoft.com/office/powerpoint/2012/main" userId="S::marlies@pptsolutions.nl::f210dbe7-1aa1-4d9f-a0f7-395e4e5eb9e3" providerId="AD"/>
      </p:ext>
    </p:extLst>
  </p:cmAuthor>
  <p:cmAuthor id="3" name="Silvana Salamur" initials="SS" lastIdx="3" clrIdx="2">
    <p:extLst>
      <p:ext uri="{19B8F6BF-5375-455C-9EA6-DF929625EA0E}">
        <p15:presenceInfo xmlns:p15="http://schemas.microsoft.com/office/powerpoint/2012/main" userId="S::silvana@pptsolutions.nl::3aac54fb-3c7d-4ddc-aed0-f12c2c4488ad" providerId="AD"/>
      </p:ext>
    </p:extLst>
  </p:cmAuthor>
  <p:cmAuthor id="4" name="Eline Schoe" initials="ES" lastIdx="19" clrIdx="3">
    <p:extLst>
      <p:ext uri="{19B8F6BF-5375-455C-9EA6-DF929625EA0E}">
        <p15:presenceInfo xmlns:p15="http://schemas.microsoft.com/office/powerpoint/2012/main" userId="S::eline@pptstudios.nl::7e4c73be-f3d4-44a9-856c-7951ddeb280c" providerId="AD"/>
      </p:ext>
    </p:extLst>
  </p:cmAuthor>
  <p:cmAuthor id="5" name="Martyna Dziarnowska" initials="MD" lastIdx="13" clrIdx="4">
    <p:extLst>
      <p:ext uri="{19B8F6BF-5375-455C-9EA6-DF929625EA0E}">
        <p15:presenceInfo xmlns:p15="http://schemas.microsoft.com/office/powerpoint/2012/main" userId="S::martyna@pptsolutions.nl::86dfe841-816e-4f6c-a274-8b345ffb85d3" providerId="AD"/>
      </p:ext>
    </p:extLst>
  </p:cmAuthor>
  <p:cmAuthor id="6" name="Angelica Babel" initials="AB" lastIdx="46" clrIdx="5">
    <p:extLst>
      <p:ext uri="{19B8F6BF-5375-455C-9EA6-DF929625EA0E}">
        <p15:presenceInfo xmlns:p15="http://schemas.microsoft.com/office/powerpoint/2012/main" userId="S-1-5-21-932686498-1610486119-1155464205-319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D8F0"/>
    <a:srgbClr val="E7F6FB"/>
    <a:srgbClr val="4F5050"/>
    <a:srgbClr val="66B3B3"/>
    <a:srgbClr val="B6E4F4"/>
    <a:srgbClr val="6D79AC"/>
    <a:srgbClr val="232C77"/>
    <a:srgbClr val="E4F6FB"/>
    <a:srgbClr val="86D2E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8C9B87-3103-623B-833A-331F1897633B}" v="177" dt="2025-12-30T13:49:57.5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Stijl, licht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ijl, licht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ijl, gemiddeld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Stijl, gemiddeld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Stijl, licht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Stijl, gemiddeld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Stijl, licht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Stijl, thema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Stijl, licht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2330" autoAdjust="0"/>
  </p:normalViewPr>
  <p:slideViewPr>
    <p:cSldViewPr snapToGrid="0">
      <p:cViewPr varScale="1">
        <p:scale>
          <a:sx n="62" d="100"/>
          <a:sy n="62" d="100"/>
        </p:scale>
        <p:origin x="840" y="96"/>
      </p:cViewPr>
      <p:guideLst>
        <p:guide orient="horz" pos="4042"/>
        <p:guide pos="65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264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microsoft.com/office/2016/11/relationships/changesInfo" Target="changesInfos/changesInfo1.xml"/><Relationship Id="rId21" Type="http://schemas.openxmlformats.org/officeDocument/2006/relationships/slide" Target="slides/slide9.xml"/><Relationship Id="rId34" Type="http://schemas.openxmlformats.org/officeDocument/2006/relationships/commentAuthors" Target="commentAuthor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2.xml"/><Relationship Id="rId32" Type="http://schemas.openxmlformats.org/officeDocument/2006/relationships/font" Target="fonts/font1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font" Target="fonts/font2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ith Schut - Dijkstra" userId="S::d.schut-dijkstra@erasmusmc.nl::1d706cea-b71b-458c-879a-577bedd16644" providerId="AD" clId="Web-{EC7F778C-82B8-0E46-3CAF-5446DB1FE18A}"/>
    <pc:docChg chg="modSld">
      <pc:chgData name="Edith Schut - Dijkstra" userId="S::d.schut-dijkstra@erasmusmc.nl::1d706cea-b71b-458c-879a-577bedd16644" providerId="AD" clId="Web-{EC7F778C-82B8-0E46-3CAF-5446DB1FE18A}" dt="2025-12-19T15:48:36.666" v="1" actId="20577"/>
      <pc:docMkLst>
        <pc:docMk/>
      </pc:docMkLst>
      <pc:sldChg chg="modSp">
        <pc:chgData name="Edith Schut - Dijkstra" userId="S::d.schut-dijkstra@erasmusmc.nl::1d706cea-b71b-458c-879a-577bedd16644" providerId="AD" clId="Web-{EC7F778C-82B8-0E46-3CAF-5446DB1FE18A}" dt="2025-12-19T15:48:36.666" v="1" actId="20577"/>
        <pc:sldMkLst>
          <pc:docMk/>
          <pc:sldMk cId="4012360498" sldId="376"/>
        </pc:sldMkLst>
        <pc:spChg chg="mod">
          <ac:chgData name="Edith Schut - Dijkstra" userId="S::d.schut-dijkstra@erasmusmc.nl::1d706cea-b71b-458c-879a-577bedd16644" providerId="AD" clId="Web-{EC7F778C-82B8-0E46-3CAF-5446DB1FE18A}" dt="2025-12-19T15:48:36.666" v="1" actId="20577"/>
          <ac:spMkLst>
            <pc:docMk/>
            <pc:sldMk cId="4012360498" sldId="376"/>
            <ac:spMk id="13" creationId="{9B2BD111-19E6-8F13-F559-0BCF7D5789E8}"/>
          </ac:spMkLst>
        </pc:spChg>
      </pc:sldChg>
    </pc:docChg>
  </pc:docChgLst>
  <pc:docChgLst>
    <pc:chgData name="Edith Schut - Dijkstra" userId="S::d.schut-dijkstra@erasmusmc.nl::1d706cea-b71b-458c-879a-577bedd16644" providerId="AD" clId="Web-{368C9B87-3103-623B-833A-331F1897633B}"/>
    <pc:docChg chg="modSld">
      <pc:chgData name="Edith Schut - Dijkstra" userId="S::d.schut-dijkstra@erasmusmc.nl::1d706cea-b71b-458c-879a-577bedd16644" providerId="AD" clId="Web-{368C9B87-3103-623B-833A-331F1897633B}" dt="2025-12-30T13:49:55.571" v="170" actId="20577"/>
      <pc:docMkLst>
        <pc:docMk/>
      </pc:docMkLst>
      <pc:sldChg chg="modSp">
        <pc:chgData name="Edith Schut - Dijkstra" userId="S::d.schut-dijkstra@erasmusmc.nl::1d706cea-b71b-458c-879a-577bedd16644" providerId="AD" clId="Web-{368C9B87-3103-623B-833A-331F1897633B}" dt="2025-12-30T13:42:05.569" v="162" actId="20577"/>
        <pc:sldMkLst>
          <pc:docMk/>
          <pc:sldMk cId="1076163528" sldId="382"/>
        </pc:sldMkLst>
        <pc:spChg chg="mod">
          <ac:chgData name="Edith Schut - Dijkstra" userId="S::d.schut-dijkstra@erasmusmc.nl::1d706cea-b71b-458c-879a-577bedd16644" providerId="AD" clId="Web-{368C9B87-3103-623B-833A-331F1897633B}" dt="2025-12-30T13:42:05.569" v="162" actId="20577"/>
          <ac:spMkLst>
            <pc:docMk/>
            <pc:sldMk cId="1076163528" sldId="382"/>
            <ac:spMk id="3" creationId="{3F00B194-CC7C-37BE-F36F-0EA7B318798F}"/>
          </ac:spMkLst>
        </pc:spChg>
      </pc:sldChg>
      <pc:sldChg chg="addSp delSp modSp">
        <pc:chgData name="Edith Schut - Dijkstra" userId="S::d.schut-dijkstra@erasmusmc.nl::1d706cea-b71b-458c-879a-577bedd16644" providerId="AD" clId="Web-{368C9B87-3103-623B-833A-331F1897633B}" dt="2025-12-30T13:31:59.542" v="109" actId="20577"/>
        <pc:sldMkLst>
          <pc:docMk/>
          <pc:sldMk cId="3064228838" sldId="383"/>
        </pc:sldMkLst>
        <pc:spChg chg="add mod">
          <ac:chgData name="Edith Schut - Dijkstra" userId="S::d.schut-dijkstra@erasmusmc.nl::1d706cea-b71b-458c-879a-577bedd16644" providerId="AD" clId="Web-{368C9B87-3103-623B-833A-331F1897633B}" dt="2025-12-30T13:31:59.542" v="109" actId="20577"/>
          <ac:spMkLst>
            <pc:docMk/>
            <pc:sldMk cId="3064228838" sldId="383"/>
            <ac:spMk id="14" creationId="{CE67DA58-A945-018C-5195-2763C3B5437F}"/>
          </ac:spMkLst>
        </pc:spChg>
        <pc:spChg chg="add del">
          <ac:chgData name="Edith Schut - Dijkstra" userId="S::d.schut-dijkstra@erasmusmc.nl::1d706cea-b71b-458c-879a-577bedd16644" providerId="AD" clId="Web-{368C9B87-3103-623B-833A-331F1897633B}" dt="2025-12-30T13:29:45.415" v="82"/>
          <ac:spMkLst>
            <pc:docMk/>
            <pc:sldMk cId="3064228838" sldId="383"/>
            <ac:spMk id="16" creationId="{1AD94594-BEEA-119A-F4C0-EE7FDF727980}"/>
          </ac:spMkLst>
        </pc:spChg>
      </pc:sldChg>
      <pc:sldChg chg="modSp">
        <pc:chgData name="Edith Schut - Dijkstra" userId="S::d.schut-dijkstra@erasmusmc.nl::1d706cea-b71b-458c-879a-577bedd16644" providerId="AD" clId="Web-{368C9B87-3103-623B-833A-331F1897633B}" dt="2025-12-30T13:28:06.054" v="43" actId="20577"/>
        <pc:sldMkLst>
          <pc:docMk/>
          <pc:sldMk cId="609328534" sldId="384"/>
        </pc:sldMkLst>
        <pc:spChg chg="mod">
          <ac:chgData name="Edith Schut - Dijkstra" userId="S::d.schut-dijkstra@erasmusmc.nl::1d706cea-b71b-458c-879a-577bedd16644" providerId="AD" clId="Web-{368C9B87-3103-623B-833A-331F1897633B}" dt="2025-12-30T13:28:06.054" v="43" actId="20577"/>
          <ac:spMkLst>
            <pc:docMk/>
            <pc:sldMk cId="609328534" sldId="384"/>
            <ac:spMk id="3" creationId="{B94E812A-B6C7-895C-C6D8-16E84E06B7AA}"/>
          </ac:spMkLst>
        </pc:spChg>
      </pc:sldChg>
      <pc:sldChg chg="addSp modSp">
        <pc:chgData name="Edith Schut - Dijkstra" userId="S::d.schut-dijkstra@erasmusmc.nl::1d706cea-b71b-458c-879a-577bedd16644" providerId="AD" clId="Web-{368C9B87-3103-623B-833A-331F1897633B}" dt="2025-12-30T13:32:10.714" v="111" actId="1076"/>
        <pc:sldMkLst>
          <pc:docMk/>
          <pc:sldMk cId="798500132" sldId="385"/>
        </pc:sldMkLst>
        <pc:spChg chg="add mod">
          <ac:chgData name="Edith Schut - Dijkstra" userId="S::d.schut-dijkstra@erasmusmc.nl::1d706cea-b71b-458c-879a-577bedd16644" providerId="AD" clId="Web-{368C9B87-3103-623B-833A-331F1897633B}" dt="2025-12-30T13:32:10.714" v="111" actId="1076"/>
          <ac:spMkLst>
            <pc:docMk/>
            <pc:sldMk cId="798500132" sldId="385"/>
            <ac:spMk id="14" creationId="{F01468B2-FB68-2802-0E5C-E8813B691B11}"/>
          </ac:spMkLst>
        </pc:spChg>
      </pc:sldChg>
      <pc:sldChg chg="addSp delSp modSp">
        <pc:chgData name="Edith Schut - Dijkstra" userId="S::d.schut-dijkstra@erasmusmc.nl::1d706cea-b71b-458c-879a-577bedd16644" providerId="AD" clId="Web-{368C9B87-3103-623B-833A-331F1897633B}" dt="2025-12-30T13:49:55.571" v="170" actId="20577"/>
        <pc:sldMkLst>
          <pc:docMk/>
          <pc:sldMk cId="799207678" sldId="386"/>
        </pc:sldMkLst>
        <pc:spChg chg="add del mod">
          <ac:chgData name="Edith Schut - Dijkstra" userId="S::d.schut-dijkstra@erasmusmc.nl::1d706cea-b71b-458c-879a-577bedd16644" providerId="AD" clId="Web-{368C9B87-3103-623B-833A-331F1897633B}" dt="2025-12-30T13:49:55.571" v="170" actId="20577"/>
          <ac:spMkLst>
            <pc:docMk/>
            <pc:sldMk cId="799207678" sldId="386"/>
            <ac:spMk id="3" creationId="{B5C654D5-9BCC-A7F3-B6C8-D1C2FAD67AF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3B44D9DC-BFDE-70DB-37D2-5120EDE7C9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BC32AC8-ADEA-5A24-D08F-B9E583A640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D8170-AF3A-49D5-80D5-9AA599CA2B5A}" type="datetimeFigureOut">
              <a:rPr lang="nl-NL" smtClean="0"/>
              <a:t>30-12-2025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5ACE027-8153-01D4-6B6E-5EA19C4B0A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DF9D566-75C9-E730-A0C7-1E8C58EE84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C578E-C328-47E2-9A85-9D93F4DE8D5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64169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30-12-2025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anim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4DF516E0-1243-ACAF-CD29-CDB0E059F4E0}"/>
              </a:ext>
            </a:extLst>
          </p:cNvPr>
          <p:cNvSpPr/>
          <p:nvPr/>
        </p:nvSpPr>
        <p:spPr>
          <a:xfrm>
            <a:off x="7647000" y="3488752"/>
            <a:ext cx="1600160" cy="679865"/>
          </a:xfrm>
          <a:custGeom>
            <a:avLst/>
            <a:gdLst>
              <a:gd name="connsiteX0" fmla="*/ 1124928 w 1600160"/>
              <a:gd name="connsiteY0" fmla="*/ 673603 h 679865"/>
              <a:gd name="connsiteX1" fmla="*/ 1143537 w 1600160"/>
              <a:gd name="connsiteY1" fmla="*/ 592330 h 679865"/>
              <a:gd name="connsiteX2" fmla="*/ 1295069 w 1600160"/>
              <a:gd name="connsiteY2" fmla="*/ 522071 h 679865"/>
              <a:gd name="connsiteX3" fmla="*/ 1433689 w 1600160"/>
              <a:gd name="connsiteY3" fmla="*/ 393705 h 679865"/>
              <a:gd name="connsiteX4" fmla="*/ 1501289 w 1600160"/>
              <a:gd name="connsiteY4" fmla="*/ 132416 h 679865"/>
              <a:gd name="connsiteX5" fmla="*/ 1463692 w 1600160"/>
              <a:gd name="connsiteY5" fmla="*/ 99755 h 679865"/>
              <a:gd name="connsiteX6" fmla="*/ 1413181 w 1600160"/>
              <a:gd name="connsiteY6" fmla="*/ 134315 h 679865"/>
              <a:gd name="connsiteX7" fmla="*/ 1326971 w 1600160"/>
              <a:gd name="connsiteY7" fmla="*/ 336738 h 679865"/>
              <a:gd name="connsiteX8" fmla="*/ 1289372 w 1600160"/>
              <a:gd name="connsiteY8" fmla="*/ 337497 h 679865"/>
              <a:gd name="connsiteX9" fmla="*/ 1146196 w 1600160"/>
              <a:gd name="connsiteY9" fmla="*/ 324585 h 679865"/>
              <a:gd name="connsiteX10" fmla="*/ 997322 w 1600160"/>
              <a:gd name="connsiteY10" fmla="*/ 398642 h 679865"/>
              <a:gd name="connsiteX11" fmla="*/ 878451 w 1600160"/>
              <a:gd name="connsiteY11" fmla="*/ 329522 h 679865"/>
              <a:gd name="connsiteX12" fmla="*/ 817686 w 1600160"/>
              <a:gd name="connsiteY12" fmla="*/ 256604 h 679865"/>
              <a:gd name="connsiteX13" fmla="*/ 710968 w 1600160"/>
              <a:gd name="connsiteY13" fmla="*/ 293063 h 679865"/>
              <a:gd name="connsiteX14" fmla="*/ 541586 w 1600160"/>
              <a:gd name="connsiteY14" fmla="*/ 372817 h 679865"/>
              <a:gd name="connsiteX15" fmla="*/ 459174 w 1600160"/>
              <a:gd name="connsiteY15" fmla="*/ 237235 h 679865"/>
              <a:gd name="connsiteX16" fmla="*/ 327010 w 1600160"/>
              <a:gd name="connsiteY16" fmla="*/ 312052 h 679865"/>
              <a:gd name="connsiteX17" fmla="*/ 222951 w 1600160"/>
              <a:gd name="connsiteY17" fmla="*/ 408516 h 679865"/>
              <a:gd name="connsiteX18" fmla="*/ 114334 w 1600160"/>
              <a:gd name="connsiteY18" fmla="*/ 395224 h 679865"/>
              <a:gd name="connsiteX19" fmla="*/ 20 w 1600160"/>
              <a:gd name="connsiteY19" fmla="*/ 224703 h 679865"/>
              <a:gd name="connsiteX20" fmla="*/ 85091 w 1600160"/>
              <a:gd name="connsiteY20" fmla="*/ 152544 h 679865"/>
              <a:gd name="connsiteX21" fmla="*/ 135602 w 1600160"/>
              <a:gd name="connsiteY21" fmla="*/ 172293 h 679865"/>
              <a:gd name="connsiteX22" fmla="*/ 178516 w 1600160"/>
              <a:gd name="connsiteY22" fmla="*/ 307115 h 679865"/>
              <a:gd name="connsiteX23" fmla="*/ 345240 w 1600160"/>
              <a:gd name="connsiteY23" fmla="*/ 186345 h 679865"/>
              <a:gd name="connsiteX24" fmla="*/ 423095 w 1600160"/>
              <a:gd name="connsiteY24" fmla="*/ 92539 h 679865"/>
              <a:gd name="connsiteX25" fmla="*/ 507406 w 1600160"/>
              <a:gd name="connsiteY25" fmla="*/ 42788 h 679865"/>
              <a:gd name="connsiteX26" fmla="*/ 559816 w 1600160"/>
              <a:gd name="connsiteY26" fmla="*/ 109249 h 679865"/>
              <a:gd name="connsiteX27" fmla="*/ 543865 w 1600160"/>
              <a:gd name="connsiteY27" fmla="*/ 224323 h 679865"/>
              <a:gd name="connsiteX28" fmla="*/ 575766 w 1600160"/>
              <a:gd name="connsiteY28" fmla="*/ 291544 h 679865"/>
              <a:gd name="connsiteX29" fmla="*/ 764137 w 1600160"/>
              <a:gd name="connsiteY29" fmla="*/ 126719 h 679865"/>
              <a:gd name="connsiteX30" fmla="*/ 880350 w 1600160"/>
              <a:gd name="connsiteY30" fmla="*/ 89121 h 679865"/>
              <a:gd name="connsiteX31" fmla="*/ 938456 w 1600160"/>
              <a:gd name="connsiteY31" fmla="*/ 179889 h 679865"/>
              <a:gd name="connsiteX32" fmla="*/ 966559 w 1600160"/>
              <a:gd name="connsiteY32" fmla="*/ 285847 h 679865"/>
              <a:gd name="connsiteX33" fmla="*/ 1148095 w 1600160"/>
              <a:gd name="connsiteY33" fmla="*/ 250148 h 679865"/>
              <a:gd name="connsiteX34" fmla="*/ 1258610 w 1600160"/>
              <a:gd name="connsiteY34" fmla="*/ 230399 h 679865"/>
              <a:gd name="connsiteX35" fmla="*/ 1405585 w 1600160"/>
              <a:gd name="connsiteY35" fmla="*/ 9367 h 679865"/>
              <a:gd name="connsiteX36" fmla="*/ 1516861 w 1600160"/>
              <a:gd name="connsiteY36" fmla="*/ 7468 h 679865"/>
              <a:gd name="connsiteX37" fmla="*/ 1591677 w 1600160"/>
              <a:gd name="connsiteY37" fmla="*/ 121782 h 679865"/>
              <a:gd name="connsiteX38" fmla="*/ 1520659 w 1600160"/>
              <a:gd name="connsiteY38" fmla="*/ 411934 h 679865"/>
              <a:gd name="connsiteX39" fmla="*/ 1295829 w 1600160"/>
              <a:gd name="connsiteY39" fmla="*/ 618914 h 679865"/>
              <a:gd name="connsiteX40" fmla="*/ 1124548 w 1600160"/>
              <a:gd name="connsiteY40" fmla="*/ 673223 h 679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600160" h="679865">
                <a:moveTo>
                  <a:pt x="1124928" y="673603"/>
                </a:moveTo>
                <a:cubicBezTo>
                  <a:pt x="1089229" y="655753"/>
                  <a:pt x="1108218" y="603343"/>
                  <a:pt x="1143537" y="592330"/>
                </a:cubicBezTo>
                <a:cubicBezTo>
                  <a:pt x="1196707" y="576379"/>
                  <a:pt x="1248357" y="552833"/>
                  <a:pt x="1295069" y="522071"/>
                </a:cubicBezTo>
                <a:cubicBezTo>
                  <a:pt x="1351277" y="491308"/>
                  <a:pt x="1399129" y="447254"/>
                  <a:pt x="1433689" y="393705"/>
                </a:cubicBezTo>
                <a:cubicBezTo>
                  <a:pt x="1494454" y="310533"/>
                  <a:pt x="1530912" y="234577"/>
                  <a:pt x="1501289" y="132416"/>
                </a:cubicBezTo>
                <a:cubicBezTo>
                  <a:pt x="1496732" y="114566"/>
                  <a:pt x="1481541" y="102413"/>
                  <a:pt x="1463692" y="99755"/>
                </a:cubicBezTo>
                <a:cubicBezTo>
                  <a:pt x="1442044" y="102413"/>
                  <a:pt x="1423435" y="115706"/>
                  <a:pt x="1413181" y="134315"/>
                </a:cubicBezTo>
                <a:cubicBezTo>
                  <a:pt x="1376722" y="196979"/>
                  <a:pt x="1399888" y="296481"/>
                  <a:pt x="1326971" y="336738"/>
                </a:cubicBezTo>
                <a:cubicBezTo>
                  <a:pt x="1314818" y="341295"/>
                  <a:pt x="1301526" y="341295"/>
                  <a:pt x="1289372" y="337497"/>
                </a:cubicBezTo>
                <a:cubicBezTo>
                  <a:pt x="1244559" y="331801"/>
                  <a:pt x="1198605" y="307495"/>
                  <a:pt x="1146196" y="324585"/>
                </a:cubicBezTo>
                <a:cubicBezTo>
                  <a:pt x="1097584" y="341295"/>
                  <a:pt x="1068341" y="392945"/>
                  <a:pt x="997322" y="398642"/>
                </a:cubicBezTo>
                <a:cubicBezTo>
                  <a:pt x="926303" y="404339"/>
                  <a:pt x="903896" y="376994"/>
                  <a:pt x="878451" y="329522"/>
                </a:cubicBezTo>
                <a:cubicBezTo>
                  <a:pt x="865158" y="305216"/>
                  <a:pt x="856803" y="260402"/>
                  <a:pt x="817686" y="256604"/>
                </a:cubicBezTo>
                <a:cubicBezTo>
                  <a:pt x="778189" y="254705"/>
                  <a:pt x="739831" y="267618"/>
                  <a:pt x="710968" y="293063"/>
                </a:cubicBezTo>
                <a:cubicBezTo>
                  <a:pt x="638050" y="350030"/>
                  <a:pt x="611845" y="388388"/>
                  <a:pt x="541586" y="372817"/>
                </a:cubicBezTo>
                <a:cubicBezTo>
                  <a:pt x="468668" y="356866"/>
                  <a:pt x="500570" y="253946"/>
                  <a:pt x="459174" y="237235"/>
                </a:cubicBezTo>
                <a:cubicBezTo>
                  <a:pt x="424614" y="223183"/>
                  <a:pt x="356254" y="287746"/>
                  <a:pt x="327010" y="312052"/>
                </a:cubicBezTo>
                <a:cubicBezTo>
                  <a:pt x="298147" y="336358"/>
                  <a:pt x="248396" y="390667"/>
                  <a:pt x="222951" y="408516"/>
                </a:cubicBezTo>
                <a:cubicBezTo>
                  <a:pt x="197505" y="426366"/>
                  <a:pt x="153831" y="423328"/>
                  <a:pt x="114334" y="395224"/>
                </a:cubicBezTo>
                <a:cubicBezTo>
                  <a:pt x="19769" y="326863"/>
                  <a:pt x="-739" y="260402"/>
                  <a:pt x="20" y="224703"/>
                </a:cubicBezTo>
                <a:cubicBezTo>
                  <a:pt x="1919" y="174951"/>
                  <a:pt x="71039" y="154443"/>
                  <a:pt x="85091" y="152544"/>
                </a:cubicBezTo>
                <a:cubicBezTo>
                  <a:pt x="113195" y="147987"/>
                  <a:pt x="129905" y="158241"/>
                  <a:pt x="135602" y="172293"/>
                </a:cubicBezTo>
                <a:cubicBezTo>
                  <a:pt x="148894" y="204954"/>
                  <a:pt x="138260" y="297620"/>
                  <a:pt x="178516" y="307115"/>
                </a:cubicBezTo>
                <a:cubicBezTo>
                  <a:pt x="211178" y="313571"/>
                  <a:pt x="279538" y="254705"/>
                  <a:pt x="345240" y="186345"/>
                </a:cubicBezTo>
                <a:cubicBezTo>
                  <a:pt x="372204" y="158241"/>
                  <a:pt x="396890" y="119883"/>
                  <a:pt x="423095" y="92539"/>
                </a:cubicBezTo>
                <a:cubicBezTo>
                  <a:pt x="455756" y="59878"/>
                  <a:pt x="489556" y="42028"/>
                  <a:pt x="507406" y="42788"/>
                </a:cubicBezTo>
                <a:cubicBezTo>
                  <a:pt x="541206" y="44687"/>
                  <a:pt x="560955" y="67094"/>
                  <a:pt x="559816" y="109249"/>
                </a:cubicBezTo>
                <a:cubicBezTo>
                  <a:pt x="559056" y="131656"/>
                  <a:pt x="541966" y="183307"/>
                  <a:pt x="543865" y="224323"/>
                </a:cubicBezTo>
                <a:cubicBezTo>
                  <a:pt x="545764" y="256984"/>
                  <a:pt x="550321" y="286987"/>
                  <a:pt x="575766" y="291544"/>
                </a:cubicBezTo>
                <a:cubicBezTo>
                  <a:pt x="651722" y="304836"/>
                  <a:pt x="742490" y="154064"/>
                  <a:pt x="764137" y="126719"/>
                </a:cubicBezTo>
                <a:cubicBezTo>
                  <a:pt x="787684" y="96717"/>
                  <a:pt x="847309" y="76968"/>
                  <a:pt x="880350" y="89121"/>
                </a:cubicBezTo>
                <a:cubicBezTo>
                  <a:pt x="914150" y="102034"/>
                  <a:pt x="937317" y="144189"/>
                  <a:pt x="938456" y="179889"/>
                </a:cubicBezTo>
                <a:cubicBezTo>
                  <a:pt x="939216" y="215588"/>
                  <a:pt x="934658" y="266858"/>
                  <a:pt x="966559" y="285847"/>
                </a:cubicBezTo>
                <a:cubicBezTo>
                  <a:pt x="1005677" y="309394"/>
                  <a:pt x="1077076" y="279391"/>
                  <a:pt x="1148095" y="250148"/>
                </a:cubicBezTo>
                <a:cubicBezTo>
                  <a:pt x="1187592" y="234197"/>
                  <a:pt x="1224810" y="241793"/>
                  <a:pt x="1258610" y="230399"/>
                </a:cubicBezTo>
                <a:cubicBezTo>
                  <a:pt x="1335326" y="204954"/>
                  <a:pt x="1299626" y="46965"/>
                  <a:pt x="1405585" y="9367"/>
                </a:cubicBezTo>
                <a:cubicBezTo>
                  <a:pt x="1442044" y="-2786"/>
                  <a:pt x="1480402" y="-2786"/>
                  <a:pt x="1516861" y="7468"/>
                </a:cubicBezTo>
                <a:cubicBezTo>
                  <a:pt x="1573068" y="29116"/>
                  <a:pt x="1585981" y="95577"/>
                  <a:pt x="1591677" y="121782"/>
                </a:cubicBezTo>
                <a:cubicBezTo>
                  <a:pt x="1595475" y="139632"/>
                  <a:pt x="1631174" y="238754"/>
                  <a:pt x="1520659" y="411934"/>
                </a:cubicBezTo>
                <a:cubicBezTo>
                  <a:pt x="1467489" y="495106"/>
                  <a:pt x="1406345" y="553212"/>
                  <a:pt x="1295829" y="618914"/>
                </a:cubicBezTo>
                <a:cubicBezTo>
                  <a:pt x="1238862" y="657272"/>
                  <a:pt x="1171261" y="695630"/>
                  <a:pt x="1124548" y="673223"/>
                </a:cubicBezTo>
              </a:path>
            </a:pathLst>
          </a:custGeom>
          <a:solidFill>
            <a:srgbClr val="86D2ED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428A3C0-63FB-3B4C-DEAA-07E1F219F15F}"/>
              </a:ext>
            </a:extLst>
          </p:cNvPr>
          <p:cNvSpPr/>
          <p:nvPr/>
        </p:nvSpPr>
        <p:spPr>
          <a:xfrm>
            <a:off x="6692426" y="3222098"/>
            <a:ext cx="1102478" cy="921829"/>
          </a:xfrm>
          <a:custGeom>
            <a:avLst/>
            <a:gdLst>
              <a:gd name="connsiteX0" fmla="*/ 118319 w 1102478"/>
              <a:gd name="connsiteY0" fmla="*/ 572250 h 921829"/>
              <a:gd name="connsiteX1" fmla="*/ 156677 w 1102478"/>
              <a:gd name="connsiteY1" fmla="*/ 463633 h 921829"/>
              <a:gd name="connsiteX2" fmla="*/ 223138 w 1102478"/>
              <a:gd name="connsiteY2" fmla="*/ 461734 h 921829"/>
              <a:gd name="connsiteX3" fmla="*/ 118319 w 1102478"/>
              <a:gd name="connsiteY3" fmla="*/ 572250 h 921829"/>
              <a:gd name="connsiteX4" fmla="*/ 559243 w 1102478"/>
              <a:gd name="connsiteY4" fmla="*/ 887847 h 921829"/>
              <a:gd name="connsiteX5" fmla="*/ 619248 w 1102478"/>
              <a:gd name="connsiteY5" fmla="*/ 554400 h 921829"/>
              <a:gd name="connsiteX6" fmla="*/ 573295 w 1102478"/>
              <a:gd name="connsiteY6" fmla="*/ 565794 h 921829"/>
              <a:gd name="connsiteX7" fmla="*/ 389861 w 1102478"/>
              <a:gd name="connsiteY7" fmla="*/ 660359 h 921829"/>
              <a:gd name="connsiteX8" fmla="*/ 310108 w 1102478"/>
              <a:gd name="connsiteY8" fmla="*/ 585542 h 921829"/>
              <a:gd name="connsiteX9" fmla="*/ 283903 w 1102478"/>
              <a:gd name="connsiteY9" fmla="*/ 531993 h 921829"/>
              <a:gd name="connsiteX10" fmla="*/ 229594 w 1102478"/>
              <a:gd name="connsiteY10" fmla="*/ 583643 h 921829"/>
              <a:gd name="connsiteX11" fmla="*/ 179843 w 1102478"/>
              <a:gd name="connsiteY11" fmla="*/ 660359 h 921829"/>
              <a:gd name="connsiteX12" fmla="*/ 31729 w 1102478"/>
              <a:gd name="connsiteY12" fmla="*/ 639851 h 921829"/>
              <a:gd name="connsiteX13" fmla="*/ 11980 w 1102478"/>
              <a:gd name="connsiteY13" fmla="*/ 526676 h 921829"/>
              <a:gd name="connsiteX14" fmla="*/ 120597 w 1102478"/>
              <a:gd name="connsiteY14" fmla="*/ 405906 h 921829"/>
              <a:gd name="connsiteX15" fmla="*/ 235671 w 1102478"/>
              <a:gd name="connsiteY15" fmla="*/ 366409 h 921829"/>
              <a:gd name="connsiteX16" fmla="*/ 297575 w 1102478"/>
              <a:gd name="connsiteY16" fmla="*/ 388816 h 921829"/>
              <a:gd name="connsiteX17" fmla="*/ 379228 w 1102478"/>
              <a:gd name="connsiteY17" fmla="*/ 412362 h 921829"/>
              <a:gd name="connsiteX18" fmla="*/ 395938 w 1102478"/>
              <a:gd name="connsiteY18" fmla="*/ 559337 h 921829"/>
              <a:gd name="connsiteX19" fmla="*/ 482148 w 1102478"/>
              <a:gd name="connsiteY19" fmla="*/ 569591 h 921829"/>
              <a:gd name="connsiteX20" fmla="*/ 484806 w 1102478"/>
              <a:gd name="connsiteY20" fmla="*/ 567693 h 921829"/>
              <a:gd name="connsiteX21" fmla="*/ 739639 w 1102478"/>
              <a:gd name="connsiteY21" fmla="*/ 360712 h 921829"/>
              <a:gd name="connsiteX22" fmla="*/ 922313 w 1102478"/>
              <a:gd name="connsiteY22" fmla="*/ 32962 h 921829"/>
              <a:gd name="connsiteX23" fmla="*/ 1075744 w 1102478"/>
              <a:gd name="connsiteY23" fmla="*/ 30303 h 921829"/>
              <a:gd name="connsiteX24" fmla="*/ 1040044 w 1102478"/>
              <a:gd name="connsiteY24" fmla="*/ 151833 h 921829"/>
              <a:gd name="connsiteX25" fmla="*/ 920034 w 1102478"/>
              <a:gd name="connsiteY25" fmla="*/ 239942 h 921829"/>
              <a:gd name="connsiteX26" fmla="*/ 726346 w 1102478"/>
              <a:gd name="connsiteY26" fmla="*/ 591239 h 921829"/>
              <a:gd name="connsiteX27" fmla="*/ 645833 w 1102478"/>
              <a:gd name="connsiteY27" fmla="*/ 885189 h 921829"/>
              <a:gd name="connsiteX28" fmla="*/ 634440 w 1102478"/>
              <a:gd name="connsiteY28" fmla="*/ 907596 h 921829"/>
              <a:gd name="connsiteX29" fmla="*/ 558484 w 1102478"/>
              <a:gd name="connsiteY29" fmla="*/ 887847 h 92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02478" h="921829">
                <a:moveTo>
                  <a:pt x="118319" y="572250"/>
                </a:moveTo>
                <a:cubicBezTo>
                  <a:pt x="34008" y="560097"/>
                  <a:pt x="126674" y="479584"/>
                  <a:pt x="156677" y="463633"/>
                </a:cubicBezTo>
                <a:cubicBezTo>
                  <a:pt x="171868" y="456037"/>
                  <a:pt x="219340" y="452239"/>
                  <a:pt x="223138" y="461734"/>
                </a:cubicBezTo>
                <a:cubicBezTo>
                  <a:pt x="232633" y="485280"/>
                  <a:pt x="154018" y="577947"/>
                  <a:pt x="118319" y="572250"/>
                </a:cubicBezTo>
                <a:moveTo>
                  <a:pt x="559243" y="887847"/>
                </a:moveTo>
                <a:cubicBezTo>
                  <a:pt x="558104" y="861643"/>
                  <a:pt x="616210" y="584403"/>
                  <a:pt x="619248" y="554400"/>
                </a:cubicBezTo>
                <a:cubicBezTo>
                  <a:pt x="620008" y="544146"/>
                  <a:pt x="593803" y="542247"/>
                  <a:pt x="573295" y="565794"/>
                </a:cubicBezTo>
                <a:cubicBezTo>
                  <a:pt x="541393" y="600354"/>
                  <a:pt x="493541" y="678968"/>
                  <a:pt x="389861" y="660359"/>
                </a:cubicBezTo>
                <a:cubicBezTo>
                  <a:pt x="351504" y="652763"/>
                  <a:pt x="319602" y="623900"/>
                  <a:pt x="310108" y="585542"/>
                </a:cubicBezTo>
                <a:cubicBezTo>
                  <a:pt x="305550" y="570731"/>
                  <a:pt x="299854" y="533133"/>
                  <a:pt x="283903" y="531993"/>
                </a:cubicBezTo>
                <a:cubicBezTo>
                  <a:pt x="265294" y="531234"/>
                  <a:pt x="239848" y="558198"/>
                  <a:pt x="229594" y="583643"/>
                </a:cubicBezTo>
                <a:cubicBezTo>
                  <a:pt x="216302" y="615545"/>
                  <a:pt x="204149" y="650105"/>
                  <a:pt x="179843" y="660359"/>
                </a:cubicBezTo>
                <a:cubicBezTo>
                  <a:pt x="149841" y="673651"/>
                  <a:pt x="73125" y="677069"/>
                  <a:pt x="31729" y="639851"/>
                </a:cubicBezTo>
                <a:cubicBezTo>
                  <a:pt x="13120" y="623140"/>
                  <a:pt x="-16883" y="570731"/>
                  <a:pt x="11980" y="526676"/>
                </a:cubicBezTo>
                <a:cubicBezTo>
                  <a:pt x="41983" y="480723"/>
                  <a:pt x="78442" y="440466"/>
                  <a:pt x="120597" y="405906"/>
                </a:cubicBezTo>
                <a:cubicBezTo>
                  <a:pt x="151360" y="380461"/>
                  <a:pt x="211365" y="361092"/>
                  <a:pt x="235671" y="366409"/>
                </a:cubicBezTo>
                <a:cubicBezTo>
                  <a:pt x="266433" y="372865"/>
                  <a:pt x="278586" y="389955"/>
                  <a:pt x="297575" y="388816"/>
                </a:cubicBezTo>
                <a:cubicBezTo>
                  <a:pt x="310867" y="388816"/>
                  <a:pt x="373531" y="382360"/>
                  <a:pt x="379228" y="412362"/>
                </a:cubicBezTo>
                <a:cubicBezTo>
                  <a:pt x="389482" y="464772"/>
                  <a:pt x="376569" y="535791"/>
                  <a:pt x="395938" y="559337"/>
                </a:cubicBezTo>
                <a:cubicBezTo>
                  <a:pt x="417585" y="585542"/>
                  <a:pt x="455943" y="590100"/>
                  <a:pt x="482148" y="569591"/>
                </a:cubicBezTo>
                <a:cubicBezTo>
                  <a:pt x="482907" y="568452"/>
                  <a:pt x="484047" y="568452"/>
                  <a:pt x="484806" y="567693"/>
                </a:cubicBezTo>
                <a:cubicBezTo>
                  <a:pt x="567219" y="505788"/>
                  <a:pt x="617729" y="377423"/>
                  <a:pt x="739639" y="360712"/>
                </a:cubicBezTo>
                <a:cubicBezTo>
                  <a:pt x="763185" y="325013"/>
                  <a:pt x="864966" y="91068"/>
                  <a:pt x="922313" y="32962"/>
                </a:cubicBezTo>
                <a:cubicBezTo>
                  <a:pt x="964468" y="-9953"/>
                  <a:pt x="1031689" y="-11093"/>
                  <a:pt x="1075744" y="30303"/>
                </a:cubicBezTo>
                <a:cubicBezTo>
                  <a:pt x="1126254" y="88410"/>
                  <a:pt x="1100049" y="133224"/>
                  <a:pt x="1040044" y="151833"/>
                </a:cubicBezTo>
                <a:cubicBezTo>
                  <a:pt x="992192" y="167784"/>
                  <a:pt x="950037" y="198546"/>
                  <a:pt x="920034" y="239942"/>
                </a:cubicBezTo>
                <a:cubicBezTo>
                  <a:pt x="833824" y="344002"/>
                  <a:pt x="768502" y="462873"/>
                  <a:pt x="726346" y="591239"/>
                </a:cubicBezTo>
                <a:cubicBezTo>
                  <a:pt x="690647" y="695299"/>
                  <a:pt x="680393" y="784167"/>
                  <a:pt x="645833" y="885189"/>
                </a:cubicBezTo>
                <a:cubicBezTo>
                  <a:pt x="643174" y="892785"/>
                  <a:pt x="641275" y="903798"/>
                  <a:pt x="634440" y="907596"/>
                </a:cubicBezTo>
                <a:cubicBezTo>
                  <a:pt x="624945" y="914052"/>
                  <a:pt x="560382" y="945194"/>
                  <a:pt x="558484" y="887847"/>
                </a:cubicBezTo>
              </a:path>
            </a:pathLst>
          </a:custGeom>
          <a:solidFill>
            <a:srgbClr val="86D2ED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E1EBD740-B68D-8C08-572C-E1D0DE0AD62A}"/>
              </a:ext>
            </a:extLst>
          </p:cNvPr>
          <p:cNvSpPr/>
          <p:nvPr/>
        </p:nvSpPr>
        <p:spPr>
          <a:xfrm>
            <a:off x="6055150" y="3506095"/>
            <a:ext cx="449961" cy="531090"/>
          </a:xfrm>
          <a:custGeom>
            <a:avLst/>
            <a:gdLst>
              <a:gd name="connsiteX0" fmla="*/ 4390 w 449961"/>
              <a:gd name="connsiteY0" fmla="*/ 472826 h 531090"/>
              <a:gd name="connsiteX1" fmla="*/ 30595 w 449961"/>
              <a:gd name="connsiteY1" fmla="*/ 352816 h 531090"/>
              <a:gd name="connsiteX2" fmla="*/ 106551 w 449961"/>
              <a:gd name="connsiteY2" fmla="*/ 274201 h 531090"/>
              <a:gd name="connsiteX3" fmla="*/ 220865 w 449961"/>
              <a:gd name="connsiteY3" fmla="*/ 187991 h 531090"/>
              <a:gd name="connsiteX4" fmla="*/ 280870 w 449961"/>
              <a:gd name="connsiteY4" fmla="*/ 127986 h 531090"/>
              <a:gd name="connsiteX5" fmla="*/ 278212 w 449961"/>
              <a:gd name="connsiteY5" fmla="*/ 85830 h 531090"/>
              <a:gd name="connsiteX6" fmla="*/ 250867 w 449961"/>
              <a:gd name="connsiteY6" fmla="*/ 93426 h 531090"/>
              <a:gd name="connsiteX7" fmla="*/ 107691 w 449961"/>
              <a:gd name="connsiteY7" fmla="*/ 154191 h 531090"/>
              <a:gd name="connsiteX8" fmla="*/ 29076 w 449961"/>
              <a:gd name="connsiteY8" fmla="*/ 137481 h 531090"/>
              <a:gd name="connsiteX9" fmla="*/ 26418 w 449961"/>
              <a:gd name="connsiteY9" fmla="*/ 84311 h 531090"/>
              <a:gd name="connsiteX10" fmla="*/ 215548 w 449961"/>
              <a:gd name="connsiteY10" fmla="*/ 8355 h 531090"/>
              <a:gd name="connsiteX11" fmla="*/ 283149 w 449961"/>
              <a:gd name="connsiteY11" fmla="*/ 0 h 531090"/>
              <a:gd name="connsiteX12" fmla="*/ 353408 w 449961"/>
              <a:gd name="connsiteY12" fmla="*/ 53169 h 531090"/>
              <a:gd name="connsiteX13" fmla="*/ 377714 w 449961"/>
              <a:gd name="connsiteY13" fmla="*/ 155330 h 531090"/>
              <a:gd name="connsiteX14" fmla="*/ 304796 w 449961"/>
              <a:gd name="connsiteY14" fmla="*/ 217234 h 531090"/>
              <a:gd name="connsiteX15" fmla="*/ 259982 w 449961"/>
              <a:gd name="connsiteY15" fmla="*/ 224830 h 531090"/>
              <a:gd name="connsiteX16" fmla="*/ 196179 w 449961"/>
              <a:gd name="connsiteY16" fmla="*/ 269644 h 531090"/>
              <a:gd name="connsiteX17" fmla="*/ 119464 w 449961"/>
              <a:gd name="connsiteY17" fmla="*/ 399909 h 531090"/>
              <a:gd name="connsiteX18" fmla="*/ 201116 w 449961"/>
              <a:gd name="connsiteY18" fmla="*/ 445862 h 531090"/>
              <a:gd name="connsiteX19" fmla="*/ 312392 w 449961"/>
              <a:gd name="connsiteY19" fmla="*/ 398010 h 531090"/>
              <a:gd name="connsiteX20" fmla="*/ 379993 w 449961"/>
              <a:gd name="connsiteY20" fmla="*/ 357753 h 531090"/>
              <a:gd name="connsiteX21" fmla="*/ 428604 w 449961"/>
              <a:gd name="connsiteY21" fmla="*/ 355854 h 531090"/>
              <a:gd name="connsiteX22" fmla="*/ 445315 w 449961"/>
              <a:gd name="connsiteY22" fmla="*/ 412062 h 531090"/>
              <a:gd name="connsiteX23" fmla="*/ 439618 w 449961"/>
              <a:gd name="connsiteY23" fmla="*/ 419657 h 531090"/>
              <a:gd name="connsiteX24" fmla="*/ 324545 w 449961"/>
              <a:gd name="connsiteY24" fmla="*/ 469408 h 531090"/>
              <a:gd name="connsiteX25" fmla="*/ 81106 w 449961"/>
              <a:gd name="connsiteY25" fmla="*/ 530173 h 531090"/>
              <a:gd name="connsiteX26" fmla="*/ 5150 w 449961"/>
              <a:gd name="connsiteY26" fmla="*/ 473206 h 5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9961" h="531090">
                <a:moveTo>
                  <a:pt x="4390" y="472826"/>
                </a:moveTo>
                <a:cubicBezTo>
                  <a:pt x="-10421" y="428012"/>
                  <a:pt x="15784" y="373704"/>
                  <a:pt x="30595" y="352816"/>
                </a:cubicBezTo>
                <a:cubicBezTo>
                  <a:pt x="53002" y="323953"/>
                  <a:pt x="78447" y="297748"/>
                  <a:pt x="106551" y="274201"/>
                </a:cubicBezTo>
                <a:cubicBezTo>
                  <a:pt x="128199" y="256352"/>
                  <a:pt x="179469" y="221792"/>
                  <a:pt x="220865" y="187991"/>
                </a:cubicBezTo>
                <a:cubicBezTo>
                  <a:pt x="243272" y="171281"/>
                  <a:pt x="263780" y="150393"/>
                  <a:pt x="280870" y="127986"/>
                </a:cubicBezTo>
                <a:cubicBezTo>
                  <a:pt x="287326" y="115833"/>
                  <a:pt x="288466" y="92287"/>
                  <a:pt x="278212" y="85830"/>
                </a:cubicBezTo>
                <a:cubicBezTo>
                  <a:pt x="272515" y="82033"/>
                  <a:pt x="260362" y="89628"/>
                  <a:pt x="250867" y="93426"/>
                </a:cubicBezTo>
                <a:cubicBezTo>
                  <a:pt x="218206" y="107478"/>
                  <a:pt x="157062" y="145076"/>
                  <a:pt x="107691" y="154191"/>
                </a:cubicBezTo>
                <a:cubicBezTo>
                  <a:pt x="78827" y="158748"/>
                  <a:pt x="43888" y="152292"/>
                  <a:pt x="29076" y="137481"/>
                </a:cubicBezTo>
                <a:cubicBezTo>
                  <a:pt x="15024" y="123429"/>
                  <a:pt x="5530" y="104819"/>
                  <a:pt x="26418" y="84311"/>
                </a:cubicBezTo>
                <a:cubicBezTo>
                  <a:pt x="48825" y="60765"/>
                  <a:pt x="207952" y="10254"/>
                  <a:pt x="215548" y="8355"/>
                </a:cubicBezTo>
                <a:cubicBezTo>
                  <a:pt x="237955" y="2658"/>
                  <a:pt x="260362" y="0"/>
                  <a:pt x="283149" y="0"/>
                </a:cubicBezTo>
                <a:cubicBezTo>
                  <a:pt x="324165" y="0"/>
                  <a:pt x="341255" y="28863"/>
                  <a:pt x="353408" y="53169"/>
                </a:cubicBezTo>
                <a:cubicBezTo>
                  <a:pt x="370118" y="85071"/>
                  <a:pt x="378853" y="119631"/>
                  <a:pt x="377714" y="155330"/>
                </a:cubicBezTo>
                <a:cubicBezTo>
                  <a:pt x="376954" y="195587"/>
                  <a:pt x="333659" y="214196"/>
                  <a:pt x="304796" y="217234"/>
                </a:cubicBezTo>
                <a:cubicBezTo>
                  <a:pt x="289985" y="217994"/>
                  <a:pt x="274794" y="221032"/>
                  <a:pt x="259982" y="224830"/>
                </a:cubicBezTo>
                <a:cubicBezTo>
                  <a:pt x="237575" y="236983"/>
                  <a:pt x="215928" y="251794"/>
                  <a:pt x="196179" y="269644"/>
                </a:cubicBezTo>
                <a:cubicBezTo>
                  <a:pt x="160480" y="302305"/>
                  <a:pt x="125920" y="336865"/>
                  <a:pt x="119464" y="399909"/>
                </a:cubicBezTo>
                <a:cubicBezTo>
                  <a:pt x="113767" y="456116"/>
                  <a:pt x="190483" y="446622"/>
                  <a:pt x="201116" y="445862"/>
                </a:cubicBezTo>
                <a:cubicBezTo>
                  <a:pt x="241373" y="438266"/>
                  <a:pt x="278971" y="421556"/>
                  <a:pt x="312392" y="398010"/>
                </a:cubicBezTo>
                <a:cubicBezTo>
                  <a:pt x="334039" y="383198"/>
                  <a:pt x="356446" y="369906"/>
                  <a:pt x="379993" y="357753"/>
                </a:cubicBezTo>
                <a:cubicBezTo>
                  <a:pt x="394804" y="349398"/>
                  <a:pt x="413793" y="348259"/>
                  <a:pt x="428604" y="355854"/>
                </a:cubicBezTo>
                <a:cubicBezTo>
                  <a:pt x="448353" y="367248"/>
                  <a:pt x="455569" y="391553"/>
                  <a:pt x="445315" y="412062"/>
                </a:cubicBezTo>
                <a:cubicBezTo>
                  <a:pt x="443416" y="414720"/>
                  <a:pt x="441517" y="417758"/>
                  <a:pt x="439618" y="419657"/>
                </a:cubicBezTo>
                <a:cubicBezTo>
                  <a:pt x="421768" y="445862"/>
                  <a:pt x="370498" y="455357"/>
                  <a:pt x="324545" y="469408"/>
                </a:cubicBezTo>
                <a:cubicBezTo>
                  <a:pt x="283528" y="482701"/>
                  <a:pt x="185166" y="538908"/>
                  <a:pt x="81106" y="530173"/>
                </a:cubicBezTo>
                <a:cubicBezTo>
                  <a:pt x="47305" y="528274"/>
                  <a:pt x="17303" y="505867"/>
                  <a:pt x="5150" y="473206"/>
                </a:cubicBezTo>
              </a:path>
            </a:pathLst>
          </a:custGeom>
          <a:solidFill>
            <a:srgbClr val="86D2ED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grpSp>
        <p:nvGrpSpPr>
          <p:cNvPr id="30" name="Groep 29">
            <a:extLst>
              <a:ext uri="{FF2B5EF4-FFF2-40B4-BE49-F238E27FC236}">
                <a16:creationId xmlns:a16="http://schemas.microsoft.com/office/drawing/2014/main" id="{6ED2FA13-3CC8-4635-7490-91EC9CDCFFAC}"/>
              </a:ext>
            </a:extLst>
          </p:cNvPr>
          <p:cNvGrpSpPr/>
          <p:nvPr userDrawn="1"/>
        </p:nvGrpSpPr>
        <p:grpSpPr>
          <a:xfrm>
            <a:off x="2943645" y="2526901"/>
            <a:ext cx="3492441" cy="2135020"/>
            <a:chOff x="2953069" y="2531794"/>
            <a:chExt cx="3492441" cy="2135020"/>
          </a:xfrm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8F937BE3-3B11-ED64-B7DE-0B13C365CE3A}"/>
                </a:ext>
              </a:extLst>
            </p:cNvPr>
            <p:cNvSpPr/>
            <p:nvPr/>
          </p:nvSpPr>
          <p:spPr>
            <a:xfrm>
              <a:off x="2953069" y="2531794"/>
              <a:ext cx="3492441" cy="2135020"/>
            </a:xfrm>
            <a:custGeom>
              <a:avLst/>
              <a:gdLst>
                <a:gd name="connsiteX0" fmla="*/ 2338937 w 3492441"/>
                <a:gd name="connsiteY0" fmla="*/ 2010721 h 2135020"/>
                <a:gd name="connsiteX1" fmla="*/ 2268678 w 3492441"/>
                <a:gd name="connsiteY1" fmla="*/ 2034267 h 2135020"/>
                <a:gd name="connsiteX2" fmla="*/ 1993337 w 3492441"/>
                <a:gd name="connsiteY2" fmla="*/ 2042623 h 2135020"/>
                <a:gd name="connsiteX3" fmla="*/ 1581276 w 3492441"/>
                <a:gd name="connsiteY3" fmla="*/ 1386362 h 2135020"/>
                <a:gd name="connsiteX4" fmla="*/ 2033594 w 3492441"/>
                <a:gd name="connsiteY4" fmla="*/ 965946 h 2135020"/>
                <a:gd name="connsiteX5" fmla="*/ 2399702 w 3492441"/>
                <a:gd name="connsiteY5" fmla="*/ 933284 h 2135020"/>
                <a:gd name="connsiteX6" fmla="*/ 2812522 w 3492441"/>
                <a:gd name="connsiteY6" fmla="*/ 1025951 h 2135020"/>
                <a:gd name="connsiteX7" fmla="*/ 2850880 w 3492441"/>
                <a:gd name="connsiteY7" fmla="*/ 1050257 h 2135020"/>
                <a:gd name="connsiteX8" fmla="*/ 2912784 w 3492441"/>
                <a:gd name="connsiteY8" fmla="*/ 1031648 h 2135020"/>
                <a:gd name="connsiteX9" fmla="*/ 2901391 w 3492441"/>
                <a:gd name="connsiteY9" fmla="*/ 979238 h 2135020"/>
                <a:gd name="connsiteX10" fmla="*/ 2417172 w 3492441"/>
                <a:gd name="connsiteY10" fmla="*/ 853910 h 2135020"/>
                <a:gd name="connsiteX11" fmla="*/ 1971310 w 3492441"/>
                <a:gd name="connsiteY11" fmla="*/ 871760 h 2135020"/>
                <a:gd name="connsiteX12" fmla="*/ 1935611 w 3492441"/>
                <a:gd name="connsiteY12" fmla="*/ 839099 h 2135020"/>
                <a:gd name="connsiteX13" fmla="*/ 2512496 w 3492441"/>
                <a:gd name="connsiteY13" fmla="*/ 352221 h 2135020"/>
                <a:gd name="connsiteX14" fmla="*/ 3131537 w 3492441"/>
                <a:gd name="connsiteY14" fmla="*/ 86375 h 2135020"/>
                <a:gd name="connsiteX15" fmla="*/ 3357126 w 3492441"/>
                <a:gd name="connsiteY15" fmla="*/ 138025 h 2135020"/>
                <a:gd name="connsiteX16" fmla="*/ 3486252 w 3492441"/>
                <a:gd name="connsiteY16" fmla="*/ 130429 h 2135020"/>
                <a:gd name="connsiteX17" fmla="*/ 3430804 w 3492441"/>
                <a:gd name="connsiteY17" fmla="*/ 60170 h 2135020"/>
                <a:gd name="connsiteX18" fmla="*/ 3157362 w 3492441"/>
                <a:gd name="connsiteY18" fmla="*/ 164 h 2135020"/>
                <a:gd name="connsiteX19" fmla="*/ 2442997 w 3492441"/>
                <a:gd name="connsiteY19" fmla="*/ 294114 h 2135020"/>
                <a:gd name="connsiteX20" fmla="*/ 1867250 w 3492441"/>
                <a:gd name="connsiteY20" fmla="*/ 757446 h 2135020"/>
                <a:gd name="connsiteX21" fmla="*/ 1746480 w 3492441"/>
                <a:gd name="connsiteY21" fmla="*/ 882014 h 2135020"/>
                <a:gd name="connsiteX22" fmla="*/ 1672423 w 3492441"/>
                <a:gd name="connsiteY22" fmla="*/ 921511 h 2135020"/>
                <a:gd name="connsiteX23" fmla="*/ 774624 w 3492441"/>
                <a:gd name="connsiteY23" fmla="*/ 1183560 h 2135020"/>
                <a:gd name="connsiteX24" fmla="*/ 15824 w 3492441"/>
                <a:gd name="connsiteY24" fmla="*/ 1646512 h 2135020"/>
                <a:gd name="connsiteX25" fmla="*/ 15824 w 3492441"/>
                <a:gd name="connsiteY25" fmla="*/ 1736520 h 2135020"/>
                <a:gd name="connsiteX26" fmla="*/ 134695 w 3492441"/>
                <a:gd name="connsiteY26" fmla="*/ 1802222 h 2135020"/>
                <a:gd name="connsiteX27" fmla="*/ 293823 w 3492441"/>
                <a:gd name="connsiteY27" fmla="*/ 1834883 h 2135020"/>
                <a:gd name="connsiteX28" fmla="*/ 321167 w 3492441"/>
                <a:gd name="connsiteY28" fmla="*/ 1806779 h 2135020"/>
                <a:gd name="connsiteX29" fmla="*/ 309774 w 3492441"/>
                <a:gd name="connsiteY29" fmla="*/ 1766522 h 2135020"/>
                <a:gd name="connsiteX30" fmla="*/ 221665 w 3492441"/>
                <a:gd name="connsiteY30" fmla="*/ 1722468 h 2135020"/>
                <a:gd name="connsiteX31" fmla="*/ 187864 w 3492441"/>
                <a:gd name="connsiteY31" fmla="*/ 1611192 h 2135020"/>
                <a:gd name="connsiteX32" fmla="*/ 810703 w 3492441"/>
                <a:gd name="connsiteY32" fmla="*/ 1265592 h 2135020"/>
                <a:gd name="connsiteX33" fmla="*/ 1588872 w 3492441"/>
                <a:gd name="connsiteY33" fmla="*/ 1036964 h 2135020"/>
                <a:gd name="connsiteX34" fmla="*/ 1598366 w 3492441"/>
                <a:gd name="connsiteY34" fmla="*/ 1081019 h 2135020"/>
                <a:gd name="connsiteX35" fmla="*/ 1471140 w 3492441"/>
                <a:gd name="connsiteY35" fmla="*/ 1398515 h 2135020"/>
                <a:gd name="connsiteX36" fmla="*/ 1986881 w 3492441"/>
                <a:gd name="connsiteY36" fmla="*/ 2127693 h 2135020"/>
                <a:gd name="connsiteX37" fmla="*/ 2365142 w 3492441"/>
                <a:gd name="connsiteY37" fmla="*/ 2074144 h 2135020"/>
                <a:gd name="connsiteX38" fmla="*/ 2378434 w 3492441"/>
                <a:gd name="connsiteY38" fmla="*/ 2017937 h 2135020"/>
                <a:gd name="connsiteX39" fmla="*/ 2339317 w 3492441"/>
                <a:gd name="connsiteY39" fmla="*/ 2010341 h 213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92441" h="2135020">
                  <a:moveTo>
                    <a:pt x="2338937" y="2010721"/>
                  </a:moveTo>
                  <a:cubicBezTo>
                    <a:pt x="2330582" y="2014519"/>
                    <a:pt x="2311593" y="2020975"/>
                    <a:pt x="2268678" y="2034267"/>
                  </a:cubicBezTo>
                  <a:cubicBezTo>
                    <a:pt x="2220825" y="2049079"/>
                    <a:pt x="2094359" y="2063131"/>
                    <a:pt x="1993337" y="2042623"/>
                  </a:cubicBezTo>
                  <a:cubicBezTo>
                    <a:pt x="1892316" y="2022115"/>
                    <a:pt x="1482913" y="1889191"/>
                    <a:pt x="1581276" y="1386362"/>
                  </a:cubicBezTo>
                  <a:cubicBezTo>
                    <a:pt x="1624191" y="1170267"/>
                    <a:pt x="1754456" y="1015697"/>
                    <a:pt x="2033594" y="965946"/>
                  </a:cubicBezTo>
                  <a:cubicBezTo>
                    <a:pt x="2154364" y="942399"/>
                    <a:pt x="2277033" y="932145"/>
                    <a:pt x="2399702" y="933284"/>
                  </a:cubicBezTo>
                  <a:cubicBezTo>
                    <a:pt x="2542879" y="933284"/>
                    <a:pt x="2683397" y="965186"/>
                    <a:pt x="2812522" y="1025951"/>
                  </a:cubicBezTo>
                  <a:cubicBezTo>
                    <a:pt x="2823536" y="1031648"/>
                    <a:pt x="2838727" y="1044560"/>
                    <a:pt x="2850880" y="1050257"/>
                  </a:cubicBezTo>
                  <a:cubicBezTo>
                    <a:pt x="2873287" y="1055954"/>
                    <a:pt x="2897593" y="1049117"/>
                    <a:pt x="2912784" y="1031648"/>
                  </a:cubicBezTo>
                  <a:cubicBezTo>
                    <a:pt x="2924177" y="1013038"/>
                    <a:pt x="2922279" y="997088"/>
                    <a:pt x="2901391" y="979238"/>
                  </a:cubicBezTo>
                  <a:cubicBezTo>
                    <a:pt x="2826574" y="917334"/>
                    <a:pt x="2648458" y="864164"/>
                    <a:pt x="2417172" y="853910"/>
                  </a:cubicBezTo>
                  <a:cubicBezTo>
                    <a:pt x="2185886" y="843656"/>
                    <a:pt x="2084864" y="863405"/>
                    <a:pt x="1971310" y="871760"/>
                  </a:cubicBezTo>
                  <a:cubicBezTo>
                    <a:pt x="1898392" y="877457"/>
                    <a:pt x="1931053" y="844796"/>
                    <a:pt x="1935611" y="839099"/>
                  </a:cubicBezTo>
                  <a:cubicBezTo>
                    <a:pt x="2018783" y="741875"/>
                    <a:pt x="2166897" y="565657"/>
                    <a:pt x="2512496" y="352221"/>
                  </a:cubicBezTo>
                  <a:cubicBezTo>
                    <a:pt x="2858096" y="138784"/>
                    <a:pt x="3079128" y="92831"/>
                    <a:pt x="3131537" y="86375"/>
                  </a:cubicBezTo>
                  <a:cubicBezTo>
                    <a:pt x="3187745" y="79918"/>
                    <a:pt x="3281170" y="123973"/>
                    <a:pt x="3357126" y="138025"/>
                  </a:cubicBezTo>
                  <a:cubicBezTo>
                    <a:pt x="3409536" y="147519"/>
                    <a:pt x="3472200" y="150178"/>
                    <a:pt x="3486252" y="130429"/>
                  </a:cubicBezTo>
                  <a:cubicBezTo>
                    <a:pt x="3500304" y="110680"/>
                    <a:pt x="3493847" y="92071"/>
                    <a:pt x="3430804" y="60170"/>
                  </a:cubicBezTo>
                  <a:cubicBezTo>
                    <a:pt x="3368140" y="27509"/>
                    <a:pt x="3198758" y="-2494"/>
                    <a:pt x="3157362" y="164"/>
                  </a:cubicBezTo>
                  <a:cubicBezTo>
                    <a:pt x="2912784" y="13077"/>
                    <a:pt x="2694790" y="140683"/>
                    <a:pt x="2442997" y="294114"/>
                  </a:cubicBezTo>
                  <a:cubicBezTo>
                    <a:pt x="2191203" y="447546"/>
                    <a:pt x="1942067" y="674274"/>
                    <a:pt x="1867250" y="757446"/>
                  </a:cubicBezTo>
                  <a:cubicBezTo>
                    <a:pt x="1818639" y="811755"/>
                    <a:pt x="1768887" y="853910"/>
                    <a:pt x="1746480" y="882014"/>
                  </a:cubicBezTo>
                  <a:cubicBezTo>
                    <a:pt x="1734327" y="897965"/>
                    <a:pt x="1694071" y="915815"/>
                    <a:pt x="1672423" y="921511"/>
                  </a:cubicBezTo>
                  <a:cubicBezTo>
                    <a:pt x="1365182" y="980377"/>
                    <a:pt x="1064776" y="1068486"/>
                    <a:pt x="774624" y="1183560"/>
                  </a:cubicBezTo>
                  <a:cubicBezTo>
                    <a:pt x="267998" y="1383324"/>
                    <a:pt x="73930" y="1558403"/>
                    <a:pt x="15824" y="1646512"/>
                  </a:cubicBezTo>
                  <a:cubicBezTo>
                    <a:pt x="-3925" y="1677274"/>
                    <a:pt x="-6583" y="1714872"/>
                    <a:pt x="15824" y="1736520"/>
                  </a:cubicBezTo>
                  <a:cubicBezTo>
                    <a:pt x="51523" y="1765383"/>
                    <a:pt x="90641" y="1787030"/>
                    <a:pt x="134695" y="1802222"/>
                  </a:cubicBezTo>
                  <a:cubicBezTo>
                    <a:pt x="215208" y="1830325"/>
                    <a:pt x="267618" y="1839820"/>
                    <a:pt x="293823" y="1834883"/>
                  </a:cubicBezTo>
                  <a:cubicBezTo>
                    <a:pt x="313571" y="1832224"/>
                    <a:pt x="317369" y="1820071"/>
                    <a:pt x="321167" y="1806779"/>
                  </a:cubicBezTo>
                  <a:cubicBezTo>
                    <a:pt x="326864" y="1787030"/>
                    <a:pt x="312812" y="1779815"/>
                    <a:pt x="309774" y="1766522"/>
                  </a:cubicBezTo>
                  <a:cubicBezTo>
                    <a:pt x="304077" y="1746774"/>
                    <a:pt x="272175" y="1735760"/>
                    <a:pt x="221665" y="1722468"/>
                  </a:cubicBezTo>
                  <a:cubicBezTo>
                    <a:pt x="194321" y="1714872"/>
                    <a:pt x="106591" y="1678413"/>
                    <a:pt x="187864" y="1611192"/>
                  </a:cubicBezTo>
                  <a:cubicBezTo>
                    <a:pt x="329142" y="1494220"/>
                    <a:pt x="457508" y="1407250"/>
                    <a:pt x="810703" y="1265592"/>
                  </a:cubicBezTo>
                  <a:cubicBezTo>
                    <a:pt x="1331381" y="1058612"/>
                    <a:pt x="1536462" y="1046459"/>
                    <a:pt x="1588872" y="1036964"/>
                  </a:cubicBezTo>
                  <a:cubicBezTo>
                    <a:pt x="1639383" y="1028609"/>
                    <a:pt x="1620773" y="1051016"/>
                    <a:pt x="1598366" y="1081019"/>
                  </a:cubicBezTo>
                  <a:cubicBezTo>
                    <a:pt x="1510257" y="1218499"/>
                    <a:pt x="1487850" y="1273947"/>
                    <a:pt x="1471140" y="1398515"/>
                  </a:cubicBezTo>
                  <a:cubicBezTo>
                    <a:pt x="1393285" y="1958311"/>
                    <a:pt x="1841046" y="2106426"/>
                    <a:pt x="1986881" y="2127693"/>
                  </a:cubicBezTo>
                  <a:cubicBezTo>
                    <a:pt x="2177910" y="2155038"/>
                    <a:pt x="2324885" y="2098830"/>
                    <a:pt x="2365142" y="2074144"/>
                  </a:cubicBezTo>
                  <a:cubicBezTo>
                    <a:pt x="2384890" y="2061991"/>
                    <a:pt x="2384890" y="2043382"/>
                    <a:pt x="2378434" y="2017937"/>
                  </a:cubicBezTo>
                  <a:cubicBezTo>
                    <a:pt x="2376535" y="2006543"/>
                    <a:pt x="2372737" y="1994390"/>
                    <a:pt x="2339317" y="2010341"/>
                  </a:cubicBezTo>
                </a:path>
              </a:pathLst>
            </a:custGeom>
            <a:solidFill>
              <a:srgbClr val="86D2E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889F47ED-8D74-C8AC-94D0-C02C34A4D369}"/>
                </a:ext>
              </a:extLst>
            </p:cNvPr>
            <p:cNvSpPr/>
            <p:nvPr/>
          </p:nvSpPr>
          <p:spPr>
            <a:xfrm>
              <a:off x="5355098" y="4487649"/>
              <a:ext cx="102960" cy="77599"/>
            </a:xfrm>
            <a:custGeom>
              <a:avLst/>
              <a:gdLst>
                <a:gd name="connsiteX0" fmla="*/ 75527 w 102960"/>
                <a:gd name="connsiteY0" fmla="*/ 65879 h 77599"/>
                <a:gd name="connsiteX1" fmla="*/ 101732 w 102960"/>
                <a:gd name="connsiteY1" fmla="*/ 19166 h 77599"/>
                <a:gd name="connsiteX2" fmla="*/ 51221 w 102960"/>
                <a:gd name="connsiteY2" fmla="*/ 5115 h 77599"/>
                <a:gd name="connsiteX3" fmla="*/ 1470 w 102960"/>
                <a:gd name="connsiteY3" fmla="*/ 30560 h 77599"/>
                <a:gd name="connsiteX4" fmla="*/ 7167 w 102960"/>
                <a:gd name="connsiteY4" fmla="*/ 59423 h 77599"/>
                <a:gd name="connsiteX5" fmla="*/ 75527 w 102960"/>
                <a:gd name="connsiteY5" fmla="*/ 65879 h 7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960" h="77599">
                  <a:moveTo>
                    <a:pt x="75527" y="65879"/>
                  </a:moveTo>
                  <a:cubicBezTo>
                    <a:pt x="87680" y="59423"/>
                    <a:pt x="108188" y="37016"/>
                    <a:pt x="101732" y="19166"/>
                  </a:cubicBezTo>
                  <a:cubicBezTo>
                    <a:pt x="91478" y="-7038"/>
                    <a:pt x="65273" y="-582"/>
                    <a:pt x="51221" y="5115"/>
                  </a:cubicBezTo>
                  <a:cubicBezTo>
                    <a:pt x="35271" y="11571"/>
                    <a:pt x="7167" y="13470"/>
                    <a:pt x="1470" y="30560"/>
                  </a:cubicBezTo>
                  <a:cubicBezTo>
                    <a:pt x="-3087" y="45371"/>
                    <a:pt x="4129" y="49169"/>
                    <a:pt x="7167" y="59423"/>
                  </a:cubicBezTo>
                  <a:cubicBezTo>
                    <a:pt x="13623" y="81830"/>
                    <a:pt x="44765" y="82969"/>
                    <a:pt x="75527" y="65879"/>
                  </a:cubicBezTo>
                </a:path>
              </a:pathLst>
            </a:custGeom>
            <a:solidFill>
              <a:srgbClr val="86D2E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111269A-48FF-3985-9876-F80F7CD79524}"/>
                </a:ext>
              </a:extLst>
            </p:cNvPr>
            <p:cNvSpPr/>
            <p:nvPr/>
          </p:nvSpPr>
          <p:spPr>
            <a:xfrm>
              <a:off x="5467634" y="4352931"/>
              <a:ext cx="298602" cy="161587"/>
            </a:xfrm>
            <a:custGeom>
              <a:avLst/>
              <a:gdLst>
                <a:gd name="connsiteX0" fmla="*/ 16160 w 298602"/>
                <a:gd name="connsiteY0" fmla="*/ 155784 h 161587"/>
                <a:gd name="connsiteX1" fmla="*/ 92876 w 298602"/>
                <a:gd name="connsiteY1" fmla="*/ 148189 h 161587"/>
                <a:gd name="connsiteX2" fmla="*/ 159337 w 298602"/>
                <a:gd name="connsiteY2" fmla="*/ 104134 h 161587"/>
                <a:gd name="connsiteX3" fmla="*/ 231495 w 298602"/>
                <a:gd name="connsiteY3" fmla="*/ 67675 h 161587"/>
                <a:gd name="connsiteX4" fmla="*/ 271752 w 298602"/>
                <a:gd name="connsiteY4" fmla="*/ 454 h 161587"/>
                <a:gd name="connsiteX5" fmla="*/ 16920 w 298602"/>
                <a:gd name="connsiteY5" fmla="*/ 97678 h 161587"/>
                <a:gd name="connsiteX6" fmla="*/ 16160 w 298602"/>
                <a:gd name="connsiteY6" fmla="*/ 155784 h 16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602" h="161587">
                  <a:moveTo>
                    <a:pt x="16160" y="155784"/>
                  </a:moveTo>
                  <a:cubicBezTo>
                    <a:pt x="27554" y="165279"/>
                    <a:pt x="58316" y="163380"/>
                    <a:pt x="92876" y="148189"/>
                  </a:cubicBezTo>
                  <a:cubicBezTo>
                    <a:pt x="115283" y="137934"/>
                    <a:pt x="131234" y="114388"/>
                    <a:pt x="159337" y="104134"/>
                  </a:cubicBezTo>
                  <a:cubicBezTo>
                    <a:pt x="179845" y="96538"/>
                    <a:pt x="206050" y="77170"/>
                    <a:pt x="231495" y="67675"/>
                  </a:cubicBezTo>
                  <a:cubicBezTo>
                    <a:pt x="300615" y="44129"/>
                    <a:pt x="320364" y="-5243"/>
                    <a:pt x="271752" y="454"/>
                  </a:cubicBezTo>
                  <a:cubicBezTo>
                    <a:pt x="204151" y="8050"/>
                    <a:pt x="34010" y="87424"/>
                    <a:pt x="16920" y="97678"/>
                  </a:cubicBezTo>
                  <a:cubicBezTo>
                    <a:pt x="-7386" y="114388"/>
                    <a:pt x="-3588" y="139833"/>
                    <a:pt x="16160" y="155784"/>
                  </a:cubicBezTo>
                </a:path>
              </a:pathLst>
            </a:custGeom>
            <a:solidFill>
              <a:srgbClr val="86D2E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73102D9D-43DB-BEE6-9905-A4F67AD8DFC6}"/>
                </a:ext>
              </a:extLst>
            </p:cNvPr>
            <p:cNvSpPr/>
            <p:nvPr/>
          </p:nvSpPr>
          <p:spPr>
            <a:xfrm>
              <a:off x="3304451" y="4293848"/>
              <a:ext cx="232864" cy="87640"/>
            </a:xfrm>
            <a:custGeom>
              <a:avLst/>
              <a:gdLst>
                <a:gd name="connsiteX0" fmla="*/ 74604 w 232864"/>
                <a:gd name="connsiteY0" fmla="*/ 87641 h 87640"/>
                <a:gd name="connsiteX1" fmla="*/ 30550 w 232864"/>
                <a:gd name="connsiteY1" fmla="*/ 67892 h 87640"/>
                <a:gd name="connsiteX2" fmla="*/ 547 w 232864"/>
                <a:gd name="connsiteY2" fmla="*/ 32193 h 87640"/>
                <a:gd name="connsiteX3" fmla="*/ 52197 w 232864"/>
                <a:gd name="connsiteY3" fmla="*/ 291 h 87640"/>
                <a:gd name="connsiteX4" fmla="*/ 136509 w 232864"/>
                <a:gd name="connsiteY4" fmla="*/ 5988 h 87640"/>
                <a:gd name="connsiteX5" fmla="*/ 220820 w 232864"/>
                <a:gd name="connsiteY5" fmla="*/ 19280 h 87640"/>
                <a:gd name="connsiteX6" fmla="*/ 220820 w 232864"/>
                <a:gd name="connsiteY6" fmla="*/ 63335 h 87640"/>
                <a:gd name="connsiteX7" fmla="*/ 133850 w 232864"/>
                <a:gd name="connsiteY7" fmla="*/ 85741 h 87640"/>
                <a:gd name="connsiteX8" fmla="*/ 74984 w 232864"/>
                <a:gd name="connsiteY8" fmla="*/ 87641 h 8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864" h="87640">
                  <a:moveTo>
                    <a:pt x="74604" y="87641"/>
                  </a:moveTo>
                  <a:cubicBezTo>
                    <a:pt x="57894" y="87641"/>
                    <a:pt x="41943" y="80045"/>
                    <a:pt x="30550" y="67892"/>
                  </a:cubicBezTo>
                  <a:cubicBezTo>
                    <a:pt x="20296" y="57638"/>
                    <a:pt x="8143" y="57638"/>
                    <a:pt x="547" y="32193"/>
                  </a:cubicBezTo>
                  <a:cubicBezTo>
                    <a:pt x="-5149" y="13583"/>
                    <a:pt x="35107" y="-2368"/>
                    <a:pt x="52197" y="291"/>
                  </a:cubicBezTo>
                  <a:cubicBezTo>
                    <a:pt x="80301" y="5988"/>
                    <a:pt x="108405" y="7887"/>
                    <a:pt x="136509" y="5988"/>
                  </a:cubicBezTo>
                  <a:cubicBezTo>
                    <a:pt x="176006" y="291"/>
                    <a:pt x="205628" y="2190"/>
                    <a:pt x="220820" y="19280"/>
                  </a:cubicBezTo>
                  <a:cubicBezTo>
                    <a:pt x="234112" y="33332"/>
                    <a:pt x="239429" y="41687"/>
                    <a:pt x="220820" y="63335"/>
                  </a:cubicBezTo>
                  <a:cubicBezTo>
                    <a:pt x="206768" y="79285"/>
                    <a:pt x="171068" y="85741"/>
                    <a:pt x="133850" y="85741"/>
                  </a:cubicBezTo>
                  <a:cubicBezTo>
                    <a:pt x="121697" y="86501"/>
                    <a:pt x="94733" y="87641"/>
                    <a:pt x="74984" y="87641"/>
                  </a:cubicBezTo>
                </a:path>
              </a:pathLst>
            </a:custGeom>
            <a:solidFill>
              <a:srgbClr val="86D2E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6B82C251-91C1-7565-AF41-7078F3D8D419}"/>
                </a:ext>
              </a:extLst>
            </p:cNvPr>
            <p:cNvSpPr/>
            <p:nvPr/>
          </p:nvSpPr>
          <p:spPr>
            <a:xfrm>
              <a:off x="3566668" y="4293470"/>
              <a:ext cx="84444" cy="61813"/>
            </a:xfrm>
            <a:custGeom>
              <a:avLst/>
              <a:gdLst>
                <a:gd name="connsiteX0" fmla="*/ 757 w 84444"/>
                <a:gd name="connsiteY0" fmla="*/ 33710 h 61813"/>
                <a:gd name="connsiteX1" fmla="*/ 11012 w 84444"/>
                <a:gd name="connsiteY1" fmla="*/ 9404 h 61813"/>
                <a:gd name="connsiteX2" fmla="*/ 63421 w 84444"/>
                <a:gd name="connsiteY2" fmla="*/ 1049 h 61813"/>
                <a:gd name="connsiteX3" fmla="*/ 83170 w 84444"/>
                <a:gd name="connsiteY3" fmla="*/ 15860 h 61813"/>
                <a:gd name="connsiteX4" fmla="*/ 67979 w 84444"/>
                <a:gd name="connsiteY4" fmla="*/ 51560 h 61813"/>
                <a:gd name="connsiteX5" fmla="*/ 39115 w 84444"/>
                <a:gd name="connsiteY5" fmla="*/ 61814 h 61813"/>
                <a:gd name="connsiteX6" fmla="*/ 26962 w 84444"/>
                <a:gd name="connsiteY6" fmla="*/ 61054 h 61813"/>
                <a:gd name="connsiteX7" fmla="*/ 757 w 84444"/>
                <a:gd name="connsiteY7" fmla="*/ 33710 h 6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444" h="61813">
                  <a:moveTo>
                    <a:pt x="757" y="33710"/>
                  </a:moveTo>
                  <a:cubicBezTo>
                    <a:pt x="-1901" y="24215"/>
                    <a:pt x="2656" y="13961"/>
                    <a:pt x="11012" y="9404"/>
                  </a:cubicBezTo>
                  <a:cubicBezTo>
                    <a:pt x="26962" y="1808"/>
                    <a:pt x="45571" y="-1989"/>
                    <a:pt x="63421" y="1049"/>
                  </a:cubicBezTo>
                  <a:cubicBezTo>
                    <a:pt x="71017" y="3707"/>
                    <a:pt x="81271" y="7505"/>
                    <a:pt x="83170" y="15860"/>
                  </a:cubicBezTo>
                  <a:cubicBezTo>
                    <a:pt x="85828" y="31811"/>
                    <a:pt x="85828" y="42065"/>
                    <a:pt x="67979" y="51560"/>
                  </a:cubicBezTo>
                  <a:cubicBezTo>
                    <a:pt x="53927" y="59155"/>
                    <a:pt x="54686" y="61814"/>
                    <a:pt x="39115" y="61814"/>
                  </a:cubicBezTo>
                  <a:lnTo>
                    <a:pt x="26962" y="61054"/>
                  </a:lnTo>
                  <a:cubicBezTo>
                    <a:pt x="7214" y="61814"/>
                    <a:pt x="5315" y="47762"/>
                    <a:pt x="757" y="33710"/>
                  </a:cubicBezTo>
                </a:path>
              </a:pathLst>
            </a:custGeom>
            <a:solidFill>
              <a:srgbClr val="86D2E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C9DFD083-316F-96F4-95D8-2E457657F604}"/>
              </a:ext>
            </a:extLst>
          </p:cNvPr>
          <p:cNvGrpSpPr/>
          <p:nvPr userDrawn="1"/>
        </p:nvGrpSpPr>
        <p:grpSpPr>
          <a:xfrm>
            <a:off x="3851881" y="2179523"/>
            <a:ext cx="4507985" cy="576265"/>
            <a:chOff x="3851881" y="2179523"/>
            <a:chExt cx="4507985" cy="576265"/>
          </a:xfrm>
        </p:grpSpPr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671E31A2-AE02-49CB-399A-D5E4A485EADB}"/>
                </a:ext>
              </a:extLst>
            </p:cNvPr>
            <p:cNvSpPr/>
            <p:nvPr/>
          </p:nvSpPr>
          <p:spPr>
            <a:xfrm>
              <a:off x="3851881" y="2183320"/>
              <a:ext cx="309900" cy="563593"/>
            </a:xfrm>
            <a:custGeom>
              <a:avLst/>
              <a:gdLst>
                <a:gd name="connsiteX0" fmla="*/ 0 w 309900"/>
                <a:gd name="connsiteY0" fmla="*/ 562834 h 563593"/>
                <a:gd name="connsiteX1" fmla="*/ 0 w 309900"/>
                <a:gd name="connsiteY1" fmla="*/ 0 h 563593"/>
                <a:gd name="connsiteX2" fmla="*/ 309141 w 309900"/>
                <a:gd name="connsiteY2" fmla="*/ 0 h 563593"/>
                <a:gd name="connsiteX3" fmla="*/ 309141 w 309900"/>
                <a:gd name="connsiteY3" fmla="*/ 95325 h 563593"/>
                <a:gd name="connsiteX4" fmla="*/ 112415 w 309900"/>
                <a:gd name="connsiteY4" fmla="*/ 95325 h 563593"/>
                <a:gd name="connsiteX5" fmla="*/ 112415 w 309900"/>
                <a:gd name="connsiteY5" fmla="*/ 223691 h 563593"/>
                <a:gd name="connsiteX6" fmla="*/ 299646 w 309900"/>
                <a:gd name="connsiteY6" fmla="*/ 223691 h 563593"/>
                <a:gd name="connsiteX7" fmla="*/ 299646 w 309900"/>
                <a:gd name="connsiteY7" fmla="*/ 322813 h 563593"/>
                <a:gd name="connsiteX8" fmla="*/ 112415 w 309900"/>
                <a:gd name="connsiteY8" fmla="*/ 322813 h 563593"/>
                <a:gd name="connsiteX9" fmla="*/ 112415 w 309900"/>
                <a:gd name="connsiteY9" fmla="*/ 465231 h 563593"/>
                <a:gd name="connsiteX10" fmla="*/ 309900 w 309900"/>
                <a:gd name="connsiteY10" fmla="*/ 465231 h 563593"/>
                <a:gd name="connsiteX11" fmla="*/ 309900 w 309900"/>
                <a:gd name="connsiteY11" fmla="*/ 563594 h 563593"/>
                <a:gd name="connsiteX12" fmla="*/ 0 w 309900"/>
                <a:gd name="connsiteY12" fmla="*/ 562834 h 56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9900" h="563593">
                  <a:moveTo>
                    <a:pt x="0" y="562834"/>
                  </a:moveTo>
                  <a:lnTo>
                    <a:pt x="0" y="0"/>
                  </a:lnTo>
                  <a:lnTo>
                    <a:pt x="309141" y="0"/>
                  </a:lnTo>
                  <a:lnTo>
                    <a:pt x="309141" y="95325"/>
                  </a:lnTo>
                  <a:lnTo>
                    <a:pt x="112415" y="95325"/>
                  </a:lnTo>
                  <a:lnTo>
                    <a:pt x="112415" y="223691"/>
                  </a:lnTo>
                  <a:lnTo>
                    <a:pt x="299646" y="223691"/>
                  </a:lnTo>
                  <a:lnTo>
                    <a:pt x="299646" y="322813"/>
                  </a:lnTo>
                  <a:lnTo>
                    <a:pt x="112415" y="322813"/>
                  </a:lnTo>
                  <a:lnTo>
                    <a:pt x="112415" y="465231"/>
                  </a:lnTo>
                  <a:lnTo>
                    <a:pt x="309900" y="465231"/>
                  </a:lnTo>
                  <a:lnTo>
                    <a:pt x="309900" y="563594"/>
                  </a:lnTo>
                  <a:lnTo>
                    <a:pt x="0" y="562834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2F17CDEA-22AC-1ABB-B639-25A830AAA5A6}"/>
                </a:ext>
              </a:extLst>
            </p:cNvPr>
            <p:cNvSpPr/>
            <p:nvPr/>
          </p:nvSpPr>
          <p:spPr>
            <a:xfrm>
              <a:off x="4288248" y="2287574"/>
              <a:ext cx="245337" cy="459340"/>
            </a:xfrm>
            <a:custGeom>
              <a:avLst/>
              <a:gdLst>
                <a:gd name="connsiteX0" fmla="*/ 239641 w 245337"/>
                <a:gd name="connsiteY0" fmla="*/ 113740 h 459340"/>
                <a:gd name="connsiteX1" fmla="*/ 115073 w 245337"/>
                <a:gd name="connsiteY1" fmla="*/ 275906 h 459340"/>
                <a:gd name="connsiteX2" fmla="*/ 115073 w 245337"/>
                <a:gd name="connsiteY2" fmla="*/ 459340 h 459340"/>
                <a:gd name="connsiteX3" fmla="*/ 0 w 245337"/>
                <a:gd name="connsiteY3" fmla="*/ 459340 h 459340"/>
                <a:gd name="connsiteX4" fmla="*/ 0 w 245337"/>
                <a:gd name="connsiteY4" fmla="*/ 10820 h 459340"/>
                <a:gd name="connsiteX5" fmla="*/ 109376 w 245337"/>
                <a:gd name="connsiteY5" fmla="*/ 10820 h 459340"/>
                <a:gd name="connsiteX6" fmla="*/ 101021 w 245337"/>
                <a:gd name="connsiteY6" fmla="*/ 100828 h 459340"/>
                <a:gd name="connsiteX7" fmla="*/ 102920 w 245337"/>
                <a:gd name="connsiteY7" fmla="*/ 100828 h 459340"/>
                <a:gd name="connsiteX8" fmla="*/ 245338 w 245337"/>
                <a:gd name="connsiteY8" fmla="*/ 566 h 459340"/>
                <a:gd name="connsiteX9" fmla="*/ 239641 w 245337"/>
                <a:gd name="connsiteY9" fmla="*/ 113740 h 4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337" h="459340">
                  <a:moveTo>
                    <a:pt x="239641" y="113740"/>
                  </a:moveTo>
                  <a:cubicBezTo>
                    <a:pt x="156469" y="97030"/>
                    <a:pt x="115073" y="150199"/>
                    <a:pt x="115073" y="275906"/>
                  </a:cubicBezTo>
                  <a:lnTo>
                    <a:pt x="115073" y="459340"/>
                  </a:lnTo>
                  <a:lnTo>
                    <a:pt x="0" y="459340"/>
                  </a:lnTo>
                  <a:lnTo>
                    <a:pt x="0" y="10820"/>
                  </a:lnTo>
                  <a:lnTo>
                    <a:pt x="109376" y="10820"/>
                  </a:lnTo>
                  <a:cubicBezTo>
                    <a:pt x="109376" y="40823"/>
                    <a:pt x="106718" y="71585"/>
                    <a:pt x="101021" y="100828"/>
                  </a:cubicBezTo>
                  <a:lnTo>
                    <a:pt x="102920" y="100828"/>
                  </a:lnTo>
                  <a:cubicBezTo>
                    <a:pt x="124568" y="43861"/>
                    <a:pt x="167483" y="-5890"/>
                    <a:pt x="245338" y="566"/>
                  </a:cubicBezTo>
                  <a:lnTo>
                    <a:pt x="239641" y="113740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A7E2602A-A0A8-2CC0-5107-B445C28BCCBE}"/>
                </a:ext>
              </a:extLst>
            </p:cNvPr>
            <p:cNvSpPr/>
            <p:nvPr/>
          </p:nvSpPr>
          <p:spPr>
            <a:xfrm>
              <a:off x="4580678" y="2287380"/>
              <a:ext cx="377501" cy="466370"/>
            </a:xfrm>
            <a:custGeom>
              <a:avLst/>
              <a:gdLst>
                <a:gd name="connsiteX0" fmla="*/ 377121 w 377501"/>
                <a:gd name="connsiteY0" fmla="*/ 458775 h 466370"/>
                <a:gd name="connsiteX1" fmla="*/ 374463 w 377501"/>
                <a:gd name="connsiteY1" fmla="*/ 343701 h 466370"/>
                <a:gd name="connsiteX2" fmla="*/ 374463 w 377501"/>
                <a:gd name="connsiteY2" fmla="*/ 156469 h 466370"/>
                <a:gd name="connsiteX3" fmla="*/ 189130 w 377501"/>
                <a:gd name="connsiteY3" fmla="*/ 0 h 466370"/>
                <a:gd name="connsiteX4" fmla="*/ 28104 w 377501"/>
                <a:gd name="connsiteY4" fmla="*/ 28104 h 466370"/>
                <a:gd name="connsiteX5" fmla="*/ 38358 w 377501"/>
                <a:gd name="connsiteY5" fmla="*/ 124568 h 466370"/>
                <a:gd name="connsiteX6" fmla="*/ 171281 w 377501"/>
                <a:gd name="connsiteY6" fmla="*/ 88869 h 466370"/>
                <a:gd name="connsiteX7" fmla="*/ 259390 w 377501"/>
                <a:gd name="connsiteY7" fmla="*/ 159887 h 466370"/>
                <a:gd name="connsiteX8" fmla="*/ 259390 w 377501"/>
                <a:gd name="connsiteY8" fmla="*/ 184193 h 466370"/>
                <a:gd name="connsiteX9" fmla="*/ 0 w 377501"/>
                <a:gd name="connsiteY9" fmla="*/ 348259 h 466370"/>
                <a:gd name="connsiteX10" fmla="*/ 128366 w 377501"/>
                <a:gd name="connsiteY10" fmla="*/ 466370 h 466370"/>
                <a:gd name="connsiteX11" fmla="*/ 271543 w 377501"/>
                <a:gd name="connsiteY11" fmla="*/ 380160 h 466370"/>
                <a:gd name="connsiteX12" fmla="*/ 272682 w 377501"/>
                <a:gd name="connsiteY12" fmla="*/ 380920 h 466370"/>
                <a:gd name="connsiteX13" fmla="*/ 268125 w 377501"/>
                <a:gd name="connsiteY13" fmla="*/ 456876 h 466370"/>
                <a:gd name="connsiteX14" fmla="*/ 377501 w 377501"/>
                <a:gd name="connsiteY14" fmla="*/ 458775 h 466370"/>
                <a:gd name="connsiteX15" fmla="*/ 258250 w 377501"/>
                <a:gd name="connsiteY15" fmla="*/ 271163 h 466370"/>
                <a:gd name="connsiteX16" fmla="*/ 162546 w 377501"/>
                <a:gd name="connsiteY16" fmla="*/ 379780 h 466370"/>
                <a:gd name="connsiteX17" fmla="*/ 109377 w 377501"/>
                <a:gd name="connsiteY17" fmla="*/ 331928 h 466370"/>
                <a:gd name="connsiteX18" fmla="*/ 258250 w 377501"/>
                <a:gd name="connsiteY18" fmla="*/ 260909 h 466370"/>
                <a:gd name="connsiteX19" fmla="*/ 258250 w 377501"/>
                <a:gd name="connsiteY19" fmla="*/ 271163 h 46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7501" h="466370">
                  <a:moveTo>
                    <a:pt x="377121" y="458775"/>
                  </a:moveTo>
                  <a:cubicBezTo>
                    <a:pt x="375222" y="422316"/>
                    <a:pt x="374463" y="379021"/>
                    <a:pt x="374463" y="343701"/>
                  </a:cubicBezTo>
                  <a:lnTo>
                    <a:pt x="374463" y="156469"/>
                  </a:lnTo>
                  <a:cubicBezTo>
                    <a:pt x="374463" y="59246"/>
                    <a:pt x="334206" y="0"/>
                    <a:pt x="189130" y="0"/>
                  </a:cubicBezTo>
                  <a:cubicBezTo>
                    <a:pt x="134822" y="0"/>
                    <a:pt x="80513" y="9495"/>
                    <a:pt x="28104" y="28104"/>
                  </a:cubicBezTo>
                  <a:lnTo>
                    <a:pt x="38358" y="124568"/>
                  </a:lnTo>
                  <a:cubicBezTo>
                    <a:pt x="79374" y="102161"/>
                    <a:pt x="124568" y="90767"/>
                    <a:pt x="171281" y="88869"/>
                  </a:cubicBezTo>
                  <a:cubicBezTo>
                    <a:pt x="235843" y="88869"/>
                    <a:pt x="259390" y="113175"/>
                    <a:pt x="259390" y="159887"/>
                  </a:cubicBezTo>
                  <a:lnTo>
                    <a:pt x="259390" y="184193"/>
                  </a:lnTo>
                  <a:cubicBezTo>
                    <a:pt x="106718" y="184193"/>
                    <a:pt x="0" y="241161"/>
                    <a:pt x="0" y="348259"/>
                  </a:cubicBezTo>
                  <a:cubicBezTo>
                    <a:pt x="0" y="420417"/>
                    <a:pt x="46713" y="466370"/>
                    <a:pt x="128366" y="466370"/>
                  </a:cubicBezTo>
                  <a:cubicBezTo>
                    <a:pt x="194827" y="466370"/>
                    <a:pt x="250275" y="430671"/>
                    <a:pt x="271543" y="380160"/>
                  </a:cubicBezTo>
                  <a:lnTo>
                    <a:pt x="272682" y="380920"/>
                  </a:lnTo>
                  <a:cubicBezTo>
                    <a:pt x="268884" y="406365"/>
                    <a:pt x="268125" y="431430"/>
                    <a:pt x="268125" y="456876"/>
                  </a:cubicBezTo>
                  <a:lnTo>
                    <a:pt x="377501" y="458775"/>
                  </a:lnTo>
                  <a:close/>
                  <a:moveTo>
                    <a:pt x="258250" y="271163"/>
                  </a:moveTo>
                  <a:cubicBezTo>
                    <a:pt x="258250" y="325472"/>
                    <a:pt x="218753" y="379780"/>
                    <a:pt x="162546" y="379780"/>
                  </a:cubicBezTo>
                  <a:cubicBezTo>
                    <a:pt x="128745" y="379780"/>
                    <a:pt x="109377" y="361171"/>
                    <a:pt x="109377" y="331928"/>
                  </a:cubicBezTo>
                  <a:cubicBezTo>
                    <a:pt x="109377" y="295469"/>
                    <a:pt x="136721" y="260909"/>
                    <a:pt x="258250" y="260909"/>
                  </a:cubicBezTo>
                  <a:lnTo>
                    <a:pt x="258250" y="271163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AC7DC7B2-45A9-7DF4-2B50-9D05712D0BCF}"/>
                </a:ext>
              </a:extLst>
            </p:cNvPr>
            <p:cNvSpPr/>
            <p:nvPr/>
          </p:nvSpPr>
          <p:spPr>
            <a:xfrm>
              <a:off x="5055783" y="2287380"/>
              <a:ext cx="303823" cy="467889"/>
            </a:xfrm>
            <a:custGeom>
              <a:avLst/>
              <a:gdLst>
                <a:gd name="connsiteX0" fmla="*/ 103300 w 303823"/>
                <a:gd name="connsiteY0" fmla="*/ 467889 h 467889"/>
                <a:gd name="connsiteX1" fmla="*/ 9494 w 303823"/>
                <a:gd name="connsiteY1" fmla="*/ 459534 h 467889"/>
                <a:gd name="connsiteX2" fmla="*/ 12153 w 303823"/>
                <a:gd name="connsiteY2" fmla="*/ 364969 h 467889"/>
                <a:gd name="connsiteX3" fmla="*/ 108617 w 303823"/>
                <a:gd name="connsiteY3" fmla="*/ 378261 h 467889"/>
                <a:gd name="connsiteX4" fmla="*/ 181535 w 303823"/>
                <a:gd name="connsiteY4" fmla="*/ 330409 h 467889"/>
                <a:gd name="connsiteX5" fmla="*/ 0 w 303823"/>
                <a:gd name="connsiteY5" fmla="*/ 143177 h 467889"/>
                <a:gd name="connsiteX6" fmla="*/ 190270 w 303823"/>
                <a:gd name="connsiteY6" fmla="*/ 0 h 467889"/>
                <a:gd name="connsiteX7" fmla="*/ 272682 w 303823"/>
                <a:gd name="connsiteY7" fmla="*/ 8355 h 467889"/>
                <a:gd name="connsiteX8" fmla="*/ 268884 w 303823"/>
                <a:gd name="connsiteY8" fmla="*/ 99123 h 467889"/>
                <a:gd name="connsiteX9" fmla="*/ 185712 w 303823"/>
                <a:gd name="connsiteY9" fmla="*/ 87729 h 467889"/>
                <a:gd name="connsiteX10" fmla="*/ 119251 w 303823"/>
                <a:gd name="connsiteY10" fmla="*/ 133683 h 467889"/>
                <a:gd name="connsiteX11" fmla="*/ 303824 w 303823"/>
                <a:gd name="connsiteY11" fmla="*/ 320155 h 467889"/>
                <a:gd name="connsiteX12" fmla="*/ 103300 w 303823"/>
                <a:gd name="connsiteY12" fmla="*/ 467889 h 46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823" h="467889">
                  <a:moveTo>
                    <a:pt x="103300" y="467889"/>
                  </a:moveTo>
                  <a:cubicBezTo>
                    <a:pt x="71399" y="467889"/>
                    <a:pt x="40636" y="465231"/>
                    <a:pt x="9494" y="459534"/>
                  </a:cubicBezTo>
                  <a:lnTo>
                    <a:pt x="12153" y="364969"/>
                  </a:lnTo>
                  <a:cubicBezTo>
                    <a:pt x="44054" y="373324"/>
                    <a:pt x="75956" y="378261"/>
                    <a:pt x="108617" y="378261"/>
                  </a:cubicBezTo>
                  <a:cubicBezTo>
                    <a:pt x="152671" y="378261"/>
                    <a:pt x="181535" y="360411"/>
                    <a:pt x="181535" y="330409"/>
                  </a:cubicBezTo>
                  <a:cubicBezTo>
                    <a:pt x="181535" y="250655"/>
                    <a:pt x="0" y="295849"/>
                    <a:pt x="0" y="143177"/>
                  </a:cubicBezTo>
                  <a:cubicBezTo>
                    <a:pt x="0" y="64563"/>
                    <a:pt x="63803" y="0"/>
                    <a:pt x="190270" y="0"/>
                  </a:cubicBezTo>
                  <a:cubicBezTo>
                    <a:pt x="217234" y="1139"/>
                    <a:pt x="245338" y="2658"/>
                    <a:pt x="272682" y="8355"/>
                  </a:cubicBezTo>
                  <a:lnTo>
                    <a:pt x="268884" y="99123"/>
                  </a:lnTo>
                  <a:cubicBezTo>
                    <a:pt x="241540" y="91527"/>
                    <a:pt x="213436" y="87729"/>
                    <a:pt x="185712" y="87729"/>
                  </a:cubicBezTo>
                  <a:cubicBezTo>
                    <a:pt x="140898" y="87729"/>
                    <a:pt x="119251" y="105579"/>
                    <a:pt x="119251" y="133683"/>
                  </a:cubicBezTo>
                  <a:cubicBezTo>
                    <a:pt x="119251" y="206600"/>
                    <a:pt x="303824" y="173939"/>
                    <a:pt x="303824" y="320155"/>
                  </a:cubicBezTo>
                  <a:cubicBezTo>
                    <a:pt x="303824" y="408264"/>
                    <a:pt x="225969" y="467889"/>
                    <a:pt x="103300" y="467889"/>
                  </a:cubicBezTo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1" name="Vrije vorm: vorm 20">
              <a:extLst>
                <a:ext uri="{FF2B5EF4-FFF2-40B4-BE49-F238E27FC236}">
                  <a16:creationId xmlns:a16="http://schemas.microsoft.com/office/drawing/2014/main" id="{6AA46537-892B-A467-8327-228BF6DDB957}"/>
                </a:ext>
              </a:extLst>
            </p:cNvPr>
            <p:cNvSpPr/>
            <p:nvPr/>
          </p:nvSpPr>
          <p:spPr>
            <a:xfrm>
              <a:off x="5457969" y="2286548"/>
              <a:ext cx="657398" cy="459986"/>
            </a:xfrm>
            <a:custGeom>
              <a:avLst/>
              <a:gdLst>
                <a:gd name="connsiteX0" fmla="*/ 540807 w 657398"/>
                <a:gd name="connsiteY0" fmla="*/ 459606 h 459986"/>
                <a:gd name="connsiteX1" fmla="*/ 540807 w 657398"/>
                <a:gd name="connsiteY1" fmla="*/ 175151 h 459986"/>
                <a:gd name="connsiteX2" fmla="*/ 487258 w 657398"/>
                <a:gd name="connsiteY2" fmla="*/ 97296 h 459986"/>
                <a:gd name="connsiteX3" fmla="*/ 384337 w 657398"/>
                <a:gd name="connsiteY3" fmla="*/ 244271 h 459986"/>
                <a:gd name="connsiteX4" fmla="*/ 384337 w 657398"/>
                <a:gd name="connsiteY4" fmla="*/ 458847 h 459986"/>
                <a:gd name="connsiteX5" fmla="*/ 271163 w 657398"/>
                <a:gd name="connsiteY5" fmla="*/ 458847 h 459986"/>
                <a:gd name="connsiteX6" fmla="*/ 271163 w 657398"/>
                <a:gd name="connsiteY6" fmla="*/ 174391 h 459986"/>
                <a:gd name="connsiteX7" fmla="*/ 217994 w 657398"/>
                <a:gd name="connsiteY7" fmla="*/ 96536 h 459986"/>
                <a:gd name="connsiteX8" fmla="*/ 115074 w 657398"/>
                <a:gd name="connsiteY8" fmla="*/ 243511 h 459986"/>
                <a:gd name="connsiteX9" fmla="*/ 115074 w 657398"/>
                <a:gd name="connsiteY9" fmla="*/ 458087 h 459986"/>
                <a:gd name="connsiteX10" fmla="*/ 0 w 657398"/>
                <a:gd name="connsiteY10" fmla="*/ 458087 h 459986"/>
                <a:gd name="connsiteX11" fmla="*/ 0 w 657398"/>
                <a:gd name="connsiteY11" fmla="*/ 9567 h 459986"/>
                <a:gd name="connsiteX12" fmla="*/ 109377 w 657398"/>
                <a:gd name="connsiteY12" fmla="*/ 9567 h 459986"/>
                <a:gd name="connsiteX13" fmla="*/ 102921 w 657398"/>
                <a:gd name="connsiteY13" fmla="*/ 90080 h 459986"/>
                <a:gd name="connsiteX14" fmla="*/ 104819 w 657398"/>
                <a:gd name="connsiteY14" fmla="*/ 90080 h 459986"/>
                <a:gd name="connsiteX15" fmla="*/ 252933 w 657398"/>
                <a:gd name="connsiteY15" fmla="*/ 72 h 459986"/>
                <a:gd name="connsiteX16" fmla="*/ 376362 w 657398"/>
                <a:gd name="connsiteY16" fmla="*/ 90080 h 459986"/>
                <a:gd name="connsiteX17" fmla="*/ 522577 w 657398"/>
                <a:gd name="connsiteY17" fmla="*/ 72 h 459986"/>
                <a:gd name="connsiteX18" fmla="*/ 657399 w 657398"/>
                <a:gd name="connsiteY18" fmla="*/ 150085 h 459986"/>
                <a:gd name="connsiteX19" fmla="*/ 657399 w 657398"/>
                <a:gd name="connsiteY19" fmla="*/ 459227 h 459986"/>
                <a:gd name="connsiteX20" fmla="*/ 541186 w 657398"/>
                <a:gd name="connsiteY20" fmla="*/ 459227 h 459986"/>
                <a:gd name="connsiteX21" fmla="*/ 541186 w 657398"/>
                <a:gd name="connsiteY21" fmla="*/ 459986 h 459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7398" h="459986">
                  <a:moveTo>
                    <a:pt x="540807" y="459606"/>
                  </a:moveTo>
                  <a:lnTo>
                    <a:pt x="540807" y="175151"/>
                  </a:lnTo>
                  <a:cubicBezTo>
                    <a:pt x="540807" y="127299"/>
                    <a:pt x="529413" y="97296"/>
                    <a:pt x="487258" y="97296"/>
                  </a:cubicBezTo>
                  <a:cubicBezTo>
                    <a:pt x="436747" y="97296"/>
                    <a:pt x="384337" y="157301"/>
                    <a:pt x="384337" y="244271"/>
                  </a:cubicBezTo>
                  <a:lnTo>
                    <a:pt x="384337" y="458847"/>
                  </a:lnTo>
                  <a:lnTo>
                    <a:pt x="271163" y="458847"/>
                  </a:lnTo>
                  <a:lnTo>
                    <a:pt x="271163" y="174391"/>
                  </a:lnTo>
                  <a:cubicBezTo>
                    <a:pt x="271163" y="130337"/>
                    <a:pt x="261668" y="96536"/>
                    <a:pt x="217994" y="96536"/>
                  </a:cubicBezTo>
                  <a:cubicBezTo>
                    <a:pt x="164445" y="96536"/>
                    <a:pt x="115074" y="159200"/>
                    <a:pt x="115074" y="243511"/>
                  </a:cubicBezTo>
                  <a:lnTo>
                    <a:pt x="115074" y="458087"/>
                  </a:lnTo>
                  <a:lnTo>
                    <a:pt x="0" y="458087"/>
                  </a:lnTo>
                  <a:lnTo>
                    <a:pt x="0" y="9567"/>
                  </a:lnTo>
                  <a:lnTo>
                    <a:pt x="109377" y="9567"/>
                  </a:lnTo>
                  <a:cubicBezTo>
                    <a:pt x="109377" y="36911"/>
                    <a:pt x="107478" y="63116"/>
                    <a:pt x="102921" y="90080"/>
                  </a:cubicBezTo>
                  <a:lnTo>
                    <a:pt x="104819" y="90080"/>
                  </a:lnTo>
                  <a:cubicBezTo>
                    <a:pt x="131784" y="33873"/>
                    <a:pt x="189890" y="-1827"/>
                    <a:pt x="252933" y="72"/>
                  </a:cubicBezTo>
                  <a:cubicBezTo>
                    <a:pt x="332687" y="72"/>
                    <a:pt x="366108" y="46785"/>
                    <a:pt x="376362" y="90080"/>
                  </a:cubicBezTo>
                  <a:cubicBezTo>
                    <a:pt x="403706" y="33873"/>
                    <a:pt x="460673" y="-687"/>
                    <a:pt x="522577" y="72"/>
                  </a:cubicBezTo>
                  <a:cubicBezTo>
                    <a:pt x="609547" y="72"/>
                    <a:pt x="657399" y="47925"/>
                    <a:pt x="657399" y="150085"/>
                  </a:cubicBezTo>
                  <a:lnTo>
                    <a:pt x="657399" y="459227"/>
                  </a:lnTo>
                  <a:lnTo>
                    <a:pt x="541186" y="459227"/>
                  </a:lnTo>
                  <a:lnTo>
                    <a:pt x="541186" y="459986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0A87E80C-00A1-A80D-16A6-C67983F93623}"/>
                </a:ext>
              </a:extLst>
            </p:cNvPr>
            <p:cNvSpPr/>
            <p:nvPr/>
          </p:nvSpPr>
          <p:spPr>
            <a:xfrm>
              <a:off x="6238037" y="2298014"/>
              <a:ext cx="389654" cy="457774"/>
            </a:xfrm>
            <a:custGeom>
              <a:avLst/>
              <a:gdLst>
                <a:gd name="connsiteX0" fmla="*/ 282176 w 389654"/>
                <a:gd name="connsiteY0" fmla="*/ 448141 h 457774"/>
                <a:gd name="connsiteX1" fmla="*/ 287873 w 389654"/>
                <a:gd name="connsiteY1" fmla="*/ 368387 h 457774"/>
                <a:gd name="connsiteX2" fmla="*/ 286734 w 389654"/>
                <a:gd name="connsiteY2" fmla="*/ 367627 h 457774"/>
                <a:gd name="connsiteX3" fmla="*/ 134062 w 389654"/>
                <a:gd name="connsiteY3" fmla="*/ 457635 h 457774"/>
                <a:gd name="connsiteX4" fmla="*/ 0 w 389654"/>
                <a:gd name="connsiteY4" fmla="*/ 314458 h 457774"/>
                <a:gd name="connsiteX5" fmla="*/ 0 w 389654"/>
                <a:gd name="connsiteY5" fmla="*/ 0 h 457774"/>
                <a:gd name="connsiteX6" fmla="*/ 114314 w 389654"/>
                <a:gd name="connsiteY6" fmla="*/ 0 h 457774"/>
                <a:gd name="connsiteX7" fmla="*/ 114314 w 389654"/>
                <a:gd name="connsiteY7" fmla="*/ 287494 h 457774"/>
                <a:gd name="connsiteX8" fmla="*/ 170521 w 389654"/>
                <a:gd name="connsiteY8" fmla="*/ 362310 h 457774"/>
                <a:gd name="connsiteX9" fmla="*/ 274581 w 389654"/>
                <a:gd name="connsiteY9" fmla="*/ 217234 h 457774"/>
                <a:gd name="connsiteX10" fmla="*/ 274581 w 389654"/>
                <a:gd name="connsiteY10" fmla="*/ 760 h 457774"/>
                <a:gd name="connsiteX11" fmla="*/ 389654 w 389654"/>
                <a:gd name="connsiteY11" fmla="*/ 760 h 457774"/>
                <a:gd name="connsiteX12" fmla="*/ 389654 w 389654"/>
                <a:gd name="connsiteY12" fmla="*/ 449280 h 457774"/>
                <a:gd name="connsiteX13" fmla="*/ 282176 w 389654"/>
                <a:gd name="connsiteY13" fmla="*/ 449280 h 457774"/>
                <a:gd name="connsiteX14" fmla="*/ 282176 w 389654"/>
                <a:gd name="connsiteY14" fmla="*/ 448141 h 45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9654" h="457774">
                  <a:moveTo>
                    <a:pt x="282176" y="448141"/>
                  </a:moveTo>
                  <a:cubicBezTo>
                    <a:pt x="282176" y="421936"/>
                    <a:pt x="284075" y="394971"/>
                    <a:pt x="287873" y="368387"/>
                  </a:cubicBezTo>
                  <a:lnTo>
                    <a:pt x="286734" y="367627"/>
                  </a:lnTo>
                  <a:cubicBezTo>
                    <a:pt x="257870" y="424594"/>
                    <a:pt x="198625" y="460294"/>
                    <a:pt x="134062" y="457635"/>
                  </a:cubicBezTo>
                  <a:cubicBezTo>
                    <a:pt x="33041" y="457635"/>
                    <a:pt x="0" y="393073"/>
                    <a:pt x="0" y="314458"/>
                  </a:cubicBezTo>
                  <a:lnTo>
                    <a:pt x="0" y="0"/>
                  </a:lnTo>
                  <a:lnTo>
                    <a:pt x="114314" y="0"/>
                  </a:lnTo>
                  <a:lnTo>
                    <a:pt x="114314" y="287494"/>
                  </a:lnTo>
                  <a:cubicBezTo>
                    <a:pt x="114314" y="334207"/>
                    <a:pt x="127606" y="362310"/>
                    <a:pt x="170521" y="362310"/>
                  </a:cubicBezTo>
                  <a:cubicBezTo>
                    <a:pt x="229387" y="362310"/>
                    <a:pt x="274581" y="295849"/>
                    <a:pt x="274581" y="217234"/>
                  </a:cubicBezTo>
                  <a:lnTo>
                    <a:pt x="274581" y="760"/>
                  </a:lnTo>
                  <a:lnTo>
                    <a:pt x="389654" y="760"/>
                  </a:lnTo>
                  <a:lnTo>
                    <a:pt x="389654" y="449280"/>
                  </a:lnTo>
                  <a:lnTo>
                    <a:pt x="282176" y="449280"/>
                  </a:lnTo>
                  <a:lnTo>
                    <a:pt x="282176" y="448141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9975491D-3FFE-1184-35E5-5465140915BD}"/>
                </a:ext>
              </a:extLst>
            </p:cNvPr>
            <p:cNvSpPr/>
            <p:nvPr/>
          </p:nvSpPr>
          <p:spPr>
            <a:xfrm>
              <a:off x="6727953" y="2287380"/>
              <a:ext cx="303443" cy="467889"/>
            </a:xfrm>
            <a:custGeom>
              <a:avLst/>
              <a:gdLst>
                <a:gd name="connsiteX0" fmla="*/ 103300 w 303443"/>
                <a:gd name="connsiteY0" fmla="*/ 467889 h 467889"/>
                <a:gd name="connsiteX1" fmla="*/ 9494 w 303443"/>
                <a:gd name="connsiteY1" fmla="*/ 459534 h 467889"/>
                <a:gd name="connsiteX2" fmla="*/ 12153 w 303443"/>
                <a:gd name="connsiteY2" fmla="*/ 364969 h 467889"/>
                <a:gd name="connsiteX3" fmla="*/ 108617 w 303443"/>
                <a:gd name="connsiteY3" fmla="*/ 378261 h 467889"/>
                <a:gd name="connsiteX4" fmla="*/ 181535 w 303443"/>
                <a:gd name="connsiteY4" fmla="*/ 330409 h 467889"/>
                <a:gd name="connsiteX5" fmla="*/ 0 w 303443"/>
                <a:gd name="connsiteY5" fmla="*/ 143177 h 467889"/>
                <a:gd name="connsiteX6" fmla="*/ 190270 w 303443"/>
                <a:gd name="connsiteY6" fmla="*/ 0 h 467889"/>
                <a:gd name="connsiteX7" fmla="*/ 272682 w 303443"/>
                <a:gd name="connsiteY7" fmla="*/ 8355 h 467889"/>
                <a:gd name="connsiteX8" fmla="*/ 268884 w 303443"/>
                <a:gd name="connsiteY8" fmla="*/ 99123 h 467889"/>
                <a:gd name="connsiteX9" fmla="*/ 185332 w 303443"/>
                <a:gd name="connsiteY9" fmla="*/ 87729 h 467889"/>
                <a:gd name="connsiteX10" fmla="*/ 118871 w 303443"/>
                <a:gd name="connsiteY10" fmla="*/ 133683 h 467889"/>
                <a:gd name="connsiteX11" fmla="*/ 303444 w 303443"/>
                <a:gd name="connsiteY11" fmla="*/ 320155 h 467889"/>
                <a:gd name="connsiteX12" fmla="*/ 102920 w 303443"/>
                <a:gd name="connsiteY12" fmla="*/ 467889 h 46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43" h="467889">
                  <a:moveTo>
                    <a:pt x="103300" y="467889"/>
                  </a:moveTo>
                  <a:cubicBezTo>
                    <a:pt x="71398" y="467889"/>
                    <a:pt x="40636" y="465231"/>
                    <a:pt x="9494" y="459534"/>
                  </a:cubicBezTo>
                  <a:lnTo>
                    <a:pt x="12153" y="364969"/>
                  </a:lnTo>
                  <a:cubicBezTo>
                    <a:pt x="44055" y="373324"/>
                    <a:pt x="75956" y="378261"/>
                    <a:pt x="108617" y="378261"/>
                  </a:cubicBezTo>
                  <a:cubicBezTo>
                    <a:pt x="152672" y="378261"/>
                    <a:pt x="181535" y="360411"/>
                    <a:pt x="181535" y="330409"/>
                  </a:cubicBezTo>
                  <a:cubicBezTo>
                    <a:pt x="181535" y="250655"/>
                    <a:pt x="0" y="295849"/>
                    <a:pt x="0" y="143177"/>
                  </a:cubicBezTo>
                  <a:cubicBezTo>
                    <a:pt x="0" y="64563"/>
                    <a:pt x="63803" y="0"/>
                    <a:pt x="190270" y="0"/>
                  </a:cubicBezTo>
                  <a:cubicBezTo>
                    <a:pt x="217234" y="1139"/>
                    <a:pt x="245338" y="2658"/>
                    <a:pt x="272682" y="8355"/>
                  </a:cubicBezTo>
                  <a:lnTo>
                    <a:pt x="268884" y="99123"/>
                  </a:lnTo>
                  <a:cubicBezTo>
                    <a:pt x="241540" y="91527"/>
                    <a:pt x="213436" y="87729"/>
                    <a:pt x="185332" y="87729"/>
                  </a:cubicBezTo>
                  <a:cubicBezTo>
                    <a:pt x="140518" y="87729"/>
                    <a:pt x="118871" y="105579"/>
                    <a:pt x="118871" y="133683"/>
                  </a:cubicBezTo>
                  <a:cubicBezTo>
                    <a:pt x="118871" y="206600"/>
                    <a:pt x="303444" y="173939"/>
                    <a:pt x="303444" y="320155"/>
                  </a:cubicBezTo>
                  <a:cubicBezTo>
                    <a:pt x="303444" y="408264"/>
                    <a:pt x="225589" y="467889"/>
                    <a:pt x="102920" y="467889"/>
                  </a:cubicBezTo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703AF558-F162-CEF9-7B73-9B1C2E54328D}"/>
                </a:ext>
              </a:extLst>
            </p:cNvPr>
            <p:cNvSpPr/>
            <p:nvPr/>
          </p:nvSpPr>
          <p:spPr>
            <a:xfrm>
              <a:off x="7195462" y="2183320"/>
              <a:ext cx="679806" cy="563214"/>
            </a:xfrm>
            <a:custGeom>
              <a:avLst/>
              <a:gdLst>
                <a:gd name="connsiteX0" fmla="*/ 567391 w 679806"/>
                <a:gd name="connsiteY0" fmla="*/ 562834 h 563214"/>
                <a:gd name="connsiteX1" fmla="*/ 527135 w 679806"/>
                <a:gd name="connsiteY1" fmla="*/ 293950 h 563214"/>
                <a:gd name="connsiteX2" fmla="*/ 509285 w 679806"/>
                <a:gd name="connsiteY2" fmla="*/ 160267 h 563214"/>
                <a:gd name="connsiteX3" fmla="*/ 507386 w 679806"/>
                <a:gd name="connsiteY3" fmla="*/ 160267 h 563214"/>
                <a:gd name="connsiteX4" fmla="*/ 476624 w 679806"/>
                <a:gd name="connsiteY4" fmla="*/ 280278 h 563214"/>
                <a:gd name="connsiteX5" fmla="*/ 387755 w 679806"/>
                <a:gd name="connsiteY5" fmla="*/ 562834 h 563214"/>
                <a:gd name="connsiteX6" fmla="*/ 281037 w 679806"/>
                <a:gd name="connsiteY6" fmla="*/ 562834 h 563214"/>
                <a:gd name="connsiteX7" fmla="*/ 194827 w 679806"/>
                <a:gd name="connsiteY7" fmla="*/ 301546 h 563214"/>
                <a:gd name="connsiteX8" fmla="*/ 159128 w 679806"/>
                <a:gd name="connsiteY8" fmla="*/ 160267 h 563214"/>
                <a:gd name="connsiteX9" fmla="*/ 157229 w 679806"/>
                <a:gd name="connsiteY9" fmla="*/ 160267 h 563214"/>
                <a:gd name="connsiteX10" fmla="*/ 141278 w 679806"/>
                <a:gd name="connsiteY10" fmla="*/ 303444 h 563214"/>
                <a:gd name="connsiteX11" fmla="*/ 109377 w 679806"/>
                <a:gd name="connsiteY11" fmla="*/ 562834 h 563214"/>
                <a:gd name="connsiteX12" fmla="*/ 0 w 679806"/>
                <a:gd name="connsiteY12" fmla="*/ 562834 h 563214"/>
                <a:gd name="connsiteX13" fmla="*/ 86210 w 679806"/>
                <a:gd name="connsiteY13" fmla="*/ 0 h 563214"/>
                <a:gd name="connsiteX14" fmla="*/ 212677 w 679806"/>
                <a:gd name="connsiteY14" fmla="*/ 0 h 563214"/>
                <a:gd name="connsiteX15" fmla="*/ 306482 w 679806"/>
                <a:gd name="connsiteY15" fmla="*/ 289393 h 563214"/>
                <a:gd name="connsiteX16" fmla="*/ 337245 w 679806"/>
                <a:gd name="connsiteY16" fmla="*/ 407504 h 563214"/>
                <a:gd name="connsiteX17" fmla="*/ 339143 w 679806"/>
                <a:gd name="connsiteY17" fmla="*/ 407504 h 563214"/>
                <a:gd name="connsiteX18" fmla="*/ 371045 w 679806"/>
                <a:gd name="connsiteY18" fmla="*/ 290532 h 563214"/>
                <a:gd name="connsiteX19" fmla="*/ 467509 w 679806"/>
                <a:gd name="connsiteY19" fmla="*/ 380 h 563214"/>
                <a:gd name="connsiteX20" fmla="*/ 592836 w 679806"/>
                <a:gd name="connsiteY20" fmla="*/ 380 h 563214"/>
                <a:gd name="connsiteX21" fmla="*/ 679806 w 679806"/>
                <a:gd name="connsiteY21" fmla="*/ 563214 h 563214"/>
                <a:gd name="connsiteX22" fmla="*/ 567391 w 679806"/>
                <a:gd name="connsiteY22" fmla="*/ 563214 h 56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79806" h="563214">
                  <a:moveTo>
                    <a:pt x="567391" y="562834"/>
                  </a:moveTo>
                  <a:lnTo>
                    <a:pt x="527135" y="293950"/>
                  </a:lnTo>
                  <a:cubicBezTo>
                    <a:pt x="518779" y="240781"/>
                    <a:pt x="513842" y="199385"/>
                    <a:pt x="509285" y="160267"/>
                  </a:cubicBezTo>
                  <a:lnTo>
                    <a:pt x="507386" y="160267"/>
                  </a:lnTo>
                  <a:cubicBezTo>
                    <a:pt x="499031" y="200524"/>
                    <a:pt x="488777" y="240781"/>
                    <a:pt x="476624" y="280278"/>
                  </a:cubicBezTo>
                  <a:lnTo>
                    <a:pt x="387755" y="562834"/>
                  </a:lnTo>
                  <a:lnTo>
                    <a:pt x="281037" y="562834"/>
                  </a:lnTo>
                  <a:lnTo>
                    <a:pt x="194827" y="301546"/>
                  </a:lnTo>
                  <a:cubicBezTo>
                    <a:pt x="178877" y="255592"/>
                    <a:pt x="166723" y="207740"/>
                    <a:pt x="159128" y="160267"/>
                  </a:cubicBezTo>
                  <a:lnTo>
                    <a:pt x="157229" y="160267"/>
                  </a:lnTo>
                  <a:cubicBezTo>
                    <a:pt x="153431" y="210018"/>
                    <a:pt x="147734" y="253693"/>
                    <a:pt x="141278" y="303444"/>
                  </a:cubicBezTo>
                  <a:lnTo>
                    <a:pt x="109377" y="562834"/>
                  </a:lnTo>
                  <a:lnTo>
                    <a:pt x="0" y="562834"/>
                  </a:lnTo>
                  <a:lnTo>
                    <a:pt x="86210" y="0"/>
                  </a:lnTo>
                  <a:lnTo>
                    <a:pt x="212677" y="0"/>
                  </a:lnTo>
                  <a:lnTo>
                    <a:pt x="306482" y="289393"/>
                  </a:lnTo>
                  <a:cubicBezTo>
                    <a:pt x="319775" y="327750"/>
                    <a:pt x="330029" y="367248"/>
                    <a:pt x="337245" y="407504"/>
                  </a:cubicBezTo>
                  <a:lnTo>
                    <a:pt x="339143" y="407504"/>
                  </a:lnTo>
                  <a:cubicBezTo>
                    <a:pt x="346739" y="368007"/>
                    <a:pt x="356993" y="328890"/>
                    <a:pt x="371045" y="290532"/>
                  </a:cubicBezTo>
                  <a:lnTo>
                    <a:pt x="467509" y="380"/>
                  </a:lnTo>
                  <a:lnTo>
                    <a:pt x="592836" y="380"/>
                  </a:lnTo>
                  <a:lnTo>
                    <a:pt x="679806" y="563214"/>
                  </a:lnTo>
                  <a:lnTo>
                    <a:pt x="567391" y="563214"/>
                  </a:lnTo>
                  <a:close/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5" name="Vrije vorm: vorm 24">
              <a:extLst>
                <a:ext uri="{FF2B5EF4-FFF2-40B4-BE49-F238E27FC236}">
                  <a16:creationId xmlns:a16="http://schemas.microsoft.com/office/drawing/2014/main" id="{95C8655E-65FB-EAD3-407B-6D6551A5D5D2}"/>
                </a:ext>
              </a:extLst>
            </p:cNvPr>
            <p:cNvSpPr/>
            <p:nvPr/>
          </p:nvSpPr>
          <p:spPr>
            <a:xfrm>
              <a:off x="7955021" y="2179523"/>
              <a:ext cx="404845" cy="574227"/>
            </a:xfrm>
            <a:custGeom>
              <a:avLst/>
              <a:gdLst>
                <a:gd name="connsiteX0" fmla="*/ 260149 w 404845"/>
                <a:gd name="connsiteY0" fmla="*/ 573848 h 574227"/>
                <a:gd name="connsiteX1" fmla="*/ 0 w 404845"/>
                <a:gd name="connsiteY1" fmla="*/ 303444 h 574227"/>
                <a:gd name="connsiteX2" fmla="*/ 281797 w 404845"/>
                <a:gd name="connsiteY2" fmla="*/ 0 h 574227"/>
                <a:gd name="connsiteX3" fmla="*/ 400668 w 404845"/>
                <a:gd name="connsiteY3" fmla="*/ 14811 h 574227"/>
                <a:gd name="connsiteX4" fmla="*/ 389274 w 404845"/>
                <a:gd name="connsiteY4" fmla="*/ 113174 h 574227"/>
                <a:gd name="connsiteX5" fmla="*/ 276100 w 404845"/>
                <a:gd name="connsiteY5" fmla="*/ 96464 h 574227"/>
                <a:gd name="connsiteX6" fmla="*/ 119631 w 404845"/>
                <a:gd name="connsiteY6" fmla="*/ 284835 h 574227"/>
                <a:gd name="connsiteX7" fmla="*/ 283316 w 404845"/>
                <a:gd name="connsiteY7" fmla="*/ 475865 h 574227"/>
                <a:gd name="connsiteX8" fmla="*/ 392692 w 404845"/>
                <a:gd name="connsiteY8" fmla="*/ 452318 h 574227"/>
                <a:gd name="connsiteX9" fmla="*/ 404845 w 404845"/>
                <a:gd name="connsiteY9" fmla="*/ 548782 h 574227"/>
                <a:gd name="connsiteX10" fmla="*/ 259769 w 404845"/>
                <a:gd name="connsiteY10" fmla="*/ 574228 h 574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845" h="574227">
                  <a:moveTo>
                    <a:pt x="260149" y="573848"/>
                  </a:moveTo>
                  <a:cubicBezTo>
                    <a:pt x="63423" y="573848"/>
                    <a:pt x="0" y="442824"/>
                    <a:pt x="0" y="303444"/>
                  </a:cubicBezTo>
                  <a:cubicBezTo>
                    <a:pt x="0" y="125707"/>
                    <a:pt x="93806" y="0"/>
                    <a:pt x="281797" y="0"/>
                  </a:cubicBezTo>
                  <a:cubicBezTo>
                    <a:pt x="322053" y="0"/>
                    <a:pt x="362310" y="4557"/>
                    <a:pt x="400668" y="14811"/>
                  </a:cubicBezTo>
                  <a:lnTo>
                    <a:pt x="389274" y="113174"/>
                  </a:lnTo>
                  <a:cubicBezTo>
                    <a:pt x="352816" y="101781"/>
                    <a:pt x="314458" y="96464"/>
                    <a:pt x="276100" y="96464"/>
                  </a:cubicBezTo>
                  <a:cubicBezTo>
                    <a:pt x="171281" y="96464"/>
                    <a:pt x="119631" y="176218"/>
                    <a:pt x="119631" y="284835"/>
                  </a:cubicBezTo>
                  <a:cubicBezTo>
                    <a:pt x="119631" y="407504"/>
                    <a:pt x="170141" y="475865"/>
                    <a:pt x="283316" y="475865"/>
                  </a:cubicBezTo>
                  <a:cubicBezTo>
                    <a:pt x="320914" y="475105"/>
                    <a:pt x="358133" y="467509"/>
                    <a:pt x="392692" y="452318"/>
                  </a:cubicBezTo>
                  <a:lnTo>
                    <a:pt x="404845" y="548782"/>
                  </a:lnTo>
                  <a:cubicBezTo>
                    <a:pt x="358133" y="565493"/>
                    <a:pt x="309521" y="574228"/>
                    <a:pt x="259769" y="574228"/>
                  </a:cubicBezTo>
                </a:path>
              </a:pathLst>
            </a:custGeom>
            <a:solidFill>
              <a:srgbClr val="0C207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26" name="Vrije vorm: vorm 25">
            <a:extLst>
              <a:ext uri="{FF2B5EF4-FFF2-40B4-BE49-F238E27FC236}">
                <a16:creationId xmlns:a16="http://schemas.microsoft.com/office/drawing/2014/main" id="{6E848A0E-7B23-27B2-D945-0C746F6532CD}"/>
              </a:ext>
            </a:extLst>
          </p:cNvPr>
          <p:cNvSpPr/>
          <p:nvPr/>
        </p:nvSpPr>
        <p:spPr>
          <a:xfrm>
            <a:off x="2943828" y="1776956"/>
            <a:ext cx="6313078" cy="3292314"/>
          </a:xfrm>
          <a:custGeom>
            <a:avLst/>
            <a:gdLst>
              <a:gd name="connsiteX0" fmla="*/ 0 w 6313078"/>
              <a:gd name="connsiteY0" fmla="*/ 0 h 3292314"/>
              <a:gd name="connsiteX1" fmla="*/ 6313079 w 6313078"/>
              <a:gd name="connsiteY1" fmla="*/ 0 h 3292314"/>
              <a:gd name="connsiteX2" fmla="*/ 6313079 w 6313078"/>
              <a:gd name="connsiteY2" fmla="*/ 3292315 h 3292314"/>
              <a:gd name="connsiteX3" fmla="*/ 0 w 6313078"/>
              <a:gd name="connsiteY3" fmla="*/ 3292315 h 329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3078" h="3292314">
                <a:moveTo>
                  <a:pt x="0" y="0"/>
                </a:moveTo>
                <a:lnTo>
                  <a:pt x="6313079" y="0"/>
                </a:lnTo>
                <a:lnTo>
                  <a:pt x="6313079" y="3292315"/>
                </a:lnTo>
                <a:lnTo>
                  <a:pt x="0" y="3292315"/>
                </a:lnTo>
                <a:close/>
              </a:path>
            </a:pathLst>
          </a:custGeom>
          <a:noFill/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27" name="Vrije vorm: vorm 26">
            <a:extLst>
              <a:ext uri="{FF2B5EF4-FFF2-40B4-BE49-F238E27FC236}">
                <a16:creationId xmlns:a16="http://schemas.microsoft.com/office/drawing/2014/main" id="{81358E8D-27B9-9BBF-E7A7-F2BFBA42EBD4}"/>
              </a:ext>
            </a:extLst>
          </p:cNvPr>
          <p:cNvSpPr/>
          <p:nvPr/>
        </p:nvSpPr>
        <p:spPr>
          <a:xfrm>
            <a:off x="3865553" y="2913258"/>
            <a:ext cx="4501149" cy="181155"/>
          </a:xfrm>
          <a:custGeom>
            <a:avLst/>
            <a:gdLst>
              <a:gd name="connsiteX0" fmla="*/ 4470008 w 4501149"/>
              <a:gd name="connsiteY0" fmla="*/ 178117 h 181155"/>
              <a:gd name="connsiteX1" fmla="*/ 4501150 w 4501149"/>
              <a:gd name="connsiteY1" fmla="*/ 178117 h 181155"/>
              <a:gd name="connsiteX2" fmla="*/ 4501150 w 4501149"/>
              <a:gd name="connsiteY2" fmla="*/ 94945 h 181155"/>
              <a:gd name="connsiteX3" fmla="*/ 4491655 w 4501149"/>
              <a:gd name="connsiteY3" fmla="*/ 64183 h 181155"/>
              <a:gd name="connsiteX4" fmla="*/ 4464691 w 4501149"/>
              <a:gd name="connsiteY4" fmla="*/ 54309 h 181155"/>
              <a:gd name="connsiteX5" fmla="*/ 4450639 w 4501149"/>
              <a:gd name="connsiteY5" fmla="*/ 56207 h 181155"/>
              <a:gd name="connsiteX6" fmla="*/ 4439626 w 4501149"/>
              <a:gd name="connsiteY6" fmla="*/ 61904 h 181155"/>
              <a:gd name="connsiteX7" fmla="*/ 4431270 w 4501149"/>
              <a:gd name="connsiteY7" fmla="*/ 69880 h 181155"/>
              <a:gd name="connsiteX8" fmla="*/ 4425574 w 4501149"/>
              <a:gd name="connsiteY8" fmla="*/ 78614 h 181155"/>
              <a:gd name="connsiteX9" fmla="*/ 4422156 w 4501149"/>
              <a:gd name="connsiteY9" fmla="*/ 69880 h 181155"/>
              <a:gd name="connsiteX10" fmla="*/ 4416079 w 4501149"/>
              <a:gd name="connsiteY10" fmla="*/ 62284 h 181155"/>
              <a:gd name="connsiteX11" fmla="*/ 4406205 w 4501149"/>
              <a:gd name="connsiteY11" fmla="*/ 56587 h 181155"/>
              <a:gd name="connsiteX12" fmla="*/ 4392533 w 4501149"/>
              <a:gd name="connsiteY12" fmla="*/ 54309 h 181155"/>
              <a:gd name="connsiteX13" fmla="*/ 4368607 w 4501149"/>
              <a:gd name="connsiteY13" fmla="*/ 60765 h 181155"/>
              <a:gd name="connsiteX14" fmla="*/ 4352656 w 4501149"/>
              <a:gd name="connsiteY14" fmla="*/ 78614 h 181155"/>
              <a:gd name="connsiteX15" fmla="*/ 4352276 w 4501149"/>
              <a:gd name="connsiteY15" fmla="*/ 78614 h 181155"/>
              <a:gd name="connsiteX16" fmla="*/ 4353796 w 4501149"/>
              <a:gd name="connsiteY16" fmla="*/ 67221 h 181155"/>
              <a:gd name="connsiteX17" fmla="*/ 4353796 w 4501149"/>
              <a:gd name="connsiteY17" fmla="*/ 56967 h 181155"/>
              <a:gd name="connsiteX18" fmla="*/ 4324173 w 4501149"/>
              <a:gd name="connsiteY18" fmla="*/ 56967 h 181155"/>
              <a:gd name="connsiteX19" fmla="*/ 4324173 w 4501149"/>
              <a:gd name="connsiteY19" fmla="*/ 178117 h 181155"/>
              <a:gd name="connsiteX20" fmla="*/ 4355314 w 4501149"/>
              <a:gd name="connsiteY20" fmla="*/ 178117 h 181155"/>
              <a:gd name="connsiteX21" fmla="*/ 4355314 w 4501149"/>
              <a:gd name="connsiteY21" fmla="*/ 120011 h 181155"/>
              <a:gd name="connsiteX22" fmla="*/ 4357593 w 4501149"/>
              <a:gd name="connsiteY22" fmla="*/ 104060 h 181155"/>
              <a:gd name="connsiteX23" fmla="*/ 4363670 w 4501149"/>
              <a:gd name="connsiteY23" fmla="*/ 91527 h 181155"/>
              <a:gd name="connsiteX24" fmla="*/ 4372404 w 4501149"/>
              <a:gd name="connsiteY24" fmla="*/ 83172 h 181155"/>
              <a:gd name="connsiteX25" fmla="*/ 4382659 w 4501149"/>
              <a:gd name="connsiteY25" fmla="*/ 80134 h 181155"/>
              <a:gd name="connsiteX26" fmla="*/ 4394432 w 4501149"/>
              <a:gd name="connsiteY26" fmla="*/ 86210 h 181155"/>
              <a:gd name="connsiteX27" fmla="*/ 4397090 w 4501149"/>
              <a:gd name="connsiteY27" fmla="*/ 101022 h 181155"/>
              <a:gd name="connsiteX28" fmla="*/ 4397090 w 4501149"/>
              <a:gd name="connsiteY28" fmla="*/ 177737 h 181155"/>
              <a:gd name="connsiteX29" fmla="*/ 4427852 w 4501149"/>
              <a:gd name="connsiteY29" fmla="*/ 177737 h 181155"/>
              <a:gd name="connsiteX30" fmla="*/ 4427852 w 4501149"/>
              <a:gd name="connsiteY30" fmla="*/ 119631 h 181155"/>
              <a:gd name="connsiteX31" fmla="*/ 4430131 w 4501149"/>
              <a:gd name="connsiteY31" fmla="*/ 103680 h 181155"/>
              <a:gd name="connsiteX32" fmla="*/ 4436587 w 4501149"/>
              <a:gd name="connsiteY32" fmla="*/ 91147 h 181155"/>
              <a:gd name="connsiteX33" fmla="*/ 4445323 w 4501149"/>
              <a:gd name="connsiteY33" fmla="*/ 83172 h 181155"/>
              <a:gd name="connsiteX34" fmla="*/ 4455576 w 4501149"/>
              <a:gd name="connsiteY34" fmla="*/ 80134 h 181155"/>
              <a:gd name="connsiteX35" fmla="*/ 4466970 w 4501149"/>
              <a:gd name="connsiteY35" fmla="*/ 85830 h 181155"/>
              <a:gd name="connsiteX36" fmla="*/ 4470008 w 4501149"/>
              <a:gd name="connsiteY36" fmla="*/ 101022 h 181155"/>
              <a:gd name="connsiteX37" fmla="*/ 4470008 w 4501149"/>
              <a:gd name="connsiteY37" fmla="*/ 177737 h 181155"/>
              <a:gd name="connsiteX38" fmla="*/ 4256192 w 4501149"/>
              <a:gd name="connsiteY38" fmla="*/ 178117 h 181155"/>
              <a:gd name="connsiteX39" fmla="*/ 4285815 w 4501149"/>
              <a:gd name="connsiteY39" fmla="*/ 178117 h 181155"/>
              <a:gd name="connsiteX40" fmla="*/ 4285055 w 4501149"/>
              <a:gd name="connsiteY40" fmla="*/ 162546 h 181155"/>
              <a:gd name="connsiteX41" fmla="*/ 4285055 w 4501149"/>
              <a:gd name="connsiteY41" fmla="*/ 146975 h 181155"/>
              <a:gd name="connsiteX42" fmla="*/ 4285055 w 4501149"/>
              <a:gd name="connsiteY42" fmla="*/ 96464 h 181155"/>
              <a:gd name="connsiteX43" fmla="*/ 4282776 w 4501149"/>
              <a:gd name="connsiteY43" fmla="*/ 78614 h 181155"/>
              <a:gd name="connsiteX44" fmla="*/ 4274801 w 4501149"/>
              <a:gd name="connsiteY44" fmla="*/ 65322 h 181155"/>
              <a:gd name="connsiteX45" fmla="*/ 4259610 w 4501149"/>
              <a:gd name="connsiteY45" fmla="*/ 56967 h 181155"/>
              <a:gd name="connsiteX46" fmla="*/ 4235304 w 4501149"/>
              <a:gd name="connsiteY46" fmla="*/ 53929 h 181155"/>
              <a:gd name="connsiteX47" fmla="*/ 4212517 w 4501149"/>
              <a:gd name="connsiteY47" fmla="*/ 55828 h 181155"/>
              <a:gd name="connsiteX48" fmla="*/ 4192009 w 4501149"/>
              <a:gd name="connsiteY48" fmla="*/ 61145 h 181155"/>
              <a:gd name="connsiteX49" fmla="*/ 4194668 w 4501149"/>
              <a:gd name="connsiteY49" fmla="*/ 87350 h 181155"/>
              <a:gd name="connsiteX50" fmla="*/ 4212517 w 4501149"/>
              <a:gd name="connsiteY50" fmla="*/ 80513 h 181155"/>
              <a:gd name="connsiteX51" fmla="*/ 4230747 w 4501149"/>
              <a:gd name="connsiteY51" fmla="*/ 77855 h 181155"/>
              <a:gd name="connsiteX52" fmla="*/ 4248976 w 4501149"/>
              <a:gd name="connsiteY52" fmla="*/ 82792 h 181155"/>
              <a:gd name="connsiteX53" fmla="*/ 4254293 w 4501149"/>
              <a:gd name="connsiteY53" fmla="*/ 97224 h 181155"/>
              <a:gd name="connsiteX54" fmla="*/ 4254293 w 4501149"/>
              <a:gd name="connsiteY54" fmla="*/ 103680 h 181155"/>
              <a:gd name="connsiteX55" fmla="*/ 4226190 w 4501149"/>
              <a:gd name="connsiteY55" fmla="*/ 106339 h 181155"/>
              <a:gd name="connsiteX56" fmla="*/ 4204162 w 4501149"/>
              <a:gd name="connsiteY56" fmla="*/ 114694 h 181155"/>
              <a:gd name="connsiteX57" fmla="*/ 4189730 w 4501149"/>
              <a:gd name="connsiteY57" fmla="*/ 128366 h 181155"/>
              <a:gd name="connsiteX58" fmla="*/ 4184413 w 4501149"/>
              <a:gd name="connsiteY58" fmla="*/ 147735 h 181155"/>
              <a:gd name="connsiteX59" fmla="*/ 4193528 w 4501149"/>
              <a:gd name="connsiteY59" fmla="*/ 170901 h 181155"/>
              <a:gd name="connsiteX60" fmla="*/ 4218974 w 4501149"/>
              <a:gd name="connsiteY60" fmla="*/ 179636 h 181155"/>
              <a:gd name="connsiteX61" fmla="*/ 4242900 w 4501149"/>
              <a:gd name="connsiteY61" fmla="*/ 173180 h 181155"/>
              <a:gd name="connsiteX62" fmla="*/ 4257711 w 4501149"/>
              <a:gd name="connsiteY62" fmla="*/ 156469 h 181155"/>
              <a:gd name="connsiteX63" fmla="*/ 4257711 w 4501149"/>
              <a:gd name="connsiteY63" fmla="*/ 156469 h 181155"/>
              <a:gd name="connsiteX64" fmla="*/ 4256952 w 4501149"/>
              <a:gd name="connsiteY64" fmla="*/ 166724 h 181155"/>
              <a:gd name="connsiteX65" fmla="*/ 4256952 w 4501149"/>
              <a:gd name="connsiteY65" fmla="*/ 177357 h 181155"/>
              <a:gd name="connsiteX66" fmla="*/ 4253913 w 4501149"/>
              <a:gd name="connsiteY66" fmla="*/ 124568 h 181155"/>
              <a:gd name="connsiteX67" fmla="*/ 4253913 w 4501149"/>
              <a:gd name="connsiteY67" fmla="*/ 127606 h 181155"/>
              <a:gd name="connsiteX68" fmla="*/ 4252014 w 4501149"/>
              <a:gd name="connsiteY68" fmla="*/ 138620 h 181155"/>
              <a:gd name="connsiteX69" fmla="*/ 4246697 w 4501149"/>
              <a:gd name="connsiteY69" fmla="*/ 147735 h 181155"/>
              <a:gd name="connsiteX70" fmla="*/ 4238722 w 4501149"/>
              <a:gd name="connsiteY70" fmla="*/ 154191 h 181155"/>
              <a:gd name="connsiteX71" fmla="*/ 4228089 w 4501149"/>
              <a:gd name="connsiteY71" fmla="*/ 156849 h 181155"/>
              <a:gd name="connsiteX72" fmla="*/ 4217455 w 4501149"/>
              <a:gd name="connsiteY72" fmla="*/ 153431 h 181155"/>
              <a:gd name="connsiteX73" fmla="*/ 4213657 w 4501149"/>
              <a:gd name="connsiteY73" fmla="*/ 143937 h 181155"/>
              <a:gd name="connsiteX74" fmla="*/ 4215176 w 4501149"/>
              <a:gd name="connsiteY74" fmla="*/ 136721 h 181155"/>
              <a:gd name="connsiteX75" fmla="*/ 4221252 w 4501149"/>
              <a:gd name="connsiteY75" fmla="*/ 130644 h 181155"/>
              <a:gd name="connsiteX76" fmla="*/ 4233405 w 4501149"/>
              <a:gd name="connsiteY76" fmla="*/ 126467 h 181155"/>
              <a:gd name="connsiteX77" fmla="*/ 4253534 w 4501149"/>
              <a:gd name="connsiteY77" fmla="*/ 124948 h 181155"/>
              <a:gd name="connsiteX78" fmla="*/ 4123649 w 4501149"/>
              <a:gd name="connsiteY78" fmla="*/ 178117 h 181155"/>
              <a:gd name="connsiteX79" fmla="*/ 4152512 w 4501149"/>
              <a:gd name="connsiteY79" fmla="*/ 178117 h 181155"/>
              <a:gd name="connsiteX80" fmla="*/ 4152512 w 4501149"/>
              <a:gd name="connsiteY80" fmla="*/ 380 h 181155"/>
              <a:gd name="connsiteX81" fmla="*/ 4121370 w 4501149"/>
              <a:gd name="connsiteY81" fmla="*/ 380 h 181155"/>
              <a:gd name="connsiteX82" fmla="*/ 4121370 w 4501149"/>
              <a:gd name="connsiteY82" fmla="*/ 55828 h 181155"/>
              <a:gd name="connsiteX83" fmla="*/ 4113395 w 4501149"/>
              <a:gd name="connsiteY83" fmla="*/ 55068 h 181155"/>
              <a:gd name="connsiteX84" fmla="*/ 4105799 w 4501149"/>
              <a:gd name="connsiteY84" fmla="*/ 55068 h 181155"/>
              <a:gd name="connsiteX85" fmla="*/ 4078835 w 4501149"/>
              <a:gd name="connsiteY85" fmla="*/ 60005 h 181155"/>
              <a:gd name="connsiteX86" fmla="*/ 4058706 w 4501149"/>
              <a:gd name="connsiteY86" fmla="*/ 74437 h 181155"/>
              <a:gd name="connsiteX87" fmla="*/ 4046174 w 4501149"/>
              <a:gd name="connsiteY87" fmla="*/ 96084 h 181155"/>
              <a:gd name="connsiteX88" fmla="*/ 4041616 w 4501149"/>
              <a:gd name="connsiteY88" fmla="*/ 124188 h 181155"/>
              <a:gd name="connsiteX89" fmla="*/ 4052630 w 4501149"/>
              <a:gd name="connsiteY89" fmla="*/ 165584 h 181155"/>
              <a:gd name="connsiteX90" fmla="*/ 4085671 w 4501149"/>
              <a:gd name="connsiteY90" fmla="*/ 180775 h 181155"/>
              <a:gd name="connsiteX91" fmla="*/ 4109217 w 4501149"/>
              <a:gd name="connsiteY91" fmla="*/ 174319 h 181155"/>
              <a:gd name="connsiteX92" fmla="*/ 4123649 w 4501149"/>
              <a:gd name="connsiteY92" fmla="*/ 157609 h 181155"/>
              <a:gd name="connsiteX93" fmla="*/ 4124029 w 4501149"/>
              <a:gd name="connsiteY93" fmla="*/ 157609 h 181155"/>
              <a:gd name="connsiteX94" fmla="*/ 4122889 w 4501149"/>
              <a:gd name="connsiteY94" fmla="*/ 167863 h 181155"/>
              <a:gd name="connsiteX95" fmla="*/ 4122889 w 4501149"/>
              <a:gd name="connsiteY95" fmla="*/ 177737 h 181155"/>
              <a:gd name="connsiteX96" fmla="*/ 4121750 w 4501149"/>
              <a:gd name="connsiteY96" fmla="*/ 81653 h 181155"/>
              <a:gd name="connsiteX97" fmla="*/ 4121750 w 4501149"/>
              <a:gd name="connsiteY97" fmla="*/ 115453 h 181155"/>
              <a:gd name="connsiteX98" fmla="*/ 4119851 w 4501149"/>
              <a:gd name="connsiteY98" fmla="*/ 130265 h 181155"/>
              <a:gd name="connsiteX99" fmla="*/ 4114914 w 4501149"/>
              <a:gd name="connsiteY99" fmla="*/ 142797 h 181155"/>
              <a:gd name="connsiteX100" fmla="*/ 4106939 w 4501149"/>
              <a:gd name="connsiteY100" fmla="*/ 151532 h 181155"/>
              <a:gd name="connsiteX101" fmla="*/ 4095925 w 4501149"/>
              <a:gd name="connsiteY101" fmla="*/ 154950 h 181155"/>
              <a:gd name="connsiteX102" fmla="*/ 4075417 w 4501149"/>
              <a:gd name="connsiteY102" fmla="*/ 120770 h 181155"/>
              <a:gd name="connsiteX103" fmla="*/ 4084152 w 4501149"/>
              <a:gd name="connsiteY103" fmla="*/ 88869 h 181155"/>
              <a:gd name="connsiteX104" fmla="*/ 4106179 w 4501149"/>
              <a:gd name="connsiteY104" fmla="*/ 79374 h 181155"/>
              <a:gd name="connsiteX105" fmla="*/ 4114154 w 4501149"/>
              <a:gd name="connsiteY105" fmla="*/ 79754 h 181155"/>
              <a:gd name="connsiteX106" fmla="*/ 4122130 w 4501149"/>
              <a:gd name="connsiteY106" fmla="*/ 81273 h 181155"/>
              <a:gd name="connsiteX107" fmla="*/ 4024146 w 4501149"/>
              <a:gd name="connsiteY107" fmla="*/ 85450 h 181155"/>
              <a:gd name="connsiteX108" fmla="*/ 4025666 w 4501149"/>
              <a:gd name="connsiteY108" fmla="*/ 54688 h 181155"/>
              <a:gd name="connsiteX109" fmla="*/ 4011613 w 4501149"/>
              <a:gd name="connsiteY109" fmla="*/ 55828 h 181155"/>
              <a:gd name="connsiteX110" fmla="*/ 4000600 w 4501149"/>
              <a:gd name="connsiteY110" fmla="*/ 61524 h 181155"/>
              <a:gd name="connsiteX111" fmla="*/ 3992624 w 4501149"/>
              <a:gd name="connsiteY111" fmla="*/ 70259 h 181155"/>
              <a:gd name="connsiteX112" fmla="*/ 3987308 w 4501149"/>
              <a:gd name="connsiteY112" fmla="*/ 81273 h 181155"/>
              <a:gd name="connsiteX113" fmla="*/ 3986928 w 4501149"/>
              <a:gd name="connsiteY113" fmla="*/ 81273 h 181155"/>
              <a:gd name="connsiteX114" fmla="*/ 3988447 w 4501149"/>
              <a:gd name="connsiteY114" fmla="*/ 68360 h 181155"/>
              <a:gd name="connsiteX115" fmla="*/ 3988827 w 4501149"/>
              <a:gd name="connsiteY115" fmla="*/ 56967 h 181155"/>
              <a:gd name="connsiteX116" fmla="*/ 3959204 w 4501149"/>
              <a:gd name="connsiteY116" fmla="*/ 56967 h 181155"/>
              <a:gd name="connsiteX117" fmla="*/ 3959204 w 4501149"/>
              <a:gd name="connsiteY117" fmla="*/ 178117 h 181155"/>
              <a:gd name="connsiteX118" fmla="*/ 3990346 w 4501149"/>
              <a:gd name="connsiteY118" fmla="*/ 178117 h 181155"/>
              <a:gd name="connsiteX119" fmla="*/ 3990346 w 4501149"/>
              <a:gd name="connsiteY119" fmla="*/ 128746 h 181155"/>
              <a:gd name="connsiteX120" fmla="*/ 4023767 w 4501149"/>
              <a:gd name="connsiteY120" fmla="*/ 85071 h 181155"/>
              <a:gd name="connsiteX121" fmla="*/ 3928442 w 4501149"/>
              <a:gd name="connsiteY121" fmla="*/ 108617 h 181155"/>
              <a:gd name="connsiteX122" fmla="*/ 3925404 w 4501149"/>
              <a:gd name="connsiteY122" fmla="*/ 87729 h 181155"/>
              <a:gd name="connsiteX123" fmla="*/ 3916289 w 4501149"/>
              <a:gd name="connsiteY123" fmla="*/ 70639 h 181155"/>
              <a:gd name="connsiteX124" fmla="*/ 3900338 w 4501149"/>
              <a:gd name="connsiteY124" fmla="*/ 59246 h 181155"/>
              <a:gd name="connsiteX125" fmla="*/ 3877552 w 4501149"/>
              <a:gd name="connsiteY125" fmla="*/ 55068 h 181155"/>
              <a:gd name="connsiteX126" fmla="*/ 3853246 w 4501149"/>
              <a:gd name="connsiteY126" fmla="*/ 60005 h 181155"/>
              <a:gd name="connsiteX127" fmla="*/ 3835396 w 4501149"/>
              <a:gd name="connsiteY127" fmla="*/ 73298 h 181155"/>
              <a:gd name="connsiteX128" fmla="*/ 3824382 w 4501149"/>
              <a:gd name="connsiteY128" fmla="*/ 93426 h 181155"/>
              <a:gd name="connsiteX129" fmla="*/ 3820585 w 4501149"/>
              <a:gd name="connsiteY129" fmla="*/ 119251 h 181155"/>
              <a:gd name="connsiteX130" fmla="*/ 3836155 w 4501149"/>
              <a:gd name="connsiteY130" fmla="*/ 166344 h 181155"/>
              <a:gd name="connsiteX131" fmla="*/ 3880590 w 4501149"/>
              <a:gd name="connsiteY131" fmla="*/ 181155 h 181155"/>
              <a:gd name="connsiteX132" fmla="*/ 3902997 w 4501149"/>
              <a:gd name="connsiteY132" fmla="*/ 179256 h 181155"/>
              <a:gd name="connsiteX133" fmla="*/ 3923884 w 4501149"/>
              <a:gd name="connsiteY133" fmla="*/ 173560 h 181155"/>
              <a:gd name="connsiteX134" fmla="*/ 3920846 w 4501149"/>
              <a:gd name="connsiteY134" fmla="*/ 149633 h 181155"/>
              <a:gd name="connsiteX135" fmla="*/ 3903756 w 4501149"/>
              <a:gd name="connsiteY135" fmla="*/ 155330 h 181155"/>
              <a:gd name="connsiteX136" fmla="*/ 3885527 w 4501149"/>
              <a:gd name="connsiteY136" fmla="*/ 157229 h 181155"/>
              <a:gd name="connsiteX137" fmla="*/ 3852106 w 4501149"/>
              <a:gd name="connsiteY137" fmla="*/ 123429 h 181155"/>
              <a:gd name="connsiteX138" fmla="*/ 3926923 w 4501149"/>
              <a:gd name="connsiteY138" fmla="*/ 123429 h 181155"/>
              <a:gd name="connsiteX139" fmla="*/ 3927682 w 4501149"/>
              <a:gd name="connsiteY139" fmla="*/ 115833 h 181155"/>
              <a:gd name="connsiteX140" fmla="*/ 3927682 w 4501149"/>
              <a:gd name="connsiteY140" fmla="*/ 108997 h 181155"/>
              <a:gd name="connsiteX141" fmla="*/ 3897680 w 4501149"/>
              <a:gd name="connsiteY141" fmla="*/ 101401 h 181155"/>
              <a:gd name="connsiteX142" fmla="*/ 3853246 w 4501149"/>
              <a:gd name="connsiteY142" fmla="*/ 101401 h 181155"/>
              <a:gd name="connsiteX143" fmla="*/ 3860841 w 4501149"/>
              <a:gd name="connsiteY143" fmla="*/ 83931 h 181155"/>
              <a:gd name="connsiteX144" fmla="*/ 3876792 w 4501149"/>
              <a:gd name="connsiteY144" fmla="*/ 77475 h 181155"/>
              <a:gd name="connsiteX145" fmla="*/ 3892363 w 4501149"/>
              <a:gd name="connsiteY145" fmla="*/ 83931 h 181155"/>
              <a:gd name="connsiteX146" fmla="*/ 3897680 w 4501149"/>
              <a:gd name="connsiteY146" fmla="*/ 101781 h 181155"/>
              <a:gd name="connsiteX147" fmla="*/ 3799317 w 4501149"/>
              <a:gd name="connsiteY147" fmla="*/ 177357 h 181155"/>
              <a:gd name="connsiteX148" fmla="*/ 3799317 w 4501149"/>
              <a:gd name="connsiteY148" fmla="*/ 152292 h 181155"/>
              <a:gd name="connsiteX149" fmla="*/ 3784126 w 4501149"/>
              <a:gd name="connsiteY149" fmla="*/ 154191 h 181155"/>
              <a:gd name="connsiteX150" fmla="*/ 3773112 w 4501149"/>
              <a:gd name="connsiteY150" fmla="*/ 150013 h 181155"/>
              <a:gd name="connsiteX151" fmla="*/ 3770074 w 4501149"/>
              <a:gd name="connsiteY151" fmla="*/ 134062 h 181155"/>
              <a:gd name="connsiteX152" fmla="*/ 3770074 w 4501149"/>
              <a:gd name="connsiteY152" fmla="*/ 80893 h 181155"/>
              <a:gd name="connsiteX153" fmla="*/ 3799697 w 4501149"/>
              <a:gd name="connsiteY153" fmla="*/ 80893 h 181155"/>
              <a:gd name="connsiteX154" fmla="*/ 3799697 w 4501149"/>
              <a:gd name="connsiteY154" fmla="*/ 56587 h 181155"/>
              <a:gd name="connsiteX155" fmla="*/ 3770074 w 4501149"/>
              <a:gd name="connsiteY155" fmla="*/ 56587 h 181155"/>
              <a:gd name="connsiteX156" fmla="*/ 3770074 w 4501149"/>
              <a:gd name="connsiteY156" fmla="*/ 11014 h 181155"/>
              <a:gd name="connsiteX157" fmla="*/ 3738932 w 4501149"/>
              <a:gd name="connsiteY157" fmla="*/ 19369 h 181155"/>
              <a:gd name="connsiteX158" fmla="*/ 3738932 w 4501149"/>
              <a:gd name="connsiteY158" fmla="*/ 56587 h 181155"/>
              <a:gd name="connsiteX159" fmla="*/ 3718424 w 4501149"/>
              <a:gd name="connsiteY159" fmla="*/ 56587 h 181155"/>
              <a:gd name="connsiteX160" fmla="*/ 3718424 w 4501149"/>
              <a:gd name="connsiteY160" fmla="*/ 80893 h 181155"/>
              <a:gd name="connsiteX161" fmla="*/ 3739312 w 4501149"/>
              <a:gd name="connsiteY161" fmla="*/ 80893 h 181155"/>
              <a:gd name="connsiteX162" fmla="*/ 3739312 w 4501149"/>
              <a:gd name="connsiteY162" fmla="*/ 142418 h 181155"/>
              <a:gd name="connsiteX163" fmla="*/ 3740831 w 4501149"/>
              <a:gd name="connsiteY163" fmla="*/ 160267 h 181155"/>
              <a:gd name="connsiteX164" fmla="*/ 3746527 w 4501149"/>
              <a:gd name="connsiteY164" fmla="*/ 172040 h 181155"/>
              <a:gd name="connsiteX165" fmla="*/ 3757541 w 4501149"/>
              <a:gd name="connsiteY165" fmla="*/ 178497 h 181155"/>
              <a:gd name="connsiteX166" fmla="*/ 3774251 w 4501149"/>
              <a:gd name="connsiteY166" fmla="*/ 180396 h 181155"/>
              <a:gd name="connsiteX167" fmla="*/ 3787164 w 4501149"/>
              <a:gd name="connsiteY167" fmla="*/ 179636 h 181155"/>
              <a:gd name="connsiteX168" fmla="*/ 3799697 w 4501149"/>
              <a:gd name="connsiteY168" fmla="*/ 177357 h 181155"/>
              <a:gd name="connsiteX169" fmla="*/ 3702853 w 4501149"/>
              <a:gd name="connsiteY169" fmla="*/ 177357 h 181155"/>
              <a:gd name="connsiteX170" fmla="*/ 3702853 w 4501149"/>
              <a:gd name="connsiteY170" fmla="*/ 152292 h 181155"/>
              <a:gd name="connsiteX171" fmla="*/ 3687662 w 4501149"/>
              <a:gd name="connsiteY171" fmla="*/ 154191 h 181155"/>
              <a:gd name="connsiteX172" fmla="*/ 3676648 w 4501149"/>
              <a:gd name="connsiteY172" fmla="*/ 150013 h 181155"/>
              <a:gd name="connsiteX173" fmla="*/ 3673610 w 4501149"/>
              <a:gd name="connsiteY173" fmla="*/ 134062 h 181155"/>
              <a:gd name="connsiteX174" fmla="*/ 3673610 w 4501149"/>
              <a:gd name="connsiteY174" fmla="*/ 80893 h 181155"/>
              <a:gd name="connsiteX175" fmla="*/ 3703232 w 4501149"/>
              <a:gd name="connsiteY175" fmla="*/ 80893 h 181155"/>
              <a:gd name="connsiteX176" fmla="*/ 3703232 w 4501149"/>
              <a:gd name="connsiteY176" fmla="*/ 56587 h 181155"/>
              <a:gd name="connsiteX177" fmla="*/ 3673610 w 4501149"/>
              <a:gd name="connsiteY177" fmla="*/ 56587 h 181155"/>
              <a:gd name="connsiteX178" fmla="*/ 3673610 w 4501149"/>
              <a:gd name="connsiteY178" fmla="*/ 11014 h 181155"/>
              <a:gd name="connsiteX179" fmla="*/ 3642468 w 4501149"/>
              <a:gd name="connsiteY179" fmla="*/ 19369 h 181155"/>
              <a:gd name="connsiteX180" fmla="*/ 3642468 w 4501149"/>
              <a:gd name="connsiteY180" fmla="*/ 56587 h 181155"/>
              <a:gd name="connsiteX181" fmla="*/ 3621960 w 4501149"/>
              <a:gd name="connsiteY181" fmla="*/ 56587 h 181155"/>
              <a:gd name="connsiteX182" fmla="*/ 3621960 w 4501149"/>
              <a:gd name="connsiteY182" fmla="*/ 80893 h 181155"/>
              <a:gd name="connsiteX183" fmla="*/ 3642848 w 4501149"/>
              <a:gd name="connsiteY183" fmla="*/ 80893 h 181155"/>
              <a:gd name="connsiteX184" fmla="*/ 3642848 w 4501149"/>
              <a:gd name="connsiteY184" fmla="*/ 142418 h 181155"/>
              <a:gd name="connsiteX185" fmla="*/ 3644367 w 4501149"/>
              <a:gd name="connsiteY185" fmla="*/ 160267 h 181155"/>
              <a:gd name="connsiteX186" fmla="*/ 3650063 w 4501149"/>
              <a:gd name="connsiteY186" fmla="*/ 172040 h 181155"/>
              <a:gd name="connsiteX187" fmla="*/ 3661077 w 4501149"/>
              <a:gd name="connsiteY187" fmla="*/ 178497 h 181155"/>
              <a:gd name="connsiteX188" fmla="*/ 3677787 w 4501149"/>
              <a:gd name="connsiteY188" fmla="*/ 180396 h 181155"/>
              <a:gd name="connsiteX189" fmla="*/ 3690700 w 4501149"/>
              <a:gd name="connsiteY189" fmla="*/ 179636 h 181155"/>
              <a:gd name="connsiteX190" fmla="*/ 3703232 w 4501149"/>
              <a:gd name="connsiteY190" fmla="*/ 177357 h 181155"/>
              <a:gd name="connsiteX191" fmla="*/ 3607148 w 4501149"/>
              <a:gd name="connsiteY191" fmla="*/ 115453 h 181155"/>
              <a:gd name="connsiteX192" fmla="*/ 3591957 w 4501149"/>
              <a:gd name="connsiteY192" fmla="*/ 69500 h 181155"/>
              <a:gd name="connsiteX193" fmla="*/ 3550941 w 4501149"/>
              <a:gd name="connsiteY193" fmla="*/ 54688 h 181155"/>
              <a:gd name="connsiteX194" fmla="*/ 3525875 w 4501149"/>
              <a:gd name="connsiteY194" fmla="*/ 59625 h 181155"/>
              <a:gd name="connsiteX195" fmla="*/ 3506507 w 4501149"/>
              <a:gd name="connsiteY195" fmla="*/ 73298 h 181155"/>
              <a:gd name="connsiteX196" fmla="*/ 3493974 w 4501149"/>
              <a:gd name="connsiteY196" fmla="*/ 93806 h 181155"/>
              <a:gd name="connsiteX197" fmla="*/ 3489417 w 4501149"/>
              <a:gd name="connsiteY197" fmla="*/ 120011 h 181155"/>
              <a:gd name="connsiteX198" fmla="*/ 3493214 w 4501149"/>
              <a:gd name="connsiteY198" fmla="*/ 147735 h 181155"/>
              <a:gd name="connsiteX199" fmla="*/ 3504608 w 4501149"/>
              <a:gd name="connsiteY199" fmla="*/ 166724 h 181155"/>
              <a:gd name="connsiteX200" fmla="*/ 3522457 w 4501149"/>
              <a:gd name="connsiteY200" fmla="*/ 177737 h 181155"/>
              <a:gd name="connsiteX201" fmla="*/ 3546004 w 4501149"/>
              <a:gd name="connsiteY201" fmla="*/ 181155 h 181155"/>
              <a:gd name="connsiteX202" fmla="*/ 3571069 w 4501149"/>
              <a:gd name="connsiteY202" fmla="*/ 176218 h 181155"/>
              <a:gd name="connsiteX203" fmla="*/ 3590818 w 4501149"/>
              <a:gd name="connsiteY203" fmla="*/ 162546 h 181155"/>
              <a:gd name="connsiteX204" fmla="*/ 3603730 w 4501149"/>
              <a:gd name="connsiteY204" fmla="*/ 142038 h 181155"/>
              <a:gd name="connsiteX205" fmla="*/ 3608288 w 4501149"/>
              <a:gd name="connsiteY205" fmla="*/ 115833 h 181155"/>
              <a:gd name="connsiteX206" fmla="*/ 3574867 w 4501149"/>
              <a:gd name="connsiteY206" fmla="*/ 116972 h 181155"/>
              <a:gd name="connsiteX207" fmla="*/ 3567271 w 4501149"/>
              <a:gd name="connsiteY207" fmla="*/ 144696 h 181155"/>
              <a:gd name="connsiteX208" fmla="*/ 3547903 w 4501149"/>
              <a:gd name="connsiteY208" fmla="*/ 153811 h 181155"/>
              <a:gd name="connsiteX209" fmla="*/ 3520938 w 4501149"/>
              <a:gd name="connsiteY209" fmla="*/ 116213 h 181155"/>
              <a:gd name="connsiteX210" fmla="*/ 3523217 w 4501149"/>
              <a:gd name="connsiteY210" fmla="*/ 100262 h 181155"/>
              <a:gd name="connsiteX211" fmla="*/ 3529293 w 4501149"/>
              <a:gd name="connsiteY211" fmla="*/ 89248 h 181155"/>
              <a:gd name="connsiteX212" fmla="*/ 3538028 w 4501149"/>
              <a:gd name="connsiteY212" fmla="*/ 82792 h 181155"/>
              <a:gd name="connsiteX213" fmla="*/ 3548282 w 4501149"/>
              <a:gd name="connsiteY213" fmla="*/ 80893 h 181155"/>
              <a:gd name="connsiteX214" fmla="*/ 3568411 w 4501149"/>
              <a:gd name="connsiteY214" fmla="*/ 90008 h 181155"/>
              <a:gd name="connsiteX215" fmla="*/ 3574867 w 4501149"/>
              <a:gd name="connsiteY215" fmla="*/ 116593 h 181155"/>
              <a:gd name="connsiteX216" fmla="*/ 3433589 w 4501149"/>
              <a:gd name="connsiteY216" fmla="*/ 178117 h 181155"/>
              <a:gd name="connsiteX217" fmla="*/ 3472706 w 4501149"/>
              <a:gd name="connsiteY217" fmla="*/ 178117 h 181155"/>
              <a:gd name="connsiteX218" fmla="*/ 3433209 w 4501149"/>
              <a:gd name="connsiteY218" fmla="*/ 122669 h 181155"/>
              <a:gd name="connsiteX219" fmla="*/ 3426753 w 4501149"/>
              <a:gd name="connsiteY219" fmla="*/ 113934 h 181155"/>
              <a:gd name="connsiteX220" fmla="*/ 3419917 w 4501149"/>
              <a:gd name="connsiteY220" fmla="*/ 104819 h 181155"/>
              <a:gd name="connsiteX221" fmla="*/ 3437007 w 4501149"/>
              <a:gd name="connsiteY221" fmla="*/ 99502 h 181155"/>
              <a:gd name="connsiteX222" fmla="*/ 3450299 w 4501149"/>
              <a:gd name="connsiteY222" fmla="*/ 89628 h 181155"/>
              <a:gd name="connsiteX223" fmla="*/ 3458654 w 4501149"/>
              <a:gd name="connsiteY223" fmla="*/ 75956 h 181155"/>
              <a:gd name="connsiteX224" fmla="*/ 3461693 w 4501149"/>
              <a:gd name="connsiteY224" fmla="*/ 58866 h 181155"/>
              <a:gd name="connsiteX225" fmla="*/ 3457515 w 4501149"/>
              <a:gd name="connsiteY225" fmla="*/ 37598 h 181155"/>
              <a:gd name="connsiteX226" fmla="*/ 3445362 w 4501149"/>
              <a:gd name="connsiteY226" fmla="*/ 23167 h 181155"/>
              <a:gd name="connsiteX227" fmla="*/ 3426753 w 4501149"/>
              <a:gd name="connsiteY227" fmla="*/ 15191 h 181155"/>
              <a:gd name="connsiteX228" fmla="*/ 3402067 w 4501149"/>
              <a:gd name="connsiteY228" fmla="*/ 12533 h 181155"/>
              <a:gd name="connsiteX229" fmla="*/ 3376242 w 4501149"/>
              <a:gd name="connsiteY229" fmla="*/ 12533 h 181155"/>
              <a:gd name="connsiteX230" fmla="*/ 3354975 w 4501149"/>
              <a:gd name="connsiteY230" fmla="*/ 13292 h 181155"/>
              <a:gd name="connsiteX231" fmla="*/ 3354975 w 4501149"/>
              <a:gd name="connsiteY231" fmla="*/ 177737 h 181155"/>
              <a:gd name="connsiteX232" fmla="*/ 3386496 w 4501149"/>
              <a:gd name="connsiteY232" fmla="*/ 177737 h 181155"/>
              <a:gd name="connsiteX233" fmla="*/ 3386496 w 4501149"/>
              <a:gd name="connsiteY233" fmla="*/ 109757 h 181155"/>
              <a:gd name="connsiteX234" fmla="*/ 3387636 w 4501149"/>
              <a:gd name="connsiteY234" fmla="*/ 109757 h 181155"/>
              <a:gd name="connsiteX235" fmla="*/ 3433589 w 4501149"/>
              <a:gd name="connsiteY235" fmla="*/ 177737 h 181155"/>
              <a:gd name="connsiteX236" fmla="*/ 3428652 w 4501149"/>
              <a:gd name="connsiteY236" fmla="*/ 62284 h 181155"/>
              <a:gd name="connsiteX237" fmla="*/ 3420676 w 4501149"/>
              <a:gd name="connsiteY237" fmla="*/ 80513 h 181155"/>
              <a:gd name="connsiteX238" fmla="*/ 3398269 w 4501149"/>
              <a:gd name="connsiteY238" fmla="*/ 87350 h 181155"/>
              <a:gd name="connsiteX239" fmla="*/ 3391433 w 4501149"/>
              <a:gd name="connsiteY239" fmla="*/ 87350 h 181155"/>
              <a:gd name="connsiteX240" fmla="*/ 3386876 w 4501149"/>
              <a:gd name="connsiteY240" fmla="*/ 87350 h 181155"/>
              <a:gd name="connsiteX241" fmla="*/ 3386876 w 4501149"/>
              <a:gd name="connsiteY241" fmla="*/ 39877 h 181155"/>
              <a:gd name="connsiteX242" fmla="*/ 3392573 w 4501149"/>
              <a:gd name="connsiteY242" fmla="*/ 39117 h 181155"/>
              <a:gd name="connsiteX243" fmla="*/ 3399409 w 4501149"/>
              <a:gd name="connsiteY243" fmla="*/ 39117 h 181155"/>
              <a:gd name="connsiteX244" fmla="*/ 3429031 w 4501149"/>
              <a:gd name="connsiteY244" fmla="*/ 62664 h 181155"/>
              <a:gd name="connsiteX245" fmla="*/ 3226989 w 4501149"/>
              <a:gd name="connsiteY245" fmla="*/ 178117 h 181155"/>
              <a:gd name="connsiteX246" fmla="*/ 3258131 w 4501149"/>
              <a:gd name="connsiteY246" fmla="*/ 178117 h 181155"/>
              <a:gd name="connsiteX247" fmla="*/ 3258131 w 4501149"/>
              <a:gd name="connsiteY247" fmla="*/ 94945 h 181155"/>
              <a:gd name="connsiteX248" fmla="*/ 3248636 w 4501149"/>
              <a:gd name="connsiteY248" fmla="*/ 64183 h 181155"/>
              <a:gd name="connsiteX249" fmla="*/ 3221672 w 4501149"/>
              <a:gd name="connsiteY249" fmla="*/ 54309 h 181155"/>
              <a:gd name="connsiteX250" fmla="*/ 3207620 w 4501149"/>
              <a:gd name="connsiteY250" fmla="*/ 56207 h 181155"/>
              <a:gd name="connsiteX251" fmla="*/ 3196606 w 4501149"/>
              <a:gd name="connsiteY251" fmla="*/ 61904 h 181155"/>
              <a:gd name="connsiteX252" fmla="*/ 3188251 w 4501149"/>
              <a:gd name="connsiteY252" fmla="*/ 69880 h 181155"/>
              <a:gd name="connsiteX253" fmla="*/ 3182554 w 4501149"/>
              <a:gd name="connsiteY253" fmla="*/ 78614 h 181155"/>
              <a:gd name="connsiteX254" fmla="*/ 3179137 w 4501149"/>
              <a:gd name="connsiteY254" fmla="*/ 69880 h 181155"/>
              <a:gd name="connsiteX255" fmla="*/ 3173060 w 4501149"/>
              <a:gd name="connsiteY255" fmla="*/ 62284 h 181155"/>
              <a:gd name="connsiteX256" fmla="*/ 3163186 w 4501149"/>
              <a:gd name="connsiteY256" fmla="*/ 56587 h 181155"/>
              <a:gd name="connsiteX257" fmla="*/ 3149134 w 4501149"/>
              <a:gd name="connsiteY257" fmla="*/ 54309 h 181155"/>
              <a:gd name="connsiteX258" fmla="*/ 3125208 w 4501149"/>
              <a:gd name="connsiteY258" fmla="*/ 60765 h 181155"/>
              <a:gd name="connsiteX259" fmla="*/ 3109257 w 4501149"/>
              <a:gd name="connsiteY259" fmla="*/ 78614 h 181155"/>
              <a:gd name="connsiteX260" fmla="*/ 3108877 w 4501149"/>
              <a:gd name="connsiteY260" fmla="*/ 78614 h 181155"/>
              <a:gd name="connsiteX261" fmla="*/ 3110017 w 4501149"/>
              <a:gd name="connsiteY261" fmla="*/ 67221 h 181155"/>
              <a:gd name="connsiteX262" fmla="*/ 3110396 w 4501149"/>
              <a:gd name="connsiteY262" fmla="*/ 56967 h 181155"/>
              <a:gd name="connsiteX263" fmla="*/ 3080773 w 4501149"/>
              <a:gd name="connsiteY263" fmla="*/ 56967 h 181155"/>
              <a:gd name="connsiteX264" fmla="*/ 3080773 w 4501149"/>
              <a:gd name="connsiteY264" fmla="*/ 178117 h 181155"/>
              <a:gd name="connsiteX265" fmla="*/ 3111915 w 4501149"/>
              <a:gd name="connsiteY265" fmla="*/ 178117 h 181155"/>
              <a:gd name="connsiteX266" fmla="*/ 3111915 w 4501149"/>
              <a:gd name="connsiteY266" fmla="*/ 120011 h 181155"/>
              <a:gd name="connsiteX267" fmla="*/ 3114194 w 4501149"/>
              <a:gd name="connsiteY267" fmla="*/ 104060 h 181155"/>
              <a:gd name="connsiteX268" fmla="*/ 3120271 w 4501149"/>
              <a:gd name="connsiteY268" fmla="*/ 91527 h 181155"/>
              <a:gd name="connsiteX269" fmla="*/ 3129006 w 4501149"/>
              <a:gd name="connsiteY269" fmla="*/ 83172 h 181155"/>
              <a:gd name="connsiteX270" fmla="*/ 3139260 w 4501149"/>
              <a:gd name="connsiteY270" fmla="*/ 80134 h 181155"/>
              <a:gd name="connsiteX271" fmla="*/ 3151033 w 4501149"/>
              <a:gd name="connsiteY271" fmla="*/ 86210 h 181155"/>
              <a:gd name="connsiteX272" fmla="*/ 3153691 w 4501149"/>
              <a:gd name="connsiteY272" fmla="*/ 101022 h 181155"/>
              <a:gd name="connsiteX273" fmla="*/ 3153691 w 4501149"/>
              <a:gd name="connsiteY273" fmla="*/ 177737 h 181155"/>
              <a:gd name="connsiteX274" fmla="*/ 3184453 w 4501149"/>
              <a:gd name="connsiteY274" fmla="*/ 177737 h 181155"/>
              <a:gd name="connsiteX275" fmla="*/ 3184453 w 4501149"/>
              <a:gd name="connsiteY275" fmla="*/ 119631 h 181155"/>
              <a:gd name="connsiteX276" fmla="*/ 3186732 w 4501149"/>
              <a:gd name="connsiteY276" fmla="*/ 103680 h 181155"/>
              <a:gd name="connsiteX277" fmla="*/ 3193188 w 4501149"/>
              <a:gd name="connsiteY277" fmla="*/ 91147 h 181155"/>
              <a:gd name="connsiteX278" fmla="*/ 3201923 w 4501149"/>
              <a:gd name="connsiteY278" fmla="*/ 83172 h 181155"/>
              <a:gd name="connsiteX279" fmla="*/ 3212177 w 4501149"/>
              <a:gd name="connsiteY279" fmla="*/ 80134 h 181155"/>
              <a:gd name="connsiteX280" fmla="*/ 3223571 w 4501149"/>
              <a:gd name="connsiteY280" fmla="*/ 85830 h 181155"/>
              <a:gd name="connsiteX281" fmla="*/ 3226609 w 4501149"/>
              <a:gd name="connsiteY281" fmla="*/ 101022 h 181155"/>
              <a:gd name="connsiteX282" fmla="*/ 3226609 w 4501149"/>
              <a:gd name="connsiteY282" fmla="*/ 177737 h 181155"/>
              <a:gd name="connsiteX283" fmla="*/ 3013173 w 4501149"/>
              <a:gd name="connsiteY283" fmla="*/ 178117 h 181155"/>
              <a:gd name="connsiteX284" fmla="*/ 3042416 w 4501149"/>
              <a:gd name="connsiteY284" fmla="*/ 178117 h 181155"/>
              <a:gd name="connsiteX285" fmla="*/ 3042416 w 4501149"/>
              <a:gd name="connsiteY285" fmla="*/ 56967 h 181155"/>
              <a:gd name="connsiteX286" fmla="*/ 3011274 w 4501149"/>
              <a:gd name="connsiteY286" fmla="*/ 56967 h 181155"/>
              <a:gd name="connsiteX287" fmla="*/ 3011274 w 4501149"/>
              <a:gd name="connsiteY287" fmla="*/ 115453 h 181155"/>
              <a:gd name="connsiteX288" fmla="*/ 3008995 w 4501149"/>
              <a:gd name="connsiteY288" fmla="*/ 130644 h 181155"/>
              <a:gd name="connsiteX289" fmla="*/ 3002919 w 4501149"/>
              <a:gd name="connsiteY289" fmla="*/ 143177 h 181155"/>
              <a:gd name="connsiteX290" fmla="*/ 2994184 w 4501149"/>
              <a:gd name="connsiteY290" fmla="*/ 151532 h 181155"/>
              <a:gd name="connsiteX291" fmla="*/ 2983170 w 4501149"/>
              <a:gd name="connsiteY291" fmla="*/ 154571 h 181155"/>
              <a:gd name="connsiteX292" fmla="*/ 2971397 w 4501149"/>
              <a:gd name="connsiteY292" fmla="*/ 149254 h 181155"/>
              <a:gd name="connsiteX293" fmla="*/ 2968359 w 4501149"/>
              <a:gd name="connsiteY293" fmla="*/ 134442 h 181155"/>
              <a:gd name="connsiteX294" fmla="*/ 2968359 w 4501149"/>
              <a:gd name="connsiteY294" fmla="*/ 56967 h 181155"/>
              <a:gd name="connsiteX295" fmla="*/ 2937597 w 4501149"/>
              <a:gd name="connsiteY295" fmla="*/ 56967 h 181155"/>
              <a:gd name="connsiteX296" fmla="*/ 2937597 w 4501149"/>
              <a:gd name="connsiteY296" fmla="*/ 142038 h 181155"/>
              <a:gd name="connsiteX297" fmla="*/ 2939495 w 4501149"/>
              <a:gd name="connsiteY297" fmla="*/ 156849 h 181155"/>
              <a:gd name="connsiteX298" fmla="*/ 2945572 w 4501149"/>
              <a:gd name="connsiteY298" fmla="*/ 169002 h 181155"/>
              <a:gd name="connsiteX299" fmla="*/ 2956586 w 4501149"/>
              <a:gd name="connsiteY299" fmla="*/ 177357 h 181155"/>
              <a:gd name="connsiteX300" fmla="*/ 2973676 w 4501149"/>
              <a:gd name="connsiteY300" fmla="*/ 180396 h 181155"/>
              <a:gd name="connsiteX301" fmla="*/ 2999121 w 4501149"/>
              <a:gd name="connsiteY301" fmla="*/ 173560 h 181155"/>
              <a:gd name="connsiteX302" fmla="*/ 3015072 w 4501149"/>
              <a:gd name="connsiteY302" fmla="*/ 155710 h 181155"/>
              <a:gd name="connsiteX303" fmla="*/ 3015072 w 4501149"/>
              <a:gd name="connsiteY303" fmla="*/ 155710 h 181155"/>
              <a:gd name="connsiteX304" fmla="*/ 3013932 w 4501149"/>
              <a:gd name="connsiteY304" fmla="*/ 167103 h 181155"/>
              <a:gd name="connsiteX305" fmla="*/ 3013932 w 4501149"/>
              <a:gd name="connsiteY305" fmla="*/ 177357 h 181155"/>
              <a:gd name="connsiteX306" fmla="*/ 2910632 w 4501149"/>
              <a:gd name="connsiteY306" fmla="*/ 85450 h 181155"/>
              <a:gd name="connsiteX307" fmla="*/ 2912151 w 4501149"/>
              <a:gd name="connsiteY307" fmla="*/ 54688 h 181155"/>
              <a:gd name="connsiteX308" fmla="*/ 2898100 w 4501149"/>
              <a:gd name="connsiteY308" fmla="*/ 55828 h 181155"/>
              <a:gd name="connsiteX309" fmla="*/ 2887086 w 4501149"/>
              <a:gd name="connsiteY309" fmla="*/ 61524 h 181155"/>
              <a:gd name="connsiteX310" fmla="*/ 2879111 w 4501149"/>
              <a:gd name="connsiteY310" fmla="*/ 70259 h 181155"/>
              <a:gd name="connsiteX311" fmla="*/ 2873794 w 4501149"/>
              <a:gd name="connsiteY311" fmla="*/ 81273 h 181155"/>
              <a:gd name="connsiteX312" fmla="*/ 2873414 w 4501149"/>
              <a:gd name="connsiteY312" fmla="*/ 81273 h 181155"/>
              <a:gd name="connsiteX313" fmla="*/ 2874933 w 4501149"/>
              <a:gd name="connsiteY313" fmla="*/ 68360 h 181155"/>
              <a:gd name="connsiteX314" fmla="*/ 2875313 w 4501149"/>
              <a:gd name="connsiteY314" fmla="*/ 56967 h 181155"/>
              <a:gd name="connsiteX315" fmla="*/ 2845690 w 4501149"/>
              <a:gd name="connsiteY315" fmla="*/ 56967 h 181155"/>
              <a:gd name="connsiteX316" fmla="*/ 2845690 w 4501149"/>
              <a:gd name="connsiteY316" fmla="*/ 178117 h 181155"/>
              <a:gd name="connsiteX317" fmla="*/ 2876832 w 4501149"/>
              <a:gd name="connsiteY317" fmla="*/ 178117 h 181155"/>
              <a:gd name="connsiteX318" fmla="*/ 2876832 w 4501149"/>
              <a:gd name="connsiteY318" fmla="*/ 128746 h 181155"/>
              <a:gd name="connsiteX319" fmla="*/ 2910252 w 4501149"/>
              <a:gd name="connsiteY319" fmla="*/ 85071 h 181155"/>
              <a:gd name="connsiteX320" fmla="*/ 2815687 w 4501149"/>
              <a:gd name="connsiteY320" fmla="*/ 177357 h 181155"/>
              <a:gd name="connsiteX321" fmla="*/ 2815687 w 4501149"/>
              <a:gd name="connsiteY321" fmla="*/ 152292 h 181155"/>
              <a:gd name="connsiteX322" fmla="*/ 2800496 w 4501149"/>
              <a:gd name="connsiteY322" fmla="*/ 154191 h 181155"/>
              <a:gd name="connsiteX323" fmla="*/ 2789482 w 4501149"/>
              <a:gd name="connsiteY323" fmla="*/ 150013 h 181155"/>
              <a:gd name="connsiteX324" fmla="*/ 2786444 w 4501149"/>
              <a:gd name="connsiteY324" fmla="*/ 134062 h 181155"/>
              <a:gd name="connsiteX325" fmla="*/ 2786444 w 4501149"/>
              <a:gd name="connsiteY325" fmla="*/ 80893 h 181155"/>
              <a:gd name="connsiteX326" fmla="*/ 2816067 w 4501149"/>
              <a:gd name="connsiteY326" fmla="*/ 80893 h 181155"/>
              <a:gd name="connsiteX327" fmla="*/ 2816067 w 4501149"/>
              <a:gd name="connsiteY327" fmla="*/ 56587 h 181155"/>
              <a:gd name="connsiteX328" fmla="*/ 2786444 w 4501149"/>
              <a:gd name="connsiteY328" fmla="*/ 56587 h 181155"/>
              <a:gd name="connsiteX329" fmla="*/ 2786444 w 4501149"/>
              <a:gd name="connsiteY329" fmla="*/ 11014 h 181155"/>
              <a:gd name="connsiteX330" fmla="*/ 2755302 w 4501149"/>
              <a:gd name="connsiteY330" fmla="*/ 19369 h 181155"/>
              <a:gd name="connsiteX331" fmla="*/ 2755302 w 4501149"/>
              <a:gd name="connsiteY331" fmla="*/ 56587 h 181155"/>
              <a:gd name="connsiteX332" fmla="*/ 2734794 w 4501149"/>
              <a:gd name="connsiteY332" fmla="*/ 56587 h 181155"/>
              <a:gd name="connsiteX333" fmla="*/ 2734794 w 4501149"/>
              <a:gd name="connsiteY333" fmla="*/ 80893 h 181155"/>
              <a:gd name="connsiteX334" fmla="*/ 2755682 w 4501149"/>
              <a:gd name="connsiteY334" fmla="*/ 80893 h 181155"/>
              <a:gd name="connsiteX335" fmla="*/ 2755682 w 4501149"/>
              <a:gd name="connsiteY335" fmla="*/ 142418 h 181155"/>
              <a:gd name="connsiteX336" fmla="*/ 2757201 w 4501149"/>
              <a:gd name="connsiteY336" fmla="*/ 160267 h 181155"/>
              <a:gd name="connsiteX337" fmla="*/ 2762898 w 4501149"/>
              <a:gd name="connsiteY337" fmla="*/ 172040 h 181155"/>
              <a:gd name="connsiteX338" fmla="*/ 2773911 w 4501149"/>
              <a:gd name="connsiteY338" fmla="*/ 178497 h 181155"/>
              <a:gd name="connsiteX339" fmla="*/ 2790622 w 4501149"/>
              <a:gd name="connsiteY339" fmla="*/ 180396 h 181155"/>
              <a:gd name="connsiteX340" fmla="*/ 2803534 w 4501149"/>
              <a:gd name="connsiteY340" fmla="*/ 179636 h 181155"/>
              <a:gd name="connsiteX341" fmla="*/ 2816067 w 4501149"/>
              <a:gd name="connsiteY341" fmla="*/ 177357 h 181155"/>
              <a:gd name="connsiteX342" fmla="*/ 2680106 w 4501149"/>
              <a:gd name="connsiteY342" fmla="*/ 178117 h 181155"/>
              <a:gd name="connsiteX343" fmla="*/ 2710868 w 4501149"/>
              <a:gd name="connsiteY343" fmla="*/ 178117 h 181155"/>
              <a:gd name="connsiteX344" fmla="*/ 2710868 w 4501149"/>
              <a:gd name="connsiteY344" fmla="*/ 93046 h 181155"/>
              <a:gd name="connsiteX345" fmla="*/ 2708969 w 4501149"/>
              <a:gd name="connsiteY345" fmla="*/ 78235 h 181155"/>
              <a:gd name="connsiteX346" fmla="*/ 2702893 w 4501149"/>
              <a:gd name="connsiteY346" fmla="*/ 66082 h 181155"/>
              <a:gd name="connsiteX347" fmla="*/ 2691879 w 4501149"/>
              <a:gd name="connsiteY347" fmla="*/ 57727 h 181155"/>
              <a:gd name="connsiteX348" fmla="*/ 2674789 w 4501149"/>
              <a:gd name="connsiteY348" fmla="*/ 54688 h 181155"/>
              <a:gd name="connsiteX349" fmla="*/ 2649724 w 4501149"/>
              <a:gd name="connsiteY349" fmla="*/ 61524 h 181155"/>
              <a:gd name="connsiteX350" fmla="*/ 2633773 w 4501149"/>
              <a:gd name="connsiteY350" fmla="*/ 78994 h 181155"/>
              <a:gd name="connsiteX351" fmla="*/ 2633773 w 4501149"/>
              <a:gd name="connsiteY351" fmla="*/ 78994 h 181155"/>
              <a:gd name="connsiteX352" fmla="*/ 2635292 w 4501149"/>
              <a:gd name="connsiteY352" fmla="*/ 67601 h 181155"/>
              <a:gd name="connsiteX353" fmla="*/ 2635672 w 4501149"/>
              <a:gd name="connsiteY353" fmla="*/ 57347 h 181155"/>
              <a:gd name="connsiteX354" fmla="*/ 2606049 w 4501149"/>
              <a:gd name="connsiteY354" fmla="*/ 57347 h 181155"/>
              <a:gd name="connsiteX355" fmla="*/ 2606049 w 4501149"/>
              <a:gd name="connsiteY355" fmla="*/ 178497 h 181155"/>
              <a:gd name="connsiteX356" fmla="*/ 2637191 w 4501149"/>
              <a:gd name="connsiteY356" fmla="*/ 178497 h 181155"/>
              <a:gd name="connsiteX357" fmla="*/ 2637191 w 4501149"/>
              <a:gd name="connsiteY357" fmla="*/ 120011 h 181155"/>
              <a:gd name="connsiteX358" fmla="*/ 2639469 w 4501149"/>
              <a:gd name="connsiteY358" fmla="*/ 104819 h 181155"/>
              <a:gd name="connsiteX359" fmla="*/ 2645546 w 4501149"/>
              <a:gd name="connsiteY359" fmla="*/ 92287 h 181155"/>
              <a:gd name="connsiteX360" fmla="*/ 2654661 w 4501149"/>
              <a:gd name="connsiteY360" fmla="*/ 83552 h 181155"/>
              <a:gd name="connsiteX361" fmla="*/ 2665674 w 4501149"/>
              <a:gd name="connsiteY361" fmla="*/ 80513 h 181155"/>
              <a:gd name="connsiteX362" fmla="*/ 2677447 w 4501149"/>
              <a:gd name="connsiteY362" fmla="*/ 85830 h 181155"/>
              <a:gd name="connsiteX363" fmla="*/ 2680486 w 4501149"/>
              <a:gd name="connsiteY363" fmla="*/ 100642 h 181155"/>
              <a:gd name="connsiteX364" fmla="*/ 2680486 w 4501149"/>
              <a:gd name="connsiteY364" fmla="*/ 178117 h 181155"/>
              <a:gd name="connsiteX365" fmla="*/ 2574907 w 4501149"/>
              <a:gd name="connsiteY365" fmla="*/ 108617 h 181155"/>
              <a:gd name="connsiteX366" fmla="*/ 2571869 w 4501149"/>
              <a:gd name="connsiteY366" fmla="*/ 87729 h 181155"/>
              <a:gd name="connsiteX367" fmla="*/ 2562754 w 4501149"/>
              <a:gd name="connsiteY367" fmla="*/ 70639 h 181155"/>
              <a:gd name="connsiteX368" fmla="*/ 2546803 w 4501149"/>
              <a:gd name="connsiteY368" fmla="*/ 59246 h 181155"/>
              <a:gd name="connsiteX369" fmla="*/ 2524017 w 4501149"/>
              <a:gd name="connsiteY369" fmla="*/ 55068 h 181155"/>
              <a:gd name="connsiteX370" fmla="*/ 2499710 w 4501149"/>
              <a:gd name="connsiteY370" fmla="*/ 60005 h 181155"/>
              <a:gd name="connsiteX371" fmla="*/ 2481861 w 4501149"/>
              <a:gd name="connsiteY371" fmla="*/ 73298 h 181155"/>
              <a:gd name="connsiteX372" fmla="*/ 2470847 w 4501149"/>
              <a:gd name="connsiteY372" fmla="*/ 93426 h 181155"/>
              <a:gd name="connsiteX373" fmla="*/ 2467050 w 4501149"/>
              <a:gd name="connsiteY373" fmla="*/ 119251 h 181155"/>
              <a:gd name="connsiteX374" fmla="*/ 2482620 w 4501149"/>
              <a:gd name="connsiteY374" fmla="*/ 166344 h 181155"/>
              <a:gd name="connsiteX375" fmla="*/ 2527055 w 4501149"/>
              <a:gd name="connsiteY375" fmla="*/ 181155 h 181155"/>
              <a:gd name="connsiteX376" fmla="*/ 2549462 w 4501149"/>
              <a:gd name="connsiteY376" fmla="*/ 179256 h 181155"/>
              <a:gd name="connsiteX377" fmla="*/ 2570349 w 4501149"/>
              <a:gd name="connsiteY377" fmla="*/ 173560 h 181155"/>
              <a:gd name="connsiteX378" fmla="*/ 2567311 w 4501149"/>
              <a:gd name="connsiteY378" fmla="*/ 149633 h 181155"/>
              <a:gd name="connsiteX379" fmla="*/ 2550221 w 4501149"/>
              <a:gd name="connsiteY379" fmla="*/ 155330 h 181155"/>
              <a:gd name="connsiteX380" fmla="*/ 2531992 w 4501149"/>
              <a:gd name="connsiteY380" fmla="*/ 157229 h 181155"/>
              <a:gd name="connsiteX381" fmla="*/ 2498571 w 4501149"/>
              <a:gd name="connsiteY381" fmla="*/ 123429 h 181155"/>
              <a:gd name="connsiteX382" fmla="*/ 2573388 w 4501149"/>
              <a:gd name="connsiteY382" fmla="*/ 123429 h 181155"/>
              <a:gd name="connsiteX383" fmla="*/ 2574147 w 4501149"/>
              <a:gd name="connsiteY383" fmla="*/ 115833 h 181155"/>
              <a:gd name="connsiteX384" fmla="*/ 2574147 w 4501149"/>
              <a:gd name="connsiteY384" fmla="*/ 108997 h 181155"/>
              <a:gd name="connsiteX385" fmla="*/ 2544145 w 4501149"/>
              <a:gd name="connsiteY385" fmla="*/ 101401 h 181155"/>
              <a:gd name="connsiteX386" fmla="*/ 2499710 w 4501149"/>
              <a:gd name="connsiteY386" fmla="*/ 101401 h 181155"/>
              <a:gd name="connsiteX387" fmla="*/ 2507306 w 4501149"/>
              <a:gd name="connsiteY387" fmla="*/ 83931 h 181155"/>
              <a:gd name="connsiteX388" fmla="*/ 2523257 w 4501149"/>
              <a:gd name="connsiteY388" fmla="*/ 77475 h 181155"/>
              <a:gd name="connsiteX389" fmla="*/ 2538828 w 4501149"/>
              <a:gd name="connsiteY389" fmla="*/ 83931 h 181155"/>
              <a:gd name="connsiteX390" fmla="*/ 2544145 w 4501149"/>
              <a:gd name="connsiteY390" fmla="*/ 101781 h 181155"/>
              <a:gd name="connsiteX391" fmla="*/ 2443883 w 4501149"/>
              <a:gd name="connsiteY391" fmla="*/ 173180 h 181155"/>
              <a:gd name="connsiteX392" fmla="*/ 2440085 w 4501149"/>
              <a:gd name="connsiteY392" fmla="*/ 145076 h 181155"/>
              <a:gd name="connsiteX393" fmla="*/ 2424894 w 4501149"/>
              <a:gd name="connsiteY393" fmla="*/ 150013 h 181155"/>
              <a:gd name="connsiteX394" fmla="*/ 2408184 w 4501149"/>
              <a:gd name="connsiteY394" fmla="*/ 151912 h 181155"/>
              <a:gd name="connsiteX395" fmla="*/ 2371725 w 4501149"/>
              <a:gd name="connsiteY395" fmla="*/ 137480 h 181155"/>
              <a:gd name="connsiteX396" fmla="*/ 2360331 w 4501149"/>
              <a:gd name="connsiteY396" fmla="*/ 96084 h 181155"/>
              <a:gd name="connsiteX397" fmla="*/ 2362990 w 4501149"/>
              <a:gd name="connsiteY397" fmla="*/ 74057 h 181155"/>
              <a:gd name="connsiteX398" fmla="*/ 2371345 w 4501149"/>
              <a:gd name="connsiteY398" fmla="*/ 56587 h 181155"/>
              <a:gd name="connsiteX399" fmla="*/ 2385776 w 4501149"/>
              <a:gd name="connsiteY399" fmla="*/ 45194 h 181155"/>
              <a:gd name="connsiteX400" fmla="*/ 2405905 w 4501149"/>
              <a:gd name="connsiteY400" fmla="*/ 41016 h 181155"/>
              <a:gd name="connsiteX401" fmla="*/ 2438946 w 4501149"/>
              <a:gd name="connsiteY401" fmla="*/ 45953 h 181155"/>
              <a:gd name="connsiteX402" fmla="*/ 2442364 w 4501149"/>
              <a:gd name="connsiteY402" fmla="*/ 17090 h 181155"/>
              <a:gd name="connsiteX403" fmla="*/ 2425274 w 4501149"/>
              <a:gd name="connsiteY403" fmla="*/ 13672 h 181155"/>
              <a:gd name="connsiteX404" fmla="*/ 2407424 w 4501149"/>
              <a:gd name="connsiteY404" fmla="*/ 12533 h 181155"/>
              <a:gd name="connsiteX405" fmla="*/ 2371345 w 4501149"/>
              <a:gd name="connsiteY405" fmla="*/ 18989 h 181155"/>
              <a:gd name="connsiteX406" fmla="*/ 2345520 w 4501149"/>
              <a:gd name="connsiteY406" fmla="*/ 37218 h 181155"/>
              <a:gd name="connsiteX407" fmla="*/ 2330329 w 4501149"/>
              <a:gd name="connsiteY407" fmla="*/ 65322 h 181155"/>
              <a:gd name="connsiteX408" fmla="*/ 2325012 w 4501149"/>
              <a:gd name="connsiteY408" fmla="*/ 101022 h 181155"/>
              <a:gd name="connsiteX409" fmla="*/ 2328809 w 4501149"/>
              <a:gd name="connsiteY409" fmla="*/ 130644 h 181155"/>
              <a:gd name="connsiteX410" fmla="*/ 2341342 w 4501149"/>
              <a:gd name="connsiteY410" fmla="*/ 156090 h 181155"/>
              <a:gd name="connsiteX411" fmla="*/ 2364889 w 4501149"/>
              <a:gd name="connsiteY411" fmla="*/ 173560 h 181155"/>
              <a:gd name="connsiteX412" fmla="*/ 2400968 w 4501149"/>
              <a:gd name="connsiteY412" fmla="*/ 180016 h 181155"/>
              <a:gd name="connsiteX413" fmla="*/ 2423375 w 4501149"/>
              <a:gd name="connsiteY413" fmla="*/ 178117 h 181155"/>
              <a:gd name="connsiteX414" fmla="*/ 2443503 w 4501149"/>
              <a:gd name="connsiteY414" fmla="*/ 172800 h 181155"/>
              <a:gd name="connsiteX415" fmla="*/ 2205761 w 4501149"/>
              <a:gd name="connsiteY415" fmla="*/ 178117 h 181155"/>
              <a:gd name="connsiteX416" fmla="*/ 2236523 w 4501149"/>
              <a:gd name="connsiteY416" fmla="*/ 178117 h 181155"/>
              <a:gd name="connsiteX417" fmla="*/ 2236523 w 4501149"/>
              <a:gd name="connsiteY417" fmla="*/ 93046 h 181155"/>
              <a:gd name="connsiteX418" fmla="*/ 2234624 w 4501149"/>
              <a:gd name="connsiteY418" fmla="*/ 78235 h 181155"/>
              <a:gd name="connsiteX419" fmla="*/ 2228548 w 4501149"/>
              <a:gd name="connsiteY419" fmla="*/ 66082 h 181155"/>
              <a:gd name="connsiteX420" fmla="*/ 2217534 w 4501149"/>
              <a:gd name="connsiteY420" fmla="*/ 57727 h 181155"/>
              <a:gd name="connsiteX421" fmla="*/ 2200444 w 4501149"/>
              <a:gd name="connsiteY421" fmla="*/ 54688 h 181155"/>
              <a:gd name="connsiteX422" fmla="*/ 2176138 w 4501149"/>
              <a:gd name="connsiteY422" fmla="*/ 60765 h 181155"/>
              <a:gd name="connsiteX423" fmla="*/ 2160567 w 4501149"/>
              <a:gd name="connsiteY423" fmla="*/ 77095 h 181155"/>
              <a:gd name="connsiteX424" fmla="*/ 2160187 w 4501149"/>
              <a:gd name="connsiteY424" fmla="*/ 77095 h 181155"/>
              <a:gd name="connsiteX425" fmla="*/ 2161707 w 4501149"/>
              <a:gd name="connsiteY425" fmla="*/ 64563 h 181155"/>
              <a:gd name="connsiteX426" fmla="*/ 2162086 w 4501149"/>
              <a:gd name="connsiteY426" fmla="*/ 52030 h 181155"/>
              <a:gd name="connsiteX427" fmla="*/ 2162086 w 4501149"/>
              <a:gd name="connsiteY427" fmla="*/ 0 h 181155"/>
              <a:gd name="connsiteX428" fmla="*/ 2130944 w 4501149"/>
              <a:gd name="connsiteY428" fmla="*/ 0 h 181155"/>
              <a:gd name="connsiteX429" fmla="*/ 2130944 w 4501149"/>
              <a:gd name="connsiteY429" fmla="*/ 177737 h 181155"/>
              <a:gd name="connsiteX430" fmla="*/ 2162086 w 4501149"/>
              <a:gd name="connsiteY430" fmla="*/ 177737 h 181155"/>
              <a:gd name="connsiteX431" fmla="*/ 2162086 w 4501149"/>
              <a:gd name="connsiteY431" fmla="*/ 119251 h 181155"/>
              <a:gd name="connsiteX432" fmla="*/ 2164365 w 4501149"/>
              <a:gd name="connsiteY432" fmla="*/ 104060 h 181155"/>
              <a:gd name="connsiteX433" fmla="*/ 2170441 w 4501149"/>
              <a:gd name="connsiteY433" fmla="*/ 91527 h 181155"/>
              <a:gd name="connsiteX434" fmla="*/ 2179556 w 4501149"/>
              <a:gd name="connsiteY434" fmla="*/ 82792 h 181155"/>
              <a:gd name="connsiteX435" fmla="*/ 2190570 w 4501149"/>
              <a:gd name="connsiteY435" fmla="*/ 79754 h 181155"/>
              <a:gd name="connsiteX436" fmla="*/ 2202343 w 4501149"/>
              <a:gd name="connsiteY436" fmla="*/ 85071 h 181155"/>
              <a:gd name="connsiteX437" fmla="*/ 2205381 w 4501149"/>
              <a:gd name="connsiteY437" fmla="*/ 99882 h 181155"/>
              <a:gd name="connsiteX438" fmla="*/ 2205381 w 4501149"/>
              <a:gd name="connsiteY438" fmla="*/ 177357 h 181155"/>
              <a:gd name="connsiteX439" fmla="*/ 2102081 w 4501149"/>
              <a:gd name="connsiteY439" fmla="*/ 174699 h 181155"/>
              <a:gd name="connsiteX440" fmla="*/ 2099802 w 4501149"/>
              <a:gd name="connsiteY440" fmla="*/ 148114 h 181155"/>
              <a:gd name="connsiteX441" fmla="*/ 2088789 w 4501149"/>
              <a:gd name="connsiteY441" fmla="*/ 151912 h 181155"/>
              <a:gd name="connsiteX442" fmla="*/ 2076256 w 4501149"/>
              <a:gd name="connsiteY442" fmla="*/ 153051 h 181155"/>
              <a:gd name="connsiteX443" fmla="*/ 2054229 w 4501149"/>
              <a:gd name="connsiteY443" fmla="*/ 143557 h 181155"/>
              <a:gd name="connsiteX444" fmla="*/ 2047773 w 4501149"/>
              <a:gd name="connsiteY444" fmla="*/ 118491 h 181155"/>
              <a:gd name="connsiteX445" fmla="*/ 2055368 w 4501149"/>
              <a:gd name="connsiteY445" fmla="*/ 91147 h 181155"/>
              <a:gd name="connsiteX446" fmla="*/ 2077775 w 4501149"/>
              <a:gd name="connsiteY446" fmla="*/ 80893 h 181155"/>
              <a:gd name="connsiteX447" fmla="*/ 2089168 w 4501149"/>
              <a:gd name="connsiteY447" fmla="*/ 82033 h 181155"/>
              <a:gd name="connsiteX448" fmla="*/ 2099802 w 4501149"/>
              <a:gd name="connsiteY448" fmla="*/ 85071 h 181155"/>
              <a:gd name="connsiteX449" fmla="*/ 2102841 w 4501149"/>
              <a:gd name="connsiteY449" fmla="*/ 58106 h 181155"/>
              <a:gd name="connsiteX450" fmla="*/ 2078155 w 4501149"/>
              <a:gd name="connsiteY450" fmla="*/ 54688 h 181155"/>
              <a:gd name="connsiteX451" fmla="*/ 2050431 w 4501149"/>
              <a:gd name="connsiteY451" fmla="*/ 59625 h 181155"/>
              <a:gd name="connsiteX452" fmla="*/ 2031062 w 4501149"/>
              <a:gd name="connsiteY452" fmla="*/ 73677 h 181155"/>
              <a:gd name="connsiteX453" fmla="*/ 2019669 w 4501149"/>
              <a:gd name="connsiteY453" fmla="*/ 94945 h 181155"/>
              <a:gd name="connsiteX454" fmla="*/ 2015871 w 4501149"/>
              <a:gd name="connsiteY454" fmla="*/ 121150 h 181155"/>
              <a:gd name="connsiteX455" fmla="*/ 2019669 w 4501149"/>
              <a:gd name="connsiteY455" fmla="*/ 147735 h 181155"/>
              <a:gd name="connsiteX456" fmla="*/ 2030682 w 4501149"/>
              <a:gd name="connsiteY456" fmla="*/ 165964 h 181155"/>
              <a:gd name="connsiteX457" fmla="*/ 2047773 w 4501149"/>
              <a:gd name="connsiteY457" fmla="*/ 176598 h 181155"/>
              <a:gd name="connsiteX458" fmla="*/ 2070559 w 4501149"/>
              <a:gd name="connsiteY458" fmla="*/ 180016 h 181155"/>
              <a:gd name="connsiteX459" fmla="*/ 2088789 w 4501149"/>
              <a:gd name="connsiteY459" fmla="*/ 178497 h 181155"/>
              <a:gd name="connsiteX460" fmla="*/ 2103600 w 4501149"/>
              <a:gd name="connsiteY460" fmla="*/ 174319 h 181155"/>
              <a:gd name="connsiteX461" fmla="*/ 1991565 w 4501149"/>
              <a:gd name="connsiteY461" fmla="*/ 140899 h 181155"/>
              <a:gd name="connsiteX462" fmla="*/ 1987767 w 4501149"/>
              <a:gd name="connsiteY462" fmla="*/ 124948 h 181155"/>
              <a:gd name="connsiteX463" fmla="*/ 1978653 w 4501149"/>
              <a:gd name="connsiteY463" fmla="*/ 114694 h 181155"/>
              <a:gd name="connsiteX464" fmla="*/ 1966879 w 4501149"/>
              <a:gd name="connsiteY464" fmla="*/ 108237 h 181155"/>
              <a:gd name="connsiteX465" fmla="*/ 1954726 w 4501149"/>
              <a:gd name="connsiteY465" fmla="*/ 103680 h 181155"/>
              <a:gd name="connsiteX466" fmla="*/ 1945612 w 4501149"/>
              <a:gd name="connsiteY466" fmla="*/ 98363 h 181155"/>
              <a:gd name="connsiteX467" fmla="*/ 1941814 w 4501149"/>
              <a:gd name="connsiteY467" fmla="*/ 90388 h 181155"/>
              <a:gd name="connsiteX468" fmla="*/ 1945992 w 4501149"/>
              <a:gd name="connsiteY468" fmla="*/ 81273 h 181155"/>
              <a:gd name="connsiteX469" fmla="*/ 1959664 w 4501149"/>
              <a:gd name="connsiteY469" fmla="*/ 77855 h 181155"/>
              <a:gd name="connsiteX470" fmla="*/ 1971057 w 4501149"/>
              <a:gd name="connsiteY470" fmla="*/ 78614 h 181155"/>
              <a:gd name="connsiteX471" fmla="*/ 1982071 w 4501149"/>
              <a:gd name="connsiteY471" fmla="*/ 80893 h 181155"/>
              <a:gd name="connsiteX472" fmla="*/ 1983210 w 4501149"/>
              <a:gd name="connsiteY472" fmla="*/ 56207 h 181155"/>
              <a:gd name="connsiteX473" fmla="*/ 1972196 w 4501149"/>
              <a:gd name="connsiteY473" fmla="*/ 54688 h 181155"/>
              <a:gd name="connsiteX474" fmla="*/ 1961183 w 4501149"/>
              <a:gd name="connsiteY474" fmla="*/ 53929 h 181155"/>
              <a:gd name="connsiteX475" fmla="*/ 1938776 w 4501149"/>
              <a:gd name="connsiteY475" fmla="*/ 56967 h 181155"/>
              <a:gd name="connsiteX476" fmla="*/ 1922825 w 4501149"/>
              <a:gd name="connsiteY476" fmla="*/ 65322 h 181155"/>
              <a:gd name="connsiteX477" fmla="*/ 1913331 w 4501149"/>
              <a:gd name="connsiteY477" fmla="*/ 77475 h 181155"/>
              <a:gd name="connsiteX478" fmla="*/ 1909912 w 4501149"/>
              <a:gd name="connsiteY478" fmla="*/ 92287 h 181155"/>
              <a:gd name="connsiteX479" fmla="*/ 1913710 w 4501149"/>
              <a:gd name="connsiteY479" fmla="*/ 108997 h 181155"/>
              <a:gd name="connsiteX480" fmla="*/ 1922825 w 4501149"/>
              <a:gd name="connsiteY480" fmla="*/ 119251 h 181155"/>
              <a:gd name="connsiteX481" fmla="*/ 1934598 w 4501149"/>
              <a:gd name="connsiteY481" fmla="*/ 125328 h 181155"/>
              <a:gd name="connsiteX482" fmla="*/ 1946371 w 4501149"/>
              <a:gd name="connsiteY482" fmla="*/ 129885 h 181155"/>
              <a:gd name="connsiteX483" fmla="*/ 1955486 w 4501149"/>
              <a:gd name="connsiteY483" fmla="*/ 134822 h 181155"/>
              <a:gd name="connsiteX484" fmla="*/ 1959284 w 4501149"/>
              <a:gd name="connsiteY484" fmla="*/ 143177 h 181155"/>
              <a:gd name="connsiteX485" fmla="*/ 1953967 w 4501149"/>
              <a:gd name="connsiteY485" fmla="*/ 152672 h 181155"/>
              <a:gd name="connsiteX486" fmla="*/ 1939535 w 4501149"/>
              <a:gd name="connsiteY486" fmla="*/ 156090 h 181155"/>
              <a:gd name="connsiteX487" fmla="*/ 1925863 w 4501149"/>
              <a:gd name="connsiteY487" fmla="*/ 154950 h 181155"/>
              <a:gd name="connsiteX488" fmla="*/ 1913710 w 4501149"/>
              <a:gd name="connsiteY488" fmla="*/ 152292 h 181155"/>
              <a:gd name="connsiteX489" fmla="*/ 1912951 w 4501149"/>
              <a:gd name="connsiteY489" fmla="*/ 177737 h 181155"/>
              <a:gd name="connsiteX490" fmla="*/ 1925104 w 4501149"/>
              <a:gd name="connsiteY490" fmla="*/ 179256 h 181155"/>
              <a:gd name="connsiteX491" fmla="*/ 1938016 w 4501149"/>
              <a:gd name="connsiteY491" fmla="*/ 180016 h 181155"/>
              <a:gd name="connsiteX492" fmla="*/ 1960423 w 4501149"/>
              <a:gd name="connsiteY492" fmla="*/ 176978 h 181155"/>
              <a:gd name="connsiteX493" fmla="*/ 1977513 w 4501149"/>
              <a:gd name="connsiteY493" fmla="*/ 168622 h 181155"/>
              <a:gd name="connsiteX494" fmla="*/ 1988527 w 4501149"/>
              <a:gd name="connsiteY494" fmla="*/ 156090 h 181155"/>
              <a:gd name="connsiteX495" fmla="*/ 1992325 w 4501149"/>
              <a:gd name="connsiteY495" fmla="*/ 139759 h 181155"/>
              <a:gd name="connsiteX496" fmla="*/ 1882189 w 4501149"/>
              <a:gd name="connsiteY496" fmla="*/ 22787 h 181155"/>
              <a:gd name="connsiteX497" fmla="*/ 1876492 w 4501149"/>
              <a:gd name="connsiteY497" fmla="*/ 9495 h 181155"/>
              <a:gd name="connsiteX498" fmla="*/ 1862820 w 4501149"/>
              <a:gd name="connsiteY498" fmla="*/ 4178 h 181155"/>
              <a:gd name="connsiteX499" fmla="*/ 1849148 w 4501149"/>
              <a:gd name="connsiteY499" fmla="*/ 9495 h 181155"/>
              <a:gd name="connsiteX500" fmla="*/ 1843451 w 4501149"/>
              <a:gd name="connsiteY500" fmla="*/ 22787 h 181155"/>
              <a:gd name="connsiteX501" fmla="*/ 1849148 w 4501149"/>
              <a:gd name="connsiteY501" fmla="*/ 36079 h 181155"/>
              <a:gd name="connsiteX502" fmla="*/ 1862820 w 4501149"/>
              <a:gd name="connsiteY502" fmla="*/ 41776 h 181155"/>
              <a:gd name="connsiteX503" fmla="*/ 1876492 w 4501149"/>
              <a:gd name="connsiteY503" fmla="*/ 36079 h 181155"/>
              <a:gd name="connsiteX504" fmla="*/ 1882189 w 4501149"/>
              <a:gd name="connsiteY504" fmla="*/ 22787 h 181155"/>
              <a:gd name="connsiteX505" fmla="*/ 1846869 w 4501149"/>
              <a:gd name="connsiteY505" fmla="*/ 178117 h 181155"/>
              <a:gd name="connsiteX506" fmla="*/ 1878011 w 4501149"/>
              <a:gd name="connsiteY506" fmla="*/ 178117 h 181155"/>
              <a:gd name="connsiteX507" fmla="*/ 1878011 w 4501149"/>
              <a:gd name="connsiteY507" fmla="*/ 56967 h 181155"/>
              <a:gd name="connsiteX508" fmla="*/ 1846869 w 4501149"/>
              <a:gd name="connsiteY508" fmla="*/ 56967 h 181155"/>
              <a:gd name="connsiteX509" fmla="*/ 1846869 w 4501149"/>
              <a:gd name="connsiteY509" fmla="*/ 178117 h 181155"/>
              <a:gd name="connsiteX510" fmla="*/ 1779268 w 4501149"/>
              <a:gd name="connsiteY510" fmla="*/ 178117 h 181155"/>
              <a:gd name="connsiteX511" fmla="*/ 1808131 w 4501149"/>
              <a:gd name="connsiteY511" fmla="*/ 178117 h 181155"/>
              <a:gd name="connsiteX512" fmla="*/ 1808131 w 4501149"/>
              <a:gd name="connsiteY512" fmla="*/ 380 h 181155"/>
              <a:gd name="connsiteX513" fmla="*/ 1777369 w 4501149"/>
              <a:gd name="connsiteY513" fmla="*/ 380 h 181155"/>
              <a:gd name="connsiteX514" fmla="*/ 1777369 w 4501149"/>
              <a:gd name="connsiteY514" fmla="*/ 55828 h 181155"/>
              <a:gd name="connsiteX515" fmla="*/ 1769394 w 4501149"/>
              <a:gd name="connsiteY515" fmla="*/ 55068 h 181155"/>
              <a:gd name="connsiteX516" fmla="*/ 1761798 w 4501149"/>
              <a:gd name="connsiteY516" fmla="*/ 55068 h 181155"/>
              <a:gd name="connsiteX517" fmla="*/ 1734834 w 4501149"/>
              <a:gd name="connsiteY517" fmla="*/ 60005 h 181155"/>
              <a:gd name="connsiteX518" fmla="*/ 1714706 w 4501149"/>
              <a:gd name="connsiteY518" fmla="*/ 74437 h 181155"/>
              <a:gd name="connsiteX519" fmla="*/ 1702173 w 4501149"/>
              <a:gd name="connsiteY519" fmla="*/ 96084 h 181155"/>
              <a:gd name="connsiteX520" fmla="*/ 1697995 w 4501149"/>
              <a:gd name="connsiteY520" fmla="*/ 124188 h 181155"/>
              <a:gd name="connsiteX521" fmla="*/ 1709009 w 4501149"/>
              <a:gd name="connsiteY521" fmla="*/ 165584 h 181155"/>
              <a:gd name="connsiteX522" fmla="*/ 1742050 w 4501149"/>
              <a:gd name="connsiteY522" fmla="*/ 180775 h 181155"/>
              <a:gd name="connsiteX523" fmla="*/ 1765596 w 4501149"/>
              <a:gd name="connsiteY523" fmla="*/ 174319 h 181155"/>
              <a:gd name="connsiteX524" fmla="*/ 1780408 w 4501149"/>
              <a:gd name="connsiteY524" fmla="*/ 157609 h 181155"/>
              <a:gd name="connsiteX525" fmla="*/ 1780787 w 4501149"/>
              <a:gd name="connsiteY525" fmla="*/ 157609 h 181155"/>
              <a:gd name="connsiteX526" fmla="*/ 1779648 w 4501149"/>
              <a:gd name="connsiteY526" fmla="*/ 167863 h 181155"/>
              <a:gd name="connsiteX527" fmla="*/ 1779268 w 4501149"/>
              <a:gd name="connsiteY527" fmla="*/ 177737 h 181155"/>
              <a:gd name="connsiteX528" fmla="*/ 1777369 w 4501149"/>
              <a:gd name="connsiteY528" fmla="*/ 81653 h 181155"/>
              <a:gd name="connsiteX529" fmla="*/ 1777369 w 4501149"/>
              <a:gd name="connsiteY529" fmla="*/ 115453 h 181155"/>
              <a:gd name="connsiteX530" fmla="*/ 1775470 w 4501149"/>
              <a:gd name="connsiteY530" fmla="*/ 130265 h 181155"/>
              <a:gd name="connsiteX531" fmla="*/ 1770153 w 4501149"/>
              <a:gd name="connsiteY531" fmla="*/ 142797 h 181155"/>
              <a:gd name="connsiteX532" fmla="*/ 1762178 w 4501149"/>
              <a:gd name="connsiteY532" fmla="*/ 151532 h 181155"/>
              <a:gd name="connsiteX533" fmla="*/ 1751164 w 4501149"/>
              <a:gd name="connsiteY533" fmla="*/ 154950 h 181155"/>
              <a:gd name="connsiteX534" fmla="*/ 1730656 w 4501149"/>
              <a:gd name="connsiteY534" fmla="*/ 120770 h 181155"/>
              <a:gd name="connsiteX535" fmla="*/ 1739011 w 4501149"/>
              <a:gd name="connsiteY535" fmla="*/ 88869 h 181155"/>
              <a:gd name="connsiteX536" fmla="*/ 1761039 w 4501149"/>
              <a:gd name="connsiteY536" fmla="*/ 79374 h 181155"/>
              <a:gd name="connsiteX537" fmla="*/ 1769014 w 4501149"/>
              <a:gd name="connsiteY537" fmla="*/ 79754 h 181155"/>
              <a:gd name="connsiteX538" fmla="*/ 1777369 w 4501149"/>
              <a:gd name="connsiteY538" fmla="*/ 81273 h 181155"/>
              <a:gd name="connsiteX539" fmla="*/ 1675208 w 4501149"/>
              <a:gd name="connsiteY539" fmla="*/ 108617 h 181155"/>
              <a:gd name="connsiteX540" fmla="*/ 1672170 w 4501149"/>
              <a:gd name="connsiteY540" fmla="*/ 87729 h 181155"/>
              <a:gd name="connsiteX541" fmla="*/ 1663056 w 4501149"/>
              <a:gd name="connsiteY541" fmla="*/ 70639 h 181155"/>
              <a:gd name="connsiteX542" fmla="*/ 1647105 w 4501149"/>
              <a:gd name="connsiteY542" fmla="*/ 59246 h 181155"/>
              <a:gd name="connsiteX543" fmla="*/ 1624318 w 4501149"/>
              <a:gd name="connsiteY543" fmla="*/ 55068 h 181155"/>
              <a:gd name="connsiteX544" fmla="*/ 1600012 w 4501149"/>
              <a:gd name="connsiteY544" fmla="*/ 60005 h 181155"/>
              <a:gd name="connsiteX545" fmla="*/ 1582163 w 4501149"/>
              <a:gd name="connsiteY545" fmla="*/ 73298 h 181155"/>
              <a:gd name="connsiteX546" fmla="*/ 1571149 w 4501149"/>
              <a:gd name="connsiteY546" fmla="*/ 93426 h 181155"/>
              <a:gd name="connsiteX547" fmla="*/ 1567351 w 4501149"/>
              <a:gd name="connsiteY547" fmla="*/ 119251 h 181155"/>
              <a:gd name="connsiteX548" fmla="*/ 1582922 w 4501149"/>
              <a:gd name="connsiteY548" fmla="*/ 166344 h 181155"/>
              <a:gd name="connsiteX549" fmla="*/ 1627356 w 4501149"/>
              <a:gd name="connsiteY549" fmla="*/ 181155 h 181155"/>
              <a:gd name="connsiteX550" fmla="*/ 1649763 w 4501149"/>
              <a:gd name="connsiteY550" fmla="*/ 179256 h 181155"/>
              <a:gd name="connsiteX551" fmla="*/ 1670651 w 4501149"/>
              <a:gd name="connsiteY551" fmla="*/ 173560 h 181155"/>
              <a:gd name="connsiteX552" fmla="*/ 1667613 w 4501149"/>
              <a:gd name="connsiteY552" fmla="*/ 149633 h 181155"/>
              <a:gd name="connsiteX553" fmla="*/ 1650523 w 4501149"/>
              <a:gd name="connsiteY553" fmla="*/ 155330 h 181155"/>
              <a:gd name="connsiteX554" fmla="*/ 1632293 w 4501149"/>
              <a:gd name="connsiteY554" fmla="*/ 157229 h 181155"/>
              <a:gd name="connsiteX555" fmla="*/ 1598873 w 4501149"/>
              <a:gd name="connsiteY555" fmla="*/ 123429 h 181155"/>
              <a:gd name="connsiteX556" fmla="*/ 1673689 w 4501149"/>
              <a:gd name="connsiteY556" fmla="*/ 123429 h 181155"/>
              <a:gd name="connsiteX557" fmla="*/ 1674449 w 4501149"/>
              <a:gd name="connsiteY557" fmla="*/ 115833 h 181155"/>
              <a:gd name="connsiteX558" fmla="*/ 1674449 w 4501149"/>
              <a:gd name="connsiteY558" fmla="*/ 108997 h 181155"/>
              <a:gd name="connsiteX559" fmla="*/ 1644446 w 4501149"/>
              <a:gd name="connsiteY559" fmla="*/ 101401 h 181155"/>
              <a:gd name="connsiteX560" fmla="*/ 1600012 w 4501149"/>
              <a:gd name="connsiteY560" fmla="*/ 101401 h 181155"/>
              <a:gd name="connsiteX561" fmla="*/ 1607608 w 4501149"/>
              <a:gd name="connsiteY561" fmla="*/ 83931 h 181155"/>
              <a:gd name="connsiteX562" fmla="*/ 1623558 w 4501149"/>
              <a:gd name="connsiteY562" fmla="*/ 77475 h 181155"/>
              <a:gd name="connsiteX563" fmla="*/ 1639129 w 4501149"/>
              <a:gd name="connsiteY563" fmla="*/ 83931 h 181155"/>
              <a:gd name="connsiteX564" fmla="*/ 1644446 w 4501149"/>
              <a:gd name="connsiteY564" fmla="*/ 101781 h 181155"/>
              <a:gd name="connsiteX565" fmla="*/ 1513802 w 4501149"/>
              <a:gd name="connsiteY565" fmla="*/ 178117 h 181155"/>
              <a:gd name="connsiteX566" fmla="*/ 1547223 w 4501149"/>
              <a:gd name="connsiteY566" fmla="*/ 178117 h 181155"/>
              <a:gd name="connsiteX567" fmla="*/ 1521777 w 4501149"/>
              <a:gd name="connsiteY567" fmla="*/ 13672 h 181155"/>
              <a:gd name="connsiteX568" fmla="*/ 1484939 w 4501149"/>
              <a:gd name="connsiteY568" fmla="*/ 13672 h 181155"/>
              <a:gd name="connsiteX569" fmla="*/ 1456835 w 4501149"/>
              <a:gd name="connsiteY569" fmla="*/ 98743 h 181155"/>
              <a:gd name="connsiteX570" fmla="*/ 1451518 w 4501149"/>
              <a:gd name="connsiteY570" fmla="*/ 115833 h 181155"/>
              <a:gd name="connsiteX571" fmla="*/ 1447341 w 4501149"/>
              <a:gd name="connsiteY571" fmla="*/ 132923 h 181155"/>
              <a:gd name="connsiteX572" fmla="*/ 1446961 w 4501149"/>
              <a:gd name="connsiteY572" fmla="*/ 132923 h 181155"/>
              <a:gd name="connsiteX573" fmla="*/ 1437846 w 4501149"/>
              <a:gd name="connsiteY573" fmla="*/ 98363 h 181155"/>
              <a:gd name="connsiteX574" fmla="*/ 1410502 w 4501149"/>
              <a:gd name="connsiteY574" fmla="*/ 14052 h 181155"/>
              <a:gd name="connsiteX575" fmla="*/ 1373284 w 4501149"/>
              <a:gd name="connsiteY575" fmla="*/ 14052 h 181155"/>
              <a:gd name="connsiteX576" fmla="*/ 1347838 w 4501149"/>
              <a:gd name="connsiteY576" fmla="*/ 178497 h 181155"/>
              <a:gd name="connsiteX577" fmla="*/ 1380120 w 4501149"/>
              <a:gd name="connsiteY577" fmla="*/ 178497 h 181155"/>
              <a:gd name="connsiteX578" fmla="*/ 1389234 w 4501149"/>
              <a:gd name="connsiteY578" fmla="*/ 102920 h 181155"/>
              <a:gd name="connsiteX579" fmla="*/ 1391893 w 4501149"/>
              <a:gd name="connsiteY579" fmla="*/ 82033 h 181155"/>
              <a:gd name="connsiteX580" fmla="*/ 1393792 w 4501149"/>
              <a:gd name="connsiteY580" fmla="*/ 61145 h 181155"/>
              <a:gd name="connsiteX581" fmla="*/ 1394172 w 4501149"/>
              <a:gd name="connsiteY581" fmla="*/ 61145 h 181155"/>
              <a:gd name="connsiteX582" fmla="*/ 1398349 w 4501149"/>
              <a:gd name="connsiteY582" fmla="*/ 81653 h 181155"/>
              <a:gd name="connsiteX583" fmla="*/ 1404426 w 4501149"/>
              <a:gd name="connsiteY583" fmla="*/ 102541 h 181155"/>
              <a:gd name="connsiteX584" fmla="*/ 1429491 w 4501149"/>
              <a:gd name="connsiteY584" fmla="*/ 178877 h 181155"/>
              <a:gd name="connsiteX585" fmla="*/ 1461013 w 4501149"/>
              <a:gd name="connsiteY585" fmla="*/ 178877 h 181155"/>
              <a:gd name="connsiteX586" fmla="*/ 1487218 w 4501149"/>
              <a:gd name="connsiteY586" fmla="*/ 96464 h 181155"/>
              <a:gd name="connsiteX587" fmla="*/ 1492534 w 4501149"/>
              <a:gd name="connsiteY587" fmla="*/ 77855 h 181155"/>
              <a:gd name="connsiteX588" fmla="*/ 1496332 w 4501149"/>
              <a:gd name="connsiteY588" fmla="*/ 61145 h 181155"/>
              <a:gd name="connsiteX589" fmla="*/ 1496712 w 4501149"/>
              <a:gd name="connsiteY589" fmla="*/ 61145 h 181155"/>
              <a:gd name="connsiteX590" fmla="*/ 1498991 w 4501149"/>
              <a:gd name="connsiteY590" fmla="*/ 79374 h 181155"/>
              <a:gd name="connsiteX591" fmla="*/ 1502029 w 4501149"/>
              <a:gd name="connsiteY591" fmla="*/ 100642 h 181155"/>
              <a:gd name="connsiteX592" fmla="*/ 1513802 w 4501149"/>
              <a:gd name="connsiteY592" fmla="*/ 179256 h 181155"/>
              <a:gd name="connsiteX593" fmla="*/ 1272262 w 4501149"/>
              <a:gd name="connsiteY593" fmla="*/ 85450 h 181155"/>
              <a:gd name="connsiteX594" fmla="*/ 1273781 w 4501149"/>
              <a:gd name="connsiteY594" fmla="*/ 54688 h 181155"/>
              <a:gd name="connsiteX595" fmla="*/ 1259729 w 4501149"/>
              <a:gd name="connsiteY595" fmla="*/ 55828 h 181155"/>
              <a:gd name="connsiteX596" fmla="*/ 1248716 w 4501149"/>
              <a:gd name="connsiteY596" fmla="*/ 61524 h 181155"/>
              <a:gd name="connsiteX597" fmla="*/ 1240740 w 4501149"/>
              <a:gd name="connsiteY597" fmla="*/ 70259 h 181155"/>
              <a:gd name="connsiteX598" fmla="*/ 1235424 w 4501149"/>
              <a:gd name="connsiteY598" fmla="*/ 81273 h 181155"/>
              <a:gd name="connsiteX599" fmla="*/ 1235044 w 4501149"/>
              <a:gd name="connsiteY599" fmla="*/ 81273 h 181155"/>
              <a:gd name="connsiteX600" fmla="*/ 1236563 w 4501149"/>
              <a:gd name="connsiteY600" fmla="*/ 68360 h 181155"/>
              <a:gd name="connsiteX601" fmla="*/ 1236943 w 4501149"/>
              <a:gd name="connsiteY601" fmla="*/ 56967 h 181155"/>
              <a:gd name="connsiteX602" fmla="*/ 1207320 w 4501149"/>
              <a:gd name="connsiteY602" fmla="*/ 56967 h 181155"/>
              <a:gd name="connsiteX603" fmla="*/ 1207320 w 4501149"/>
              <a:gd name="connsiteY603" fmla="*/ 178117 h 181155"/>
              <a:gd name="connsiteX604" fmla="*/ 1238462 w 4501149"/>
              <a:gd name="connsiteY604" fmla="*/ 178117 h 181155"/>
              <a:gd name="connsiteX605" fmla="*/ 1238462 w 4501149"/>
              <a:gd name="connsiteY605" fmla="*/ 128746 h 181155"/>
              <a:gd name="connsiteX606" fmla="*/ 1271882 w 4501149"/>
              <a:gd name="connsiteY606" fmla="*/ 85071 h 181155"/>
              <a:gd name="connsiteX607" fmla="*/ 1173140 w 4501149"/>
              <a:gd name="connsiteY607" fmla="*/ 22787 h 181155"/>
              <a:gd name="connsiteX608" fmla="*/ 1167443 w 4501149"/>
              <a:gd name="connsiteY608" fmla="*/ 9495 h 181155"/>
              <a:gd name="connsiteX609" fmla="*/ 1153771 w 4501149"/>
              <a:gd name="connsiteY609" fmla="*/ 4178 h 181155"/>
              <a:gd name="connsiteX610" fmla="*/ 1140099 w 4501149"/>
              <a:gd name="connsiteY610" fmla="*/ 9495 h 181155"/>
              <a:gd name="connsiteX611" fmla="*/ 1134402 w 4501149"/>
              <a:gd name="connsiteY611" fmla="*/ 22787 h 181155"/>
              <a:gd name="connsiteX612" fmla="*/ 1140099 w 4501149"/>
              <a:gd name="connsiteY612" fmla="*/ 36079 h 181155"/>
              <a:gd name="connsiteX613" fmla="*/ 1153771 w 4501149"/>
              <a:gd name="connsiteY613" fmla="*/ 41776 h 181155"/>
              <a:gd name="connsiteX614" fmla="*/ 1167443 w 4501149"/>
              <a:gd name="connsiteY614" fmla="*/ 36079 h 181155"/>
              <a:gd name="connsiteX615" fmla="*/ 1173140 w 4501149"/>
              <a:gd name="connsiteY615" fmla="*/ 22787 h 181155"/>
              <a:gd name="connsiteX616" fmla="*/ 1138200 w 4501149"/>
              <a:gd name="connsiteY616" fmla="*/ 178117 h 181155"/>
              <a:gd name="connsiteX617" fmla="*/ 1169342 w 4501149"/>
              <a:gd name="connsiteY617" fmla="*/ 178117 h 181155"/>
              <a:gd name="connsiteX618" fmla="*/ 1169342 w 4501149"/>
              <a:gd name="connsiteY618" fmla="*/ 56967 h 181155"/>
              <a:gd name="connsiteX619" fmla="*/ 1138200 w 4501149"/>
              <a:gd name="connsiteY619" fmla="*/ 56967 h 181155"/>
              <a:gd name="connsiteX620" fmla="*/ 1138200 w 4501149"/>
              <a:gd name="connsiteY620" fmla="*/ 178117 h 181155"/>
              <a:gd name="connsiteX621" fmla="*/ 1070219 w 4501149"/>
              <a:gd name="connsiteY621" fmla="*/ 178117 h 181155"/>
              <a:gd name="connsiteX622" fmla="*/ 1099842 w 4501149"/>
              <a:gd name="connsiteY622" fmla="*/ 178117 h 181155"/>
              <a:gd name="connsiteX623" fmla="*/ 1099083 w 4501149"/>
              <a:gd name="connsiteY623" fmla="*/ 162546 h 181155"/>
              <a:gd name="connsiteX624" fmla="*/ 1099083 w 4501149"/>
              <a:gd name="connsiteY624" fmla="*/ 146975 h 181155"/>
              <a:gd name="connsiteX625" fmla="*/ 1099083 w 4501149"/>
              <a:gd name="connsiteY625" fmla="*/ 96464 h 181155"/>
              <a:gd name="connsiteX626" fmla="*/ 1096804 w 4501149"/>
              <a:gd name="connsiteY626" fmla="*/ 78614 h 181155"/>
              <a:gd name="connsiteX627" fmla="*/ 1088829 w 4501149"/>
              <a:gd name="connsiteY627" fmla="*/ 65322 h 181155"/>
              <a:gd name="connsiteX628" fmla="*/ 1073637 w 4501149"/>
              <a:gd name="connsiteY628" fmla="*/ 56967 h 181155"/>
              <a:gd name="connsiteX629" fmla="*/ 1049332 w 4501149"/>
              <a:gd name="connsiteY629" fmla="*/ 53929 h 181155"/>
              <a:gd name="connsiteX630" fmla="*/ 1026545 w 4501149"/>
              <a:gd name="connsiteY630" fmla="*/ 55828 h 181155"/>
              <a:gd name="connsiteX631" fmla="*/ 1006037 w 4501149"/>
              <a:gd name="connsiteY631" fmla="*/ 61145 h 181155"/>
              <a:gd name="connsiteX632" fmla="*/ 1008695 w 4501149"/>
              <a:gd name="connsiteY632" fmla="*/ 87350 h 181155"/>
              <a:gd name="connsiteX633" fmla="*/ 1026165 w 4501149"/>
              <a:gd name="connsiteY633" fmla="*/ 80513 h 181155"/>
              <a:gd name="connsiteX634" fmla="*/ 1044394 w 4501149"/>
              <a:gd name="connsiteY634" fmla="*/ 77855 h 181155"/>
              <a:gd name="connsiteX635" fmla="*/ 1062624 w 4501149"/>
              <a:gd name="connsiteY635" fmla="*/ 82792 h 181155"/>
              <a:gd name="connsiteX636" fmla="*/ 1067941 w 4501149"/>
              <a:gd name="connsiteY636" fmla="*/ 97224 h 181155"/>
              <a:gd name="connsiteX637" fmla="*/ 1067941 w 4501149"/>
              <a:gd name="connsiteY637" fmla="*/ 103680 h 181155"/>
              <a:gd name="connsiteX638" fmla="*/ 1039837 w 4501149"/>
              <a:gd name="connsiteY638" fmla="*/ 106339 h 181155"/>
              <a:gd name="connsiteX639" fmla="*/ 1017810 w 4501149"/>
              <a:gd name="connsiteY639" fmla="*/ 114694 h 181155"/>
              <a:gd name="connsiteX640" fmla="*/ 1003378 w 4501149"/>
              <a:gd name="connsiteY640" fmla="*/ 128366 h 181155"/>
              <a:gd name="connsiteX641" fmla="*/ 998061 w 4501149"/>
              <a:gd name="connsiteY641" fmla="*/ 147735 h 181155"/>
              <a:gd name="connsiteX642" fmla="*/ 1007176 w 4501149"/>
              <a:gd name="connsiteY642" fmla="*/ 170901 h 181155"/>
              <a:gd name="connsiteX643" fmla="*/ 1032621 w 4501149"/>
              <a:gd name="connsiteY643" fmla="*/ 179636 h 181155"/>
              <a:gd name="connsiteX644" fmla="*/ 1056547 w 4501149"/>
              <a:gd name="connsiteY644" fmla="*/ 173180 h 181155"/>
              <a:gd name="connsiteX645" fmla="*/ 1071359 w 4501149"/>
              <a:gd name="connsiteY645" fmla="*/ 156469 h 181155"/>
              <a:gd name="connsiteX646" fmla="*/ 1071359 w 4501149"/>
              <a:gd name="connsiteY646" fmla="*/ 156469 h 181155"/>
              <a:gd name="connsiteX647" fmla="*/ 1070599 w 4501149"/>
              <a:gd name="connsiteY647" fmla="*/ 166724 h 181155"/>
              <a:gd name="connsiteX648" fmla="*/ 1070599 w 4501149"/>
              <a:gd name="connsiteY648" fmla="*/ 177357 h 181155"/>
              <a:gd name="connsiteX649" fmla="*/ 1067941 w 4501149"/>
              <a:gd name="connsiteY649" fmla="*/ 124568 h 181155"/>
              <a:gd name="connsiteX650" fmla="*/ 1067941 w 4501149"/>
              <a:gd name="connsiteY650" fmla="*/ 127606 h 181155"/>
              <a:gd name="connsiteX651" fmla="*/ 1066042 w 4501149"/>
              <a:gd name="connsiteY651" fmla="*/ 138620 h 181155"/>
              <a:gd name="connsiteX652" fmla="*/ 1060725 w 4501149"/>
              <a:gd name="connsiteY652" fmla="*/ 147735 h 181155"/>
              <a:gd name="connsiteX653" fmla="*/ 1052750 w 4501149"/>
              <a:gd name="connsiteY653" fmla="*/ 154191 h 181155"/>
              <a:gd name="connsiteX654" fmla="*/ 1042116 w 4501149"/>
              <a:gd name="connsiteY654" fmla="*/ 156849 h 181155"/>
              <a:gd name="connsiteX655" fmla="*/ 1031482 w 4501149"/>
              <a:gd name="connsiteY655" fmla="*/ 153431 h 181155"/>
              <a:gd name="connsiteX656" fmla="*/ 1027684 w 4501149"/>
              <a:gd name="connsiteY656" fmla="*/ 143937 h 181155"/>
              <a:gd name="connsiteX657" fmla="*/ 1029203 w 4501149"/>
              <a:gd name="connsiteY657" fmla="*/ 136721 h 181155"/>
              <a:gd name="connsiteX658" fmla="*/ 1035280 w 4501149"/>
              <a:gd name="connsiteY658" fmla="*/ 130644 h 181155"/>
              <a:gd name="connsiteX659" fmla="*/ 1047433 w 4501149"/>
              <a:gd name="connsiteY659" fmla="*/ 126467 h 181155"/>
              <a:gd name="connsiteX660" fmla="*/ 1067561 w 4501149"/>
              <a:gd name="connsiteY660" fmla="*/ 124948 h 181155"/>
              <a:gd name="connsiteX661" fmla="*/ 975274 w 4501149"/>
              <a:gd name="connsiteY661" fmla="*/ 177357 h 181155"/>
              <a:gd name="connsiteX662" fmla="*/ 975274 w 4501149"/>
              <a:gd name="connsiteY662" fmla="*/ 152292 h 181155"/>
              <a:gd name="connsiteX663" fmla="*/ 960083 w 4501149"/>
              <a:gd name="connsiteY663" fmla="*/ 154191 h 181155"/>
              <a:gd name="connsiteX664" fmla="*/ 949070 w 4501149"/>
              <a:gd name="connsiteY664" fmla="*/ 150013 h 181155"/>
              <a:gd name="connsiteX665" fmla="*/ 946031 w 4501149"/>
              <a:gd name="connsiteY665" fmla="*/ 134062 h 181155"/>
              <a:gd name="connsiteX666" fmla="*/ 946031 w 4501149"/>
              <a:gd name="connsiteY666" fmla="*/ 80893 h 181155"/>
              <a:gd name="connsiteX667" fmla="*/ 975654 w 4501149"/>
              <a:gd name="connsiteY667" fmla="*/ 80893 h 181155"/>
              <a:gd name="connsiteX668" fmla="*/ 975654 w 4501149"/>
              <a:gd name="connsiteY668" fmla="*/ 56587 h 181155"/>
              <a:gd name="connsiteX669" fmla="*/ 946031 w 4501149"/>
              <a:gd name="connsiteY669" fmla="*/ 56587 h 181155"/>
              <a:gd name="connsiteX670" fmla="*/ 946031 w 4501149"/>
              <a:gd name="connsiteY670" fmla="*/ 11014 h 181155"/>
              <a:gd name="connsiteX671" fmla="*/ 914889 w 4501149"/>
              <a:gd name="connsiteY671" fmla="*/ 19369 h 181155"/>
              <a:gd name="connsiteX672" fmla="*/ 914889 w 4501149"/>
              <a:gd name="connsiteY672" fmla="*/ 56587 h 181155"/>
              <a:gd name="connsiteX673" fmla="*/ 894381 w 4501149"/>
              <a:gd name="connsiteY673" fmla="*/ 56587 h 181155"/>
              <a:gd name="connsiteX674" fmla="*/ 894381 w 4501149"/>
              <a:gd name="connsiteY674" fmla="*/ 80893 h 181155"/>
              <a:gd name="connsiteX675" fmla="*/ 915269 w 4501149"/>
              <a:gd name="connsiteY675" fmla="*/ 80893 h 181155"/>
              <a:gd name="connsiteX676" fmla="*/ 915269 w 4501149"/>
              <a:gd name="connsiteY676" fmla="*/ 142418 h 181155"/>
              <a:gd name="connsiteX677" fmla="*/ 916788 w 4501149"/>
              <a:gd name="connsiteY677" fmla="*/ 160267 h 181155"/>
              <a:gd name="connsiteX678" fmla="*/ 922485 w 4501149"/>
              <a:gd name="connsiteY678" fmla="*/ 172040 h 181155"/>
              <a:gd name="connsiteX679" fmla="*/ 933119 w 4501149"/>
              <a:gd name="connsiteY679" fmla="*/ 178497 h 181155"/>
              <a:gd name="connsiteX680" fmla="*/ 949829 w 4501149"/>
              <a:gd name="connsiteY680" fmla="*/ 180396 h 181155"/>
              <a:gd name="connsiteX681" fmla="*/ 962742 w 4501149"/>
              <a:gd name="connsiteY681" fmla="*/ 179636 h 181155"/>
              <a:gd name="connsiteX682" fmla="*/ 975274 w 4501149"/>
              <a:gd name="connsiteY682" fmla="*/ 177357 h 181155"/>
              <a:gd name="connsiteX683" fmla="*/ 874633 w 4501149"/>
              <a:gd name="connsiteY683" fmla="*/ 22787 h 181155"/>
              <a:gd name="connsiteX684" fmla="*/ 868936 w 4501149"/>
              <a:gd name="connsiteY684" fmla="*/ 9495 h 181155"/>
              <a:gd name="connsiteX685" fmla="*/ 855264 w 4501149"/>
              <a:gd name="connsiteY685" fmla="*/ 4178 h 181155"/>
              <a:gd name="connsiteX686" fmla="*/ 841592 w 4501149"/>
              <a:gd name="connsiteY686" fmla="*/ 9495 h 181155"/>
              <a:gd name="connsiteX687" fmla="*/ 835895 w 4501149"/>
              <a:gd name="connsiteY687" fmla="*/ 22787 h 181155"/>
              <a:gd name="connsiteX688" fmla="*/ 841592 w 4501149"/>
              <a:gd name="connsiteY688" fmla="*/ 36079 h 181155"/>
              <a:gd name="connsiteX689" fmla="*/ 855264 w 4501149"/>
              <a:gd name="connsiteY689" fmla="*/ 41776 h 181155"/>
              <a:gd name="connsiteX690" fmla="*/ 868936 w 4501149"/>
              <a:gd name="connsiteY690" fmla="*/ 36079 h 181155"/>
              <a:gd name="connsiteX691" fmla="*/ 874633 w 4501149"/>
              <a:gd name="connsiteY691" fmla="*/ 22787 h 181155"/>
              <a:gd name="connsiteX692" fmla="*/ 839693 w 4501149"/>
              <a:gd name="connsiteY692" fmla="*/ 178117 h 181155"/>
              <a:gd name="connsiteX693" fmla="*/ 870835 w 4501149"/>
              <a:gd name="connsiteY693" fmla="*/ 178117 h 181155"/>
              <a:gd name="connsiteX694" fmla="*/ 870835 w 4501149"/>
              <a:gd name="connsiteY694" fmla="*/ 56967 h 181155"/>
              <a:gd name="connsiteX695" fmla="*/ 839693 w 4501149"/>
              <a:gd name="connsiteY695" fmla="*/ 56967 h 181155"/>
              <a:gd name="connsiteX696" fmla="*/ 839693 w 4501149"/>
              <a:gd name="connsiteY696" fmla="*/ 178117 h 181155"/>
              <a:gd name="connsiteX697" fmla="*/ 808171 w 4501149"/>
              <a:gd name="connsiteY697" fmla="*/ 140899 h 181155"/>
              <a:gd name="connsiteX698" fmla="*/ 804374 w 4501149"/>
              <a:gd name="connsiteY698" fmla="*/ 124948 h 181155"/>
              <a:gd name="connsiteX699" fmla="*/ 795259 w 4501149"/>
              <a:gd name="connsiteY699" fmla="*/ 114694 h 181155"/>
              <a:gd name="connsiteX700" fmla="*/ 783486 w 4501149"/>
              <a:gd name="connsiteY700" fmla="*/ 108237 h 181155"/>
              <a:gd name="connsiteX701" fmla="*/ 771712 w 4501149"/>
              <a:gd name="connsiteY701" fmla="*/ 103680 h 181155"/>
              <a:gd name="connsiteX702" fmla="*/ 762598 w 4501149"/>
              <a:gd name="connsiteY702" fmla="*/ 98363 h 181155"/>
              <a:gd name="connsiteX703" fmla="*/ 758800 w 4501149"/>
              <a:gd name="connsiteY703" fmla="*/ 90388 h 181155"/>
              <a:gd name="connsiteX704" fmla="*/ 763357 w 4501149"/>
              <a:gd name="connsiteY704" fmla="*/ 81273 h 181155"/>
              <a:gd name="connsiteX705" fmla="*/ 777029 w 4501149"/>
              <a:gd name="connsiteY705" fmla="*/ 77855 h 181155"/>
              <a:gd name="connsiteX706" fmla="*/ 788423 w 4501149"/>
              <a:gd name="connsiteY706" fmla="*/ 78614 h 181155"/>
              <a:gd name="connsiteX707" fmla="*/ 799436 w 4501149"/>
              <a:gd name="connsiteY707" fmla="*/ 80893 h 181155"/>
              <a:gd name="connsiteX708" fmla="*/ 800576 w 4501149"/>
              <a:gd name="connsiteY708" fmla="*/ 56207 h 181155"/>
              <a:gd name="connsiteX709" fmla="*/ 789182 w 4501149"/>
              <a:gd name="connsiteY709" fmla="*/ 54688 h 181155"/>
              <a:gd name="connsiteX710" fmla="*/ 778169 w 4501149"/>
              <a:gd name="connsiteY710" fmla="*/ 53929 h 181155"/>
              <a:gd name="connsiteX711" fmla="*/ 755762 w 4501149"/>
              <a:gd name="connsiteY711" fmla="*/ 56967 h 181155"/>
              <a:gd name="connsiteX712" fmla="*/ 739811 w 4501149"/>
              <a:gd name="connsiteY712" fmla="*/ 65322 h 181155"/>
              <a:gd name="connsiteX713" fmla="*/ 730316 w 4501149"/>
              <a:gd name="connsiteY713" fmla="*/ 77475 h 181155"/>
              <a:gd name="connsiteX714" fmla="*/ 726898 w 4501149"/>
              <a:gd name="connsiteY714" fmla="*/ 92287 h 181155"/>
              <a:gd name="connsiteX715" fmla="*/ 730696 w 4501149"/>
              <a:gd name="connsiteY715" fmla="*/ 108997 h 181155"/>
              <a:gd name="connsiteX716" fmla="*/ 739811 w 4501149"/>
              <a:gd name="connsiteY716" fmla="*/ 119251 h 181155"/>
              <a:gd name="connsiteX717" fmla="*/ 751584 w 4501149"/>
              <a:gd name="connsiteY717" fmla="*/ 125328 h 181155"/>
              <a:gd name="connsiteX718" fmla="*/ 763357 w 4501149"/>
              <a:gd name="connsiteY718" fmla="*/ 129885 h 181155"/>
              <a:gd name="connsiteX719" fmla="*/ 772472 w 4501149"/>
              <a:gd name="connsiteY719" fmla="*/ 134822 h 181155"/>
              <a:gd name="connsiteX720" fmla="*/ 776270 w 4501149"/>
              <a:gd name="connsiteY720" fmla="*/ 143177 h 181155"/>
              <a:gd name="connsiteX721" fmla="*/ 770953 w 4501149"/>
              <a:gd name="connsiteY721" fmla="*/ 152672 h 181155"/>
              <a:gd name="connsiteX722" fmla="*/ 756521 w 4501149"/>
              <a:gd name="connsiteY722" fmla="*/ 156090 h 181155"/>
              <a:gd name="connsiteX723" fmla="*/ 742849 w 4501149"/>
              <a:gd name="connsiteY723" fmla="*/ 154950 h 181155"/>
              <a:gd name="connsiteX724" fmla="*/ 730696 w 4501149"/>
              <a:gd name="connsiteY724" fmla="*/ 152292 h 181155"/>
              <a:gd name="connsiteX725" fmla="*/ 729937 w 4501149"/>
              <a:gd name="connsiteY725" fmla="*/ 177737 h 181155"/>
              <a:gd name="connsiteX726" fmla="*/ 742090 w 4501149"/>
              <a:gd name="connsiteY726" fmla="*/ 179256 h 181155"/>
              <a:gd name="connsiteX727" fmla="*/ 755002 w 4501149"/>
              <a:gd name="connsiteY727" fmla="*/ 180016 h 181155"/>
              <a:gd name="connsiteX728" fmla="*/ 777409 w 4501149"/>
              <a:gd name="connsiteY728" fmla="*/ 176978 h 181155"/>
              <a:gd name="connsiteX729" fmla="*/ 794499 w 4501149"/>
              <a:gd name="connsiteY729" fmla="*/ 168622 h 181155"/>
              <a:gd name="connsiteX730" fmla="*/ 805133 w 4501149"/>
              <a:gd name="connsiteY730" fmla="*/ 156090 h 181155"/>
              <a:gd name="connsiteX731" fmla="*/ 808931 w 4501149"/>
              <a:gd name="connsiteY731" fmla="*/ 139759 h 181155"/>
              <a:gd name="connsiteX732" fmla="*/ 706770 w 4501149"/>
              <a:gd name="connsiteY732" fmla="*/ 85450 h 181155"/>
              <a:gd name="connsiteX733" fmla="*/ 708289 w 4501149"/>
              <a:gd name="connsiteY733" fmla="*/ 54688 h 181155"/>
              <a:gd name="connsiteX734" fmla="*/ 694237 w 4501149"/>
              <a:gd name="connsiteY734" fmla="*/ 55828 h 181155"/>
              <a:gd name="connsiteX735" fmla="*/ 683224 w 4501149"/>
              <a:gd name="connsiteY735" fmla="*/ 61524 h 181155"/>
              <a:gd name="connsiteX736" fmla="*/ 675248 w 4501149"/>
              <a:gd name="connsiteY736" fmla="*/ 70259 h 181155"/>
              <a:gd name="connsiteX737" fmla="*/ 669932 w 4501149"/>
              <a:gd name="connsiteY737" fmla="*/ 81273 h 181155"/>
              <a:gd name="connsiteX738" fmla="*/ 669552 w 4501149"/>
              <a:gd name="connsiteY738" fmla="*/ 81273 h 181155"/>
              <a:gd name="connsiteX739" fmla="*/ 671071 w 4501149"/>
              <a:gd name="connsiteY739" fmla="*/ 68360 h 181155"/>
              <a:gd name="connsiteX740" fmla="*/ 671451 w 4501149"/>
              <a:gd name="connsiteY740" fmla="*/ 56967 h 181155"/>
              <a:gd name="connsiteX741" fmla="*/ 641828 w 4501149"/>
              <a:gd name="connsiteY741" fmla="*/ 56967 h 181155"/>
              <a:gd name="connsiteX742" fmla="*/ 641828 w 4501149"/>
              <a:gd name="connsiteY742" fmla="*/ 178117 h 181155"/>
              <a:gd name="connsiteX743" fmla="*/ 672970 w 4501149"/>
              <a:gd name="connsiteY743" fmla="*/ 178117 h 181155"/>
              <a:gd name="connsiteX744" fmla="*/ 672970 w 4501149"/>
              <a:gd name="connsiteY744" fmla="*/ 128746 h 181155"/>
              <a:gd name="connsiteX745" fmla="*/ 706770 w 4501149"/>
              <a:gd name="connsiteY745" fmla="*/ 85071 h 181155"/>
              <a:gd name="connsiteX746" fmla="*/ 611066 w 4501149"/>
              <a:gd name="connsiteY746" fmla="*/ 108617 h 181155"/>
              <a:gd name="connsiteX747" fmla="*/ 608027 w 4501149"/>
              <a:gd name="connsiteY747" fmla="*/ 87729 h 181155"/>
              <a:gd name="connsiteX748" fmla="*/ 598913 w 4501149"/>
              <a:gd name="connsiteY748" fmla="*/ 70639 h 181155"/>
              <a:gd name="connsiteX749" fmla="*/ 582962 w 4501149"/>
              <a:gd name="connsiteY749" fmla="*/ 59246 h 181155"/>
              <a:gd name="connsiteX750" fmla="*/ 560175 w 4501149"/>
              <a:gd name="connsiteY750" fmla="*/ 55068 h 181155"/>
              <a:gd name="connsiteX751" fmla="*/ 535869 w 4501149"/>
              <a:gd name="connsiteY751" fmla="*/ 60005 h 181155"/>
              <a:gd name="connsiteX752" fmla="*/ 518020 w 4501149"/>
              <a:gd name="connsiteY752" fmla="*/ 73298 h 181155"/>
              <a:gd name="connsiteX753" fmla="*/ 507006 w 4501149"/>
              <a:gd name="connsiteY753" fmla="*/ 93426 h 181155"/>
              <a:gd name="connsiteX754" fmla="*/ 503208 w 4501149"/>
              <a:gd name="connsiteY754" fmla="*/ 119251 h 181155"/>
              <a:gd name="connsiteX755" fmla="*/ 518779 w 4501149"/>
              <a:gd name="connsiteY755" fmla="*/ 166344 h 181155"/>
              <a:gd name="connsiteX756" fmla="*/ 563213 w 4501149"/>
              <a:gd name="connsiteY756" fmla="*/ 181155 h 181155"/>
              <a:gd name="connsiteX757" fmla="*/ 585620 w 4501149"/>
              <a:gd name="connsiteY757" fmla="*/ 179256 h 181155"/>
              <a:gd name="connsiteX758" fmla="*/ 606508 w 4501149"/>
              <a:gd name="connsiteY758" fmla="*/ 173560 h 181155"/>
              <a:gd name="connsiteX759" fmla="*/ 603470 w 4501149"/>
              <a:gd name="connsiteY759" fmla="*/ 149633 h 181155"/>
              <a:gd name="connsiteX760" fmla="*/ 586380 w 4501149"/>
              <a:gd name="connsiteY760" fmla="*/ 155330 h 181155"/>
              <a:gd name="connsiteX761" fmla="*/ 568151 w 4501149"/>
              <a:gd name="connsiteY761" fmla="*/ 157229 h 181155"/>
              <a:gd name="connsiteX762" fmla="*/ 534730 w 4501149"/>
              <a:gd name="connsiteY762" fmla="*/ 123429 h 181155"/>
              <a:gd name="connsiteX763" fmla="*/ 609926 w 4501149"/>
              <a:gd name="connsiteY763" fmla="*/ 123429 h 181155"/>
              <a:gd name="connsiteX764" fmla="*/ 610686 w 4501149"/>
              <a:gd name="connsiteY764" fmla="*/ 115833 h 181155"/>
              <a:gd name="connsiteX765" fmla="*/ 610686 w 4501149"/>
              <a:gd name="connsiteY765" fmla="*/ 108997 h 181155"/>
              <a:gd name="connsiteX766" fmla="*/ 580303 w 4501149"/>
              <a:gd name="connsiteY766" fmla="*/ 101401 h 181155"/>
              <a:gd name="connsiteX767" fmla="*/ 535869 w 4501149"/>
              <a:gd name="connsiteY767" fmla="*/ 101401 h 181155"/>
              <a:gd name="connsiteX768" fmla="*/ 543465 w 4501149"/>
              <a:gd name="connsiteY768" fmla="*/ 83931 h 181155"/>
              <a:gd name="connsiteX769" fmla="*/ 559416 w 4501149"/>
              <a:gd name="connsiteY769" fmla="*/ 77475 h 181155"/>
              <a:gd name="connsiteX770" fmla="*/ 574987 w 4501149"/>
              <a:gd name="connsiteY770" fmla="*/ 83931 h 181155"/>
              <a:gd name="connsiteX771" fmla="*/ 580303 w 4501149"/>
              <a:gd name="connsiteY771" fmla="*/ 101781 h 181155"/>
              <a:gd name="connsiteX772" fmla="*/ 444342 w 4501149"/>
              <a:gd name="connsiteY772" fmla="*/ 178117 h 181155"/>
              <a:gd name="connsiteX773" fmla="*/ 489536 w 4501149"/>
              <a:gd name="connsiteY773" fmla="*/ 56967 h 181155"/>
              <a:gd name="connsiteX774" fmla="*/ 456495 w 4501149"/>
              <a:gd name="connsiteY774" fmla="*/ 56967 h 181155"/>
              <a:gd name="connsiteX775" fmla="*/ 437126 w 4501149"/>
              <a:gd name="connsiteY775" fmla="*/ 112415 h 181155"/>
              <a:gd name="connsiteX776" fmla="*/ 433329 w 4501149"/>
              <a:gd name="connsiteY776" fmla="*/ 125328 h 181155"/>
              <a:gd name="connsiteX777" fmla="*/ 429911 w 4501149"/>
              <a:gd name="connsiteY777" fmla="*/ 138240 h 181155"/>
              <a:gd name="connsiteX778" fmla="*/ 429531 w 4501149"/>
              <a:gd name="connsiteY778" fmla="*/ 138240 h 181155"/>
              <a:gd name="connsiteX779" fmla="*/ 425733 w 4501149"/>
              <a:gd name="connsiteY779" fmla="*/ 124568 h 181155"/>
              <a:gd name="connsiteX780" fmla="*/ 421555 w 4501149"/>
              <a:gd name="connsiteY780" fmla="*/ 111276 h 181155"/>
              <a:gd name="connsiteX781" fmla="*/ 402187 w 4501149"/>
              <a:gd name="connsiteY781" fmla="*/ 56587 h 181155"/>
              <a:gd name="connsiteX782" fmla="*/ 368007 w 4501149"/>
              <a:gd name="connsiteY782" fmla="*/ 56587 h 181155"/>
              <a:gd name="connsiteX783" fmla="*/ 412821 w 4501149"/>
              <a:gd name="connsiteY783" fmla="*/ 177737 h 181155"/>
              <a:gd name="connsiteX784" fmla="*/ 444342 w 4501149"/>
              <a:gd name="connsiteY784" fmla="*/ 177737 h 181155"/>
              <a:gd name="connsiteX785" fmla="*/ 349397 w 4501149"/>
              <a:gd name="connsiteY785" fmla="*/ 22787 h 181155"/>
              <a:gd name="connsiteX786" fmla="*/ 343701 w 4501149"/>
              <a:gd name="connsiteY786" fmla="*/ 9495 h 181155"/>
              <a:gd name="connsiteX787" fmla="*/ 330029 w 4501149"/>
              <a:gd name="connsiteY787" fmla="*/ 4178 h 181155"/>
              <a:gd name="connsiteX788" fmla="*/ 316356 w 4501149"/>
              <a:gd name="connsiteY788" fmla="*/ 9495 h 181155"/>
              <a:gd name="connsiteX789" fmla="*/ 310660 w 4501149"/>
              <a:gd name="connsiteY789" fmla="*/ 22787 h 181155"/>
              <a:gd name="connsiteX790" fmla="*/ 316356 w 4501149"/>
              <a:gd name="connsiteY790" fmla="*/ 36079 h 181155"/>
              <a:gd name="connsiteX791" fmla="*/ 330029 w 4501149"/>
              <a:gd name="connsiteY791" fmla="*/ 41776 h 181155"/>
              <a:gd name="connsiteX792" fmla="*/ 343701 w 4501149"/>
              <a:gd name="connsiteY792" fmla="*/ 36079 h 181155"/>
              <a:gd name="connsiteX793" fmla="*/ 349397 w 4501149"/>
              <a:gd name="connsiteY793" fmla="*/ 22787 h 181155"/>
              <a:gd name="connsiteX794" fmla="*/ 314458 w 4501149"/>
              <a:gd name="connsiteY794" fmla="*/ 178117 h 181155"/>
              <a:gd name="connsiteX795" fmla="*/ 345600 w 4501149"/>
              <a:gd name="connsiteY795" fmla="*/ 178117 h 181155"/>
              <a:gd name="connsiteX796" fmla="*/ 345600 w 4501149"/>
              <a:gd name="connsiteY796" fmla="*/ 56967 h 181155"/>
              <a:gd name="connsiteX797" fmla="*/ 314458 w 4501149"/>
              <a:gd name="connsiteY797" fmla="*/ 56967 h 181155"/>
              <a:gd name="connsiteX798" fmla="*/ 314458 w 4501149"/>
              <a:gd name="connsiteY798" fmla="*/ 178117 h 181155"/>
              <a:gd name="connsiteX799" fmla="*/ 244578 w 4501149"/>
              <a:gd name="connsiteY799" fmla="*/ 178117 h 181155"/>
              <a:gd name="connsiteX800" fmla="*/ 275340 w 4501149"/>
              <a:gd name="connsiteY800" fmla="*/ 178117 h 181155"/>
              <a:gd name="connsiteX801" fmla="*/ 275340 w 4501149"/>
              <a:gd name="connsiteY801" fmla="*/ 93046 h 181155"/>
              <a:gd name="connsiteX802" fmla="*/ 273441 w 4501149"/>
              <a:gd name="connsiteY802" fmla="*/ 78235 h 181155"/>
              <a:gd name="connsiteX803" fmla="*/ 267365 w 4501149"/>
              <a:gd name="connsiteY803" fmla="*/ 66082 h 181155"/>
              <a:gd name="connsiteX804" fmla="*/ 256351 w 4501149"/>
              <a:gd name="connsiteY804" fmla="*/ 57727 h 181155"/>
              <a:gd name="connsiteX805" fmla="*/ 239261 w 4501149"/>
              <a:gd name="connsiteY805" fmla="*/ 54688 h 181155"/>
              <a:gd name="connsiteX806" fmla="*/ 214196 w 4501149"/>
              <a:gd name="connsiteY806" fmla="*/ 61524 h 181155"/>
              <a:gd name="connsiteX807" fmla="*/ 198245 w 4501149"/>
              <a:gd name="connsiteY807" fmla="*/ 78994 h 181155"/>
              <a:gd name="connsiteX808" fmla="*/ 198245 w 4501149"/>
              <a:gd name="connsiteY808" fmla="*/ 78994 h 181155"/>
              <a:gd name="connsiteX809" fmla="*/ 199384 w 4501149"/>
              <a:gd name="connsiteY809" fmla="*/ 67601 h 181155"/>
              <a:gd name="connsiteX810" fmla="*/ 199764 w 4501149"/>
              <a:gd name="connsiteY810" fmla="*/ 57347 h 181155"/>
              <a:gd name="connsiteX811" fmla="*/ 170141 w 4501149"/>
              <a:gd name="connsiteY811" fmla="*/ 57347 h 181155"/>
              <a:gd name="connsiteX812" fmla="*/ 170141 w 4501149"/>
              <a:gd name="connsiteY812" fmla="*/ 178497 h 181155"/>
              <a:gd name="connsiteX813" fmla="*/ 201283 w 4501149"/>
              <a:gd name="connsiteY813" fmla="*/ 178497 h 181155"/>
              <a:gd name="connsiteX814" fmla="*/ 201283 w 4501149"/>
              <a:gd name="connsiteY814" fmla="*/ 120011 h 181155"/>
              <a:gd name="connsiteX815" fmla="*/ 203562 w 4501149"/>
              <a:gd name="connsiteY815" fmla="*/ 104819 h 181155"/>
              <a:gd name="connsiteX816" fmla="*/ 209638 w 4501149"/>
              <a:gd name="connsiteY816" fmla="*/ 92287 h 181155"/>
              <a:gd name="connsiteX817" fmla="*/ 218753 w 4501149"/>
              <a:gd name="connsiteY817" fmla="*/ 83552 h 181155"/>
              <a:gd name="connsiteX818" fmla="*/ 229767 w 4501149"/>
              <a:gd name="connsiteY818" fmla="*/ 80513 h 181155"/>
              <a:gd name="connsiteX819" fmla="*/ 241540 w 4501149"/>
              <a:gd name="connsiteY819" fmla="*/ 85830 h 181155"/>
              <a:gd name="connsiteX820" fmla="*/ 244578 w 4501149"/>
              <a:gd name="connsiteY820" fmla="*/ 100642 h 181155"/>
              <a:gd name="connsiteX821" fmla="*/ 244578 w 4501149"/>
              <a:gd name="connsiteY821" fmla="*/ 178117 h 181155"/>
              <a:gd name="connsiteX822" fmla="*/ 131784 w 4501149"/>
              <a:gd name="connsiteY822" fmla="*/ 114314 h 181155"/>
              <a:gd name="connsiteX823" fmla="*/ 131784 w 4501149"/>
              <a:gd name="connsiteY823" fmla="*/ 13672 h 181155"/>
              <a:gd name="connsiteX824" fmla="*/ 100262 w 4501149"/>
              <a:gd name="connsiteY824" fmla="*/ 13672 h 181155"/>
              <a:gd name="connsiteX825" fmla="*/ 100262 w 4501149"/>
              <a:gd name="connsiteY825" fmla="*/ 116213 h 181155"/>
              <a:gd name="connsiteX826" fmla="*/ 91907 w 4501149"/>
              <a:gd name="connsiteY826" fmla="*/ 145836 h 181155"/>
              <a:gd name="connsiteX827" fmla="*/ 65702 w 4501149"/>
              <a:gd name="connsiteY827" fmla="*/ 154571 h 181155"/>
              <a:gd name="connsiteX828" fmla="*/ 48992 w 4501149"/>
              <a:gd name="connsiteY828" fmla="*/ 151912 h 181155"/>
              <a:gd name="connsiteX829" fmla="*/ 38358 w 4501149"/>
              <a:gd name="connsiteY829" fmla="*/ 144696 h 181155"/>
              <a:gd name="connsiteX830" fmla="*/ 33041 w 4501149"/>
              <a:gd name="connsiteY830" fmla="*/ 133683 h 181155"/>
              <a:gd name="connsiteX831" fmla="*/ 31522 w 4501149"/>
              <a:gd name="connsiteY831" fmla="*/ 119251 h 181155"/>
              <a:gd name="connsiteX832" fmla="*/ 31522 w 4501149"/>
              <a:gd name="connsiteY832" fmla="*/ 13672 h 181155"/>
              <a:gd name="connsiteX833" fmla="*/ 0 w 4501149"/>
              <a:gd name="connsiteY833" fmla="*/ 13672 h 181155"/>
              <a:gd name="connsiteX834" fmla="*/ 0 w 4501149"/>
              <a:gd name="connsiteY834" fmla="*/ 121150 h 181155"/>
              <a:gd name="connsiteX835" fmla="*/ 2658 w 4501149"/>
              <a:gd name="connsiteY835" fmla="*/ 143557 h 181155"/>
              <a:gd name="connsiteX836" fmla="*/ 12533 w 4501149"/>
              <a:gd name="connsiteY836" fmla="*/ 162546 h 181155"/>
              <a:gd name="connsiteX837" fmla="*/ 31902 w 4501149"/>
              <a:gd name="connsiteY837" fmla="*/ 175838 h 181155"/>
              <a:gd name="connsiteX838" fmla="*/ 63803 w 4501149"/>
              <a:gd name="connsiteY838" fmla="*/ 180775 h 181155"/>
              <a:gd name="connsiteX839" fmla="*/ 113934 w 4501149"/>
              <a:gd name="connsiteY839" fmla="*/ 164445 h 181155"/>
              <a:gd name="connsiteX840" fmla="*/ 131784 w 4501149"/>
              <a:gd name="connsiteY840" fmla="*/ 114314 h 18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</a:cxnLst>
            <a:rect l="l" t="t" r="r" b="b"/>
            <a:pathLst>
              <a:path w="4501149" h="181155">
                <a:moveTo>
                  <a:pt x="4470008" y="178117"/>
                </a:moveTo>
                <a:lnTo>
                  <a:pt x="4501150" y="178117"/>
                </a:lnTo>
                <a:lnTo>
                  <a:pt x="4501150" y="94945"/>
                </a:lnTo>
                <a:cubicBezTo>
                  <a:pt x="4501150" y="81273"/>
                  <a:pt x="4498112" y="71019"/>
                  <a:pt x="4491655" y="64183"/>
                </a:cubicBezTo>
                <a:cubicBezTo>
                  <a:pt x="4485199" y="57727"/>
                  <a:pt x="4476464" y="54309"/>
                  <a:pt x="4464691" y="54309"/>
                </a:cubicBezTo>
                <a:cubicBezTo>
                  <a:pt x="4459374" y="54309"/>
                  <a:pt x="4454817" y="55068"/>
                  <a:pt x="4450639" y="56207"/>
                </a:cubicBezTo>
                <a:cubicBezTo>
                  <a:pt x="4446462" y="57727"/>
                  <a:pt x="4442664" y="59625"/>
                  <a:pt x="4439626" y="61904"/>
                </a:cubicBezTo>
                <a:cubicBezTo>
                  <a:pt x="4436208" y="64183"/>
                  <a:pt x="4433549" y="66841"/>
                  <a:pt x="4431270" y="69880"/>
                </a:cubicBezTo>
                <a:cubicBezTo>
                  <a:pt x="4428992" y="72918"/>
                  <a:pt x="4427093" y="75576"/>
                  <a:pt x="4425574" y="78614"/>
                </a:cubicBezTo>
                <a:cubicBezTo>
                  <a:pt x="4424814" y="75576"/>
                  <a:pt x="4423675" y="72918"/>
                  <a:pt x="4422156" y="69880"/>
                </a:cubicBezTo>
                <a:cubicBezTo>
                  <a:pt x="4420637" y="66841"/>
                  <a:pt x="4418738" y="64563"/>
                  <a:pt x="4416079" y="62284"/>
                </a:cubicBezTo>
                <a:cubicBezTo>
                  <a:pt x="4413421" y="60005"/>
                  <a:pt x="4410382" y="58106"/>
                  <a:pt x="4406205" y="56587"/>
                </a:cubicBezTo>
                <a:cubicBezTo>
                  <a:pt x="4402407" y="55068"/>
                  <a:pt x="4397850" y="54309"/>
                  <a:pt x="4392533" y="54309"/>
                </a:cubicBezTo>
                <a:cubicBezTo>
                  <a:pt x="4383418" y="54309"/>
                  <a:pt x="4375443" y="56587"/>
                  <a:pt x="4368607" y="60765"/>
                </a:cubicBezTo>
                <a:cubicBezTo>
                  <a:pt x="4361771" y="65322"/>
                  <a:pt x="4356454" y="71019"/>
                  <a:pt x="4352656" y="78614"/>
                </a:cubicBezTo>
                <a:lnTo>
                  <a:pt x="4352276" y="78614"/>
                </a:lnTo>
                <a:cubicBezTo>
                  <a:pt x="4353036" y="75196"/>
                  <a:pt x="4353415" y="71399"/>
                  <a:pt x="4353796" y="67221"/>
                </a:cubicBezTo>
                <a:cubicBezTo>
                  <a:pt x="4353796" y="63044"/>
                  <a:pt x="4353796" y="59625"/>
                  <a:pt x="4353796" y="56967"/>
                </a:cubicBezTo>
                <a:lnTo>
                  <a:pt x="4324173" y="56967"/>
                </a:lnTo>
                <a:lnTo>
                  <a:pt x="4324173" y="178117"/>
                </a:lnTo>
                <a:lnTo>
                  <a:pt x="4355314" y="178117"/>
                </a:lnTo>
                <a:lnTo>
                  <a:pt x="4355314" y="120011"/>
                </a:lnTo>
                <a:cubicBezTo>
                  <a:pt x="4355314" y="114314"/>
                  <a:pt x="4356074" y="108997"/>
                  <a:pt x="4357593" y="104060"/>
                </a:cubicBezTo>
                <a:cubicBezTo>
                  <a:pt x="4359112" y="99123"/>
                  <a:pt x="4361391" y="94945"/>
                  <a:pt x="4363670" y="91527"/>
                </a:cubicBezTo>
                <a:cubicBezTo>
                  <a:pt x="4366328" y="88109"/>
                  <a:pt x="4369367" y="85071"/>
                  <a:pt x="4372404" y="83172"/>
                </a:cubicBezTo>
                <a:cubicBezTo>
                  <a:pt x="4375823" y="81273"/>
                  <a:pt x="4379241" y="80134"/>
                  <a:pt x="4382659" y="80134"/>
                </a:cubicBezTo>
                <a:cubicBezTo>
                  <a:pt x="4388735" y="80134"/>
                  <a:pt x="4392533" y="82033"/>
                  <a:pt x="4394432" y="86210"/>
                </a:cubicBezTo>
                <a:cubicBezTo>
                  <a:pt x="4396331" y="90008"/>
                  <a:pt x="4397090" y="95325"/>
                  <a:pt x="4397090" y="101022"/>
                </a:cubicBezTo>
                <a:lnTo>
                  <a:pt x="4397090" y="177737"/>
                </a:lnTo>
                <a:lnTo>
                  <a:pt x="4427852" y="177737"/>
                </a:lnTo>
                <a:lnTo>
                  <a:pt x="4427852" y="119631"/>
                </a:lnTo>
                <a:cubicBezTo>
                  <a:pt x="4427852" y="113934"/>
                  <a:pt x="4428612" y="108237"/>
                  <a:pt x="4430131" y="103680"/>
                </a:cubicBezTo>
                <a:cubicBezTo>
                  <a:pt x="4431650" y="98743"/>
                  <a:pt x="4433929" y="94565"/>
                  <a:pt x="4436587" y="91147"/>
                </a:cubicBezTo>
                <a:cubicBezTo>
                  <a:pt x="4439246" y="87729"/>
                  <a:pt x="4442284" y="85071"/>
                  <a:pt x="4445323" y="83172"/>
                </a:cubicBezTo>
                <a:cubicBezTo>
                  <a:pt x="4448740" y="81273"/>
                  <a:pt x="4452158" y="80134"/>
                  <a:pt x="4455576" y="80134"/>
                </a:cubicBezTo>
                <a:cubicBezTo>
                  <a:pt x="4461273" y="80134"/>
                  <a:pt x="4465071" y="82033"/>
                  <a:pt x="4466970" y="85830"/>
                </a:cubicBezTo>
                <a:cubicBezTo>
                  <a:pt x="4468869" y="89628"/>
                  <a:pt x="4470008" y="94565"/>
                  <a:pt x="4470008" y="101022"/>
                </a:cubicBezTo>
                <a:lnTo>
                  <a:pt x="4470008" y="177737"/>
                </a:lnTo>
                <a:close/>
                <a:moveTo>
                  <a:pt x="4256192" y="178117"/>
                </a:moveTo>
                <a:lnTo>
                  <a:pt x="4285815" y="178117"/>
                </a:lnTo>
                <a:cubicBezTo>
                  <a:pt x="4285815" y="173180"/>
                  <a:pt x="4285435" y="167863"/>
                  <a:pt x="4285055" y="162546"/>
                </a:cubicBezTo>
                <a:cubicBezTo>
                  <a:pt x="4284675" y="157229"/>
                  <a:pt x="4285055" y="151912"/>
                  <a:pt x="4285055" y="146975"/>
                </a:cubicBezTo>
                <a:lnTo>
                  <a:pt x="4285055" y="96464"/>
                </a:lnTo>
                <a:cubicBezTo>
                  <a:pt x="4285055" y="90008"/>
                  <a:pt x="4284296" y="83931"/>
                  <a:pt x="4282776" y="78614"/>
                </a:cubicBezTo>
                <a:cubicBezTo>
                  <a:pt x="4281257" y="73298"/>
                  <a:pt x="4278599" y="68740"/>
                  <a:pt x="4274801" y="65322"/>
                </a:cubicBezTo>
                <a:cubicBezTo>
                  <a:pt x="4271003" y="61904"/>
                  <a:pt x="4265686" y="58866"/>
                  <a:pt x="4259610" y="56967"/>
                </a:cubicBezTo>
                <a:cubicBezTo>
                  <a:pt x="4253154" y="55068"/>
                  <a:pt x="4245178" y="53929"/>
                  <a:pt x="4235304" y="53929"/>
                </a:cubicBezTo>
                <a:cubicBezTo>
                  <a:pt x="4227329" y="53929"/>
                  <a:pt x="4219733" y="54688"/>
                  <a:pt x="4212517" y="55828"/>
                </a:cubicBezTo>
                <a:cubicBezTo>
                  <a:pt x="4204922" y="57347"/>
                  <a:pt x="4198086" y="58866"/>
                  <a:pt x="4192009" y="61145"/>
                </a:cubicBezTo>
                <a:lnTo>
                  <a:pt x="4194668" y="87350"/>
                </a:lnTo>
                <a:cubicBezTo>
                  <a:pt x="4199985" y="84311"/>
                  <a:pt x="4205681" y="82033"/>
                  <a:pt x="4212517" y="80513"/>
                </a:cubicBezTo>
                <a:cubicBezTo>
                  <a:pt x="4218974" y="78994"/>
                  <a:pt x="4225050" y="77855"/>
                  <a:pt x="4230747" y="77855"/>
                </a:cubicBezTo>
                <a:cubicBezTo>
                  <a:pt x="4239481" y="77855"/>
                  <a:pt x="4245558" y="79374"/>
                  <a:pt x="4248976" y="82792"/>
                </a:cubicBezTo>
                <a:cubicBezTo>
                  <a:pt x="4252394" y="86210"/>
                  <a:pt x="4254293" y="90768"/>
                  <a:pt x="4254293" y="97224"/>
                </a:cubicBezTo>
                <a:lnTo>
                  <a:pt x="4254293" y="103680"/>
                </a:lnTo>
                <a:cubicBezTo>
                  <a:pt x="4244039" y="103680"/>
                  <a:pt x="4234545" y="104439"/>
                  <a:pt x="4226190" y="106339"/>
                </a:cubicBezTo>
                <a:cubicBezTo>
                  <a:pt x="4217455" y="108237"/>
                  <a:pt x="4210239" y="110896"/>
                  <a:pt x="4204162" y="114694"/>
                </a:cubicBezTo>
                <a:cubicBezTo>
                  <a:pt x="4198086" y="118491"/>
                  <a:pt x="4193148" y="123049"/>
                  <a:pt x="4189730" y="128366"/>
                </a:cubicBezTo>
                <a:cubicBezTo>
                  <a:pt x="4186312" y="134062"/>
                  <a:pt x="4184413" y="140519"/>
                  <a:pt x="4184413" y="147735"/>
                </a:cubicBezTo>
                <a:cubicBezTo>
                  <a:pt x="4184413" y="157609"/>
                  <a:pt x="4187452" y="165204"/>
                  <a:pt x="4193528" y="170901"/>
                </a:cubicBezTo>
                <a:cubicBezTo>
                  <a:pt x="4199605" y="176598"/>
                  <a:pt x="4207960" y="179636"/>
                  <a:pt x="4218974" y="179636"/>
                </a:cubicBezTo>
                <a:cubicBezTo>
                  <a:pt x="4228089" y="179636"/>
                  <a:pt x="4236064" y="177357"/>
                  <a:pt x="4242900" y="173180"/>
                </a:cubicBezTo>
                <a:cubicBezTo>
                  <a:pt x="4249736" y="169002"/>
                  <a:pt x="4254673" y="163306"/>
                  <a:pt x="4257711" y="156469"/>
                </a:cubicBezTo>
                <a:lnTo>
                  <a:pt x="4257711" y="156469"/>
                </a:lnTo>
                <a:cubicBezTo>
                  <a:pt x="4257331" y="159888"/>
                  <a:pt x="4256952" y="163306"/>
                  <a:pt x="4256952" y="166724"/>
                </a:cubicBezTo>
                <a:cubicBezTo>
                  <a:pt x="4256952" y="170142"/>
                  <a:pt x="4256952" y="173560"/>
                  <a:pt x="4256952" y="177357"/>
                </a:cubicBezTo>
                <a:moveTo>
                  <a:pt x="4253913" y="124568"/>
                </a:moveTo>
                <a:lnTo>
                  <a:pt x="4253913" y="127606"/>
                </a:lnTo>
                <a:cubicBezTo>
                  <a:pt x="4253913" y="131404"/>
                  <a:pt x="4253154" y="134822"/>
                  <a:pt x="4252014" y="138620"/>
                </a:cubicBezTo>
                <a:cubicBezTo>
                  <a:pt x="4250875" y="142038"/>
                  <a:pt x="4248976" y="145076"/>
                  <a:pt x="4246697" y="147735"/>
                </a:cubicBezTo>
                <a:cubicBezTo>
                  <a:pt x="4244419" y="150393"/>
                  <a:pt x="4241761" y="152672"/>
                  <a:pt x="4238722" y="154191"/>
                </a:cubicBezTo>
                <a:cubicBezTo>
                  <a:pt x="4235684" y="155710"/>
                  <a:pt x="4231886" y="156849"/>
                  <a:pt x="4228089" y="156849"/>
                </a:cubicBezTo>
                <a:cubicBezTo>
                  <a:pt x="4223531" y="156849"/>
                  <a:pt x="4220113" y="155710"/>
                  <a:pt x="4217455" y="153431"/>
                </a:cubicBezTo>
                <a:cubicBezTo>
                  <a:pt x="4214796" y="151153"/>
                  <a:pt x="4213657" y="148114"/>
                  <a:pt x="4213657" y="143937"/>
                </a:cubicBezTo>
                <a:cubicBezTo>
                  <a:pt x="4213657" y="141658"/>
                  <a:pt x="4214036" y="139000"/>
                  <a:pt x="4215176" y="136721"/>
                </a:cubicBezTo>
                <a:cubicBezTo>
                  <a:pt x="4216315" y="134442"/>
                  <a:pt x="4218214" y="132543"/>
                  <a:pt x="4221252" y="130644"/>
                </a:cubicBezTo>
                <a:cubicBezTo>
                  <a:pt x="4224290" y="128746"/>
                  <a:pt x="4228089" y="127226"/>
                  <a:pt x="4233405" y="126467"/>
                </a:cubicBezTo>
                <a:cubicBezTo>
                  <a:pt x="4238722" y="125328"/>
                  <a:pt x="4245178" y="124948"/>
                  <a:pt x="4253534" y="124948"/>
                </a:cubicBezTo>
                <a:moveTo>
                  <a:pt x="4123649" y="178117"/>
                </a:moveTo>
                <a:lnTo>
                  <a:pt x="4152512" y="178117"/>
                </a:lnTo>
                <a:lnTo>
                  <a:pt x="4152512" y="380"/>
                </a:lnTo>
                <a:lnTo>
                  <a:pt x="4121370" y="380"/>
                </a:lnTo>
                <a:lnTo>
                  <a:pt x="4121370" y="55828"/>
                </a:lnTo>
                <a:cubicBezTo>
                  <a:pt x="4118712" y="55828"/>
                  <a:pt x="4116053" y="55068"/>
                  <a:pt x="4113395" y="55068"/>
                </a:cubicBezTo>
                <a:cubicBezTo>
                  <a:pt x="4111116" y="55068"/>
                  <a:pt x="4108457" y="55068"/>
                  <a:pt x="4105799" y="55068"/>
                </a:cubicBezTo>
                <a:cubicBezTo>
                  <a:pt x="4095925" y="55068"/>
                  <a:pt x="4086810" y="56587"/>
                  <a:pt x="4078835" y="60005"/>
                </a:cubicBezTo>
                <a:cubicBezTo>
                  <a:pt x="4070860" y="63423"/>
                  <a:pt x="4064023" y="68360"/>
                  <a:pt x="4058706" y="74437"/>
                </a:cubicBezTo>
                <a:cubicBezTo>
                  <a:pt x="4053389" y="80513"/>
                  <a:pt x="4049212" y="87729"/>
                  <a:pt x="4046174" y="96084"/>
                </a:cubicBezTo>
                <a:cubicBezTo>
                  <a:pt x="4043135" y="104439"/>
                  <a:pt x="4041616" y="113934"/>
                  <a:pt x="4041616" y="124188"/>
                </a:cubicBezTo>
                <a:cubicBezTo>
                  <a:pt x="4041616" y="141658"/>
                  <a:pt x="4045414" y="155330"/>
                  <a:pt x="4052630" y="165584"/>
                </a:cubicBezTo>
                <a:cubicBezTo>
                  <a:pt x="4059846" y="175838"/>
                  <a:pt x="4070860" y="180775"/>
                  <a:pt x="4085671" y="180775"/>
                </a:cubicBezTo>
                <a:cubicBezTo>
                  <a:pt x="4094785" y="180775"/>
                  <a:pt x="4102761" y="178877"/>
                  <a:pt x="4109217" y="174319"/>
                </a:cubicBezTo>
                <a:cubicBezTo>
                  <a:pt x="4115673" y="170142"/>
                  <a:pt x="4120611" y="164445"/>
                  <a:pt x="4123649" y="157609"/>
                </a:cubicBezTo>
                <a:lnTo>
                  <a:pt x="4124029" y="157609"/>
                </a:lnTo>
                <a:cubicBezTo>
                  <a:pt x="4123649" y="161027"/>
                  <a:pt x="4123269" y="164445"/>
                  <a:pt x="4122889" y="167863"/>
                </a:cubicBezTo>
                <a:cubicBezTo>
                  <a:pt x="4122889" y="171661"/>
                  <a:pt x="4122889" y="174699"/>
                  <a:pt x="4122889" y="177737"/>
                </a:cubicBezTo>
                <a:moveTo>
                  <a:pt x="4121750" y="81653"/>
                </a:moveTo>
                <a:lnTo>
                  <a:pt x="4121750" y="115453"/>
                </a:lnTo>
                <a:cubicBezTo>
                  <a:pt x="4121750" y="120770"/>
                  <a:pt x="4120990" y="125707"/>
                  <a:pt x="4119851" y="130265"/>
                </a:cubicBezTo>
                <a:cubicBezTo>
                  <a:pt x="4118712" y="135202"/>
                  <a:pt x="4116813" y="139379"/>
                  <a:pt x="4114914" y="142797"/>
                </a:cubicBezTo>
                <a:cubicBezTo>
                  <a:pt x="4112635" y="146595"/>
                  <a:pt x="4109977" y="149254"/>
                  <a:pt x="4106939" y="151532"/>
                </a:cubicBezTo>
                <a:cubicBezTo>
                  <a:pt x="4103521" y="153811"/>
                  <a:pt x="4100102" y="154950"/>
                  <a:pt x="4095925" y="154950"/>
                </a:cubicBezTo>
                <a:cubicBezTo>
                  <a:pt x="4082253" y="154950"/>
                  <a:pt x="4075417" y="143557"/>
                  <a:pt x="4075417" y="120770"/>
                </a:cubicBezTo>
                <a:cubicBezTo>
                  <a:pt x="4075417" y="105959"/>
                  <a:pt x="4078075" y="95325"/>
                  <a:pt x="4084152" y="88869"/>
                </a:cubicBezTo>
                <a:cubicBezTo>
                  <a:pt x="4089849" y="82792"/>
                  <a:pt x="4097064" y="79374"/>
                  <a:pt x="4106179" y="79374"/>
                </a:cubicBezTo>
                <a:cubicBezTo>
                  <a:pt x="4108838" y="79374"/>
                  <a:pt x="4111496" y="79374"/>
                  <a:pt x="4114154" y="79754"/>
                </a:cubicBezTo>
                <a:cubicBezTo>
                  <a:pt x="4116813" y="79754"/>
                  <a:pt x="4119471" y="80513"/>
                  <a:pt x="4122130" y="81273"/>
                </a:cubicBezTo>
                <a:moveTo>
                  <a:pt x="4024146" y="85450"/>
                </a:moveTo>
                <a:lnTo>
                  <a:pt x="4025666" y="54688"/>
                </a:lnTo>
                <a:cubicBezTo>
                  <a:pt x="4020349" y="54309"/>
                  <a:pt x="4015791" y="54688"/>
                  <a:pt x="4011613" y="55828"/>
                </a:cubicBezTo>
                <a:cubicBezTo>
                  <a:pt x="4007436" y="57347"/>
                  <a:pt x="4003638" y="59246"/>
                  <a:pt x="4000600" y="61524"/>
                </a:cubicBezTo>
                <a:cubicBezTo>
                  <a:pt x="3997562" y="64183"/>
                  <a:pt x="3994904" y="66841"/>
                  <a:pt x="3992624" y="70259"/>
                </a:cubicBezTo>
                <a:cubicBezTo>
                  <a:pt x="3990346" y="73677"/>
                  <a:pt x="3988447" y="77475"/>
                  <a:pt x="3987308" y="81273"/>
                </a:cubicBezTo>
                <a:lnTo>
                  <a:pt x="3986928" y="81273"/>
                </a:lnTo>
                <a:cubicBezTo>
                  <a:pt x="3987688" y="77095"/>
                  <a:pt x="3988447" y="72538"/>
                  <a:pt x="3988447" y="68360"/>
                </a:cubicBezTo>
                <a:cubicBezTo>
                  <a:pt x="3988447" y="63803"/>
                  <a:pt x="3988827" y="60005"/>
                  <a:pt x="3988827" y="56967"/>
                </a:cubicBezTo>
                <a:lnTo>
                  <a:pt x="3959204" y="56967"/>
                </a:lnTo>
                <a:lnTo>
                  <a:pt x="3959204" y="178117"/>
                </a:lnTo>
                <a:lnTo>
                  <a:pt x="3990346" y="178117"/>
                </a:lnTo>
                <a:lnTo>
                  <a:pt x="3990346" y="128746"/>
                </a:lnTo>
                <a:cubicBezTo>
                  <a:pt x="3990346" y="95325"/>
                  <a:pt x="4001360" y="80513"/>
                  <a:pt x="4023767" y="85071"/>
                </a:cubicBezTo>
                <a:moveTo>
                  <a:pt x="3928442" y="108617"/>
                </a:moveTo>
                <a:cubicBezTo>
                  <a:pt x="3928442" y="101022"/>
                  <a:pt x="3927303" y="94186"/>
                  <a:pt x="3925404" y="87729"/>
                </a:cubicBezTo>
                <a:cubicBezTo>
                  <a:pt x="3923505" y="81273"/>
                  <a:pt x="3920467" y="75576"/>
                  <a:pt x="3916289" y="70639"/>
                </a:cubicBezTo>
                <a:cubicBezTo>
                  <a:pt x="3912111" y="65702"/>
                  <a:pt x="3906794" y="61904"/>
                  <a:pt x="3900338" y="59246"/>
                </a:cubicBezTo>
                <a:cubicBezTo>
                  <a:pt x="3893882" y="56207"/>
                  <a:pt x="3886286" y="55068"/>
                  <a:pt x="3877552" y="55068"/>
                </a:cubicBezTo>
                <a:cubicBezTo>
                  <a:pt x="3868816" y="55068"/>
                  <a:pt x="3860461" y="56587"/>
                  <a:pt x="3853246" y="60005"/>
                </a:cubicBezTo>
                <a:cubicBezTo>
                  <a:pt x="3846030" y="63423"/>
                  <a:pt x="3840333" y="67601"/>
                  <a:pt x="3835396" y="73298"/>
                </a:cubicBezTo>
                <a:cubicBezTo>
                  <a:pt x="3830459" y="78994"/>
                  <a:pt x="3827041" y="85830"/>
                  <a:pt x="3824382" y="93426"/>
                </a:cubicBezTo>
                <a:cubicBezTo>
                  <a:pt x="3821724" y="101401"/>
                  <a:pt x="3820585" y="109757"/>
                  <a:pt x="3820585" y="119251"/>
                </a:cubicBezTo>
                <a:cubicBezTo>
                  <a:pt x="3820585" y="140899"/>
                  <a:pt x="3825901" y="156469"/>
                  <a:pt x="3836155" y="166344"/>
                </a:cubicBezTo>
                <a:cubicBezTo>
                  <a:pt x="3846410" y="176218"/>
                  <a:pt x="3861221" y="181155"/>
                  <a:pt x="3880590" y="181155"/>
                </a:cubicBezTo>
                <a:cubicBezTo>
                  <a:pt x="3888185" y="181155"/>
                  <a:pt x="3895781" y="180396"/>
                  <a:pt x="3902997" y="179256"/>
                </a:cubicBezTo>
                <a:cubicBezTo>
                  <a:pt x="3910213" y="177737"/>
                  <a:pt x="3917428" y="175838"/>
                  <a:pt x="3923884" y="173560"/>
                </a:cubicBezTo>
                <a:lnTo>
                  <a:pt x="3920846" y="149633"/>
                </a:lnTo>
                <a:cubicBezTo>
                  <a:pt x="3915530" y="151912"/>
                  <a:pt x="3909833" y="153811"/>
                  <a:pt x="3903756" y="155330"/>
                </a:cubicBezTo>
                <a:cubicBezTo>
                  <a:pt x="3897680" y="156849"/>
                  <a:pt x="3891603" y="157229"/>
                  <a:pt x="3885527" y="157229"/>
                </a:cubicBezTo>
                <a:cubicBezTo>
                  <a:pt x="3863120" y="157229"/>
                  <a:pt x="3852106" y="146215"/>
                  <a:pt x="3852106" y="123429"/>
                </a:cubicBezTo>
                <a:lnTo>
                  <a:pt x="3926923" y="123429"/>
                </a:lnTo>
                <a:cubicBezTo>
                  <a:pt x="3926923" y="120770"/>
                  <a:pt x="3927303" y="118491"/>
                  <a:pt x="3927682" y="115833"/>
                </a:cubicBezTo>
                <a:cubicBezTo>
                  <a:pt x="3927682" y="113554"/>
                  <a:pt x="3927682" y="111276"/>
                  <a:pt x="3927682" y="108997"/>
                </a:cubicBezTo>
                <a:moveTo>
                  <a:pt x="3897680" y="101401"/>
                </a:moveTo>
                <a:lnTo>
                  <a:pt x="3853246" y="101401"/>
                </a:lnTo>
                <a:cubicBezTo>
                  <a:pt x="3854005" y="94186"/>
                  <a:pt x="3856664" y="88109"/>
                  <a:pt x="3860841" y="83931"/>
                </a:cubicBezTo>
                <a:cubicBezTo>
                  <a:pt x="3865019" y="79374"/>
                  <a:pt x="3870336" y="77475"/>
                  <a:pt x="3876792" y="77475"/>
                </a:cubicBezTo>
                <a:cubicBezTo>
                  <a:pt x="3883248" y="77475"/>
                  <a:pt x="3888565" y="79754"/>
                  <a:pt x="3892363" y="83931"/>
                </a:cubicBezTo>
                <a:cubicBezTo>
                  <a:pt x="3896161" y="88109"/>
                  <a:pt x="3898060" y="94186"/>
                  <a:pt x="3897680" y="101781"/>
                </a:cubicBezTo>
                <a:moveTo>
                  <a:pt x="3799317" y="177357"/>
                </a:moveTo>
                <a:lnTo>
                  <a:pt x="3799317" y="152292"/>
                </a:lnTo>
                <a:cubicBezTo>
                  <a:pt x="3794760" y="153431"/>
                  <a:pt x="3789443" y="154191"/>
                  <a:pt x="3784126" y="154191"/>
                </a:cubicBezTo>
                <a:cubicBezTo>
                  <a:pt x="3778809" y="154191"/>
                  <a:pt x="3775011" y="152672"/>
                  <a:pt x="3773112" y="150013"/>
                </a:cubicBezTo>
                <a:cubicBezTo>
                  <a:pt x="3770833" y="147355"/>
                  <a:pt x="3770074" y="142038"/>
                  <a:pt x="3770074" y="134062"/>
                </a:cubicBezTo>
                <a:lnTo>
                  <a:pt x="3770074" y="80893"/>
                </a:lnTo>
                <a:lnTo>
                  <a:pt x="3799697" y="80893"/>
                </a:lnTo>
                <a:lnTo>
                  <a:pt x="3799697" y="56587"/>
                </a:lnTo>
                <a:lnTo>
                  <a:pt x="3770074" y="56587"/>
                </a:lnTo>
                <a:lnTo>
                  <a:pt x="3770074" y="11014"/>
                </a:lnTo>
                <a:lnTo>
                  <a:pt x="3738932" y="19369"/>
                </a:lnTo>
                <a:lnTo>
                  <a:pt x="3738932" y="56587"/>
                </a:lnTo>
                <a:lnTo>
                  <a:pt x="3718424" y="56587"/>
                </a:lnTo>
                <a:lnTo>
                  <a:pt x="3718424" y="80893"/>
                </a:lnTo>
                <a:lnTo>
                  <a:pt x="3739312" y="80893"/>
                </a:lnTo>
                <a:lnTo>
                  <a:pt x="3739312" y="142418"/>
                </a:lnTo>
                <a:cubicBezTo>
                  <a:pt x="3739312" y="149633"/>
                  <a:pt x="3739691" y="155710"/>
                  <a:pt x="3740831" y="160267"/>
                </a:cubicBezTo>
                <a:cubicBezTo>
                  <a:pt x="3741970" y="164825"/>
                  <a:pt x="3743869" y="169002"/>
                  <a:pt x="3746527" y="172040"/>
                </a:cubicBezTo>
                <a:cubicBezTo>
                  <a:pt x="3749186" y="175079"/>
                  <a:pt x="3752984" y="177357"/>
                  <a:pt x="3757541" y="178497"/>
                </a:cubicBezTo>
                <a:cubicBezTo>
                  <a:pt x="3762098" y="179636"/>
                  <a:pt x="3767795" y="180396"/>
                  <a:pt x="3774251" y="180396"/>
                </a:cubicBezTo>
                <a:cubicBezTo>
                  <a:pt x="3778429" y="180396"/>
                  <a:pt x="3782607" y="180396"/>
                  <a:pt x="3787164" y="179636"/>
                </a:cubicBezTo>
                <a:cubicBezTo>
                  <a:pt x="3791721" y="179256"/>
                  <a:pt x="3795519" y="178497"/>
                  <a:pt x="3799697" y="177357"/>
                </a:cubicBezTo>
                <a:moveTo>
                  <a:pt x="3702853" y="177357"/>
                </a:moveTo>
                <a:lnTo>
                  <a:pt x="3702853" y="152292"/>
                </a:lnTo>
                <a:cubicBezTo>
                  <a:pt x="3698295" y="153431"/>
                  <a:pt x="3692979" y="154191"/>
                  <a:pt x="3687662" y="154191"/>
                </a:cubicBezTo>
                <a:cubicBezTo>
                  <a:pt x="3682345" y="154191"/>
                  <a:pt x="3678547" y="152672"/>
                  <a:pt x="3676648" y="150013"/>
                </a:cubicBezTo>
                <a:cubicBezTo>
                  <a:pt x="3674369" y="147355"/>
                  <a:pt x="3673610" y="142038"/>
                  <a:pt x="3673610" y="134062"/>
                </a:cubicBezTo>
                <a:lnTo>
                  <a:pt x="3673610" y="80893"/>
                </a:lnTo>
                <a:lnTo>
                  <a:pt x="3703232" y="80893"/>
                </a:lnTo>
                <a:lnTo>
                  <a:pt x="3703232" y="56587"/>
                </a:lnTo>
                <a:lnTo>
                  <a:pt x="3673610" y="56587"/>
                </a:lnTo>
                <a:lnTo>
                  <a:pt x="3673610" y="11014"/>
                </a:lnTo>
                <a:lnTo>
                  <a:pt x="3642468" y="19369"/>
                </a:lnTo>
                <a:lnTo>
                  <a:pt x="3642468" y="56587"/>
                </a:lnTo>
                <a:lnTo>
                  <a:pt x="3621960" y="56587"/>
                </a:lnTo>
                <a:lnTo>
                  <a:pt x="3621960" y="80893"/>
                </a:lnTo>
                <a:lnTo>
                  <a:pt x="3642848" y="80893"/>
                </a:lnTo>
                <a:lnTo>
                  <a:pt x="3642848" y="142418"/>
                </a:lnTo>
                <a:cubicBezTo>
                  <a:pt x="3642848" y="149633"/>
                  <a:pt x="3643227" y="155710"/>
                  <a:pt x="3644367" y="160267"/>
                </a:cubicBezTo>
                <a:cubicBezTo>
                  <a:pt x="3645506" y="165204"/>
                  <a:pt x="3647405" y="169002"/>
                  <a:pt x="3650063" y="172040"/>
                </a:cubicBezTo>
                <a:cubicBezTo>
                  <a:pt x="3652722" y="175079"/>
                  <a:pt x="3656520" y="177357"/>
                  <a:pt x="3661077" y="178497"/>
                </a:cubicBezTo>
                <a:cubicBezTo>
                  <a:pt x="3665634" y="179636"/>
                  <a:pt x="3671331" y="180396"/>
                  <a:pt x="3677787" y="180396"/>
                </a:cubicBezTo>
                <a:cubicBezTo>
                  <a:pt x="3681965" y="180396"/>
                  <a:pt x="3686143" y="180396"/>
                  <a:pt x="3690700" y="179636"/>
                </a:cubicBezTo>
                <a:cubicBezTo>
                  <a:pt x="3695257" y="179256"/>
                  <a:pt x="3699435" y="178497"/>
                  <a:pt x="3703232" y="177357"/>
                </a:cubicBezTo>
                <a:moveTo>
                  <a:pt x="3607148" y="115453"/>
                </a:moveTo>
                <a:cubicBezTo>
                  <a:pt x="3607148" y="94565"/>
                  <a:pt x="3602211" y="79374"/>
                  <a:pt x="3591957" y="69500"/>
                </a:cubicBezTo>
                <a:cubicBezTo>
                  <a:pt x="3581703" y="59625"/>
                  <a:pt x="3568031" y="54688"/>
                  <a:pt x="3550941" y="54688"/>
                </a:cubicBezTo>
                <a:cubicBezTo>
                  <a:pt x="3541826" y="54688"/>
                  <a:pt x="3533091" y="56207"/>
                  <a:pt x="3525875" y="59625"/>
                </a:cubicBezTo>
                <a:cubicBezTo>
                  <a:pt x="3518280" y="63044"/>
                  <a:pt x="3511823" y="67601"/>
                  <a:pt x="3506507" y="73298"/>
                </a:cubicBezTo>
                <a:cubicBezTo>
                  <a:pt x="3501190" y="78994"/>
                  <a:pt x="3497012" y="85830"/>
                  <a:pt x="3493974" y="93806"/>
                </a:cubicBezTo>
                <a:cubicBezTo>
                  <a:pt x="3490936" y="101781"/>
                  <a:pt x="3489417" y="110516"/>
                  <a:pt x="3489417" y="120011"/>
                </a:cubicBezTo>
                <a:cubicBezTo>
                  <a:pt x="3489417" y="130644"/>
                  <a:pt x="3490936" y="139759"/>
                  <a:pt x="3493214" y="147735"/>
                </a:cubicBezTo>
                <a:cubicBezTo>
                  <a:pt x="3495873" y="155330"/>
                  <a:pt x="3499671" y="161786"/>
                  <a:pt x="3504608" y="166724"/>
                </a:cubicBezTo>
                <a:cubicBezTo>
                  <a:pt x="3509545" y="171661"/>
                  <a:pt x="3515242" y="175459"/>
                  <a:pt x="3522457" y="177737"/>
                </a:cubicBezTo>
                <a:cubicBezTo>
                  <a:pt x="3529293" y="180016"/>
                  <a:pt x="3537269" y="181155"/>
                  <a:pt x="3546004" y="181155"/>
                </a:cubicBezTo>
                <a:cubicBezTo>
                  <a:pt x="3555118" y="181155"/>
                  <a:pt x="3563474" y="179636"/>
                  <a:pt x="3571069" y="176218"/>
                </a:cubicBezTo>
                <a:cubicBezTo>
                  <a:pt x="3578665" y="172800"/>
                  <a:pt x="3585121" y="168243"/>
                  <a:pt x="3590818" y="162546"/>
                </a:cubicBezTo>
                <a:cubicBezTo>
                  <a:pt x="3596514" y="156849"/>
                  <a:pt x="3600692" y="150013"/>
                  <a:pt x="3603730" y="142038"/>
                </a:cubicBezTo>
                <a:cubicBezTo>
                  <a:pt x="3606768" y="134062"/>
                  <a:pt x="3608288" y="125328"/>
                  <a:pt x="3608288" y="115833"/>
                </a:cubicBezTo>
                <a:moveTo>
                  <a:pt x="3574867" y="116972"/>
                </a:moveTo>
                <a:cubicBezTo>
                  <a:pt x="3574867" y="129505"/>
                  <a:pt x="3572209" y="138620"/>
                  <a:pt x="3567271" y="144696"/>
                </a:cubicBezTo>
                <a:cubicBezTo>
                  <a:pt x="3562334" y="150773"/>
                  <a:pt x="3555878" y="153811"/>
                  <a:pt x="3547903" y="153811"/>
                </a:cubicBezTo>
                <a:cubicBezTo>
                  <a:pt x="3529673" y="153811"/>
                  <a:pt x="3520938" y="141278"/>
                  <a:pt x="3520938" y="116213"/>
                </a:cubicBezTo>
                <a:cubicBezTo>
                  <a:pt x="3520938" y="110136"/>
                  <a:pt x="3521698" y="104819"/>
                  <a:pt x="3523217" y="100262"/>
                </a:cubicBezTo>
                <a:cubicBezTo>
                  <a:pt x="3524736" y="95705"/>
                  <a:pt x="3527015" y="92287"/>
                  <a:pt x="3529293" y="89248"/>
                </a:cubicBezTo>
                <a:cubicBezTo>
                  <a:pt x="3531952" y="86210"/>
                  <a:pt x="3534990" y="84311"/>
                  <a:pt x="3538028" y="82792"/>
                </a:cubicBezTo>
                <a:cubicBezTo>
                  <a:pt x="3541446" y="81273"/>
                  <a:pt x="3544864" y="80893"/>
                  <a:pt x="3548282" y="80893"/>
                </a:cubicBezTo>
                <a:cubicBezTo>
                  <a:pt x="3557397" y="80893"/>
                  <a:pt x="3564233" y="83931"/>
                  <a:pt x="3568411" y="90008"/>
                </a:cubicBezTo>
                <a:cubicBezTo>
                  <a:pt x="3572588" y="96084"/>
                  <a:pt x="3574867" y="105199"/>
                  <a:pt x="3574867" y="116593"/>
                </a:cubicBezTo>
                <a:moveTo>
                  <a:pt x="3433589" y="178117"/>
                </a:moveTo>
                <a:lnTo>
                  <a:pt x="3472706" y="178117"/>
                </a:lnTo>
                <a:lnTo>
                  <a:pt x="3433209" y="122669"/>
                </a:lnTo>
                <a:cubicBezTo>
                  <a:pt x="3430930" y="120011"/>
                  <a:pt x="3429031" y="116972"/>
                  <a:pt x="3426753" y="113934"/>
                </a:cubicBezTo>
                <a:lnTo>
                  <a:pt x="3419917" y="104819"/>
                </a:lnTo>
                <a:cubicBezTo>
                  <a:pt x="3425993" y="103680"/>
                  <a:pt x="3431690" y="102161"/>
                  <a:pt x="3437007" y="99502"/>
                </a:cubicBezTo>
                <a:cubicBezTo>
                  <a:pt x="3442324" y="96844"/>
                  <a:pt x="3446501" y="93806"/>
                  <a:pt x="3450299" y="89628"/>
                </a:cubicBezTo>
                <a:cubicBezTo>
                  <a:pt x="3454097" y="85830"/>
                  <a:pt x="3456756" y="81273"/>
                  <a:pt x="3458654" y="75956"/>
                </a:cubicBezTo>
                <a:cubicBezTo>
                  <a:pt x="3460553" y="71019"/>
                  <a:pt x="3461693" y="65322"/>
                  <a:pt x="3461693" y="58866"/>
                </a:cubicBezTo>
                <a:cubicBezTo>
                  <a:pt x="3461693" y="50511"/>
                  <a:pt x="3460173" y="43295"/>
                  <a:pt x="3457515" y="37598"/>
                </a:cubicBezTo>
                <a:cubicBezTo>
                  <a:pt x="3454856" y="31902"/>
                  <a:pt x="3450679" y="26964"/>
                  <a:pt x="3445362" y="23167"/>
                </a:cubicBezTo>
                <a:cubicBezTo>
                  <a:pt x="3440045" y="19369"/>
                  <a:pt x="3433969" y="16710"/>
                  <a:pt x="3426753" y="15191"/>
                </a:cubicBezTo>
                <a:cubicBezTo>
                  <a:pt x="3419537" y="13672"/>
                  <a:pt x="3411182" y="12533"/>
                  <a:pt x="3402067" y="12533"/>
                </a:cubicBezTo>
                <a:cubicBezTo>
                  <a:pt x="3392573" y="12533"/>
                  <a:pt x="3383838" y="12533"/>
                  <a:pt x="3376242" y="12533"/>
                </a:cubicBezTo>
                <a:cubicBezTo>
                  <a:pt x="3368647" y="12533"/>
                  <a:pt x="3361431" y="12913"/>
                  <a:pt x="3354975" y="13292"/>
                </a:cubicBezTo>
                <a:lnTo>
                  <a:pt x="3354975" y="177737"/>
                </a:lnTo>
                <a:lnTo>
                  <a:pt x="3386496" y="177737"/>
                </a:lnTo>
                <a:lnTo>
                  <a:pt x="3386496" y="109757"/>
                </a:lnTo>
                <a:lnTo>
                  <a:pt x="3387636" y="109757"/>
                </a:lnTo>
                <a:lnTo>
                  <a:pt x="3433589" y="177737"/>
                </a:lnTo>
                <a:close/>
                <a:moveTo>
                  <a:pt x="3428652" y="62284"/>
                </a:moveTo>
                <a:cubicBezTo>
                  <a:pt x="3428652" y="69880"/>
                  <a:pt x="3425993" y="76336"/>
                  <a:pt x="3420676" y="80513"/>
                </a:cubicBezTo>
                <a:cubicBezTo>
                  <a:pt x="3415359" y="85071"/>
                  <a:pt x="3407764" y="87350"/>
                  <a:pt x="3398269" y="87350"/>
                </a:cubicBezTo>
                <a:cubicBezTo>
                  <a:pt x="3395991" y="87350"/>
                  <a:pt x="3393712" y="87350"/>
                  <a:pt x="3391433" y="87350"/>
                </a:cubicBezTo>
                <a:cubicBezTo>
                  <a:pt x="3389534" y="87350"/>
                  <a:pt x="3387636" y="87350"/>
                  <a:pt x="3386876" y="87350"/>
                </a:cubicBezTo>
                <a:lnTo>
                  <a:pt x="3386876" y="39877"/>
                </a:lnTo>
                <a:cubicBezTo>
                  <a:pt x="3386876" y="39877"/>
                  <a:pt x="3390294" y="39497"/>
                  <a:pt x="3392573" y="39117"/>
                </a:cubicBezTo>
                <a:cubicBezTo>
                  <a:pt x="3394852" y="39117"/>
                  <a:pt x="3397130" y="39117"/>
                  <a:pt x="3399409" y="39117"/>
                </a:cubicBezTo>
                <a:cubicBezTo>
                  <a:pt x="3419157" y="39117"/>
                  <a:pt x="3429031" y="47093"/>
                  <a:pt x="3429031" y="62664"/>
                </a:cubicBezTo>
                <a:moveTo>
                  <a:pt x="3226989" y="178117"/>
                </a:moveTo>
                <a:lnTo>
                  <a:pt x="3258131" y="178117"/>
                </a:lnTo>
                <a:lnTo>
                  <a:pt x="3258131" y="94945"/>
                </a:lnTo>
                <a:cubicBezTo>
                  <a:pt x="3258131" y="81273"/>
                  <a:pt x="3255093" y="71019"/>
                  <a:pt x="3248636" y="64183"/>
                </a:cubicBezTo>
                <a:cubicBezTo>
                  <a:pt x="3242180" y="57727"/>
                  <a:pt x="3233445" y="54309"/>
                  <a:pt x="3221672" y="54309"/>
                </a:cubicBezTo>
                <a:cubicBezTo>
                  <a:pt x="3216355" y="54309"/>
                  <a:pt x="3211797" y="55068"/>
                  <a:pt x="3207620" y="56207"/>
                </a:cubicBezTo>
                <a:cubicBezTo>
                  <a:pt x="3203442" y="57727"/>
                  <a:pt x="3199644" y="59625"/>
                  <a:pt x="3196606" y="61904"/>
                </a:cubicBezTo>
                <a:cubicBezTo>
                  <a:pt x="3193188" y="64183"/>
                  <a:pt x="3190530" y="66841"/>
                  <a:pt x="3188251" y="69880"/>
                </a:cubicBezTo>
                <a:cubicBezTo>
                  <a:pt x="3185973" y="72918"/>
                  <a:pt x="3184074" y="75576"/>
                  <a:pt x="3182554" y="78614"/>
                </a:cubicBezTo>
                <a:cubicBezTo>
                  <a:pt x="3181795" y="75576"/>
                  <a:pt x="3180655" y="72918"/>
                  <a:pt x="3179137" y="69880"/>
                </a:cubicBezTo>
                <a:cubicBezTo>
                  <a:pt x="3177617" y="66841"/>
                  <a:pt x="3175339" y="64563"/>
                  <a:pt x="3173060" y="62284"/>
                </a:cubicBezTo>
                <a:cubicBezTo>
                  <a:pt x="3170402" y="60005"/>
                  <a:pt x="3167363" y="58106"/>
                  <a:pt x="3163186" y="56587"/>
                </a:cubicBezTo>
                <a:cubicBezTo>
                  <a:pt x="3159388" y="55068"/>
                  <a:pt x="3154830" y="54309"/>
                  <a:pt x="3149134" y="54309"/>
                </a:cubicBezTo>
                <a:cubicBezTo>
                  <a:pt x="3140019" y="54309"/>
                  <a:pt x="3132044" y="56587"/>
                  <a:pt x="3125208" y="60765"/>
                </a:cubicBezTo>
                <a:cubicBezTo>
                  <a:pt x="3118372" y="65322"/>
                  <a:pt x="3113055" y="71019"/>
                  <a:pt x="3109257" y="78614"/>
                </a:cubicBezTo>
                <a:lnTo>
                  <a:pt x="3108877" y="78614"/>
                </a:lnTo>
                <a:cubicBezTo>
                  <a:pt x="3109637" y="75196"/>
                  <a:pt x="3110017" y="71399"/>
                  <a:pt x="3110017" y="67221"/>
                </a:cubicBezTo>
                <a:cubicBezTo>
                  <a:pt x="3110017" y="63044"/>
                  <a:pt x="3110396" y="59625"/>
                  <a:pt x="3110396" y="56967"/>
                </a:cubicBezTo>
                <a:lnTo>
                  <a:pt x="3080773" y="56967"/>
                </a:lnTo>
                <a:lnTo>
                  <a:pt x="3080773" y="178117"/>
                </a:lnTo>
                <a:lnTo>
                  <a:pt x="3111915" y="178117"/>
                </a:lnTo>
                <a:lnTo>
                  <a:pt x="3111915" y="120011"/>
                </a:lnTo>
                <a:cubicBezTo>
                  <a:pt x="3111915" y="114314"/>
                  <a:pt x="3112675" y="108997"/>
                  <a:pt x="3114194" y="104060"/>
                </a:cubicBezTo>
                <a:cubicBezTo>
                  <a:pt x="3115713" y="99123"/>
                  <a:pt x="3117992" y="94945"/>
                  <a:pt x="3120271" y="91527"/>
                </a:cubicBezTo>
                <a:cubicBezTo>
                  <a:pt x="3122929" y="88109"/>
                  <a:pt x="3125967" y="85071"/>
                  <a:pt x="3129006" y="83172"/>
                </a:cubicBezTo>
                <a:cubicBezTo>
                  <a:pt x="3132424" y="81273"/>
                  <a:pt x="3135841" y="80134"/>
                  <a:pt x="3139260" y="80134"/>
                </a:cubicBezTo>
                <a:cubicBezTo>
                  <a:pt x="3145336" y="80134"/>
                  <a:pt x="3149134" y="82033"/>
                  <a:pt x="3151033" y="86210"/>
                </a:cubicBezTo>
                <a:cubicBezTo>
                  <a:pt x="3152932" y="90008"/>
                  <a:pt x="3153691" y="95325"/>
                  <a:pt x="3153691" y="101022"/>
                </a:cubicBezTo>
                <a:lnTo>
                  <a:pt x="3153691" y="177737"/>
                </a:lnTo>
                <a:lnTo>
                  <a:pt x="3184453" y="177737"/>
                </a:lnTo>
                <a:lnTo>
                  <a:pt x="3184453" y="119631"/>
                </a:lnTo>
                <a:cubicBezTo>
                  <a:pt x="3184453" y="113934"/>
                  <a:pt x="3185213" y="108237"/>
                  <a:pt x="3186732" y="103680"/>
                </a:cubicBezTo>
                <a:cubicBezTo>
                  <a:pt x="3188251" y="98743"/>
                  <a:pt x="3190530" y="94565"/>
                  <a:pt x="3193188" y="91147"/>
                </a:cubicBezTo>
                <a:cubicBezTo>
                  <a:pt x="3195847" y="87729"/>
                  <a:pt x="3198885" y="85071"/>
                  <a:pt x="3201923" y="83172"/>
                </a:cubicBezTo>
                <a:cubicBezTo>
                  <a:pt x="3205341" y="81273"/>
                  <a:pt x="3208759" y="80134"/>
                  <a:pt x="3212177" y="80134"/>
                </a:cubicBezTo>
                <a:cubicBezTo>
                  <a:pt x="3217874" y="80134"/>
                  <a:pt x="3221672" y="82033"/>
                  <a:pt x="3223571" y="85830"/>
                </a:cubicBezTo>
                <a:cubicBezTo>
                  <a:pt x="3225469" y="89628"/>
                  <a:pt x="3226609" y="94565"/>
                  <a:pt x="3226609" y="101022"/>
                </a:cubicBezTo>
                <a:lnTo>
                  <a:pt x="3226609" y="177737"/>
                </a:lnTo>
                <a:close/>
                <a:moveTo>
                  <a:pt x="3013173" y="178117"/>
                </a:moveTo>
                <a:lnTo>
                  <a:pt x="3042416" y="178117"/>
                </a:lnTo>
                <a:lnTo>
                  <a:pt x="3042416" y="56967"/>
                </a:lnTo>
                <a:lnTo>
                  <a:pt x="3011274" y="56967"/>
                </a:lnTo>
                <a:lnTo>
                  <a:pt x="3011274" y="115453"/>
                </a:lnTo>
                <a:cubicBezTo>
                  <a:pt x="3011274" y="120770"/>
                  <a:pt x="3010514" y="125707"/>
                  <a:pt x="3008995" y="130644"/>
                </a:cubicBezTo>
                <a:cubicBezTo>
                  <a:pt x="3007476" y="135202"/>
                  <a:pt x="3005577" y="139379"/>
                  <a:pt x="3002919" y="143177"/>
                </a:cubicBezTo>
                <a:cubicBezTo>
                  <a:pt x="3000260" y="146595"/>
                  <a:pt x="2997602" y="149633"/>
                  <a:pt x="2994184" y="151532"/>
                </a:cubicBezTo>
                <a:cubicBezTo>
                  <a:pt x="2990766" y="153431"/>
                  <a:pt x="2986968" y="154571"/>
                  <a:pt x="2983170" y="154571"/>
                </a:cubicBezTo>
                <a:cubicBezTo>
                  <a:pt x="2977473" y="154571"/>
                  <a:pt x="2973296" y="152672"/>
                  <a:pt x="2971397" y="149254"/>
                </a:cubicBezTo>
                <a:cubicBezTo>
                  <a:pt x="2969118" y="145836"/>
                  <a:pt x="2968359" y="140899"/>
                  <a:pt x="2968359" y="134442"/>
                </a:cubicBezTo>
                <a:lnTo>
                  <a:pt x="2968359" y="56967"/>
                </a:lnTo>
                <a:lnTo>
                  <a:pt x="2937597" y="56967"/>
                </a:lnTo>
                <a:lnTo>
                  <a:pt x="2937597" y="142038"/>
                </a:lnTo>
                <a:cubicBezTo>
                  <a:pt x="2937597" y="147355"/>
                  <a:pt x="2938356" y="152292"/>
                  <a:pt x="2939495" y="156849"/>
                </a:cubicBezTo>
                <a:cubicBezTo>
                  <a:pt x="2940635" y="161407"/>
                  <a:pt x="2942534" y="165584"/>
                  <a:pt x="2945572" y="169002"/>
                </a:cubicBezTo>
                <a:cubicBezTo>
                  <a:pt x="2948230" y="172420"/>
                  <a:pt x="2952028" y="175459"/>
                  <a:pt x="2956586" y="177357"/>
                </a:cubicBezTo>
                <a:cubicBezTo>
                  <a:pt x="2961143" y="179256"/>
                  <a:pt x="2966840" y="180396"/>
                  <a:pt x="2973676" y="180396"/>
                </a:cubicBezTo>
                <a:cubicBezTo>
                  <a:pt x="2983550" y="180396"/>
                  <a:pt x="2992285" y="178117"/>
                  <a:pt x="2999121" y="173560"/>
                </a:cubicBezTo>
                <a:cubicBezTo>
                  <a:pt x="3005957" y="169002"/>
                  <a:pt x="3011274" y="163306"/>
                  <a:pt x="3015072" y="155710"/>
                </a:cubicBezTo>
                <a:lnTo>
                  <a:pt x="3015072" y="155710"/>
                </a:lnTo>
                <a:cubicBezTo>
                  <a:pt x="3014312" y="159128"/>
                  <a:pt x="3013932" y="162926"/>
                  <a:pt x="3013932" y="167103"/>
                </a:cubicBezTo>
                <a:cubicBezTo>
                  <a:pt x="3013932" y="171281"/>
                  <a:pt x="3013932" y="174699"/>
                  <a:pt x="3013932" y="177357"/>
                </a:cubicBezTo>
                <a:moveTo>
                  <a:pt x="2910632" y="85450"/>
                </a:moveTo>
                <a:lnTo>
                  <a:pt x="2912151" y="54688"/>
                </a:lnTo>
                <a:cubicBezTo>
                  <a:pt x="2906834" y="54309"/>
                  <a:pt x="2902277" y="54688"/>
                  <a:pt x="2898100" y="55828"/>
                </a:cubicBezTo>
                <a:cubicBezTo>
                  <a:pt x="2893922" y="57347"/>
                  <a:pt x="2890124" y="59246"/>
                  <a:pt x="2887086" y="61524"/>
                </a:cubicBezTo>
                <a:cubicBezTo>
                  <a:pt x="2884048" y="64183"/>
                  <a:pt x="2881389" y="66841"/>
                  <a:pt x="2879111" y="70259"/>
                </a:cubicBezTo>
                <a:cubicBezTo>
                  <a:pt x="2876832" y="73677"/>
                  <a:pt x="2874933" y="77475"/>
                  <a:pt x="2873794" y="81273"/>
                </a:cubicBezTo>
                <a:lnTo>
                  <a:pt x="2873414" y="81273"/>
                </a:lnTo>
                <a:cubicBezTo>
                  <a:pt x="2874173" y="77095"/>
                  <a:pt x="2874933" y="72538"/>
                  <a:pt x="2874933" y="68360"/>
                </a:cubicBezTo>
                <a:cubicBezTo>
                  <a:pt x="2874933" y="63803"/>
                  <a:pt x="2875313" y="60005"/>
                  <a:pt x="2875313" y="56967"/>
                </a:cubicBezTo>
                <a:lnTo>
                  <a:pt x="2845690" y="56967"/>
                </a:lnTo>
                <a:lnTo>
                  <a:pt x="2845690" y="178117"/>
                </a:lnTo>
                <a:lnTo>
                  <a:pt x="2876832" y="178117"/>
                </a:lnTo>
                <a:lnTo>
                  <a:pt x="2876832" y="128746"/>
                </a:lnTo>
                <a:cubicBezTo>
                  <a:pt x="2876832" y="95325"/>
                  <a:pt x="2887845" y="80513"/>
                  <a:pt x="2910252" y="85071"/>
                </a:cubicBezTo>
                <a:moveTo>
                  <a:pt x="2815687" y="177357"/>
                </a:moveTo>
                <a:lnTo>
                  <a:pt x="2815687" y="152292"/>
                </a:lnTo>
                <a:cubicBezTo>
                  <a:pt x="2811130" y="153431"/>
                  <a:pt x="2805813" y="154191"/>
                  <a:pt x="2800496" y="154191"/>
                </a:cubicBezTo>
                <a:cubicBezTo>
                  <a:pt x="2795179" y="154191"/>
                  <a:pt x="2791381" y="152672"/>
                  <a:pt x="2789482" y="150013"/>
                </a:cubicBezTo>
                <a:cubicBezTo>
                  <a:pt x="2787204" y="147355"/>
                  <a:pt x="2786444" y="142038"/>
                  <a:pt x="2786444" y="134062"/>
                </a:cubicBezTo>
                <a:lnTo>
                  <a:pt x="2786444" y="80893"/>
                </a:lnTo>
                <a:lnTo>
                  <a:pt x="2816067" y="80893"/>
                </a:lnTo>
                <a:lnTo>
                  <a:pt x="2816067" y="56587"/>
                </a:lnTo>
                <a:lnTo>
                  <a:pt x="2786444" y="56587"/>
                </a:lnTo>
                <a:lnTo>
                  <a:pt x="2786444" y="11014"/>
                </a:lnTo>
                <a:lnTo>
                  <a:pt x="2755302" y="19369"/>
                </a:lnTo>
                <a:lnTo>
                  <a:pt x="2755302" y="56587"/>
                </a:lnTo>
                <a:lnTo>
                  <a:pt x="2734794" y="56587"/>
                </a:lnTo>
                <a:lnTo>
                  <a:pt x="2734794" y="80893"/>
                </a:lnTo>
                <a:lnTo>
                  <a:pt x="2755682" y="80893"/>
                </a:lnTo>
                <a:lnTo>
                  <a:pt x="2755682" y="142418"/>
                </a:lnTo>
                <a:cubicBezTo>
                  <a:pt x="2755682" y="149633"/>
                  <a:pt x="2756062" y="155710"/>
                  <a:pt x="2757201" y="160267"/>
                </a:cubicBezTo>
                <a:cubicBezTo>
                  <a:pt x="2758341" y="164825"/>
                  <a:pt x="2760239" y="169002"/>
                  <a:pt x="2762898" y="172040"/>
                </a:cubicBezTo>
                <a:cubicBezTo>
                  <a:pt x="2765556" y="175079"/>
                  <a:pt x="2769354" y="177357"/>
                  <a:pt x="2773911" y="178497"/>
                </a:cubicBezTo>
                <a:cubicBezTo>
                  <a:pt x="2778469" y="179636"/>
                  <a:pt x="2784166" y="180396"/>
                  <a:pt x="2790622" y="180396"/>
                </a:cubicBezTo>
                <a:cubicBezTo>
                  <a:pt x="2794799" y="180396"/>
                  <a:pt x="2798977" y="180396"/>
                  <a:pt x="2803534" y="179636"/>
                </a:cubicBezTo>
                <a:cubicBezTo>
                  <a:pt x="2807712" y="179256"/>
                  <a:pt x="2811889" y="178497"/>
                  <a:pt x="2816067" y="177357"/>
                </a:cubicBezTo>
                <a:moveTo>
                  <a:pt x="2680106" y="178117"/>
                </a:moveTo>
                <a:lnTo>
                  <a:pt x="2710868" y="178117"/>
                </a:lnTo>
                <a:lnTo>
                  <a:pt x="2710868" y="93046"/>
                </a:lnTo>
                <a:cubicBezTo>
                  <a:pt x="2710868" y="87729"/>
                  <a:pt x="2710108" y="82792"/>
                  <a:pt x="2708969" y="78235"/>
                </a:cubicBezTo>
                <a:cubicBezTo>
                  <a:pt x="2707830" y="73677"/>
                  <a:pt x="2705551" y="69500"/>
                  <a:pt x="2702893" y="66082"/>
                </a:cubicBezTo>
                <a:cubicBezTo>
                  <a:pt x="2700234" y="62664"/>
                  <a:pt x="2696436" y="59625"/>
                  <a:pt x="2691879" y="57727"/>
                </a:cubicBezTo>
                <a:cubicBezTo>
                  <a:pt x="2687322" y="55828"/>
                  <a:pt x="2681625" y="54688"/>
                  <a:pt x="2674789" y="54688"/>
                </a:cubicBezTo>
                <a:cubicBezTo>
                  <a:pt x="2664915" y="54688"/>
                  <a:pt x="2656560" y="56967"/>
                  <a:pt x="2649724" y="61524"/>
                </a:cubicBezTo>
                <a:cubicBezTo>
                  <a:pt x="2642887" y="66082"/>
                  <a:pt x="2637571" y="71778"/>
                  <a:pt x="2633773" y="78994"/>
                </a:cubicBezTo>
                <a:lnTo>
                  <a:pt x="2633773" y="78994"/>
                </a:lnTo>
                <a:cubicBezTo>
                  <a:pt x="2634532" y="75576"/>
                  <a:pt x="2634912" y="71778"/>
                  <a:pt x="2635292" y="67601"/>
                </a:cubicBezTo>
                <a:cubicBezTo>
                  <a:pt x="2635292" y="63423"/>
                  <a:pt x="2635672" y="60005"/>
                  <a:pt x="2635672" y="57347"/>
                </a:cubicBezTo>
                <a:lnTo>
                  <a:pt x="2606049" y="57347"/>
                </a:lnTo>
                <a:lnTo>
                  <a:pt x="2606049" y="178497"/>
                </a:lnTo>
                <a:lnTo>
                  <a:pt x="2637191" y="178497"/>
                </a:lnTo>
                <a:lnTo>
                  <a:pt x="2637191" y="120011"/>
                </a:lnTo>
                <a:cubicBezTo>
                  <a:pt x="2637191" y="114694"/>
                  <a:pt x="2637950" y="109757"/>
                  <a:pt x="2639469" y="104819"/>
                </a:cubicBezTo>
                <a:cubicBezTo>
                  <a:pt x="2640988" y="100262"/>
                  <a:pt x="2642887" y="96084"/>
                  <a:pt x="2645546" y="92287"/>
                </a:cubicBezTo>
                <a:cubicBezTo>
                  <a:pt x="2648204" y="88869"/>
                  <a:pt x="2651243" y="85830"/>
                  <a:pt x="2654661" y="83552"/>
                </a:cubicBezTo>
                <a:cubicBezTo>
                  <a:pt x="2658079" y="81653"/>
                  <a:pt x="2661876" y="80513"/>
                  <a:pt x="2665674" y="80513"/>
                </a:cubicBezTo>
                <a:cubicBezTo>
                  <a:pt x="2671371" y="80513"/>
                  <a:pt x="2675169" y="82412"/>
                  <a:pt x="2677447" y="85830"/>
                </a:cubicBezTo>
                <a:cubicBezTo>
                  <a:pt x="2679726" y="89248"/>
                  <a:pt x="2680486" y="94186"/>
                  <a:pt x="2680486" y="100642"/>
                </a:cubicBezTo>
                <a:lnTo>
                  <a:pt x="2680486" y="178117"/>
                </a:lnTo>
                <a:close/>
                <a:moveTo>
                  <a:pt x="2574907" y="108617"/>
                </a:moveTo>
                <a:cubicBezTo>
                  <a:pt x="2574907" y="101022"/>
                  <a:pt x="2573768" y="94186"/>
                  <a:pt x="2571869" y="87729"/>
                </a:cubicBezTo>
                <a:cubicBezTo>
                  <a:pt x="2569970" y="81273"/>
                  <a:pt x="2566932" y="75576"/>
                  <a:pt x="2562754" y="70639"/>
                </a:cubicBezTo>
                <a:cubicBezTo>
                  <a:pt x="2558576" y="65702"/>
                  <a:pt x="2553259" y="61904"/>
                  <a:pt x="2546803" y="59246"/>
                </a:cubicBezTo>
                <a:cubicBezTo>
                  <a:pt x="2540347" y="56207"/>
                  <a:pt x="2532751" y="55068"/>
                  <a:pt x="2524017" y="55068"/>
                </a:cubicBezTo>
                <a:cubicBezTo>
                  <a:pt x="2515281" y="55068"/>
                  <a:pt x="2506926" y="56587"/>
                  <a:pt x="2499710" y="60005"/>
                </a:cubicBezTo>
                <a:cubicBezTo>
                  <a:pt x="2492495" y="63423"/>
                  <a:pt x="2486798" y="67601"/>
                  <a:pt x="2481861" y="73298"/>
                </a:cubicBezTo>
                <a:cubicBezTo>
                  <a:pt x="2476924" y="78994"/>
                  <a:pt x="2473506" y="85830"/>
                  <a:pt x="2470847" y="93426"/>
                </a:cubicBezTo>
                <a:cubicBezTo>
                  <a:pt x="2468189" y="101401"/>
                  <a:pt x="2467050" y="109757"/>
                  <a:pt x="2467050" y="119251"/>
                </a:cubicBezTo>
                <a:cubicBezTo>
                  <a:pt x="2467050" y="140899"/>
                  <a:pt x="2472366" y="156469"/>
                  <a:pt x="2482620" y="166344"/>
                </a:cubicBezTo>
                <a:cubicBezTo>
                  <a:pt x="2492875" y="176218"/>
                  <a:pt x="2507686" y="181155"/>
                  <a:pt x="2527055" y="181155"/>
                </a:cubicBezTo>
                <a:cubicBezTo>
                  <a:pt x="2534650" y="181155"/>
                  <a:pt x="2542246" y="180396"/>
                  <a:pt x="2549462" y="179256"/>
                </a:cubicBezTo>
                <a:cubicBezTo>
                  <a:pt x="2556677" y="177737"/>
                  <a:pt x="2563893" y="175838"/>
                  <a:pt x="2570349" y="173560"/>
                </a:cubicBezTo>
                <a:lnTo>
                  <a:pt x="2567311" y="149633"/>
                </a:lnTo>
                <a:cubicBezTo>
                  <a:pt x="2561994" y="151912"/>
                  <a:pt x="2556298" y="153811"/>
                  <a:pt x="2550221" y="155330"/>
                </a:cubicBezTo>
                <a:cubicBezTo>
                  <a:pt x="2544145" y="156849"/>
                  <a:pt x="2538068" y="157229"/>
                  <a:pt x="2531992" y="157229"/>
                </a:cubicBezTo>
                <a:cubicBezTo>
                  <a:pt x="2509585" y="157229"/>
                  <a:pt x="2498571" y="146215"/>
                  <a:pt x="2498571" y="123429"/>
                </a:cubicBezTo>
                <a:lnTo>
                  <a:pt x="2573388" y="123429"/>
                </a:lnTo>
                <a:cubicBezTo>
                  <a:pt x="2573388" y="120770"/>
                  <a:pt x="2573768" y="118491"/>
                  <a:pt x="2574147" y="115833"/>
                </a:cubicBezTo>
                <a:cubicBezTo>
                  <a:pt x="2574527" y="113175"/>
                  <a:pt x="2574147" y="111276"/>
                  <a:pt x="2574147" y="108997"/>
                </a:cubicBezTo>
                <a:moveTo>
                  <a:pt x="2544145" y="101401"/>
                </a:moveTo>
                <a:lnTo>
                  <a:pt x="2499710" y="101401"/>
                </a:lnTo>
                <a:cubicBezTo>
                  <a:pt x="2500470" y="94186"/>
                  <a:pt x="2503129" y="88109"/>
                  <a:pt x="2507306" y="83931"/>
                </a:cubicBezTo>
                <a:cubicBezTo>
                  <a:pt x="2511484" y="79374"/>
                  <a:pt x="2516801" y="77475"/>
                  <a:pt x="2523257" y="77475"/>
                </a:cubicBezTo>
                <a:cubicBezTo>
                  <a:pt x="2529713" y="77475"/>
                  <a:pt x="2535030" y="79754"/>
                  <a:pt x="2538828" y="83931"/>
                </a:cubicBezTo>
                <a:cubicBezTo>
                  <a:pt x="2542626" y="88109"/>
                  <a:pt x="2544524" y="94186"/>
                  <a:pt x="2544145" y="101781"/>
                </a:cubicBezTo>
                <a:moveTo>
                  <a:pt x="2443883" y="173180"/>
                </a:moveTo>
                <a:lnTo>
                  <a:pt x="2440085" y="145076"/>
                </a:lnTo>
                <a:cubicBezTo>
                  <a:pt x="2435908" y="146975"/>
                  <a:pt x="2430590" y="148494"/>
                  <a:pt x="2424894" y="150013"/>
                </a:cubicBezTo>
                <a:cubicBezTo>
                  <a:pt x="2418817" y="151153"/>
                  <a:pt x="2413500" y="151912"/>
                  <a:pt x="2408184" y="151912"/>
                </a:cubicBezTo>
                <a:cubicBezTo>
                  <a:pt x="2391473" y="151912"/>
                  <a:pt x="2379320" y="146975"/>
                  <a:pt x="2371725" y="137480"/>
                </a:cubicBezTo>
                <a:cubicBezTo>
                  <a:pt x="2364129" y="127986"/>
                  <a:pt x="2360331" y="113934"/>
                  <a:pt x="2360331" y="96084"/>
                </a:cubicBezTo>
                <a:cubicBezTo>
                  <a:pt x="2360331" y="88109"/>
                  <a:pt x="2361471" y="80893"/>
                  <a:pt x="2362990" y="74057"/>
                </a:cubicBezTo>
                <a:cubicBezTo>
                  <a:pt x="2364889" y="67221"/>
                  <a:pt x="2367547" y="61524"/>
                  <a:pt x="2371345" y="56587"/>
                </a:cubicBezTo>
                <a:cubicBezTo>
                  <a:pt x="2375143" y="51650"/>
                  <a:pt x="2380080" y="47852"/>
                  <a:pt x="2385776" y="45194"/>
                </a:cubicBezTo>
                <a:cubicBezTo>
                  <a:pt x="2391473" y="42535"/>
                  <a:pt x="2398309" y="41016"/>
                  <a:pt x="2405905" y="41016"/>
                </a:cubicBezTo>
                <a:cubicBezTo>
                  <a:pt x="2416919" y="41016"/>
                  <a:pt x="2427932" y="42535"/>
                  <a:pt x="2438946" y="45953"/>
                </a:cubicBezTo>
                <a:lnTo>
                  <a:pt x="2442364" y="17090"/>
                </a:lnTo>
                <a:cubicBezTo>
                  <a:pt x="2437047" y="15571"/>
                  <a:pt x="2431350" y="14432"/>
                  <a:pt x="2425274" y="13672"/>
                </a:cubicBezTo>
                <a:cubicBezTo>
                  <a:pt x="2419197" y="12913"/>
                  <a:pt x="2413500" y="12533"/>
                  <a:pt x="2407424" y="12533"/>
                </a:cubicBezTo>
                <a:cubicBezTo>
                  <a:pt x="2393752" y="12533"/>
                  <a:pt x="2381599" y="14811"/>
                  <a:pt x="2371345" y="18989"/>
                </a:cubicBezTo>
                <a:cubicBezTo>
                  <a:pt x="2361091" y="23546"/>
                  <a:pt x="2352356" y="29623"/>
                  <a:pt x="2345520" y="37218"/>
                </a:cubicBezTo>
                <a:cubicBezTo>
                  <a:pt x="2338684" y="44814"/>
                  <a:pt x="2333747" y="54309"/>
                  <a:pt x="2330329" y="65322"/>
                </a:cubicBezTo>
                <a:cubicBezTo>
                  <a:pt x="2326911" y="76336"/>
                  <a:pt x="2325012" y="88109"/>
                  <a:pt x="2325012" y="101022"/>
                </a:cubicBezTo>
                <a:cubicBezTo>
                  <a:pt x="2325012" y="111276"/>
                  <a:pt x="2326151" y="121150"/>
                  <a:pt x="2328809" y="130644"/>
                </a:cubicBezTo>
                <a:cubicBezTo>
                  <a:pt x="2331468" y="140139"/>
                  <a:pt x="2335645" y="148494"/>
                  <a:pt x="2341342" y="156090"/>
                </a:cubicBezTo>
                <a:cubicBezTo>
                  <a:pt x="2347419" y="163306"/>
                  <a:pt x="2355014" y="169382"/>
                  <a:pt x="2364889" y="173560"/>
                </a:cubicBezTo>
                <a:cubicBezTo>
                  <a:pt x="2374383" y="178117"/>
                  <a:pt x="2386536" y="180016"/>
                  <a:pt x="2400968" y="180016"/>
                </a:cubicBezTo>
                <a:cubicBezTo>
                  <a:pt x="2408943" y="180016"/>
                  <a:pt x="2416159" y="179256"/>
                  <a:pt x="2423375" y="178117"/>
                </a:cubicBezTo>
                <a:cubicBezTo>
                  <a:pt x="2430590" y="176978"/>
                  <a:pt x="2437047" y="175079"/>
                  <a:pt x="2443503" y="172800"/>
                </a:cubicBezTo>
                <a:moveTo>
                  <a:pt x="2205761" y="178117"/>
                </a:moveTo>
                <a:lnTo>
                  <a:pt x="2236523" y="178117"/>
                </a:lnTo>
                <a:lnTo>
                  <a:pt x="2236523" y="93046"/>
                </a:lnTo>
                <a:cubicBezTo>
                  <a:pt x="2236523" y="87729"/>
                  <a:pt x="2235764" y="82792"/>
                  <a:pt x="2234624" y="78235"/>
                </a:cubicBezTo>
                <a:cubicBezTo>
                  <a:pt x="2233485" y="73677"/>
                  <a:pt x="2231586" y="69500"/>
                  <a:pt x="2228548" y="66082"/>
                </a:cubicBezTo>
                <a:cubicBezTo>
                  <a:pt x="2225889" y="62664"/>
                  <a:pt x="2222091" y="59625"/>
                  <a:pt x="2217534" y="57727"/>
                </a:cubicBezTo>
                <a:cubicBezTo>
                  <a:pt x="2212977" y="55828"/>
                  <a:pt x="2207280" y="54688"/>
                  <a:pt x="2200444" y="54688"/>
                </a:cubicBezTo>
                <a:cubicBezTo>
                  <a:pt x="2190950" y="54688"/>
                  <a:pt x="2182974" y="56587"/>
                  <a:pt x="2176138" y="60765"/>
                </a:cubicBezTo>
                <a:cubicBezTo>
                  <a:pt x="2169302" y="64942"/>
                  <a:pt x="2164365" y="70259"/>
                  <a:pt x="2160567" y="77095"/>
                </a:cubicBezTo>
                <a:lnTo>
                  <a:pt x="2160187" y="77095"/>
                </a:lnTo>
                <a:cubicBezTo>
                  <a:pt x="2160947" y="73298"/>
                  <a:pt x="2161707" y="69120"/>
                  <a:pt x="2161707" y="64563"/>
                </a:cubicBezTo>
                <a:cubicBezTo>
                  <a:pt x="2161707" y="60005"/>
                  <a:pt x="2162086" y="55828"/>
                  <a:pt x="2162086" y="52030"/>
                </a:cubicBezTo>
                <a:lnTo>
                  <a:pt x="2162086" y="0"/>
                </a:lnTo>
                <a:lnTo>
                  <a:pt x="2130944" y="0"/>
                </a:lnTo>
                <a:lnTo>
                  <a:pt x="2130944" y="177737"/>
                </a:lnTo>
                <a:lnTo>
                  <a:pt x="2162086" y="177737"/>
                </a:lnTo>
                <a:lnTo>
                  <a:pt x="2162086" y="119251"/>
                </a:lnTo>
                <a:cubicBezTo>
                  <a:pt x="2162086" y="113934"/>
                  <a:pt x="2162846" y="108997"/>
                  <a:pt x="2164365" y="104060"/>
                </a:cubicBezTo>
                <a:cubicBezTo>
                  <a:pt x="2165884" y="99502"/>
                  <a:pt x="2167783" y="95325"/>
                  <a:pt x="2170441" y="91527"/>
                </a:cubicBezTo>
                <a:cubicBezTo>
                  <a:pt x="2173100" y="88109"/>
                  <a:pt x="2176138" y="85071"/>
                  <a:pt x="2179556" y="82792"/>
                </a:cubicBezTo>
                <a:cubicBezTo>
                  <a:pt x="2182974" y="80893"/>
                  <a:pt x="2186772" y="79754"/>
                  <a:pt x="2190570" y="79754"/>
                </a:cubicBezTo>
                <a:cubicBezTo>
                  <a:pt x="2196266" y="79754"/>
                  <a:pt x="2200064" y="81653"/>
                  <a:pt x="2202343" y="85071"/>
                </a:cubicBezTo>
                <a:cubicBezTo>
                  <a:pt x="2204622" y="88489"/>
                  <a:pt x="2205381" y="93426"/>
                  <a:pt x="2205381" y="99882"/>
                </a:cubicBezTo>
                <a:lnTo>
                  <a:pt x="2205381" y="177357"/>
                </a:lnTo>
                <a:close/>
                <a:moveTo>
                  <a:pt x="2102081" y="174699"/>
                </a:moveTo>
                <a:lnTo>
                  <a:pt x="2099802" y="148114"/>
                </a:lnTo>
                <a:cubicBezTo>
                  <a:pt x="2096384" y="150013"/>
                  <a:pt x="2092966" y="151153"/>
                  <a:pt x="2088789" y="151912"/>
                </a:cubicBezTo>
                <a:cubicBezTo>
                  <a:pt x="2084611" y="152672"/>
                  <a:pt x="2080434" y="153051"/>
                  <a:pt x="2076256" y="153051"/>
                </a:cubicBezTo>
                <a:cubicBezTo>
                  <a:pt x="2066002" y="153051"/>
                  <a:pt x="2058406" y="150013"/>
                  <a:pt x="2054229" y="143557"/>
                </a:cubicBezTo>
                <a:cubicBezTo>
                  <a:pt x="2049671" y="137101"/>
                  <a:pt x="2047773" y="128746"/>
                  <a:pt x="2047773" y="118491"/>
                </a:cubicBezTo>
                <a:cubicBezTo>
                  <a:pt x="2047773" y="107098"/>
                  <a:pt x="2050431" y="97983"/>
                  <a:pt x="2055368" y="91147"/>
                </a:cubicBezTo>
                <a:cubicBezTo>
                  <a:pt x="2060305" y="84311"/>
                  <a:pt x="2067901" y="80893"/>
                  <a:pt x="2077775" y="80893"/>
                </a:cubicBezTo>
                <a:cubicBezTo>
                  <a:pt x="2081573" y="80893"/>
                  <a:pt x="2085371" y="81273"/>
                  <a:pt x="2089168" y="82033"/>
                </a:cubicBezTo>
                <a:cubicBezTo>
                  <a:pt x="2092966" y="82792"/>
                  <a:pt x="2096384" y="83931"/>
                  <a:pt x="2099802" y="85071"/>
                </a:cubicBezTo>
                <a:lnTo>
                  <a:pt x="2102841" y="58106"/>
                </a:lnTo>
                <a:cubicBezTo>
                  <a:pt x="2094865" y="55828"/>
                  <a:pt x="2086510" y="54688"/>
                  <a:pt x="2078155" y="54688"/>
                </a:cubicBezTo>
                <a:cubicBezTo>
                  <a:pt x="2067521" y="54688"/>
                  <a:pt x="2058027" y="56207"/>
                  <a:pt x="2050431" y="59625"/>
                </a:cubicBezTo>
                <a:cubicBezTo>
                  <a:pt x="2042456" y="63044"/>
                  <a:pt x="2035999" y="67601"/>
                  <a:pt x="2031062" y="73677"/>
                </a:cubicBezTo>
                <a:cubicBezTo>
                  <a:pt x="2025745" y="79754"/>
                  <a:pt x="2021948" y="86590"/>
                  <a:pt x="2019669" y="94945"/>
                </a:cubicBezTo>
                <a:cubicBezTo>
                  <a:pt x="2017010" y="102920"/>
                  <a:pt x="2015871" y="111655"/>
                  <a:pt x="2015871" y="121150"/>
                </a:cubicBezTo>
                <a:cubicBezTo>
                  <a:pt x="2015871" y="131404"/>
                  <a:pt x="2017010" y="140139"/>
                  <a:pt x="2019669" y="147735"/>
                </a:cubicBezTo>
                <a:cubicBezTo>
                  <a:pt x="2022327" y="155330"/>
                  <a:pt x="2025745" y="161407"/>
                  <a:pt x="2030682" y="165964"/>
                </a:cubicBezTo>
                <a:cubicBezTo>
                  <a:pt x="2035240" y="170521"/>
                  <a:pt x="2040937" y="174319"/>
                  <a:pt x="2047773" y="176598"/>
                </a:cubicBezTo>
                <a:cubicBezTo>
                  <a:pt x="2054609" y="178877"/>
                  <a:pt x="2062204" y="180016"/>
                  <a:pt x="2070559" y="180016"/>
                </a:cubicBezTo>
                <a:cubicBezTo>
                  <a:pt x="2077016" y="180016"/>
                  <a:pt x="2083092" y="179636"/>
                  <a:pt x="2088789" y="178497"/>
                </a:cubicBezTo>
                <a:cubicBezTo>
                  <a:pt x="2094485" y="177357"/>
                  <a:pt x="2099423" y="176218"/>
                  <a:pt x="2103600" y="174319"/>
                </a:cubicBezTo>
                <a:moveTo>
                  <a:pt x="1991565" y="140899"/>
                </a:moveTo>
                <a:cubicBezTo>
                  <a:pt x="1991565" y="134442"/>
                  <a:pt x="1990426" y="129125"/>
                  <a:pt x="1987767" y="124948"/>
                </a:cubicBezTo>
                <a:cubicBezTo>
                  <a:pt x="1985109" y="120770"/>
                  <a:pt x="1982071" y="117352"/>
                  <a:pt x="1978653" y="114694"/>
                </a:cubicBezTo>
                <a:cubicBezTo>
                  <a:pt x="1974855" y="112035"/>
                  <a:pt x="1971057" y="110136"/>
                  <a:pt x="1966879" y="108237"/>
                </a:cubicBezTo>
                <a:cubicBezTo>
                  <a:pt x="1962702" y="106718"/>
                  <a:pt x="1958524" y="104819"/>
                  <a:pt x="1954726" y="103680"/>
                </a:cubicBezTo>
                <a:cubicBezTo>
                  <a:pt x="1950929" y="102161"/>
                  <a:pt x="1947890" y="100262"/>
                  <a:pt x="1945612" y="98363"/>
                </a:cubicBezTo>
                <a:cubicBezTo>
                  <a:pt x="1943333" y="96464"/>
                  <a:pt x="1941814" y="93806"/>
                  <a:pt x="1941814" y="90388"/>
                </a:cubicBezTo>
                <a:cubicBezTo>
                  <a:pt x="1941814" y="86590"/>
                  <a:pt x="1943333" y="83552"/>
                  <a:pt x="1945992" y="81273"/>
                </a:cubicBezTo>
                <a:cubicBezTo>
                  <a:pt x="1949030" y="78994"/>
                  <a:pt x="1953587" y="77855"/>
                  <a:pt x="1959664" y="77855"/>
                </a:cubicBezTo>
                <a:cubicBezTo>
                  <a:pt x="1963461" y="77855"/>
                  <a:pt x="1967259" y="77855"/>
                  <a:pt x="1971057" y="78614"/>
                </a:cubicBezTo>
                <a:cubicBezTo>
                  <a:pt x="1974855" y="79374"/>
                  <a:pt x="1978653" y="80134"/>
                  <a:pt x="1982071" y="80893"/>
                </a:cubicBezTo>
                <a:lnTo>
                  <a:pt x="1983210" y="56207"/>
                </a:lnTo>
                <a:cubicBezTo>
                  <a:pt x="1979412" y="55448"/>
                  <a:pt x="1975614" y="55068"/>
                  <a:pt x="1972196" y="54688"/>
                </a:cubicBezTo>
                <a:cubicBezTo>
                  <a:pt x="1968398" y="54309"/>
                  <a:pt x="1964981" y="53929"/>
                  <a:pt x="1961183" y="53929"/>
                </a:cubicBezTo>
                <a:cubicBezTo>
                  <a:pt x="1952448" y="53929"/>
                  <a:pt x="1945232" y="55068"/>
                  <a:pt x="1938776" y="56967"/>
                </a:cubicBezTo>
                <a:cubicBezTo>
                  <a:pt x="1932320" y="58866"/>
                  <a:pt x="1927003" y="61904"/>
                  <a:pt x="1922825" y="65322"/>
                </a:cubicBezTo>
                <a:cubicBezTo>
                  <a:pt x="1918647" y="68740"/>
                  <a:pt x="1915609" y="72918"/>
                  <a:pt x="1913331" y="77475"/>
                </a:cubicBezTo>
                <a:cubicBezTo>
                  <a:pt x="1911052" y="82033"/>
                  <a:pt x="1909912" y="86970"/>
                  <a:pt x="1909912" y="92287"/>
                </a:cubicBezTo>
                <a:cubicBezTo>
                  <a:pt x="1909912" y="99123"/>
                  <a:pt x="1911052" y="104819"/>
                  <a:pt x="1913710" y="108997"/>
                </a:cubicBezTo>
                <a:cubicBezTo>
                  <a:pt x="1915989" y="113175"/>
                  <a:pt x="1919027" y="116593"/>
                  <a:pt x="1922825" y="119251"/>
                </a:cubicBezTo>
                <a:cubicBezTo>
                  <a:pt x="1926243" y="121909"/>
                  <a:pt x="1930421" y="123808"/>
                  <a:pt x="1934598" y="125328"/>
                </a:cubicBezTo>
                <a:cubicBezTo>
                  <a:pt x="1938776" y="126847"/>
                  <a:pt x="1942953" y="128366"/>
                  <a:pt x="1946371" y="129885"/>
                </a:cubicBezTo>
                <a:cubicBezTo>
                  <a:pt x="1949789" y="131404"/>
                  <a:pt x="1952828" y="132923"/>
                  <a:pt x="1955486" y="134822"/>
                </a:cubicBezTo>
                <a:cubicBezTo>
                  <a:pt x="1957765" y="136721"/>
                  <a:pt x="1959284" y="139379"/>
                  <a:pt x="1959284" y="143177"/>
                </a:cubicBezTo>
                <a:cubicBezTo>
                  <a:pt x="1959284" y="147355"/>
                  <a:pt x="1957385" y="150393"/>
                  <a:pt x="1953967" y="152672"/>
                </a:cubicBezTo>
                <a:cubicBezTo>
                  <a:pt x="1950549" y="154950"/>
                  <a:pt x="1945612" y="156090"/>
                  <a:pt x="1939535" y="156090"/>
                </a:cubicBezTo>
                <a:cubicBezTo>
                  <a:pt x="1934978" y="156090"/>
                  <a:pt x="1930421" y="156090"/>
                  <a:pt x="1925863" y="154950"/>
                </a:cubicBezTo>
                <a:cubicBezTo>
                  <a:pt x="1921306" y="154191"/>
                  <a:pt x="1917508" y="153431"/>
                  <a:pt x="1913710" y="152292"/>
                </a:cubicBezTo>
                <a:lnTo>
                  <a:pt x="1912951" y="177737"/>
                </a:lnTo>
                <a:cubicBezTo>
                  <a:pt x="1916748" y="178497"/>
                  <a:pt x="1920926" y="178877"/>
                  <a:pt x="1925104" y="179256"/>
                </a:cubicBezTo>
                <a:cubicBezTo>
                  <a:pt x="1929281" y="179636"/>
                  <a:pt x="1933839" y="180016"/>
                  <a:pt x="1938016" y="180016"/>
                </a:cubicBezTo>
                <a:cubicBezTo>
                  <a:pt x="1946371" y="180016"/>
                  <a:pt x="1953967" y="178877"/>
                  <a:pt x="1960423" y="176978"/>
                </a:cubicBezTo>
                <a:cubicBezTo>
                  <a:pt x="1966879" y="175079"/>
                  <a:pt x="1972576" y="172420"/>
                  <a:pt x="1977513" y="168622"/>
                </a:cubicBezTo>
                <a:cubicBezTo>
                  <a:pt x="1982450" y="164825"/>
                  <a:pt x="1985868" y="161027"/>
                  <a:pt x="1988527" y="156090"/>
                </a:cubicBezTo>
                <a:cubicBezTo>
                  <a:pt x="1991185" y="151153"/>
                  <a:pt x="1992325" y="145836"/>
                  <a:pt x="1992325" y="139759"/>
                </a:cubicBezTo>
                <a:moveTo>
                  <a:pt x="1882189" y="22787"/>
                </a:moveTo>
                <a:cubicBezTo>
                  <a:pt x="1882189" y="17470"/>
                  <a:pt x="1880290" y="13292"/>
                  <a:pt x="1876492" y="9495"/>
                </a:cubicBezTo>
                <a:cubicBezTo>
                  <a:pt x="1872694" y="5697"/>
                  <a:pt x="1868137" y="4178"/>
                  <a:pt x="1862820" y="4178"/>
                </a:cubicBezTo>
                <a:cubicBezTo>
                  <a:pt x="1857503" y="4178"/>
                  <a:pt x="1852945" y="6076"/>
                  <a:pt x="1849148" y="9495"/>
                </a:cubicBezTo>
                <a:cubicBezTo>
                  <a:pt x="1845350" y="13292"/>
                  <a:pt x="1843451" y="17470"/>
                  <a:pt x="1843451" y="22787"/>
                </a:cubicBezTo>
                <a:cubicBezTo>
                  <a:pt x="1843451" y="28104"/>
                  <a:pt x="1845350" y="32281"/>
                  <a:pt x="1849148" y="36079"/>
                </a:cubicBezTo>
                <a:cubicBezTo>
                  <a:pt x="1852945" y="39877"/>
                  <a:pt x="1857503" y="41776"/>
                  <a:pt x="1862820" y="41776"/>
                </a:cubicBezTo>
                <a:cubicBezTo>
                  <a:pt x="1868137" y="41776"/>
                  <a:pt x="1872694" y="39877"/>
                  <a:pt x="1876492" y="36079"/>
                </a:cubicBezTo>
                <a:cubicBezTo>
                  <a:pt x="1880290" y="32281"/>
                  <a:pt x="1882189" y="27724"/>
                  <a:pt x="1882189" y="22787"/>
                </a:cubicBezTo>
                <a:moveTo>
                  <a:pt x="1846869" y="178117"/>
                </a:moveTo>
                <a:lnTo>
                  <a:pt x="1878011" y="178117"/>
                </a:lnTo>
                <a:lnTo>
                  <a:pt x="1878011" y="56967"/>
                </a:lnTo>
                <a:lnTo>
                  <a:pt x="1846869" y="56967"/>
                </a:lnTo>
                <a:lnTo>
                  <a:pt x="1846869" y="178117"/>
                </a:lnTo>
                <a:close/>
                <a:moveTo>
                  <a:pt x="1779268" y="178117"/>
                </a:moveTo>
                <a:lnTo>
                  <a:pt x="1808131" y="178117"/>
                </a:lnTo>
                <a:lnTo>
                  <a:pt x="1808131" y="380"/>
                </a:lnTo>
                <a:lnTo>
                  <a:pt x="1777369" y="380"/>
                </a:lnTo>
                <a:lnTo>
                  <a:pt x="1777369" y="55828"/>
                </a:lnTo>
                <a:cubicBezTo>
                  <a:pt x="1774711" y="55828"/>
                  <a:pt x="1772052" y="55068"/>
                  <a:pt x="1769394" y="55068"/>
                </a:cubicBezTo>
                <a:cubicBezTo>
                  <a:pt x="1767115" y="55068"/>
                  <a:pt x="1764457" y="55068"/>
                  <a:pt x="1761798" y="55068"/>
                </a:cubicBezTo>
                <a:cubicBezTo>
                  <a:pt x="1751544" y="55068"/>
                  <a:pt x="1742809" y="56587"/>
                  <a:pt x="1734834" y="60005"/>
                </a:cubicBezTo>
                <a:cubicBezTo>
                  <a:pt x="1726859" y="63423"/>
                  <a:pt x="1720402" y="68360"/>
                  <a:pt x="1714706" y="74437"/>
                </a:cubicBezTo>
                <a:cubicBezTo>
                  <a:pt x="1709389" y="80513"/>
                  <a:pt x="1705211" y="87729"/>
                  <a:pt x="1702173" y="96084"/>
                </a:cubicBezTo>
                <a:cubicBezTo>
                  <a:pt x="1699135" y="104439"/>
                  <a:pt x="1697995" y="113934"/>
                  <a:pt x="1697995" y="124188"/>
                </a:cubicBezTo>
                <a:cubicBezTo>
                  <a:pt x="1697995" y="141658"/>
                  <a:pt x="1701793" y="155330"/>
                  <a:pt x="1709009" y="165584"/>
                </a:cubicBezTo>
                <a:cubicBezTo>
                  <a:pt x="1716225" y="175838"/>
                  <a:pt x="1727238" y="180775"/>
                  <a:pt x="1742050" y="180775"/>
                </a:cubicBezTo>
                <a:cubicBezTo>
                  <a:pt x="1751164" y="180775"/>
                  <a:pt x="1759140" y="178877"/>
                  <a:pt x="1765596" y="174319"/>
                </a:cubicBezTo>
                <a:cubicBezTo>
                  <a:pt x="1772052" y="170142"/>
                  <a:pt x="1776989" y="164445"/>
                  <a:pt x="1780408" y="157609"/>
                </a:cubicBezTo>
                <a:lnTo>
                  <a:pt x="1780787" y="157609"/>
                </a:lnTo>
                <a:cubicBezTo>
                  <a:pt x="1780408" y="161027"/>
                  <a:pt x="1780028" y="164445"/>
                  <a:pt x="1779648" y="167863"/>
                </a:cubicBezTo>
                <a:cubicBezTo>
                  <a:pt x="1779648" y="171661"/>
                  <a:pt x="1779268" y="174699"/>
                  <a:pt x="1779268" y="177737"/>
                </a:cubicBezTo>
                <a:moveTo>
                  <a:pt x="1777369" y="81653"/>
                </a:moveTo>
                <a:lnTo>
                  <a:pt x="1777369" y="115453"/>
                </a:lnTo>
                <a:cubicBezTo>
                  <a:pt x="1777369" y="120770"/>
                  <a:pt x="1776610" y="125707"/>
                  <a:pt x="1775470" y="130265"/>
                </a:cubicBezTo>
                <a:cubicBezTo>
                  <a:pt x="1774331" y="135202"/>
                  <a:pt x="1772432" y="139379"/>
                  <a:pt x="1770153" y="142797"/>
                </a:cubicBezTo>
                <a:cubicBezTo>
                  <a:pt x="1767875" y="146595"/>
                  <a:pt x="1765216" y="149254"/>
                  <a:pt x="1762178" y="151532"/>
                </a:cubicBezTo>
                <a:cubicBezTo>
                  <a:pt x="1759140" y="153811"/>
                  <a:pt x="1755342" y="154950"/>
                  <a:pt x="1751164" y="154950"/>
                </a:cubicBezTo>
                <a:cubicBezTo>
                  <a:pt x="1737492" y="154950"/>
                  <a:pt x="1730656" y="143557"/>
                  <a:pt x="1730656" y="120770"/>
                </a:cubicBezTo>
                <a:cubicBezTo>
                  <a:pt x="1730656" y="105959"/>
                  <a:pt x="1733315" y="95325"/>
                  <a:pt x="1739011" y="88869"/>
                </a:cubicBezTo>
                <a:cubicBezTo>
                  <a:pt x="1744708" y="82792"/>
                  <a:pt x="1751924" y="79374"/>
                  <a:pt x="1761039" y="79374"/>
                </a:cubicBezTo>
                <a:cubicBezTo>
                  <a:pt x="1763697" y="79374"/>
                  <a:pt x="1766356" y="79374"/>
                  <a:pt x="1769014" y="79754"/>
                </a:cubicBezTo>
                <a:cubicBezTo>
                  <a:pt x="1771673" y="79754"/>
                  <a:pt x="1774331" y="80513"/>
                  <a:pt x="1777369" y="81273"/>
                </a:cubicBezTo>
                <a:moveTo>
                  <a:pt x="1675208" y="108617"/>
                </a:moveTo>
                <a:cubicBezTo>
                  <a:pt x="1675208" y="101022"/>
                  <a:pt x="1674069" y="94186"/>
                  <a:pt x="1672170" y="87729"/>
                </a:cubicBezTo>
                <a:cubicBezTo>
                  <a:pt x="1670271" y="81273"/>
                  <a:pt x="1666854" y="75576"/>
                  <a:pt x="1663056" y="70639"/>
                </a:cubicBezTo>
                <a:cubicBezTo>
                  <a:pt x="1658878" y="65702"/>
                  <a:pt x="1653561" y="61904"/>
                  <a:pt x="1647105" y="59246"/>
                </a:cubicBezTo>
                <a:cubicBezTo>
                  <a:pt x="1640649" y="56587"/>
                  <a:pt x="1633053" y="55068"/>
                  <a:pt x="1624318" y="55068"/>
                </a:cubicBezTo>
                <a:cubicBezTo>
                  <a:pt x="1615583" y="55068"/>
                  <a:pt x="1607228" y="56587"/>
                  <a:pt x="1600012" y="60005"/>
                </a:cubicBezTo>
                <a:cubicBezTo>
                  <a:pt x="1592796" y="63423"/>
                  <a:pt x="1587100" y="67601"/>
                  <a:pt x="1582163" y="73298"/>
                </a:cubicBezTo>
                <a:cubicBezTo>
                  <a:pt x="1577226" y="78994"/>
                  <a:pt x="1573807" y="85830"/>
                  <a:pt x="1571149" y="93426"/>
                </a:cubicBezTo>
                <a:cubicBezTo>
                  <a:pt x="1568490" y="101401"/>
                  <a:pt x="1567351" y="109757"/>
                  <a:pt x="1567351" y="119251"/>
                </a:cubicBezTo>
                <a:cubicBezTo>
                  <a:pt x="1567351" y="140899"/>
                  <a:pt x="1572668" y="156469"/>
                  <a:pt x="1582922" y="166344"/>
                </a:cubicBezTo>
                <a:cubicBezTo>
                  <a:pt x="1593176" y="176218"/>
                  <a:pt x="1607988" y="181155"/>
                  <a:pt x="1627356" y="181155"/>
                </a:cubicBezTo>
                <a:cubicBezTo>
                  <a:pt x="1634952" y="181155"/>
                  <a:pt x="1642547" y="180396"/>
                  <a:pt x="1649763" y="179256"/>
                </a:cubicBezTo>
                <a:cubicBezTo>
                  <a:pt x="1656979" y="177737"/>
                  <a:pt x="1664195" y="175838"/>
                  <a:pt x="1670651" y="173560"/>
                </a:cubicBezTo>
                <a:lnTo>
                  <a:pt x="1667613" y="149633"/>
                </a:lnTo>
                <a:cubicBezTo>
                  <a:pt x="1662296" y="151912"/>
                  <a:pt x="1656599" y="153811"/>
                  <a:pt x="1650523" y="155330"/>
                </a:cubicBezTo>
                <a:cubicBezTo>
                  <a:pt x="1644446" y="156849"/>
                  <a:pt x="1638370" y="157229"/>
                  <a:pt x="1632293" y="157229"/>
                </a:cubicBezTo>
                <a:cubicBezTo>
                  <a:pt x="1609887" y="157229"/>
                  <a:pt x="1598873" y="146215"/>
                  <a:pt x="1598873" y="123429"/>
                </a:cubicBezTo>
                <a:lnTo>
                  <a:pt x="1673689" y="123429"/>
                </a:lnTo>
                <a:cubicBezTo>
                  <a:pt x="1673689" y="120770"/>
                  <a:pt x="1674069" y="118491"/>
                  <a:pt x="1674449" y="115833"/>
                </a:cubicBezTo>
                <a:cubicBezTo>
                  <a:pt x="1674449" y="113554"/>
                  <a:pt x="1674449" y="111276"/>
                  <a:pt x="1674449" y="108997"/>
                </a:cubicBezTo>
                <a:moveTo>
                  <a:pt x="1644446" y="101401"/>
                </a:moveTo>
                <a:lnTo>
                  <a:pt x="1600012" y="101401"/>
                </a:lnTo>
                <a:cubicBezTo>
                  <a:pt x="1600772" y="94186"/>
                  <a:pt x="1603430" y="88109"/>
                  <a:pt x="1607608" y="83931"/>
                </a:cubicBezTo>
                <a:cubicBezTo>
                  <a:pt x="1611785" y="79374"/>
                  <a:pt x="1617102" y="77475"/>
                  <a:pt x="1623558" y="77475"/>
                </a:cubicBezTo>
                <a:cubicBezTo>
                  <a:pt x="1630015" y="77475"/>
                  <a:pt x="1635332" y="79754"/>
                  <a:pt x="1639129" y="83931"/>
                </a:cubicBezTo>
                <a:cubicBezTo>
                  <a:pt x="1642927" y="88109"/>
                  <a:pt x="1644826" y="94186"/>
                  <a:pt x="1644446" y="101781"/>
                </a:cubicBezTo>
                <a:moveTo>
                  <a:pt x="1513802" y="178117"/>
                </a:moveTo>
                <a:lnTo>
                  <a:pt x="1547223" y="178117"/>
                </a:lnTo>
                <a:lnTo>
                  <a:pt x="1521777" y="13672"/>
                </a:lnTo>
                <a:lnTo>
                  <a:pt x="1484939" y="13672"/>
                </a:lnTo>
                <a:lnTo>
                  <a:pt x="1456835" y="98743"/>
                </a:lnTo>
                <a:cubicBezTo>
                  <a:pt x="1454557" y="104819"/>
                  <a:pt x="1453037" y="110516"/>
                  <a:pt x="1451518" y="115833"/>
                </a:cubicBezTo>
                <a:cubicBezTo>
                  <a:pt x="1449999" y="121150"/>
                  <a:pt x="1448860" y="126847"/>
                  <a:pt x="1447341" y="132923"/>
                </a:cubicBezTo>
                <a:lnTo>
                  <a:pt x="1446961" y="132923"/>
                </a:lnTo>
                <a:cubicBezTo>
                  <a:pt x="1444682" y="121530"/>
                  <a:pt x="1441644" y="109757"/>
                  <a:pt x="1437846" y="98363"/>
                </a:cubicBezTo>
                <a:lnTo>
                  <a:pt x="1410502" y="14052"/>
                </a:lnTo>
                <a:lnTo>
                  <a:pt x="1373284" y="14052"/>
                </a:lnTo>
                <a:lnTo>
                  <a:pt x="1347838" y="178497"/>
                </a:lnTo>
                <a:lnTo>
                  <a:pt x="1380120" y="178497"/>
                </a:lnTo>
                <a:lnTo>
                  <a:pt x="1389234" y="102920"/>
                </a:lnTo>
                <a:cubicBezTo>
                  <a:pt x="1390374" y="95705"/>
                  <a:pt x="1391133" y="88489"/>
                  <a:pt x="1391893" y="82033"/>
                </a:cubicBezTo>
                <a:cubicBezTo>
                  <a:pt x="1392652" y="75196"/>
                  <a:pt x="1393412" y="68360"/>
                  <a:pt x="1393792" y="61145"/>
                </a:cubicBezTo>
                <a:lnTo>
                  <a:pt x="1394172" y="61145"/>
                </a:lnTo>
                <a:cubicBezTo>
                  <a:pt x="1395311" y="67981"/>
                  <a:pt x="1396450" y="74817"/>
                  <a:pt x="1398349" y="81653"/>
                </a:cubicBezTo>
                <a:cubicBezTo>
                  <a:pt x="1400248" y="88869"/>
                  <a:pt x="1402147" y="95705"/>
                  <a:pt x="1404426" y="102541"/>
                </a:cubicBezTo>
                <a:lnTo>
                  <a:pt x="1429491" y="178877"/>
                </a:lnTo>
                <a:lnTo>
                  <a:pt x="1461013" y="178877"/>
                </a:lnTo>
                <a:lnTo>
                  <a:pt x="1487218" y="96464"/>
                </a:lnTo>
                <a:cubicBezTo>
                  <a:pt x="1489496" y="90008"/>
                  <a:pt x="1491015" y="83931"/>
                  <a:pt x="1492534" y="77855"/>
                </a:cubicBezTo>
                <a:cubicBezTo>
                  <a:pt x="1494054" y="72158"/>
                  <a:pt x="1495193" y="66462"/>
                  <a:pt x="1496332" y="61145"/>
                </a:cubicBezTo>
                <a:lnTo>
                  <a:pt x="1496712" y="61145"/>
                </a:lnTo>
                <a:cubicBezTo>
                  <a:pt x="1497472" y="66841"/>
                  <a:pt x="1498231" y="72918"/>
                  <a:pt x="1498991" y="79374"/>
                </a:cubicBezTo>
                <a:cubicBezTo>
                  <a:pt x="1499750" y="85830"/>
                  <a:pt x="1500890" y="92666"/>
                  <a:pt x="1502029" y="100642"/>
                </a:cubicBezTo>
                <a:lnTo>
                  <a:pt x="1513802" y="179256"/>
                </a:lnTo>
                <a:close/>
                <a:moveTo>
                  <a:pt x="1272262" y="85450"/>
                </a:moveTo>
                <a:lnTo>
                  <a:pt x="1273781" y="54688"/>
                </a:lnTo>
                <a:cubicBezTo>
                  <a:pt x="1268464" y="54309"/>
                  <a:pt x="1263907" y="54688"/>
                  <a:pt x="1259729" y="55828"/>
                </a:cubicBezTo>
                <a:cubicBezTo>
                  <a:pt x="1255552" y="57347"/>
                  <a:pt x="1252134" y="59246"/>
                  <a:pt x="1248716" y="61524"/>
                </a:cubicBezTo>
                <a:cubicBezTo>
                  <a:pt x="1245678" y="64183"/>
                  <a:pt x="1243019" y="66841"/>
                  <a:pt x="1240740" y="70259"/>
                </a:cubicBezTo>
                <a:cubicBezTo>
                  <a:pt x="1238462" y="73677"/>
                  <a:pt x="1236563" y="77475"/>
                  <a:pt x="1235424" y="81273"/>
                </a:cubicBezTo>
                <a:lnTo>
                  <a:pt x="1235044" y="81273"/>
                </a:lnTo>
                <a:cubicBezTo>
                  <a:pt x="1235803" y="77095"/>
                  <a:pt x="1236563" y="72538"/>
                  <a:pt x="1236563" y="68360"/>
                </a:cubicBezTo>
                <a:cubicBezTo>
                  <a:pt x="1236563" y="63803"/>
                  <a:pt x="1236943" y="60005"/>
                  <a:pt x="1236943" y="56967"/>
                </a:cubicBezTo>
                <a:lnTo>
                  <a:pt x="1207320" y="56967"/>
                </a:lnTo>
                <a:lnTo>
                  <a:pt x="1207320" y="178117"/>
                </a:lnTo>
                <a:lnTo>
                  <a:pt x="1238462" y="178117"/>
                </a:lnTo>
                <a:lnTo>
                  <a:pt x="1238462" y="128746"/>
                </a:lnTo>
                <a:cubicBezTo>
                  <a:pt x="1238462" y="95325"/>
                  <a:pt x="1249855" y="80513"/>
                  <a:pt x="1271882" y="85071"/>
                </a:cubicBezTo>
                <a:moveTo>
                  <a:pt x="1173140" y="22787"/>
                </a:moveTo>
                <a:cubicBezTo>
                  <a:pt x="1173140" y="17470"/>
                  <a:pt x="1171241" y="13292"/>
                  <a:pt x="1167443" y="9495"/>
                </a:cubicBezTo>
                <a:cubicBezTo>
                  <a:pt x="1163645" y="5697"/>
                  <a:pt x="1159088" y="4178"/>
                  <a:pt x="1153771" y="4178"/>
                </a:cubicBezTo>
                <a:cubicBezTo>
                  <a:pt x="1148454" y="4178"/>
                  <a:pt x="1143897" y="6076"/>
                  <a:pt x="1140099" y="9495"/>
                </a:cubicBezTo>
                <a:cubicBezTo>
                  <a:pt x="1136301" y="13292"/>
                  <a:pt x="1134402" y="17470"/>
                  <a:pt x="1134402" y="22787"/>
                </a:cubicBezTo>
                <a:cubicBezTo>
                  <a:pt x="1134402" y="28104"/>
                  <a:pt x="1136301" y="32281"/>
                  <a:pt x="1140099" y="36079"/>
                </a:cubicBezTo>
                <a:cubicBezTo>
                  <a:pt x="1143897" y="39877"/>
                  <a:pt x="1148454" y="41776"/>
                  <a:pt x="1153771" y="41776"/>
                </a:cubicBezTo>
                <a:cubicBezTo>
                  <a:pt x="1159088" y="41776"/>
                  <a:pt x="1163645" y="39877"/>
                  <a:pt x="1167443" y="36079"/>
                </a:cubicBezTo>
                <a:cubicBezTo>
                  <a:pt x="1171241" y="32281"/>
                  <a:pt x="1173140" y="27724"/>
                  <a:pt x="1173140" y="22787"/>
                </a:cubicBezTo>
                <a:moveTo>
                  <a:pt x="1138200" y="178117"/>
                </a:moveTo>
                <a:lnTo>
                  <a:pt x="1169342" y="178117"/>
                </a:lnTo>
                <a:lnTo>
                  <a:pt x="1169342" y="56967"/>
                </a:lnTo>
                <a:lnTo>
                  <a:pt x="1138200" y="56967"/>
                </a:lnTo>
                <a:lnTo>
                  <a:pt x="1138200" y="178117"/>
                </a:lnTo>
                <a:close/>
                <a:moveTo>
                  <a:pt x="1070219" y="178117"/>
                </a:moveTo>
                <a:lnTo>
                  <a:pt x="1099842" y="178117"/>
                </a:lnTo>
                <a:cubicBezTo>
                  <a:pt x="1099842" y="173180"/>
                  <a:pt x="1099462" y="167863"/>
                  <a:pt x="1099083" y="162546"/>
                </a:cubicBezTo>
                <a:cubicBezTo>
                  <a:pt x="1098703" y="157229"/>
                  <a:pt x="1099083" y="151912"/>
                  <a:pt x="1099083" y="146975"/>
                </a:cubicBezTo>
                <a:lnTo>
                  <a:pt x="1099083" y="96464"/>
                </a:lnTo>
                <a:cubicBezTo>
                  <a:pt x="1099083" y="90008"/>
                  <a:pt x="1098323" y="83931"/>
                  <a:pt x="1096804" y="78614"/>
                </a:cubicBezTo>
                <a:cubicBezTo>
                  <a:pt x="1095285" y="73298"/>
                  <a:pt x="1092626" y="68740"/>
                  <a:pt x="1088829" y="65322"/>
                </a:cubicBezTo>
                <a:cubicBezTo>
                  <a:pt x="1085031" y="61904"/>
                  <a:pt x="1079714" y="58866"/>
                  <a:pt x="1073637" y="56967"/>
                </a:cubicBezTo>
                <a:cubicBezTo>
                  <a:pt x="1067181" y="55068"/>
                  <a:pt x="1059206" y="53929"/>
                  <a:pt x="1049332" y="53929"/>
                </a:cubicBezTo>
                <a:cubicBezTo>
                  <a:pt x="1041356" y="53929"/>
                  <a:pt x="1033761" y="54688"/>
                  <a:pt x="1026545" y="55828"/>
                </a:cubicBezTo>
                <a:cubicBezTo>
                  <a:pt x="1018949" y="57347"/>
                  <a:pt x="1012113" y="58866"/>
                  <a:pt x="1006037" y="61145"/>
                </a:cubicBezTo>
                <a:lnTo>
                  <a:pt x="1008695" y="87350"/>
                </a:lnTo>
                <a:cubicBezTo>
                  <a:pt x="1014012" y="84311"/>
                  <a:pt x="1019709" y="82033"/>
                  <a:pt x="1026165" y="80513"/>
                </a:cubicBezTo>
                <a:cubicBezTo>
                  <a:pt x="1032621" y="78994"/>
                  <a:pt x="1038698" y="77855"/>
                  <a:pt x="1044394" y="77855"/>
                </a:cubicBezTo>
                <a:cubicBezTo>
                  <a:pt x="1053129" y="77855"/>
                  <a:pt x="1059206" y="79374"/>
                  <a:pt x="1062624" y="82792"/>
                </a:cubicBezTo>
                <a:cubicBezTo>
                  <a:pt x="1066042" y="86210"/>
                  <a:pt x="1067941" y="90768"/>
                  <a:pt x="1067941" y="97224"/>
                </a:cubicBezTo>
                <a:lnTo>
                  <a:pt x="1067941" y="103680"/>
                </a:lnTo>
                <a:cubicBezTo>
                  <a:pt x="1057687" y="103680"/>
                  <a:pt x="1048192" y="104439"/>
                  <a:pt x="1039837" y="106339"/>
                </a:cubicBezTo>
                <a:cubicBezTo>
                  <a:pt x="1031102" y="108237"/>
                  <a:pt x="1023886" y="110896"/>
                  <a:pt x="1017810" y="114694"/>
                </a:cubicBezTo>
                <a:cubicBezTo>
                  <a:pt x="1011733" y="118491"/>
                  <a:pt x="1006796" y="123049"/>
                  <a:pt x="1003378" y="128366"/>
                </a:cubicBezTo>
                <a:cubicBezTo>
                  <a:pt x="999960" y="134062"/>
                  <a:pt x="998061" y="140519"/>
                  <a:pt x="998061" y="147735"/>
                </a:cubicBezTo>
                <a:cubicBezTo>
                  <a:pt x="998061" y="157609"/>
                  <a:pt x="1001099" y="165204"/>
                  <a:pt x="1007176" y="170901"/>
                </a:cubicBezTo>
                <a:cubicBezTo>
                  <a:pt x="1013252" y="176598"/>
                  <a:pt x="1021607" y="179636"/>
                  <a:pt x="1032621" y="179636"/>
                </a:cubicBezTo>
                <a:cubicBezTo>
                  <a:pt x="1041736" y="179636"/>
                  <a:pt x="1049711" y="177357"/>
                  <a:pt x="1056547" y="173180"/>
                </a:cubicBezTo>
                <a:cubicBezTo>
                  <a:pt x="1063383" y="169002"/>
                  <a:pt x="1068321" y="163306"/>
                  <a:pt x="1071359" y="156469"/>
                </a:cubicBezTo>
                <a:lnTo>
                  <a:pt x="1071359" y="156469"/>
                </a:lnTo>
                <a:cubicBezTo>
                  <a:pt x="1070979" y="159888"/>
                  <a:pt x="1070599" y="163306"/>
                  <a:pt x="1070599" y="166724"/>
                </a:cubicBezTo>
                <a:cubicBezTo>
                  <a:pt x="1070599" y="170142"/>
                  <a:pt x="1070599" y="173560"/>
                  <a:pt x="1070599" y="177357"/>
                </a:cubicBezTo>
                <a:moveTo>
                  <a:pt x="1067941" y="124568"/>
                </a:moveTo>
                <a:lnTo>
                  <a:pt x="1067941" y="127606"/>
                </a:lnTo>
                <a:cubicBezTo>
                  <a:pt x="1067941" y="131404"/>
                  <a:pt x="1067181" y="134822"/>
                  <a:pt x="1066042" y="138620"/>
                </a:cubicBezTo>
                <a:cubicBezTo>
                  <a:pt x="1064903" y="142038"/>
                  <a:pt x="1063004" y="145076"/>
                  <a:pt x="1060725" y="147735"/>
                </a:cubicBezTo>
                <a:cubicBezTo>
                  <a:pt x="1058446" y="150393"/>
                  <a:pt x="1055788" y="152672"/>
                  <a:pt x="1052750" y="154191"/>
                </a:cubicBezTo>
                <a:cubicBezTo>
                  <a:pt x="1049711" y="155710"/>
                  <a:pt x="1045914" y="156849"/>
                  <a:pt x="1042116" y="156849"/>
                </a:cubicBezTo>
                <a:cubicBezTo>
                  <a:pt x="1037558" y="156849"/>
                  <a:pt x="1034140" y="155710"/>
                  <a:pt x="1031482" y="153431"/>
                </a:cubicBezTo>
                <a:cubicBezTo>
                  <a:pt x="1028823" y="151153"/>
                  <a:pt x="1027684" y="148114"/>
                  <a:pt x="1027684" y="143937"/>
                </a:cubicBezTo>
                <a:cubicBezTo>
                  <a:pt x="1027684" y="141658"/>
                  <a:pt x="1028064" y="139000"/>
                  <a:pt x="1029203" y="136721"/>
                </a:cubicBezTo>
                <a:cubicBezTo>
                  <a:pt x="1030343" y="134442"/>
                  <a:pt x="1032241" y="132543"/>
                  <a:pt x="1035280" y="130644"/>
                </a:cubicBezTo>
                <a:cubicBezTo>
                  <a:pt x="1038318" y="128746"/>
                  <a:pt x="1042116" y="127226"/>
                  <a:pt x="1047433" y="126467"/>
                </a:cubicBezTo>
                <a:cubicBezTo>
                  <a:pt x="1052750" y="125707"/>
                  <a:pt x="1059206" y="124948"/>
                  <a:pt x="1067561" y="124948"/>
                </a:cubicBezTo>
                <a:moveTo>
                  <a:pt x="975274" y="177357"/>
                </a:moveTo>
                <a:lnTo>
                  <a:pt x="975274" y="152292"/>
                </a:lnTo>
                <a:cubicBezTo>
                  <a:pt x="970717" y="153431"/>
                  <a:pt x="965400" y="154191"/>
                  <a:pt x="960083" y="154191"/>
                </a:cubicBezTo>
                <a:cubicBezTo>
                  <a:pt x="954766" y="154191"/>
                  <a:pt x="950969" y="152672"/>
                  <a:pt x="949070" y="150013"/>
                </a:cubicBezTo>
                <a:cubicBezTo>
                  <a:pt x="946791" y="147355"/>
                  <a:pt x="946031" y="142038"/>
                  <a:pt x="946031" y="134062"/>
                </a:cubicBezTo>
                <a:lnTo>
                  <a:pt x="946031" y="80893"/>
                </a:lnTo>
                <a:lnTo>
                  <a:pt x="975654" y="80893"/>
                </a:lnTo>
                <a:lnTo>
                  <a:pt x="975654" y="56587"/>
                </a:lnTo>
                <a:lnTo>
                  <a:pt x="946031" y="56587"/>
                </a:lnTo>
                <a:lnTo>
                  <a:pt x="946031" y="11014"/>
                </a:lnTo>
                <a:lnTo>
                  <a:pt x="914889" y="19369"/>
                </a:lnTo>
                <a:lnTo>
                  <a:pt x="914889" y="56587"/>
                </a:lnTo>
                <a:lnTo>
                  <a:pt x="894381" y="56587"/>
                </a:lnTo>
                <a:lnTo>
                  <a:pt x="894381" y="80893"/>
                </a:lnTo>
                <a:lnTo>
                  <a:pt x="915269" y="80893"/>
                </a:lnTo>
                <a:lnTo>
                  <a:pt x="915269" y="142418"/>
                </a:lnTo>
                <a:cubicBezTo>
                  <a:pt x="915269" y="149633"/>
                  <a:pt x="915649" y="155710"/>
                  <a:pt x="916788" y="160267"/>
                </a:cubicBezTo>
                <a:cubicBezTo>
                  <a:pt x="917928" y="164825"/>
                  <a:pt x="919827" y="169002"/>
                  <a:pt x="922485" y="172040"/>
                </a:cubicBezTo>
                <a:cubicBezTo>
                  <a:pt x="925144" y="175079"/>
                  <a:pt x="928941" y="177357"/>
                  <a:pt x="933119" y="178497"/>
                </a:cubicBezTo>
                <a:cubicBezTo>
                  <a:pt x="937676" y="179636"/>
                  <a:pt x="943373" y="180396"/>
                  <a:pt x="949829" y="180396"/>
                </a:cubicBezTo>
                <a:cubicBezTo>
                  <a:pt x="954007" y="180396"/>
                  <a:pt x="958184" y="180396"/>
                  <a:pt x="962742" y="179636"/>
                </a:cubicBezTo>
                <a:cubicBezTo>
                  <a:pt x="967299" y="179256"/>
                  <a:pt x="971097" y="178497"/>
                  <a:pt x="975274" y="177357"/>
                </a:cubicBezTo>
                <a:moveTo>
                  <a:pt x="874633" y="22787"/>
                </a:moveTo>
                <a:cubicBezTo>
                  <a:pt x="874633" y="17470"/>
                  <a:pt x="872734" y="13292"/>
                  <a:pt x="868936" y="9495"/>
                </a:cubicBezTo>
                <a:cubicBezTo>
                  <a:pt x="865138" y="5697"/>
                  <a:pt x="860581" y="4178"/>
                  <a:pt x="855264" y="4178"/>
                </a:cubicBezTo>
                <a:cubicBezTo>
                  <a:pt x="849947" y="4178"/>
                  <a:pt x="845390" y="6076"/>
                  <a:pt x="841592" y="9495"/>
                </a:cubicBezTo>
                <a:cubicBezTo>
                  <a:pt x="837794" y="13292"/>
                  <a:pt x="835895" y="17470"/>
                  <a:pt x="835895" y="22787"/>
                </a:cubicBezTo>
                <a:cubicBezTo>
                  <a:pt x="835895" y="28104"/>
                  <a:pt x="837794" y="32281"/>
                  <a:pt x="841592" y="36079"/>
                </a:cubicBezTo>
                <a:cubicBezTo>
                  <a:pt x="845390" y="39877"/>
                  <a:pt x="849947" y="41776"/>
                  <a:pt x="855264" y="41776"/>
                </a:cubicBezTo>
                <a:cubicBezTo>
                  <a:pt x="860581" y="41776"/>
                  <a:pt x="865138" y="39877"/>
                  <a:pt x="868936" y="36079"/>
                </a:cubicBezTo>
                <a:cubicBezTo>
                  <a:pt x="872734" y="32281"/>
                  <a:pt x="874633" y="27724"/>
                  <a:pt x="874633" y="22787"/>
                </a:cubicBezTo>
                <a:moveTo>
                  <a:pt x="839693" y="178117"/>
                </a:moveTo>
                <a:lnTo>
                  <a:pt x="870835" y="178117"/>
                </a:lnTo>
                <a:lnTo>
                  <a:pt x="870835" y="56967"/>
                </a:lnTo>
                <a:lnTo>
                  <a:pt x="839693" y="56967"/>
                </a:lnTo>
                <a:lnTo>
                  <a:pt x="839693" y="178117"/>
                </a:lnTo>
                <a:close/>
                <a:moveTo>
                  <a:pt x="808171" y="140899"/>
                </a:moveTo>
                <a:cubicBezTo>
                  <a:pt x="808171" y="134442"/>
                  <a:pt x="807032" y="129125"/>
                  <a:pt x="804374" y="124948"/>
                </a:cubicBezTo>
                <a:cubicBezTo>
                  <a:pt x="802095" y="120770"/>
                  <a:pt x="799057" y="117352"/>
                  <a:pt x="795259" y="114694"/>
                </a:cubicBezTo>
                <a:cubicBezTo>
                  <a:pt x="791461" y="112035"/>
                  <a:pt x="787663" y="110136"/>
                  <a:pt x="783486" y="108237"/>
                </a:cubicBezTo>
                <a:cubicBezTo>
                  <a:pt x="779308" y="106718"/>
                  <a:pt x="775131" y="104819"/>
                  <a:pt x="771712" y="103680"/>
                </a:cubicBezTo>
                <a:cubicBezTo>
                  <a:pt x="767915" y="102161"/>
                  <a:pt x="764876" y="100262"/>
                  <a:pt x="762598" y="98363"/>
                </a:cubicBezTo>
                <a:cubicBezTo>
                  <a:pt x="760319" y="96464"/>
                  <a:pt x="758800" y="93806"/>
                  <a:pt x="758800" y="90388"/>
                </a:cubicBezTo>
                <a:cubicBezTo>
                  <a:pt x="758800" y="86590"/>
                  <a:pt x="760319" y="83552"/>
                  <a:pt x="763357" y="81273"/>
                </a:cubicBezTo>
                <a:cubicBezTo>
                  <a:pt x="766396" y="78994"/>
                  <a:pt x="770953" y="77855"/>
                  <a:pt x="777029" y="77855"/>
                </a:cubicBezTo>
                <a:cubicBezTo>
                  <a:pt x="780827" y="77855"/>
                  <a:pt x="784625" y="77855"/>
                  <a:pt x="788423" y="78614"/>
                </a:cubicBezTo>
                <a:cubicBezTo>
                  <a:pt x="792221" y="79374"/>
                  <a:pt x="796018" y="80134"/>
                  <a:pt x="799436" y="80893"/>
                </a:cubicBezTo>
                <a:lnTo>
                  <a:pt x="800576" y="56207"/>
                </a:lnTo>
                <a:cubicBezTo>
                  <a:pt x="796778" y="55448"/>
                  <a:pt x="792980" y="55068"/>
                  <a:pt x="789182" y="54688"/>
                </a:cubicBezTo>
                <a:cubicBezTo>
                  <a:pt x="785385" y="54309"/>
                  <a:pt x="781967" y="53929"/>
                  <a:pt x="778169" y="53929"/>
                </a:cubicBezTo>
                <a:cubicBezTo>
                  <a:pt x="769434" y="53929"/>
                  <a:pt x="762218" y="55068"/>
                  <a:pt x="755762" y="56967"/>
                </a:cubicBezTo>
                <a:cubicBezTo>
                  <a:pt x="749305" y="58866"/>
                  <a:pt x="743989" y="61904"/>
                  <a:pt x="739811" y="65322"/>
                </a:cubicBezTo>
                <a:cubicBezTo>
                  <a:pt x="735633" y="68740"/>
                  <a:pt x="732215" y="72918"/>
                  <a:pt x="730316" y="77475"/>
                </a:cubicBezTo>
                <a:cubicBezTo>
                  <a:pt x="728038" y="82033"/>
                  <a:pt x="726898" y="86970"/>
                  <a:pt x="726898" y="92287"/>
                </a:cubicBezTo>
                <a:cubicBezTo>
                  <a:pt x="726898" y="99123"/>
                  <a:pt x="728038" y="104819"/>
                  <a:pt x="730696" y="108997"/>
                </a:cubicBezTo>
                <a:cubicBezTo>
                  <a:pt x="732975" y="113175"/>
                  <a:pt x="736013" y="116593"/>
                  <a:pt x="739811" y="119251"/>
                </a:cubicBezTo>
                <a:cubicBezTo>
                  <a:pt x="743229" y="121909"/>
                  <a:pt x="747407" y="123808"/>
                  <a:pt x="751584" y="125328"/>
                </a:cubicBezTo>
                <a:cubicBezTo>
                  <a:pt x="755762" y="126847"/>
                  <a:pt x="759939" y="128366"/>
                  <a:pt x="763357" y="129885"/>
                </a:cubicBezTo>
                <a:cubicBezTo>
                  <a:pt x="766775" y="131404"/>
                  <a:pt x="769814" y="132923"/>
                  <a:pt x="772472" y="134822"/>
                </a:cubicBezTo>
                <a:cubicBezTo>
                  <a:pt x="774751" y="136721"/>
                  <a:pt x="776270" y="139379"/>
                  <a:pt x="776270" y="143177"/>
                </a:cubicBezTo>
                <a:cubicBezTo>
                  <a:pt x="776270" y="147355"/>
                  <a:pt x="774371" y="150393"/>
                  <a:pt x="770953" y="152672"/>
                </a:cubicBezTo>
                <a:cubicBezTo>
                  <a:pt x="767535" y="154950"/>
                  <a:pt x="762598" y="156090"/>
                  <a:pt x="756521" y="156090"/>
                </a:cubicBezTo>
                <a:cubicBezTo>
                  <a:pt x="751964" y="156090"/>
                  <a:pt x="747407" y="156090"/>
                  <a:pt x="742849" y="154950"/>
                </a:cubicBezTo>
                <a:cubicBezTo>
                  <a:pt x="738292" y="154191"/>
                  <a:pt x="734114" y="153431"/>
                  <a:pt x="730696" y="152292"/>
                </a:cubicBezTo>
                <a:lnTo>
                  <a:pt x="729937" y="177737"/>
                </a:lnTo>
                <a:cubicBezTo>
                  <a:pt x="733735" y="178497"/>
                  <a:pt x="737912" y="178877"/>
                  <a:pt x="742090" y="179256"/>
                </a:cubicBezTo>
                <a:cubicBezTo>
                  <a:pt x="746267" y="179636"/>
                  <a:pt x="750825" y="180016"/>
                  <a:pt x="755002" y="180016"/>
                </a:cubicBezTo>
                <a:cubicBezTo>
                  <a:pt x="763357" y="180016"/>
                  <a:pt x="770953" y="178877"/>
                  <a:pt x="777409" y="176978"/>
                </a:cubicBezTo>
                <a:cubicBezTo>
                  <a:pt x="784245" y="175079"/>
                  <a:pt x="789942" y="172420"/>
                  <a:pt x="794499" y="168622"/>
                </a:cubicBezTo>
                <a:cubicBezTo>
                  <a:pt x="799057" y="165204"/>
                  <a:pt x="802854" y="161027"/>
                  <a:pt x="805133" y="156090"/>
                </a:cubicBezTo>
                <a:cubicBezTo>
                  <a:pt x="807412" y="151153"/>
                  <a:pt x="808931" y="145836"/>
                  <a:pt x="808931" y="139759"/>
                </a:cubicBezTo>
                <a:moveTo>
                  <a:pt x="706770" y="85450"/>
                </a:moveTo>
                <a:lnTo>
                  <a:pt x="708289" y="54688"/>
                </a:lnTo>
                <a:cubicBezTo>
                  <a:pt x="702972" y="54309"/>
                  <a:pt x="698415" y="54688"/>
                  <a:pt x="694237" y="55828"/>
                </a:cubicBezTo>
                <a:cubicBezTo>
                  <a:pt x="690060" y="57347"/>
                  <a:pt x="686262" y="59246"/>
                  <a:pt x="683224" y="61524"/>
                </a:cubicBezTo>
                <a:cubicBezTo>
                  <a:pt x="680186" y="64183"/>
                  <a:pt x="677527" y="66841"/>
                  <a:pt x="675248" y="70259"/>
                </a:cubicBezTo>
                <a:cubicBezTo>
                  <a:pt x="672970" y="73677"/>
                  <a:pt x="671071" y="77475"/>
                  <a:pt x="669932" y="81273"/>
                </a:cubicBezTo>
                <a:lnTo>
                  <a:pt x="669552" y="81273"/>
                </a:lnTo>
                <a:cubicBezTo>
                  <a:pt x="670311" y="77095"/>
                  <a:pt x="671071" y="72538"/>
                  <a:pt x="671071" y="68360"/>
                </a:cubicBezTo>
                <a:cubicBezTo>
                  <a:pt x="671071" y="63803"/>
                  <a:pt x="671451" y="60005"/>
                  <a:pt x="671451" y="56967"/>
                </a:cubicBezTo>
                <a:lnTo>
                  <a:pt x="641828" y="56967"/>
                </a:lnTo>
                <a:lnTo>
                  <a:pt x="641828" y="178117"/>
                </a:lnTo>
                <a:lnTo>
                  <a:pt x="672970" y="178117"/>
                </a:lnTo>
                <a:lnTo>
                  <a:pt x="672970" y="128746"/>
                </a:lnTo>
                <a:cubicBezTo>
                  <a:pt x="672970" y="95325"/>
                  <a:pt x="683983" y="80513"/>
                  <a:pt x="706770" y="85071"/>
                </a:cubicBezTo>
                <a:moveTo>
                  <a:pt x="611066" y="108617"/>
                </a:moveTo>
                <a:cubicBezTo>
                  <a:pt x="611066" y="101022"/>
                  <a:pt x="609926" y="94186"/>
                  <a:pt x="608027" y="87729"/>
                </a:cubicBezTo>
                <a:cubicBezTo>
                  <a:pt x="606128" y="81273"/>
                  <a:pt x="603090" y="75576"/>
                  <a:pt x="598913" y="70639"/>
                </a:cubicBezTo>
                <a:cubicBezTo>
                  <a:pt x="594735" y="65702"/>
                  <a:pt x="589418" y="61904"/>
                  <a:pt x="582962" y="59246"/>
                </a:cubicBezTo>
                <a:cubicBezTo>
                  <a:pt x="576506" y="56587"/>
                  <a:pt x="568910" y="55068"/>
                  <a:pt x="560175" y="55068"/>
                </a:cubicBezTo>
                <a:cubicBezTo>
                  <a:pt x="551440" y="55068"/>
                  <a:pt x="543085" y="56587"/>
                  <a:pt x="535869" y="60005"/>
                </a:cubicBezTo>
                <a:cubicBezTo>
                  <a:pt x="529033" y="63423"/>
                  <a:pt x="522957" y="67601"/>
                  <a:pt x="518020" y="73298"/>
                </a:cubicBezTo>
                <a:cubicBezTo>
                  <a:pt x="513082" y="78994"/>
                  <a:pt x="509664" y="85830"/>
                  <a:pt x="507006" y="93426"/>
                </a:cubicBezTo>
                <a:cubicBezTo>
                  <a:pt x="504347" y="101401"/>
                  <a:pt x="503208" y="109757"/>
                  <a:pt x="503208" y="119251"/>
                </a:cubicBezTo>
                <a:cubicBezTo>
                  <a:pt x="503208" y="140899"/>
                  <a:pt x="508525" y="156469"/>
                  <a:pt x="518779" y="166344"/>
                </a:cubicBezTo>
                <a:cubicBezTo>
                  <a:pt x="529033" y="176218"/>
                  <a:pt x="543845" y="181155"/>
                  <a:pt x="563213" y="181155"/>
                </a:cubicBezTo>
                <a:cubicBezTo>
                  <a:pt x="570809" y="181155"/>
                  <a:pt x="578405" y="180396"/>
                  <a:pt x="585620" y="179256"/>
                </a:cubicBezTo>
                <a:cubicBezTo>
                  <a:pt x="592836" y="177737"/>
                  <a:pt x="600052" y="175838"/>
                  <a:pt x="606508" y="173560"/>
                </a:cubicBezTo>
                <a:lnTo>
                  <a:pt x="603470" y="149633"/>
                </a:lnTo>
                <a:cubicBezTo>
                  <a:pt x="598153" y="151912"/>
                  <a:pt x="592456" y="153811"/>
                  <a:pt x="586380" y="155330"/>
                </a:cubicBezTo>
                <a:cubicBezTo>
                  <a:pt x="580303" y="156849"/>
                  <a:pt x="574227" y="157229"/>
                  <a:pt x="568151" y="157229"/>
                </a:cubicBezTo>
                <a:cubicBezTo>
                  <a:pt x="545744" y="157229"/>
                  <a:pt x="534730" y="146215"/>
                  <a:pt x="534730" y="123429"/>
                </a:cubicBezTo>
                <a:lnTo>
                  <a:pt x="609926" y="123429"/>
                </a:lnTo>
                <a:cubicBezTo>
                  <a:pt x="609926" y="120770"/>
                  <a:pt x="610306" y="118491"/>
                  <a:pt x="610686" y="115833"/>
                </a:cubicBezTo>
                <a:cubicBezTo>
                  <a:pt x="611066" y="113175"/>
                  <a:pt x="610686" y="111276"/>
                  <a:pt x="610686" y="108997"/>
                </a:cubicBezTo>
                <a:moveTo>
                  <a:pt x="580303" y="101401"/>
                </a:moveTo>
                <a:lnTo>
                  <a:pt x="535869" y="101401"/>
                </a:lnTo>
                <a:cubicBezTo>
                  <a:pt x="536629" y="94186"/>
                  <a:pt x="539287" y="88109"/>
                  <a:pt x="543465" y="83931"/>
                </a:cubicBezTo>
                <a:cubicBezTo>
                  <a:pt x="547642" y="79374"/>
                  <a:pt x="552959" y="77475"/>
                  <a:pt x="559416" y="77475"/>
                </a:cubicBezTo>
                <a:cubicBezTo>
                  <a:pt x="565872" y="77475"/>
                  <a:pt x="571189" y="79754"/>
                  <a:pt x="574987" y="83931"/>
                </a:cubicBezTo>
                <a:cubicBezTo>
                  <a:pt x="578784" y="88109"/>
                  <a:pt x="580683" y="94186"/>
                  <a:pt x="580303" y="101781"/>
                </a:cubicBezTo>
                <a:moveTo>
                  <a:pt x="444342" y="178117"/>
                </a:moveTo>
                <a:lnTo>
                  <a:pt x="489536" y="56967"/>
                </a:lnTo>
                <a:lnTo>
                  <a:pt x="456495" y="56967"/>
                </a:lnTo>
                <a:lnTo>
                  <a:pt x="437126" y="112415"/>
                </a:lnTo>
                <a:cubicBezTo>
                  <a:pt x="435607" y="116593"/>
                  <a:pt x="434468" y="121150"/>
                  <a:pt x="433329" y="125328"/>
                </a:cubicBezTo>
                <a:cubicBezTo>
                  <a:pt x="432189" y="129505"/>
                  <a:pt x="431050" y="134062"/>
                  <a:pt x="429911" y="138240"/>
                </a:cubicBezTo>
                <a:lnTo>
                  <a:pt x="429531" y="138240"/>
                </a:lnTo>
                <a:cubicBezTo>
                  <a:pt x="428392" y="133683"/>
                  <a:pt x="427252" y="129505"/>
                  <a:pt x="425733" y="124568"/>
                </a:cubicBezTo>
                <a:cubicBezTo>
                  <a:pt x="424214" y="120011"/>
                  <a:pt x="423075" y="115453"/>
                  <a:pt x="421555" y="111276"/>
                </a:cubicBezTo>
                <a:lnTo>
                  <a:pt x="402187" y="56587"/>
                </a:lnTo>
                <a:lnTo>
                  <a:pt x="368007" y="56587"/>
                </a:lnTo>
                <a:lnTo>
                  <a:pt x="412821" y="177737"/>
                </a:lnTo>
                <a:lnTo>
                  <a:pt x="444342" y="177737"/>
                </a:lnTo>
                <a:close/>
                <a:moveTo>
                  <a:pt x="349397" y="22787"/>
                </a:moveTo>
                <a:cubicBezTo>
                  <a:pt x="349397" y="17470"/>
                  <a:pt x="347498" y="13292"/>
                  <a:pt x="343701" y="9495"/>
                </a:cubicBezTo>
                <a:cubicBezTo>
                  <a:pt x="339903" y="5697"/>
                  <a:pt x="335345" y="4178"/>
                  <a:pt x="330029" y="4178"/>
                </a:cubicBezTo>
                <a:cubicBezTo>
                  <a:pt x="324712" y="4178"/>
                  <a:pt x="320154" y="6076"/>
                  <a:pt x="316356" y="9495"/>
                </a:cubicBezTo>
                <a:cubicBezTo>
                  <a:pt x="312559" y="13292"/>
                  <a:pt x="310660" y="17470"/>
                  <a:pt x="310660" y="22787"/>
                </a:cubicBezTo>
                <a:cubicBezTo>
                  <a:pt x="310660" y="28104"/>
                  <a:pt x="312559" y="32281"/>
                  <a:pt x="316356" y="36079"/>
                </a:cubicBezTo>
                <a:cubicBezTo>
                  <a:pt x="320154" y="39877"/>
                  <a:pt x="324712" y="41776"/>
                  <a:pt x="330029" y="41776"/>
                </a:cubicBezTo>
                <a:cubicBezTo>
                  <a:pt x="335345" y="41776"/>
                  <a:pt x="339903" y="39877"/>
                  <a:pt x="343701" y="36079"/>
                </a:cubicBezTo>
                <a:cubicBezTo>
                  <a:pt x="347498" y="32281"/>
                  <a:pt x="349397" y="27724"/>
                  <a:pt x="349397" y="22787"/>
                </a:cubicBezTo>
                <a:moveTo>
                  <a:pt x="314458" y="178117"/>
                </a:moveTo>
                <a:lnTo>
                  <a:pt x="345600" y="178117"/>
                </a:lnTo>
                <a:lnTo>
                  <a:pt x="345600" y="56967"/>
                </a:lnTo>
                <a:lnTo>
                  <a:pt x="314458" y="56967"/>
                </a:lnTo>
                <a:lnTo>
                  <a:pt x="314458" y="178117"/>
                </a:lnTo>
                <a:close/>
                <a:moveTo>
                  <a:pt x="244578" y="178117"/>
                </a:moveTo>
                <a:lnTo>
                  <a:pt x="275340" y="178117"/>
                </a:lnTo>
                <a:lnTo>
                  <a:pt x="275340" y="93046"/>
                </a:lnTo>
                <a:cubicBezTo>
                  <a:pt x="275340" y="87729"/>
                  <a:pt x="274581" y="82792"/>
                  <a:pt x="273441" y="78235"/>
                </a:cubicBezTo>
                <a:cubicBezTo>
                  <a:pt x="272302" y="73677"/>
                  <a:pt x="270403" y="69500"/>
                  <a:pt x="267365" y="66082"/>
                </a:cubicBezTo>
                <a:cubicBezTo>
                  <a:pt x="264706" y="62664"/>
                  <a:pt x="260909" y="59625"/>
                  <a:pt x="256351" y="57727"/>
                </a:cubicBezTo>
                <a:cubicBezTo>
                  <a:pt x="251794" y="55828"/>
                  <a:pt x="246097" y="54688"/>
                  <a:pt x="239261" y="54688"/>
                </a:cubicBezTo>
                <a:cubicBezTo>
                  <a:pt x="229387" y="54688"/>
                  <a:pt x="221032" y="56967"/>
                  <a:pt x="214196" y="61524"/>
                </a:cubicBezTo>
                <a:cubicBezTo>
                  <a:pt x="207360" y="66082"/>
                  <a:pt x="202043" y="71778"/>
                  <a:pt x="198245" y="78994"/>
                </a:cubicBezTo>
                <a:lnTo>
                  <a:pt x="198245" y="78994"/>
                </a:lnTo>
                <a:cubicBezTo>
                  <a:pt x="199005" y="75576"/>
                  <a:pt x="199384" y="71778"/>
                  <a:pt x="199384" y="67601"/>
                </a:cubicBezTo>
                <a:cubicBezTo>
                  <a:pt x="199384" y="63423"/>
                  <a:pt x="199764" y="60005"/>
                  <a:pt x="199764" y="57347"/>
                </a:cubicBezTo>
                <a:lnTo>
                  <a:pt x="170141" y="57347"/>
                </a:lnTo>
                <a:lnTo>
                  <a:pt x="170141" y="178497"/>
                </a:lnTo>
                <a:lnTo>
                  <a:pt x="201283" y="178497"/>
                </a:lnTo>
                <a:lnTo>
                  <a:pt x="201283" y="120011"/>
                </a:lnTo>
                <a:cubicBezTo>
                  <a:pt x="201283" y="114694"/>
                  <a:pt x="202043" y="109757"/>
                  <a:pt x="203562" y="104819"/>
                </a:cubicBezTo>
                <a:cubicBezTo>
                  <a:pt x="205081" y="100262"/>
                  <a:pt x="206980" y="96084"/>
                  <a:pt x="209638" y="92287"/>
                </a:cubicBezTo>
                <a:cubicBezTo>
                  <a:pt x="212297" y="88869"/>
                  <a:pt x="215335" y="85830"/>
                  <a:pt x="218753" y="83552"/>
                </a:cubicBezTo>
                <a:cubicBezTo>
                  <a:pt x="222171" y="81653"/>
                  <a:pt x="225969" y="80513"/>
                  <a:pt x="229767" y="80513"/>
                </a:cubicBezTo>
                <a:cubicBezTo>
                  <a:pt x="235463" y="80513"/>
                  <a:pt x="239261" y="82412"/>
                  <a:pt x="241540" y="85830"/>
                </a:cubicBezTo>
                <a:cubicBezTo>
                  <a:pt x="243819" y="89248"/>
                  <a:pt x="244578" y="94186"/>
                  <a:pt x="244578" y="100642"/>
                </a:cubicBezTo>
                <a:lnTo>
                  <a:pt x="244578" y="178117"/>
                </a:lnTo>
                <a:close/>
                <a:moveTo>
                  <a:pt x="131784" y="114314"/>
                </a:moveTo>
                <a:lnTo>
                  <a:pt x="131784" y="13672"/>
                </a:lnTo>
                <a:lnTo>
                  <a:pt x="100262" y="13672"/>
                </a:lnTo>
                <a:lnTo>
                  <a:pt x="100262" y="116213"/>
                </a:lnTo>
                <a:cubicBezTo>
                  <a:pt x="100262" y="130265"/>
                  <a:pt x="97603" y="140139"/>
                  <a:pt x="91907" y="145836"/>
                </a:cubicBezTo>
                <a:cubicBezTo>
                  <a:pt x="86590" y="151532"/>
                  <a:pt x="77855" y="154571"/>
                  <a:pt x="65702" y="154571"/>
                </a:cubicBezTo>
                <a:cubicBezTo>
                  <a:pt x="58866" y="154571"/>
                  <a:pt x="53169" y="153811"/>
                  <a:pt x="48992" y="151912"/>
                </a:cubicBezTo>
                <a:cubicBezTo>
                  <a:pt x="44434" y="150393"/>
                  <a:pt x="41016" y="147735"/>
                  <a:pt x="38358" y="144696"/>
                </a:cubicBezTo>
                <a:cubicBezTo>
                  <a:pt x="35699" y="141658"/>
                  <a:pt x="33800" y="137860"/>
                  <a:pt x="33041" y="133683"/>
                </a:cubicBezTo>
                <a:cubicBezTo>
                  <a:pt x="31902" y="129505"/>
                  <a:pt x="31522" y="124568"/>
                  <a:pt x="31522" y="119251"/>
                </a:cubicBezTo>
                <a:lnTo>
                  <a:pt x="31522" y="13672"/>
                </a:lnTo>
                <a:lnTo>
                  <a:pt x="0" y="13672"/>
                </a:lnTo>
                <a:lnTo>
                  <a:pt x="0" y="121150"/>
                </a:lnTo>
                <a:cubicBezTo>
                  <a:pt x="0" y="128746"/>
                  <a:pt x="760" y="136341"/>
                  <a:pt x="2658" y="143557"/>
                </a:cubicBezTo>
                <a:cubicBezTo>
                  <a:pt x="4557" y="150773"/>
                  <a:pt x="7596" y="157229"/>
                  <a:pt x="12533" y="162546"/>
                </a:cubicBezTo>
                <a:cubicBezTo>
                  <a:pt x="17090" y="168243"/>
                  <a:pt x="23546" y="172420"/>
                  <a:pt x="31902" y="175838"/>
                </a:cubicBezTo>
                <a:cubicBezTo>
                  <a:pt x="40257" y="179256"/>
                  <a:pt x="50511" y="180775"/>
                  <a:pt x="63803" y="180775"/>
                </a:cubicBezTo>
                <a:cubicBezTo>
                  <a:pt x="85450" y="180775"/>
                  <a:pt x="102161" y="175459"/>
                  <a:pt x="113934" y="164445"/>
                </a:cubicBezTo>
                <a:cubicBezTo>
                  <a:pt x="125707" y="153431"/>
                  <a:pt x="131784" y="136721"/>
                  <a:pt x="131784" y="114314"/>
                </a:cubicBezTo>
              </a:path>
            </a:pathLst>
          </a:custGeom>
          <a:solidFill>
            <a:srgbClr val="0C207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AB926E4-6E94-7B9A-9278-5C248E47F9B0}"/>
              </a:ext>
            </a:extLst>
          </p:cNvPr>
          <p:cNvSpPr/>
          <p:nvPr userDrawn="1"/>
        </p:nvSpPr>
        <p:spPr>
          <a:xfrm>
            <a:off x="0" y="-425941"/>
            <a:ext cx="1489190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Logo animatie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DDF6BA8B-41A5-B64A-C20A-5FD4147A9FFA}"/>
              </a:ext>
            </a:extLst>
          </p:cNvPr>
          <p:cNvSpPr/>
          <p:nvPr userDrawn="1"/>
        </p:nvSpPr>
        <p:spPr>
          <a:xfrm>
            <a:off x="0" y="5832474"/>
            <a:ext cx="2476072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245035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3472 L 8.33333E-7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1A913181-87E3-523B-EE02-8E4A7D2E585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68122" y="0"/>
            <a:ext cx="7423876" cy="6857999"/>
          </a:xfrm>
          <a:custGeom>
            <a:avLst/>
            <a:gdLst>
              <a:gd name="connsiteX0" fmla="*/ 914400 w 7423876"/>
              <a:gd name="connsiteY0" fmla="*/ 0 h 6857999"/>
              <a:gd name="connsiteX1" fmla="*/ 2636023 w 7423876"/>
              <a:gd name="connsiteY1" fmla="*/ 0 h 6857999"/>
              <a:gd name="connsiteX2" fmla="*/ 5835844 w 7423876"/>
              <a:gd name="connsiteY2" fmla="*/ 0 h 6857999"/>
              <a:gd name="connsiteX3" fmla="*/ 7423876 w 7423876"/>
              <a:gd name="connsiteY3" fmla="*/ 0 h 6857999"/>
              <a:gd name="connsiteX4" fmla="*/ 7423876 w 7423876"/>
              <a:gd name="connsiteY4" fmla="*/ 6857999 h 6857999"/>
              <a:gd name="connsiteX5" fmla="*/ 5835844 w 7423876"/>
              <a:gd name="connsiteY5" fmla="*/ 6857999 h 6857999"/>
              <a:gd name="connsiteX6" fmla="*/ 1738079 w 7423876"/>
              <a:gd name="connsiteY6" fmla="*/ 6857999 h 6857999"/>
              <a:gd name="connsiteX7" fmla="*/ 0 w 7423876"/>
              <a:gd name="connsiteY7" fmla="*/ 6857999 h 6857999"/>
              <a:gd name="connsiteX8" fmla="*/ 0 w 7423876"/>
              <a:gd name="connsiteY8" fmla="*/ 6379512 h 6857999"/>
              <a:gd name="connsiteX9" fmla="*/ 0 w 7423876"/>
              <a:gd name="connsiteY9" fmla="*/ 5669496 h 6857999"/>
              <a:gd name="connsiteX10" fmla="*/ 0 w 7423876"/>
              <a:gd name="connsiteY10" fmla="*/ 5389268 h 6857999"/>
              <a:gd name="connsiteX11" fmla="*/ 0 w 7423876"/>
              <a:gd name="connsiteY11" fmla="*/ 5191008 h 6857999"/>
              <a:gd name="connsiteX12" fmla="*/ 0 w 7423876"/>
              <a:gd name="connsiteY12" fmla="*/ 4910780 h 6857999"/>
              <a:gd name="connsiteX13" fmla="*/ 0 w 7423876"/>
              <a:gd name="connsiteY13" fmla="*/ 4296060 h 6857999"/>
              <a:gd name="connsiteX14" fmla="*/ 0 w 7423876"/>
              <a:gd name="connsiteY14" fmla="*/ 4200763 h 6857999"/>
              <a:gd name="connsiteX15" fmla="*/ 0 w 7423876"/>
              <a:gd name="connsiteY15" fmla="*/ 3817572 h 6857999"/>
              <a:gd name="connsiteX16" fmla="*/ 0 w 7423876"/>
              <a:gd name="connsiteY16" fmla="*/ 3722275 h 6857999"/>
              <a:gd name="connsiteX17" fmla="*/ 0 w 7423876"/>
              <a:gd name="connsiteY17" fmla="*/ 3107556 h 6857999"/>
              <a:gd name="connsiteX18" fmla="*/ 0 w 7423876"/>
              <a:gd name="connsiteY18" fmla="*/ 2629068 h 6857999"/>
              <a:gd name="connsiteX19" fmla="*/ 0 w 7423876"/>
              <a:gd name="connsiteY19" fmla="*/ 2430134 h 6857999"/>
              <a:gd name="connsiteX20" fmla="*/ 0 w 7423876"/>
              <a:gd name="connsiteY20" fmla="*/ 1951646 h 6857999"/>
              <a:gd name="connsiteX21" fmla="*/ 0 w 7423876"/>
              <a:gd name="connsiteY21" fmla="*/ 1241629 h 6857999"/>
              <a:gd name="connsiteX22" fmla="*/ 0 w 7423876"/>
              <a:gd name="connsiteY22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423876" h="6857999">
                <a:moveTo>
                  <a:pt x="914400" y="0"/>
                </a:moveTo>
                <a:lnTo>
                  <a:pt x="2636023" y="0"/>
                </a:lnTo>
                <a:lnTo>
                  <a:pt x="5835844" y="0"/>
                </a:lnTo>
                <a:lnTo>
                  <a:pt x="7423876" y="0"/>
                </a:lnTo>
                <a:lnTo>
                  <a:pt x="7423876" y="6857999"/>
                </a:lnTo>
                <a:lnTo>
                  <a:pt x="5835844" y="6857999"/>
                </a:lnTo>
                <a:lnTo>
                  <a:pt x="1738079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988742"/>
            <a:ext cx="3328123" cy="3841945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3328124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17A3A-2F7A-405A-8179-70A8D4BE4C0F}"/>
              </a:ext>
            </a:extLst>
          </p:cNvPr>
          <p:cNvSpPr/>
          <p:nvPr userDrawn="1"/>
        </p:nvSpPr>
        <p:spPr>
          <a:xfrm>
            <a:off x="0" y="-425941"/>
            <a:ext cx="194271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(L)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985D4BE-4AFC-4ECF-840C-50E169FA5E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5ABA94-C133-4E63-ADBD-C30E5D863A20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532BF89-FD68-40E2-866A-7EB10B249D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CC67A1-9317-484B-A159-B3F1B25B14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B625A839-D086-A176-CC33-593A6DACE0E4}"/>
              </a:ext>
            </a:extLst>
          </p:cNvPr>
          <p:cNvGrpSpPr/>
          <p:nvPr userDrawn="1"/>
        </p:nvGrpSpPr>
        <p:grpSpPr>
          <a:xfrm>
            <a:off x="718800" y="1612229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FBACA46-72A4-576C-C253-71A57C7CEBD1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707D466D-A56B-0EDD-F793-D0985405A655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55B7D0F-BEB1-D6D0-FB41-2E76497129E0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1870AFF-C69E-0BED-616F-F49229123279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5922CFC-DE03-37F0-92CC-F938AA4FB297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C8CA0794-5193-850B-6C22-A46111A7AB1C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F1E8A07-C3AB-0644-2D80-AECC91A4AD3A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F739EE9-1E8B-C4FC-ACA0-255C58CA491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18A340DD-7A43-401F-1CC3-E9D48758CC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3253174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F98A1FB5-2C06-BEE6-EF31-BE4AB7923327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2A361008-5D5A-FA11-ED29-0BF708382B73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495AB214-2D64-BBD0-AFBF-6206C466B86F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C43710D1-99F0-D86D-0E26-9499BDFF504E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3D596FF1-D79D-AC61-05FB-FB3D2C3E2116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ADF77E96-60F0-6ECF-3678-95340C755F5A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D8F87EB6-6190-2CCE-8CDD-B51D032173A0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600F5CDF-6656-401A-6440-F2D1F8D3D010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C6DC3DEF-1E25-C465-EF83-3C26C36CE32A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C51A8E1-5F38-6715-EDC2-651A92C75042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3DCB3CEA-7555-19D7-5ECE-C415578D79B7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F91910E-0B3B-D583-50A5-71A980B30C25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7F91403C-8ABE-4302-06B4-BDBA39D85DE2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705B66E5-429C-3FBD-C9DF-986A76226CA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606871C0-0A64-E8E3-98D6-820E1564A13B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E5F47F76-7701-F31D-9A19-C38326E3C08F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7B648F9F-CB62-9966-FEA5-4563968DCDEB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3AC631EF-CD40-FCCB-D039-A91013B19D9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265967C3-8FDB-8D48-1237-03AAFADD6CA5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0DBE5130-F110-7091-BE0B-D0563E5DF5F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ABFEFA54-8D28-3AC1-C9A0-1583A3A8BE4C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CFB87A9F-ECA2-F3D4-EA58-0C9634F23514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3" name="ICOON_info">
              <a:extLst>
                <a:ext uri="{FF2B5EF4-FFF2-40B4-BE49-F238E27FC236}">
                  <a16:creationId xmlns:a16="http://schemas.microsoft.com/office/drawing/2014/main" id="{9A077DD6-53E1-E888-A8F0-EE135E4FF3BE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5" name="Ovaal 84">
                <a:extLst>
                  <a:ext uri="{FF2B5EF4-FFF2-40B4-BE49-F238E27FC236}">
                    <a16:creationId xmlns:a16="http://schemas.microsoft.com/office/drawing/2014/main" id="{2D889831-0C16-D6EB-0AD5-3C4475E5F393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Graphic 163" descr="Informatie">
                <a:extLst>
                  <a:ext uri="{FF2B5EF4-FFF2-40B4-BE49-F238E27FC236}">
                    <a16:creationId xmlns:a16="http://schemas.microsoft.com/office/drawing/2014/main" id="{70087B8F-D082-ACA3-E5A3-A51D0E61D622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4" name="VOORBEELD">
              <a:extLst>
                <a:ext uri="{FF2B5EF4-FFF2-40B4-BE49-F238E27FC236}">
                  <a16:creationId xmlns:a16="http://schemas.microsoft.com/office/drawing/2014/main" id="{024AC843-3014-AE02-84CC-27139DC0A8E5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4ADE9D1C-F747-C8F6-993E-5F057B4CE4BD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21B565FB-1DC7-D4D4-3D94-64BCC787631A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C0567893-A9AD-F9F9-D3A5-C6BFE9E72AC4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BB34A776-C5C0-D12F-E2AB-0BF8C1F46CE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7225BBA1-A95C-A8EA-CEF2-FFE2C6FFD2D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D2ED772A-071E-99A5-4101-EE3DA07508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5D766A14-2205-210A-7CFF-CDB3E752EF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10D4A7A8-3C72-0684-EF94-7C7130EABBD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856869A5-A374-2B3F-3435-FB4BF30ECB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9" name="Pijl: rechts 78">
                  <a:extLst>
                    <a:ext uri="{FF2B5EF4-FFF2-40B4-BE49-F238E27FC236}">
                      <a16:creationId xmlns:a16="http://schemas.microsoft.com/office/drawing/2014/main" id="{D2E27E99-E82B-1BF7-E009-2489ABF56C47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3A0CD714-EB48-2D6D-5687-02AD36F781C3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BA00315A-DC38-98E2-FDCC-E11846470A4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90A86830-62EC-8DC3-530B-CEF24AA7DA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C401C26C-579A-80BB-258D-BF4D0D8EF6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435F4307-94F1-2A64-047B-EB35400E79D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A0034418-D426-9A57-34C1-364AE391619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E56AA8F5-2B4D-2D87-0034-385037B2C5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7C8E33D9-855D-BE86-46EB-3FB63C666FC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3F1F5ECC-7F5A-9568-C242-BE2A787C44A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AA71F108-5BA4-C30C-6B2B-9A0941ADE2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C8189143-B60B-8554-38FE-A6688D755D81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87C1D221-6E7C-5BC2-78EC-0D30AAD26FF1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C20E442E-BA5E-E521-8969-D49CC829B8A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E7BC4659-3995-EA1F-B513-1B8116EEB99C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BCBF157C-83D6-C4D3-93D7-10257E0380A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AD787028-53DB-1A8E-E6B3-52CC3AE0939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CE465F88-313C-BAFF-5EAE-6012C6DCD5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674911F7-0EBE-31AE-205D-4AD5BA7A73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DC19154B-C070-5E80-9374-EADD4144FB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3D454129-5BC1-BCE1-A93D-2A29BE8CB59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84AEE277-E175-931B-220E-38577B5B8023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2995894F-8BFB-DAA3-1F1B-8BF011507285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C9794B10-1223-BCA4-190C-B79D9E8D3296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3743D2AD-F7F5-8E78-9E0F-798DF3FB9E2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F061C191-88CC-2CC0-48C6-DAB60FED5A0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890B433C-6075-3A88-900C-BD18AF08E12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DAA88529-C315-F78F-75A5-B8E686A0A1D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CE9E075F-DA73-5B2B-287E-BBC76309B4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6FC84031-53A1-EF91-8A7A-4A951C840A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58FE02A6-A1F5-FE7E-9C90-36CD5898D10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D61FF953-81DA-C561-62E2-2943A09467F2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F17EDB46-2350-E760-850E-C8BB9CEFCD50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9" name="INSTRUCTIE">
              <a:extLst>
                <a:ext uri="{FF2B5EF4-FFF2-40B4-BE49-F238E27FC236}">
                  <a16:creationId xmlns:a16="http://schemas.microsoft.com/office/drawing/2014/main" id="{7A6E2F83-584C-820A-8C91-DB1C17A85BAD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EB1F0E29-3C4C-9AE9-3258-57E65C102DE6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34D71B25-D6E8-F9F4-172E-EC92DDA7139C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E52DDABC-B76F-4382-61A3-1E0B2044E151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8495796B-6702-03D1-6EA8-D93168446480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9" name="Rechthoek 138">
                  <a:extLst>
                    <a:ext uri="{FF2B5EF4-FFF2-40B4-BE49-F238E27FC236}">
                      <a16:creationId xmlns:a16="http://schemas.microsoft.com/office/drawing/2014/main" id="{94A99D5F-BC4D-D802-3FBE-78C3994F040F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Ovaal 139">
                  <a:extLst>
                    <a:ext uri="{FF2B5EF4-FFF2-40B4-BE49-F238E27FC236}">
                      <a16:creationId xmlns:a16="http://schemas.microsoft.com/office/drawing/2014/main" id="{D5F17DD2-B981-BF2C-CD5E-4B95480BA7BA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1" name="Vrije vorm: vorm 140">
                  <a:extLst>
                    <a:ext uri="{FF2B5EF4-FFF2-40B4-BE49-F238E27FC236}">
                      <a16:creationId xmlns:a16="http://schemas.microsoft.com/office/drawing/2014/main" id="{D34C0868-B41E-D579-8DF1-045E42DFE69B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2" name="Rechthoek: afgeronde hoeken 141">
                  <a:extLst>
                    <a:ext uri="{FF2B5EF4-FFF2-40B4-BE49-F238E27FC236}">
                      <a16:creationId xmlns:a16="http://schemas.microsoft.com/office/drawing/2014/main" id="{F89E24F5-57D6-7CC3-6B3F-814CF5925E45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E59147ED-875F-C4CD-3FC7-822CB73848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4" name="Rechte verbindingslijn 143">
                  <a:extLst>
                    <a:ext uri="{FF2B5EF4-FFF2-40B4-BE49-F238E27FC236}">
                      <a16:creationId xmlns:a16="http://schemas.microsoft.com/office/drawing/2014/main" id="{E1E9B04D-EBC2-9680-9884-5BA8A579E159}"/>
                    </a:ext>
                  </a:extLst>
                </p:cNvPr>
                <p:cNvCxnSpPr>
                  <a:cxnSpLocks/>
                  <a:stCxn id="142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4" name="Ovaal 93">
                <a:extLst>
                  <a:ext uri="{FF2B5EF4-FFF2-40B4-BE49-F238E27FC236}">
                    <a16:creationId xmlns:a16="http://schemas.microsoft.com/office/drawing/2014/main" id="{0C7E20C5-E40A-49D0-30D6-06331A92784E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3AF40292-7999-AE58-AD6A-8691D034B837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6" name="Groep 95">
                <a:extLst>
                  <a:ext uri="{FF2B5EF4-FFF2-40B4-BE49-F238E27FC236}">
                    <a16:creationId xmlns:a16="http://schemas.microsoft.com/office/drawing/2014/main" id="{90CA8647-A1D3-AFED-51F5-361355EDC1C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6" name="Rechthoek 135">
                  <a:extLst>
                    <a:ext uri="{FF2B5EF4-FFF2-40B4-BE49-F238E27FC236}">
                      <a16:creationId xmlns:a16="http://schemas.microsoft.com/office/drawing/2014/main" id="{0EAF12BD-57DD-1722-D096-9F067EF5BC8F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7" name="Rechte verbindingslijn 136">
                  <a:extLst>
                    <a:ext uri="{FF2B5EF4-FFF2-40B4-BE49-F238E27FC236}">
                      <a16:creationId xmlns:a16="http://schemas.microsoft.com/office/drawing/2014/main" id="{DC3284D1-C78B-5CC8-0F55-18F0FE46CA29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8" name="Gelijkbenige driehoek 137">
                  <a:extLst>
                    <a:ext uri="{FF2B5EF4-FFF2-40B4-BE49-F238E27FC236}">
                      <a16:creationId xmlns:a16="http://schemas.microsoft.com/office/drawing/2014/main" id="{5A48C663-FF4C-D713-43BB-05CE0B97107D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Ovaal 96">
                <a:extLst>
                  <a:ext uri="{FF2B5EF4-FFF2-40B4-BE49-F238E27FC236}">
                    <a16:creationId xmlns:a16="http://schemas.microsoft.com/office/drawing/2014/main" id="{607C7620-AB38-0B79-83A0-8A3E336E95E4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8" name="Rechthoek 97">
                <a:extLst>
                  <a:ext uri="{FF2B5EF4-FFF2-40B4-BE49-F238E27FC236}">
                    <a16:creationId xmlns:a16="http://schemas.microsoft.com/office/drawing/2014/main" id="{52C2B77D-4E48-322D-5F4D-9746A8EF1304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747D0BCD-8060-74AF-66B4-C5C6C8C3C368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51CF8344-75CF-14DF-A7F4-26FD6822E9BC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E4353D5C-6E3F-E61D-3F20-2F9E99A24FB0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20" name="Groep 119">
                  <a:extLst>
                    <a:ext uri="{FF2B5EF4-FFF2-40B4-BE49-F238E27FC236}">
                      <a16:creationId xmlns:a16="http://schemas.microsoft.com/office/drawing/2014/main" id="{607B11A0-664F-C438-3ECD-E7B31A52EF56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54D331E0-CF3B-DFB4-50ED-7C644C77B99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30" name="Groep 129">
                      <a:extLst>
                        <a:ext uri="{FF2B5EF4-FFF2-40B4-BE49-F238E27FC236}">
                          <a16:creationId xmlns:a16="http://schemas.microsoft.com/office/drawing/2014/main" id="{8E8EFCDB-24D9-274E-FEB1-922EAD62E6E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C501A8D9-D76B-D859-1BDF-835C1FB22F4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4" name="Rechthoek 133">
                        <a:extLst>
                          <a:ext uri="{FF2B5EF4-FFF2-40B4-BE49-F238E27FC236}">
                            <a16:creationId xmlns:a16="http://schemas.microsoft.com/office/drawing/2014/main" id="{A6F34FFA-9FF7-9DAD-0424-C5E31698AAA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5" name="Ovaal 134">
                        <a:extLst>
                          <a:ext uri="{FF2B5EF4-FFF2-40B4-BE49-F238E27FC236}">
                            <a16:creationId xmlns:a16="http://schemas.microsoft.com/office/drawing/2014/main" id="{26390D99-90FD-370B-BF6B-17F017F2E859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1" name="Afbeelding 130">
                      <a:extLst>
                        <a:ext uri="{FF2B5EF4-FFF2-40B4-BE49-F238E27FC236}">
                          <a16:creationId xmlns:a16="http://schemas.microsoft.com/office/drawing/2014/main" id="{EBB694EB-54E9-618B-F6D0-4F36CA505CDB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2" name="Afbeelding 131">
                      <a:extLst>
                        <a:ext uri="{FF2B5EF4-FFF2-40B4-BE49-F238E27FC236}">
                          <a16:creationId xmlns:a16="http://schemas.microsoft.com/office/drawing/2014/main" id="{D317FFA7-81C6-6488-B900-DBFB4A24DDAF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40CA0A7C-B65F-8763-1802-E7EFBE92F24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8E4546EA-35D4-65E5-F64E-C74FBB5A4E0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9" name="Rechthoek 128">
                      <a:extLst>
                        <a:ext uri="{FF2B5EF4-FFF2-40B4-BE49-F238E27FC236}">
                          <a16:creationId xmlns:a16="http://schemas.microsoft.com/office/drawing/2014/main" id="{7D67EE40-00A3-9CD5-500E-1F0EAC48B7D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5" name="Groep 124">
                    <a:extLst>
                      <a:ext uri="{FF2B5EF4-FFF2-40B4-BE49-F238E27FC236}">
                        <a16:creationId xmlns:a16="http://schemas.microsoft.com/office/drawing/2014/main" id="{FE160AB4-BB7D-D914-96E8-573C3BE6E396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D9E66B16-650A-CEA2-4226-9CE8342DFE5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17F2DE46-F7C5-1528-4BD8-785A20D9753A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374E1607-D20E-BD3C-8099-48D47A1C2940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2" name="Gelijkbenige driehoek 121">
                  <a:extLst>
                    <a:ext uri="{FF2B5EF4-FFF2-40B4-BE49-F238E27FC236}">
                      <a16:creationId xmlns:a16="http://schemas.microsoft.com/office/drawing/2014/main" id="{61225D32-9A36-761E-6998-E2F9E3980234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46A0B45F-C8BC-65C2-9386-2D58A7D334C1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74E0B560-8CBA-B3DD-2277-0A63AE4B5C1A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67F26F8C-CADA-E495-4C52-4543D11AA525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Tekstvak 107">
                  <a:extLst>
                    <a:ext uri="{FF2B5EF4-FFF2-40B4-BE49-F238E27FC236}">
                      <a16:creationId xmlns:a16="http://schemas.microsoft.com/office/drawing/2014/main" id="{5E49D1C6-ECBC-F782-586A-4855B475389B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9" name="Tekstvak 108">
                  <a:extLst>
                    <a:ext uri="{FF2B5EF4-FFF2-40B4-BE49-F238E27FC236}">
                      <a16:creationId xmlns:a16="http://schemas.microsoft.com/office/drawing/2014/main" id="{BC1996B5-7962-4047-D6C6-2F833E859CBD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10" name="Vrije vorm: vorm 109">
                  <a:extLst>
                    <a:ext uri="{FF2B5EF4-FFF2-40B4-BE49-F238E27FC236}">
                      <a16:creationId xmlns:a16="http://schemas.microsoft.com/office/drawing/2014/main" id="{76680636-4543-4A28-C84B-6C3DA5A78B4A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1" name="Gelijkbenige driehoek 110">
                  <a:extLst>
                    <a:ext uri="{FF2B5EF4-FFF2-40B4-BE49-F238E27FC236}">
                      <a16:creationId xmlns:a16="http://schemas.microsoft.com/office/drawing/2014/main" id="{BA6BBFD7-B4AB-9F18-99A3-45B6550C377D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411F8795-8A15-7D04-F111-4558407A151D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8BD01BCF-403C-32A2-4E62-B0A4924A7DC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035267AE-65FA-48FB-DAD8-16F8ED8E23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Rechthoek 118">
                    <a:extLst>
                      <a:ext uri="{FF2B5EF4-FFF2-40B4-BE49-F238E27FC236}">
                        <a16:creationId xmlns:a16="http://schemas.microsoft.com/office/drawing/2014/main" id="{DE362738-BA16-6D37-0A2D-2C627843F4A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3" name="Groep 112">
                  <a:extLst>
                    <a:ext uri="{FF2B5EF4-FFF2-40B4-BE49-F238E27FC236}">
                      <a16:creationId xmlns:a16="http://schemas.microsoft.com/office/drawing/2014/main" id="{6396AE03-A4D3-C486-0BD7-7BC3BC2621AB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0FB381DE-EBED-741F-1006-DBADD8CDE0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5263F58A-0A4E-4D2B-0A69-0BF179E19F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9AC7668B-F550-679D-8975-F5F02019247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3" name="ICOON_info">
                <a:extLst>
                  <a:ext uri="{FF2B5EF4-FFF2-40B4-BE49-F238E27FC236}">
                    <a16:creationId xmlns:a16="http://schemas.microsoft.com/office/drawing/2014/main" id="{DFE95767-A98D-3A0A-35C7-375EE2C4F2CE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4" name="Ovaal 103">
                  <a:extLst>
                    <a:ext uri="{FF2B5EF4-FFF2-40B4-BE49-F238E27FC236}">
                      <a16:creationId xmlns:a16="http://schemas.microsoft.com/office/drawing/2014/main" id="{ACACA00F-8881-36C7-2313-0B68D06201B5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5" name="Graphic 163" descr="Informatie">
                  <a:extLst>
                    <a:ext uri="{FF2B5EF4-FFF2-40B4-BE49-F238E27FC236}">
                      <a16:creationId xmlns:a16="http://schemas.microsoft.com/office/drawing/2014/main" id="{B3B1DD7A-4735-2146-C349-E94B8A688F15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561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S) #2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afbeelding 21">
            <a:extLst>
              <a:ext uri="{FF2B5EF4-FFF2-40B4-BE49-F238E27FC236}">
                <a16:creationId xmlns:a16="http://schemas.microsoft.com/office/drawing/2014/main" id="{569530D2-79F3-4CCB-2455-1C201518348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73120" y="0"/>
            <a:ext cx="3718878" cy="6857999"/>
          </a:xfrm>
          <a:custGeom>
            <a:avLst/>
            <a:gdLst>
              <a:gd name="connsiteX0" fmla="*/ 914400 w 3718878"/>
              <a:gd name="connsiteY0" fmla="*/ 0 h 6857999"/>
              <a:gd name="connsiteX1" fmla="*/ 3718878 w 3718878"/>
              <a:gd name="connsiteY1" fmla="*/ 0 h 6857999"/>
              <a:gd name="connsiteX2" fmla="*/ 3718878 w 3718878"/>
              <a:gd name="connsiteY2" fmla="*/ 6857999 h 6857999"/>
              <a:gd name="connsiteX3" fmla="*/ 0 w 3718878"/>
              <a:gd name="connsiteY3" fmla="*/ 6857999 h 6857999"/>
              <a:gd name="connsiteX4" fmla="*/ 0 w 3718878"/>
              <a:gd name="connsiteY4" fmla="*/ 6379512 h 6857999"/>
              <a:gd name="connsiteX5" fmla="*/ 0 w 3718878"/>
              <a:gd name="connsiteY5" fmla="*/ 5669496 h 6857999"/>
              <a:gd name="connsiteX6" fmla="*/ 0 w 3718878"/>
              <a:gd name="connsiteY6" fmla="*/ 5389268 h 6857999"/>
              <a:gd name="connsiteX7" fmla="*/ 0 w 3718878"/>
              <a:gd name="connsiteY7" fmla="*/ 5191008 h 6857999"/>
              <a:gd name="connsiteX8" fmla="*/ 0 w 3718878"/>
              <a:gd name="connsiteY8" fmla="*/ 4910780 h 6857999"/>
              <a:gd name="connsiteX9" fmla="*/ 0 w 3718878"/>
              <a:gd name="connsiteY9" fmla="*/ 4296060 h 6857999"/>
              <a:gd name="connsiteX10" fmla="*/ 0 w 3718878"/>
              <a:gd name="connsiteY10" fmla="*/ 4200763 h 6857999"/>
              <a:gd name="connsiteX11" fmla="*/ 0 w 3718878"/>
              <a:gd name="connsiteY11" fmla="*/ 3817572 h 6857999"/>
              <a:gd name="connsiteX12" fmla="*/ 0 w 3718878"/>
              <a:gd name="connsiteY12" fmla="*/ 3722275 h 6857999"/>
              <a:gd name="connsiteX13" fmla="*/ 0 w 3718878"/>
              <a:gd name="connsiteY13" fmla="*/ 3107556 h 6857999"/>
              <a:gd name="connsiteX14" fmla="*/ 0 w 3718878"/>
              <a:gd name="connsiteY14" fmla="*/ 2629068 h 6857999"/>
              <a:gd name="connsiteX15" fmla="*/ 0 w 3718878"/>
              <a:gd name="connsiteY15" fmla="*/ 2430134 h 6857999"/>
              <a:gd name="connsiteX16" fmla="*/ 0 w 3718878"/>
              <a:gd name="connsiteY16" fmla="*/ 1951646 h 6857999"/>
              <a:gd name="connsiteX17" fmla="*/ 0 w 3718878"/>
              <a:gd name="connsiteY17" fmla="*/ 1241629 h 6857999"/>
              <a:gd name="connsiteX18" fmla="*/ 0 w 3718878"/>
              <a:gd name="connsiteY18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18878" h="6857999">
                <a:moveTo>
                  <a:pt x="914400" y="0"/>
                </a:moveTo>
                <a:lnTo>
                  <a:pt x="3718878" y="0"/>
                </a:lnTo>
                <a:lnTo>
                  <a:pt x="371887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593488"/>
            <a:ext cx="7033119" cy="423720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7033120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2511906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(S) #2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AD3CB29-77A7-4F78-805B-7E6BE8EA86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5CF1A77-C694-4F36-8FD1-54C8EE65D690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A8DACDE-E790-4F3E-88D2-57D188AE7E5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00FBC05-C10D-4FF1-B7E0-2507B350E28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42B288A0-309E-B27B-A7E7-95092A679862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F7F66FD1-B357-1CD4-6196-3EBAA3776C27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046575CA-B224-EC60-80E8-55B19CDC2AB6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1C04B39B-7750-9671-51DD-D8FD64462A46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C9143382-0884-7DF1-2449-B5F963D153AF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55F41399-5CB4-84C3-E321-95D1D25F4C48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10D3858-0002-CE11-C0CA-8BCD3B739736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C404F5DE-6339-1BA8-CF3D-EEF337BD9B8A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42655116-3720-2477-529C-ED18E1A78422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9" name="Tijdelijke aanduiding voor tekst 7">
            <a:extLst>
              <a:ext uri="{FF2B5EF4-FFF2-40B4-BE49-F238E27FC236}">
                <a16:creationId xmlns:a16="http://schemas.microsoft.com/office/drawing/2014/main" id="{C96ADC82-6027-D10C-6FFE-0810CEBA7E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703312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23" name="INSTRUCTIE">
            <a:extLst>
              <a:ext uri="{FF2B5EF4-FFF2-40B4-BE49-F238E27FC236}">
                <a16:creationId xmlns:a16="http://schemas.microsoft.com/office/drawing/2014/main" id="{9BD1E0A1-BBF0-E7A4-1436-3B659E3904E6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5275E760-D86E-5EBC-F811-543CBBB919AA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E7F6FB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F6D4773-5105-9A08-A48B-698931C4C556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1DF58FD4-216D-195D-F3BD-03F792E4604D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B40CF294-C437-094A-8A18-E3E9CBBF0823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8DFB83ED-8F1C-4945-9871-6850103C1AC5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A703282E-B2DE-D310-C16D-4342920A8149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992D1E9E-5A66-A07C-46BF-37848CBB52E8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50368FA5-2261-C9AF-B6F1-CE6EDE334607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770F931F-04A7-0B92-829F-4D4DCC375FC7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7FBD395D-D19E-CB14-F930-F32BCC4D6184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E0BC06F3-8A19-5190-DAB9-E3FDB8F4A3A4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851258D1-5434-948F-FD9B-8787FC35CF75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D6B1DBBC-CEB7-37EA-5E33-2E5E63DCBC68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BF1761D8-4384-0918-2FEB-D00D3FAB2CDC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9473B25A-0F99-309B-3535-E54D4EFAEFF6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04B01F8E-476A-5093-9957-E50AFD8C0945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5395DE28-E8FE-25C0-D619-D8A23821586D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5B333983-5B25-75B6-E2A4-EB40F938158A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C01729D-C08E-4B9C-46C8-E75EC834F713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C133579A-E047-EAB0-B724-C68BA1E8B067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429B2FCD-A5A7-1646-3D3B-7A2045A7DAD8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5" name="ICOON_info">
              <a:extLst>
                <a:ext uri="{FF2B5EF4-FFF2-40B4-BE49-F238E27FC236}">
                  <a16:creationId xmlns:a16="http://schemas.microsoft.com/office/drawing/2014/main" id="{E18591F4-53EA-D08A-78E8-3BC9A9F1C9C9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7" name="Ovaal 86">
                <a:extLst>
                  <a:ext uri="{FF2B5EF4-FFF2-40B4-BE49-F238E27FC236}">
                    <a16:creationId xmlns:a16="http://schemas.microsoft.com/office/drawing/2014/main" id="{8F313081-EEEE-B55C-6167-ED449B6B3EA6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Graphic 163" descr="Informatie">
                <a:extLst>
                  <a:ext uri="{FF2B5EF4-FFF2-40B4-BE49-F238E27FC236}">
                    <a16:creationId xmlns:a16="http://schemas.microsoft.com/office/drawing/2014/main" id="{1F872AEC-17EC-61B0-A225-88B507FEF234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6" name="VOORBEELD">
              <a:extLst>
                <a:ext uri="{FF2B5EF4-FFF2-40B4-BE49-F238E27FC236}">
                  <a16:creationId xmlns:a16="http://schemas.microsoft.com/office/drawing/2014/main" id="{7417FE41-3A1A-8AE0-6B3B-6E6690B80B49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2A0384B4-6C4F-9FC6-B884-8BC95163C698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3AD343CA-DDC6-1FE1-7BAB-0ADF4297A826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066E8E40-1F43-7215-630E-4BC1D38B1630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80" name="Groep 79">
                  <a:extLst>
                    <a:ext uri="{FF2B5EF4-FFF2-40B4-BE49-F238E27FC236}">
                      <a16:creationId xmlns:a16="http://schemas.microsoft.com/office/drawing/2014/main" id="{AF9689D8-0334-6680-8D6D-EEB11F9A97A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70F8E78E-1F2B-8D55-CB58-A4277111530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A7610167-6B96-D398-C9C6-80D51C8DF07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D3A2CB70-DFE4-EFBA-2F6C-06E7AF07A5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6BF7CFEA-B225-DF98-45A2-CEA11817DEA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6" name="Rechte verbindingslijn 85">
                    <a:extLst>
                      <a:ext uri="{FF2B5EF4-FFF2-40B4-BE49-F238E27FC236}">
                        <a16:creationId xmlns:a16="http://schemas.microsoft.com/office/drawing/2014/main" id="{53626541-664D-89BD-60F9-12E21A7A72D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1" name="Pijl: rechts 80">
                  <a:extLst>
                    <a:ext uri="{FF2B5EF4-FFF2-40B4-BE49-F238E27FC236}">
                      <a16:creationId xmlns:a16="http://schemas.microsoft.com/office/drawing/2014/main" id="{3624FFE0-4A35-029D-29F2-9BE0E9EB28C1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0" name="Groep 49">
                <a:extLst>
                  <a:ext uri="{FF2B5EF4-FFF2-40B4-BE49-F238E27FC236}">
                    <a16:creationId xmlns:a16="http://schemas.microsoft.com/office/drawing/2014/main" id="{898493B6-D811-2006-E136-5D2C2DFB2AD6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7C2ADBEC-E84D-2C95-EDCF-6EB6543875D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8F0BAD43-F932-1159-9E36-56EAFE7EBAD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D6D50604-B119-C4F1-E1BC-1BA772D5DC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37B22169-648E-FCEE-1980-66F5C539CE7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81F3A539-3185-CC4A-C968-BD17F2D0BF6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26BB8D31-AC0D-C4E6-01A3-684E420E567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4" name="Pijl: rechts 73">
                  <a:extLst>
                    <a:ext uri="{FF2B5EF4-FFF2-40B4-BE49-F238E27FC236}">
                      <a16:creationId xmlns:a16="http://schemas.microsoft.com/office/drawing/2014/main" id="{6BF88F81-DADA-6C01-F121-F5100F93119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BF072542-A2E3-DDD4-B865-FD5B5171E03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A54A9C7E-C0AC-B9F0-13A3-A3C68A52F3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684D2B85-FBC9-7766-2786-6AF63E384827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94F63A1A-EB3D-F290-BC09-3BF9989EA02F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C3CD2209-7F3E-F0B4-78EB-93062585F15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A1A12772-4F32-AC71-5C89-454C5DC2C4DD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BC510CB2-4184-BF84-A996-30A23A18B85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C456910C-48E2-A1CF-21A4-DD0E667B936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EC80EED9-485A-D2BF-A436-87904E1167C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5E80D224-C9D5-6D71-9E1B-2F3DC95705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964C19A0-D9CE-0D5E-367B-9DC666DBB5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ED063B52-B04C-FE5A-E9D7-2CB09F30C33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7" name="Pijl: rechts 66">
                  <a:extLst>
                    <a:ext uri="{FF2B5EF4-FFF2-40B4-BE49-F238E27FC236}">
                      <a16:creationId xmlns:a16="http://schemas.microsoft.com/office/drawing/2014/main" id="{AC6C2193-3071-B285-4B37-D0A7E97296D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C8A6F03B-5C1E-AA23-8FE3-F0D48FB4DBEB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7" name="Rechthoek 56">
                  <a:extLst>
                    <a:ext uri="{FF2B5EF4-FFF2-40B4-BE49-F238E27FC236}">
                      <a16:creationId xmlns:a16="http://schemas.microsoft.com/office/drawing/2014/main" id="{E18F722B-0A3B-40FE-2742-36A838CF6FA0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8" name="Groep 57">
                  <a:extLst>
                    <a:ext uri="{FF2B5EF4-FFF2-40B4-BE49-F238E27FC236}">
                      <a16:creationId xmlns:a16="http://schemas.microsoft.com/office/drawing/2014/main" id="{2027DACF-5056-2255-ED31-9156C3DEB4D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CEA983AF-120F-09FA-D929-FF6B6ACB40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7685DC07-CAB5-1606-28A6-F529CDE903C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ACDD3E53-62BB-0C88-BE89-337E701ED4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A5829424-4DB7-757E-E026-FA8CD01D16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4" name="Rechte verbindingslijn 63">
                    <a:extLst>
                      <a:ext uri="{FF2B5EF4-FFF2-40B4-BE49-F238E27FC236}">
                        <a16:creationId xmlns:a16="http://schemas.microsoft.com/office/drawing/2014/main" id="{F1AD7046-68BE-5634-692C-10385B40E1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9" name="Pijl: rechts 58">
                  <a:extLst>
                    <a:ext uri="{FF2B5EF4-FFF2-40B4-BE49-F238E27FC236}">
                      <a16:creationId xmlns:a16="http://schemas.microsoft.com/office/drawing/2014/main" id="{2A0EA2F4-D868-AF50-004D-28873079B20A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9" name="INSTRUCTIE">
            <a:extLst>
              <a:ext uri="{FF2B5EF4-FFF2-40B4-BE49-F238E27FC236}">
                <a16:creationId xmlns:a16="http://schemas.microsoft.com/office/drawing/2014/main" id="{C7551793-78FE-15A7-06C5-E5825FE4C77E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06034E14-8E66-F1E2-4548-B50F190F1821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91" name="INSTRUCTIE">
              <a:extLst>
                <a:ext uri="{FF2B5EF4-FFF2-40B4-BE49-F238E27FC236}">
                  <a16:creationId xmlns:a16="http://schemas.microsoft.com/office/drawing/2014/main" id="{2A577F8A-370E-05B7-C7C9-C86555F38395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B8B2B9F9-89AE-F36C-A575-95FF2576E2F3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3" name="Ovaal 92">
                <a:extLst>
                  <a:ext uri="{FF2B5EF4-FFF2-40B4-BE49-F238E27FC236}">
                    <a16:creationId xmlns:a16="http://schemas.microsoft.com/office/drawing/2014/main" id="{2FD9237E-211B-5475-0517-D8C2C5E0377E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4" name="Rechthoek 93">
                <a:extLst>
                  <a:ext uri="{FF2B5EF4-FFF2-40B4-BE49-F238E27FC236}">
                    <a16:creationId xmlns:a16="http://schemas.microsoft.com/office/drawing/2014/main" id="{AA4853B5-B249-1136-0EB9-CE26F8373504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5" name="Groep 94">
                <a:extLst>
                  <a:ext uri="{FF2B5EF4-FFF2-40B4-BE49-F238E27FC236}">
                    <a16:creationId xmlns:a16="http://schemas.microsoft.com/office/drawing/2014/main" id="{BD2FA64C-4AFF-5713-A510-F9B81C240830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41" name="Rechthoek 140">
                  <a:extLst>
                    <a:ext uri="{FF2B5EF4-FFF2-40B4-BE49-F238E27FC236}">
                      <a16:creationId xmlns:a16="http://schemas.microsoft.com/office/drawing/2014/main" id="{4E238946-0E2D-AB32-B1CB-E4851405E86F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2" name="Ovaal 141">
                  <a:extLst>
                    <a:ext uri="{FF2B5EF4-FFF2-40B4-BE49-F238E27FC236}">
                      <a16:creationId xmlns:a16="http://schemas.microsoft.com/office/drawing/2014/main" id="{CBAC8C5F-8CCF-C7F1-4B39-8FF13EF0DD07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3" name="Vrije vorm: vorm 142">
                  <a:extLst>
                    <a:ext uri="{FF2B5EF4-FFF2-40B4-BE49-F238E27FC236}">
                      <a16:creationId xmlns:a16="http://schemas.microsoft.com/office/drawing/2014/main" id="{D7063D8A-C89D-D635-70A1-FE585DD10297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4" name="Rechthoek: afgeronde hoeken 143">
                  <a:extLst>
                    <a:ext uri="{FF2B5EF4-FFF2-40B4-BE49-F238E27FC236}">
                      <a16:creationId xmlns:a16="http://schemas.microsoft.com/office/drawing/2014/main" id="{44A48BF9-ABD1-5869-CEF4-0C3CD41F4ADD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5" name="Rechte verbindingslijn 144">
                  <a:extLst>
                    <a:ext uri="{FF2B5EF4-FFF2-40B4-BE49-F238E27FC236}">
                      <a16:creationId xmlns:a16="http://schemas.microsoft.com/office/drawing/2014/main" id="{6A9B7D60-31B7-4C6D-EDE5-FF9DCE15F72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6" name="Rechte verbindingslijn 145">
                  <a:extLst>
                    <a:ext uri="{FF2B5EF4-FFF2-40B4-BE49-F238E27FC236}">
                      <a16:creationId xmlns:a16="http://schemas.microsoft.com/office/drawing/2014/main" id="{8A8E913D-01A3-1974-6996-6C4004661D70}"/>
                    </a:ext>
                  </a:extLst>
                </p:cNvPr>
                <p:cNvCxnSpPr>
                  <a:cxnSpLocks/>
                  <a:stCxn id="144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6" name="Ovaal 95">
                <a:extLst>
                  <a:ext uri="{FF2B5EF4-FFF2-40B4-BE49-F238E27FC236}">
                    <a16:creationId xmlns:a16="http://schemas.microsoft.com/office/drawing/2014/main" id="{0021ABBA-EFF0-72F1-5266-09DB092EE9B6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A02F0DD8-919D-218F-E6DA-6576BAFDFE50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8" name="Groep 97">
                <a:extLst>
                  <a:ext uri="{FF2B5EF4-FFF2-40B4-BE49-F238E27FC236}">
                    <a16:creationId xmlns:a16="http://schemas.microsoft.com/office/drawing/2014/main" id="{59C3C5AB-EF1A-BA8C-EB9D-A9D815EF064F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8" name="Rechthoek 137">
                  <a:extLst>
                    <a:ext uri="{FF2B5EF4-FFF2-40B4-BE49-F238E27FC236}">
                      <a16:creationId xmlns:a16="http://schemas.microsoft.com/office/drawing/2014/main" id="{7A40E78D-6372-2F03-C992-CAD6CC009E49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9" name="Rechte verbindingslijn 138">
                  <a:extLst>
                    <a:ext uri="{FF2B5EF4-FFF2-40B4-BE49-F238E27FC236}">
                      <a16:creationId xmlns:a16="http://schemas.microsoft.com/office/drawing/2014/main" id="{0BBB1697-50A3-E1C0-FA65-F6BDE005D68E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40" name="Gelijkbenige driehoek 139">
                  <a:extLst>
                    <a:ext uri="{FF2B5EF4-FFF2-40B4-BE49-F238E27FC236}">
                      <a16:creationId xmlns:a16="http://schemas.microsoft.com/office/drawing/2014/main" id="{8B22C9FA-F7EB-6662-5E9C-AAA1A6F66328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A0A38068-AFBA-D6CB-FD3F-204FFD9A4EE1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ACA0875B-E6D6-8FBF-BD6B-A74EB0D3D35C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01" name="Ovaal 100">
                <a:extLst>
                  <a:ext uri="{FF2B5EF4-FFF2-40B4-BE49-F238E27FC236}">
                    <a16:creationId xmlns:a16="http://schemas.microsoft.com/office/drawing/2014/main" id="{F16AB6B7-AE6E-ED21-3718-1483FB5FCC2C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02" name="Rechthoek 101">
                <a:extLst>
                  <a:ext uri="{FF2B5EF4-FFF2-40B4-BE49-F238E27FC236}">
                    <a16:creationId xmlns:a16="http://schemas.microsoft.com/office/drawing/2014/main" id="{6494F80C-A0E4-D9D6-3405-781F9347BB0D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3" name="Groep 102">
                <a:extLst>
                  <a:ext uri="{FF2B5EF4-FFF2-40B4-BE49-F238E27FC236}">
                    <a16:creationId xmlns:a16="http://schemas.microsoft.com/office/drawing/2014/main" id="{96406A0C-339A-D9DC-DB9C-7227C23AF28A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22" name="Groep 121">
                  <a:extLst>
                    <a:ext uri="{FF2B5EF4-FFF2-40B4-BE49-F238E27FC236}">
                      <a16:creationId xmlns:a16="http://schemas.microsoft.com/office/drawing/2014/main" id="{542034D4-334F-C6DA-F74F-A78276BCCD77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5" name="Groep 124">
                    <a:extLst>
                      <a:ext uri="{FF2B5EF4-FFF2-40B4-BE49-F238E27FC236}">
                        <a16:creationId xmlns:a16="http://schemas.microsoft.com/office/drawing/2014/main" id="{E19CD2DC-2CED-FB18-2A8F-813D303A5DB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32" name="Groep 131">
                      <a:extLst>
                        <a:ext uri="{FF2B5EF4-FFF2-40B4-BE49-F238E27FC236}">
                          <a16:creationId xmlns:a16="http://schemas.microsoft.com/office/drawing/2014/main" id="{3ECA9295-C344-6646-82BB-A4EC49013D41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5" name="Rechthoek 134">
                        <a:extLst>
                          <a:ext uri="{FF2B5EF4-FFF2-40B4-BE49-F238E27FC236}">
                            <a16:creationId xmlns:a16="http://schemas.microsoft.com/office/drawing/2014/main" id="{47E44F50-F4F2-DD97-58C9-008804D7053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6" name="Rechthoek 135">
                        <a:extLst>
                          <a:ext uri="{FF2B5EF4-FFF2-40B4-BE49-F238E27FC236}">
                            <a16:creationId xmlns:a16="http://schemas.microsoft.com/office/drawing/2014/main" id="{06928634-16C7-945D-BCDE-2474D35BDAF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7" name="Ovaal 136">
                        <a:extLst>
                          <a:ext uri="{FF2B5EF4-FFF2-40B4-BE49-F238E27FC236}">
                            <a16:creationId xmlns:a16="http://schemas.microsoft.com/office/drawing/2014/main" id="{CFD2EB38-7EEE-83C5-1139-BC25BBDB3F4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3" name="Afbeelding 132">
                      <a:extLst>
                        <a:ext uri="{FF2B5EF4-FFF2-40B4-BE49-F238E27FC236}">
                          <a16:creationId xmlns:a16="http://schemas.microsoft.com/office/drawing/2014/main" id="{2688F820-CC31-9FEF-D945-FD8A71F64413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4" name="Afbeelding 133">
                      <a:extLst>
                        <a:ext uri="{FF2B5EF4-FFF2-40B4-BE49-F238E27FC236}">
                          <a16:creationId xmlns:a16="http://schemas.microsoft.com/office/drawing/2014/main" id="{8C266A26-C8EF-1D46-F98A-50A93435A5A7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6" name="Groep 125">
                    <a:extLst>
                      <a:ext uri="{FF2B5EF4-FFF2-40B4-BE49-F238E27FC236}">
                        <a16:creationId xmlns:a16="http://schemas.microsoft.com/office/drawing/2014/main" id="{F35E680A-AEFE-20B6-AC7D-C7DE2203E4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30" name="Rechthoek 129">
                      <a:extLst>
                        <a:ext uri="{FF2B5EF4-FFF2-40B4-BE49-F238E27FC236}">
                          <a16:creationId xmlns:a16="http://schemas.microsoft.com/office/drawing/2014/main" id="{832AFC40-0874-9E34-96E7-55A8B652EED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1" name="Rechthoek 130">
                      <a:extLst>
                        <a:ext uri="{FF2B5EF4-FFF2-40B4-BE49-F238E27FC236}">
                          <a16:creationId xmlns:a16="http://schemas.microsoft.com/office/drawing/2014/main" id="{FEFC20A8-B911-3A87-9F74-60CD4892006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7" name="Groep 126">
                    <a:extLst>
                      <a:ext uri="{FF2B5EF4-FFF2-40B4-BE49-F238E27FC236}">
                        <a16:creationId xmlns:a16="http://schemas.microsoft.com/office/drawing/2014/main" id="{6A7F31AA-CCF1-2FCB-04C4-0D2F2FC55CC5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AD0C4BDD-D5E3-C20B-FFEC-F73AC340D60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9" name="Rechthoek 128">
                      <a:extLst>
                        <a:ext uri="{FF2B5EF4-FFF2-40B4-BE49-F238E27FC236}">
                          <a16:creationId xmlns:a16="http://schemas.microsoft.com/office/drawing/2014/main" id="{19A21DCB-8A28-1DC7-E684-24736085C9A3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3" name="Rechthoek 122">
                  <a:extLst>
                    <a:ext uri="{FF2B5EF4-FFF2-40B4-BE49-F238E27FC236}">
                      <a16:creationId xmlns:a16="http://schemas.microsoft.com/office/drawing/2014/main" id="{F61E4365-4602-D4B2-2089-4CD738FD3121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4" name="Gelijkbenige driehoek 123">
                  <a:extLst>
                    <a:ext uri="{FF2B5EF4-FFF2-40B4-BE49-F238E27FC236}">
                      <a16:creationId xmlns:a16="http://schemas.microsoft.com/office/drawing/2014/main" id="{33A75D56-A20F-5AB6-8BDB-BA9C2C41CA90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" name="Groep 103">
                <a:extLst>
                  <a:ext uri="{FF2B5EF4-FFF2-40B4-BE49-F238E27FC236}">
                    <a16:creationId xmlns:a16="http://schemas.microsoft.com/office/drawing/2014/main" id="{5C50B28F-CAFB-7137-A273-0FA3C2A9B255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8" name="Rechthoek 107">
                  <a:extLst>
                    <a:ext uri="{FF2B5EF4-FFF2-40B4-BE49-F238E27FC236}">
                      <a16:creationId xmlns:a16="http://schemas.microsoft.com/office/drawing/2014/main" id="{01999DC8-8579-3E3F-2B73-2C8B78E24614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9" name="Rechthoek 108">
                  <a:extLst>
                    <a:ext uri="{FF2B5EF4-FFF2-40B4-BE49-F238E27FC236}">
                      <a16:creationId xmlns:a16="http://schemas.microsoft.com/office/drawing/2014/main" id="{29D88638-EF3B-5E33-394F-45139A4F311C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0" name="Tekstvak 109">
                  <a:extLst>
                    <a:ext uri="{FF2B5EF4-FFF2-40B4-BE49-F238E27FC236}">
                      <a16:creationId xmlns:a16="http://schemas.microsoft.com/office/drawing/2014/main" id="{5D166F19-6645-B51E-D90E-C9ACA5E76060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11" name="Tekstvak 110">
                  <a:extLst>
                    <a:ext uri="{FF2B5EF4-FFF2-40B4-BE49-F238E27FC236}">
                      <a16:creationId xmlns:a16="http://schemas.microsoft.com/office/drawing/2014/main" id="{C46AD8A4-E545-2B3C-1C17-378D8AAFD759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12" name="Vrije vorm: vorm 111">
                  <a:extLst>
                    <a:ext uri="{FF2B5EF4-FFF2-40B4-BE49-F238E27FC236}">
                      <a16:creationId xmlns:a16="http://schemas.microsoft.com/office/drawing/2014/main" id="{74E0185F-29ED-8EF8-9D28-564E741B9A1A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3" name="Gelijkbenige driehoek 112">
                  <a:extLst>
                    <a:ext uri="{FF2B5EF4-FFF2-40B4-BE49-F238E27FC236}">
                      <a16:creationId xmlns:a16="http://schemas.microsoft.com/office/drawing/2014/main" id="{D65F53CE-0EF2-F0AC-A842-8B43F21339EB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4" name="Groep 113">
                  <a:extLst>
                    <a:ext uri="{FF2B5EF4-FFF2-40B4-BE49-F238E27FC236}">
                      <a16:creationId xmlns:a16="http://schemas.microsoft.com/office/drawing/2014/main" id="{0E14BE3C-A99C-23E7-6E9E-6FB0F6AB0F8C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9" name="Rechthoek 118">
                    <a:extLst>
                      <a:ext uri="{FF2B5EF4-FFF2-40B4-BE49-F238E27FC236}">
                        <a16:creationId xmlns:a16="http://schemas.microsoft.com/office/drawing/2014/main" id="{32E6311B-3804-939D-37C9-259355BC61B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0" name="Rechthoek 119">
                    <a:extLst>
                      <a:ext uri="{FF2B5EF4-FFF2-40B4-BE49-F238E27FC236}">
                        <a16:creationId xmlns:a16="http://schemas.microsoft.com/office/drawing/2014/main" id="{2DD7A5A8-3E56-5B4F-0FE7-4965A57E92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1" name="Rechthoek 120">
                    <a:extLst>
                      <a:ext uri="{FF2B5EF4-FFF2-40B4-BE49-F238E27FC236}">
                        <a16:creationId xmlns:a16="http://schemas.microsoft.com/office/drawing/2014/main" id="{C67C6801-519C-87D2-EA41-C584BEB031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5" name="Groep 114">
                  <a:extLst>
                    <a:ext uri="{FF2B5EF4-FFF2-40B4-BE49-F238E27FC236}">
                      <a16:creationId xmlns:a16="http://schemas.microsoft.com/office/drawing/2014/main" id="{22B039FD-C0F8-49A9-83E3-51D270461978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7EF03414-7A61-5FF4-E76A-614BA95217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9EEC83C2-445E-FDF6-67B7-77A9D7C9AB2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BEB0EAF2-2D33-64C7-A0C4-18D16B3726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5" name="ICOON_info">
                <a:extLst>
                  <a:ext uri="{FF2B5EF4-FFF2-40B4-BE49-F238E27FC236}">
                    <a16:creationId xmlns:a16="http://schemas.microsoft.com/office/drawing/2014/main" id="{817C2668-A691-871A-DE3C-D84E4EC7771D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6" name="Ovaal 105">
                  <a:extLst>
                    <a:ext uri="{FF2B5EF4-FFF2-40B4-BE49-F238E27FC236}">
                      <a16:creationId xmlns:a16="http://schemas.microsoft.com/office/drawing/2014/main" id="{978C7FCF-AF6D-EDF5-3B39-568AB990FE0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Graphic 163" descr="Informatie">
                  <a:extLst>
                    <a:ext uri="{FF2B5EF4-FFF2-40B4-BE49-F238E27FC236}">
                      <a16:creationId xmlns:a16="http://schemas.microsoft.com/office/drawing/2014/main" id="{65DE4B1E-3A14-102A-C8D6-ACC9EADB3F35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042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M) #2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3B63E4BD-776B-F850-20C5-BF7D7FB23F1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5998" cy="6857999"/>
          </a:xfrm>
          <a:custGeom>
            <a:avLst/>
            <a:gdLst>
              <a:gd name="connsiteX0" fmla="*/ 914400 w 6095998"/>
              <a:gd name="connsiteY0" fmla="*/ 0 h 6857999"/>
              <a:gd name="connsiteX1" fmla="*/ 2636023 w 6095998"/>
              <a:gd name="connsiteY1" fmla="*/ 0 h 6857999"/>
              <a:gd name="connsiteX2" fmla="*/ 5835844 w 6095998"/>
              <a:gd name="connsiteY2" fmla="*/ 0 h 6857999"/>
              <a:gd name="connsiteX3" fmla="*/ 6095998 w 6095998"/>
              <a:gd name="connsiteY3" fmla="*/ 0 h 6857999"/>
              <a:gd name="connsiteX4" fmla="*/ 6095998 w 6095998"/>
              <a:gd name="connsiteY4" fmla="*/ 6857999 h 6857999"/>
              <a:gd name="connsiteX5" fmla="*/ 5835844 w 6095998"/>
              <a:gd name="connsiteY5" fmla="*/ 6857999 h 6857999"/>
              <a:gd name="connsiteX6" fmla="*/ 1738079 w 6095998"/>
              <a:gd name="connsiteY6" fmla="*/ 6857999 h 6857999"/>
              <a:gd name="connsiteX7" fmla="*/ 0 w 6095998"/>
              <a:gd name="connsiteY7" fmla="*/ 6857999 h 6857999"/>
              <a:gd name="connsiteX8" fmla="*/ 0 w 6095998"/>
              <a:gd name="connsiteY8" fmla="*/ 6379512 h 6857999"/>
              <a:gd name="connsiteX9" fmla="*/ 0 w 6095998"/>
              <a:gd name="connsiteY9" fmla="*/ 5669496 h 6857999"/>
              <a:gd name="connsiteX10" fmla="*/ 0 w 6095998"/>
              <a:gd name="connsiteY10" fmla="*/ 5389268 h 6857999"/>
              <a:gd name="connsiteX11" fmla="*/ 0 w 6095998"/>
              <a:gd name="connsiteY11" fmla="*/ 5191008 h 6857999"/>
              <a:gd name="connsiteX12" fmla="*/ 0 w 6095998"/>
              <a:gd name="connsiteY12" fmla="*/ 4910780 h 6857999"/>
              <a:gd name="connsiteX13" fmla="*/ 0 w 6095998"/>
              <a:gd name="connsiteY13" fmla="*/ 4296060 h 6857999"/>
              <a:gd name="connsiteX14" fmla="*/ 0 w 6095998"/>
              <a:gd name="connsiteY14" fmla="*/ 4200763 h 6857999"/>
              <a:gd name="connsiteX15" fmla="*/ 0 w 6095998"/>
              <a:gd name="connsiteY15" fmla="*/ 3817572 h 6857999"/>
              <a:gd name="connsiteX16" fmla="*/ 0 w 6095998"/>
              <a:gd name="connsiteY16" fmla="*/ 3722275 h 6857999"/>
              <a:gd name="connsiteX17" fmla="*/ 0 w 6095998"/>
              <a:gd name="connsiteY17" fmla="*/ 3107556 h 6857999"/>
              <a:gd name="connsiteX18" fmla="*/ 0 w 6095998"/>
              <a:gd name="connsiteY18" fmla="*/ 2629068 h 6857999"/>
              <a:gd name="connsiteX19" fmla="*/ 0 w 6095998"/>
              <a:gd name="connsiteY19" fmla="*/ 2430134 h 6857999"/>
              <a:gd name="connsiteX20" fmla="*/ 0 w 6095998"/>
              <a:gd name="connsiteY20" fmla="*/ 1951646 h 6857999"/>
              <a:gd name="connsiteX21" fmla="*/ 0 w 6095998"/>
              <a:gd name="connsiteY21" fmla="*/ 1241629 h 6857999"/>
              <a:gd name="connsiteX22" fmla="*/ 0 w 6095998"/>
              <a:gd name="connsiteY22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5998" h="6857999">
                <a:moveTo>
                  <a:pt x="914400" y="0"/>
                </a:moveTo>
                <a:lnTo>
                  <a:pt x="2636023" y="0"/>
                </a:lnTo>
                <a:lnTo>
                  <a:pt x="5835844" y="0"/>
                </a:lnTo>
                <a:lnTo>
                  <a:pt x="6095998" y="0"/>
                </a:lnTo>
                <a:lnTo>
                  <a:pt x="6095998" y="6857999"/>
                </a:lnTo>
                <a:lnTo>
                  <a:pt x="5835844" y="6857999"/>
                </a:lnTo>
                <a:lnTo>
                  <a:pt x="1738079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988742"/>
            <a:ext cx="4655999" cy="3841945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46560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Plaats hier </a:t>
            </a:r>
            <a:br>
              <a:rPr lang="nl-NL" noProof="0" dirty="0"/>
            </a:br>
            <a:r>
              <a:rPr lang="nl-NL" noProof="0" dirty="0"/>
              <a:t>je titel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F5F4741-7E9A-4CAB-94EB-11EAC243E80F}"/>
              </a:ext>
            </a:extLst>
          </p:cNvPr>
          <p:cNvSpPr/>
          <p:nvPr userDrawn="1"/>
        </p:nvSpPr>
        <p:spPr>
          <a:xfrm>
            <a:off x="0" y="-425941"/>
            <a:ext cx="2580835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(M) #2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2CC7142-B29C-44C0-A766-50C559F83F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4B6E430-DDE9-41EB-B150-CE29DBEA9C9C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EE62481-B77E-4A1D-9E60-6B5A09612E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A4D5831-898C-467F-9278-A1AE8AFEAC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B2C48671-DBD2-891E-99BF-F99960EB488E}"/>
              </a:ext>
            </a:extLst>
          </p:cNvPr>
          <p:cNvGrpSpPr/>
          <p:nvPr userDrawn="1"/>
        </p:nvGrpSpPr>
        <p:grpSpPr>
          <a:xfrm>
            <a:off x="718800" y="1612229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9CABC3F7-5F61-0D2A-AE8E-0FACCFBE3D91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DE25F51E-2D40-4044-E9C6-25118EBB37A9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BDFC7444-73CF-05E7-6EBE-5CAAF6C184ED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59E9DAAC-8515-AA0C-0D7D-7040D2AF5C0A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A20C9B45-5589-0F4A-1B26-F4AD378D8A05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22967AB-A591-A1E9-FC9E-76E733864408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406AF5D4-7746-0ABD-BD78-1CF1FEA9AF83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25BCAB9E-D38F-7D0F-E063-4F7B6BAFAF7B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7" name="Tijdelijke aanduiding voor tekst 7">
            <a:extLst>
              <a:ext uri="{FF2B5EF4-FFF2-40B4-BE49-F238E27FC236}">
                <a16:creationId xmlns:a16="http://schemas.microsoft.com/office/drawing/2014/main" id="{2E80A9A9-6A70-3863-E170-603462F180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46560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INSTRUCTIE">
            <a:extLst>
              <a:ext uri="{FF2B5EF4-FFF2-40B4-BE49-F238E27FC236}">
                <a16:creationId xmlns:a16="http://schemas.microsoft.com/office/drawing/2014/main" id="{5918563A-FF1C-9C44-8E9C-F9A8B0D482D9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F65BE154-D3F0-8CBB-A764-00E172F342B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E7F6FB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C12C70CA-BB73-A15A-B4C6-CA7B1AD1C956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1966B50-8B27-B61C-FC40-03E535CEAC76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AA095761-B424-C5B7-F96A-FE79DADC1866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F008E60-9EE5-D785-977F-3025D9E770B1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F7BCF4BB-2DD0-D82A-3FF9-B727C1FEDD08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DA16BAB2-5333-2DE6-6961-84365F9F6299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4319543C-9D4B-6C6B-94C6-A5EAB29E82CB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75CE23B0-6D11-44D2-BB4A-D9D30A5A87F7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0E08E763-357A-86DE-C229-2E514EDBECE9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EC1796C3-1DB3-9274-4F95-613242BAC5C3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DB7960D2-06B3-5E4A-0AB2-571FF70CDC57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0CDBAC50-E37F-C0BB-CBD2-866BEC6878C1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A028F96-AAEC-767B-ABCB-813DB36B7B67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55632384-C08E-01F2-6076-033E5660A022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AD7E5058-1CA3-2DF4-F8F6-E7D637869B9C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FA8DD80A-3ED9-3C02-43CA-05FCE8F896DD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5B5922F7-3A5D-68F8-04B1-A2ECBD09FC8E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68244B90-61D6-FE75-C005-5446920E0FB5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5FFB6C92-F373-C945-CEAD-6F2F99F7E9A1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9BADA1FB-9948-F69C-8FD7-563FD2186ADC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2" name="ICOON_info">
              <a:extLst>
                <a:ext uri="{FF2B5EF4-FFF2-40B4-BE49-F238E27FC236}">
                  <a16:creationId xmlns:a16="http://schemas.microsoft.com/office/drawing/2014/main" id="{311B03C9-C8C4-AB8B-D313-7415EF6BF9E8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FB852694-DB03-B566-5E74-B3283A10116E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Graphic 163" descr="Informatie">
                <a:extLst>
                  <a:ext uri="{FF2B5EF4-FFF2-40B4-BE49-F238E27FC236}">
                    <a16:creationId xmlns:a16="http://schemas.microsoft.com/office/drawing/2014/main" id="{3FE20EBE-EB7D-B70A-905F-86737FBB7652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3" name="VOORBEELD">
              <a:extLst>
                <a:ext uri="{FF2B5EF4-FFF2-40B4-BE49-F238E27FC236}">
                  <a16:creationId xmlns:a16="http://schemas.microsoft.com/office/drawing/2014/main" id="{465B5ADA-E4EF-B21D-F2A0-CF8EED2240C7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605F2185-1FC8-DA58-161D-8DA1D3215992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88F06304-7F48-5205-C294-FC537414C5DD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6EB681D7-3EDB-A38D-D04C-27338CBA869D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24D0CE78-43A6-2BD3-B45B-CB2B8C6D035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B425CFAD-8D2B-2D0B-D256-CAC9142102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7DDAE57-E676-10BA-47F0-8380AC45770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00B1F236-3389-5C02-78EC-CE7A40D491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599119CB-1676-CB39-371D-24C4122B2A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34C1A416-BAA7-7D4C-7658-40673CDA77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8" name="Pijl: rechts 77">
                  <a:extLst>
                    <a:ext uri="{FF2B5EF4-FFF2-40B4-BE49-F238E27FC236}">
                      <a16:creationId xmlns:a16="http://schemas.microsoft.com/office/drawing/2014/main" id="{4F175F3E-1B30-D1F5-E85A-31EFDD74E30F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D4BAF7A6-F327-936B-42B0-E4F3C04E760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19547C05-7123-5116-A1AA-B7A2D537974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02A924BE-9C54-7805-855D-426046CF65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0934DDC6-3818-5E36-61BD-3431558B74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A10564AE-FDDF-AA0E-DCC2-A5DF6E9A567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343B7E44-9579-9BB5-96BB-21013E036A3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EB11BCF3-352F-755D-936B-238FB4B751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4178739C-BFAF-D796-7E05-7FCA529D58AE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8" name="Rechte verbindingslijn 47">
                <a:extLst>
                  <a:ext uri="{FF2B5EF4-FFF2-40B4-BE49-F238E27FC236}">
                    <a16:creationId xmlns:a16="http://schemas.microsoft.com/office/drawing/2014/main" id="{B9BF87A7-764D-C763-4FF2-DA464EB1B7D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7550DE37-53F0-0D5A-D37C-BCF490D30A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45CFBF4D-3C1B-6ED8-D461-23372EC28DF5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92187E2D-5E6C-C74F-8AAC-D917D0BC1C95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75741427-52AE-A453-88E5-777192E5B2BD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2" name="Rechthoek 61">
                  <a:extLst>
                    <a:ext uri="{FF2B5EF4-FFF2-40B4-BE49-F238E27FC236}">
                      <a16:creationId xmlns:a16="http://schemas.microsoft.com/office/drawing/2014/main" id="{1C23B370-2352-A872-5E25-CF84526D4C2A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765681A6-8339-6ED4-EB08-67B05542357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F844DDFC-ACD3-03F9-CF4C-0A532249B27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42C96525-08B4-24F6-78EB-05823D7019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E3EC4459-6AA7-2B69-372D-8650F592BE5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7FCD1BD5-97F6-F5BB-AB32-CDAFAED4A9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B8AC2602-6226-B333-E6BC-7407232B64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90E3DF3B-BA5E-9D36-C10D-BC9436E96CEB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EAD1CA56-9989-31F0-2E29-C90193359745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A7CE518C-04C6-261C-C3D5-D9AA47B8499D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E9DD5D33-4ECF-917C-732A-EC44629A376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9674B525-5B7D-D021-8115-9810BC5329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DD753222-3FED-E763-4B3F-B5EF415EEAA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C39ACAA3-B195-C301-8D21-BE8717DFD0D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B7D80694-4BF7-C110-874E-777376F63BB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9325DD0D-24E9-3BBF-F32A-D3E421FE329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6" name="Pijl: rechts 55">
                  <a:extLst>
                    <a:ext uri="{FF2B5EF4-FFF2-40B4-BE49-F238E27FC236}">
                      <a16:creationId xmlns:a16="http://schemas.microsoft.com/office/drawing/2014/main" id="{22F2FC78-F9ED-F0B5-5480-8E4AB92BDDF0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6" name="INSTRUCTIE">
            <a:extLst>
              <a:ext uri="{FF2B5EF4-FFF2-40B4-BE49-F238E27FC236}">
                <a16:creationId xmlns:a16="http://schemas.microsoft.com/office/drawing/2014/main" id="{4508F9A3-108C-2D27-08DF-B5449A694928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7712E7F3-11E4-9C19-F1FA-78EC2E129544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8" name="INSTRUCTIE">
              <a:extLst>
                <a:ext uri="{FF2B5EF4-FFF2-40B4-BE49-F238E27FC236}">
                  <a16:creationId xmlns:a16="http://schemas.microsoft.com/office/drawing/2014/main" id="{0F53BF5A-1120-215F-09E5-3744C24DF2B1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BF0D4A68-A3DF-C201-A3C6-6033C4C710F9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0" name="Ovaal 89">
                <a:extLst>
                  <a:ext uri="{FF2B5EF4-FFF2-40B4-BE49-F238E27FC236}">
                    <a16:creationId xmlns:a16="http://schemas.microsoft.com/office/drawing/2014/main" id="{82B6F43B-1805-0570-CB32-3BBC2B96C080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1" name="Rechthoek 90">
                <a:extLst>
                  <a:ext uri="{FF2B5EF4-FFF2-40B4-BE49-F238E27FC236}">
                    <a16:creationId xmlns:a16="http://schemas.microsoft.com/office/drawing/2014/main" id="{115E7576-DA09-827E-89E8-59D27F1AFAE1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2" name="Groep 91">
                <a:extLst>
                  <a:ext uri="{FF2B5EF4-FFF2-40B4-BE49-F238E27FC236}">
                    <a16:creationId xmlns:a16="http://schemas.microsoft.com/office/drawing/2014/main" id="{BE1CB879-E614-32C1-F1C8-9587AA74A94B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8" name="Rechthoek 137">
                  <a:extLst>
                    <a:ext uri="{FF2B5EF4-FFF2-40B4-BE49-F238E27FC236}">
                      <a16:creationId xmlns:a16="http://schemas.microsoft.com/office/drawing/2014/main" id="{82A51E85-3452-39DA-2E7B-A7F1C9A9312A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9" name="Ovaal 138">
                  <a:extLst>
                    <a:ext uri="{FF2B5EF4-FFF2-40B4-BE49-F238E27FC236}">
                      <a16:creationId xmlns:a16="http://schemas.microsoft.com/office/drawing/2014/main" id="{D2D451A0-E1F7-C76D-1EAA-93277CAFFAE1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Vrije vorm: vorm 139">
                  <a:extLst>
                    <a:ext uri="{FF2B5EF4-FFF2-40B4-BE49-F238E27FC236}">
                      <a16:creationId xmlns:a16="http://schemas.microsoft.com/office/drawing/2014/main" id="{5FD6D922-E80A-C051-ECCB-55FDCE1C27F9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1" name="Rechthoek: afgeronde hoeken 140">
                  <a:extLst>
                    <a:ext uri="{FF2B5EF4-FFF2-40B4-BE49-F238E27FC236}">
                      <a16:creationId xmlns:a16="http://schemas.microsoft.com/office/drawing/2014/main" id="{BC65DF7B-CBCD-B348-2277-9226D2137203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2" name="Rechte verbindingslijn 141">
                  <a:extLst>
                    <a:ext uri="{FF2B5EF4-FFF2-40B4-BE49-F238E27FC236}">
                      <a16:creationId xmlns:a16="http://schemas.microsoft.com/office/drawing/2014/main" id="{7B5CEC58-808F-E8B8-8F9F-66E8AA76E76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A1E73806-AA8A-D01A-2120-77BAEAF0BAC6}"/>
                    </a:ext>
                  </a:extLst>
                </p:cNvPr>
                <p:cNvCxnSpPr>
                  <a:cxnSpLocks/>
                  <a:stCxn id="141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3" name="Ovaal 92">
                <a:extLst>
                  <a:ext uri="{FF2B5EF4-FFF2-40B4-BE49-F238E27FC236}">
                    <a16:creationId xmlns:a16="http://schemas.microsoft.com/office/drawing/2014/main" id="{3F678827-4A35-CC86-A5C5-2D2564F57D35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4" name="Rechthoek 93">
                <a:extLst>
                  <a:ext uri="{FF2B5EF4-FFF2-40B4-BE49-F238E27FC236}">
                    <a16:creationId xmlns:a16="http://schemas.microsoft.com/office/drawing/2014/main" id="{EBE6988F-5614-D69A-5B54-D37AAC0A758A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5" name="Groep 94">
                <a:extLst>
                  <a:ext uri="{FF2B5EF4-FFF2-40B4-BE49-F238E27FC236}">
                    <a16:creationId xmlns:a16="http://schemas.microsoft.com/office/drawing/2014/main" id="{E9959DB9-1069-82F2-6F1D-5DF7E65F517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5" name="Rechthoek 134">
                  <a:extLst>
                    <a:ext uri="{FF2B5EF4-FFF2-40B4-BE49-F238E27FC236}">
                      <a16:creationId xmlns:a16="http://schemas.microsoft.com/office/drawing/2014/main" id="{68BF8262-7449-D70E-490A-CF22FAD6B59A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6" name="Rechte verbindingslijn 135">
                  <a:extLst>
                    <a:ext uri="{FF2B5EF4-FFF2-40B4-BE49-F238E27FC236}">
                      <a16:creationId xmlns:a16="http://schemas.microsoft.com/office/drawing/2014/main" id="{E845F7A0-3EEC-10AC-0EAA-A75A739C1C87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7" name="Gelijkbenige driehoek 136">
                  <a:extLst>
                    <a:ext uri="{FF2B5EF4-FFF2-40B4-BE49-F238E27FC236}">
                      <a16:creationId xmlns:a16="http://schemas.microsoft.com/office/drawing/2014/main" id="{39C0DF7E-8DE6-9B94-C2EA-13F362430253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6" name="Ovaal 95">
                <a:extLst>
                  <a:ext uri="{FF2B5EF4-FFF2-40B4-BE49-F238E27FC236}">
                    <a16:creationId xmlns:a16="http://schemas.microsoft.com/office/drawing/2014/main" id="{40E390A4-003F-A6C1-018D-AAFDA335CAB9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4BDC57B8-8A37-AA9D-5008-5D7D4040AD6A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8" name="Ovaal 97">
                <a:extLst>
                  <a:ext uri="{FF2B5EF4-FFF2-40B4-BE49-F238E27FC236}">
                    <a16:creationId xmlns:a16="http://schemas.microsoft.com/office/drawing/2014/main" id="{6FDF04BA-253C-07F1-D657-DCAB36371B34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99" name="Rechthoek 98">
                <a:extLst>
                  <a:ext uri="{FF2B5EF4-FFF2-40B4-BE49-F238E27FC236}">
                    <a16:creationId xmlns:a16="http://schemas.microsoft.com/office/drawing/2014/main" id="{07F539FC-D06D-A9B1-A66F-73020594EF97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0" name="Groep 99">
                <a:extLst>
                  <a:ext uri="{FF2B5EF4-FFF2-40B4-BE49-F238E27FC236}">
                    <a16:creationId xmlns:a16="http://schemas.microsoft.com/office/drawing/2014/main" id="{624CD292-419C-A676-495E-44ACFAF050E6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19" name="Groep 118">
                  <a:extLst>
                    <a:ext uri="{FF2B5EF4-FFF2-40B4-BE49-F238E27FC236}">
                      <a16:creationId xmlns:a16="http://schemas.microsoft.com/office/drawing/2014/main" id="{2931AABD-41A8-DC78-E6ED-5A3F98C6D749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2" name="Groep 121">
                    <a:extLst>
                      <a:ext uri="{FF2B5EF4-FFF2-40B4-BE49-F238E27FC236}">
                        <a16:creationId xmlns:a16="http://schemas.microsoft.com/office/drawing/2014/main" id="{9D5D2367-D212-CA4A-B30E-9372D88D81A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29" name="Groep 128">
                      <a:extLst>
                        <a:ext uri="{FF2B5EF4-FFF2-40B4-BE49-F238E27FC236}">
                          <a16:creationId xmlns:a16="http://schemas.microsoft.com/office/drawing/2014/main" id="{EAC94F03-00E4-09ED-FBC2-26E19AB2513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2" name="Rechthoek 131">
                        <a:extLst>
                          <a:ext uri="{FF2B5EF4-FFF2-40B4-BE49-F238E27FC236}">
                            <a16:creationId xmlns:a16="http://schemas.microsoft.com/office/drawing/2014/main" id="{EB8CA1D7-24BB-9C26-A5C0-A3DCFAAFF92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64A9C5E7-F205-A0B7-865E-5157DF406FB9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4" name="Ovaal 133">
                        <a:extLst>
                          <a:ext uri="{FF2B5EF4-FFF2-40B4-BE49-F238E27FC236}">
                            <a16:creationId xmlns:a16="http://schemas.microsoft.com/office/drawing/2014/main" id="{2B8316A4-FC03-AE96-3EDE-5E644AEDFD4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0" name="Afbeelding 129">
                      <a:extLst>
                        <a:ext uri="{FF2B5EF4-FFF2-40B4-BE49-F238E27FC236}">
                          <a16:creationId xmlns:a16="http://schemas.microsoft.com/office/drawing/2014/main" id="{FC7BF234-099A-0535-A834-93F4088B4DEA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1" name="Afbeelding 130">
                      <a:extLst>
                        <a:ext uri="{FF2B5EF4-FFF2-40B4-BE49-F238E27FC236}">
                          <a16:creationId xmlns:a16="http://schemas.microsoft.com/office/drawing/2014/main" id="{A77BE921-122F-D7EF-FDE0-1E95189A6ADC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85FE0AB2-613A-BA12-B01A-73D34FA541A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378B2C86-DFCC-A5E0-5959-9EB7A8FC153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66277855-FD5B-E093-5214-D110C6450F92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05B00EB3-B236-DDEF-F872-451D32C2B6AF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5" name="Rechthoek 124">
                      <a:extLst>
                        <a:ext uri="{FF2B5EF4-FFF2-40B4-BE49-F238E27FC236}">
                          <a16:creationId xmlns:a16="http://schemas.microsoft.com/office/drawing/2014/main" id="{2304D66D-AB0D-06E7-E4AD-95835E4759F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5CED10D9-D326-0246-5DFB-BD0DAADDABA1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33789AD9-5D53-69F7-E143-9EBE0AAC098A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1" name="Gelijkbenige driehoek 120">
                  <a:extLst>
                    <a:ext uri="{FF2B5EF4-FFF2-40B4-BE49-F238E27FC236}">
                      <a16:creationId xmlns:a16="http://schemas.microsoft.com/office/drawing/2014/main" id="{0A0BC58A-F6E3-D041-D2E6-1A1F0A5C757A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D0CBD20C-1CED-7A3F-9E16-0F083B3DF652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5" name="Rechthoek 104">
                  <a:extLst>
                    <a:ext uri="{FF2B5EF4-FFF2-40B4-BE49-F238E27FC236}">
                      <a16:creationId xmlns:a16="http://schemas.microsoft.com/office/drawing/2014/main" id="{99B72BE9-71E9-A30D-B7ED-B29E90A85873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1200C547-0CE1-8A92-C50E-35ABD82681F1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Tekstvak 106">
                  <a:extLst>
                    <a:ext uri="{FF2B5EF4-FFF2-40B4-BE49-F238E27FC236}">
                      <a16:creationId xmlns:a16="http://schemas.microsoft.com/office/drawing/2014/main" id="{742AC336-E44B-03C3-184E-1B979AD0E245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8" name="Tekstvak 107">
                  <a:extLst>
                    <a:ext uri="{FF2B5EF4-FFF2-40B4-BE49-F238E27FC236}">
                      <a16:creationId xmlns:a16="http://schemas.microsoft.com/office/drawing/2014/main" id="{FCBFD56B-2ECD-7F80-FB0E-B349AFDF194E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09" name="Vrije vorm: vorm 108">
                  <a:extLst>
                    <a:ext uri="{FF2B5EF4-FFF2-40B4-BE49-F238E27FC236}">
                      <a16:creationId xmlns:a16="http://schemas.microsoft.com/office/drawing/2014/main" id="{98B7710A-2F7E-A41D-AC92-D980951572CF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0" name="Gelijkbenige driehoek 109">
                  <a:extLst>
                    <a:ext uri="{FF2B5EF4-FFF2-40B4-BE49-F238E27FC236}">
                      <a16:creationId xmlns:a16="http://schemas.microsoft.com/office/drawing/2014/main" id="{A45F5805-5BD7-0D88-03E7-377383168744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1" name="Groep 110">
                  <a:extLst>
                    <a:ext uri="{FF2B5EF4-FFF2-40B4-BE49-F238E27FC236}">
                      <a16:creationId xmlns:a16="http://schemas.microsoft.com/office/drawing/2014/main" id="{78B4AB89-3EEF-1FC5-A54B-A866DA0C6B6E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6F94FEB5-3995-BD63-4693-0D953B6EF1A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1800F42C-0D95-CF36-E32E-A4D6789D21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28D67F62-DF6B-5192-C0C9-991B565D3DA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6D6CBFAC-A169-3D6D-C944-EB8755FA0F34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944F7E51-132A-8797-072D-3914430851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957AFAB6-1753-D3BD-82EF-408FC51D28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CF529D89-1B2A-733F-5782-37255EFE1E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2" name="ICOON_info">
                <a:extLst>
                  <a:ext uri="{FF2B5EF4-FFF2-40B4-BE49-F238E27FC236}">
                    <a16:creationId xmlns:a16="http://schemas.microsoft.com/office/drawing/2014/main" id="{F5264C1A-12F0-3F61-931B-5D15A6B5F4F5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3" name="Ovaal 102">
                  <a:extLst>
                    <a:ext uri="{FF2B5EF4-FFF2-40B4-BE49-F238E27FC236}">
                      <a16:creationId xmlns:a16="http://schemas.microsoft.com/office/drawing/2014/main" id="{72AA111C-2FEB-6500-DD97-138603A9A2E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4" name="Graphic 163" descr="Informatie">
                  <a:extLst>
                    <a:ext uri="{FF2B5EF4-FFF2-40B4-BE49-F238E27FC236}">
                      <a16:creationId xmlns:a16="http://schemas.microsoft.com/office/drawing/2014/main" id="{62C412E1-E29E-A928-EF7D-64521984A1BA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5100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L) #2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EEA9ED0C-D3D4-2336-ACFA-470E34D9100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68122" y="0"/>
            <a:ext cx="7423876" cy="6857999"/>
          </a:xfrm>
          <a:custGeom>
            <a:avLst/>
            <a:gdLst>
              <a:gd name="connsiteX0" fmla="*/ 914400 w 7423876"/>
              <a:gd name="connsiteY0" fmla="*/ 0 h 6857999"/>
              <a:gd name="connsiteX1" fmla="*/ 2636023 w 7423876"/>
              <a:gd name="connsiteY1" fmla="*/ 0 h 6857999"/>
              <a:gd name="connsiteX2" fmla="*/ 5835844 w 7423876"/>
              <a:gd name="connsiteY2" fmla="*/ 0 h 6857999"/>
              <a:gd name="connsiteX3" fmla="*/ 7423876 w 7423876"/>
              <a:gd name="connsiteY3" fmla="*/ 0 h 6857999"/>
              <a:gd name="connsiteX4" fmla="*/ 7423876 w 7423876"/>
              <a:gd name="connsiteY4" fmla="*/ 6857999 h 6857999"/>
              <a:gd name="connsiteX5" fmla="*/ 5835844 w 7423876"/>
              <a:gd name="connsiteY5" fmla="*/ 6857999 h 6857999"/>
              <a:gd name="connsiteX6" fmla="*/ 1738079 w 7423876"/>
              <a:gd name="connsiteY6" fmla="*/ 6857999 h 6857999"/>
              <a:gd name="connsiteX7" fmla="*/ 0 w 7423876"/>
              <a:gd name="connsiteY7" fmla="*/ 6857999 h 6857999"/>
              <a:gd name="connsiteX8" fmla="*/ 0 w 7423876"/>
              <a:gd name="connsiteY8" fmla="*/ 6379512 h 6857999"/>
              <a:gd name="connsiteX9" fmla="*/ 0 w 7423876"/>
              <a:gd name="connsiteY9" fmla="*/ 5669496 h 6857999"/>
              <a:gd name="connsiteX10" fmla="*/ 0 w 7423876"/>
              <a:gd name="connsiteY10" fmla="*/ 5389268 h 6857999"/>
              <a:gd name="connsiteX11" fmla="*/ 0 w 7423876"/>
              <a:gd name="connsiteY11" fmla="*/ 5191008 h 6857999"/>
              <a:gd name="connsiteX12" fmla="*/ 0 w 7423876"/>
              <a:gd name="connsiteY12" fmla="*/ 4910780 h 6857999"/>
              <a:gd name="connsiteX13" fmla="*/ 0 w 7423876"/>
              <a:gd name="connsiteY13" fmla="*/ 4296060 h 6857999"/>
              <a:gd name="connsiteX14" fmla="*/ 0 w 7423876"/>
              <a:gd name="connsiteY14" fmla="*/ 4200763 h 6857999"/>
              <a:gd name="connsiteX15" fmla="*/ 0 w 7423876"/>
              <a:gd name="connsiteY15" fmla="*/ 3817572 h 6857999"/>
              <a:gd name="connsiteX16" fmla="*/ 0 w 7423876"/>
              <a:gd name="connsiteY16" fmla="*/ 3722275 h 6857999"/>
              <a:gd name="connsiteX17" fmla="*/ 0 w 7423876"/>
              <a:gd name="connsiteY17" fmla="*/ 3107556 h 6857999"/>
              <a:gd name="connsiteX18" fmla="*/ 0 w 7423876"/>
              <a:gd name="connsiteY18" fmla="*/ 2629068 h 6857999"/>
              <a:gd name="connsiteX19" fmla="*/ 0 w 7423876"/>
              <a:gd name="connsiteY19" fmla="*/ 2430134 h 6857999"/>
              <a:gd name="connsiteX20" fmla="*/ 0 w 7423876"/>
              <a:gd name="connsiteY20" fmla="*/ 1951646 h 6857999"/>
              <a:gd name="connsiteX21" fmla="*/ 0 w 7423876"/>
              <a:gd name="connsiteY21" fmla="*/ 1241629 h 6857999"/>
              <a:gd name="connsiteX22" fmla="*/ 0 w 7423876"/>
              <a:gd name="connsiteY22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423876" h="6857999">
                <a:moveTo>
                  <a:pt x="914400" y="0"/>
                </a:moveTo>
                <a:lnTo>
                  <a:pt x="2636023" y="0"/>
                </a:lnTo>
                <a:lnTo>
                  <a:pt x="5835844" y="0"/>
                </a:lnTo>
                <a:lnTo>
                  <a:pt x="7423876" y="0"/>
                </a:lnTo>
                <a:lnTo>
                  <a:pt x="7423876" y="6857999"/>
                </a:lnTo>
                <a:lnTo>
                  <a:pt x="5835844" y="6857999"/>
                </a:lnTo>
                <a:lnTo>
                  <a:pt x="1738079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988744"/>
            <a:ext cx="3328123" cy="3841944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3328124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17A3A-2F7A-405A-8179-70A8D4BE4C0F}"/>
              </a:ext>
            </a:extLst>
          </p:cNvPr>
          <p:cNvSpPr/>
          <p:nvPr userDrawn="1"/>
        </p:nvSpPr>
        <p:spPr>
          <a:xfrm>
            <a:off x="0" y="-425941"/>
            <a:ext cx="2505494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(L) #2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985D4BE-4AFC-4ECF-840C-50E169FA5E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D42BFC7-4720-484C-8B3A-3E9FA124C714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532BF89-FD68-40E2-866A-7EB10B249D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CC67A1-9317-484B-A159-B3F1B25B14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19" name="Groep 18">
            <a:extLst>
              <a:ext uri="{FF2B5EF4-FFF2-40B4-BE49-F238E27FC236}">
                <a16:creationId xmlns:a16="http://schemas.microsoft.com/office/drawing/2014/main" id="{30DB706A-C055-0E13-5C22-D464C4407FEE}"/>
              </a:ext>
            </a:extLst>
          </p:cNvPr>
          <p:cNvGrpSpPr/>
          <p:nvPr userDrawn="1"/>
        </p:nvGrpSpPr>
        <p:grpSpPr>
          <a:xfrm>
            <a:off x="718800" y="1612229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C5446FC7-14AF-3576-E0D9-6CC017104DF4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74867364-A87A-6475-5A4C-EFD19A19B591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00222137-7482-49D2-506E-35C0E76C0EFD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57F8FED3-8B2E-873B-6878-6E90880F2ECE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F889FBFB-D9BE-57F0-A359-E1E5F4EA4640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2E33443-0F80-A8D9-61C6-0A188EF314B6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81D98307-0644-608E-F19A-B0BFC0BA48C2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B8233A78-7847-A351-0D2E-BCE3A8F8C07F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5BE5574F-D0B5-5505-7C50-9EEEF179FD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INSTRUCTIE">
            <a:extLst>
              <a:ext uri="{FF2B5EF4-FFF2-40B4-BE49-F238E27FC236}">
                <a16:creationId xmlns:a16="http://schemas.microsoft.com/office/drawing/2014/main" id="{57166210-C8A2-4606-DCE3-FCB92C292AE0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DF2552F3-776D-194F-E357-541D8979F552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E7F6FB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8BC25EE0-9D71-2DC4-6CAA-6AAD27D020B9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338BAC16-6B6D-FA33-29B8-6795BF10FDEF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62944D7E-583C-F2DD-13A2-52D89436EB76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01D2C968-95A4-32A3-2E87-252EF27532AB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6ED8AB01-E4DB-7CA7-9064-AB560F45570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11913A01-A065-291C-A823-3CF9572A99B4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763D6BB0-003C-0F83-A71E-BD0DABB7DAE1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7EA1152F-8906-C226-A59A-0888BCD24D48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9A0CBAC6-4AEB-1D98-5631-365BCC9E45DB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E6EA3FBA-CEBB-D01F-EAEA-7E07E8A81CD3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9DAC2659-1DF4-6D23-90ED-E74500C5F89F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CCC32F0D-1992-E524-BD6A-21498F7BC397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92100367-FD5A-29C8-C987-E2D06ACB400B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9B2C82CE-E37E-3C08-3269-DFAB233CE64A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045E5C5E-8558-AA42-0DA0-18C1A28572B4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253A365B-1F6B-0332-31C2-463627800CF3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B3E15C6F-6981-8B74-9592-06DCB0E88474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6D48C147-5FAF-5475-E807-11CFB78BDA8A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9CB3EEAD-9A87-5461-4481-292E902D3ADF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704B111-133F-5515-E556-87A1326A18DF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2" name="ICOON_info">
              <a:extLst>
                <a:ext uri="{FF2B5EF4-FFF2-40B4-BE49-F238E27FC236}">
                  <a16:creationId xmlns:a16="http://schemas.microsoft.com/office/drawing/2014/main" id="{40108955-8625-B8BA-5200-248FFC54B3CF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970073B6-87E9-255C-BF2A-148974EE3DC0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Graphic 163" descr="Informatie">
                <a:extLst>
                  <a:ext uri="{FF2B5EF4-FFF2-40B4-BE49-F238E27FC236}">
                    <a16:creationId xmlns:a16="http://schemas.microsoft.com/office/drawing/2014/main" id="{97AFE0AA-E444-796E-B4B4-669E6ACE72B4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3" name="VOORBEELD">
              <a:extLst>
                <a:ext uri="{FF2B5EF4-FFF2-40B4-BE49-F238E27FC236}">
                  <a16:creationId xmlns:a16="http://schemas.microsoft.com/office/drawing/2014/main" id="{A88A6C72-4C25-3D88-AB41-CCB988141914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F951BE99-EB53-19A3-8B0E-F3D42A16DBAE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9150A1F1-A92A-BC1C-69ED-B072CD4CEF68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0BB31C62-33C3-AD0F-9EBA-53F76832B97C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6DA5DD1E-4618-8F2B-DB9A-E646DD9F102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B69EBB89-8319-5204-D3BC-DB7F74B6E0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087D6B0-9B13-04AA-8EAE-C7E2139816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2C8A7668-33D3-2AC1-7412-F7DFE93942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50C5FD7-7023-4E2F-1247-B5D49B74E48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2B53C436-CA54-71FD-730C-04737C65E24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8" name="Pijl: rechts 77">
                  <a:extLst>
                    <a:ext uri="{FF2B5EF4-FFF2-40B4-BE49-F238E27FC236}">
                      <a16:creationId xmlns:a16="http://schemas.microsoft.com/office/drawing/2014/main" id="{4651CC00-83FA-0A74-F411-D30CFB77B77F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9CB5968C-A2AF-D4D1-E9D8-35B8B493EB6E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93A5A08A-800D-9860-CED0-A257DF2611B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23043A36-81D3-E6DB-F327-F39D7076EE7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0BD59B1C-1EE1-2911-C2F6-B07F8CF871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832FBE51-EB34-1687-6884-02F536FA2A3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15B7DC86-0F74-05E9-6B75-2E6876A1E96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65EC0D3A-409C-BE18-274A-6F03C4E4FC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E5E38C7E-64CD-69FA-3850-A037F54BE1C5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8" name="Rechte verbindingslijn 47">
                <a:extLst>
                  <a:ext uri="{FF2B5EF4-FFF2-40B4-BE49-F238E27FC236}">
                    <a16:creationId xmlns:a16="http://schemas.microsoft.com/office/drawing/2014/main" id="{B618A385-5913-71F0-D290-B5B38DE655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AAEC0DD8-32F5-6B79-04E0-E9EB5507234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E0540C18-72D1-1AF1-A12D-8D8DC77708CE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7585EB02-F28A-BE3A-9A6C-5A78A0FBEF11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7FE65761-31D1-9EB9-F277-65E0F174A69B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2" name="Rechthoek 61">
                  <a:extLst>
                    <a:ext uri="{FF2B5EF4-FFF2-40B4-BE49-F238E27FC236}">
                      <a16:creationId xmlns:a16="http://schemas.microsoft.com/office/drawing/2014/main" id="{9D67F59C-160F-6FBF-191F-2B23A3F2F96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18BE362E-6405-5893-7692-85621DCACDE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7FDB2AC3-921C-13E4-7D7C-3884850DCBD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5EF7D9D-2463-A54A-5794-882731680BF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E35EA7E9-AA1A-A531-689F-E93A6C2F0E6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D23033BD-20BB-E67C-9166-75934AD241F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B3A5B3FC-CFAA-D314-46A9-E30AAFFA188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814BB5F4-6B4B-0059-EB92-41ACEF95A0D7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23C13410-6EBB-D8FB-252B-43C0BDFA228F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8291F393-CFF3-A1FE-313A-343ABF98EEE7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9C069F41-A000-2929-20F7-A4105257F68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1E5A94FC-440B-4F8C-6017-7EA3385F34C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7E6FAC2E-FE6F-7F47-B9A5-51B65629A8F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8DB45B83-A4F9-39C8-0490-55EBB0DE97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D4008917-3334-254C-8C16-0853EA6BFA8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3A717E40-E3CD-3006-29BB-CE6FF2CC269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6" name="Pijl: rechts 55">
                  <a:extLst>
                    <a:ext uri="{FF2B5EF4-FFF2-40B4-BE49-F238E27FC236}">
                      <a16:creationId xmlns:a16="http://schemas.microsoft.com/office/drawing/2014/main" id="{504B81F8-19FA-F60D-A9F7-53C76256CD9A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6" name="INSTRUCTIE">
            <a:extLst>
              <a:ext uri="{FF2B5EF4-FFF2-40B4-BE49-F238E27FC236}">
                <a16:creationId xmlns:a16="http://schemas.microsoft.com/office/drawing/2014/main" id="{631C2D4F-DDFD-F1E4-5968-D2EB98DF4147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561C88FF-974B-DEFB-CE0F-EAE865AC6D93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8" name="INSTRUCTIE">
              <a:extLst>
                <a:ext uri="{FF2B5EF4-FFF2-40B4-BE49-F238E27FC236}">
                  <a16:creationId xmlns:a16="http://schemas.microsoft.com/office/drawing/2014/main" id="{1F6FCA0A-0896-4591-65A3-BBAF19199BE6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FDB2FCA9-6A7F-6026-27AD-754CC07C40EF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0" name="Ovaal 89">
                <a:extLst>
                  <a:ext uri="{FF2B5EF4-FFF2-40B4-BE49-F238E27FC236}">
                    <a16:creationId xmlns:a16="http://schemas.microsoft.com/office/drawing/2014/main" id="{4ECEC3F5-F8C7-E0B5-16E6-F52ABDFB5D76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1" name="Rechthoek 90">
                <a:extLst>
                  <a:ext uri="{FF2B5EF4-FFF2-40B4-BE49-F238E27FC236}">
                    <a16:creationId xmlns:a16="http://schemas.microsoft.com/office/drawing/2014/main" id="{81EDDDE0-72EF-01F1-F7E7-13F3EFE1328E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2" name="Groep 91">
                <a:extLst>
                  <a:ext uri="{FF2B5EF4-FFF2-40B4-BE49-F238E27FC236}">
                    <a16:creationId xmlns:a16="http://schemas.microsoft.com/office/drawing/2014/main" id="{469C5F5D-F8B9-5E59-330D-5A7E5BD6249E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8" name="Rechthoek 137">
                  <a:extLst>
                    <a:ext uri="{FF2B5EF4-FFF2-40B4-BE49-F238E27FC236}">
                      <a16:creationId xmlns:a16="http://schemas.microsoft.com/office/drawing/2014/main" id="{07EEE5BD-A026-B279-ED20-D35060F259FC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9" name="Ovaal 138">
                  <a:extLst>
                    <a:ext uri="{FF2B5EF4-FFF2-40B4-BE49-F238E27FC236}">
                      <a16:creationId xmlns:a16="http://schemas.microsoft.com/office/drawing/2014/main" id="{6CA5FAF7-6C50-D894-D2B8-1C05572ED27D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Vrije vorm: vorm 139">
                  <a:extLst>
                    <a:ext uri="{FF2B5EF4-FFF2-40B4-BE49-F238E27FC236}">
                      <a16:creationId xmlns:a16="http://schemas.microsoft.com/office/drawing/2014/main" id="{FC140985-53F4-5E15-3C51-228FF459F545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1" name="Rechthoek: afgeronde hoeken 140">
                  <a:extLst>
                    <a:ext uri="{FF2B5EF4-FFF2-40B4-BE49-F238E27FC236}">
                      <a16:creationId xmlns:a16="http://schemas.microsoft.com/office/drawing/2014/main" id="{54DDB9D5-0970-6709-168D-337AD66D53FC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2" name="Rechte verbindingslijn 141">
                  <a:extLst>
                    <a:ext uri="{FF2B5EF4-FFF2-40B4-BE49-F238E27FC236}">
                      <a16:creationId xmlns:a16="http://schemas.microsoft.com/office/drawing/2014/main" id="{D38DF99E-A1AA-6A23-8B77-7D9F364A60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C30A457F-B9D2-73FD-F38C-2E35FDEB1EC0}"/>
                    </a:ext>
                  </a:extLst>
                </p:cNvPr>
                <p:cNvCxnSpPr>
                  <a:cxnSpLocks/>
                  <a:stCxn id="141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3" name="Ovaal 92">
                <a:extLst>
                  <a:ext uri="{FF2B5EF4-FFF2-40B4-BE49-F238E27FC236}">
                    <a16:creationId xmlns:a16="http://schemas.microsoft.com/office/drawing/2014/main" id="{DBDDB479-47EF-DE42-21C1-7D4255FB0267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4" name="Rechthoek 93">
                <a:extLst>
                  <a:ext uri="{FF2B5EF4-FFF2-40B4-BE49-F238E27FC236}">
                    <a16:creationId xmlns:a16="http://schemas.microsoft.com/office/drawing/2014/main" id="{7182F0D7-1F67-AACA-BB5D-61B05EB351F9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5" name="Groep 94">
                <a:extLst>
                  <a:ext uri="{FF2B5EF4-FFF2-40B4-BE49-F238E27FC236}">
                    <a16:creationId xmlns:a16="http://schemas.microsoft.com/office/drawing/2014/main" id="{6C769303-3A5F-10F6-D469-E4DEED019F43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5" name="Rechthoek 134">
                  <a:extLst>
                    <a:ext uri="{FF2B5EF4-FFF2-40B4-BE49-F238E27FC236}">
                      <a16:creationId xmlns:a16="http://schemas.microsoft.com/office/drawing/2014/main" id="{F19869A4-5CA7-5D4E-A429-87CD9BEB5DFB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6" name="Rechte verbindingslijn 135">
                  <a:extLst>
                    <a:ext uri="{FF2B5EF4-FFF2-40B4-BE49-F238E27FC236}">
                      <a16:creationId xmlns:a16="http://schemas.microsoft.com/office/drawing/2014/main" id="{AA833ACA-F25C-4B28-12AB-000249314DC0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7" name="Gelijkbenige driehoek 136">
                  <a:extLst>
                    <a:ext uri="{FF2B5EF4-FFF2-40B4-BE49-F238E27FC236}">
                      <a16:creationId xmlns:a16="http://schemas.microsoft.com/office/drawing/2014/main" id="{6658428E-3917-E8A2-88FF-F2703BCBEFB1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6" name="Ovaal 95">
                <a:extLst>
                  <a:ext uri="{FF2B5EF4-FFF2-40B4-BE49-F238E27FC236}">
                    <a16:creationId xmlns:a16="http://schemas.microsoft.com/office/drawing/2014/main" id="{7596D726-07F8-3FCE-FB16-874040C96094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59267E6A-FB63-2DE8-21B8-CF280CF3C58D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8" name="Ovaal 97">
                <a:extLst>
                  <a:ext uri="{FF2B5EF4-FFF2-40B4-BE49-F238E27FC236}">
                    <a16:creationId xmlns:a16="http://schemas.microsoft.com/office/drawing/2014/main" id="{2FBCEF12-1F37-F157-D726-722C4316D58D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99" name="Rechthoek 98">
                <a:extLst>
                  <a:ext uri="{FF2B5EF4-FFF2-40B4-BE49-F238E27FC236}">
                    <a16:creationId xmlns:a16="http://schemas.microsoft.com/office/drawing/2014/main" id="{44AEF7BD-86C6-A51B-7360-A926875FC1FF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0" name="Groep 99">
                <a:extLst>
                  <a:ext uri="{FF2B5EF4-FFF2-40B4-BE49-F238E27FC236}">
                    <a16:creationId xmlns:a16="http://schemas.microsoft.com/office/drawing/2014/main" id="{3FE63A23-9038-F942-766B-2BE0FAC394EA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19" name="Groep 118">
                  <a:extLst>
                    <a:ext uri="{FF2B5EF4-FFF2-40B4-BE49-F238E27FC236}">
                      <a16:creationId xmlns:a16="http://schemas.microsoft.com/office/drawing/2014/main" id="{383DDBD4-814B-C16A-4F17-E81703EC0C5C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2" name="Groep 121">
                    <a:extLst>
                      <a:ext uri="{FF2B5EF4-FFF2-40B4-BE49-F238E27FC236}">
                        <a16:creationId xmlns:a16="http://schemas.microsoft.com/office/drawing/2014/main" id="{13E97D31-4FB1-A2EF-D06D-513C78EF23D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29" name="Groep 128">
                      <a:extLst>
                        <a:ext uri="{FF2B5EF4-FFF2-40B4-BE49-F238E27FC236}">
                          <a16:creationId xmlns:a16="http://schemas.microsoft.com/office/drawing/2014/main" id="{B18AA0DC-9A39-5394-44E4-D3C1B4E5605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2" name="Rechthoek 131">
                        <a:extLst>
                          <a:ext uri="{FF2B5EF4-FFF2-40B4-BE49-F238E27FC236}">
                            <a16:creationId xmlns:a16="http://schemas.microsoft.com/office/drawing/2014/main" id="{DEFAA5BF-2D78-3539-E48F-E504D3776DBC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29B852DE-7475-9F3B-9D2A-AA90A8FE5D4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4" name="Ovaal 133">
                        <a:extLst>
                          <a:ext uri="{FF2B5EF4-FFF2-40B4-BE49-F238E27FC236}">
                            <a16:creationId xmlns:a16="http://schemas.microsoft.com/office/drawing/2014/main" id="{2F7DB1C2-FD25-650E-6159-3A766D6658E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0" name="Afbeelding 129">
                      <a:extLst>
                        <a:ext uri="{FF2B5EF4-FFF2-40B4-BE49-F238E27FC236}">
                          <a16:creationId xmlns:a16="http://schemas.microsoft.com/office/drawing/2014/main" id="{564346A9-44B8-D5B1-7ABE-AAB1FE176C9F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1" name="Afbeelding 130">
                      <a:extLst>
                        <a:ext uri="{FF2B5EF4-FFF2-40B4-BE49-F238E27FC236}">
                          <a16:creationId xmlns:a16="http://schemas.microsoft.com/office/drawing/2014/main" id="{A32F6165-AE99-A31A-B13B-268E4C5C8606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4F0698BE-93FD-72ED-3EBD-55443DA418C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134E824C-F0DD-3F24-613D-35B7618C30D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832EE9E8-15DD-8D4E-4DB2-E2B2B4A38C0F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F7E73FCC-D1FE-C637-865B-3BEA797DBA3F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5" name="Rechthoek 124">
                      <a:extLst>
                        <a:ext uri="{FF2B5EF4-FFF2-40B4-BE49-F238E27FC236}">
                          <a16:creationId xmlns:a16="http://schemas.microsoft.com/office/drawing/2014/main" id="{0786543C-37C0-8E06-767A-8C850C1A45F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8DBC921E-AEDD-8755-965D-600033C8FCC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1F18C4B0-840F-2C3A-6544-A67BF9418BBD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1" name="Gelijkbenige driehoek 120">
                  <a:extLst>
                    <a:ext uri="{FF2B5EF4-FFF2-40B4-BE49-F238E27FC236}">
                      <a16:creationId xmlns:a16="http://schemas.microsoft.com/office/drawing/2014/main" id="{1FADB01E-21A7-89F8-5A16-BE7EC4531E93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D982B0B8-44CC-69E3-AECC-7A3B7ADA3B4C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5" name="Rechthoek 104">
                  <a:extLst>
                    <a:ext uri="{FF2B5EF4-FFF2-40B4-BE49-F238E27FC236}">
                      <a16:creationId xmlns:a16="http://schemas.microsoft.com/office/drawing/2014/main" id="{26728380-659C-0D34-4474-C8CE469558AB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9AE5112A-992D-4345-93BF-6AACFB1D9743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Tekstvak 106">
                  <a:extLst>
                    <a:ext uri="{FF2B5EF4-FFF2-40B4-BE49-F238E27FC236}">
                      <a16:creationId xmlns:a16="http://schemas.microsoft.com/office/drawing/2014/main" id="{07CAEB08-AE0E-D517-61F7-F9E3A276696E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8" name="Tekstvak 107">
                  <a:extLst>
                    <a:ext uri="{FF2B5EF4-FFF2-40B4-BE49-F238E27FC236}">
                      <a16:creationId xmlns:a16="http://schemas.microsoft.com/office/drawing/2014/main" id="{CE0FCE7E-0020-EC74-70FA-8756500065BF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09" name="Vrije vorm: vorm 108">
                  <a:extLst>
                    <a:ext uri="{FF2B5EF4-FFF2-40B4-BE49-F238E27FC236}">
                      <a16:creationId xmlns:a16="http://schemas.microsoft.com/office/drawing/2014/main" id="{FAA946C1-EC9A-42A2-BBB5-A85DDD06D857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0" name="Gelijkbenige driehoek 109">
                  <a:extLst>
                    <a:ext uri="{FF2B5EF4-FFF2-40B4-BE49-F238E27FC236}">
                      <a16:creationId xmlns:a16="http://schemas.microsoft.com/office/drawing/2014/main" id="{7F21B652-A629-DA1D-9821-338FEFC17499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1" name="Groep 110">
                  <a:extLst>
                    <a:ext uri="{FF2B5EF4-FFF2-40B4-BE49-F238E27FC236}">
                      <a16:creationId xmlns:a16="http://schemas.microsoft.com/office/drawing/2014/main" id="{AB698854-4976-FCC3-12FF-7702AA9946C4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D09A716B-DEE0-B9A6-DE78-EE050AC19B9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D941AE37-6BBF-9F34-BC7C-A586C731170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64AFEFE6-B2A4-D455-2099-2D5099A9D9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BDFC9513-4765-4D87-73BE-BEFB194E2CC5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6D25B824-B70B-C4B2-C155-76348A5A16B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04D70D02-E4EC-8A66-485E-60303277A2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CB45E05E-E12D-FED4-532A-0ADF72A3F43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2" name="ICOON_info">
                <a:extLst>
                  <a:ext uri="{FF2B5EF4-FFF2-40B4-BE49-F238E27FC236}">
                    <a16:creationId xmlns:a16="http://schemas.microsoft.com/office/drawing/2014/main" id="{7C0A2E17-1962-8900-5E5B-46EE37AF4E97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3" name="Ovaal 102">
                  <a:extLst>
                    <a:ext uri="{FF2B5EF4-FFF2-40B4-BE49-F238E27FC236}">
                      <a16:creationId xmlns:a16="http://schemas.microsoft.com/office/drawing/2014/main" id="{6B291B50-D2C6-2C51-96AC-4139C55C284E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4" name="Graphic 163" descr="Informatie">
                  <a:extLst>
                    <a:ext uri="{FF2B5EF4-FFF2-40B4-BE49-F238E27FC236}">
                      <a16:creationId xmlns:a16="http://schemas.microsoft.com/office/drawing/2014/main" id="{E880014A-AC51-62DF-F0E9-CA60CB83D01D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2107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XL)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afbeelding 9">
            <a:extLst>
              <a:ext uri="{FF2B5EF4-FFF2-40B4-BE49-F238E27FC236}">
                <a16:creationId xmlns:a16="http://schemas.microsoft.com/office/drawing/2014/main" id="{3EA56B50-BFD8-D7AD-2AF8-9074089001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283369"/>
            <a:ext cx="12192000" cy="7141369"/>
          </a:xfrm>
          <a:custGeom>
            <a:avLst/>
            <a:gdLst>
              <a:gd name="connsiteX0" fmla="*/ 11553301 w 12192000"/>
              <a:gd name="connsiteY0" fmla="*/ 0 h 7141369"/>
              <a:gd name="connsiteX1" fmla="*/ 12109974 w 12192000"/>
              <a:gd name="connsiteY1" fmla="*/ 0 h 7141369"/>
              <a:gd name="connsiteX2" fmla="*/ 12192000 w 12192000"/>
              <a:gd name="connsiteY2" fmla="*/ 82026 h 7141369"/>
              <a:gd name="connsiteX3" fmla="*/ 12192000 w 12192000"/>
              <a:gd name="connsiteY3" fmla="*/ 149612 h 7141369"/>
              <a:gd name="connsiteX4" fmla="*/ 12192000 w 12192000"/>
              <a:gd name="connsiteY4" fmla="*/ 283369 h 7141369"/>
              <a:gd name="connsiteX5" fmla="*/ 12192000 w 12192000"/>
              <a:gd name="connsiteY5" fmla="*/ 395627 h 7141369"/>
              <a:gd name="connsiteX6" fmla="*/ 12192000 w 12192000"/>
              <a:gd name="connsiteY6" fmla="*/ 806004 h 7141369"/>
              <a:gd name="connsiteX7" fmla="*/ 12192000 w 12192000"/>
              <a:gd name="connsiteY7" fmla="*/ 7141369 h 7141369"/>
              <a:gd name="connsiteX8" fmla="*/ 0 w 12192000"/>
              <a:gd name="connsiteY8" fmla="*/ 7141369 h 7141369"/>
              <a:gd name="connsiteX9" fmla="*/ 0 w 12192000"/>
              <a:gd name="connsiteY9" fmla="*/ 283369 h 7141369"/>
              <a:gd name="connsiteX10" fmla="*/ 11471275 w 12192000"/>
              <a:gd name="connsiteY10" fmla="*/ 283369 h 7141369"/>
              <a:gd name="connsiteX11" fmla="*/ 11471275 w 12192000"/>
              <a:gd name="connsiteY11" fmla="*/ 149612 h 7141369"/>
              <a:gd name="connsiteX12" fmla="*/ 11471275 w 12192000"/>
              <a:gd name="connsiteY12" fmla="*/ 82026 h 7141369"/>
              <a:gd name="connsiteX13" fmla="*/ 11553301 w 12192000"/>
              <a:gd name="connsiteY13" fmla="*/ 0 h 71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7141369">
                <a:moveTo>
                  <a:pt x="11553301" y="0"/>
                </a:moveTo>
                <a:lnTo>
                  <a:pt x="12109974" y="0"/>
                </a:lnTo>
                <a:cubicBezTo>
                  <a:pt x="12155276" y="0"/>
                  <a:pt x="12192000" y="36724"/>
                  <a:pt x="12192000" y="82026"/>
                </a:cubicBezTo>
                <a:lnTo>
                  <a:pt x="12192000" y="149612"/>
                </a:lnTo>
                <a:lnTo>
                  <a:pt x="12192000" y="283369"/>
                </a:lnTo>
                <a:lnTo>
                  <a:pt x="12192000" y="395627"/>
                </a:lnTo>
                <a:lnTo>
                  <a:pt x="12192000" y="806004"/>
                </a:lnTo>
                <a:lnTo>
                  <a:pt x="12192000" y="7141369"/>
                </a:lnTo>
                <a:lnTo>
                  <a:pt x="0" y="7141369"/>
                </a:lnTo>
                <a:lnTo>
                  <a:pt x="0" y="283369"/>
                </a:lnTo>
                <a:lnTo>
                  <a:pt x="11471275" y="283369"/>
                </a:lnTo>
                <a:lnTo>
                  <a:pt x="11471275" y="149612"/>
                </a:lnTo>
                <a:lnTo>
                  <a:pt x="11471275" y="82026"/>
                </a:lnTo>
                <a:cubicBezTo>
                  <a:pt x="11471275" y="36724"/>
                  <a:pt x="11507999" y="0"/>
                  <a:pt x="115533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3" name="Tijdelijke aanduiding voor verticale tekst 32">
            <a:extLst>
              <a:ext uri="{FF2B5EF4-FFF2-40B4-BE49-F238E27FC236}">
                <a16:creationId xmlns:a16="http://schemas.microsoft.com/office/drawing/2014/main" id="{5154DF9E-6EB8-5ACC-FBD4-CBF20D21E2FA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719138" y="719139"/>
            <a:ext cx="5151823" cy="6138861"/>
          </a:xfrm>
          <a:custGeom>
            <a:avLst/>
            <a:gdLst>
              <a:gd name="connsiteX0" fmla="*/ 53321 w 5151823"/>
              <a:gd name="connsiteY0" fmla="*/ 0 h 6138861"/>
              <a:gd name="connsiteX1" fmla="*/ 5098502 w 5151823"/>
              <a:gd name="connsiteY1" fmla="*/ 0 h 6138861"/>
              <a:gd name="connsiteX2" fmla="*/ 5151823 w 5151823"/>
              <a:gd name="connsiteY2" fmla="*/ 53321 h 6138861"/>
              <a:gd name="connsiteX3" fmla="*/ 5151823 w 5151823"/>
              <a:gd name="connsiteY3" fmla="*/ 6138861 h 6138861"/>
              <a:gd name="connsiteX4" fmla="*/ 0 w 5151823"/>
              <a:gd name="connsiteY4" fmla="*/ 6138861 h 6138861"/>
              <a:gd name="connsiteX5" fmla="*/ 0 w 5151823"/>
              <a:gd name="connsiteY5" fmla="*/ 53321 h 6138861"/>
              <a:gd name="connsiteX6" fmla="*/ 53321 w 5151823"/>
              <a:gd name="connsiteY6" fmla="*/ 0 h 61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1823" h="6138861">
                <a:moveTo>
                  <a:pt x="53321" y="0"/>
                </a:moveTo>
                <a:lnTo>
                  <a:pt x="5098502" y="0"/>
                </a:lnTo>
                <a:cubicBezTo>
                  <a:pt x="5127950" y="0"/>
                  <a:pt x="5151823" y="23873"/>
                  <a:pt x="5151823" y="53321"/>
                </a:cubicBezTo>
                <a:lnTo>
                  <a:pt x="5151823" y="6138861"/>
                </a:lnTo>
                <a:lnTo>
                  <a:pt x="0" y="6138861"/>
                </a:lnTo>
                <a:lnTo>
                  <a:pt x="0" y="53321"/>
                </a:lnTo>
                <a:cubicBezTo>
                  <a:pt x="0" y="23873"/>
                  <a:pt x="23873" y="0"/>
                  <a:pt x="53321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360000" tIns="360000" rIns="180000" bIns="180000">
            <a:noAutofit/>
          </a:bodyPr>
          <a:lstStyle>
            <a:lvl1pPr marL="0" indent="0">
              <a:buClr>
                <a:schemeClr val="bg1"/>
              </a:buClr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sp>
        <p:nvSpPr>
          <p:cNvPr id="41" name="Tijdelijke aanduiding voor verticale tekst 40">
            <a:extLst>
              <a:ext uri="{FF2B5EF4-FFF2-40B4-BE49-F238E27FC236}">
                <a16:creationId xmlns:a16="http://schemas.microsoft.com/office/drawing/2014/main" id="{CE44AF26-65EB-41EC-711D-9415F953E33C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1074400" y="2239138"/>
            <a:ext cx="1170435" cy="74950"/>
          </a:xfrm>
          <a:custGeom>
            <a:avLst/>
            <a:gdLst>
              <a:gd name="connsiteX0" fmla="*/ 1095485 w 1170435"/>
              <a:gd name="connsiteY0" fmla="*/ 0 h 74950"/>
              <a:gd name="connsiteX1" fmla="*/ 1170435 w 1170435"/>
              <a:gd name="connsiteY1" fmla="*/ 0 h 74950"/>
              <a:gd name="connsiteX2" fmla="*/ 1170435 w 1170435"/>
              <a:gd name="connsiteY2" fmla="*/ 74950 h 74950"/>
              <a:gd name="connsiteX3" fmla="*/ 1095485 w 1170435"/>
              <a:gd name="connsiteY3" fmla="*/ 74950 h 74950"/>
              <a:gd name="connsiteX4" fmla="*/ 938988 w 1170435"/>
              <a:gd name="connsiteY4" fmla="*/ 0 h 74950"/>
              <a:gd name="connsiteX5" fmla="*/ 1013938 w 1170435"/>
              <a:gd name="connsiteY5" fmla="*/ 0 h 74950"/>
              <a:gd name="connsiteX6" fmla="*/ 1013938 w 1170435"/>
              <a:gd name="connsiteY6" fmla="*/ 74950 h 74950"/>
              <a:gd name="connsiteX7" fmla="*/ 938988 w 1170435"/>
              <a:gd name="connsiteY7" fmla="*/ 74950 h 74950"/>
              <a:gd name="connsiteX8" fmla="*/ 782490 w 1170435"/>
              <a:gd name="connsiteY8" fmla="*/ 0 h 74950"/>
              <a:gd name="connsiteX9" fmla="*/ 857440 w 1170435"/>
              <a:gd name="connsiteY9" fmla="*/ 0 h 74950"/>
              <a:gd name="connsiteX10" fmla="*/ 857440 w 1170435"/>
              <a:gd name="connsiteY10" fmla="*/ 74950 h 74950"/>
              <a:gd name="connsiteX11" fmla="*/ 782490 w 1170435"/>
              <a:gd name="connsiteY11" fmla="*/ 74950 h 74950"/>
              <a:gd name="connsiteX12" fmla="*/ 625992 w 1170435"/>
              <a:gd name="connsiteY12" fmla="*/ 0 h 74950"/>
              <a:gd name="connsiteX13" fmla="*/ 700942 w 1170435"/>
              <a:gd name="connsiteY13" fmla="*/ 0 h 74950"/>
              <a:gd name="connsiteX14" fmla="*/ 700942 w 1170435"/>
              <a:gd name="connsiteY14" fmla="*/ 74950 h 74950"/>
              <a:gd name="connsiteX15" fmla="*/ 625992 w 1170435"/>
              <a:gd name="connsiteY15" fmla="*/ 74950 h 74950"/>
              <a:gd name="connsiteX16" fmla="*/ 469494 w 1170435"/>
              <a:gd name="connsiteY16" fmla="*/ 0 h 74950"/>
              <a:gd name="connsiteX17" fmla="*/ 544444 w 1170435"/>
              <a:gd name="connsiteY17" fmla="*/ 0 h 74950"/>
              <a:gd name="connsiteX18" fmla="*/ 544444 w 1170435"/>
              <a:gd name="connsiteY18" fmla="*/ 74950 h 74950"/>
              <a:gd name="connsiteX19" fmla="*/ 469494 w 1170435"/>
              <a:gd name="connsiteY19" fmla="*/ 74950 h 74950"/>
              <a:gd name="connsiteX20" fmla="*/ 312996 w 1170435"/>
              <a:gd name="connsiteY20" fmla="*/ 0 h 74950"/>
              <a:gd name="connsiteX21" fmla="*/ 387946 w 1170435"/>
              <a:gd name="connsiteY21" fmla="*/ 0 h 74950"/>
              <a:gd name="connsiteX22" fmla="*/ 387946 w 1170435"/>
              <a:gd name="connsiteY22" fmla="*/ 74950 h 74950"/>
              <a:gd name="connsiteX23" fmla="*/ 312996 w 1170435"/>
              <a:gd name="connsiteY23" fmla="*/ 74950 h 74950"/>
              <a:gd name="connsiteX24" fmla="*/ 156498 w 1170435"/>
              <a:gd name="connsiteY24" fmla="*/ 0 h 74950"/>
              <a:gd name="connsiteX25" fmla="*/ 231448 w 1170435"/>
              <a:gd name="connsiteY25" fmla="*/ 0 h 74950"/>
              <a:gd name="connsiteX26" fmla="*/ 231448 w 1170435"/>
              <a:gd name="connsiteY26" fmla="*/ 74950 h 74950"/>
              <a:gd name="connsiteX27" fmla="*/ 156498 w 1170435"/>
              <a:gd name="connsiteY27" fmla="*/ 74950 h 74950"/>
              <a:gd name="connsiteX28" fmla="*/ 0 w 1170435"/>
              <a:gd name="connsiteY28" fmla="*/ 0 h 74950"/>
              <a:gd name="connsiteX29" fmla="*/ 74950 w 1170435"/>
              <a:gd name="connsiteY29" fmla="*/ 0 h 74950"/>
              <a:gd name="connsiteX30" fmla="*/ 74950 w 1170435"/>
              <a:gd name="connsiteY30" fmla="*/ 74950 h 74950"/>
              <a:gd name="connsiteX31" fmla="*/ 0 w 1170435"/>
              <a:gd name="connsiteY31" fmla="*/ 74950 h 7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0435" h="74950">
                <a:moveTo>
                  <a:pt x="1095485" y="0"/>
                </a:moveTo>
                <a:lnTo>
                  <a:pt x="1170435" y="0"/>
                </a:lnTo>
                <a:lnTo>
                  <a:pt x="1170435" y="74950"/>
                </a:lnTo>
                <a:lnTo>
                  <a:pt x="1095485" y="74950"/>
                </a:lnTo>
                <a:close/>
                <a:moveTo>
                  <a:pt x="938988" y="0"/>
                </a:moveTo>
                <a:lnTo>
                  <a:pt x="1013938" y="0"/>
                </a:lnTo>
                <a:lnTo>
                  <a:pt x="1013938" y="74950"/>
                </a:lnTo>
                <a:lnTo>
                  <a:pt x="938988" y="74950"/>
                </a:lnTo>
                <a:close/>
                <a:moveTo>
                  <a:pt x="782490" y="0"/>
                </a:moveTo>
                <a:lnTo>
                  <a:pt x="857440" y="0"/>
                </a:lnTo>
                <a:lnTo>
                  <a:pt x="857440" y="74950"/>
                </a:lnTo>
                <a:lnTo>
                  <a:pt x="782490" y="74950"/>
                </a:lnTo>
                <a:close/>
                <a:moveTo>
                  <a:pt x="625992" y="0"/>
                </a:moveTo>
                <a:lnTo>
                  <a:pt x="700942" y="0"/>
                </a:lnTo>
                <a:lnTo>
                  <a:pt x="700942" y="74950"/>
                </a:lnTo>
                <a:lnTo>
                  <a:pt x="625992" y="74950"/>
                </a:lnTo>
                <a:close/>
                <a:moveTo>
                  <a:pt x="469494" y="0"/>
                </a:moveTo>
                <a:lnTo>
                  <a:pt x="544444" y="0"/>
                </a:lnTo>
                <a:lnTo>
                  <a:pt x="544444" y="74950"/>
                </a:lnTo>
                <a:lnTo>
                  <a:pt x="469494" y="74950"/>
                </a:lnTo>
                <a:close/>
                <a:moveTo>
                  <a:pt x="312996" y="0"/>
                </a:moveTo>
                <a:lnTo>
                  <a:pt x="387946" y="0"/>
                </a:lnTo>
                <a:lnTo>
                  <a:pt x="387946" y="74950"/>
                </a:lnTo>
                <a:lnTo>
                  <a:pt x="312996" y="74950"/>
                </a:lnTo>
                <a:close/>
                <a:moveTo>
                  <a:pt x="156498" y="0"/>
                </a:moveTo>
                <a:lnTo>
                  <a:pt x="231448" y="0"/>
                </a:lnTo>
                <a:lnTo>
                  <a:pt x="231448" y="74950"/>
                </a:lnTo>
                <a:lnTo>
                  <a:pt x="156498" y="74950"/>
                </a:lnTo>
                <a:close/>
                <a:moveTo>
                  <a:pt x="0" y="0"/>
                </a:moveTo>
                <a:lnTo>
                  <a:pt x="74950" y="0"/>
                </a:lnTo>
                <a:lnTo>
                  <a:pt x="74950" y="74950"/>
                </a:lnTo>
                <a:lnTo>
                  <a:pt x="0" y="74950"/>
                </a:lnTo>
                <a:close/>
              </a:path>
            </a:pathLst>
          </a:custGeom>
          <a:solidFill>
            <a:schemeClr val="accent3"/>
          </a:solidFill>
        </p:spPr>
        <p:txBody>
          <a:bodyPr vert="horz" wrap="square" lIns="360000" tIns="360000" rIns="180000" bIns="180000">
            <a:noAutofit/>
          </a:bodyPr>
          <a:lstStyle>
            <a:lvl1pPr marL="0" indent="0">
              <a:buClr>
                <a:schemeClr val="bg1"/>
              </a:buClr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17A3A-2F7A-405A-8179-70A8D4BE4C0F}"/>
              </a:ext>
            </a:extLst>
          </p:cNvPr>
          <p:cNvSpPr/>
          <p:nvPr userDrawn="1"/>
        </p:nvSpPr>
        <p:spPr>
          <a:xfrm>
            <a:off x="0" y="-425941"/>
            <a:ext cx="2640146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(XL) #2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985D4BE-4AFC-4ECF-840C-50E169FA5E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49A129-347D-4A7E-8AD6-9A1F0E009BE1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532BF89-FD68-40E2-866A-7EB10B249D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Erasmus MC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CC67A1-9317-484B-A159-B3F1B25B14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062040" y="1340482"/>
            <a:ext cx="4431600" cy="369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36" name="Tijdelijke aanduiding voor verticale tekst 2">
            <a:extLst>
              <a:ext uri="{FF2B5EF4-FFF2-40B4-BE49-F238E27FC236}">
                <a16:creationId xmlns:a16="http://schemas.microsoft.com/office/drawing/2014/main" id="{5BDF37F3-C0BE-40E4-E351-938ED3DFD448}"/>
              </a:ext>
            </a:extLst>
          </p:cNvPr>
          <p:cNvSpPr>
            <a:spLocks noGrp="1"/>
          </p:cNvSpPr>
          <p:nvPr userDrawn="1">
            <p:ph type="body" orient="vert" idx="1" hasCustomPrompt="1"/>
          </p:nvPr>
        </p:nvSpPr>
        <p:spPr>
          <a:xfrm>
            <a:off x="1062040" y="2608365"/>
            <a:ext cx="4432900" cy="3224109"/>
          </a:xfrm>
        </p:spPr>
        <p:txBody>
          <a:bodyPr vert="horz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" name="Tijdelijke aanduiding voor tekst 7">
            <a:extLst>
              <a:ext uri="{FF2B5EF4-FFF2-40B4-BE49-F238E27FC236}">
                <a16:creationId xmlns:a16="http://schemas.microsoft.com/office/drawing/2014/main" id="{4E414C9C-1548-9749-DF88-14511CBF15E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2040" y="963156"/>
            <a:ext cx="4431600" cy="230187"/>
          </a:xfrm>
        </p:spPr>
        <p:txBody>
          <a:bodyPr anchor="b"/>
          <a:lstStyle>
            <a:lvl1pPr marL="0" indent="0">
              <a:buNone/>
              <a:defRPr sz="14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51F64417-DFC3-2E34-AEE5-23DDEF8A7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6568" y="6236427"/>
            <a:ext cx="862127" cy="385200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54672" t="-70850" r="-54672" b="-70850"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GB" dirty="0"/>
              <a:t>  </a:t>
            </a:r>
          </a:p>
        </p:txBody>
      </p:sp>
      <p:grpSp>
        <p:nvGrpSpPr>
          <p:cNvPr id="6" name="INSTRUCTIE">
            <a:extLst>
              <a:ext uri="{FF2B5EF4-FFF2-40B4-BE49-F238E27FC236}">
                <a16:creationId xmlns:a16="http://schemas.microsoft.com/office/drawing/2014/main" id="{3DE21068-9756-3F97-3641-9C424C4F3295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8F70CF75-9E32-B3A4-4D48-C7B3E85FB71F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9" name="INSTRUCTIE">
              <a:extLst>
                <a:ext uri="{FF2B5EF4-FFF2-40B4-BE49-F238E27FC236}">
                  <a16:creationId xmlns:a16="http://schemas.microsoft.com/office/drawing/2014/main" id="{32B3C4A0-EFDC-A773-3C0E-797B7EE50B52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1" name="Rechthoek 10">
                <a:extLst>
                  <a:ext uri="{FF2B5EF4-FFF2-40B4-BE49-F238E27FC236}">
                    <a16:creationId xmlns:a16="http://schemas.microsoft.com/office/drawing/2014/main" id="{AA08B459-4B55-499C-6C2D-813A5DA3D876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2" name="Ovaal 11">
                <a:extLst>
                  <a:ext uri="{FF2B5EF4-FFF2-40B4-BE49-F238E27FC236}">
                    <a16:creationId xmlns:a16="http://schemas.microsoft.com/office/drawing/2014/main" id="{4BD333C9-6F58-D163-EFB2-16950D68B49F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F55CC99A-E4F4-A203-0C15-B4E4A33B65C4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5" name="Groep 14">
                <a:extLst>
                  <a:ext uri="{FF2B5EF4-FFF2-40B4-BE49-F238E27FC236}">
                    <a16:creationId xmlns:a16="http://schemas.microsoft.com/office/drawing/2014/main" id="{9C796895-8188-C76A-F5AD-AB0105893D6E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064FABBF-937A-D594-30AF-76CFE0E0985B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Ovaal 65">
                  <a:extLst>
                    <a:ext uri="{FF2B5EF4-FFF2-40B4-BE49-F238E27FC236}">
                      <a16:creationId xmlns:a16="http://schemas.microsoft.com/office/drawing/2014/main" id="{EEF0DAB6-8843-B995-E508-CF9ED10DF32C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7" name="Vrije vorm: vorm 66">
                  <a:extLst>
                    <a:ext uri="{FF2B5EF4-FFF2-40B4-BE49-F238E27FC236}">
                      <a16:creationId xmlns:a16="http://schemas.microsoft.com/office/drawing/2014/main" id="{E6E0BFA5-49F9-3653-20AB-761FAE77DE96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8" name="Rechthoek: afgeronde hoeken 67">
                  <a:extLst>
                    <a:ext uri="{FF2B5EF4-FFF2-40B4-BE49-F238E27FC236}">
                      <a16:creationId xmlns:a16="http://schemas.microsoft.com/office/drawing/2014/main" id="{AAFD50F3-F69D-2284-483B-36008F4A9146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69" name="Rechte verbindingslijn 68">
                  <a:extLst>
                    <a:ext uri="{FF2B5EF4-FFF2-40B4-BE49-F238E27FC236}">
                      <a16:creationId xmlns:a16="http://schemas.microsoft.com/office/drawing/2014/main" id="{45637935-276C-FB58-EE32-FF9FACA99DF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0" name="Rechte verbindingslijn 69">
                  <a:extLst>
                    <a:ext uri="{FF2B5EF4-FFF2-40B4-BE49-F238E27FC236}">
                      <a16:creationId xmlns:a16="http://schemas.microsoft.com/office/drawing/2014/main" id="{4D30E253-B3D8-A283-725E-E246906F6BC6}"/>
                    </a:ext>
                  </a:extLst>
                </p:cNvPr>
                <p:cNvCxnSpPr>
                  <a:cxnSpLocks/>
                  <a:stCxn id="68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6" name="Ovaal 15">
                <a:extLst>
                  <a:ext uri="{FF2B5EF4-FFF2-40B4-BE49-F238E27FC236}">
                    <a16:creationId xmlns:a16="http://schemas.microsoft.com/office/drawing/2014/main" id="{56A6F0B0-EC37-4E24-D056-5BB51E305329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7" name="Rechthoek 16">
                <a:extLst>
                  <a:ext uri="{FF2B5EF4-FFF2-40B4-BE49-F238E27FC236}">
                    <a16:creationId xmlns:a16="http://schemas.microsoft.com/office/drawing/2014/main" id="{04ED13D3-C7F1-4558-6E4E-327E8F72A74F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8" name="Groep 17">
                <a:extLst>
                  <a:ext uri="{FF2B5EF4-FFF2-40B4-BE49-F238E27FC236}">
                    <a16:creationId xmlns:a16="http://schemas.microsoft.com/office/drawing/2014/main" id="{FC1AC037-FD7A-8BBD-95F1-6DCC459831EA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62" name="Rechthoek 61">
                  <a:extLst>
                    <a:ext uri="{FF2B5EF4-FFF2-40B4-BE49-F238E27FC236}">
                      <a16:creationId xmlns:a16="http://schemas.microsoft.com/office/drawing/2014/main" id="{6F55563E-625D-A577-A9A7-EB1DEC5F9629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63" name="Rechte verbindingslijn 62">
                  <a:extLst>
                    <a:ext uri="{FF2B5EF4-FFF2-40B4-BE49-F238E27FC236}">
                      <a16:creationId xmlns:a16="http://schemas.microsoft.com/office/drawing/2014/main" id="{F5D9C0DF-C295-FE48-2F32-044E272C439B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64" name="Gelijkbenige driehoek 63">
                  <a:extLst>
                    <a:ext uri="{FF2B5EF4-FFF2-40B4-BE49-F238E27FC236}">
                      <a16:creationId xmlns:a16="http://schemas.microsoft.com/office/drawing/2014/main" id="{A6DFA28C-F68F-5CEC-65CC-D6F83283729D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9" name="Ovaal 18">
                <a:extLst>
                  <a:ext uri="{FF2B5EF4-FFF2-40B4-BE49-F238E27FC236}">
                    <a16:creationId xmlns:a16="http://schemas.microsoft.com/office/drawing/2014/main" id="{81C69049-1519-9CBF-C9F4-BFD846CD62C9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0" name="Rechthoek 19">
                <a:extLst>
                  <a:ext uri="{FF2B5EF4-FFF2-40B4-BE49-F238E27FC236}">
                    <a16:creationId xmlns:a16="http://schemas.microsoft.com/office/drawing/2014/main" id="{4D16547B-F366-D2F0-0C43-F57480038C40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69ADE546-03D7-5A49-DFDA-E2856426FD41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5697FA92-B4BE-C8BD-48A5-C5A69B287BA1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463F7226-DED3-2D4E-03A7-E72A391B8940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46" name="Groep 45">
                  <a:extLst>
                    <a:ext uri="{FF2B5EF4-FFF2-40B4-BE49-F238E27FC236}">
                      <a16:creationId xmlns:a16="http://schemas.microsoft.com/office/drawing/2014/main" id="{F569C9FB-BF5D-5194-C159-E70B86C7E986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49" name="Groep 48">
                    <a:extLst>
                      <a:ext uri="{FF2B5EF4-FFF2-40B4-BE49-F238E27FC236}">
                        <a16:creationId xmlns:a16="http://schemas.microsoft.com/office/drawing/2014/main" id="{D455268F-7A5C-F0B6-F18B-D5DDC84BA95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56" name="Groep 55">
                      <a:extLst>
                        <a:ext uri="{FF2B5EF4-FFF2-40B4-BE49-F238E27FC236}">
                          <a16:creationId xmlns:a16="http://schemas.microsoft.com/office/drawing/2014/main" id="{0061177F-9CB3-5489-6CE6-51C17C6B0FF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59" name="Rechthoek 58">
                        <a:extLst>
                          <a:ext uri="{FF2B5EF4-FFF2-40B4-BE49-F238E27FC236}">
                            <a16:creationId xmlns:a16="http://schemas.microsoft.com/office/drawing/2014/main" id="{A04CD5D4-2884-9F9F-8CB3-42FF7267DAA9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60" name="Rechthoek 59">
                        <a:extLst>
                          <a:ext uri="{FF2B5EF4-FFF2-40B4-BE49-F238E27FC236}">
                            <a16:creationId xmlns:a16="http://schemas.microsoft.com/office/drawing/2014/main" id="{04680345-FB72-127F-01C1-C7FC37EFBA5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61" name="Ovaal 60">
                        <a:extLst>
                          <a:ext uri="{FF2B5EF4-FFF2-40B4-BE49-F238E27FC236}">
                            <a16:creationId xmlns:a16="http://schemas.microsoft.com/office/drawing/2014/main" id="{0C558ED1-B7C4-0F11-E417-E72CE78AD0A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57" name="Afbeelding 56">
                      <a:extLst>
                        <a:ext uri="{FF2B5EF4-FFF2-40B4-BE49-F238E27FC236}">
                          <a16:creationId xmlns:a16="http://schemas.microsoft.com/office/drawing/2014/main" id="{7A7C213F-0A22-97E4-C861-9F1F4FFFFD17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8" name="Afbeelding 57">
                      <a:extLst>
                        <a:ext uri="{FF2B5EF4-FFF2-40B4-BE49-F238E27FC236}">
                          <a16:creationId xmlns:a16="http://schemas.microsoft.com/office/drawing/2014/main" id="{7733238E-2F6B-0BB3-CEF3-D1537128B01C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50" name="Groep 49">
                    <a:extLst>
                      <a:ext uri="{FF2B5EF4-FFF2-40B4-BE49-F238E27FC236}">
                        <a16:creationId xmlns:a16="http://schemas.microsoft.com/office/drawing/2014/main" id="{733B1EE1-35BB-7E9C-135F-F8AD8C4BBBF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A52EA62F-8C52-C18E-B278-1FC9A3F6899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5" name="Rechthoek 54">
                      <a:extLst>
                        <a:ext uri="{FF2B5EF4-FFF2-40B4-BE49-F238E27FC236}">
                          <a16:creationId xmlns:a16="http://schemas.microsoft.com/office/drawing/2014/main" id="{22985A16-4AE9-9A57-BD8C-2C24075AA82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51" name="Groep 50">
                    <a:extLst>
                      <a:ext uri="{FF2B5EF4-FFF2-40B4-BE49-F238E27FC236}">
                        <a16:creationId xmlns:a16="http://schemas.microsoft.com/office/drawing/2014/main" id="{B0941260-54FD-8D49-450D-10AAAEFDC4D5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D6D01E2E-B101-F1A6-C274-383163B20CE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3" name="Rechthoek 52">
                      <a:extLst>
                        <a:ext uri="{FF2B5EF4-FFF2-40B4-BE49-F238E27FC236}">
                          <a16:creationId xmlns:a16="http://schemas.microsoft.com/office/drawing/2014/main" id="{787F5BEC-7E05-B7F9-1413-F918DE7A730D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7" name="Rechthoek 46">
                  <a:extLst>
                    <a:ext uri="{FF2B5EF4-FFF2-40B4-BE49-F238E27FC236}">
                      <a16:creationId xmlns:a16="http://schemas.microsoft.com/office/drawing/2014/main" id="{7B9CFC78-DCED-442E-206B-BE1523FD9FE9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48" name="Gelijkbenige driehoek 47">
                  <a:extLst>
                    <a:ext uri="{FF2B5EF4-FFF2-40B4-BE49-F238E27FC236}">
                      <a16:creationId xmlns:a16="http://schemas.microsoft.com/office/drawing/2014/main" id="{958AA66C-7061-F0BE-2EAD-4E9E9A8C3F94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" name="Groep 23">
                <a:extLst>
                  <a:ext uri="{FF2B5EF4-FFF2-40B4-BE49-F238E27FC236}">
                    <a16:creationId xmlns:a16="http://schemas.microsoft.com/office/drawing/2014/main" id="{10444E76-ACED-3A72-2937-6E5C07521AA5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28" name="Rechthoek 27">
                  <a:extLst>
                    <a:ext uri="{FF2B5EF4-FFF2-40B4-BE49-F238E27FC236}">
                      <a16:creationId xmlns:a16="http://schemas.microsoft.com/office/drawing/2014/main" id="{5E49E2DC-9F66-E5E4-A656-3D450EE3297E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" name="Rechthoek 28">
                  <a:extLst>
                    <a:ext uri="{FF2B5EF4-FFF2-40B4-BE49-F238E27FC236}">
                      <a16:creationId xmlns:a16="http://schemas.microsoft.com/office/drawing/2014/main" id="{11EE2101-94B0-758B-4BDF-9EA0797A3CB5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" name="Tekstvak 29">
                  <a:extLst>
                    <a:ext uri="{FF2B5EF4-FFF2-40B4-BE49-F238E27FC236}">
                      <a16:creationId xmlns:a16="http://schemas.microsoft.com/office/drawing/2014/main" id="{13CE1D63-0ABE-E600-205A-4BF65BE6DE63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31" name="Tekstvak 30">
                  <a:extLst>
                    <a:ext uri="{FF2B5EF4-FFF2-40B4-BE49-F238E27FC236}">
                      <a16:creationId xmlns:a16="http://schemas.microsoft.com/office/drawing/2014/main" id="{C0C24A46-5DFC-2D67-F96D-C1A6CB240273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34" name="Vrije vorm: vorm 33">
                  <a:extLst>
                    <a:ext uri="{FF2B5EF4-FFF2-40B4-BE49-F238E27FC236}">
                      <a16:creationId xmlns:a16="http://schemas.microsoft.com/office/drawing/2014/main" id="{A7E6F3B8-5177-F4A3-2A2F-8340A820CDB3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5" name="Gelijkbenige driehoek 34">
                  <a:extLst>
                    <a:ext uri="{FF2B5EF4-FFF2-40B4-BE49-F238E27FC236}">
                      <a16:creationId xmlns:a16="http://schemas.microsoft.com/office/drawing/2014/main" id="{1B3DA8C9-8E84-8AF4-8DE9-D26D448FAD37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9FB9972B-7497-85EA-7733-481B03F9822A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27673598-A640-F9DF-541D-C2AC698CF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F58116A4-90D6-9383-2214-E7F780B4210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5" name="Rechthoek 44">
                    <a:extLst>
                      <a:ext uri="{FF2B5EF4-FFF2-40B4-BE49-F238E27FC236}">
                        <a16:creationId xmlns:a16="http://schemas.microsoft.com/office/drawing/2014/main" id="{C21134A4-4770-C9DC-D699-11E6B68BC0B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8" name="Groep 37">
                  <a:extLst>
                    <a:ext uri="{FF2B5EF4-FFF2-40B4-BE49-F238E27FC236}">
                      <a16:creationId xmlns:a16="http://schemas.microsoft.com/office/drawing/2014/main" id="{D181DFE4-BB32-6CD8-04B1-7008EB5F7A81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C0B0DBD6-954A-CBAD-4388-8B88EB07B56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81783850-4AB4-4BC2-D566-02A3AB94B14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945D157D-2049-7B69-EBBE-9378CA8279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25" name="ICOON_info">
                <a:extLst>
                  <a:ext uri="{FF2B5EF4-FFF2-40B4-BE49-F238E27FC236}">
                    <a16:creationId xmlns:a16="http://schemas.microsoft.com/office/drawing/2014/main" id="{3D0A3786-D103-E7E0-3F3D-FE7070F2B35D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6" name="Ovaal 25">
                  <a:extLst>
                    <a:ext uri="{FF2B5EF4-FFF2-40B4-BE49-F238E27FC236}">
                      <a16:creationId xmlns:a16="http://schemas.microsoft.com/office/drawing/2014/main" id="{E39B807A-9B23-7707-E892-A291234EB9C7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" name="Graphic 163" descr="Informatie">
                  <a:extLst>
                    <a:ext uri="{FF2B5EF4-FFF2-40B4-BE49-F238E27FC236}">
                      <a16:creationId xmlns:a16="http://schemas.microsoft.com/office/drawing/2014/main" id="{59951065-A412-A6FC-E098-6EBED80782F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5610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+ bij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afbeelding 9">
            <a:extLst>
              <a:ext uri="{FF2B5EF4-FFF2-40B4-BE49-F238E27FC236}">
                <a16:creationId xmlns:a16="http://schemas.microsoft.com/office/drawing/2014/main" id="{3EA56B50-BFD8-D7AD-2AF8-9074089001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283369"/>
            <a:ext cx="12192000" cy="7141369"/>
          </a:xfrm>
          <a:custGeom>
            <a:avLst/>
            <a:gdLst>
              <a:gd name="connsiteX0" fmla="*/ 11553301 w 12192000"/>
              <a:gd name="connsiteY0" fmla="*/ 0 h 7141369"/>
              <a:gd name="connsiteX1" fmla="*/ 12109974 w 12192000"/>
              <a:gd name="connsiteY1" fmla="*/ 0 h 7141369"/>
              <a:gd name="connsiteX2" fmla="*/ 12192000 w 12192000"/>
              <a:gd name="connsiteY2" fmla="*/ 82026 h 7141369"/>
              <a:gd name="connsiteX3" fmla="*/ 12192000 w 12192000"/>
              <a:gd name="connsiteY3" fmla="*/ 149612 h 7141369"/>
              <a:gd name="connsiteX4" fmla="*/ 12192000 w 12192000"/>
              <a:gd name="connsiteY4" fmla="*/ 283369 h 7141369"/>
              <a:gd name="connsiteX5" fmla="*/ 12192000 w 12192000"/>
              <a:gd name="connsiteY5" fmla="*/ 395627 h 7141369"/>
              <a:gd name="connsiteX6" fmla="*/ 12192000 w 12192000"/>
              <a:gd name="connsiteY6" fmla="*/ 806004 h 7141369"/>
              <a:gd name="connsiteX7" fmla="*/ 12192000 w 12192000"/>
              <a:gd name="connsiteY7" fmla="*/ 7141369 h 7141369"/>
              <a:gd name="connsiteX8" fmla="*/ 0 w 12192000"/>
              <a:gd name="connsiteY8" fmla="*/ 7141369 h 7141369"/>
              <a:gd name="connsiteX9" fmla="*/ 0 w 12192000"/>
              <a:gd name="connsiteY9" fmla="*/ 283369 h 7141369"/>
              <a:gd name="connsiteX10" fmla="*/ 11471275 w 12192000"/>
              <a:gd name="connsiteY10" fmla="*/ 283369 h 7141369"/>
              <a:gd name="connsiteX11" fmla="*/ 11471275 w 12192000"/>
              <a:gd name="connsiteY11" fmla="*/ 149612 h 7141369"/>
              <a:gd name="connsiteX12" fmla="*/ 11471275 w 12192000"/>
              <a:gd name="connsiteY12" fmla="*/ 82026 h 7141369"/>
              <a:gd name="connsiteX13" fmla="*/ 11553301 w 12192000"/>
              <a:gd name="connsiteY13" fmla="*/ 0 h 71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7141369">
                <a:moveTo>
                  <a:pt x="11553301" y="0"/>
                </a:moveTo>
                <a:lnTo>
                  <a:pt x="12109974" y="0"/>
                </a:lnTo>
                <a:cubicBezTo>
                  <a:pt x="12155276" y="0"/>
                  <a:pt x="12192000" y="36724"/>
                  <a:pt x="12192000" y="82026"/>
                </a:cubicBezTo>
                <a:lnTo>
                  <a:pt x="12192000" y="149612"/>
                </a:lnTo>
                <a:lnTo>
                  <a:pt x="12192000" y="283369"/>
                </a:lnTo>
                <a:lnTo>
                  <a:pt x="12192000" y="395627"/>
                </a:lnTo>
                <a:lnTo>
                  <a:pt x="12192000" y="806004"/>
                </a:lnTo>
                <a:lnTo>
                  <a:pt x="12192000" y="7141369"/>
                </a:lnTo>
                <a:lnTo>
                  <a:pt x="0" y="7141369"/>
                </a:lnTo>
                <a:lnTo>
                  <a:pt x="0" y="283369"/>
                </a:lnTo>
                <a:lnTo>
                  <a:pt x="11471275" y="283369"/>
                </a:lnTo>
                <a:lnTo>
                  <a:pt x="11471275" y="149612"/>
                </a:lnTo>
                <a:lnTo>
                  <a:pt x="11471275" y="82026"/>
                </a:lnTo>
                <a:cubicBezTo>
                  <a:pt x="11471275" y="36724"/>
                  <a:pt x="11507999" y="0"/>
                  <a:pt x="115533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9" name="Tijdelijke aanduiding voor verticale tekst 32">
            <a:extLst>
              <a:ext uri="{FF2B5EF4-FFF2-40B4-BE49-F238E27FC236}">
                <a16:creationId xmlns:a16="http://schemas.microsoft.com/office/drawing/2014/main" id="{80194B55-6389-DD7A-5EEA-6C43A7DD1338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719138" y="5642973"/>
            <a:ext cx="5151823" cy="1215027"/>
          </a:xfrm>
          <a:custGeom>
            <a:avLst/>
            <a:gdLst>
              <a:gd name="connsiteX0" fmla="*/ 53321 w 5151823"/>
              <a:gd name="connsiteY0" fmla="*/ 0 h 6138861"/>
              <a:gd name="connsiteX1" fmla="*/ 5098502 w 5151823"/>
              <a:gd name="connsiteY1" fmla="*/ 0 h 6138861"/>
              <a:gd name="connsiteX2" fmla="*/ 5151823 w 5151823"/>
              <a:gd name="connsiteY2" fmla="*/ 53321 h 6138861"/>
              <a:gd name="connsiteX3" fmla="*/ 5151823 w 5151823"/>
              <a:gd name="connsiteY3" fmla="*/ 6138861 h 6138861"/>
              <a:gd name="connsiteX4" fmla="*/ 0 w 5151823"/>
              <a:gd name="connsiteY4" fmla="*/ 6138861 h 6138861"/>
              <a:gd name="connsiteX5" fmla="*/ 0 w 5151823"/>
              <a:gd name="connsiteY5" fmla="*/ 53321 h 6138861"/>
              <a:gd name="connsiteX6" fmla="*/ 53321 w 5151823"/>
              <a:gd name="connsiteY6" fmla="*/ 0 h 61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1823" h="6138861">
                <a:moveTo>
                  <a:pt x="53321" y="0"/>
                </a:moveTo>
                <a:lnTo>
                  <a:pt x="5098502" y="0"/>
                </a:lnTo>
                <a:cubicBezTo>
                  <a:pt x="5127950" y="0"/>
                  <a:pt x="5151823" y="23873"/>
                  <a:pt x="5151823" y="53321"/>
                </a:cubicBezTo>
                <a:lnTo>
                  <a:pt x="5151823" y="6138861"/>
                </a:lnTo>
                <a:lnTo>
                  <a:pt x="0" y="6138861"/>
                </a:lnTo>
                <a:lnTo>
                  <a:pt x="0" y="53321"/>
                </a:lnTo>
                <a:cubicBezTo>
                  <a:pt x="0" y="23873"/>
                  <a:pt x="23873" y="0"/>
                  <a:pt x="5332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vert="horz" wrap="square" lIns="180000" tIns="360000" rIns="180000" bIns="540000" anchor="b">
            <a:spAutoFit/>
          </a:bodyPr>
          <a:lstStyle>
            <a:lvl1pPr marL="0" indent="0">
              <a:buClr>
                <a:schemeClr val="bg1"/>
              </a:buClr>
              <a:buNone/>
              <a:defRPr sz="100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Fotobijschrift</a:t>
            </a:r>
          </a:p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sp>
        <p:nvSpPr>
          <p:cNvPr id="6" name="Tijdelijke aanduiding voor tekst 18">
            <a:extLst>
              <a:ext uri="{FF2B5EF4-FFF2-40B4-BE49-F238E27FC236}">
                <a16:creationId xmlns:a16="http://schemas.microsoft.com/office/drawing/2014/main" id="{88E885E4-E8A7-CCD7-276C-49005F4CD4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0"/>
            <a:ext cx="12192000" cy="1721224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40000"/>
                </a:srgbClr>
              </a:gs>
              <a:gs pos="100000">
                <a:srgbClr val="000000">
                  <a:alpha val="0"/>
                </a:srgbClr>
              </a:gs>
              <a:gs pos="44000">
                <a:srgbClr val="000000">
                  <a:alpha val="21000"/>
                </a:srgbClr>
              </a:gs>
            </a:gsLst>
            <a:lin ang="5400000" scaled="1"/>
            <a:tileRect/>
          </a:gra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8" name="Tijdelijke aanduiding voor verticale tekst 40">
            <a:extLst>
              <a:ext uri="{FF2B5EF4-FFF2-40B4-BE49-F238E27FC236}">
                <a16:creationId xmlns:a16="http://schemas.microsoft.com/office/drawing/2014/main" id="{0DC439DE-177B-8428-52E5-615758B13833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720000" y="1199846"/>
            <a:ext cx="1170435" cy="74950"/>
          </a:xfrm>
          <a:custGeom>
            <a:avLst/>
            <a:gdLst>
              <a:gd name="connsiteX0" fmla="*/ 1095485 w 1170435"/>
              <a:gd name="connsiteY0" fmla="*/ 0 h 74950"/>
              <a:gd name="connsiteX1" fmla="*/ 1170435 w 1170435"/>
              <a:gd name="connsiteY1" fmla="*/ 0 h 74950"/>
              <a:gd name="connsiteX2" fmla="*/ 1170435 w 1170435"/>
              <a:gd name="connsiteY2" fmla="*/ 74950 h 74950"/>
              <a:gd name="connsiteX3" fmla="*/ 1095485 w 1170435"/>
              <a:gd name="connsiteY3" fmla="*/ 74950 h 74950"/>
              <a:gd name="connsiteX4" fmla="*/ 938988 w 1170435"/>
              <a:gd name="connsiteY4" fmla="*/ 0 h 74950"/>
              <a:gd name="connsiteX5" fmla="*/ 1013938 w 1170435"/>
              <a:gd name="connsiteY5" fmla="*/ 0 h 74950"/>
              <a:gd name="connsiteX6" fmla="*/ 1013938 w 1170435"/>
              <a:gd name="connsiteY6" fmla="*/ 74950 h 74950"/>
              <a:gd name="connsiteX7" fmla="*/ 938988 w 1170435"/>
              <a:gd name="connsiteY7" fmla="*/ 74950 h 74950"/>
              <a:gd name="connsiteX8" fmla="*/ 782490 w 1170435"/>
              <a:gd name="connsiteY8" fmla="*/ 0 h 74950"/>
              <a:gd name="connsiteX9" fmla="*/ 857440 w 1170435"/>
              <a:gd name="connsiteY9" fmla="*/ 0 h 74950"/>
              <a:gd name="connsiteX10" fmla="*/ 857440 w 1170435"/>
              <a:gd name="connsiteY10" fmla="*/ 74950 h 74950"/>
              <a:gd name="connsiteX11" fmla="*/ 782490 w 1170435"/>
              <a:gd name="connsiteY11" fmla="*/ 74950 h 74950"/>
              <a:gd name="connsiteX12" fmla="*/ 625992 w 1170435"/>
              <a:gd name="connsiteY12" fmla="*/ 0 h 74950"/>
              <a:gd name="connsiteX13" fmla="*/ 700942 w 1170435"/>
              <a:gd name="connsiteY13" fmla="*/ 0 h 74950"/>
              <a:gd name="connsiteX14" fmla="*/ 700942 w 1170435"/>
              <a:gd name="connsiteY14" fmla="*/ 74950 h 74950"/>
              <a:gd name="connsiteX15" fmla="*/ 625992 w 1170435"/>
              <a:gd name="connsiteY15" fmla="*/ 74950 h 74950"/>
              <a:gd name="connsiteX16" fmla="*/ 469494 w 1170435"/>
              <a:gd name="connsiteY16" fmla="*/ 0 h 74950"/>
              <a:gd name="connsiteX17" fmla="*/ 544444 w 1170435"/>
              <a:gd name="connsiteY17" fmla="*/ 0 h 74950"/>
              <a:gd name="connsiteX18" fmla="*/ 544444 w 1170435"/>
              <a:gd name="connsiteY18" fmla="*/ 74950 h 74950"/>
              <a:gd name="connsiteX19" fmla="*/ 469494 w 1170435"/>
              <a:gd name="connsiteY19" fmla="*/ 74950 h 74950"/>
              <a:gd name="connsiteX20" fmla="*/ 312996 w 1170435"/>
              <a:gd name="connsiteY20" fmla="*/ 0 h 74950"/>
              <a:gd name="connsiteX21" fmla="*/ 387946 w 1170435"/>
              <a:gd name="connsiteY21" fmla="*/ 0 h 74950"/>
              <a:gd name="connsiteX22" fmla="*/ 387946 w 1170435"/>
              <a:gd name="connsiteY22" fmla="*/ 74950 h 74950"/>
              <a:gd name="connsiteX23" fmla="*/ 312996 w 1170435"/>
              <a:gd name="connsiteY23" fmla="*/ 74950 h 74950"/>
              <a:gd name="connsiteX24" fmla="*/ 156498 w 1170435"/>
              <a:gd name="connsiteY24" fmla="*/ 0 h 74950"/>
              <a:gd name="connsiteX25" fmla="*/ 231448 w 1170435"/>
              <a:gd name="connsiteY25" fmla="*/ 0 h 74950"/>
              <a:gd name="connsiteX26" fmla="*/ 231448 w 1170435"/>
              <a:gd name="connsiteY26" fmla="*/ 74950 h 74950"/>
              <a:gd name="connsiteX27" fmla="*/ 156498 w 1170435"/>
              <a:gd name="connsiteY27" fmla="*/ 74950 h 74950"/>
              <a:gd name="connsiteX28" fmla="*/ 0 w 1170435"/>
              <a:gd name="connsiteY28" fmla="*/ 0 h 74950"/>
              <a:gd name="connsiteX29" fmla="*/ 74950 w 1170435"/>
              <a:gd name="connsiteY29" fmla="*/ 0 h 74950"/>
              <a:gd name="connsiteX30" fmla="*/ 74950 w 1170435"/>
              <a:gd name="connsiteY30" fmla="*/ 74950 h 74950"/>
              <a:gd name="connsiteX31" fmla="*/ 0 w 1170435"/>
              <a:gd name="connsiteY31" fmla="*/ 74950 h 7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0435" h="74950">
                <a:moveTo>
                  <a:pt x="1095485" y="0"/>
                </a:moveTo>
                <a:lnTo>
                  <a:pt x="1170435" y="0"/>
                </a:lnTo>
                <a:lnTo>
                  <a:pt x="1170435" y="74950"/>
                </a:lnTo>
                <a:lnTo>
                  <a:pt x="1095485" y="74950"/>
                </a:lnTo>
                <a:close/>
                <a:moveTo>
                  <a:pt x="938988" y="0"/>
                </a:moveTo>
                <a:lnTo>
                  <a:pt x="1013938" y="0"/>
                </a:lnTo>
                <a:lnTo>
                  <a:pt x="1013938" y="74950"/>
                </a:lnTo>
                <a:lnTo>
                  <a:pt x="938988" y="74950"/>
                </a:lnTo>
                <a:close/>
                <a:moveTo>
                  <a:pt x="782490" y="0"/>
                </a:moveTo>
                <a:lnTo>
                  <a:pt x="857440" y="0"/>
                </a:lnTo>
                <a:lnTo>
                  <a:pt x="857440" y="74950"/>
                </a:lnTo>
                <a:lnTo>
                  <a:pt x="782490" y="74950"/>
                </a:lnTo>
                <a:close/>
                <a:moveTo>
                  <a:pt x="625992" y="0"/>
                </a:moveTo>
                <a:lnTo>
                  <a:pt x="700942" y="0"/>
                </a:lnTo>
                <a:lnTo>
                  <a:pt x="700942" y="74950"/>
                </a:lnTo>
                <a:lnTo>
                  <a:pt x="625992" y="74950"/>
                </a:lnTo>
                <a:close/>
                <a:moveTo>
                  <a:pt x="469494" y="0"/>
                </a:moveTo>
                <a:lnTo>
                  <a:pt x="544444" y="0"/>
                </a:lnTo>
                <a:lnTo>
                  <a:pt x="544444" y="74950"/>
                </a:lnTo>
                <a:lnTo>
                  <a:pt x="469494" y="74950"/>
                </a:lnTo>
                <a:close/>
                <a:moveTo>
                  <a:pt x="312996" y="0"/>
                </a:moveTo>
                <a:lnTo>
                  <a:pt x="387946" y="0"/>
                </a:lnTo>
                <a:lnTo>
                  <a:pt x="387946" y="74950"/>
                </a:lnTo>
                <a:lnTo>
                  <a:pt x="312996" y="74950"/>
                </a:lnTo>
                <a:close/>
                <a:moveTo>
                  <a:pt x="156498" y="0"/>
                </a:moveTo>
                <a:lnTo>
                  <a:pt x="231448" y="0"/>
                </a:lnTo>
                <a:lnTo>
                  <a:pt x="231448" y="74950"/>
                </a:lnTo>
                <a:lnTo>
                  <a:pt x="156498" y="74950"/>
                </a:lnTo>
                <a:close/>
                <a:moveTo>
                  <a:pt x="0" y="0"/>
                </a:moveTo>
                <a:lnTo>
                  <a:pt x="74950" y="0"/>
                </a:lnTo>
                <a:lnTo>
                  <a:pt x="74950" y="74950"/>
                </a:lnTo>
                <a:lnTo>
                  <a:pt x="0" y="74950"/>
                </a:lnTo>
                <a:close/>
              </a:path>
            </a:pathLst>
          </a:custGeom>
          <a:solidFill>
            <a:schemeClr val="accent3"/>
          </a:solidFill>
        </p:spPr>
        <p:txBody>
          <a:bodyPr vert="horz" wrap="square" lIns="360000" tIns="360000" rIns="180000" bIns="180000">
            <a:noAutofit/>
          </a:bodyPr>
          <a:lstStyle>
            <a:lvl1pPr marL="0" indent="0">
              <a:buClr>
                <a:schemeClr val="bg1"/>
              </a:buClr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17A3A-2F7A-405A-8179-70A8D4BE4C0F}"/>
              </a:ext>
            </a:extLst>
          </p:cNvPr>
          <p:cNvSpPr/>
          <p:nvPr userDrawn="1"/>
        </p:nvSpPr>
        <p:spPr>
          <a:xfrm>
            <a:off x="0" y="-425941"/>
            <a:ext cx="195406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Afbeelding + bijschrift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985D4BE-4AFC-4ECF-840C-50E169FA5E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7B6A5F-2790-4F08-80C6-759C1D52A719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CC67A1-9317-484B-A159-B3F1B25B14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D4C5974-5550-B6ED-F4DC-B448E154F6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14" name="Tijdelijke aanduiding voor tekst 7">
            <a:extLst>
              <a:ext uri="{FF2B5EF4-FFF2-40B4-BE49-F238E27FC236}">
                <a16:creationId xmlns:a16="http://schemas.microsoft.com/office/drawing/2014/main" id="{9219FC4E-D713-527A-0EC2-71EB89286D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9F1F5BDB-257A-030F-C260-F0DC7E28008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5482" y="6236427"/>
            <a:ext cx="862127" cy="385200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54672" t="-70850" r="-54672" b="-70850"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GB" dirty="0"/>
              <a:t>  </a:t>
            </a:r>
          </a:p>
        </p:txBody>
      </p:sp>
      <p:grpSp>
        <p:nvGrpSpPr>
          <p:cNvPr id="4" name="INSTRUCTIE">
            <a:extLst>
              <a:ext uri="{FF2B5EF4-FFF2-40B4-BE49-F238E27FC236}">
                <a16:creationId xmlns:a16="http://schemas.microsoft.com/office/drawing/2014/main" id="{8F488E0D-C631-E47F-A102-D15E1E1EE919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4270671-E8D5-DB85-433E-D943B6A200C2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2" name="INSTRUCTIE">
              <a:extLst>
                <a:ext uri="{FF2B5EF4-FFF2-40B4-BE49-F238E27FC236}">
                  <a16:creationId xmlns:a16="http://schemas.microsoft.com/office/drawing/2014/main" id="{85D508DC-2B58-0887-4B49-DCA135192584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93C291AA-EE54-BF2C-3E23-4789917AFA78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5" name="Ovaal 14">
                <a:extLst>
                  <a:ext uri="{FF2B5EF4-FFF2-40B4-BE49-F238E27FC236}">
                    <a16:creationId xmlns:a16="http://schemas.microsoft.com/office/drawing/2014/main" id="{7056957A-F4B3-FB03-5FB7-F9B1D8E9CBC5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6" name="Rechthoek 15">
                <a:extLst>
                  <a:ext uri="{FF2B5EF4-FFF2-40B4-BE49-F238E27FC236}">
                    <a16:creationId xmlns:a16="http://schemas.microsoft.com/office/drawing/2014/main" id="{51135AEA-0ADE-0A5E-ACDD-9658E4E1928A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7" name="Groep 16">
                <a:extLst>
                  <a:ext uri="{FF2B5EF4-FFF2-40B4-BE49-F238E27FC236}">
                    <a16:creationId xmlns:a16="http://schemas.microsoft.com/office/drawing/2014/main" id="{848253F2-3CC8-018B-4E6C-97AA4853BDF8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64" name="Rechthoek 63">
                  <a:extLst>
                    <a:ext uri="{FF2B5EF4-FFF2-40B4-BE49-F238E27FC236}">
                      <a16:creationId xmlns:a16="http://schemas.microsoft.com/office/drawing/2014/main" id="{7CFE8672-245D-9954-50D7-4F793F2A3ACA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5" name="Ovaal 64">
                  <a:extLst>
                    <a:ext uri="{FF2B5EF4-FFF2-40B4-BE49-F238E27FC236}">
                      <a16:creationId xmlns:a16="http://schemas.microsoft.com/office/drawing/2014/main" id="{9902437F-730E-AADA-E890-DC8502145D56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Vrije vorm: vorm 65">
                  <a:extLst>
                    <a:ext uri="{FF2B5EF4-FFF2-40B4-BE49-F238E27FC236}">
                      <a16:creationId xmlns:a16="http://schemas.microsoft.com/office/drawing/2014/main" id="{C0F8096A-7C9D-0DB7-6057-5E7F686B2A5B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7" name="Rechthoek: afgeronde hoeken 66">
                  <a:extLst>
                    <a:ext uri="{FF2B5EF4-FFF2-40B4-BE49-F238E27FC236}">
                      <a16:creationId xmlns:a16="http://schemas.microsoft.com/office/drawing/2014/main" id="{A8F90AB5-D8FD-8E8E-52F4-D69A4B035735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68" name="Rechte verbindingslijn 67">
                  <a:extLst>
                    <a:ext uri="{FF2B5EF4-FFF2-40B4-BE49-F238E27FC236}">
                      <a16:creationId xmlns:a16="http://schemas.microsoft.com/office/drawing/2014/main" id="{8871C69F-34F5-E7CC-CDE0-D3B36931DA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9" name="Rechte verbindingslijn 68">
                  <a:extLst>
                    <a:ext uri="{FF2B5EF4-FFF2-40B4-BE49-F238E27FC236}">
                      <a16:creationId xmlns:a16="http://schemas.microsoft.com/office/drawing/2014/main" id="{00D1653F-ECD8-78AF-3FEF-A9F4420511B9}"/>
                    </a:ext>
                  </a:extLst>
                </p:cNvPr>
                <p:cNvCxnSpPr>
                  <a:cxnSpLocks/>
                  <a:stCxn id="67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8" name="Ovaal 17">
                <a:extLst>
                  <a:ext uri="{FF2B5EF4-FFF2-40B4-BE49-F238E27FC236}">
                    <a16:creationId xmlns:a16="http://schemas.microsoft.com/office/drawing/2014/main" id="{631BAA0D-C229-CB2B-FD4B-24568FDFE1B7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9" name="Rechthoek 18">
                <a:extLst>
                  <a:ext uri="{FF2B5EF4-FFF2-40B4-BE49-F238E27FC236}">
                    <a16:creationId xmlns:a16="http://schemas.microsoft.com/office/drawing/2014/main" id="{22CF43B9-4FB6-CA35-1789-20568320160C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20" name="Groep 19">
                <a:extLst>
                  <a:ext uri="{FF2B5EF4-FFF2-40B4-BE49-F238E27FC236}">
                    <a16:creationId xmlns:a16="http://schemas.microsoft.com/office/drawing/2014/main" id="{153C5EFF-B1E1-A7AA-2F04-2BC2DBDD8C7E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61" name="Rechthoek 60">
                  <a:extLst>
                    <a:ext uri="{FF2B5EF4-FFF2-40B4-BE49-F238E27FC236}">
                      <a16:creationId xmlns:a16="http://schemas.microsoft.com/office/drawing/2014/main" id="{62797EC0-0C91-8589-ECE0-5D40D713F361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62" name="Rechte verbindingslijn 61">
                  <a:extLst>
                    <a:ext uri="{FF2B5EF4-FFF2-40B4-BE49-F238E27FC236}">
                      <a16:creationId xmlns:a16="http://schemas.microsoft.com/office/drawing/2014/main" id="{F4C92B6D-16A1-BEBC-15AE-E725F1FC048D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63" name="Gelijkbenige driehoek 62">
                  <a:extLst>
                    <a:ext uri="{FF2B5EF4-FFF2-40B4-BE49-F238E27FC236}">
                      <a16:creationId xmlns:a16="http://schemas.microsoft.com/office/drawing/2014/main" id="{18219A82-73F6-F884-F837-5549C46CACBC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E1209842-C9A4-4CF2-F9D0-1D4042CCDA1C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1E6607F9-5FDA-4639-CAE3-DDA894F48409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3" name="Ovaal 22">
                <a:extLst>
                  <a:ext uri="{FF2B5EF4-FFF2-40B4-BE49-F238E27FC236}">
                    <a16:creationId xmlns:a16="http://schemas.microsoft.com/office/drawing/2014/main" id="{D95E6B6D-842E-2C1F-10F2-BC09B1A5F892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90F29070-79F2-8FD0-7120-27C63C3DA2AC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25" name="Groep 24">
                <a:extLst>
                  <a:ext uri="{FF2B5EF4-FFF2-40B4-BE49-F238E27FC236}">
                    <a16:creationId xmlns:a16="http://schemas.microsoft.com/office/drawing/2014/main" id="{C5534F62-C3FA-6368-DEC3-B514AB0B90F1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45" name="Groep 44">
                  <a:extLst>
                    <a:ext uri="{FF2B5EF4-FFF2-40B4-BE49-F238E27FC236}">
                      <a16:creationId xmlns:a16="http://schemas.microsoft.com/office/drawing/2014/main" id="{93095C8F-BEA0-9F2E-B43F-5132C308A94D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48" name="Groep 47">
                    <a:extLst>
                      <a:ext uri="{FF2B5EF4-FFF2-40B4-BE49-F238E27FC236}">
                        <a16:creationId xmlns:a16="http://schemas.microsoft.com/office/drawing/2014/main" id="{004C9A8E-0B1B-A3AB-0A7E-3AC5E4F7580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55" name="Groep 54">
                      <a:extLst>
                        <a:ext uri="{FF2B5EF4-FFF2-40B4-BE49-F238E27FC236}">
                          <a16:creationId xmlns:a16="http://schemas.microsoft.com/office/drawing/2014/main" id="{01862D20-4FBB-4EFA-9309-EB0824BF45E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58" name="Rechthoek 57">
                        <a:extLst>
                          <a:ext uri="{FF2B5EF4-FFF2-40B4-BE49-F238E27FC236}">
                            <a16:creationId xmlns:a16="http://schemas.microsoft.com/office/drawing/2014/main" id="{60A49E2B-6AB7-79F1-4F07-D6F70203DB2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9" name="Rechthoek 58">
                        <a:extLst>
                          <a:ext uri="{FF2B5EF4-FFF2-40B4-BE49-F238E27FC236}">
                            <a16:creationId xmlns:a16="http://schemas.microsoft.com/office/drawing/2014/main" id="{89469BA8-3671-EE06-E04C-03D637B2762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60" name="Ovaal 59">
                        <a:extLst>
                          <a:ext uri="{FF2B5EF4-FFF2-40B4-BE49-F238E27FC236}">
                            <a16:creationId xmlns:a16="http://schemas.microsoft.com/office/drawing/2014/main" id="{82D9533E-51BD-7E8F-95CB-297D7BE98035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56" name="Afbeelding 55">
                      <a:extLst>
                        <a:ext uri="{FF2B5EF4-FFF2-40B4-BE49-F238E27FC236}">
                          <a16:creationId xmlns:a16="http://schemas.microsoft.com/office/drawing/2014/main" id="{04A99CBE-BAA7-CEAA-9D66-72A5753F090B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7" name="Afbeelding 56">
                      <a:extLst>
                        <a:ext uri="{FF2B5EF4-FFF2-40B4-BE49-F238E27FC236}">
                          <a16:creationId xmlns:a16="http://schemas.microsoft.com/office/drawing/2014/main" id="{9E91D20A-6652-F9B6-6398-50FD38FDBEC1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9" name="Groep 48">
                    <a:extLst>
                      <a:ext uri="{FF2B5EF4-FFF2-40B4-BE49-F238E27FC236}">
                        <a16:creationId xmlns:a16="http://schemas.microsoft.com/office/drawing/2014/main" id="{A9AC700C-EF97-4B2E-73DC-3223CC2CABB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3" name="Rechthoek 52">
                      <a:extLst>
                        <a:ext uri="{FF2B5EF4-FFF2-40B4-BE49-F238E27FC236}">
                          <a16:creationId xmlns:a16="http://schemas.microsoft.com/office/drawing/2014/main" id="{B61D319A-36B8-DA1F-FCE8-64EC6A74953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C6A4FBDA-FC24-FD0F-7C64-7D821A2C5999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50" name="Groep 49">
                    <a:extLst>
                      <a:ext uri="{FF2B5EF4-FFF2-40B4-BE49-F238E27FC236}">
                        <a16:creationId xmlns:a16="http://schemas.microsoft.com/office/drawing/2014/main" id="{F4591032-B51A-072D-4AFE-14C8840D3458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F77F4DE0-D2F9-E180-557E-45A2F160ABA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6D2B1CB0-3A82-A12D-8E53-E6F79B2EBC1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6" name="Rechthoek 45">
                  <a:extLst>
                    <a:ext uri="{FF2B5EF4-FFF2-40B4-BE49-F238E27FC236}">
                      <a16:creationId xmlns:a16="http://schemas.microsoft.com/office/drawing/2014/main" id="{326BD07F-444C-988D-C3CC-06F2467FFAA6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47" name="Gelijkbenige driehoek 46">
                  <a:extLst>
                    <a:ext uri="{FF2B5EF4-FFF2-40B4-BE49-F238E27FC236}">
                      <a16:creationId xmlns:a16="http://schemas.microsoft.com/office/drawing/2014/main" id="{FE9561F8-DA25-1579-2AA0-6327EA9AFC59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" name="Groep 25">
                <a:extLst>
                  <a:ext uri="{FF2B5EF4-FFF2-40B4-BE49-F238E27FC236}">
                    <a16:creationId xmlns:a16="http://schemas.microsoft.com/office/drawing/2014/main" id="{A06D2C9E-8EB8-6246-E020-1BABE89B53AB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B2433709-C6AE-5D89-8072-B1FEC1851961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Rechthoek 30">
                  <a:extLst>
                    <a:ext uri="{FF2B5EF4-FFF2-40B4-BE49-F238E27FC236}">
                      <a16:creationId xmlns:a16="http://schemas.microsoft.com/office/drawing/2014/main" id="{93D95DAA-943D-2A34-9D10-5E191C01E202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Tekstvak 32">
                  <a:extLst>
                    <a:ext uri="{FF2B5EF4-FFF2-40B4-BE49-F238E27FC236}">
                      <a16:creationId xmlns:a16="http://schemas.microsoft.com/office/drawing/2014/main" id="{B171D75B-8E53-62EC-93A6-7E4D743855EC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34" name="Tekstvak 33">
                  <a:extLst>
                    <a:ext uri="{FF2B5EF4-FFF2-40B4-BE49-F238E27FC236}">
                      <a16:creationId xmlns:a16="http://schemas.microsoft.com/office/drawing/2014/main" id="{05BF29DD-6616-4C6A-F5EB-BABB947B0A91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35" name="Vrije vorm: vorm 34">
                  <a:extLst>
                    <a:ext uri="{FF2B5EF4-FFF2-40B4-BE49-F238E27FC236}">
                      <a16:creationId xmlns:a16="http://schemas.microsoft.com/office/drawing/2014/main" id="{7E68EAD5-BBB9-0853-04BD-C83D84BF0431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6" name="Gelijkbenige driehoek 35">
                  <a:extLst>
                    <a:ext uri="{FF2B5EF4-FFF2-40B4-BE49-F238E27FC236}">
                      <a16:creationId xmlns:a16="http://schemas.microsoft.com/office/drawing/2014/main" id="{D7538452-B924-F401-39BE-391D587677B6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A1CDADA7-3B94-190D-0F48-68EDD80B5450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3C4F9EF4-2EA8-9C0C-F5AE-4E2AAF39F1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6791BCC5-33D8-366D-70CD-6630891D80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AE14AE5B-6712-F91D-3A9E-AD5B8F789F1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8" name="Groep 37">
                  <a:extLst>
                    <a:ext uri="{FF2B5EF4-FFF2-40B4-BE49-F238E27FC236}">
                      <a16:creationId xmlns:a16="http://schemas.microsoft.com/office/drawing/2014/main" id="{7E6D891F-5BF4-6BB8-695C-95CD58589CB0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EEBCEE88-E262-24BC-8AD1-8E2EC66995D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659B9F16-9A8D-2C77-3445-FBE1638A4B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75BE4A0E-8F31-485A-9DBB-81CA097479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27" name="ICOON_info">
                <a:extLst>
                  <a:ext uri="{FF2B5EF4-FFF2-40B4-BE49-F238E27FC236}">
                    <a16:creationId xmlns:a16="http://schemas.microsoft.com/office/drawing/2014/main" id="{98D53363-BE7B-4955-ACB0-1B2EE4EAF3DD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8" name="Ovaal 27">
                  <a:extLst>
                    <a:ext uri="{FF2B5EF4-FFF2-40B4-BE49-F238E27FC236}">
                      <a16:creationId xmlns:a16="http://schemas.microsoft.com/office/drawing/2014/main" id="{D7A1D0D9-3CCE-B6BF-A315-15E2B0370991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" name="Graphic 163" descr="Informatie">
                  <a:extLst>
                    <a:ext uri="{FF2B5EF4-FFF2-40B4-BE49-F238E27FC236}">
                      <a16:creationId xmlns:a16="http://schemas.microsoft.com/office/drawing/2014/main" id="{1922DA6A-15CE-D632-E20D-6DE87836CD22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7858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kstvak 31">
            <a:extLst>
              <a:ext uri="{FF2B5EF4-FFF2-40B4-BE49-F238E27FC236}">
                <a16:creationId xmlns:a16="http://schemas.microsoft.com/office/drawing/2014/main" id="{5F995CB2-B9C7-178D-6262-C56BB170A5EC}"/>
              </a:ext>
            </a:extLst>
          </p:cNvPr>
          <p:cNvSpPr txBox="1">
            <a:spLocks/>
          </p:cNvSpPr>
          <p:nvPr userDrawn="1"/>
        </p:nvSpPr>
        <p:spPr>
          <a:xfrm>
            <a:off x="4424121" y="1602179"/>
            <a:ext cx="3343758" cy="3746823"/>
          </a:xfrm>
          <a:custGeom>
            <a:avLst/>
            <a:gdLst>
              <a:gd name="connsiteX0" fmla="*/ 544107 w 3343758"/>
              <a:gd name="connsiteY0" fmla="*/ 0 h 3746823"/>
              <a:gd name="connsiteX1" fmla="*/ 3343758 w 3343758"/>
              <a:gd name="connsiteY1" fmla="*/ 0 h 3746823"/>
              <a:gd name="connsiteX2" fmla="*/ 3343758 w 3343758"/>
              <a:gd name="connsiteY2" fmla="*/ 3746823 h 3746823"/>
              <a:gd name="connsiteX3" fmla="*/ 0 w 3343758"/>
              <a:gd name="connsiteY3" fmla="*/ 3746823 h 3746823"/>
              <a:gd name="connsiteX4" fmla="*/ 0 w 3343758"/>
              <a:gd name="connsiteY4" fmla="*/ 544107 h 37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3758" h="3746823">
                <a:moveTo>
                  <a:pt x="544107" y="0"/>
                </a:moveTo>
                <a:lnTo>
                  <a:pt x="3343758" y="0"/>
                </a:lnTo>
                <a:lnTo>
                  <a:pt x="3343758" y="3746823"/>
                </a:lnTo>
                <a:lnTo>
                  <a:pt x="0" y="3746823"/>
                </a:lnTo>
                <a:lnTo>
                  <a:pt x="0" y="544107"/>
                </a:lnTo>
                <a:close/>
              </a:path>
            </a:pathLst>
          </a:custGeom>
          <a:solidFill>
            <a:schemeClr val="accent2"/>
          </a:solidFill>
        </p:spPr>
        <p:txBody>
          <a:bodyPr vert="horz" wrap="square" lIns="360000" tIns="360000" rIns="180000" bIns="180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736C9276-3F3F-3FD1-4B8E-7789FEB74C62}"/>
              </a:ext>
            </a:extLst>
          </p:cNvPr>
          <p:cNvSpPr txBox="1">
            <a:spLocks/>
          </p:cNvSpPr>
          <p:nvPr userDrawn="1"/>
        </p:nvSpPr>
        <p:spPr>
          <a:xfrm>
            <a:off x="8137101" y="1602179"/>
            <a:ext cx="3343758" cy="3746823"/>
          </a:xfrm>
          <a:custGeom>
            <a:avLst/>
            <a:gdLst>
              <a:gd name="connsiteX0" fmla="*/ 544107 w 3343758"/>
              <a:gd name="connsiteY0" fmla="*/ 0 h 3746823"/>
              <a:gd name="connsiteX1" fmla="*/ 3343758 w 3343758"/>
              <a:gd name="connsiteY1" fmla="*/ 0 h 3746823"/>
              <a:gd name="connsiteX2" fmla="*/ 3343758 w 3343758"/>
              <a:gd name="connsiteY2" fmla="*/ 3746823 h 3746823"/>
              <a:gd name="connsiteX3" fmla="*/ 0 w 3343758"/>
              <a:gd name="connsiteY3" fmla="*/ 3746823 h 3746823"/>
              <a:gd name="connsiteX4" fmla="*/ 0 w 3343758"/>
              <a:gd name="connsiteY4" fmla="*/ 544107 h 37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3758" h="3746823">
                <a:moveTo>
                  <a:pt x="544107" y="0"/>
                </a:moveTo>
                <a:lnTo>
                  <a:pt x="3343758" y="0"/>
                </a:lnTo>
                <a:lnTo>
                  <a:pt x="3343758" y="3746823"/>
                </a:lnTo>
                <a:lnTo>
                  <a:pt x="0" y="3746823"/>
                </a:lnTo>
                <a:lnTo>
                  <a:pt x="0" y="544107"/>
                </a:lnTo>
                <a:close/>
              </a:path>
            </a:pathLst>
          </a:custGeom>
          <a:solidFill>
            <a:schemeClr val="accent2"/>
          </a:solidFill>
        </p:spPr>
        <p:txBody>
          <a:bodyPr vert="horz" wrap="square" lIns="360000" tIns="360000" rIns="180000" bIns="180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5D9EC200-C6A4-1D2E-1253-82A37EC2DC9B}"/>
              </a:ext>
            </a:extLst>
          </p:cNvPr>
          <p:cNvSpPr txBox="1">
            <a:spLocks/>
          </p:cNvSpPr>
          <p:nvPr userDrawn="1"/>
        </p:nvSpPr>
        <p:spPr>
          <a:xfrm>
            <a:off x="719137" y="1602179"/>
            <a:ext cx="3343758" cy="3746823"/>
          </a:xfrm>
          <a:custGeom>
            <a:avLst/>
            <a:gdLst>
              <a:gd name="connsiteX0" fmla="*/ 544107 w 3343758"/>
              <a:gd name="connsiteY0" fmla="*/ 0 h 3746823"/>
              <a:gd name="connsiteX1" fmla="*/ 3343758 w 3343758"/>
              <a:gd name="connsiteY1" fmla="*/ 0 h 3746823"/>
              <a:gd name="connsiteX2" fmla="*/ 3343758 w 3343758"/>
              <a:gd name="connsiteY2" fmla="*/ 3746823 h 3746823"/>
              <a:gd name="connsiteX3" fmla="*/ 0 w 3343758"/>
              <a:gd name="connsiteY3" fmla="*/ 3746823 h 3746823"/>
              <a:gd name="connsiteX4" fmla="*/ 0 w 3343758"/>
              <a:gd name="connsiteY4" fmla="*/ 544107 h 37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3758" h="3746823">
                <a:moveTo>
                  <a:pt x="544107" y="0"/>
                </a:moveTo>
                <a:lnTo>
                  <a:pt x="3343758" y="0"/>
                </a:lnTo>
                <a:lnTo>
                  <a:pt x="3343758" y="3746823"/>
                </a:lnTo>
                <a:lnTo>
                  <a:pt x="0" y="3746823"/>
                </a:lnTo>
                <a:lnTo>
                  <a:pt x="0" y="544107"/>
                </a:lnTo>
                <a:close/>
              </a:path>
            </a:pathLst>
          </a:custGeom>
          <a:solidFill>
            <a:schemeClr val="accent2"/>
          </a:solidFill>
        </p:spPr>
        <p:txBody>
          <a:bodyPr vert="horz" wrap="square" lIns="360000" tIns="360000" rIns="180000" bIns="180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44FBF1D-0F8D-1C1C-A18F-04C6A7935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AF64826-F440-9E6A-A489-EA7EFE518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FE74-D462-4EE6-AEF6-19E7EB481F77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A18AA58-C406-C8CE-61AD-E4A9B405A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D344BE6-8D1F-5308-7AC3-9E944F3EB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10F16A10-ACA2-8CC8-0AFF-AE17F45F9961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7ED04C5-A80E-6994-7887-FCDFAFC543F3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15DE8CC1-0D1B-4D72-5062-F97E781088B4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5D2C8535-34B3-EFFD-62C8-EA41A76AAE90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B5A48136-704E-B442-B91F-518B11690925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C343926E-CDFE-67AC-FDB1-225517C87E0B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733D290-B365-5A6C-F9AB-35D579A63F4F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6B0EBF3F-EC60-063F-17BF-BDD8B165C9AD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F0740F18-F494-B40A-4187-5F33CC200B47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6" name="Tijdelijke aanduiding voor verticale tekst 2">
            <a:extLst>
              <a:ext uri="{FF2B5EF4-FFF2-40B4-BE49-F238E27FC236}">
                <a16:creationId xmlns:a16="http://schemas.microsoft.com/office/drawing/2014/main" id="{682DB9A6-9637-A14A-4BE8-7D65302786E6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2213385"/>
            <a:ext cx="3342894" cy="1568730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 anchor="ctr"/>
          <a:lstStyle>
            <a:lvl1pPr marL="0" indent="0">
              <a:spcBef>
                <a:spcPts val="600"/>
              </a:spcBef>
              <a:spcAft>
                <a:spcPts val="600"/>
              </a:spcAft>
              <a:buFontTx/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77800" indent="0"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360363" indent="0">
              <a:spcBef>
                <a:spcPts val="600"/>
              </a:spcBef>
              <a:spcAft>
                <a:spcPts val="600"/>
              </a:spcAft>
              <a:buFontTx/>
              <a:buNone/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quote.</a:t>
            </a:r>
          </a:p>
        </p:txBody>
      </p:sp>
      <p:sp>
        <p:nvSpPr>
          <p:cNvPr id="17" name="Tijdelijke aanduiding voor tekst 35">
            <a:extLst>
              <a:ext uri="{FF2B5EF4-FFF2-40B4-BE49-F238E27FC236}">
                <a16:creationId xmlns:a16="http://schemas.microsoft.com/office/drawing/2014/main" id="{E99B8427-BF22-09C1-BDAE-759FB4C267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00" y="3935152"/>
            <a:ext cx="3342893" cy="359429"/>
          </a:xfrm>
        </p:spPr>
        <p:txBody>
          <a:bodyPr lIns="18000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  <a:lvl2pPr marL="177800" indent="0">
              <a:buFontTx/>
              <a:buNone/>
              <a:defRPr/>
            </a:lvl2pPr>
            <a:lvl3pPr marL="360363" indent="0"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Naam + achternaam</a:t>
            </a:r>
            <a:endParaRPr lang="en-GB" dirty="0"/>
          </a:p>
        </p:txBody>
      </p:sp>
      <p:sp>
        <p:nvSpPr>
          <p:cNvPr id="18" name="Tijdelijke aanduiding voor afbeelding 8">
            <a:extLst>
              <a:ext uri="{FF2B5EF4-FFF2-40B4-BE49-F238E27FC236}">
                <a16:creationId xmlns:a16="http://schemas.microsoft.com/office/drawing/2014/main" id="{126B46D1-DA78-CDBE-9AA4-45A83CB3A3D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71016" y="4392475"/>
            <a:ext cx="144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0" bIns="54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5" name="Tijdelijke aanduiding voor afbeelding 8">
            <a:extLst>
              <a:ext uri="{FF2B5EF4-FFF2-40B4-BE49-F238E27FC236}">
                <a16:creationId xmlns:a16="http://schemas.microsoft.com/office/drawing/2014/main" id="{B786FFC1-BE33-E888-5023-D839E48AFA43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376000" y="4392475"/>
            <a:ext cx="144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0" bIns="54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6" name="Tijdelijke aanduiding voor afbeelding 8">
            <a:extLst>
              <a:ext uri="{FF2B5EF4-FFF2-40B4-BE49-F238E27FC236}">
                <a16:creationId xmlns:a16="http://schemas.microsoft.com/office/drawing/2014/main" id="{211EB580-A8C1-2100-A6A8-A6E2A8C6F2D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088980" y="4392475"/>
            <a:ext cx="144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0" bIns="54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230BE8E9-79F1-A567-8D62-D420825CA34E}"/>
              </a:ext>
            </a:extLst>
          </p:cNvPr>
          <p:cNvSpPr/>
          <p:nvPr userDrawn="1"/>
        </p:nvSpPr>
        <p:spPr>
          <a:xfrm>
            <a:off x="0" y="-425941"/>
            <a:ext cx="74539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28" name="Tijdelijke aanduiding voor tekst 7">
            <a:extLst>
              <a:ext uri="{FF2B5EF4-FFF2-40B4-BE49-F238E27FC236}">
                <a16:creationId xmlns:a16="http://schemas.microsoft.com/office/drawing/2014/main" id="{C599FB23-AF2F-99F7-893B-766F9E27F8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34" name="Tijdelijke aanduiding voor verticale tekst 2">
            <a:extLst>
              <a:ext uri="{FF2B5EF4-FFF2-40B4-BE49-F238E27FC236}">
                <a16:creationId xmlns:a16="http://schemas.microsoft.com/office/drawing/2014/main" id="{C22A38FE-59BD-FF0A-F2D3-97FA6DDFBE56}"/>
              </a:ext>
            </a:extLst>
          </p:cNvPr>
          <p:cNvSpPr>
            <a:spLocks noGrp="1"/>
          </p:cNvSpPr>
          <p:nvPr>
            <p:ph type="body" orient="vert" idx="39" hasCustomPrompt="1"/>
          </p:nvPr>
        </p:nvSpPr>
        <p:spPr>
          <a:xfrm>
            <a:off x="4424121" y="2213385"/>
            <a:ext cx="3342894" cy="1568730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 anchor="ctr"/>
          <a:lstStyle>
            <a:lvl1pPr marL="0" indent="0">
              <a:spcBef>
                <a:spcPts val="600"/>
              </a:spcBef>
              <a:spcAft>
                <a:spcPts val="600"/>
              </a:spcAft>
              <a:buFontTx/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77800" indent="0"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360363" indent="0">
              <a:spcBef>
                <a:spcPts val="600"/>
              </a:spcBef>
              <a:spcAft>
                <a:spcPts val="600"/>
              </a:spcAft>
              <a:buFontTx/>
              <a:buNone/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quote.</a:t>
            </a:r>
          </a:p>
        </p:txBody>
      </p:sp>
      <p:sp>
        <p:nvSpPr>
          <p:cNvPr id="35" name="Tijdelijke aanduiding voor tekst 35">
            <a:extLst>
              <a:ext uri="{FF2B5EF4-FFF2-40B4-BE49-F238E27FC236}">
                <a16:creationId xmlns:a16="http://schemas.microsoft.com/office/drawing/2014/main" id="{5F54E087-F945-23A2-C878-4634D50179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4121" y="3935152"/>
            <a:ext cx="3342893" cy="359429"/>
          </a:xfrm>
        </p:spPr>
        <p:txBody>
          <a:bodyPr lIns="18000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  <a:lvl2pPr marL="177800" indent="0">
              <a:buFontTx/>
              <a:buNone/>
              <a:defRPr/>
            </a:lvl2pPr>
            <a:lvl3pPr marL="360363" indent="0"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Naam + achternaam</a:t>
            </a:r>
            <a:endParaRPr lang="en-GB" dirty="0"/>
          </a:p>
        </p:txBody>
      </p:sp>
      <p:sp>
        <p:nvSpPr>
          <p:cNvPr id="36" name="Tijdelijke aanduiding voor verticale tekst 2">
            <a:extLst>
              <a:ext uri="{FF2B5EF4-FFF2-40B4-BE49-F238E27FC236}">
                <a16:creationId xmlns:a16="http://schemas.microsoft.com/office/drawing/2014/main" id="{9A46562A-5C5A-946C-D533-432B42A915E7}"/>
              </a:ext>
            </a:extLst>
          </p:cNvPr>
          <p:cNvSpPr>
            <a:spLocks noGrp="1"/>
          </p:cNvSpPr>
          <p:nvPr>
            <p:ph type="body" orient="vert" idx="41" hasCustomPrompt="1"/>
          </p:nvPr>
        </p:nvSpPr>
        <p:spPr>
          <a:xfrm>
            <a:off x="8137101" y="2213385"/>
            <a:ext cx="3342894" cy="1568730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 anchor="ctr"/>
          <a:lstStyle>
            <a:lvl1pPr marL="0" indent="0">
              <a:spcBef>
                <a:spcPts val="600"/>
              </a:spcBef>
              <a:spcAft>
                <a:spcPts val="600"/>
              </a:spcAft>
              <a:buFontTx/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77800" indent="0"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360363" indent="0">
              <a:spcBef>
                <a:spcPts val="600"/>
              </a:spcBef>
              <a:spcAft>
                <a:spcPts val="600"/>
              </a:spcAft>
              <a:buFontTx/>
              <a:buNone/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quote.</a:t>
            </a:r>
          </a:p>
        </p:txBody>
      </p:sp>
      <p:sp>
        <p:nvSpPr>
          <p:cNvPr id="37" name="Tijdelijke aanduiding voor tekst 35">
            <a:extLst>
              <a:ext uri="{FF2B5EF4-FFF2-40B4-BE49-F238E27FC236}">
                <a16:creationId xmlns:a16="http://schemas.microsoft.com/office/drawing/2014/main" id="{1D26C8E3-C2EC-4F74-03CA-894DEA0461D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37101" y="3935152"/>
            <a:ext cx="3342893" cy="359429"/>
          </a:xfrm>
        </p:spPr>
        <p:txBody>
          <a:bodyPr lIns="18000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  <a:lvl2pPr marL="177800" indent="0">
              <a:buFontTx/>
              <a:buNone/>
              <a:defRPr/>
            </a:lvl2pPr>
            <a:lvl3pPr marL="360363" indent="0"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Naam + achternaam</a:t>
            </a:r>
            <a:endParaRPr lang="en-GB" dirty="0"/>
          </a:p>
        </p:txBody>
      </p:sp>
      <p:grpSp>
        <p:nvGrpSpPr>
          <p:cNvPr id="19" name="INSTRUCTIE">
            <a:extLst>
              <a:ext uri="{FF2B5EF4-FFF2-40B4-BE49-F238E27FC236}">
                <a16:creationId xmlns:a16="http://schemas.microsoft.com/office/drawing/2014/main" id="{7BACC462-A437-BADF-A979-6AE7437C503F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92205CBA-3452-D316-46BF-8DFB3FC25D12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7E9DD8E1-269B-5914-CB0F-C6C1B16ACB55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0825E9B2-3CAF-5EFB-9EC8-C7CC8B707D58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0B31AD00-8BB9-DDF6-AF65-C289556BA988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B2363AE8-DECE-9EB0-91A4-E835F75B74A7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7A7F4BC3-A35A-AD86-DEC8-0457392B1072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5" name="Ovaal 64">
                <a:extLst>
                  <a:ext uri="{FF2B5EF4-FFF2-40B4-BE49-F238E27FC236}">
                    <a16:creationId xmlns:a16="http://schemas.microsoft.com/office/drawing/2014/main" id="{FAEAAD0F-1C8F-F9DF-2030-02808BC9C95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6" name="Vrije vorm: vorm 65">
                <a:extLst>
                  <a:ext uri="{FF2B5EF4-FFF2-40B4-BE49-F238E27FC236}">
                    <a16:creationId xmlns:a16="http://schemas.microsoft.com/office/drawing/2014/main" id="{4C01A812-9678-1D88-2CDB-F2B764756DDF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7" name="Rechthoek: afgeronde hoeken 66">
                <a:extLst>
                  <a:ext uri="{FF2B5EF4-FFF2-40B4-BE49-F238E27FC236}">
                    <a16:creationId xmlns:a16="http://schemas.microsoft.com/office/drawing/2014/main" id="{D94A87FF-3B37-6C73-1F4B-DE551DA3B905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68" name="Rechte verbindingslijn 67">
                <a:extLst>
                  <a:ext uri="{FF2B5EF4-FFF2-40B4-BE49-F238E27FC236}">
                    <a16:creationId xmlns:a16="http://schemas.microsoft.com/office/drawing/2014/main" id="{E75C7D9C-A6BD-8638-C558-D8408D44B6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Rechte verbindingslijn 68">
                <a:extLst>
                  <a:ext uri="{FF2B5EF4-FFF2-40B4-BE49-F238E27FC236}">
                    <a16:creationId xmlns:a16="http://schemas.microsoft.com/office/drawing/2014/main" id="{EA007A30-7B31-8AF7-1986-F9EBD7450C59}"/>
                  </a:ext>
                </a:extLst>
              </p:cNvPr>
              <p:cNvCxnSpPr>
                <a:cxnSpLocks/>
                <a:stCxn id="67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75E15E52-AB5D-76D4-F753-9DC828EEF221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3F0070F7-E1A3-E08D-9F1F-5950C7160B1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38" name="Groep 37">
              <a:extLst>
                <a:ext uri="{FF2B5EF4-FFF2-40B4-BE49-F238E27FC236}">
                  <a16:creationId xmlns:a16="http://schemas.microsoft.com/office/drawing/2014/main" id="{ADDA1C60-4825-4106-E608-F5F31297AC4B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F318EAE3-D00E-53E4-D4EC-8B088D141210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62" name="Rechte verbindingslijn 61">
                <a:extLst>
                  <a:ext uri="{FF2B5EF4-FFF2-40B4-BE49-F238E27FC236}">
                    <a16:creationId xmlns:a16="http://schemas.microsoft.com/office/drawing/2014/main" id="{E9B708FB-2806-659F-AE37-E0380CED8247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63" name="Gelijkbenige driehoek 62">
                <a:extLst>
                  <a:ext uri="{FF2B5EF4-FFF2-40B4-BE49-F238E27FC236}">
                    <a16:creationId xmlns:a16="http://schemas.microsoft.com/office/drawing/2014/main" id="{6F84A178-DAEB-DD34-5164-E9218303866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01EF9E13-AB7A-AAD9-4D69-5F05AC2366DF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87CBAB25-4A8D-7A5E-AEB4-63A69E7B5EE4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41" name="Groep 40">
              <a:extLst>
                <a:ext uri="{FF2B5EF4-FFF2-40B4-BE49-F238E27FC236}">
                  <a16:creationId xmlns:a16="http://schemas.microsoft.com/office/drawing/2014/main" id="{F69002F5-D3F2-38E9-ED62-B4E0AA1A5C24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75157280-B86F-4F27-D2BB-A0E8BA1740D1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48" name="Groep 47">
                  <a:extLst>
                    <a:ext uri="{FF2B5EF4-FFF2-40B4-BE49-F238E27FC236}">
                      <a16:creationId xmlns:a16="http://schemas.microsoft.com/office/drawing/2014/main" id="{76D83973-DE34-0F7C-35E1-927B9FEDFD3F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55" name="Groep 54">
                    <a:extLst>
                      <a:ext uri="{FF2B5EF4-FFF2-40B4-BE49-F238E27FC236}">
                        <a16:creationId xmlns:a16="http://schemas.microsoft.com/office/drawing/2014/main" id="{0C0D3308-A127-19DA-61A2-BF51698B0AC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8617B849-53FA-C283-E7B5-AD6D8CC7F0C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9" name="Rechthoek 58">
                      <a:extLst>
                        <a:ext uri="{FF2B5EF4-FFF2-40B4-BE49-F238E27FC236}">
                          <a16:creationId xmlns:a16="http://schemas.microsoft.com/office/drawing/2014/main" id="{AA20C23E-11BB-CA4E-DCD4-A2C42C05C4A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0" name="Ovaal 59">
                      <a:extLst>
                        <a:ext uri="{FF2B5EF4-FFF2-40B4-BE49-F238E27FC236}">
                          <a16:creationId xmlns:a16="http://schemas.microsoft.com/office/drawing/2014/main" id="{B02EC475-D68E-F6D1-1FB6-2897F3C90B0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56" name="Afbeelding 55">
                    <a:extLst>
                      <a:ext uri="{FF2B5EF4-FFF2-40B4-BE49-F238E27FC236}">
                        <a16:creationId xmlns:a16="http://schemas.microsoft.com/office/drawing/2014/main" id="{BE2DA860-D560-A5D0-1B8C-C3F99B6445C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57" name="Afbeelding 56">
                    <a:extLst>
                      <a:ext uri="{FF2B5EF4-FFF2-40B4-BE49-F238E27FC236}">
                        <a16:creationId xmlns:a16="http://schemas.microsoft.com/office/drawing/2014/main" id="{2C18232C-35AE-0906-34D9-8AF4169D56E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9" name="Groep 48">
                  <a:extLst>
                    <a:ext uri="{FF2B5EF4-FFF2-40B4-BE49-F238E27FC236}">
                      <a16:creationId xmlns:a16="http://schemas.microsoft.com/office/drawing/2014/main" id="{D0B4E866-0C10-CC0C-87BC-46ADD0EC8183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3" name="Rechthoek 52">
                    <a:extLst>
                      <a:ext uri="{FF2B5EF4-FFF2-40B4-BE49-F238E27FC236}">
                        <a16:creationId xmlns:a16="http://schemas.microsoft.com/office/drawing/2014/main" id="{CFFC66D2-A3E2-D030-FE75-1A8BEE4719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4" name="Rechthoek 53">
                    <a:extLst>
                      <a:ext uri="{FF2B5EF4-FFF2-40B4-BE49-F238E27FC236}">
                        <a16:creationId xmlns:a16="http://schemas.microsoft.com/office/drawing/2014/main" id="{CB426215-313D-0F40-DC1F-7329D52CF0F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50" name="Groep 49">
                  <a:extLst>
                    <a:ext uri="{FF2B5EF4-FFF2-40B4-BE49-F238E27FC236}">
                      <a16:creationId xmlns:a16="http://schemas.microsoft.com/office/drawing/2014/main" id="{36ADFD77-E6FC-4EDD-67C2-0EC7AF7817A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1" name="Rechthoek 50">
                    <a:extLst>
                      <a:ext uri="{FF2B5EF4-FFF2-40B4-BE49-F238E27FC236}">
                        <a16:creationId xmlns:a16="http://schemas.microsoft.com/office/drawing/2014/main" id="{D540FD82-0EF9-7264-3A91-CD1686069E1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2" name="Rechthoek 51">
                    <a:extLst>
                      <a:ext uri="{FF2B5EF4-FFF2-40B4-BE49-F238E27FC236}">
                        <a16:creationId xmlns:a16="http://schemas.microsoft.com/office/drawing/2014/main" id="{21F6A121-23EA-E89B-E89F-C938D34383F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6091BA99-1E93-FCDD-1A3F-103DFD92E240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47" name="Gelijkbenige driehoek 46">
                <a:extLst>
                  <a:ext uri="{FF2B5EF4-FFF2-40B4-BE49-F238E27FC236}">
                    <a16:creationId xmlns:a16="http://schemas.microsoft.com/office/drawing/2014/main" id="{799118FA-08B0-3F5D-5A8B-4DA5C63FF685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2" name="ICOON_info">
              <a:extLst>
                <a:ext uri="{FF2B5EF4-FFF2-40B4-BE49-F238E27FC236}">
                  <a16:creationId xmlns:a16="http://schemas.microsoft.com/office/drawing/2014/main" id="{6166D7D2-6618-050E-B4F4-088A2739D7F3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43" name="Ovaal 42">
                <a:extLst>
                  <a:ext uri="{FF2B5EF4-FFF2-40B4-BE49-F238E27FC236}">
                    <a16:creationId xmlns:a16="http://schemas.microsoft.com/office/drawing/2014/main" id="{F492D70C-50DE-C919-0694-FE9C571C9FE8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4" name="Graphic 163" descr="Informatie">
                <a:extLst>
                  <a:ext uri="{FF2B5EF4-FFF2-40B4-BE49-F238E27FC236}">
                    <a16:creationId xmlns:a16="http://schemas.microsoft.com/office/drawing/2014/main" id="{FA784C3F-0EC0-AB76-400C-3496FEC6299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1060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C7538332-40B1-7DAF-661B-FB9901C9E9EF}"/>
              </a:ext>
            </a:extLst>
          </p:cNvPr>
          <p:cNvSpPr/>
          <p:nvPr userDrawn="1"/>
        </p:nvSpPr>
        <p:spPr>
          <a:xfrm>
            <a:off x="6095637" y="720000"/>
            <a:ext cx="6096363" cy="6138000"/>
          </a:xfrm>
          <a:custGeom>
            <a:avLst/>
            <a:gdLst>
              <a:gd name="connsiteX0" fmla="*/ 914400 w 6096363"/>
              <a:gd name="connsiteY0" fmla="*/ 0 h 6138000"/>
              <a:gd name="connsiteX1" fmla="*/ 6096363 w 6096363"/>
              <a:gd name="connsiteY1" fmla="*/ 0 h 6138000"/>
              <a:gd name="connsiteX2" fmla="*/ 6096363 w 6096363"/>
              <a:gd name="connsiteY2" fmla="*/ 6138000 h 6138000"/>
              <a:gd name="connsiteX3" fmla="*/ 0 w 6096363"/>
              <a:gd name="connsiteY3" fmla="*/ 6138000 h 6138000"/>
              <a:gd name="connsiteX4" fmla="*/ 0 w 6096363"/>
              <a:gd name="connsiteY4" fmla="*/ 914400 h 613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363" h="6138000">
                <a:moveTo>
                  <a:pt x="914400" y="0"/>
                </a:moveTo>
                <a:lnTo>
                  <a:pt x="6096363" y="0"/>
                </a:lnTo>
                <a:lnTo>
                  <a:pt x="6096363" y="6138000"/>
                </a:lnTo>
                <a:lnTo>
                  <a:pt x="0" y="61380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6" name="Tijdelijke aanduiding voor grafiek 17">
            <a:extLst>
              <a:ext uri="{FF2B5EF4-FFF2-40B4-BE49-F238E27FC236}">
                <a16:creationId xmlns:a16="http://schemas.microsoft.com/office/drawing/2014/main" id="{CEFC3FEB-CF9E-20F5-1563-0CFD75636FC1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6816361" y="1592263"/>
            <a:ext cx="4654913" cy="4238424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grafiek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5014799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7FABFDC-C1CE-40A8-B8C0-2D4AF73C1297}"/>
              </a:ext>
            </a:extLst>
          </p:cNvPr>
          <p:cNvSpPr/>
          <p:nvPr userDrawn="1"/>
        </p:nvSpPr>
        <p:spPr>
          <a:xfrm>
            <a:off x="0" y="-425941"/>
            <a:ext cx="132536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grafiek</a:t>
            </a:r>
          </a:p>
        </p:txBody>
      </p:sp>
      <p:sp>
        <p:nvSpPr>
          <p:cNvPr id="135" name="Tijdelijke aanduiding voor verticale tekst 2">
            <a:extLst>
              <a:ext uri="{FF2B5EF4-FFF2-40B4-BE49-F238E27FC236}">
                <a16:creationId xmlns:a16="http://schemas.microsoft.com/office/drawing/2014/main" id="{0708C828-9ADC-493E-9677-8CFEB548903E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19999" y="1988742"/>
            <a:ext cx="5014800" cy="3841945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DE8389D-5D11-4D45-B4A3-64DB64DBE22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BE8B524-1FAA-4CD5-8A3C-27FC0A4EAE49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0E02A72-CF1F-492A-B78E-FC6C2B66F1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153074-F70B-4B82-96FF-348823D4B9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B063666B-BA61-E3BC-39B1-05485DDC3206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9F392C67-DA16-208C-AE3E-DC872F065F42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FD779CBF-87A2-2A82-ADDB-11BB76138F49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AF5A6236-82E6-F87B-3D42-39C340E51997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A12BB922-E328-C9F9-38CF-A53B5B657BEE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03E221DC-39B6-BA66-EA8E-8089F8360C67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6E525072-BEB6-0FA7-7C7E-094F12D095D6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97361DFA-A6FB-D930-2EEC-F8F167BD90FF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632C974B-020F-041D-D2DB-F54EBE12915B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7" name="Tijdelijke aanduiding voor tekst 7">
            <a:extLst>
              <a:ext uri="{FF2B5EF4-FFF2-40B4-BE49-F238E27FC236}">
                <a16:creationId xmlns:a16="http://schemas.microsoft.com/office/drawing/2014/main" id="{21D40174-AFB2-ED4C-3D0C-7F7A35DA44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3" name="INSTRUCTIE">
            <a:extLst>
              <a:ext uri="{FF2B5EF4-FFF2-40B4-BE49-F238E27FC236}">
                <a16:creationId xmlns:a16="http://schemas.microsoft.com/office/drawing/2014/main" id="{AB842BE7-D419-3D14-76AD-91313F3EF08C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DD2C44F0-922B-02BB-3B04-8334D7AE1697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7F24730A-C99C-F92A-762B-9F27435C1F76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86EB1BFA-9743-AE3F-7D28-F89E482B816C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D92E08E1-3800-F78C-3C85-C616FED27A34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ED1B240C-5B1A-922D-47B9-1D14D2302BA3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07D21911-5C70-C0F7-AD72-467B7C13A87A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93FDD7EF-24AC-8A72-2598-AEC0E61045EC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36C118DF-F92F-35A4-3195-093A1578DD2B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FDC9036A-B0D8-1AC5-4DB6-69F994B91EA9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42A609D0-6E30-B843-4610-24789FEF76DC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FB25E36E-22C1-DCB1-8A5E-EB4EB327C8B9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9C545825-19E2-6B64-28D9-3F31ADE662AB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174C806C-C3AC-FD9C-6B66-FD95270D1780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4285608-6A25-BBC6-407A-1CA4D5CC06AF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1359C09D-A172-62C0-FDC9-8D41A6324F2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5915976F-FD8E-F5C6-100B-65C82BC5160B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50AC6E4B-FD7A-1452-50BE-4E2B90A2D53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D8AF11AB-FF4A-FF0B-CFFD-BF24DFCCEF06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2D966A5D-8812-0669-BD5A-02314F2B2D3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A34E742-C42C-5BEE-6FC5-D18DB20B27C7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60FA79EA-A0AC-6181-7974-2B0272A68B3F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4" name="ICOON_info">
              <a:extLst>
                <a:ext uri="{FF2B5EF4-FFF2-40B4-BE49-F238E27FC236}">
                  <a16:creationId xmlns:a16="http://schemas.microsoft.com/office/drawing/2014/main" id="{6A49A55C-D342-A37B-C7F6-E796FA98A266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51" name="Ovaal 150">
                <a:extLst>
                  <a:ext uri="{FF2B5EF4-FFF2-40B4-BE49-F238E27FC236}">
                    <a16:creationId xmlns:a16="http://schemas.microsoft.com/office/drawing/2014/main" id="{BC567326-5C8C-776C-6540-ECF4D41516A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2" name="Graphic 163" descr="Informatie">
                <a:extLst>
                  <a:ext uri="{FF2B5EF4-FFF2-40B4-BE49-F238E27FC236}">
                    <a16:creationId xmlns:a16="http://schemas.microsoft.com/office/drawing/2014/main" id="{7FABF74B-2E01-2B54-645B-675A89CC7B9C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5" name="VOORBEELD">
              <a:extLst>
                <a:ext uri="{FF2B5EF4-FFF2-40B4-BE49-F238E27FC236}">
                  <a16:creationId xmlns:a16="http://schemas.microsoft.com/office/drawing/2014/main" id="{DD987F69-99DC-DA97-BA56-6E39D3B67B62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3BB00983-61A3-6F07-332F-F64EE6286134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FD4CD8E7-6759-495E-0C3A-56B081D5AD05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8B0D7625-EC25-90F6-B186-8EC00B707AD1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44" name="Groep 143">
                  <a:extLst>
                    <a:ext uri="{FF2B5EF4-FFF2-40B4-BE49-F238E27FC236}">
                      <a16:creationId xmlns:a16="http://schemas.microsoft.com/office/drawing/2014/main" id="{38032593-5BFB-BCB7-5170-881579AF741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46" name="Rechte verbindingslijn 145">
                    <a:extLst>
                      <a:ext uri="{FF2B5EF4-FFF2-40B4-BE49-F238E27FC236}">
                        <a16:creationId xmlns:a16="http://schemas.microsoft.com/office/drawing/2014/main" id="{15AA346B-61D5-3064-8522-88AF23D1BC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7" name="Rechte verbindingslijn 146">
                    <a:extLst>
                      <a:ext uri="{FF2B5EF4-FFF2-40B4-BE49-F238E27FC236}">
                        <a16:creationId xmlns:a16="http://schemas.microsoft.com/office/drawing/2014/main" id="{875FACED-BB06-5872-3FF2-1A6FBA76F73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8" name="Rechte verbindingslijn 147">
                    <a:extLst>
                      <a:ext uri="{FF2B5EF4-FFF2-40B4-BE49-F238E27FC236}">
                        <a16:creationId xmlns:a16="http://schemas.microsoft.com/office/drawing/2014/main" id="{74712EE5-A8B9-7CBC-E040-6796F097EED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9" name="Rechte verbindingslijn 148">
                    <a:extLst>
                      <a:ext uri="{FF2B5EF4-FFF2-40B4-BE49-F238E27FC236}">
                        <a16:creationId xmlns:a16="http://schemas.microsoft.com/office/drawing/2014/main" id="{96B73CA8-D2A2-F10A-D8E5-4214760EBC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0" name="Rechte verbindingslijn 149">
                    <a:extLst>
                      <a:ext uri="{FF2B5EF4-FFF2-40B4-BE49-F238E27FC236}">
                        <a16:creationId xmlns:a16="http://schemas.microsoft.com/office/drawing/2014/main" id="{AD9901D9-305C-D176-351B-FDB7FA45FB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45" name="Pijl: rechts 144">
                  <a:extLst>
                    <a:ext uri="{FF2B5EF4-FFF2-40B4-BE49-F238E27FC236}">
                      <a16:creationId xmlns:a16="http://schemas.microsoft.com/office/drawing/2014/main" id="{ABD5AFDD-D41A-6EA5-FA26-0569A35B022D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89ABBA7A-E107-BC11-E593-F9536EFC50FA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37" name="Groep 136">
                  <a:extLst>
                    <a:ext uri="{FF2B5EF4-FFF2-40B4-BE49-F238E27FC236}">
                      <a16:creationId xmlns:a16="http://schemas.microsoft.com/office/drawing/2014/main" id="{CB641888-A872-0116-047B-0FCACB94F7C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39" name="Rechte verbindingslijn 138">
                    <a:extLst>
                      <a:ext uri="{FF2B5EF4-FFF2-40B4-BE49-F238E27FC236}">
                        <a16:creationId xmlns:a16="http://schemas.microsoft.com/office/drawing/2014/main" id="{A4688C37-E66C-F677-9854-0222CAB5AB9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0" name="Rechte verbindingslijn 139">
                    <a:extLst>
                      <a:ext uri="{FF2B5EF4-FFF2-40B4-BE49-F238E27FC236}">
                        <a16:creationId xmlns:a16="http://schemas.microsoft.com/office/drawing/2014/main" id="{288541A1-E6F8-6DA1-836E-1B80B5F908E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1" name="Rechte verbindingslijn 140">
                    <a:extLst>
                      <a:ext uri="{FF2B5EF4-FFF2-40B4-BE49-F238E27FC236}">
                        <a16:creationId xmlns:a16="http://schemas.microsoft.com/office/drawing/2014/main" id="{4F3A177B-E604-431D-5B17-19627DE06D0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2" name="Rechte verbindingslijn 141">
                    <a:extLst>
                      <a:ext uri="{FF2B5EF4-FFF2-40B4-BE49-F238E27FC236}">
                        <a16:creationId xmlns:a16="http://schemas.microsoft.com/office/drawing/2014/main" id="{F766FE5F-0820-8EF9-8B6B-3BD6061C0D2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3" name="Rechte verbindingslijn 142">
                    <a:extLst>
                      <a:ext uri="{FF2B5EF4-FFF2-40B4-BE49-F238E27FC236}">
                        <a16:creationId xmlns:a16="http://schemas.microsoft.com/office/drawing/2014/main" id="{0EC38337-4EEB-0A0D-D8CF-487830A9096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38" name="Pijl: rechts 137">
                  <a:extLst>
                    <a:ext uri="{FF2B5EF4-FFF2-40B4-BE49-F238E27FC236}">
                      <a16:creationId xmlns:a16="http://schemas.microsoft.com/office/drawing/2014/main" id="{3527CFF4-2B32-2AF8-1137-D5CFD8E1D4A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00AABC30-DC04-8621-A900-DA6B305F53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D6D157F0-AD98-013F-C52C-21DFB2A9D2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215C00BD-8C86-00A9-1464-AEBB8521443C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F4F628EF-503B-4270-278F-EA7E98B75972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5431554C-E250-620F-11F9-C7FC81FA987A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501284D0-0F34-64B1-8515-1549F80AA79A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3A18BDFA-2ABE-3CF7-A165-9FB1E6C0E85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31" name="Rechte verbindingslijn 130">
                    <a:extLst>
                      <a:ext uri="{FF2B5EF4-FFF2-40B4-BE49-F238E27FC236}">
                        <a16:creationId xmlns:a16="http://schemas.microsoft.com/office/drawing/2014/main" id="{DEC96DDB-A1EA-D184-A14C-BA5FB2EF0A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2" name="Rechte verbindingslijn 131">
                    <a:extLst>
                      <a:ext uri="{FF2B5EF4-FFF2-40B4-BE49-F238E27FC236}">
                        <a16:creationId xmlns:a16="http://schemas.microsoft.com/office/drawing/2014/main" id="{210608F7-487D-D9DA-9005-B15A18CB45A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3" name="Rechte verbindingslijn 132">
                    <a:extLst>
                      <a:ext uri="{FF2B5EF4-FFF2-40B4-BE49-F238E27FC236}">
                        <a16:creationId xmlns:a16="http://schemas.microsoft.com/office/drawing/2014/main" id="{A10A2AD7-1D7A-0179-04FA-CA9D65BE5E8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4" name="Rechte verbindingslijn 133">
                    <a:extLst>
                      <a:ext uri="{FF2B5EF4-FFF2-40B4-BE49-F238E27FC236}">
                        <a16:creationId xmlns:a16="http://schemas.microsoft.com/office/drawing/2014/main" id="{391056D8-F7AF-2303-0CCA-C836FE70B02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6" name="Rechte verbindingslijn 135">
                    <a:extLst>
                      <a:ext uri="{FF2B5EF4-FFF2-40B4-BE49-F238E27FC236}">
                        <a16:creationId xmlns:a16="http://schemas.microsoft.com/office/drawing/2014/main" id="{19574F50-C6F1-C73D-8BE9-41B09BDCAB1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30" name="Pijl: rechts 129">
                  <a:extLst>
                    <a:ext uri="{FF2B5EF4-FFF2-40B4-BE49-F238E27FC236}">
                      <a16:creationId xmlns:a16="http://schemas.microsoft.com/office/drawing/2014/main" id="{EF1410BD-B459-43B0-E842-E64AE8EDAD1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DCBC8B67-701D-747C-8156-532966AFD6F3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3E9503FB-AAD8-855C-2ED2-044FD45C6504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08D2B6D6-214E-D341-E159-4DF66493566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0DBE2F45-5DF3-DBD9-E6AA-E1F55C678C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E4DEC4D5-6E3D-F336-2336-819896CC44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5B0EC56B-E1EB-9F67-4A88-509C8150F1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19F6C917-E900-012A-77F4-73F7B07D51D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70E750A2-EA37-2DF9-83A9-BB2298DF54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8" name="Pijl: rechts 57">
                  <a:extLst>
                    <a:ext uri="{FF2B5EF4-FFF2-40B4-BE49-F238E27FC236}">
                      <a16:creationId xmlns:a16="http://schemas.microsoft.com/office/drawing/2014/main" id="{10FF7843-D8D5-B99A-8CD6-552C369CD09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53" name="INSTRUCTIE">
            <a:extLst>
              <a:ext uri="{FF2B5EF4-FFF2-40B4-BE49-F238E27FC236}">
                <a16:creationId xmlns:a16="http://schemas.microsoft.com/office/drawing/2014/main" id="{2B646440-ACE3-7D6A-28BA-D98A9BFF6C6C}"/>
              </a:ext>
            </a:extLst>
          </p:cNvPr>
          <p:cNvGrpSpPr/>
          <p:nvPr userDrawn="1"/>
        </p:nvGrpSpPr>
        <p:grpSpPr>
          <a:xfrm>
            <a:off x="12377595" y="1"/>
            <a:ext cx="3693386" cy="6233352"/>
            <a:chOff x="-3786437" y="1"/>
            <a:chExt cx="3693386" cy="6233352"/>
          </a:xfrm>
        </p:grpSpPr>
        <p:grpSp>
          <p:nvGrpSpPr>
            <p:cNvPr id="154" name="Groep 153">
              <a:extLst>
                <a:ext uri="{FF2B5EF4-FFF2-40B4-BE49-F238E27FC236}">
                  <a16:creationId xmlns:a16="http://schemas.microsoft.com/office/drawing/2014/main" id="{99FA80DC-0A6E-9C40-DF1D-A252BA525084}"/>
                </a:ext>
              </a:extLst>
            </p:cNvPr>
            <p:cNvGrpSpPr/>
            <p:nvPr userDrawn="1"/>
          </p:nvGrpSpPr>
          <p:grpSpPr>
            <a:xfrm>
              <a:off x="-3786437" y="3752148"/>
              <a:ext cx="3693386" cy="2481205"/>
              <a:chOff x="-3786437" y="3752148"/>
              <a:chExt cx="3693386" cy="2481205"/>
            </a:xfrm>
          </p:grpSpPr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FE1D0812-5457-A3A2-75E4-31CDA6C2FEEB}"/>
                  </a:ext>
                </a:extLst>
              </p:cNvPr>
              <p:cNvSpPr/>
              <p:nvPr userDrawn="1"/>
            </p:nvSpPr>
            <p:spPr>
              <a:xfrm>
                <a:off x="-3786165" y="3752148"/>
                <a:ext cx="3593091" cy="17526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data bewerken</a:t>
                </a:r>
              </a:p>
            </p:txBody>
          </p:sp>
          <p:sp>
            <p:nvSpPr>
              <p:cNvPr id="175" name="Ovaal 174">
                <a:extLst>
                  <a:ext uri="{FF2B5EF4-FFF2-40B4-BE49-F238E27FC236}">
                    <a16:creationId xmlns:a16="http://schemas.microsoft.com/office/drawing/2014/main" id="{174BBBE0-10E9-35B0-343C-991F41CCEBB3}"/>
                  </a:ext>
                </a:extLst>
              </p:cNvPr>
              <p:cNvSpPr/>
              <p:nvPr userDrawn="1"/>
            </p:nvSpPr>
            <p:spPr>
              <a:xfrm>
                <a:off x="-3603587" y="421674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974409EE-59FB-0AB5-0975-18D18CDAD0F1}"/>
                  </a:ext>
                </a:extLst>
              </p:cNvPr>
              <p:cNvSpPr/>
              <p:nvPr userDrawn="1"/>
            </p:nvSpPr>
            <p:spPr>
              <a:xfrm>
                <a:off x="-3319415" y="421674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‘Gegevens bewerken’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77" name="Groep 176">
                <a:extLst>
                  <a:ext uri="{FF2B5EF4-FFF2-40B4-BE49-F238E27FC236}">
                    <a16:creationId xmlns:a16="http://schemas.microsoft.com/office/drawing/2014/main" id="{7C7D8E30-13A2-B032-0E47-C77E49092CA6}"/>
                  </a:ext>
                </a:extLst>
              </p:cNvPr>
              <p:cNvGrpSpPr/>
              <p:nvPr userDrawn="1"/>
            </p:nvGrpSpPr>
            <p:grpSpPr>
              <a:xfrm>
                <a:off x="-3314821" y="4656539"/>
                <a:ext cx="1495189" cy="563933"/>
                <a:chOff x="-3314821" y="3310415"/>
                <a:chExt cx="1495189" cy="563933"/>
              </a:xfrm>
            </p:grpSpPr>
            <p:sp>
              <p:nvSpPr>
                <p:cNvPr id="182" name="Rechthoek 181">
                  <a:extLst>
                    <a:ext uri="{FF2B5EF4-FFF2-40B4-BE49-F238E27FC236}">
                      <a16:creationId xmlns:a16="http://schemas.microsoft.com/office/drawing/2014/main" id="{D564BF8A-50E1-333A-806E-B1BE1A69379C}"/>
                    </a:ext>
                  </a:extLst>
                </p:cNvPr>
                <p:cNvSpPr/>
                <p:nvPr userDrawn="1"/>
              </p:nvSpPr>
              <p:spPr>
                <a:xfrm>
                  <a:off x="-3314821" y="3310415"/>
                  <a:ext cx="1403797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3" name="Rechthoek 182">
                  <a:extLst>
                    <a:ext uri="{FF2B5EF4-FFF2-40B4-BE49-F238E27FC236}">
                      <a16:creationId xmlns:a16="http://schemas.microsoft.com/office/drawing/2014/main" id="{9D7E82A5-A59E-FCFB-09CC-207983BBE9FC}"/>
                    </a:ext>
                  </a:extLst>
                </p:cNvPr>
                <p:cNvSpPr/>
                <p:nvPr userDrawn="1"/>
              </p:nvSpPr>
              <p:spPr>
                <a:xfrm>
                  <a:off x="-3304719" y="3564140"/>
                  <a:ext cx="13878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4" name="Tekstvak 183">
                  <a:extLst>
                    <a:ext uri="{FF2B5EF4-FFF2-40B4-BE49-F238E27FC236}">
                      <a16:creationId xmlns:a16="http://schemas.microsoft.com/office/drawing/2014/main" id="{2EA94E24-415F-721A-6B74-3859C1F0616C}"/>
                    </a:ext>
                  </a:extLst>
                </p:cNvPr>
                <p:cNvSpPr txBox="1"/>
                <p:nvPr userDrawn="1"/>
              </p:nvSpPr>
              <p:spPr>
                <a:xfrm>
                  <a:off x="-3122115" y="3369117"/>
                  <a:ext cx="1258624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Grafiektype wijzigen</a:t>
                  </a:r>
                </a:p>
              </p:txBody>
            </p:sp>
            <p:sp>
              <p:nvSpPr>
                <p:cNvPr id="185" name="Tekstvak 184">
                  <a:extLst>
                    <a:ext uri="{FF2B5EF4-FFF2-40B4-BE49-F238E27FC236}">
                      <a16:creationId xmlns:a16="http://schemas.microsoft.com/office/drawing/2014/main" id="{C37F9BF1-D94B-A962-7B92-ADCDF2A02098}"/>
                    </a:ext>
                  </a:extLst>
                </p:cNvPr>
                <p:cNvSpPr txBox="1"/>
                <p:nvPr userDrawn="1"/>
              </p:nvSpPr>
              <p:spPr>
                <a:xfrm>
                  <a:off x="-3115840" y="3624236"/>
                  <a:ext cx="1296208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Gegevens bewerken</a:t>
                  </a:r>
                </a:p>
              </p:txBody>
            </p:sp>
            <p:sp>
              <p:nvSpPr>
                <p:cNvPr id="186" name="Vrije vorm: vorm 185">
                  <a:extLst>
                    <a:ext uri="{FF2B5EF4-FFF2-40B4-BE49-F238E27FC236}">
                      <a16:creationId xmlns:a16="http://schemas.microsoft.com/office/drawing/2014/main" id="{63615F11-CC9A-5338-5967-D6F21350F313}"/>
                    </a:ext>
                  </a:extLst>
                </p:cNvPr>
                <p:cNvSpPr/>
                <p:nvPr userDrawn="1"/>
              </p:nvSpPr>
              <p:spPr>
                <a:xfrm>
                  <a:off x="-1959834" y="3694348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87" name="Groep 186">
                  <a:extLst>
                    <a:ext uri="{FF2B5EF4-FFF2-40B4-BE49-F238E27FC236}">
                      <a16:creationId xmlns:a16="http://schemas.microsoft.com/office/drawing/2014/main" id="{3D38ECF7-C36C-4D05-4700-477E3C6DB382}"/>
                    </a:ext>
                  </a:extLst>
                </p:cNvPr>
                <p:cNvGrpSpPr/>
                <p:nvPr userDrawn="1"/>
              </p:nvGrpSpPr>
              <p:grpSpPr>
                <a:xfrm>
                  <a:off x="-3261976" y="3361742"/>
                  <a:ext cx="139861" cy="152244"/>
                  <a:chOff x="12574450" y="6053892"/>
                  <a:chExt cx="169232" cy="184215"/>
                </a:xfrm>
              </p:grpSpPr>
              <p:sp>
                <p:nvSpPr>
                  <p:cNvPr id="207" name="Rechthoek 206">
                    <a:extLst>
                      <a:ext uri="{FF2B5EF4-FFF2-40B4-BE49-F238E27FC236}">
                        <a16:creationId xmlns:a16="http://schemas.microsoft.com/office/drawing/2014/main" id="{D424A028-1DC2-7BB5-744F-D0151921A0E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574450" y="6111529"/>
                    <a:ext cx="46293" cy="126577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08" name="Rechthoek 207">
                    <a:extLst>
                      <a:ext uri="{FF2B5EF4-FFF2-40B4-BE49-F238E27FC236}">
                        <a16:creationId xmlns:a16="http://schemas.microsoft.com/office/drawing/2014/main" id="{11B90623-38EB-18CB-ABEC-EB5701AA44C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35427" y="6053892"/>
                    <a:ext cx="46293" cy="184215"/>
                  </a:xfrm>
                  <a:prstGeom prst="rect">
                    <a:avLst/>
                  </a:prstGeom>
                  <a:solidFill>
                    <a:srgbClr val="EDC8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09" name="Rechthoek 208">
                    <a:extLst>
                      <a:ext uri="{FF2B5EF4-FFF2-40B4-BE49-F238E27FC236}">
                        <a16:creationId xmlns:a16="http://schemas.microsoft.com/office/drawing/2014/main" id="{736AB628-6BAC-8683-8008-1C4E1B7E743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97389" y="6094907"/>
                    <a:ext cx="46293" cy="143200"/>
                  </a:xfrm>
                  <a:prstGeom prst="rect">
                    <a:avLst/>
                  </a:prstGeom>
                  <a:solidFill>
                    <a:srgbClr val="8080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88" name="Groep 187">
                  <a:extLst>
                    <a:ext uri="{FF2B5EF4-FFF2-40B4-BE49-F238E27FC236}">
                      <a16:creationId xmlns:a16="http://schemas.microsoft.com/office/drawing/2014/main" id="{2213AAB8-CF55-0CCC-E24E-03684E709DFC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35199"/>
                  <a:ext cx="168905" cy="104490"/>
                  <a:chOff x="-3261070" y="3620931"/>
                  <a:chExt cx="193920" cy="119965"/>
                </a:xfrm>
              </p:grpSpPr>
              <p:sp>
                <p:nvSpPr>
                  <p:cNvPr id="189" name="Rechthoek 188">
                    <a:extLst>
                      <a:ext uri="{FF2B5EF4-FFF2-40B4-BE49-F238E27FC236}">
                        <a16:creationId xmlns:a16="http://schemas.microsoft.com/office/drawing/2014/main" id="{877F329F-07FA-A928-0F12-66B57813735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43881"/>
                    <a:ext cx="142985" cy="952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90" name="Groep 189">
                    <a:extLst>
                      <a:ext uri="{FF2B5EF4-FFF2-40B4-BE49-F238E27FC236}">
                        <a16:creationId xmlns:a16="http://schemas.microsoft.com/office/drawing/2014/main" id="{E39988E7-3EC5-2213-382C-8DEF5A31A96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261070" y="3622063"/>
                    <a:ext cx="141113" cy="117345"/>
                    <a:chOff x="1094874" y="-878306"/>
                    <a:chExt cx="867364" cy="613611"/>
                  </a:xfrm>
                </p:grpSpPr>
                <p:cxnSp>
                  <p:nvCxnSpPr>
                    <p:cNvPr id="200" name="Rechte verbindingslijn 199">
                      <a:extLst>
                        <a:ext uri="{FF2B5EF4-FFF2-40B4-BE49-F238E27FC236}">
                          <a16:creationId xmlns:a16="http://schemas.microsoft.com/office/drawing/2014/main" id="{DDB82EDE-3343-2B7A-C913-A6D0E0197AF0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094874" y="-878305"/>
                      <a:ext cx="0" cy="61361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Rechte verbindingslijn 200">
                      <a:extLst>
                        <a:ext uri="{FF2B5EF4-FFF2-40B4-BE49-F238E27FC236}">
                          <a16:creationId xmlns:a16="http://schemas.microsoft.com/office/drawing/2014/main" id="{D695A7AF-2C9E-3C36-33E8-88B40D50C1F4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962238" y="-878306"/>
                      <a:ext cx="0" cy="613611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202" name="Groep 201">
                      <a:extLst>
                        <a:ext uri="{FF2B5EF4-FFF2-40B4-BE49-F238E27FC236}">
                          <a16:creationId xmlns:a16="http://schemas.microsoft.com/office/drawing/2014/main" id="{75065AC4-741F-B5F8-1020-53242E95D88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270535" y="-878306"/>
                      <a:ext cx="526983" cy="613611"/>
                      <a:chOff x="1270535" y="-745959"/>
                      <a:chExt cx="526983" cy="481264"/>
                    </a:xfrm>
                  </p:grpSpPr>
                  <p:cxnSp>
                    <p:nvCxnSpPr>
                      <p:cNvPr id="203" name="Rechte verbindingslijn 202">
                        <a:extLst>
                          <a:ext uri="{FF2B5EF4-FFF2-40B4-BE49-F238E27FC236}">
                            <a16:creationId xmlns:a16="http://schemas.microsoft.com/office/drawing/2014/main" id="{EDE00563-35F2-6698-1A9E-76578467DB8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446196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4" name="Rechte verbindingslijn 203">
                        <a:extLst>
                          <a:ext uri="{FF2B5EF4-FFF2-40B4-BE49-F238E27FC236}">
                            <a16:creationId xmlns:a16="http://schemas.microsoft.com/office/drawing/2014/main" id="{F22CFAEB-7DDA-0875-1286-80C615A6DDA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270535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5" name="Rechte verbindingslijn 204">
                        <a:extLst>
                          <a:ext uri="{FF2B5EF4-FFF2-40B4-BE49-F238E27FC236}">
                            <a16:creationId xmlns:a16="http://schemas.microsoft.com/office/drawing/2014/main" id="{30F170A9-F44D-9A07-B740-7EAE5F80811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621857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6" name="Rechte verbindingslijn 205">
                        <a:extLst>
                          <a:ext uri="{FF2B5EF4-FFF2-40B4-BE49-F238E27FC236}">
                            <a16:creationId xmlns:a16="http://schemas.microsoft.com/office/drawing/2014/main" id="{A2BF47B4-1DB2-9EF8-D9C0-575A123CE0F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797518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191" name="Rechte verbindingslijn 190">
                    <a:extLst>
                      <a:ext uri="{FF2B5EF4-FFF2-40B4-BE49-F238E27FC236}">
                        <a16:creationId xmlns:a16="http://schemas.microsoft.com/office/drawing/2014/main" id="{3F9DD317-9F63-5471-158C-4606596EDEC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0471" y="3739408"/>
                    <a:ext cx="143329" cy="0"/>
                  </a:xfrm>
                  <a:prstGeom prst="line">
                    <a:avLst/>
                  </a:prstGeom>
                  <a:ln w="6350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Rechte verbindingslijn 191">
                    <a:extLst>
                      <a:ext uri="{FF2B5EF4-FFF2-40B4-BE49-F238E27FC236}">
                        <a16:creationId xmlns:a16="http://schemas.microsoft.com/office/drawing/2014/main" id="{4628B745-A282-6586-E4EF-9279B52125D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713352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Rechte verbindingslijn 192">
                    <a:extLst>
                      <a:ext uri="{FF2B5EF4-FFF2-40B4-BE49-F238E27FC236}">
                        <a16:creationId xmlns:a16="http://schemas.microsoft.com/office/drawing/2014/main" id="{36790F94-8CA8-37FA-E5C1-23F32ABBC39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89677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Rechte verbindingslijn 193">
                    <a:extLst>
                      <a:ext uri="{FF2B5EF4-FFF2-40B4-BE49-F238E27FC236}">
                        <a16:creationId xmlns:a16="http://schemas.microsoft.com/office/drawing/2014/main" id="{3DC9E4FD-0055-2247-83C6-9C8F013AD79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63621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5" name="Rechthoek 194">
                    <a:extLst>
                      <a:ext uri="{FF2B5EF4-FFF2-40B4-BE49-F238E27FC236}">
                        <a16:creationId xmlns:a16="http://schemas.microsoft.com/office/drawing/2014/main" id="{5CCF6B78-D24D-C10B-8FD3-96B5197670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20931"/>
                    <a:ext cx="142893" cy="24910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96" name="Groep 195">
                    <a:extLst>
                      <a:ext uri="{FF2B5EF4-FFF2-40B4-BE49-F238E27FC236}">
                        <a16:creationId xmlns:a16="http://schemas.microsoft.com/office/drawing/2014/main" id="{A3A62DA6-0B22-8EF1-6079-6DA572DF0BED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-3158000" y="3650045"/>
                    <a:ext cx="34350" cy="147351"/>
                    <a:chOff x="3148392" y="-836646"/>
                    <a:chExt cx="132124" cy="596095"/>
                  </a:xfrm>
                  <a:solidFill>
                    <a:srgbClr val="3399FF"/>
                  </a:solidFill>
                </p:grpSpPr>
                <p:sp>
                  <p:nvSpPr>
                    <p:cNvPr id="197" name="Rechthoek 196">
                      <a:extLst>
                        <a:ext uri="{FF2B5EF4-FFF2-40B4-BE49-F238E27FC236}">
                          <a16:creationId xmlns:a16="http://schemas.microsoft.com/office/drawing/2014/main" id="{D95CE456-0F03-561B-8A30-2ED1D8DEE74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632" y="-725510"/>
                      <a:ext cx="131884" cy="281356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8" name="Rechthoek: afgeronde bovenhoeken 197">
                      <a:extLst>
                        <a:ext uri="{FF2B5EF4-FFF2-40B4-BE49-F238E27FC236}">
                          <a16:creationId xmlns:a16="http://schemas.microsoft.com/office/drawing/2014/main" id="{0E2D83B6-0C04-C321-12BB-6FE9ACA825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556" y="-836646"/>
                      <a:ext cx="131882" cy="87614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9" name="Gelijkbenige driehoek 198">
                      <a:extLst>
                        <a:ext uri="{FF2B5EF4-FFF2-40B4-BE49-F238E27FC236}">
                          <a16:creationId xmlns:a16="http://schemas.microsoft.com/office/drawing/2014/main" id="{6215DA6F-306D-6DAD-7F14-BBF559FF5B83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48392" y="-420304"/>
                      <a:ext cx="131887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178" name="Rechthoek 177">
                <a:extLst>
                  <a:ext uri="{FF2B5EF4-FFF2-40B4-BE49-F238E27FC236}">
                    <a16:creationId xmlns:a16="http://schemas.microsoft.com/office/drawing/2014/main" id="{388D7A6C-5D3E-BD85-0860-F9EE40C9BFF8}"/>
                  </a:ext>
                </a:extLst>
              </p:cNvPr>
              <p:cNvSpPr/>
              <p:nvPr userDrawn="1"/>
            </p:nvSpPr>
            <p:spPr>
              <a:xfrm>
                <a:off x="-3786437" y="5405353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179" name="ICOON_info">
                <a:extLst>
                  <a:ext uri="{FF2B5EF4-FFF2-40B4-BE49-F238E27FC236}">
                    <a16:creationId xmlns:a16="http://schemas.microsoft.com/office/drawing/2014/main" id="{D7338452-E541-E280-DFA2-7D5B0E07253B}"/>
                  </a:ext>
                </a:extLst>
              </p:cNvPr>
              <p:cNvGrpSpPr/>
              <p:nvPr userDrawn="1"/>
            </p:nvGrpSpPr>
            <p:grpSpPr>
              <a:xfrm>
                <a:off x="-376736" y="5269335"/>
                <a:ext cx="283685" cy="283685"/>
                <a:chOff x="-510741" y="5913713"/>
                <a:chExt cx="267555" cy="267555"/>
              </a:xfrm>
            </p:grpSpPr>
            <p:sp>
              <p:nvSpPr>
                <p:cNvPr id="180" name="Ovaal 179">
                  <a:extLst>
                    <a:ext uri="{FF2B5EF4-FFF2-40B4-BE49-F238E27FC236}">
                      <a16:creationId xmlns:a16="http://schemas.microsoft.com/office/drawing/2014/main" id="{7DAC2246-2119-B12A-DFA9-B7D7B4A003EA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1" name="Graphic 163" descr="Informatie">
                  <a:extLst>
                    <a:ext uri="{FF2B5EF4-FFF2-40B4-BE49-F238E27FC236}">
                      <a16:creationId xmlns:a16="http://schemas.microsoft.com/office/drawing/2014/main" id="{46C14274-967E-73E8-20A9-0CC0F02A44C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55" name="INSTRUCTIE">
              <a:extLst>
                <a:ext uri="{FF2B5EF4-FFF2-40B4-BE49-F238E27FC236}">
                  <a16:creationId xmlns:a16="http://schemas.microsoft.com/office/drawing/2014/main" id="{F3C9CD80-2600-254C-1976-08EA584077B7}"/>
                </a:ext>
              </a:extLst>
            </p:cNvPr>
            <p:cNvGrpSpPr/>
            <p:nvPr userDrawn="1"/>
          </p:nvGrpSpPr>
          <p:grpSpPr>
            <a:xfrm>
              <a:off x="-3786165" y="1"/>
              <a:ext cx="3593091" cy="3570215"/>
              <a:chOff x="-3786165" y="1"/>
              <a:chExt cx="3593091" cy="3570215"/>
            </a:xfrm>
          </p:grpSpPr>
          <p:sp>
            <p:nvSpPr>
              <p:cNvPr id="156" name="Rechthoek 155">
                <a:extLst>
                  <a:ext uri="{FF2B5EF4-FFF2-40B4-BE49-F238E27FC236}">
                    <a16:creationId xmlns:a16="http://schemas.microsoft.com/office/drawing/2014/main" id="{743C0D5C-1588-1D18-A3CA-B3132B0B4370}"/>
                  </a:ext>
                </a:extLst>
              </p:cNvPr>
              <p:cNvSpPr/>
              <p:nvPr userDrawn="1"/>
            </p:nvSpPr>
            <p:spPr>
              <a:xfrm>
                <a:off x="-3786165" y="1"/>
                <a:ext cx="3593091" cy="3570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invoegen/opmaken</a:t>
                </a:r>
              </a:p>
            </p:txBody>
          </p:sp>
          <p:sp>
            <p:nvSpPr>
              <p:cNvPr id="157" name="Ovaal 156">
                <a:extLst>
                  <a:ext uri="{FF2B5EF4-FFF2-40B4-BE49-F238E27FC236}">
                    <a16:creationId xmlns:a16="http://schemas.microsoft.com/office/drawing/2014/main" id="{44C56D80-FDF3-DD61-8E91-E3BA64F644A0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58" name="Rechthoek 157">
                <a:extLst>
                  <a:ext uri="{FF2B5EF4-FFF2-40B4-BE49-F238E27FC236}">
                    <a16:creationId xmlns:a16="http://schemas.microsoft.com/office/drawing/2014/main" id="{F55C0F1F-63C3-0911-1E65-3B0909AE42D3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grafiek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grafiek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59" name="Ovaal 158">
                <a:extLst>
                  <a:ext uri="{FF2B5EF4-FFF2-40B4-BE49-F238E27FC236}">
                    <a16:creationId xmlns:a16="http://schemas.microsoft.com/office/drawing/2014/main" id="{B8274553-D969-B065-CD6C-BF32342221D2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60" name="Rechthoek 159">
                <a:extLst>
                  <a:ext uri="{FF2B5EF4-FFF2-40B4-BE49-F238E27FC236}">
                    <a16:creationId xmlns:a16="http://schemas.microsoft.com/office/drawing/2014/main" id="{EA9553F3-8C61-90FD-24F6-86C697B440E7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61" name="Groep 160">
                <a:extLst>
                  <a:ext uri="{FF2B5EF4-FFF2-40B4-BE49-F238E27FC236}">
                    <a16:creationId xmlns:a16="http://schemas.microsoft.com/office/drawing/2014/main" id="{BCA9127E-C074-25B2-B67D-910F9C24E5BC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0A659044-5F3A-E14C-5792-A4BF6E36598C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72" name="Rechte verbindingslijn 171">
                  <a:extLst>
                    <a:ext uri="{FF2B5EF4-FFF2-40B4-BE49-F238E27FC236}">
                      <a16:creationId xmlns:a16="http://schemas.microsoft.com/office/drawing/2014/main" id="{EA89A8A9-E0B1-6F81-54D6-F05A2BA67E26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3" name="Gelijkbenige driehoek 172">
                  <a:extLst>
                    <a:ext uri="{FF2B5EF4-FFF2-40B4-BE49-F238E27FC236}">
                      <a16:creationId xmlns:a16="http://schemas.microsoft.com/office/drawing/2014/main" id="{F355E10F-4D38-E19D-7735-50B873166243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2" name="Groep 161">
                <a:extLst>
                  <a:ext uri="{FF2B5EF4-FFF2-40B4-BE49-F238E27FC236}">
                    <a16:creationId xmlns:a16="http://schemas.microsoft.com/office/drawing/2014/main" id="{2BB85840-EA2F-44D3-6D9F-59650B4EB18E}"/>
                  </a:ext>
                </a:extLst>
              </p:cNvPr>
              <p:cNvGrpSpPr/>
              <p:nvPr userDrawn="1"/>
            </p:nvGrpSpPr>
            <p:grpSpPr>
              <a:xfrm>
                <a:off x="-3316599" y="1232480"/>
                <a:ext cx="289372" cy="314992"/>
                <a:chOff x="7322769" y="-310267"/>
                <a:chExt cx="289372" cy="314992"/>
              </a:xfrm>
            </p:grpSpPr>
            <p:sp>
              <p:nvSpPr>
                <p:cNvPr id="168" name="Rechthoek 167">
                  <a:extLst>
                    <a:ext uri="{FF2B5EF4-FFF2-40B4-BE49-F238E27FC236}">
                      <a16:creationId xmlns:a16="http://schemas.microsoft.com/office/drawing/2014/main" id="{F7B9516A-99A6-10DF-1969-8ED8C698BA13}"/>
                    </a:ext>
                  </a:extLst>
                </p:cNvPr>
                <p:cNvSpPr/>
                <p:nvPr userDrawn="1"/>
              </p:nvSpPr>
              <p:spPr>
                <a:xfrm>
                  <a:off x="7322769" y="-211712"/>
                  <a:ext cx="79156" cy="21643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9" name="Rechthoek 168">
                  <a:extLst>
                    <a:ext uri="{FF2B5EF4-FFF2-40B4-BE49-F238E27FC236}">
                      <a16:creationId xmlns:a16="http://schemas.microsoft.com/office/drawing/2014/main" id="{BEAE19A0-BE79-596B-BF45-E9A33F48BBA9}"/>
                    </a:ext>
                  </a:extLst>
                </p:cNvPr>
                <p:cNvSpPr/>
                <p:nvPr userDrawn="1"/>
              </p:nvSpPr>
              <p:spPr>
                <a:xfrm>
                  <a:off x="7427035" y="-310267"/>
                  <a:ext cx="79156" cy="314992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0" name="Rechthoek 169">
                  <a:extLst>
                    <a:ext uri="{FF2B5EF4-FFF2-40B4-BE49-F238E27FC236}">
                      <a16:creationId xmlns:a16="http://schemas.microsoft.com/office/drawing/2014/main" id="{202F01E3-491F-4845-0833-BC8FB786896E}"/>
                    </a:ext>
                  </a:extLst>
                </p:cNvPr>
                <p:cNvSpPr/>
                <p:nvPr userDrawn="1"/>
              </p:nvSpPr>
              <p:spPr>
                <a:xfrm>
                  <a:off x="7532985" y="-240134"/>
                  <a:ext cx="79156" cy="24485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3" name="Ovaal 162">
                <a:extLst>
                  <a:ext uri="{FF2B5EF4-FFF2-40B4-BE49-F238E27FC236}">
                    <a16:creationId xmlns:a16="http://schemas.microsoft.com/office/drawing/2014/main" id="{EA5BFF10-586B-8073-0711-BCE9A329FA7B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64" name="Rechthoek 163">
                <a:extLst>
                  <a:ext uri="{FF2B5EF4-FFF2-40B4-BE49-F238E27FC236}">
                    <a16:creationId xmlns:a16="http://schemas.microsoft.com/office/drawing/2014/main" id="{EF26DBD5-A7AC-99B5-9A7F-80B5B0D28297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768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grafiek door onderdelen van de grafiek aan te klikken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‘Opmaak’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165" name="Groep 164">
                <a:extLst>
                  <a:ext uri="{FF2B5EF4-FFF2-40B4-BE49-F238E27FC236}">
                    <a16:creationId xmlns:a16="http://schemas.microsoft.com/office/drawing/2014/main" id="{DADF76D9-3674-86D1-C7A1-31B4594A80AA}"/>
                  </a:ext>
                </a:extLst>
              </p:cNvPr>
              <p:cNvGrpSpPr/>
              <p:nvPr userDrawn="1"/>
            </p:nvGrpSpPr>
            <p:grpSpPr>
              <a:xfrm>
                <a:off x="-3312582" y="3144513"/>
                <a:ext cx="576000" cy="246597"/>
                <a:chOff x="-3312582" y="1060763"/>
                <a:chExt cx="576000" cy="246597"/>
              </a:xfrm>
            </p:grpSpPr>
            <p:sp>
              <p:nvSpPr>
                <p:cNvPr id="166" name="Rechthoek 165">
                  <a:extLst>
                    <a:ext uri="{FF2B5EF4-FFF2-40B4-BE49-F238E27FC236}">
                      <a16:creationId xmlns:a16="http://schemas.microsoft.com/office/drawing/2014/main" id="{28DDDB85-F1A4-75FC-EED8-7E596DCAD4F8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nl-NL" sz="1050" b="1" noProof="0" dirty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Opmaak</a:t>
                  </a:r>
                </a:p>
              </p:txBody>
            </p:sp>
            <p:sp>
              <p:nvSpPr>
                <p:cNvPr id="167" name="Rechthoek 166">
                  <a:extLst>
                    <a:ext uri="{FF2B5EF4-FFF2-40B4-BE49-F238E27FC236}">
                      <a16:creationId xmlns:a16="http://schemas.microsoft.com/office/drawing/2014/main" id="{4EB1E4F7-69AE-C3E1-20C4-6E7EAD9F5D13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9744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719139" y="1592264"/>
            <a:ext cx="10750152" cy="4239736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grafiek in te voegen</a:t>
            </a: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E1DF2F67-9499-4802-9907-3BD145604634}"/>
              </a:ext>
            </a:extLst>
          </p:cNvPr>
          <p:cNvSpPr/>
          <p:nvPr userDrawn="1"/>
        </p:nvSpPr>
        <p:spPr>
          <a:xfrm>
            <a:off x="0" y="-425941"/>
            <a:ext cx="64120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Grafiek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E2E5E3B-9CE7-4AC8-9E75-DB031EB4887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C50166-AAE5-41CB-A27E-EB11EFB990AD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B9D1CBE-286C-47E0-87BA-042477FE102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CE41C6-FDB9-4D2A-AE1B-7ECD4428730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9C34838D-8B3C-FF32-B95A-8EEEC80AB0FF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8F75ED44-359A-9317-42BF-C1BEE7949CBC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CFE2E39-A370-16C9-0E7F-0FE01086B0E3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3CC2C8D4-64C9-AE4B-D419-B20094996DB1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3061AC14-CD3F-AE1A-C5BF-9F82978FA6E0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4AEC657-E3F3-1801-37C6-F375350A97ED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10031D6C-672C-6FC6-051E-6AFED03FA8C1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1E4A7CFA-287A-7F1E-7024-2294410D2B26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A7F990EA-DE2E-C48A-147B-279B28FF0E6C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5708D83D-AB6D-196B-05DF-DC09D2B881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7" name="INSTRUCTIE">
            <a:extLst>
              <a:ext uri="{FF2B5EF4-FFF2-40B4-BE49-F238E27FC236}">
                <a16:creationId xmlns:a16="http://schemas.microsoft.com/office/drawing/2014/main" id="{C116AC7A-16EE-27C8-AB62-FA6016C6B2F1}"/>
              </a:ext>
            </a:extLst>
          </p:cNvPr>
          <p:cNvGrpSpPr/>
          <p:nvPr userDrawn="1"/>
        </p:nvGrpSpPr>
        <p:grpSpPr>
          <a:xfrm>
            <a:off x="12377595" y="1"/>
            <a:ext cx="3693386" cy="6233352"/>
            <a:chOff x="-3786437" y="1"/>
            <a:chExt cx="3693386" cy="6233352"/>
          </a:xfrm>
        </p:grpSpPr>
        <p:grpSp>
          <p:nvGrpSpPr>
            <p:cNvPr id="8" name="Groep 7">
              <a:extLst>
                <a:ext uri="{FF2B5EF4-FFF2-40B4-BE49-F238E27FC236}">
                  <a16:creationId xmlns:a16="http://schemas.microsoft.com/office/drawing/2014/main" id="{0F7AE8D2-70A6-90C8-8BA1-EAAE4B8E95DB}"/>
                </a:ext>
              </a:extLst>
            </p:cNvPr>
            <p:cNvGrpSpPr/>
            <p:nvPr userDrawn="1"/>
          </p:nvGrpSpPr>
          <p:grpSpPr>
            <a:xfrm>
              <a:off x="-3786437" y="3752148"/>
              <a:ext cx="3693386" cy="2481205"/>
              <a:chOff x="-3786437" y="3752148"/>
              <a:chExt cx="3693386" cy="2481205"/>
            </a:xfrm>
          </p:grpSpPr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47BED3D5-16E2-217A-D3F8-119FCE0835C4}"/>
                  </a:ext>
                </a:extLst>
              </p:cNvPr>
              <p:cNvSpPr/>
              <p:nvPr userDrawn="1"/>
            </p:nvSpPr>
            <p:spPr>
              <a:xfrm>
                <a:off x="-3786165" y="3752148"/>
                <a:ext cx="3593091" cy="17526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data bewerken</a:t>
                </a:r>
              </a:p>
            </p:txBody>
          </p:sp>
          <p:sp>
            <p:nvSpPr>
              <p:cNvPr id="39" name="Ovaal 38">
                <a:extLst>
                  <a:ext uri="{FF2B5EF4-FFF2-40B4-BE49-F238E27FC236}">
                    <a16:creationId xmlns:a16="http://schemas.microsoft.com/office/drawing/2014/main" id="{44A34938-F0EB-1BB5-4748-43AD0B32E32F}"/>
                  </a:ext>
                </a:extLst>
              </p:cNvPr>
              <p:cNvSpPr/>
              <p:nvPr userDrawn="1"/>
            </p:nvSpPr>
            <p:spPr>
              <a:xfrm>
                <a:off x="-3603587" y="421674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40" name="Rechthoek 39">
                <a:extLst>
                  <a:ext uri="{FF2B5EF4-FFF2-40B4-BE49-F238E27FC236}">
                    <a16:creationId xmlns:a16="http://schemas.microsoft.com/office/drawing/2014/main" id="{C5B90B67-9EE4-24F5-D95E-42EE80871ABD}"/>
                  </a:ext>
                </a:extLst>
              </p:cNvPr>
              <p:cNvSpPr/>
              <p:nvPr userDrawn="1"/>
            </p:nvSpPr>
            <p:spPr>
              <a:xfrm>
                <a:off x="-3319415" y="421674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‘Gegevens bewerken’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41" name="Groep 40">
                <a:extLst>
                  <a:ext uri="{FF2B5EF4-FFF2-40B4-BE49-F238E27FC236}">
                    <a16:creationId xmlns:a16="http://schemas.microsoft.com/office/drawing/2014/main" id="{E9AF83AF-C950-547B-649E-B4F977374D76}"/>
                  </a:ext>
                </a:extLst>
              </p:cNvPr>
              <p:cNvGrpSpPr/>
              <p:nvPr userDrawn="1"/>
            </p:nvGrpSpPr>
            <p:grpSpPr>
              <a:xfrm>
                <a:off x="-3314821" y="4656539"/>
                <a:ext cx="1495189" cy="563933"/>
                <a:chOff x="-3314821" y="3310415"/>
                <a:chExt cx="1495189" cy="563933"/>
              </a:xfrm>
            </p:grpSpPr>
            <p:sp>
              <p:nvSpPr>
                <p:cNvPr id="46" name="Rechthoek 45">
                  <a:extLst>
                    <a:ext uri="{FF2B5EF4-FFF2-40B4-BE49-F238E27FC236}">
                      <a16:creationId xmlns:a16="http://schemas.microsoft.com/office/drawing/2014/main" id="{F35C6BDB-A43C-A77D-1DBC-BA982283F17D}"/>
                    </a:ext>
                  </a:extLst>
                </p:cNvPr>
                <p:cNvSpPr/>
                <p:nvPr userDrawn="1"/>
              </p:nvSpPr>
              <p:spPr>
                <a:xfrm>
                  <a:off x="-3314821" y="3310415"/>
                  <a:ext cx="1403797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7" name="Rechthoek 46">
                  <a:extLst>
                    <a:ext uri="{FF2B5EF4-FFF2-40B4-BE49-F238E27FC236}">
                      <a16:creationId xmlns:a16="http://schemas.microsoft.com/office/drawing/2014/main" id="{70949096-7644-18AB-C380-FA5A34526181}"/>
                    </a:ext>
                  </a:extLst>
                </p:cNvPr>
                <p:cNvSpPr/>
                <p:nvPr userDrawn="1"/>
              </p:nvSpPr>
              <p:spPr>
                <a:xfrm>
                  <a:off x="-3304719" y="3564140"/>
                  <a:ext cx="13878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8" name="Tekstvak 47">
                  <a:extLst>
                    <a:ext uri="{FF2B5EF4-FFF2-40B4-BE49-F238E27FC236}">
                      <a16:creationId xmlns:a16="http://schemas.microsoft.com/office/drawing/2014/main" id="{DCEF2725-F3C1-438C-D3FC-19CEB0A76EF8}"/>
                    </a:ext>
                  </a:extLst>
                </p:cNvPr>
                <p:cNvSpPr txBox="1"/>
                <p:nvPr userDrawn="1"/>
              </p:nvSpPr>
              <p:spPr>
                <a:xfrm>
                  <a:off x="-3122115" y="3369117"/>
                  <a:ext cx="1258624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Grafiektype wijzigen</a:t>
                  </a:r>
                </a:p>
              </p:txBody>
            </p:sp>
            <p:sp>
              <p:nvSpPr>
                <p:cNvPr id="49" name="Tekstvak 48">
                  <a:extLst>
                    <a:ext uri="{FF2B5EF4-FFF2-40B4-BE49-F238E27FC236}">
                      <a16:creationId xmlns:a16="http://schemas.microsoft.com/office/drawing/2014/main" id="{0A6B0F19-1356-172F-C332-C0567585381A}"/>
                    </a:ext>
                  </a:extLst>
                </p:cNvPr>
                <p:cNvSpPr txBox="1"/>
                <p:nvPr userDrawn="1"/>
              </p:nvSpPr>
              <p:spPr>
                <a:xfrm>
                  <a:off x="-3115840" y="3624236"/>
                  <a:ext cx="1296208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Gegevens bewerken</a:t>
                  </a:r>
                </a:p>
              </p:txBody>
            </p:sp>
            <p:sp>
              <p:nvSpPr>
                <p:cNvPr id="50" name="Vrije vorm: vorm 49">
                  <a:extLst>
                    <a:ext uri="{FF2B5EF4-FFF2-40B4-BE49-F238E27FC236}">
                      <a16:creationId xmlns:a16="http://schemas.microsoft.com/office/drawing/2014/main" id="{4C045407-5CFB-69C0-B3A4-FB0019074AD4}"/>
                    </a:ext>
                  </a:extLst>
                </p:cNvPr>
                <p:cNvSpPr/>
                <p:nvPr userDrawn="1"/>
              </p:nvSpPr>
              <p:spPr>
                <a:xfrm>
                  <a:off x="-1959834" y="3694348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896F61C6-2142-CE8E-862D-F9571D38D386}"/>
                    </a:ext>
                  </a:extLst>
                </p:cNvPr>
                <p:cNvGrpSpPr/>
                <p:nvPr userDrawn="1"/>
              </p:nvGrpSpPr>
              <p:grpSpPr>
                <a:xfrm>
                  <a:off x="-3261976" y="3361742"/>
                  <a:ext cx="139861" cy="152244"/>
                  <a:chOff x="12574450" y="6053892"/>
                  <a:chExt cx="169232" cy="184215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312375D0-8791-7E1F-E1CC-8185367926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574450" y="6111529"/>
                    <a:ext cx="46293" cy="126577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3" name="Rechthoek 72">
                    <a:extLst>
                      <a:ext uri="{FF2B5EF4-FFF2-40B4-BE49-F238E27FC236}">
                        <a16:creationId xmlns:a16="http://schemas.microsoft.com/office/drawing/2014/main" id="{18A0C90D-D187-E2C6-02B8-909E8844E1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35427" y="6053892"/>
                    <a:ext cx="46293" cy="184215"/>
                  </a:xfrm>
                  <a:prstGeom prst="rect">
                    <a:avLst/>
                  </a:prstGeom>
                  <a:solidFill>
                    <a:srgbClr val="EDC8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4" name="Rechthoek 73">
                    <a:extLst>
                      <a:ext uri="{FF2B5EF4-FFF2-40B4-BE49-F238E27FC236}">
                        <a16:creationId xmlns:a16="http://schemas.microsoft.com/office/drawing/2014/main" id="{64F0309F-9AE8-5E73-AAF8-2E686CFC02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97389" y="6094907"/>
                    <a:ext cx="46293" cy="143200"/>
                  </a:xfrm>
                  <a:prstGeom prst="rect">
                    <a:avLst/>
                  </a:prstGeom>
                  <a:solidFill>
                    <a:srgbClr val="8080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52" name="Groep 51">
                  <a:extLst>
                    <a:ext uri="{FF2B5EF4-FFF2-40B4-BE49-F238E27FC236}">
                      <a16:creationId xmlns:a16="http://schemas.microsoft.com/office/drawing/2014/main" id="{686D2965-A359-48BC-0F81-64836F070693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35199"/>
                  <a:ext cx="168905" cy="104490"/>
                  <a:chOff x="-3261070" y="3620931"/>
                  <a:chExt cx="193920" cy="119965"/>
                </a:xfrm>
              </p:grpSpPr>
              <p:sp>
                <p:nvSpPr>
                  <p:cNvPr id="53" name="Rechthoek 52">
                    <a:extLst>
                      <a:ext uri="{FF2B5EF4-FFF2-40B4-BE49-F238E27FC236}">
                        <a16:creationId xmlns:a16="http://schemas.microsoft.com/office/drawing/2014/main" id="{ABB33B81-CF9D-E0C4-93E6-AE92B6020D1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43881"/>
                    <a:ext cx="142985" cy="952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54" name="Groep 53">
                    <a:extLst>
                      <a:ext uri="{FF2B5EF4-FFF2-40B4-BE49-F238E27FC236}">
                        <a16:creationId xmlns:a16="http://schemas.microsoft.com/office/drawing/2014/main" id="{278C65D3-985F-361E-5610-FDA0C75CFE8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261070" y="3622063"/>
                    <a:ext cx="141113" cy="117345"/>
                    <a:chOff x="1094874" y="-878306"/>
                    <a:chExt cx="867364" cy="613611"/>
                  </a:xfrm>
                </p:grpSpPr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368CE1C6-78A8-5170-EA8A-946A91827B1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094874" y="-878305"/>
                      <a:ext cx="0" cy="61361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Rechte verbindingslijn 64">
                      <a:extLst>
                        <a:ext uri="{FF2B5EF4-FFF2-40B4-BE49-F238E27FC236}">
                          <a16:creationId xmlns:a16="http://schemas.microsoft.com/office/drawing/2014/main" id="{449ACA8A-A3D8-570D-B6A8-FB79A9FBBD3F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962238" y="-878306"/>
                      <a:ext cx="0" cy="613611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67" name="Groep 66">
                      <a:extLst>
                        <a:ext uri="{FF2B5EF4-FFF2-40B4-BE49-F238E27FC236}">
                          <a16:creationId xmlns:a16="http://schemas.microsoft.com/office/drawing/2014/main" id="{6AC1A227-2383-9009-CB31-4B3D47B0C27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270535" y="-878306"/>
                      <a:ext cx="526983" cy="613611"/>
                      <a:chOff x="1270535" y="-745959"/>
                      <a:chExt cx="526983" cy="481264"/>
                    </a:xfrm>
                  </p:grpSpPr>
                  <p:cxnSp>
                    <p:nvCxnSpPr>
                      <p:cNvPr id="68" name="Rechte verbindingslijn 67">
                        <a:extLst>
                          <a:ext uri="{FF2B5EF4-FFF2-40B4-BE49-F238E27FC236}">
                            <a16:creationId xmlns:a16="http://schemas.microsoft.com/office/drawing/2014/main" id="{5DF5BC82-7525-DD74-0705-F7571FCBFA6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446196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Rechte verbindingslijn 68">
                        <a:extLst>
                          <a:ext uri="{FF2B5EF4-FFF2-40B4-BE49-F238E27FC236}">
                            <a16:creationId xmlns:a16="http://schemas.microsoft.com/office/drawing/2014/main" id="{4FC57136-EC61-B566-E738-7D7EB250793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270535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Rechte verbindingslijn 69">
                        <a:extLst>
                          <a:ext uri="{FF2B5EF4-FFF2-40B4-BE49-F238E27FC236}">
                            <a16:creationId xmlns:a16="http://schemas.microsoft.com/office/drawing/2014/main" id="{DFFE77AC-C484-CE3B-30A6-0DFF7F310B6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621857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Rechte verbindingslijn 70">
                        <a:extLst>
                          <a:ext uri="{FF2B5EF4-FFF2-40B4-BE49-F238E27FC236}">
                            <a16:creationId xmlns:a16="http://schemas.microsoft.com/office/drawing/2014/main" id="{3202D64F-E247-99BE-BB21-3F472603900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797518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55" name="Rechte verbindingslijn 54">
                    <a:extLst>
                      <a:ext uri="{FF2B5EF4-FFF2-40B4-BE49-F238E27FC236}">
                        <a16:creationId xmlns:a16="http://schemas.microsoft.com/office/drawing/2014/main" id="{B3BE4631-B6ED-23F4-4B5F-02235D2AAAB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0471" y="3739408"/>
                    <a:ext cx="143329" cy="0"/>
                  </a:xfrm>
                  <a:prstGeom prst="line">
                    <a:avLst/>
                  </a:prstGeom>
                  <a:ln w="6350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Rechte verbindingslijn 55">
                    <a:extLst>
                      <a:ext uri="{FF2B5EF4-FFF2-40B4-BE49-F238E27FC236}">
                        <a16:creationId xmlns:a16="http://schemas.microsoft.com/office/drawing/2014/main" id="{0DDAEF9E-DA3D-3F4D-C79E-E79745002A1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713352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9797E3B3-031A-E2CE-D530-0E6755B0673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89677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379942F5-B576-554A-CFE1-1D1F3A1C80C1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63621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Rechthoek 58">
                    <a:extLst>
                      <a:ext uri="{FF2B5EF4-FFF2-40B4-BE49-F238E27FC236}">
                        <a16:creationId xmlns:a16="http://schemas.microsoft.com/office/drawing/2014/main" id="{80993439-DF14-5F8F-E8CE-F62D9B6550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20931"/>
                    <a:ext cx="142893" cy="24910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60" name="Groep 59">
                    <a:extLst>
                      <a:ext uri="{FF2B5EF4-FFF2-40B4-BE49-F238E27FC236}">
                        <a16:creationId xmlns:a16="http://schemas.microsoft.com/office/drawing/2014/main" id="{5C9CE5F5-E446-D78A-0BE2-0624129D40E2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-3158000" y="3650045"/>
                    <a:ext cx="34350" cy="147351"/>
                    <a:chOff x="3148392" y="-836646"/>
                    <a:chExt cx="132124" cy="596095"/>
                  </a:xfrm>
                  <a:solidFill>
                    <a:srgbClr val="3399FF"/>
                  </a:solidFill>
                </p:grpSpPr>
                <p:sp>
                  <p:nvSpPr>
                    <p:cNvPr id="61" name="Rechthoek 60">
                      <a:extLst>
                        <a:ext uri="{FF2B5EF4-FFF2-40B4-BE49-F238E27FC236}">
                          <a16:creationId xmlns:a16="http://schemas.microsoft.com/office/drawing/2014/main" id="{5151FB0A-F2EB-4C51-C665-BF4563DB7C4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632" y="-725510"/>
                      <a:ext cx="131884" cy="281356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2" name="Rechthoek: afgeronde bovenhoeken 61">
                      <a:extLst>
                        <a:ext uri="{FF2B5EF4-FFF2-40B4-BE49-F238E27FC236}">
                          <a16:creationId xmlns:a16="http://schemas.microsoft.com/office/drawing/2014/main" id="{0CEA647F-F55D-D9E4-7C5F-02E47A25D66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556" y="-836646"/>
                      <a:ext cx="131882" cy="87614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3" name="Gelijkbenige driehoek 62">
                      <a:extLst>
                        <a:ext uri="{FF2B5EF4-FFF2-40B4-BE49-F238E27FC236}">
                          <a16:creationId xmlns:a16="http://schemas.microsoft.com/office/drawing/2014/main" id="{FAECFA57-E7C0-27E7-09BF-EA15EA228F68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48392" y="-420304"/>
                      <a:ext cx="131887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0B20D3E2-0CE6-8355-B5D4-EC9EE58EBFF6}"/>
                  </a:ext>
                </a:extLst>
              </p:cNvPr>
              <p:cNvSpPr/>
              <p:nvPr userDrawn="1"/>
            </p:nvSpPr>
            <p:spPr>
              <a:xfrm>
                <a:off x="-3786437" y="5405353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43" name="ICOON_info">
                <a:extLst>
                  <a:ext uri="{FF2B5EF4-FFF2-40B4-BE49-F238E27FC236}">
                    <a16:creationId xmlns:a16="http://schemas.microsoft.com/office/drawing/2014/main" id="{05B0CDDC-487D-12C5-836F-7A45BCC18749}"/>
                  </a:ext>
                </a:extLst>
              </p:cNvPr>
              <p:cNvGrpSpPr/>
              <p:nvPr userDrawn="1"/>
            </p:nvGrpSpPr>
            <p:grpSpPr>
              <a:xfrm>
                <a:off x="-376736" y="5269335"/>
                <a:ext cx="283685" cy="283685"/>
                <a:chOff x="-510741" y="5913713"/>
                <a:chExt cx="267555" cy="267555"/>
              </a:xfrm>
            </p:grpSpPr>
            <p:sp>
              <p:nvSpPr>
                <p:cNvPr id="44" name="Ovaal 43">
                  <a:extLst>
                    <a:ext uri="{FF2B5EF4-FFF2-40B4-BE49-F238E27FC236}">
                      <a16:creationId xmlns:a16="http://schemas.microsoft.com/office/drawing/2014/main" id="{AA2C349F-8CEC-611E-3C5D-78078B358991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5" name="Graphic 163" descr="Informatie">
                  <a:extLst>
                    <a:ext uri="{FF2B5EF4-FFF2-40B4-BE49-F238E27FC236}">
                      <a16:creationId xmlns:a16="http://schemas.microsoft.com/office/drawing/2014/main" id="{0D6AE225-D340-23D5-14AB-99C66E7A2AC0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9" name="INSTRUCTIE">
              <a:extLst>
                <a:ext uri="{FF2B5EF4-FFF2-40B4-BE49-F238E27FC236}">
                  <a16:creationId xmlns:a16="http://schemas.microsoft.com/office/drawing/2014/main" id="{EB073B78-3CBF-599B-8480-AC199E30E026}"/>
                </a:ext>
              </a:extLst>
            </p:cNvPr>
            <p:cNvGrpSpPr/>
            <p:nvPr userDrawn="1"/>
          </p:nvGrpSpPr>
          <p:grpSpPr>
            <a:xfrm>
              <a:off x="-3786165" y="1"/>
              <a:ext cx="3593091" cy="3570215"/>
              <a:chOff x="-3786165" y="1"/>
              <a:chExt cx="3593091" cy="3570215"/>
            </a:xfrm>
          </p:grpSpPr>
          <p:sp>
            <p:nvSpPr>
              <p:cNvPr id="20" name="Rechthoek 19">
                <a:extLst>
                  <a:ext uri="{FF2B5EF4-FFF2-40B4-BE49-F238E27FC236}">
                    <a16:creationId xmlns:a16="http://schemas.microsoft.com/office/drawing/2014/main" id="{18E31397-7C99-701F-4107-4D8A0EEDA619}"/>
                  </a:ext>
                </a:extLst>
              </p:cNvPr>
              <p:cNvSpPr/>
              <p:nvPr userDrawn="1"/>
            </p:nvSpPr>
            <p:spPr>
              <a:xfrm>
                <a:off x="-3786165" y="1"/>
                <a:ext cx="3593091" cy="3570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invoegen/opmaken</a:t>
                </a:r>
              </a:p>
            </p:txBody>
          </p:sp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6E36F879-552F-D52F-D366-9CB262BB96A3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CD230FFD-953B-A1A2-D979-6096B1628C8D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grafiek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grafiek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3" name="Ovaal 22">
                <a:extLst>
                  <a:ext uri="{FF2B5EF4-FFF2-40B4-BE49-F238E27FC236}">
                    <a16:creationId xmlns:a16="http://schemas.microsoft.com/office/drawing/2014/main" id="{6C025425-C388-8295-0BA4-BCF8DBB72126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85D6092B-119C-73C7-2BAB-A1616E463FA3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25" name="Groep 24">
                <a:extLst>
                  <a:ext uri="{FF2B5EF4-FFF2-40B4-BE49-F238E27FC236}">
                    <a16:creationId xmlns:a16="http://schemas.microsoft.com/office/drawing/2014/main" id="{29C13ED3-1F92-AEB2-BC5B-87BC4EFE6C19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35" name="Rechthoek 34">
                  <a:extLst>
                    <a:ext uri="{FF2B5EF4-FFF2-40B4-BE49-F238E27FC236}">
                      <a16:creationId xmlns:a16="http://schemas.microsoft.com/office/drawing/2014/main" id="{5C5A242B-C6FE-C08B-A53B-0B8094CFD84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36" name="Rechte verbindingslijn 35">
                  <a:extLst>
                    <a:ext uri="{FF2B5EF4-FFF2-40B4-BE49-F238E27FC236}">
                      <a16:creationId xmlns:a16="http://schemas.microsoft.com/office/drawing/2014/main" id="{D03C61A3-010F-FC8F-164D-8B15C0F290DB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37" name="Gelijkbenige driehoek 36">
                  <a:extLst>
                    <a:ext uri="{FF2B5EF4-FFF2-40B4-BE49-F238E27FC236}">
                      <a16:creationId xmlns:a16="http://schemas.microsoft.com/office/drawing/2014/main" id="{1C70014D-E42C-4E82-C9BD-EE948056C8F1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" name="Groep 25">
                <a:extLst>
                  <a:ext uri="{FF2B5EF4-FFF2-40B4-BE49-F238E27FC236}">
                    <a16:creationId xmlns:a16="http://schemas.microsoft.com/office/drawing/2014/main" id="{D6CBD99D-BD8A-51FB-4207-D6779C45A995}"/>
                  </a:ext>
                </a:extLst>
              </p:cNvPr>
              <p:cNvGrpSpPr/>
              <p:nvPr userDrawn="1"/>
            </p:nvGrpSpPr>
            <p:grpSpPr>
              <a:xfrm>
                <a:off x="-3316599" y="1232480"/>
                <a:ext cx="289372" cy="314992"/>
                <a:chOff x="7322769" y="-310267"/>
                <a:chExt cx="289372" cy="314992"/>
              </a:xfrm>
            </p:grpSpPr>
            <p:sp>
              <p:nvSpPr>
                <p:cNvPr id="32" name="Rechthoek 31">
                  <a:extLst>
                    <a:ext uri="{FF2B5EF4-FFF2-40B4-BE49-F238E27FC236}">
                      <a16:creationId xmlns:a16="http://schemas.microsoft.com/office/drawing/2014/main" id="{306C0942-4D07-EB6F-4C6C-33982AEB1F62}"/>
                    </a:ext>
                  </a:extLst>
                </p:cNvPr>
                <p:cNvSpPr/>
                <p:nvPr userDrawn="1"/>
              </p:nvSpPr>
              <p:spPr>
                <a:xfrm>
                  <a:off x="7322769" y="-211712"/>
                  <a:ext cx="79156" cy="21643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Rechthoek 32">
                  <a:extLst>
                    <a:ext uri="{FF2B5EF4-FFF2-40B4-BE49-F238E27FC236}">
                      <a16:creationId xmlns:a16="http://schemas.microsoft.com/office/drawing/2014/main" id="{D004EE4B-D29E-8C63-CA47-28A68E288301}"/>
                    </a:ext>
                  </a:extLst>
                </p:cNvPr>
                <p:cNvSpPr/>
                <p:nvPr userDrawn="1"/>
              </p:nvSpPr>
              <p:spPr>
                <a:xfrm>
                  <a:off x="7427035" y="-310267"/>
                  <a:ext cx="79156" cy="314992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4" name="Rechthoek 33">
                  <a:extLst>
                    <a:ext uri="{FF2B5EF4-FFF2-40B4-BE49-F238E27FC236}">
                      <a16:creationId xmlns:a16="http://schemas.microsoft.com/office/drawing/2014/main" id="{67D7A2AC-2876-7C36-20EF-D2D69DF992EA}"/>
                    </a:ext>
                  </a:extLst>
                </p:cNvPr>
                <p:cNvSpPr/>
                <p:nvPr userDrawn="1"/>
              </p:nvSpPr>
              <p:spPr>
                <a:xfrm>
                  <a:off x="7532985" y="-240134"/>
                  <a:ext cx="79156" cy="24485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7" name="Ovaal 26">
                <a:extLst>
                  <a:ext uri="{FF2B5EF4-FFF2-40B4-BE49-F238E27FC236}">
                    <a16:creationId xmlns:a16="http://schemas.microsoft.com/office/drawing/2014/main" id="{79BFEC71-FAFC-209E-6A28-5363C7E4DFAE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8" name="Rechthoek 27">
                <a:extLst>
                  <a:ext uri="{FF2B5EF4-FFF2-40B4-BE49-F238E27FC236}">
                    <a16:creationId xmlns:a16="http://schemas.microsoft.com/office/drawing/2014/main" id="{372E82FE-BF1D-C5FD-979F-0848DC135E27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768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grafiek door onderdelen van de grafiek aan te klikken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‘Opmaak’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29" name="Groep 28">
                <a:extLst>
                  <a:ext uri="{FF2B5EF4-FFF2-40B4-BE49-F238E27FC236}">
                    <a16:creationId xmlns:a16="http://schemas.microsoft.com/office/drawing/2014/main" id="{FFA442C0-81A7-3AB1-6333-166282C8F52A}"/>
                  </a:ext>
                </a:extLst>
              </p:cNvPr>
              <p:cNvGrpSpPr/>
              <p:nvPr userDrawn="1"/>
            </p:nvGrpSpPr>
            <p:grpSpPr>
              <a:xfrm>
                <a:off x="-3312582" y="3144513"/>
                <a:ext cx="576000" cy="246597"/>
                <a:chOff x="-3312582" y="1060763"/>
                <a:chExt cx="576000" cy="246597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0DBAF714-52E4-06C0-B1BB-CA253913E316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nl-NL" sz="1050" b="1" noProof="0" dirty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Opmaak</a:t>
                  </a:r>
                </a:p>
              </p:txBody>
            </p:sp>
            <p:sp>
              <p:nvSpPr>
                <p:cNvPr id="31" name="Rechthoek 30">
                  <a:extLst>
                    <a:ext uri="{FF2B5EF4-FFF2-40B4-BE49-F238E27FC236}">
                      <a16:creationId xmlns:a16="http://schemas.microsoft.com/office/drawing/2014/main" id="{638F346B-1A3A-5FDA-17A8-DBA830644DAE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886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rije vorm: vorm 15">
            <a:extLst>
              <a:ext uri="{FF2B5EF4-FFF2-40B4-BE49-F238E27FC236}">
                <a16:creationId xmlns:a16="http://schemas.microsoft.com/office/drawing/2014/main" id="{5C012CF1-C772-EE52-5479-6FD947CB4B8A}"/>
              </a:ext>
            </a:extLst>
          </p:cNvPr>
          <p:cNvSpPr/>
          <p:nvPr userDrawn="1"/>
        </p:nvSpPr>
        <p:spPr>
          <a:xfrm>
            <a:off x="6095637" y="720000"/>
            <a:ext cx="6096363" cy="6138000"/>
          </a:xfrm>
          <a:custGeom>
            <a:avLst/>
            <a:gdLst>
              <a:gd name="connsiteX0" fmla="*/ 914400 w 6096363"/>
              <a:gd name="connsiteY0" fmla="*/ 0 h 6138000"/>
              <a:gd name="connsiteX1" fmla="*/ 6096363 w 6096363"/>
              <a:gd name="connsiteY1" fmla="*/ 0 h 6138000"/>
              <a:gd name="connsiteX2" fmla="*/ 6096363 w 6096363"/>
              <a:gd name="connsiteY2" fmla="*/ 6138000 h 6138000"/>
              <a:gd name="connsiteX3" fmla="*/ 0 w 6096363"/>
              <a:gd name="connsiteY3" fmla="*/ 6138000 h 6138000"/>
              <a:gd name="connsiteX4" fmla="*/ 0 w 6096363"/>
              <a:gd name="connsiteY4" fmla="*/ 914400 h 613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363" h="6138000">
                <a:moveTo>
                  <a:pt x="914400" y="0"/>
                </a:moveTo>
                <a:lnTo>
                  <a:pt x="6096363" y="0"/>
                </a:lnTo>
                <a:lnTo>
                  <a:pt x="6096363" y="6138000"/>
                </a:lnTo>
                <a:lnTo>
                  <a:pt x="0" y="61380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5014800" cy="3690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 dirty="0"/>
              <a:t>Plaats hier je titel</a:t>
            </a:r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16362" y="1594800"/>
            <a:ext cx="4655638" cy="42372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52D1EBA-5FE4-4632-B6F6-EF6A288BF8BB}"/>
              </a:ext>
            </a:extLst>
          </p:cNvPr>
          <p:cNvSpPr/>
          <p:nvPr userDrawn="1"/>
        </p:nvSpPr>
        <p:spPr>
          <a:xfrm>
            <a:off x="0" y="-425941"/>
            <a:ext cx="1172180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tabel</a:t>
            </a:r>
          </a:p>
        </p:txBody>
      </p:sp>
      <p:sp>
        <p:nvSpPr>
          <p:cNvPr id="107" name="Tijdelijke aanduiding voor verticale tekst 2">
            <a:extLst>
              <a:ext uri="{FF2B5EF4-FFF2-40B4-BE49-F238E27FC236}">
                <a16:creationId xmlns:a16="http://schemas.microsoft.com/office/drawing/2014/main" id="{3E02C411-A0E9-42C9-A3E6-3D7A6DE4FF06}"/>
              </a:ext>
            </a:extLst>
          </p:cNvPr>
          <p:cNvSpPr>
            <a:spLocks noGrp="1"/>
          </p:cNvSpPr>
          <p:nvPr userDrawn="1">
            <p:ph type="body" orient="vert" idx="1" hasCustomPrompt="1"/>
          </p:nvPr>
        </p:nvSpPr>
        <p:spPr>
          <a:xfrm>
            <a:off x="720001" y="1593488"/>
            <a:ext cx="5014800" cy="423720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6F17172-2213-482A-BDD9-24166FD3C67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CD2882-4E9F-42A5-8055-C2003DD9AA16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B0AAA-9CB5-4A79-BFFF-9FB66619F59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6B336DA-1881-498A-B93A-EEA2A8BADCB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CACD493A-DD1E-2549-1478-E20DA5AEDCB1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C9EF8B01-2308-3A59-D30F-A1F3EBA549E9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D8C52D6-31D0-3EB9-EE37-1B5EFE777590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930D1BCC-38E3-5D55-1A6E-20E5BC6780B9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74D540C-B8D2-9E38-F393-83B1DAC56FE8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1987DE69-502C-06B5-1BDA-62CBBFD644EC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82506F5-13DC-DAF3-5BE5-A2BFEC10CD7F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E4B8812-334F-3EC7-EE6B-29FD308426A8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38CF41D-0683-EADB-9002-34C50AFE620B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EA465411-49B4-03B3-990C-17A4C8FE1E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20" name="INSTRUCTIE">
            <a:extLst>
              <a:ext uri="{FF2B5EF4-FFF2-40B4-BE49-F238E27FC236}">
                <a16:creationId xmlns:a16="http://schemas.microsoft.com/office/drawing/2014/main" id="{AEEE38A9-7E00-94B8-A056-5B76579334CF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7D9C206F-2F07-858D-12F6-EFF37EC72D8C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4343A252-5661-9193-6505-14252A1C801D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B5BC5DF1-63B1-74D4-7A98-197C85619EB7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BD19EA7B-59DD-EEEF-690D-8CDB2E1F12D2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0D4379DC-B3D6-03AA-4E5C-E14DA7D9C8C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22736E3F-7245-F520-11B3-8EEA298DB4BE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B6EB4186-F7D0-04F9-0134-4D4A97C7ED99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1B707EB9-BD2E-2856-B6D9-88371AC8751D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56431AD4-88B8-70B7-8C9E-1EB31FF4DF52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1C5869EE-3A51-D075-A071-3128CA87A0B6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CE4CF809-B81D-B32E-BA54-E57987B17FF9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C1D7CA3D-7F2F-5F25-2967-129A2618CC62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FB770180-A6EF-CBB4-56B5-85E744DCC8B0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7D5D2799-ABCB-A257-548F-310D41EBDA3C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B3193F68-1C77-B705-0E1C-BE99099B4B0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3C4DC3C8-830F-39A6-B786-0C4541349638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B63A419F-7973-D2DB-4A13-F5C8028A3F60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0FB7C559-C799-D8E4-8335-5C5ABAB6A7BD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F711C03D-431A-76A2-931E-AEAB55B28877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8A433576-5FFB-D446-F168-A48FBBDA82ED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E6CBFBF-BDF1-C973-9ABE-A6F73157F0B4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3" name="ICOON_info">
              <a:extLst>
                <a:ext uri="{FF2B5EF4-FFF2-40B4-BE49-F238E27FC236}">
                  <a16:creationId xmlns:a16="http://schemas.microsoft.com/office/drawing/2014/main" id="{85B67BDE-DA29-A99F-8A89-AA7DF5BF18E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5" name="Ovaal 84">
                <a:extLst>
                  <a:ext uri="{FF2B5EF4-FFF2-40B4-BE49-F238E27FC236}">
                    <a16:creationId xmlns:a16="http://schemas.microsoft.com/office/drawing/2014/main" id="{F2B9DFB7-8FFF-D10F-B64C-C39D5FEA21B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Graphic 163" descr="Informatie">
                <a:extLst>
                  <a:ext uri="{FF2B5EF4-FFF2-40B4-BE49-F238E27FC236}">
                    <a16:creationId xmlns:a16="http://schemas.microsoft.com/office/drawing/2014/main" id="{420B95DC-5D96-36B5-9D31-3B7DDBC4255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4" name="VOORBEELD">
              <a:extLst>
                <a:ext uri="{FF2B5EF4-FFF2-40B4-BE49-F238E27FC236}">
                  <a16:creationId xmlns:a16="http://schemas.microsoft.com/office/drawing/2014/main" id="{D7B2EFEF-B6A6-BC40-DAB6-1E6084AAF650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DCE544A1-30D9-065C-1113-1FFCB186C03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50067248-9F9E-B241-8C36-D321ECC0DE45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88B4DE79-D0EF-8188-11B9-DC94B4D4424E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A6980718-0D99-EC13-1E94-4328D851500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60B03C4E-B5FF-DBD2-C932-99DD30B5D1B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FC65D216-EB0B-AF31-F2C3-99502925EE2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3D071679-F7B6-FD11-66CC-810536E6F5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6EC25190-E10F-A847-36A3-9E57BA5C0E1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FA02B525-59FE-51C9-552E-D73DE814AB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9" name="Pijl: rechts 78">
                  <a:extLst>
                    <a:ext uri="{FF2B5EF4-FFF2-40B4-BE49-F238E27FC236}">
                      <a16:creationId xmlns:a16="http://schemas.microsoft.com/office/drawing/2014/main" id="{2AFB8F02-3029-1617-5FEF-6EB8FEB53B8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9EF31957-F68B-10D4-59D2-41145E241341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16B5C065-7C7D-7ED2-9FC6-E25BB969773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8F18739C-073D-E16A-C463-E5D8800DB6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C7375EC2-BF37-6940-06C3-4DC96381C1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4DDE4CCA-2E48-E539-CE74-73907597339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B899BDE9-343C-79F2-8F62-65EEB7D2FA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D26CF63D-50C7-142F-2251-46049BDD697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C75C4417-0CDA-EA18-5E1A-12F8991D566F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FA5E187D-45AF-0E42-8E1E-34DB6A2214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0C3620AA-A457-8DE6-8724-8558BB19A7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42CBBF3E-81E8-FDA0-71ED-66FA50814E06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7AFDBBBB-B68F-A6A0-094B-36D226A00217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69C87D5E-9BDB-114E-942D-B10620FB175A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50C8BCFC-B1A9-FBB3-93DD-FF6354BF652F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F55295EF-80E8-F4C0-4ADD-9828B8056E1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95820369-CC67-509F-300E-4C5F5ACBE61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E7E32C-7F6F-A7E8-909F-F1826251275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E8DF9F9C-7571-B76C-F2D3-549927D481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2D03CCD-764A-2219-146D-E64AE5F39EC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2384ADED-1A32-22D8-B0E7-C13C3DD07B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DD46C073-7A20-27A4-50DB-132CC7466C4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49524B4D-936C-6E7F-27C6-E2098A1EDD79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5BB1C37A-689C-A703-485B-EE33258E8F75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7972AF9E-82ED-EA79-6F4C-740672FEFAC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C4C2AB1B-4780-4E26-816E-3183D9ACE66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FD3BE0A7-2C50-3DF0-C4D8-B42C7ED373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33D16E58-4C4A-0C86-DADC-BD269263763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DCC66DDD-1774-6905-BAFD-B11F02D2BF3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657004F1-DBC5-49D8-8AED-E30228A9976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F00D33DD-0CE3-DFEB-1E38-372E1A97C157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D964EBBB-7E84-204E-01F6-E2ED03C45BD3}"/>
              </a:ext>
            </a:extLst>
          </p:cNvPr>
          <p:cNvGrpSpPr/>
          <p:nvPr userDrawn="1"/>
        </p:nvGrpSpPr>
        <p:grpSpPr>
          <a:xfrm>
            <a:off x="12377595" y="3"/>
            <a:ext cx="3693386" cy="6693352"/>
            <a:chOff x="-3786437" y="3"/>
            <a:chExt cx="3693386" cy="6693352"/>
          </a:xfrm>
        </p:grpSpPr>
        <p:grpSp>
          <p:nvGrpSpPr>
            <p:cNvPr id="88" name="Groep 87">
              <a:extLst>
                <a:ext uri="{FF2B5EF4-FFF2-40B4-BE49-F238E27FC236}">
                  <a16:creationId xmlns:a16="http://schemas.microsoft.com/office/drawing/2014/main" id="{0B12E2B0-32AE-0F66-1467-AB73CB1ABE9B}"/>
                </a:ext>
              </a:extLst>
            </p:cNvPr>
            <p:cNvGrpSpPr/>
            <p:nvPr userDrawn="1"/>
          </p:nvGrpSpPr>
          <p:grpSpPr>
            <a:xfrm>
              <a:off x="-3786164" y="3"/>
              <a:ext cx="3592800" cy="3209594"/>
              <a:chOff x="-3786164" y="3"/>
              <a:chExt cx="3592800" cy="3209594"/>
            </a:xfrm>
          </p:grpSpPr>
          <p:sp>
            <p:nvSpPr>
              <p:cNvPr id="155" name="Rechthoek 154">
                <a:extLst>
                  <a:ext uri="{FF2B5EF4-FFF2-40B4-BE49-F238E27FC236}">
                    <a16:creationId xmlns:a16="http://schemas.microsoft.com/office/drawing/2014/main" id="{B30F3853-1408-1394-228B-B0AD0A78DC09}"/>
                  </a:ext>
                </a:extLst>
              </p:cNvPr>
              <p:cNvSpPr/>
              <p:nvPr userDrawn="1"/>
            </p:nvSpPr>
            <p:spPr>
              <a:xfrm>
                <a:off x="-3786164" y="3"/>
                <a:ext cx="3592800" cy="320959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invoegen/opmaken</a:t>
                </a:r>
              </a:p>
            </p:txBody>
          </p:sp>
          <p:sp>
            <p:nvSpPr>
              <p:cNvPr id="156" name="Ovaal 155">
                <a:extLst>
                  <a:ext uri="{FF2B5EF4-FFF2-40B4-BE49-F238E27FC236}">
                    <a16:creationId xmlns:a16="http://schemas.microsoft.com/office/drawing/2014/main" id="{753E1972-95E3-5C0B-B3CA-95ECFE9E2AD0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57" name="Rechthoek 156">
                <a:extLst>
                  <a:ext uri="{FF2B5EF4-FFF2-40B4-BE49-F238E27FC236}">
                    <a16:creationId xmlns:a16="http://schemas.microsoft.com/office/drawing/2014/main" id="{FB3DF9F5-3750-C582-FE4B-C4E33645B3CF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tabel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toets’.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Klik op het pictogram om een nieuwe tabel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58" name="Ovaal 157">
                <a:extLst>
                  <a:ext uri="{FF2B5EF4-FFF2-40B4-BE49-F238E27FC236}">
                    <a16:creationId xmlns:a16="http://schemas.microsoft.com/office/drawing/2014/main" id="{4D687FF8-D030-D59C-2E34-26661E75DD95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59" name="Rechthoek 158">
                <a:extLst>
                  <a:ext uri="{FF2B5EF4-FFF2-40B4-BE49-F238E27FC236}">
                    <a16:creationId xmlns:a16="http://schemas.microsoft.com/office/drawing/2014/main" id="{415B0E5E-6025-1B8C-C114-DB6A59DAC081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het gewenste aantal rijen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kolommen 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60" name="Groep 159">
                <a:extLst>
                  <a:ext uri="{FF2B5EF4-FFF2-40B4-BE49-F238E27FC236}">
                    <a16:creationId xmlns:a16="http://schemas.microsoft.com/office/drawing/2014/main" id="{097644A5-F7DB-0530-2137-3EC5FA2B1E83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72" name="Rechthoek 171">
                  <a:extLst>
                    <a:ext uri="{FF2B5EF4-FFF2-40B4-BE49-F238E27FC236}">
                      <a16:creationId xmlns:a16="http://schemas.microsoft.com/office/drawing/2014/main" id="{0191AD8D-8C72-F1A7-4EA8-E23578CE985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OK</a:t>
                  </a:r>
                </a:p>
              </p:txBody>
            </p:sp>
            <p:cxnSp>
              <p:nvCxnSpPr>
                <p:cNvPr id="173" name="Rechte verbindingslijn 172">
                  <a:extLst>
                    <a:ext uri="{FF2B5EF4-FFF2-40B4-BE49-F238E27FC236}">
                      <a16:creationId xmlns:a16="http://schemas.microsoft.com/office/drawing/2014/main" id="{D5418D41-E4ED-59E4-67A2-C4BDB746448D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4" name="Gelijkbenige driehoek 173">
                  <a:extLst>
                    <a:ext uri="{FF2B5EF4-FFF2-40B4-BE49-F238E27FC236}">
                      <a16:creationId xmlns:a16="http://schemas.microsoft.com/office/drawing/2014/main" id="{3D95D37B-E6A6-B655-5EE3-FCCDD5B29C27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1" name="Ovaal 160">
                <a:extLst>
                  <a:ext uri="{FF2B5EF4-FFF2-40B4-BE49-F238E27FC236}">
                    <a16:creationId xmlns:a16="http://schemas.microsoft.com/office/drawing/2014/main" id="{692434B5-C082-E14D-CE76-7A1F8CD380D0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62" name="Rechthoek 161">
                <a:extLst>
                  <a:ext uri="{FF2B5EF4-FFF2-40B4-BE49-F238E27FC236}">
                    <a16:creationId xmlns:a16="http://schemas.microsoft.com/office/drawing/2014/main" id="{9532B1C1-72B1-CC7D-8562-3110A74E0349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8838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tabel door onderdelen van de tabel te selecteren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‘Tabelontwerp’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163" name="Tabel icoon">
                <a:extLst>
                  <a:ext uri="{FF2B5EF4-FFF2-40B4-BE49-F238E27FC236}">
                    <a16:creationId xmlns:a16="http://schemas.microsoft.com/office/drawing/2014/main" id="{6502D514-F1D9-2365-B0D8-273C670DA85F}"/>
                  </a:ext>
                </a:extLst>
              </p:cNvPr>
              <p:cNvGrpSpPr/>
              <p:nvPr userDrawn="1"/>
            </p:nvGrpSpPr>
            <p:grpSpPr>
              <a:xfrm>
                <a:off x="-3308869" y="1240695"/>
                <a:ext cx="338201" cy="305477"/>
                <a:chOff x="6072040" y="3376043"/>
                <a:chExt cx="1227920" cy="1109109"/>
              </a:xfrm>
            </p:grpSpPr>
            <p:sp>
              <p:nvSpPr>
                <p:cNvPr id="164" name="Rechthoek 163">
                  <a:extLst>
                    <a:ext uri="{FF2B5EF4-FFF2-40B4-BE49-F238E27FC236}">
                      <a16:creationId xmlns:a16="http://schemas.microsoft.com/office/drawing/2014/main" id="{CE5EC6E0-D026-E882-AB5C-0954F2447D19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5" name="Rechthoek 164">
                  <a:extLst>
                    <a:ext uri="{FF2B5EF4-FFF2-40B4-BE49-F238E27FC236}">
                      <a16:creationId xmlns:a16="http://schemas.microsoft.com/office/drawing/2014/main" id="{F6EA7217-2AAB-281B-35C1-C2724A75392F}"/>
                    </a:ext>
                  </a:extLst>
                </p:cNvPr>
                <p:cNvSpPr/>
                <p:nvPr userDrawn="1"/>
              </p:nvSpPr>
              <p:spPr>
                <a:xfrm>
                  <a:off x="6090829" y="3393962"/>
                  <a:ext cx="1209131" cy="218971"/>
                </a:xfrm>
                <a:prstGeom prst="rect">
                  <a:avLst/>
                </a:prstGeom>
                <a:solidFill>
                  <a:srgbClr val="6C6C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66" name="Rechte verbindingslijn 165">
                  <a:extLst>
                    <a:ext uri="{FF2B5EF4-FFF2-40B4-BE49-F238E27FC236}">
                      <a16:creationId xmlns:a16="http://schemas.microsoft.com/office/drawing/2014/main" id="{A611E621-1983-0DF0-486A-8B610CEF43B0}"/>
                    </a:ext>
                  </a:extLst>
                </p:cNvPr>
                <p:cNvCxnSpPr/>
                <p:nvPr userDrawn="1"/>
              </p:nvCxnSpPr>
              <p:spPr>
                <a:xfrm>
                  <a:off x="6493304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Rechte verbindingslijn 166">
                  <a:extLst>
                    <a:ext uri="{FF2B5EF4-FFF2-40B4-BE49-F238E27FC236}">
                      <a16:creationId xmlns:a16="http://schemas.microsoft.com/office/drawing/2014/main" id="{0C67A79A-D22A-28B4-DE2F-B47A56F9A3C1}"/>
                    </a:ext>
                  </a:extLst>
                </p:cNvPr>
                <p:cNvCxnSpPr/>
                <p:nvPr userDrawn="1"/>
              </p:nvCxnSpPr>
              <p:spPr>
                <a:xfrm>
                  <a:off x="6883025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Rechte verbindingslijn 167">
                  <a:extLst>
                    <a:ext uri="{FF2B5EF4-FFF2-40B4-BE49-F238E27FC236}">
                      <a16:creationId xmlns:a16="http://schemas.microsoft.com/office/drawing/2014/main" id="{22CD8EA6-D53A-0108-A627-9D05D3178F9F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38271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Rechte verbindingslijn 168">
                  <a:extLst>
                    <a:ext uri="{FF2B5EF4-FFF2-40B4-BE49-F238E27FC236}">
                      <a16:creationId xmlns:a16="http://schemas.microsoft.com/office/drawing/2014/main" id="{DBF5099B-DEC8-0F25-20D9-D554D5AF476C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0557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Rechte verbindingslijn 169">
                  <a:extLst>
                    <a:ext uri="{FF2B5EF4-FFF2-40B4-BE49-F238E27FC236}">
                      <a16:creationId xmlns:a16="http://schemas.microsoft.com/office/drawing/2014/main" id="{F4B6E733-4EFD-5E89-6019-1C1C2B7B6DC0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27668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8C1FD626-F7BE-19E9-1B5D-1CF10B1F4628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noFill/>
                <a:ln w="12700">
                  <a:solidFill>
                    <a:srgbClr val="6C6C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89" name="Groep 88">
              <a:extLst>
                <a:ext uri="{FF2B5EF4-FFF2-40B4-BE49-F238E27FC236}">
                  <a16:creationId xmlns:a16="http://schemas.microsoft.com/office/drawing/2014/main" id="{8D0738CA-6818-02B3-58B6-42B4EFE4711C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A2061EF8-E26F-2F68-7EF7-2D701334BFD5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bewerken</a:t>
                </a:r>
              </a:p>
            </p:txBody>
          </p: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4E7D8D89-726A-6A01-92D6-8D7C0DF9C8ED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8D6A4CBB-2F5B-1529-944B-7115D1CF310C}"/>
                  </a:ext>
                </a:extLst>
              </p:cNvPr>
              <p:cNvSpPr/>
              <p:nvPr userDrawn="1"/>
            </p:nvSpPr>
            <p:spPr>
              <a:xfrm>
                <a:off x="-3319415" y="387476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rijen en/of kolommen van de tabel en ga naar de tab 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‘Indeling’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3" name="Rechthoek 92">
                <a:extLst>
                  <a:ext uri="{FF2B5EF4-FFF2-40B4-BE49-F238E27FC236}">
                    <a16:creationId xmlns:a16="http://schemas.microsoft.com/office/drawing/2014/main" id="{14A64D50-035C-0064-5433-12DEBCF58286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94" name="ICOON_info">
                <a:extLst>
                  <a:ext uri="{FF2B5EF4-FFF2-40B4-BE49-F238E27FC236}">
                    <a16:creationId xmlns:a16="http://schemas.microsoft.com/office/drawing/2014/main" id="{397B1B95-739E-693E-E747-265D8F0E5649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53" name="Ovaal 152">
                  <a:extLst>
                    <a:ext uri="{FF2B5EF4-FFF2-40B4-BE49-F238E27FC236}">
                      <a16:creationId xmlns:a16="http://schemas.microsoft.com/office/drawing/2014/main" id="{5B363941-1566-9BEE-2B6D-155FC9D1CB1F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4" name="Graphic 163" descr="Informatie">
                  <a:extLst>
                    <a:ext uri="{FF2B5EF4-FFF2-40B4-BE49-F238E27FC236}">
                      <a16:creationId xmlns:a16="http://schemas.microsoft.com/office/drawing/2014/main" id="{A567B352-4471-6949-35A8-0E1D6799DDC9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5" name="Ovaal 94">
                <a:extLst>
                  <a:ext uri="{FF2B5EF4-FFF2-40B4-BE49-F238E27FC236}">
                    <a16:creationId xmlns:a16="http://schemas.microsoft.com/office/drawing/2014/main" id="{D85099B2-94A8-2E3A-8449-405EC605C657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6" name="Rechthoek 95">
                <a:extLst>
                  <a:ext uri="{FF2B5EF4-FFF2-40B4-BE49-F238E27FC236}">
                    <a16:creationId xmlns:a16="http://schemas.microsoft.com/office/drawing/2014/main" id="{8358500C-61A2-7545-BA99-C7DFB8F6D026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Bij het onderdeel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‘Rijen en kolommen’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kunnen rijen en kolommen verwijderd of toegevoegd te worden. Kies uit de verschillende opties:</a:t>
                </a:r>
              </a:p>
            </p:txBody>
          </p:sp>
          <p:grpSp>
            <p:nvGrpSpPr>
              <p:cNvPr id="97" name="Groep 96">
                <a:extLst>
                  <a:ext uri="{FF2B5EF4-FFF2-40B4-BE49-F238E27FC236}">
                    <a16:creationId xmlns:a16="http://schemas.microsoft.com/office/drawing/2014/main" id="{C3573336-2380-3A9C-C731-72A58458D5AE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98" name="Groep 97">
                  <a:extLst>
                    <a:ext uri="{FF2B5EF4-FFF2-40B4-BE49-F238E27FC236}">
                      <a16:creationId xmlns:a16="http://schemas.microsoft.com/office/drawing/2014/main" id="{9C2D9139-159D-BF32-FDC5-07CEB02B4E08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144" name="Groep 143">
                    <a:extLst>
                      <a:ext uri="{FF2B5EF4-FFF2-40B4-BE49-F238E27FC236}">
                        <a16:creationId xmlns:a16="http://schemas.microsoft.com/office/drawing/2014/main" id="{7027011C-F3E4-07A5-8E6D-F3E5D0A3E57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146" name="Groep 145">
                      <a:extLst>
                        <a:ext uri="{FF2B5EF4-FFF2-40B4-BE49-F238E27FC236}">
                          <a16:creationId xmlns:a16="http://schemas.microsoft.com/office/drawing/2014/main" id="{DDAE39C3-D14E-63B4-D8FE-FBB3974A2C77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48" name="Rechte verbindingslijn 147">
                        <a:extLst>
                          <a:ext uri="{FF2B5EF4-FFF2-40B4-BE49-F238E27FC236}">
                            <a16:creationId xmlns:a16="http://schemas.microsoft.com/office/drawing/2014/main" id="{1116539E-19AC-C743-AE57-1947CD16450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Rechte verbindingslijn 148">
                        <a:extLst>
                          <a:ext uri="{FF2B5EF4-FFF2-40B4-BE49-F238E27FC236}">
                            <a16:creationId xmlns:a16="http://schemas.microsoft.com/office/drawing/2014/main" id="{4D4BEC2C-753A-3CE6-1371-637A7EB8FD1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Rechte verbindingslijn 149">
                        <a:extLst>
                          <a:ext uri="{FF2B5EF4-FFF2-40B4-BE49-F238E27FC236}">
                            <a16:creationId xmlns:a16="http://schemas.microsoft.com/office/drawing/2014/main" id="{CEB8550A-1600-09B2-4C86-F7400F5DF2F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1" name="Rechte verbindingslijn 150">
                        <a:extLst>
                          <a:ext uri="{FF2B5EF4-FFF2-40B4-BE49-F238E27FC236}">
                            <a16:creationId xmlns:a16="http://schemas.microsoft.com/office/drawing/2014/main" id="{CBE4DDCF-FBA8-5C65-EECA-FDFA45728E9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52" name="Rechthoek 151">
                        <a:extLst>
                          <a:ext uri="{FF2B5EF4-FFF2-40B4-BE49-F238E27FC236}">
                            <a16:creationId xmlns:a16="http://schemas.microsoft.com/office/drawing/2014/main" id="{97ABF48D-8FD3-6A0F-0D24-43E05183F42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47" name="Vrije vorm: vorm 146">
                      <a:extLst>
                        <a:ext uri="{FF2B5EF4-FFF2-40B4-BE49-F238E27FC236}">
                          <a16:creationId xmlns:a16="http://schemas.microsoft.com/office/drawing/2014/main" id="{50E80E50-7A9D-A30E-B839-52BA52D4CACE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dirty="0" err="1"/>
                    </a:p>
                  </p:txBody>
                </p:sp>
              </p:grpSp>
              <p:sp>
                <p:nvSpPr>
                  <p:cNvPr id="145" name="Tekstvak 144">
                    <a:extLst>
                      <a:ext uri="{FF2B5EF4-FFF2-40B4-BE49-F238E27FC236}">
                        <a16:creationId xmlns:a16="http://schemas.microsoft.com/office/drawing/2014/main" id="{D4FA163A-E7CA-D1A1-69D4-CB516F741C6A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Verwijderen</a:t>
                    </a:r>
                  </a:p>
                </p:txBody>
              </p:sp>
            </p:grpSp>
            <p:grpSp>
              <p:nvGrpSpPr>
                <p:cNvPr id="99" name="Groep 98">
                  <a:extLst>
                    <a:ext uri="{FF2B5EF4-FFF2-40B4-BE49-F238E27FC236}">
                      <a16:creationId xmlns:a16="http://schemas.microsoft.com/office/drawing/2014/main" id="{401C1932-0CCA-A558-4545-F7A2F8EA378D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11D7930A-4F2D-9B68-3EDE-FE235C50EAE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36" name="Rechthoek 135">
                      <a:extLst>
                        <a:ext uri="{FF2B5EF4-FFF2-40B4-BE49-F238E27FC236}">
                          <a16:creationId xmlns:a16="http://schemas.microsoft.com/office/drawing/2014/main" id="{88F9B24F-6D03-3217-2329-8870F49E684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37" name="Groep 136">
                      <a:extLst>
                        <a:ext uri="{FF2B5EF4-FFF2-40B4-BE49-F238E27FC236}">
                          <a16:creationId xmlns:a16="http://schemas.microsoft.com/office/drawing/2014/main" id="{F2C2405D-06DC-0B8A-3021-7002DDF379D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39" name="Rechte verbindingslijn 138">
                        <a:extLst>
                          <a:ext uri="{FF2B5EF4-FFF2-40B4-BE49-F238E27FC236}">
                            <a16:creationId xmlns:a16="http://schemas.microsoft.com/office/drawing/2014/main" id="{80627787-5D57-63C8-509E-D85E4B8C3F5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Rechte verbindingslijn 139">
                        <a:extLst>
                          <a:ext uri="{FF2B5EF4-FFF2-40B4-BE49-F238E27FC236}">
                            <a16:creationId xmlns:a16="http://schemas.microsoft.com/office/drawing/2014/main" id="{04587E8C-AD23-E76B-39C4-101EAE098C5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1" name="Rechte verbindingslijn 140">
                        <a:extLst>
                          <a:ext uri="{FF2B5EF4-FFF2-40B4-BE49-F238E27FC236}">
                            <a16:creationId xmlns:a16="http://schemas.microsoft.com/office/drawing/2014/main" id="{E5618849-2613-5E11-93EA-767582BC154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Rechte verbindingslijn 141">
                        <a:extLst>
                          <a:ext uri="{FF2B5EF4-FFF2-40B4-BE49-F238E27FC236}">
                            <a16:creationId xmlns:a16="http://schemas.microsoft.com/office/drawing/2014/main" id="{1F000A7D-B7D4-BE10-7E98-B635923086D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3" name="Rechthoek 142">
                        <a:extLst>
                          <a:ext uri="{FF2B5EF4-FFF2-40B4-BE49-F238E27FC236}">
                            <a16:creationId xmlns:a16="http://schemas.microsoft.com/office/drawing/2014/main" id="{967DE3C7-4682-C242-12F3-1D06C366D7D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38" name="Pijl: rechts 137">
                      <a:extLst>
                        <a:ext uri="{FF2B5EF4-FFF2-40B4-BE49-F238E27FC236}">
                          <a16:creationId xmlns:a16="http://schemas.microsoft.com/office/drawing/2014/main" id="{4B515494-A492-A5DD-5075-21354453B86E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35" name="Tekstvak 134">
                    <a:extLst>
                      <a:ext uri="{FF2B5EF4-FFF2-40B4-BE49-F238E27FC236}">
                        <a16:creationId xmlns:a16="http://schemas.microsoft.com/office/drawing/2014/main" id="{FC6DD55C-CCD6-1978-4D36-7E53D34F2019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Hierboven invoegen</a:t>
                    </a:r>
                  </a:p>
                </p:txBody>
              </p:sp>
            </p:grpSp>
            <p:grpSp>
              <p:nvGrpSpPr>
                <p:cNvPr id="100" name="Groep 99">
                  <a:extLst>
                    <a:ext uri="{FF2B5EF4-FFF2-40B4-BE49-F238E27FC236}">
                      <a16:creationId xmlns:a16="http://schemas.microsoft.com/office/drawing/2014/main" id="{1E4D6218-612C-CF62-034A-3695ACAF5E41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C52CD333-17F5-D099-4D45-038091990582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A6143E11-CC83-ABD5-1BA0-0AE495968EB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27" name="Groep 126">
                      <a:extLst>
                        <a:ext uri="{FF2B5EF4-FFF2-40B4-BE49-F238E27FC236}">
                          <a16:creationId xmlns:a16="http://schemas.microsoft.com/office/drawing/2014/main" id="{3F100291-24F3-10FB-73FD-82AA298304C3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29" name="Rechte verbindingslijn 128">
                        <a:extLst>
                          <a:ext uri="{FF2B5EF4-FFF2-40B4-BE49-F238E27FC236}">
                            <a16:creationId xmlns:a16="http://schemas.microsoft.com/office/drawing/2014/main" id="{D18BD1D1-4FB6-02EF-691F-00FF7127462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Rechte verbindingslijn 129">
                        <a:extLst>
                          <a:ext uri="{FF2B5EF4-FFF2-40B4-BE49-F238E27FC236}">
                            <a16:creationId xmlns:a16="http://schemas.microsoft.com/office/drawing/2014/main" id="{A750017C-8622-5A51-6447-6120296E4AF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Rechte verbindingslijn 130">
                        <a:extLst>
                          <a:ext uri="{FF2B5EF4-FFF2-40B4-BE49-F238E27FC236}">
                            <a16:creationId xmlns:a16="http://schemas.microsoft.com/office/drawing/2014/main" id="{CE2C8362-E2E4-17B8-27A6-87BE2589C19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Rechte verbindingslijn 131">
                        <a:extLst>
                          <a:ext uri="{FF2B5EF4-FFF2-40B4-BE49-F238E27FC236}">
                            <a16:creationId xmlns:a16="http://schemas.microsoft.com/office/drawing/2014/main" id="{0A8ABE32-7923-FD27-3040-D3229A7F3D3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97DE4994-9F89-ADEE-55D4-B9C56860D74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28" name="Pijl: rechts 127">
                      <a:extLst>
                        <a:ext uri="{FF2B5EF4-FFF2-40B4-BE49-F238E27FC236}">
                          <a16:creationId xmlns:a16="http://schemas.microsoft.com/office/drawing/2014/main" id="{F00B5ED3-475C-2450-ACD8-6D76A0551072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25" name="Tekstvak 124">
                    <a:extLst>
                      <a:ext uri="{FF2B5EF4-FFF2-40B4-BE49-F238E27FC236}">
                        <a16:creationId xmlns:a16="http://schemas.microsoft.com/office/drawing/2014/main" id="{B4837871-5A58-FEBA-7432-C44D4D54F077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Hieronder invoegen</a:t>
                    </a:r>
                  </a:p>
                </p:txBody>
              </p:sp>
            </p:grpSp>
            <p:grpSp>
              <p:nvGrpSpPr>
                <p:cNvPr id="101" name="Groep 100">
                  <a:extLst>
                    <a:ext uri="{FF2B5EF4-FFF2-40B4-BE49-F238E27FC236}">
                      <a16:creationId xmlns:a16="http://schemas.microsoft.com/office/drawing/2014/main" id="{35A53285-2740-D819-7D9C-106CE345D6F4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114" name="Groep 113">
                    <a:extLst>
                      <a:ext uri="{FF2B5EF4-FFF2-40B4-BE49-F238E27FC236}">
                        <a16:creationId xmlns:a16="http://schemas.microsoft.com/office/drawing/2014/main" id="{6D2E1721-EB8D-BC74-B3AD-3C1D3DCA6C2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16" name="Rechthoek 115">
                      <a:extLst>
                        <a:ext uri="{FF2B5EF4-FFF2-40B4-BE49-F238E27FC236}">
                          <a16:creationId xmlns:a16="http://schemas.microsoft.com/office/drawing/2014/main" id="{42F7D01C-6245-292D-59EA-C3BADF8DED5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17" name="Groep 116">
                      <a:extLst>
                        <a:ext uri="{FF2B5EF4-FFF2-40B4-BE49-F238E27FC236}">
                          <a16:creationId xmlns:a16="http://schemas.microsoft.com/office/drawing/2014/main" id="{6B01C6BF-E1D1-3A22-B717-47EF5984D0C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19" name="Rechte verbindingslijn 118">
                        <a:extLst>
                          <a:ext uri="{FF2B5EF4-FFF2-40B4-BE49-F238E27FC236}">
                            <a16:creationId xmlns:a16="http://schemas.microsoft.com/office/drawing/2014/main" id="{BA10D56B-71F4-DA3F-DFFB-7723DE7468A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Rechte verbindingslijn 119">
                        <a:extLst>
                          <a:ext uri="{FF2B5EF4-FFF2-40B4-BE49-F238E27FC236}">
                            <a16:creationId xmlns:a16="http://schemas.microsoft.com/office/drawing/2014/main" id="{7A82FBA8-80AE-66EF-C729-AA5B60856A1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Rechte verbindingslijn 120">
                        <a:extLst>
                          <a:ext uri="{FF2B5EF4-FFF2-40B4-BE49-F238E27FC236}">
                            <a16:creationId xmlns:a16="http://schemas.microsoft.com/office/drawing/2014/main" id="{FD0266BD-6CFD-68F9-7E05-AEFFBA138A51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Rechte verbindingslijn 121">
                        <a:extLst>
                          <a:ext uri="{FF2B5EF4-FFF2-40B4-BE49-F238E27FC236}">
                            <a16:creationId xmlns:a16="http://schemas.microsoft.com/office/drawing/2014/main" id="{A30AE817-F7E4-22D3-0EA2-E68BAAFC4F6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23" name="Rechthoek 122">
                        <a:extLst>
                          <a:ext uri="{FF2B5EF4-FFF2-40B4-BE49-F238E27FC236}">
                            <a16:creationId xmlns:a16="http://schemas.microsoft.com/office/drawing/2014/main" id="{7EA95BA3-A95F-3713-8C8D-0E7A6738EB5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18" name="Pijl: rechts 117">
                      <a:extLst>
                        <a:ext uri="{FF2B5EF4-FFF2-40B4-BE49-F238E27FC236}">
                          <a16:creationId xmlns:a16="http://schemas.microsoft.com/office/drawing/2014/main" id="{1DD3F8B4-E8D6-FF66-C19F-128B7E8C21D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15" name="Tekstvak 114">
                    <a:extLst>
                      <a:ext uri="{FF2B5EF4-FFF2-40B4-BE49-F238E27FC236}">
                        <a16:creationId xmlns:a16="http://schemas.microsoft.com/office/drawing/2014/main" id="{399BC608-0F56-C6A3-5D3F-67881EAEFCE7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Links invoegen</a:t>
                    </a:r>
                  </a:p>
                </p:txBody>
              </p:sp>
            </p:grpSp>
            <p:grpSp>
              <p:nvGrpSpPr>
                <p:cNvPr id="102" name="Groep 101">
                  <a:extLst>
                    <a:ext uri="{FF2B5EF4-FFF2-40B4-BE49-F238E27FC236}">
                      <a16:creationId xmlns:a16="http://schemas.microsoft.com/office/drawing/2014/main" id="{E4629140-E75B-FF90-9D5E-E35B384A211D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103" name="Groep 102">
                    <a:extLst>
                      <a:ext uri="{FF2B5EF4-FFF2-40B4-BE49-F238E27FC236}">
                        <a16:creationId xmlns:a16="http://schemas.microsoft.com/office/drawing/2014/main" id="{804A76E6-5F41-3604-F35A-B7E035B15C16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05" name="Rechthoek 104">
                      <a:extLst>
                        <a:ext uri="{FF2B5EF4-FFF2-40B4-BE49-F238E27FC236}">
                          <a16:creationId xmlns:a16="http://schemas.microsoft.com/office/drawing/2014/main" id="{95B6EE8E-D893-AA7E-0E90-80660F93E0E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06" name="Groep 105">
                      <a:extLst>
                        <a:ext uri="{FF2B5EF4-FFF2-40B4-BE49-F238E27FC236}">
                          <a16:creationId xmlns:a16="http://schemas.microsoft.com/office/drawing/2014/main" id="{7975BD2E-B48D-0339-A633-BB6B20149C8A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09" name="Rechte verbindingslijn 108">
                        <a:extLst>
                          <a:ext uri="{FF2B5EF4-FFF2-40B4-BE49-F238E27FC236}">
                            <a16:creationId xmlns:a16="http://schemas.microsoft.com/office/drawing/2014/main" id="{E55328CF-64B2-CA30-DFC3-0161CEC3EDB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Rechte verbindingslijn 109">
                        <a:extLst>
                          <a:ext uri="{FF2B5EF4-FFF2-40B4-BE49-F238E27FC236}">
                            <a16:creationId xmlns:a16="http://schemas.microsoft.com/office/drawing/2014/main" id="{FEB612CE-487B-019E-E341-9B2F38786F5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Rechte verbindingslijn 110">
                        <a:extLst>
                          <a:ext uri="{FF2B5EF4-FFF2-40B4-BE49-F238E27FC236}">
                            <a16:creationId xmlns:a16="http://schemas.microsoft.com/office/drawing/2014/main" id="{1F1B2E85-45F4-11C1-09CF-B49F86CACE3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Rechte verbindingslijn 111">
                        <a:extLst>
                          <a:ext uri="{FF2B5EF4-FFF2-40B4-BE49-F238E27FC236}">
                            <a16:creationId xmlns:a16="http://schemas.microsoft.com/office/drawing/2014/main" id="{39C4008B-57F6-980A-FF5F-082A19BF3CA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13" name="Rechthoek 112">
                        <a:extLst>
                          <a:ext uri="{FF2B5EF4-FFF2-40B4-BE49-F238E27FC236}">
                            <a16:creationId xmlns:a16="http://schemas.microsoft.com/office/drawing/2014/main" id="{B2A2BEBB-562A-C5A3-3FF2-045153CD0756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08" name="Pijl: rechts 107">
                      <a:extLst>
                        <a:ext uri="{FF2B5EF4-FFF2-40B4-BE49-F238E27FC236}">
                          <a16:creationId xmlns:a16="http://schemas.microsoft.com/office/drawing/2014/main" id="{25A04C32-B980-0CBB-99CA-6589A47BBE4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04" name="Tekstvak 103">
                    <a:extLst>
                      <a:ext uri="{FF2B5EF4-FFF2-40B4-BE49-F238E27FC236}">
                        <a16:creationId xmlns:a16="http://schemas.microsoft.com/office/drawing/2014/main" id="{CC943B12-238B-666C-A42D-B26F51DE0F74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Rechts invoegen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71859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|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7B2AEF43-09E7-606C-B484-51A990D83646}"/>
              </a:ext>
            </a:extLst>
          </p:cNvPr>
          <p:cNvSpPr/>
          <p:nvPr userDrawn="1"/>
        </p:nvSpPr>
        <p:spPr>
          <a:xfrm>
            <a:off x="0" y="5832474"/>
            <a:ext cx="2476072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55A32B00-F76D-448E-B480-0952A1C7F75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85641" y="1106887"/>
            <a:ext cx="7705507" cy="5751112"/>
          </a:xfrm>
          <a:custGeom>
            <a:avLst/>
            <a:gdLst>
              <a:gd name="connsiteX0" fmla="*/ 774042 w 7705507"/>
              <a:gd name="connsiteY0" fmla="*/ 0 h 5751112"/>
              <a:gd name="connsiteX1" fmla="*/ 7705507 w 7705507"/>
              <a:gd name="connsiteY1" fmla="*/ 0 h 5751112"/>
              <a:gd name="connsiteX2" fmla="*/ 7705507 w 7705507"/>
              <a:gd name="connsiteY2" fmla="*/ 485376 h 5751112"/>
              <a:gd name="connsiteX3" fmla="*/ 7705507 w 7705507"/>
              <a:gd name="connsiteY3" fmla="*/ 2666915 h 5751112"/>
              <a:gd name="connsiteX4" fmla="*/ 7705507 w 7705507"/>
              <a:gd name="connsiteY4" fmla="*/ 3152291 h 5751112"/>
              <a:gd name="connsiteX5" fmla="*/ 7705507 w 7705507"/>
              <a:gd name="connsiteY5" fmla="*/ 3775860 h 5751112"/>
              <a:gd name="connsiteX6" fmla="*/ 7705507 w 7705507"/>
              <a:gd name="connsiteY6" fmla="*/ 4261236 h 5751112"/>
              <a:gd name="connsiteX7" fmla="*/ 7705507 w 7705507"/>
              <a:gd name="connsiteY7" fmla="*/ 5265736 h 5751112"/>
              <a:gd name="connsiteX8" fmla="*/ 7705507 w 7705507"/>
              <a:gd name="connsiteY8" fmla="*/ 5751112 h 5751112"/>
              <a:gd name="connsiteX9" fmla="*/ 0 w 7705507"/>
              <a:gd name="connsiteY9" fmla="*/ 5751112 h 5751112"/>
              <a:gd name="connsiteX10" fmla="*/ 0 w 7705507"/>
              <a:gd name="connsiteY10" fmla="*/ 5265736 h 5751112"/>
              <a:gd name="connsiteX11" fmla="*/ 0 w 7705507"/>
              <a:gd name="connsiteY11" fmla="*/ 4261236 h 5751112"/>
              <a:gd name="connsiteX12" fmla="*/ 0 w 7705507"/>
              <a:gd name="connsiteY12" fmla="*/ 3775860 h 5751112"/>
              <a:gd name="connsiteX13" fmla="*/ 0 w 7705507"/>
              <a:gd name="connsiteY13" fmla="*/ 3152291 h 5751112"/>
              <a:gd name="connsiteX14" fmla="*/ 0 w 7705507"/>
              <a:gd name="connsiteY14" fmla="*/ 2666915 h 5751112"/>
              <a:gd name="connsiteX15" fmla="*/ 0 w 7705507"/>
              <a:gd name="connsiteY15" fmla="*/ 1259503 h 5751112"/>
              <a:gd name="connsiteX16" fmla="*/ 0 w 7705507"/>
              <a:gd name="connsiteY16" fmla="*/ 774127 h 57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05507" h="5751112">
                <a:moveTo>
                  <a:pt x="774042" y="0"/>
                </a:moveTo>
                <a:lnTo>
                  <a:pt x="7705507" y="0"/>
                </a:lnTo>
                <a:lnTo>
                  <a:pt x="7705507" y="485376"/>
                </a:lnTo>
                <a:lnTo>
                  <a:pt x="7705507" y="2666915"/>
                </a:lnTo>
                <a:lnTo>
                  <a:pt x="7705507" y="3152291"/>
                </a:lnTo>
                <a:lnTo>
                  <a:pt x="7705507" y="3775860"/>
                </a:lnTo>
                <a:lnTo>
                  <a:pt x="7705507" y="4261236"/>
                </a:lnTo>
                <a:lnTo>
                  <a:pt x="7705507" y="5265736"/>
                </a:lnTo>
                <a:lnTo>
                  <a:pt x="7705507" y="5751112"/>
                </a:lnTo>
                <a:lnTo>
                  <a:pt x="0" y="5751112"/>
                </a:lnTo>
                <a:lnTo>
                  <a:pt x="0" y="5265736"/>
                </a:lnTo>
                <a:lnTo>
                  <a:pt x="0" y="4261236"/>
                </a:lnTo>
                <a:lnTo>
                  <a:pt x="0" y="3775860"/>
                </a:lnTo>
                <a:lnTo>
                  <a:pt x="0" y="3152291"/>
                </a:lnTo>
                <a:lnTo>
                  <a:pt x="0" y="2666915"/>
                </a:lnTo>
                <a:lnTo>
                  <a:pt x="0" y="1259503"/>
                </a:lnTo>
                <a:lnTo>
                  <a:pt x="0" y="7741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35AF1634-70B8-F5A7-570A-06B7DBAF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737338"/>
            <a:ext cx="6096000" cy="5120662"/>
          </a:xfrm>
          <a:custGeom>
            <a:avLst/>
            <a:gdLst>
              <a:gd name="connsiteX0" fmla="*/ 0 w 6096000"/>
              <a:gd name="connsiteY0" fmla="*/ 0 h 5120662"/>
              <a:gd name="connsiteX1" fmla="*/ 6002087 w 6096000"/>
              <a:gd name="connsiteY1" fmla="*/ 0 h 5120662"/>
              <a:gd name="connsiteX2" fmla="*/ 6096000 w 6096000"/>
              <a:gd name="connsiteY2" fmla="*/ 93913 h 5120662"/>
              <a:gd name="connsiteX3" fmla="*/ 6096000 w 6096000"/>
              <a:gd name="connsiteY3" fmla="*/ 5120662 h 5120662"/>
              <a:gd name="connsiteX4" fmla="*/ 0 w 6096000"/>
              <a:gd name="connsiteY4" fmla="*/ 5120662 h 512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120662">
                <a:moveTo>
                  <a:pt x="0" y="0"/>
                </a:moveTo>
                <a:lnTo>
                  <a:pt x="6002087" y="0"/>
                </a:lnTo>
                <a:cubicBezTo>
                  <a:pt x="6053954" y="0"/>
                  <a:pt x="6096000" y="42046"/>
                  <a:pt x="6096000" y="93913"/>
                </a:cubicBezTo>
                <a:lnTo>
                  <a:pt x="6096000" y="5120662"/>
                </a:lnTo>
                <a:lnTo>
                  <a:pt x="0" y="5120662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8" y="2177579"/>
            <a:ext cx="5040000" cy="2659190"/>
          </a:xfrm>
        </p:spPr>
        <p:txBody>
          <a:bodyPr>
            <a:spAutoFit/>
          </a:bodyPr>
          <a:lstStyle>
            <a:lvl1pPr>
              <a:defRPr sz="4800"/>
            </a:lvl1pPr>
          </a:lstStyle>
          <a:p>
            <a:r>
              <a:rPr lang="nl-NL" noProof="0" dirty="0"/>
              <a:t>Plaats </a:t>
            </a:r>
            <a:br>
              <a:rPr lang="nl-NL" noProof="0" dirty="0"/>
            </a:br>
            <a:r>
              <a:rPr lang="nl-NL" noProof="0" dirty="0"/>
              <a:t>hier de titel van de presentatie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2236190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Titel slide | afbeelding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5594141"/>
            <a:ext cx="5040000" cy="307777"/>
          </a:xfrm>
        </p:spPr>
        <p:txBody>
          <a:bodyPr>
            <a:sp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CEF7EFFA-0391-42DD-BEA0-74143DD98A34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7163088"/>
            <a:ext cx="5376001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3200" y="7163088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5246107"/>
            <a:ext cx="5040000" cy="276999"/>
          </a:xfrm>
        </p:spPr>
        <p:txBody>
          <a:bodyPr anchor="b">
            <a:spAutoFit/>
          </a:bodyPr>
          <a:lstStyle>
            <a:lvl1pPr marL="0" indent="0">
              <a:buNone/>
              <a:defRPr sz="2000" b="0" cap="none" baseline="0"/>
            </a:lvl1pPr>
          </a:lstStyle>
          <a:p>
            <a:r>
              <a:rPr lang="nl-NL" dirty="0"/>
              <a:t>Naam van de spreker of ondertitel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DBF6A21-0240-D52A-B31D-1268DE282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403" y="546712"/>
            <a:ext cx="2113047" cy="1107442"/>
          </a:xfrm>
          <a:prstGeom prst="rect">
            <a:avLst/>
          </a:prstGeom>
        </p:spPr>
      </p:pic>
      <p:grpSp>
        <p:nvGrpSpPr>
          <p:cNvPr id="10" name="INSTRUCTIE">
            <a:extLst>
              <a:ext uri="{FF2B5EF4-FFF2-40B4-BE49-F238E27FC236}">
                <a16:creationId xmlns:a16="http://schemas.microsoft.com/office/drawing/2014/main" id="{916526D9-F77C-7F94-154C-4CDC241CD7DC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3EF6B8AB-330A-C5DB-4021-8F93FA485030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2" name="INSTRUCTIE">
              <a:extLst>
                <a:ext uri="{FF2B5EF4-FFF2-40B4-BE49-F238E27FC236}">
                  <a16:creationId xmlns:a16="http://schemas.microsoft.com/office/drawing/2014/main" id="{B7B0785D-8A10-222B-3427-A82A0D9DE7A5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F06949F5-E882-3B51-5CFD-4027C1633F62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4" name="Ovaal 13">
                <a:extLst>
                  <a:ext uri="{FF2B5EF4-FFF2-40B4-BE49-F238E27FC236}">
                    <a16:creationId xmlns:a16="http://schemas.microsoft.com/office/drawing/2014/main" id="{51A904B9-7BFB-99CB-7A30-73F9256AE22C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5" name="Rechthoek 14">
                <a:extLst>
                  <a:ext uri="{FF2B5EF4-FFF2-40B4-BE49-F238E27FC236}">
                    <a16:creationId xmlns:a16="http://schemas.microsoft.com/office/drawing/2014/main" id="{DB32087F-7248-1907-76F0-7C88ABD36818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7" name="Groep 16">
                <a:extLst>
                  <a:ext uri="{FF2B5EF4-FFF2-40B4-BE49-F238E27FC236}">
                    <a16:creationId xmlns:a16="http://schemas.microsoft.com/office/drawing/2014/main" id="{4267541B-BFA5-90CD-26AE-59B0003C39DD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64" name="Rechthoek 63">
                  <a:extLst>
                    <a:ext uri="{FF2B5EF4-FFF2-40B4-BE49-F238E27FC236}">
                      <a16:creationId xmlns:a16="http://schemas.microsoft.com/office/drawing/2014/main" id="{BCC4EED1-B0B2-1DCE-62EE-F274D76B41A0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5" name="Ovaal 64">
                  <a:extLst>
                    <a:ext uri="{FF2B5EF4-FFF2-40B4-BE49-F238E27FC236}">
                      <a16:creationId xmlns:a16="http://schemas.microsoft.com/office/drawing/2014/main" id="{7A518B4A-7188-2F2A-9915-23797E69279F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Vrije vorm: vorm 65">
                  <a:extLst>
                    <a:ext uri="{FF2B5EF4-FFF2-40B4-BE49-F238E27FC236}">
                      <a16:creationId xmlns:a16="http://schemas.microsoft.com/office/drawing/2014/main" id="{4DD535C6-7BA9-EE8C-1AA1-95EBAF1DDD09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7" name="Rechthoek: afgeronde hoeken 66">
                  <a:extLst>
                    <a:ext uri="{FF2B5EF4-FFF2-40B4-BE49-F238E27FC236}">
                      <a16:creationId xmlns:a16="http://schemas.microsoft.com/office/drawing/2014/main" id="{FB83C460-7B63-970A-E595-82817C35F9D1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68" name="Rechte verbindingslijn 67">
                  <a:extLst>
                    <a:ext uri="{FF2B5EF4-FFF2-40B4-BE49-F238E27FC236}">
                      <a16:creationId xmlns:a16="http://schemas.microsoft.com/office/drawing/2014/main" id="{7FE138D6-C580-9603-DD42-7927BDC2EEA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9" name="Rechte verbindingslijn 68">
                  <a:extLst>
                    <a:ext uri="{FF2B5EF4-FFF2-40B4-BE49-F238E27FC236}">
                      <a16:creationId xmlns:a16="http://schemas.microsoft.com/office/drawing/2014/main" id="{FC13BCC0-D911-FEA3-EFEA-701A9BD9F575}"/>
                    </a:ext>
                  </a:extLst>
                </p:cNvPr>
                <p:cNvCxnSpPr>
                  <a:cxnSpLocks/>
                  <a:stCxn id="67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8" name="Ovaal 17">
                <a:extLst>
                  <a:ext uri="{FF2B5EF4-FFF2-40B4-BE49-F238E27FC236}">
                    <a16:creationId xmlns:a16="http://schemas.microsoft.com/office/drawing/2014/main" id="{10FEDF9D-D3BD-4C08-5B99-5AB9AE7389CA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9" name="Rechthoek 18">
                <a:extLst>
                  <a:ext uri="{FF2B5EF4-FFF2-40B4-BE49-F238E27FC236}">
                    <a16:creationId xmlns:a16="http://schemas.microsoft.com/office/drawing/2014/main" id="{B216C8F1-3D47-51D0-F677-F25E5EA92E3F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20" name="Groep 19">
                <a:extLst>
                  <a:ext uri="{FF2B5EF4-FFF2-40B4-BE49-F238E27FC236}">
                    <a16:creationId xmlns:a16="http://schemas.microsoft.com/office/drawing/2014/main" id="{327768D4-BB8D-AE68-5316-6724B267979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61" name="Rechthoek 60">
                  <a:extLst>
                    <a:ext uri="{FF2B5EF4-FFF2-40B4-BE49-F238E27FC236}">
                      <a16:creationId xmlns:a16="http://schemas.microsoft.com/office/drawing/2014/main" id="{3245A08C-A83C-4102-ACC9-E255B3D3C1B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62" name="Rechte verbindingslijn 61">
                  <a:extLst>
                    <a:ext uri="{FF2B5EF4-FFF2-40B4-BE49-F238E27FC236}">
                      <a16:creationId xmlns:a16="http://schemas.microsoft.com/office/drawing/2014/main" id="{6080C301-A373-35E6-0BB9-5B02F3BA5EFF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63" name="Gelijkbenige driehoek 62">
                  <a:extLst>
                    <a:ext uri="{FF2B5EF4-FFF2-40B4-BE49-F238E27FC236}">
                      <a16:creationId xmlns:a16="http://schemas.microsoft.com/office/drawing/2014/main" id="{3ED28307-4D15-3B34-0E82-1040A67B7DD2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2" name="Ovaal 21">
                <a:extLst>
                  <a:ext uri="{FF2B5EF4-FFF2-40B4-BE49-F238E27FC236}">
                    <a16:creationId xmlns:a16="http://schemas.microsoft.com/office/drawing/2014/main" id="{FD96C727-EE5A-55C4-10AF-5F5620E8C291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A0499231-FCF3-50EF-D06E-C48017F82C2C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4" name="Ovaal 23">
                <a:extLst>
                  <a:ext uri="{FF2B5EF4-FFF2-40B4-BE49-F238E27FC236}">
                    <a16:creationId xmlns:a16="http://schemas.microsoft.com/office/drawing/2014/main" id="{EEB0F7B9-993B-9DDD-B7E5-5AFBAB6D16AA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5" name="Rechthoek 24">
                <a:extLst>
                  <a:ext uri="{FF2B5EF4-FFF2-40B4-BE49-F238E27FC236}">
                    <a16:creationId xmlns:a16="http://schemas.microsoft.com/office/drawing/2014/main" id="{C43FD9E9-DBFB-75EB-0F45-282DE48D3137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26" name="Groep 25">
                <a:extLst>
                  <a:ext uri="{FF2B5EF4-FFF2-40B4-BE49-F238E27FC236}">
                    <a16:creationId xmlns:a16="http://schemas.microsoft.com/office/drawing/2014/main" id="{96536D50-F78F-EFD1-9452-E097C0E71F68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45" name="Groep 44">
                  <a:extLst>
                    <a:ext uri="{FF2B5EF4-FFF2-40B4-BE49-F238E27FC236}">
                      <a16:creationId xmlns:a16="http://schemas.microsoft.com/office/drawing/2014/main" id="{8618B7AE-2004-B54E-0544-EFCD90EB73F4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48" name="Groep 47">
                    <a:extLst>
                      <a:ext uri="{FF2B5EF4-FFF2-40B4-BE49-F238E27FC236}">
                        <a16:creationId xmlns:a16="http://schemas.microsoft.com/office/drawing/2014/main" id="{F9371C5E-7246-FCAD-DAD3-C9BF0B61AD1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55" name="Groep 54">
                      <a:extLst>
                        <a:ext uri="{FF2B5EF4-FFF2-40B4-BE49-F238E27FC236}">
                          <a16:creationId xmlns:a16="http://schemas.microsoft.com/office/drawing/2014/main" id="{59FDD352-9F2D-7006-D38B-B7D12B79A9F9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58" name="Rechthoek 57">
                        <a:extLst>
                          <a:ext uri="{FF2B5EF4-FFF2-40B4-BE49-F238E27FC236}">
                            <a16:creationId xmlns:a16="http://schemas.microsoft.com/office/drawing/2014/main" id="{58C1704F-EC57-B08B-743E-61DBF4656A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9" name="Rechthoek 58">
                        <a:extLst>
                          <a:ext uri="{FF2B5EF4-FFF2-40B4-BE49-F238E27FC236}">
                            <a16:creationId xmlns:a16="http://schemas.microsoft.com/office/drawing/2014/main" id="{11E59183-AC1C-B17A-226C-FA281E8F64F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60" name="Ovaal 59">
                        <a:extLst>
                          <a:ext uri="{FF2B5EF4-FFF2-40B4-BE49-F238E27FC236}">
                            <a16:creationId xmlns:a16="http://schemas.microsoft.com/office/drawing/2014/main" id="{9C308083-2F6A-7715-6E3A-B640A328103C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56" name="Afbeelding 55">
                      <a:extLst>
                        <a:ext uri="{FF2B5EF4-FFF2-40B4-BE49-F238E27FC236}">
                          <a16:creationId xmlns:a16="http://schemas.microsoft.com/office/drawing/2014/main" id="{DFAA0090-CDAC-E800-62C0-811C059FB1DF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7" name="Afbeelding 56">
                      <a:extLst>
                        <a:ext uri="{FF2B5EF4-FFF2-40B4-BE49-F238E27FC236}">
                          <a16:creationId xmlns:a16="http://schemas.microsoft.com/office/drawing/2014/main" id="{4127B9F3-DA0A-4CC1-6C80-FB785D32EB3F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9" name="Groep 48">
                    <a:extLst>
                      <a:ext uri="{FF2B5EF4-FFF2-40B4-BE49-F238E27FC236}">
                        <a16:creationId xmlns:a16="http://schemas.microsoft.com/office/drawing/2014/main" id="{5AE5B89B-0C8A-AF6B-ADAA-E704719B905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3" name="Rechthoek 52">
                      <a:extLst>
                        <a:ext uri="{FF2B5EF4-FFF2-40B4-BE49-F238E27FC236}">
                          <a16:creationId xmlns:a16="http://schemas.microsoft.com/office/drawing/2014/main" id="{589AB800-071D-7E1C-E3F0-29D036A7965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9CD8E75C-00CA-4A77-C7EB-4C7C11ED5A1D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50" name="Groep 49">
                    <a:extLst>
                      <a:ext uri="{FF2B5EF4-FFF2-40B4-BE49-F238E27FC236}">
                        <a16:creationId xmlns:a16="http://schemas.microsoft.com/office/drawing/2014/main" id="{00571112-607B-2086-003A-A5E4D63E597D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EAD9C265-469C-2A3A-9EEE-F23B0F5AC3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3D9AC0B8-77C6-4D2A-09CF-9BF3C71C788D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6" name="Rechthoek 45">
                  <a:extLst>
                    <a:ext uri="{FF2B5EF4-FFF2-40B4-BE49-F238E27FC236}">
                      <a16:creationId xmlns:a16="http://schemas.microsoft.com/office/drawing/2014/main" id="{0292DB1E-6421-4DA1-4EF6-B6A1EF6C73EA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47" name="Gelijkbenige driehoek 46">
                  <a:extLst>
                    <a:ext uri="{FF2B5EF4-FFF2-40B4-BE49-F238E27FC236}">
                      <a16:creationId xmlns:a16="http://schemas.microsoft.com/office/drawing/2014/main" id="{F981E703-221B-06A6-E6C0-01D6500B7C46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7" name="Groep 26">
                <a:extLst>
                  <a:ext uri="{FF2B5EF4-FFF2-40B4-BE49-F238E27FC236}">
                    <a16:creationId xmlns:a16="http://schemas.microsoft.com/office/drawing/2014/main" id="{EAA33B21-98ED-09A7-A203-CBC3DDA2F23D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31" name="Rechthoek 30">
                  <a:extLst>
                    <a:ext uri="{FF2B5EF4-FFF2-40B4-BE49-F238E27FC236}">
                      <a16:creationId xmlns:a16="http://schemas.microsoft.com/office/drawing/2014/main" id="{1855D564-59D4-D556-0F91-8F651310A352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Rechthoek 31">
                  <a:extLst>
                    <a:ext uri="{FF2B5EF4-FFF2-40B4-BE49-F238E27FC236}">
                      <a16:creationId xmlns:a16="http://schemas.microsoft.com/office/drawing/2014/main" id="{20F21B54-F437-91B0-DAA2-D414E78D6D5B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Tekstvak 32">
                  <a:extLst>
                    <a:ext uri="{FF2B5EF4-FFF2-40B4-BE49-F238E27FC236}">
                      <a16:creationId xmlns:a16="http://schemas.microsoft.com/office/drawing/2014/main" id="{8CAA181F-7F94-587C-5521-5FFF138A4C7E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34" name="Tekstvak 33">
                  <a:extLst>
                    <a:ext uri="{FF2B5EF4-FFF2-40B4-BE49-F238E27FC236}">
                      <a16:creationId xmlns:a16="http://schemas.microsoft.com/office/drawing/2014/main" id="{E8403C7C-3C30-96DD-99BF-25E480D9ABDD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35" name="Vrije vorm: vorm 34">
                  <a:extLst>
                    <a:ext uri="{FF2B5EF4-FFF2-40B4-BE49-F238E27FC236}">
                      <a16:creationId xmlns:a16="http://schemas.microsoft.com/office/drawing/2014/main" id="{7652306C-4649-6E90-00B6-F5A49FAC4E90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6" name="Gelijkbenige driehoek 35">
                  <a:extLst>
                    <a:ext uri="{FF2B5EF4-FFF2-40B4-BE49-F238E27FC236}">
                      <a16:creationId xmlns:a16="http://schemas.microsoft.com/office/drawing/2014/main" id="{DEFF9A04-7D37-AD13-25A7-0F02D29DCE9D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45757554-846F-FBEC-5BB6-E4450A5A198F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4232602F-DB33-A201-EAE1-54DD69CA03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D75EC9CC-7A3A-F68F-D5A8-AECD1DFD36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77B9BD28-8C59-FBD7-F8E3-930B17160D5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8" name="Groep 37">
                  <a:extLst>
                    <a:ext uri="{FF2B5EF4-FFF2-40B4-BE49-F238E27FC236}">
                      <a16:creationId xmlns:a16="http://schemas.microsoft.com/office/drawing/2014/main" id="{A1F93978-C8C8-03A0-F070-E2727657039A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D86B03E2-094E-CA2B-B346-5D5C4FE2DF1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553FCCB1-2098-7A0F-E54A-C22973DF7EE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688B7F44-9BC0-3B64-F2DF-9F94B5CE3D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28" name="ICOON_info">
                <a:extLst>
                  <a:ext uri="{FF2B5EF4-FFF2-40B4-BE49-F238E27FC236}">
                    <a16:creationId xmlns:a16="http://schemas.microsoft.com/office/drawing/2014/main" id="{6BA61C52-14C0-918D-A892-68C305682223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9" name="Ovaal 28">
                  <a:extLst>
                    <a:ext uri="{FF2B5EF4-FFF2-40B4-BE49-F238E27FC236}">
                      <a16:creationId xmlns:a16="http://schemas.microsoft.com/office/drawing/2014/main" id="{FCAAFAD3-BFC8-65AA-DEB5-DF15CE8F7FD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" name="Graphic 163" descr="Informatie">
                  <a:extLst>
                    <a:ext uri="{FF2B5EF4-FFF2-40B4-BE49-F238E27FC236}">
                      <a16:creationId xmlns:a16="http://schemas.microsoft.com/office/drawing/2014/main" id="{753CDFDA-D8A6-D073-48E1-6AD7D99CE68F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9272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  <p:bldP spid="8" grpId="0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15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250"/>
                            <p:tgtEl>
                              <p:spTgt spid="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8" grpId="1">
            <p:tmplLst>
              <p:tmpl>
                <p:tnLst>
                  <p:par>
                    <p:cTn presetID="42" presetClass="path" presetSubtype="0" decel="100000" fill="hold" nodeType="withEffect">
                      <p:stCondLst>
                        <p:cond delay="1500"/>
                      </p:stCondLst>
                      <p:childTnLst>
                        <p:animMotion origin="layout" path="M -0.01719 -0.00023 L 1.875E-6 1.48148E-6 " pathEditMode="relative" rAng="0" ptsTypes="AA">
                          <p:cBhvr>
                            <p:cTn dur="500" fill="hold"/>
                            <p:tgtEl>
                              <p:spTgt spid="8"/>
                            </p:tgtEl>
                            <p:attrNameLst>
                              <p:attrName>ppt_x</p:attrName>
                              <p:attrName>ppt_y</p:attrName>
                            </p:attrNameLst>
                          </p:cBhvr>
                          <p:rCtr x="859" y="0"/>
                        </p:animMotion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  <p:bldP spid="8" grpId="0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15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250"/>
                            <p:tgtEl>
                              <p:spTgt spid="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8" grpId="1">
            <p:tmplLst>
              <p:tmpl>
                <p:tnLst>
                  <p:par>
                    <p:cTn presetID="42" presetClass="path" presetSubtype="0" decel="100000" fill="hold" nodeType="withEffect">
                      <p:stCondLst>
                        <p:cond delay="1500"/>
                      </p:stCondLst>
                      <p:childTnLst>
                        <p:animMotion origin="layout" path="M -0.01719 -0.00023 L 1.875E-6 1.48148E-6 " pathEditMode="relative" rAng="0" ptsTypes="AA">
                          <p:cBhvr>
                            <p:cTn dur="500" fill="hold"/>
                            <p:tgtEl>
                              <p:spTgt spid="8"/>
                            </p:tgtEl>
                            <p:attrNameLst>
                              <p:attrName>ppt_x</p:attrName>
                              <p:attrName>ppt_y</p:attrName>
                            </p:attrNameLst>
                          </p:cBhvr>
                          <p:rCtr x="859" y="0"/>
                        </p:animMotion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23000" y="1594800"/>
            <a:ext cx="10746000" cy="42372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2FC7157-BDBD-4338-9C83-079E45D53067}"/>
              </a:ext>
            </a:extLst>
          </p:cNvPr>
          <p:cNvSpPr/>
          <p:nvPr userDrawn="1"/>
        </p:nvSpPr>
        <p:spPr>
          <a:xfrm>
            <a:off x="0" y="-425941"/>
            <a:ext cx="46717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Tabel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39B92A0-6A1A-48FD-9DE6-B4526A0F682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CD4816C-FF35-4442-ACFE-830BE211216E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A917E31-D3F7-4A84-895F-EE7D32F3859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dirty="0"/>
              <a:t>Erasmus MC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39C9CDC-BA47-4EE3-AB72-1B052FAD6F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A9C015E3-251D-ED14-375E-AD6472C6883B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F2F9A91E-D2D7-E7EE-24BC-45FCBCD4DF68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A4802FB1-5F06-23C5-CC18-A53F9B082C5A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EF54DA18-03CA-ECD0-8C9B-5BCCDD8F307E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16AF4FCE-EC8E-B34B-B4D5-8885BF3E2D33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BE62D1D7-E696-2807-DC66-90562637E4C5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6EC723D8-07BB-5C1F-22CC-4A43B53B978B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2632069C-8159-0CA1-1F48-D23A028807AF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D28251A7-BE4B-B5BA-1BE7-1AB2A1EB71CE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6" name="Tijdelijke aanduiding voor tekst 7">
            <a:extLst>
              <a:ext uri="{FF2B5EF4-FFF2-40B4-BE49-F238E27FC236}">
                <a16:creationId xmlns:a16="http://schemas.microsoft.com/office/drawing/2014/main" id="{118E399B-C490-3F8A-9B38-8D82A4B57F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8" name="INSTRUCTIE">
            <a:extLst>
              <a:ext uri="{FF2B5EF4-FFF2-40B4-BE49-F238E27FC236}">
                <a16:creationId xmlns:a16="http://schemas.microsoft.com/office/drawing/2014/main" id="{DD4D57AE-E2A2-75EE-7B5A-50364BFD55C8}"/>
              </a:ext>
            </a:extLst>
          </p:cNvPr>
          <p:cNvGrpSpPr/>
          <p:nvPr userDrawn="1"/>
        </p:nvGrpSpPr>
        <p:grpSpPr>
          <a:xfrm>
            <a:off x="12377595" y="3"/>
            <a:ext cx="3693386" cy="6693352"/>
            <a:chOff x="-3786437" y="3"/>
            <a:chExt cx="3693386" cy="6693352"/>
          </a:xfrm>
        </p:grpSpPr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EED198AB-8F0F-B69B-1BF4-CCCD34883C6A}"/>
                </a:ext>
              </a:extLst>
            </p:cNvPr>
            <p:cNvGrpSpPr/>
            <p:nvPr userDrawn="1"/>
          </p:nvGrpSpPr>
          <p:grpSpPr>
            <a:xfrm>
              <a:off x="-3786164" y="3"/>
              <a:ext cx="3592800" cy="3209594"/>
              <a:chOff x="-3786164" y="3"/>
              <a:chExt cx="3592800" cy="3209594"/>
            </a:xfrm>
          </p:grpSpPr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70300504-C5BC-D92D-F576-E71A263F3293}"/>
                  </a:ext>
                </a:extLst>
              </p:cNvPr>
              <p:cNvSpPr/>
              <p:nvPr userDrawn="1"/>
            </p:nvSpPr>
            <p:spPr>
              <a:xfrm>
                <a:off x="-3786164" y="3"/>
                <a:ext cx="3592800" cy="320959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invoegen/opmaken</a:t>
                </a:r>
              </a:p>
            </p:txBody>
          </p:sp>
          <p:sp>
            <p:nvSpPr>
              <p:cNvPr id="86" name="Ovaal 85">
                <a:extLst>
                  <a:ext uri="{FF2B5EF4-FFF2-40B4-BE49-F238E27FC236}">
                    <a16:creationId xmlns:a16="http://schemas.microsoft.com/office/drawing/2014/main" id="{BF4CC9C0-A90C-9EBA-85AE-7577C655FB3C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87" name="Rechthoek 86">
                <a:extLst>
                  <a:ext uri="{FF2B5EF4-FFF2-40B4-BE49-F238E27FC236}">
                    <a16:creationId xmlns:a16="http://schemas.microsoft.com/office/drawing/2014/main" id="{0BFDCC25-6889-A38D-5E57-A38A5658215C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tabel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toets’.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Klik op het pictogram om een nieuwe tabel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88" name="Ovaal 87">
                <a:extLst>
                  <a:ext uri="{FF2B5EF4-FFF2-40B4-BE49-F238E27FC236}">
                    <a16:creationId xmlns:a16="http://schemas.microsoft.com/office/drawing/2014/main" id="{E8E09738-F04E-ACE1-D993-97FA06F8FE13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ACB187CE-79EC-7CCA-FF78-80BEAD7C3C5E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het gewenste aantal rijen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kolommen 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0" name="Groep 89">
                <a:extLst>
                  <a:ext uri="{FF2B5EF4-FFF2-40B4-BE49-F238E27FC236}">
                    <a16:creationId xmlns:a16="http://schemas.microsoft.com/office/drawing/2014/main" id="{E7B09E0A-9F2B-EE41-D87C-6B73BC748775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02" name="Rechthoek 101">
                  <a:extLst>
                    <a:ext uri="{FF2B5EF4-FFF2-40B4-BE49-F238E27FC236}">
                      <a16:creationId xmlns:a16="http://schemas.microsoft.com/office/drawing/2014/main" id="{75BF1642-15F8-A22E-7743-409ECA3EAE33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OK</a:t>
                  </a:r>
                </a:p>
              </p:txBody>
            </p:sp>
            <p:cxnSp>
              <p:nvCxnSpPr>
                <p:cNvPr id="103" name="Rechte verbindingslijn 102">
                  <a:extLst>
                    <a:ext uri="{FF2B5EF4-FFF2-40B4-BE49-F238E27FC236}">
                      <a16:creationId xmlns:a16="http://schemas.microsoft.com/office/drawing/2014/main" id="{C58A198D-7C55-0056-86C4-F419AA3CA6DC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04" name="Gelijkbenige driehoek 103">
                  <a:extLst>
                    <a:ext uri="{FF2B5EF4-FFF2-40B4-BE49-F238E27FC236}">
                      <a16:creationId xmlns:a16="http://schemas.microsoft.com/office/drawing/2014/main" id="{D840B766-1B12-7646-5638-2C9DC76C7863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7299DF45-AF44-18B4-D1C0-366718427504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F1AD18DB-2256-D6E6-C8FF-CFE12C825E5E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8838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tabel door onderdelen van de tabel te selecteren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‘Tabelontwerp’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93" name="Tabel icoon">
                <a:extLst>
                  <a:ext uri="{FF2B5EF4-FFF2-40B4-BE49-F238E27FC236}">
                    <a16:creationId xmlns:a16="http://schemas.microsoft.com/office/drawing/2014/main" id="{5647EF15-6529-C097-16EB-586889A1B56B}"/>
                  </a:ext>
                </a:extLst>
              </p:cNvPr>
              <p:cNvGrpSpPr/>
              <p:nvPr userDrawn="1"/>
            </p:nvGrpSpPr>
            <p:grpSpPr>
              <a:xfrm>
                <a:off x="-3308869" y="1240695"/>
                <a:ext cx="338201" cy="305477"/>
                <a:chOff x="6072040" y="3376043"/>
                <a:chExt cx="1227920" cy="1109109"/>
              </a:xfrm>
            </p:grpSpPr>
            <p:sp>
              <p:nvSpPr>
                <p:cNvPr id="94" name="Rechthoek 93">
                  <a:extLst>
                    <a:ext uri="{FF2B5EF4-FFF2-40B4-BE49-F238E27FC236}">
                      <a16:creationId xmlns:a16="http://schemas.microsoft.com/office/drawing/2014/main" id="{FC821802-3962-B8D8-9D00-92988E51EC35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5" name="Rechthoek 94">
                  <a:extLst>
                    <a:ext uri="{FF2B5EF4-FFF2-40B4-BE49-F238E27FC236}">
                      <a16:creationId xmlns:a16="http://schemas.microsoft.com/office/drawing/2014/main" id="{5B2D78F8-DCA0-A6B9-0B5F-BBF7557C7E3B}"/>
                    </a:ext>
                  </a:extLst>
                </p:cNvPr>
                <p:cNvSpPr/>
                <p:nvPr userDrawn="1"/>
              </p:nvSpPr>
              <p:spPr>
                <a:xfrm>
                  <a:off x="6090829" y="3393962"/>
                  <a:ext cx="1209131" cy="218971"/>
                </a:xfrm>
                <a:prstGeom prst="rect">
                  <a:avLst/>
                </a:prstGeom>
                <a:solidFill>
                  <a:srgbClr val="6C6C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96" name="Rechte verbindingslijn 95">
                  <a:extLst>
                    <a:ext uri="{FF2B5EF4-FFF2-40B4-BE49-F238E27FC236}">
                      <a16:creationId xmlns:a16="http://schemas.microsoft.com/office/drawing/2014/main" id="{FD5FD8B2-19CA-2F92-F468-93E4FA64D4C0}"/>
                    </a:ext>
                  </a:extLst>
                </p:cNvPr>
                <p:cNvCxnSpPr/>
                <p:nvPr userDrawn="1"/>
              </p:nvCxnSpPr>
              <p:spPr>
                <a:xfrm>
                  <a:off x="6493304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Rechte verbindingslijn 96">
                  <a:extLst>
                    <a:ext uri="{FF2B5EF4-FFF2-40B4-BE49-F238E27FC236}">
                      <a16:creationId xmlns:a16="http://schemas.microsoft.com/office/drawing/2014/main" id="{E7316A35-BF56-EDB5-BDFA-6E58140C2892}"/>
                    </a:ext>
                  </a:extLst>
                </p:cNvPr>
                <p:cNvCxnSpPr/>
                <p:nvPr userDrawn="1"/>
              </p:nvCxnSpPr>
              <p:spPr>
                <a:xfrm>
                  <a:off x="6883025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Rechte verbindingslijn 97">
                  <a:extLst>
                    <a:ext uri="{FF2B5EF4-FFF2-40B4-BE49-F238E27FC236}">
                      <a16:creationId xmlns:a16="http://schemas.microsoft.com/office/drawing/2014/main" id="{5B17EE29-7030-9C49-F8E9-60D8A4C3799E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38271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Rechte verbindingslijn 98">
                  <a:extLst>
                    <a:ext uri="{FF2B5EF4-FFF2-40B4-BE49-F238E27FC236}">
                      <a16:creationId xmlns:a16="http://schemas.microsoft.com/office/drawing/2014/main" id="{08503882-59A1-185B-1FB2-EF844FE250C2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0557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Rechte verbindingslijn 99">
                  <a:extLst>
                    <a:ext uri="{FF2B5EF4-FFF2-40B4-BE49-F238E27FC236}">
                      <a16:creationId xmlns:a16="http://schemas.microsoft.com/office/drawing/2014/main" id="{AA1830DC-39AC-663C-4C5C-3A218806A0AF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27668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Rechthoek 100">
                  <a:extLst>
                    <a:ext uri="{FF2B5EF4-FFF2-40B4-BE49-F238E27FC236}">
                      <a16:creationId xmlns:a16="http://schemas.microsoft.com/office/drawing/2014/main" id="{BE7C0B87-425C-613A-E025-9A9B26D250D3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noFill/>
                <a:ln w="12700">
                  <a:solidFill>
                    <a:srgbClr val="6C6C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0" name="Groep 19">
              <a:extLst>
                <a:ext uri="{FF2B5EF4-FFF2-40B4-BE49-F238E27FC236}">
                  <a16:creationId xmlns:a16="http://schemas.microsoft.com/office/drawing/2014/main" id="{0DE5EF7F-A411-B4A4-7209-6D1A97B8ED39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21" name="Rechthoek 20">
                <a:extLst>
                  <a:ext uri="{FF2B5EF4-FFF2-40B4-BE49-F238E27FC236}">
                    <a16:creationId xmlns:a16="http://schemas.microsoft.com/office/drawing/2014/main" id="{D4915E07-EEC9-C339-46C3-0460F413DADE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bewerken</a:t>
                </a:r>
              </a:p>
            </p:txBody>
          </p:sp>
          <p:sp>
            <p:nvSpPr>
              <p:cNvPr id="22" name="Ovaal 21">
                <a:extLst>
                  <a:ext uri="{FF2B5EF4-FFF2-40B4-BE49-F238E27FC236}">
                    <a16:creationId xmlns:a16="http://schemas.microsoft.com/office/drawing/2014/main" id="{85E20F0E-A366-D98C-BC9B-4D90144153C7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9F3F9105-2AF5-FBDA-63B8-3E4D24F9AD11}"/>
                  </a:ext>
                </a:extLst>
              </p:cNvPr>
              <p:cNvSpPr/>
              <p:nvPr userDrawn="1"/>
            </p:nvSpPr>
            <p:spPr>
              <a:xfrm>
                <a:off x="-3319415" y="387476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rijen en/of kolommen van de tabel en ga naar de tab 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‘Indeling’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E53EE07A-A3CF-11C6-C80E-930C9E3AA9D5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25" name="ICOON_info">
                <a:extLst>
                  <a:ext uri="{FF2B5EF4-FFF2-40B4-BE49-F238E27FC236}">
                    <a16:creationId xmlns:a16="http://schemas.microsoft.com/office/drawing/2014/main" id="{B9A08E7D-ADFC-F660-71BF-4E2D9961996F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83" name="Ovaal 82">
                  <a:extLst>
                    <a:ext uri="{FF2B5EF4-FFF2-40B4-BE49-F238E27FC236}">
                      <a16:creationId xmlns:a16="http://schemas.microsoft.com/office/drawing/2014/main" id="{DFD63043-68D9-A4BC-5A74-CD9E1BB1109F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4" name="Graphic 163" descr="Informatie">
                  <a:extLst>
                    <a:ext uri="{FF2B5EF4-FFF2-40B4-BE49-F238E27FC236}">
                      <a16:creationId xmlns:a16="http://schemas.microsoft.com/office/drawing/2014/main" id="{6C9039C5-9750-3FB5-323A-5DDF7F18A61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6" name="Ovaal 25">
                <a:extLst>
                  <a:ext uri="{FF2B5EF4-FFF2-40B4-BE49-F238E27FC236}">
                    <a16:creationId xmlns:a16="http://schemas.microsoft.com/office/drawing/2014/main" id="{DED4A465-E180-4B75-C396-2DB5A3E3CD0A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5A9F3B6D-1901-9881-05D2-65EAFC887920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Bij het onderdeel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‘Rijen en kolommen’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kunnen rijen en kolommen verwijderd of toegevoegd te worden. Kies uit de verschillende opties:</a:t>
                </a:r>
              </a:p>
            </p:txBody>
          </p:sp>
          <p:grpSp>
            <p:nvGrpSpPr>
              <p:cNvPr id="28" name="Groep 27">
                <a:extLst>
                  <a:ext uri="{FF2B5EF4-FFF2-40B4-BE49-F238E27FC236}">
                    <a16:creationId xmlns:a16="http://schemas.microsoft.com/office/drawing/2014/main" id="{E794E328-7391-67AD-7C97-AA42713C4429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29" name="Groep 28">
                  <a:extLst>
                    <a:ext uri="{FF2B5EF4-FFF2-40B4-BE49-F238E27FC236}">
                      <a16:creationId xmlns:a16="http://schemas.microsoft.com/office/drawing/2014/main" id="{CE54B6BA-C93E-E910-5DF5-3606B113EF85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74" name="Groep 73">
                    <a:extLst>
                      <a:ext uri="{FF2B5EF4-FFF2-40B4-BE49-F238E27FC236}">
                        <a16:creationId xmlns:a16="http://schemas.microsoft.com/office/drawing/2014/main" id="{2DD8BCC6-9B5B-5F1F-821C-B8F2D3AF1B3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76" name="Groep 75">
                      <a:extLst>
                        <a:ext uri="{FF2B5EF4-FFF2-40B4-BE49-F238E27FC236}">
                          <a16:creationId xmlns:a16="http://schemas.microsoft.com/office/drawing/2014/main" id="{0DE7F560-CBBB-26D0-2AFC-915045DA7D5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78" name="Rechte verbindingslijn 77">
                        <a:extLst>
                          <a:ext uri="{FF2B5EF4-FFF2-40B4-BE49-F238E27FC236}">
                            <a16:creationId xmlns:a16="http://schemas.microsoft.com/office/drawing/2014/main" id="{0D23DAAE-EADE-7A91-9E4C-918EAE33270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9" name="Rechte verbindingslijn 78">
                        <a:extLst>
                          <a:ext uri="{FF2B5EF4-FFF2-40B4-BE49-F238E27FC236}">
                            <a16:creationId xmlns:a16="http://schemas.microsoft.com/office/drawing/2014/main" id="{FE9AA3F7-93ED-B41A-5209-7180ACF7966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" name="Rechte verbindingslijn 79">
                        <a:extLst>
                          <a:ext uri="{FF2B5EF4-FFF2-40B4-BE49-F238E27FC236}">
                            <a16:creationId xmlns:a16="http://schemas.microsoft.com/office/drawing/2014/main" id="{4DF46B66-1F84-7089-AB1D-9C62631914E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Rechte verbindingslijn 80">
                        <a:extLst>
                          <a:ext uri="{FF2B5EF4-FFF2-40B4-BE49-F238E27FC236}">
                            <a16:creationId xmlns:a16="http://schemas.microsoft.com/office/drawing/2014/main" id="{99B7E9E0-722A-454C-8CAD-8138FE45AA4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2" name="Rechthoek 81">
                        <a:extLst>
                          <a:ext uri="{FF2B5EF4-FFF2-40B4-BE49-F238E27FC236}">
                            <a16:creationId xmlns:a16="http://schemas.microsoft.com/office/drawing/2014/main" id="{50AD6FD2-C9D5-84D6-6492-3FDBA06189A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77" name="Vrije vorm: vorm 76">
                      <a:extLst>
                        <a:ext uri="{FF2B5EF4-FFF2-40B4-BE49-F238E27FC236}">
                          <a16:creationId xmlns:a16="http://schemas.microsoft.com/office/drawing/2014/main" id="{5D7532C6-257A-1A54-A1BD-DC2FE41D2154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dirty="0" err="1"/>
                    </a:p>
                  </p:txBody>
                </p:sp>
              </p:grpSp>
              <p:sp>
                <p:nvSpPr>
                  <p:cNvPr id="75" name="Tekstvak 74">
                    <a:extLst>
                      <a:ext uri="{FF2B5EF4-FFF2-40B4-BE49-F238E27FC236}">
                        <a16:creationId xmlns:a16="http://schemas.microsoft.com/office/drawing/2014/main" id="{442A7DF1-69B0-3CED-BFD8-9AF645AA8EEB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Verwijderen</a:t>
                    </a:r>
                  </a:p>
                </p:txBody>
              </p:sp>
            </p:grpSp>
            <p:grpSp>
              <p:nvGrpSpPr>
                <p:cNvPr id="30" name="Groep 29">
                  <a:extLst>
                    <a:ext uri="{FF2B5EF4-FFF2-40B4-BE49-F238E27FC236}">
                      <a16:creationId xmlns:a16="http://schemas.microsoft.com/office/drawing/2014/main" id="{BE0B3ABF-4BA3-E397-65EC-C5DD6084021D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64" name="Groep 63">
                    <a:extLst>
                      <a:ext uri="{FF2B5EF4-FFF2-40B4-BE49-F238E27FC236}">
                        <a16:creationId xmlns:a16="http://schemas.microsoft.com/office/drawing/2014/main" id="{F15719B3-6D07-610D-A080-F21F617324E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66" name="Rechthoek 65">
                      <a:extLst>
                        <a:ext uri="{FF2B5EF4-FFF2-40B4-BE49-F238E27FC236}">
                          <a16:creationId xmlns:a16="http://schemas.microsoft.com/office/drawing/2014/main" id="{8A700727-203B-6F72-B10A-9F60DB71078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67" name="Groep 66">
                      <a:extLst>
                        <a:ext uri="{FF2B5EF4-FFF2-40B4-BE49-F238E27FC236}">
                          <a16:creationId xmlns:a16="http://schemas.microsoft.com/office/drawing/2014/main" id="{99501D2E-BC00-AAED-10D2-D70EE8D85EE1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69" name="Rechte verbindingslijn 68">
                        <a:extLst>
                          <a:ext uri="{FF2B5EF4-FFF2-40B4-BE49-F238E27FC236}">
                            <a16:creationId xmlns:a16="http://schemas.microsoft.com/office/drawing/2014/main" id="{098538D3-6B7E-F44C-FB32-FC4E2568E48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Rechte verbindingslijn 69">
                        <a:extLst>
                          <a:ext uri="{FF2B5EF4-FFF2-40B4-BE49-F238E27FC236}">
                            <a16:creationId xmlns:a16="http://schemas.microsoft.com/office/drawing/2014/main" id="{A91CBE68-8129-F4FE-44DE-6DE17C388B2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Rechte verbindingslijn 70">
                        <a:extLst>
                          <a:ext uri="{FF2B5EF4-FFF2-40B4-BE49-F238E27FC236}">
                            <a16:creationId xmlns:a16="http://schemas.microsoft.com/office/drawing/2014/main" id="{FF616E30-2B91-CC81-A7C7-A9A46AD251B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Rechte verbindingslijn 71">
                        <a:extLst>
                          <a:ext uri="{FF2B5EF4-FFF2-40B4-BE49-F238E27FC236}">
                            <a16:creationId xmlns:a16="http://schemas.microsoft.com/office/drawing/2014/main" id="{4B5AEC38-F8A1-62F2-3256-5687E477D51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3" name="Rechthoek 72">
                        <a:extLst>
                          <a:ext uri="{FF2B5EF4-FFF2-40B4-BE49-F238E27FC236}">
                            <a16:creationId xmlns:a16="http://schemas.microsoft.com/office/drawing/2014/main" id="{AE37BC8D-36F4-C4A5-C801-C5B6CA53CDE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68" name="Pijl: rechts 67">
                      <a:extLst>
                        <a:ext uri="{FF2B5EF4-FFF2-40B4-BE49-F238E27FC236}">
                          <a16:creationId xmlns:a16="http://schemas.microsoft.com/office/drawing/2014/main" id="{0ABF87C4-1FA5-F887-8617-9A98810415AF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65" name="Tekstvak 64">
                    <a:extLst>
                      <a:ext uri="{FF2B5EF4-FFF2-40B4-BE49-F238E27FC236}">
                        <a16:creationId xmlns:a16="http://schemas.microsoft.com/office/drawing/2014/main" id="{F2573155-190A-F24F-402F-E2838894D4EF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Hierboven invoegen</a:t>
                    </a:r>
                  </a:p>
                </p:txBody>
              </p:sp>
            </p:grpSp>
            <p:grpSp>
              <p:nvGrpSpPr>
                <p:cNvPr id="31" name="Groep 30">
                  <a:extLst>
                    <a:ext uri="{FF2B5EF4-FFF2-40B4-BE49-F238E27FC236}">
                      <a16:creationId xmlns:a16="http://schemas.microsoft.com/office/drawing/2014/main" id="{5408ECA1-9ED6-BD1F-C35F-B9824E09E225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54" name="Groep 53">
                    <a:extLst>
                      <a:ext uri="{FF2B5EF4-FFF2-40B4-BE49-F238E27FC236}">
                        <a16:creationId xmlns:a16="http://schemas.microsoft.com/office/drawing/2014/main" id="{E5437553-6351-78B4-611D-C496B7160068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56" name="Rechthoek 55">
                      <a:extLst>
                        <a:ext uri="{FF2B5EF4-FFF2-40B4-BE49-F238E27FC236}">
                          <a16:creationId xmlns:a16="http://schemas.microsoft.com/office/drawing/2014/main" id="{96A89984-7432-932A-01C1-A9EFC5C4198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57" name="Groep 56">
                      <a:extLst>
                        <a:ext uri="{FF2B5EF4-FFF2-40B4-BE49-F238E27FC236}">
                          <a16:creationId xmlns:a16="http://schemas.microsoft.com/office/drawing/2014/main" id="{A2B50832-3471-8CDA-2B9D-EFCC95AD8B7A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59" name="Rechte verbindingslijn 58">
                        <a:extLst>
                          <a:ext uri="{FF2B5EF4-FFF2-40B4-BE49-F238E27FC236}">
                            <a16:creationId xmlns:a16="http://schemas.microsoft.com/office/drawing/2014/main" id="{FE9BB03B-04A4-5D3C-F875-ACC155DBD54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Rechte verbindingslijn 59">
                        <a:extLst>
                          <a:ext uri="{FF2B5EF4-FFF2-40B4-BE49-F238E27FC236}">
                            <a16:creationId xmlns:a16="http://schemas.microsoft.com/office/drawing/2014/main" id="{8DC94F2F-21B0-E0CB-3804-CB34AD471B2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Rechte verbindingslijn 60">
                        <a:extLst>
                          <a:ext uri="{FF2B5EF4-FFF2-40B4-BE49-F238E27FC236}">
                            <a16:creationId xmlns:a16="http://schemas.microsoft.com/office/drawing/2014/main" id="{4BC0C1E6-DBC3-0247-B212-E2768757BE8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Rechte verbindingslijn 61">
                        <a:extLst>
                          <a:ext uri="{FF2B5EF4-FFF2-40B4-BE49-F238E27FC236}">
                            <a16:creationId xmlns:a16="http://schemas.microsoft.com/office/drawing/2014/main" id="{D6C099E2-9233-8629-4786-ACF61AA9364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3" name="Rechthoek 62">
                        <a:extLst>
                          <a:ext uri="{FF2B5EF4-FFF2-40B4-BE49-F238E27FC236}">
                            <a16:creationId xmlns:a16="http://schemas.microsoft.com/office/drawing/2014/main" id="{AB9EF9F5-DEF0-6C3D-1AA9-526C07D4D84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58" name="Pijl: rechts 57">
                      <a:extLst>
                        <a:ext uri="{FF2B5EF4-FFF2-40B4-BE49-F238E27FC236}">
                          <a16:creationId xmlns:a16="http://schemas.microsoft.com/office/drawing/2014/main" id="{ECA88DF8-30BD-2DC9-CC61-C397161EFA46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55" name="Tekstvak 54">
                    <a:extLst>
                      <a:ext uri="{FF2B5EF4-FFF2-40B4-BE49-F238E27FC236}">
                        <a16:creationId xmlns:a16="http://schemas.microsoft.com/office/drawing/2014/main" id="{E439F349-B9CE-B785-D3FB-11C0F5983C97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Hieronder invoegen</a:t>
                    </a:r>
                  </a:p>
                </p:txBody>
              </p:sp>
            </p:grpSp>
            <p:grpSp>
              <p:nvGrpSpPr>
                <p:cNvPr id="32" name="Groep 31">
                  <a:extLst>
                    <a:ext uri="{FF2B5EF4-FFF2-40B4-BE49-F238E27FC236}">
                      <a16:creationId xmlns:a16="http://schemas.microsoft.com/office/drawing/2014/main" id="{ABDF839C-3ED1-0FD0-DBB8-C1640AA48C2A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44" name="Groep 43">
                    <a:extLst>
                      <a:ext uri="{FF2B5EF4-FFF2-40B4-BE49-F238E27FC236}">
                        <a16:creationId xmlns:a16="http://schemas.microsoft.com/office/drawing/2014/main" id="{DE95F3FC-EB59-6C43-A378-1B008AA22B3E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46" name="Rechthoek 45">
                      <a:extLst>
                        <a:ext uri="{FF2B5EF4-FFF2-40B4-BE49-F238E27FC236}">
                          <a16:creationId xmlns:a16="http://schemas.microsoft.com/office/drawing/2014/main" id="{739370CD-E412-C6AD-8261-09D64E87E8C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47" name="Groep 46">
                      <a:extLst>
                        <a:ext uri="{FF2B5EF4-FFF2-40B4-BE49-F238E27FC236}">
                          <a16:creationId xmlns:a16="http://schemas.microsoft.com/office/drawing/2014/main" id="{6C8BEE3C-4839-9499-60C0-B56F101D3924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49" name="Rechte verbindingslijn 48">
                        <a:extLst>
                          <a:ext uri="{FF2B5EF4-FFF2-40B4-BE49-F238E27FC236}">
                            <a16:creationId xmlns:a16="http://schemas.microsoft.com/office/drawing/2014/main" id="{DEB51810-C81D-1E4D-0C7C-AC3A5821F4F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Rechte verbindingslijn 49">
                        <a:extLst>
                          <a:ext uri="{FF2B5EF4-FFF2-40B4-BE49-F238E27FC236}">
                            <a16:creationId xmlns:a16="http://schemas.microsoft.com/office/drawing/2014/main" id="{C0F008E2-A12A-FA29-3C64-BA74CD07B10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Rechte verbindingslijn 50">
                        <a:extLst>
                          <a:ext uri="{FF2B5EF4-FFF2-40B4-BE49-F238E27FC236}">
                            <a16:creationId xmlns:a16="http://schemas.microsoft.com/office/drawing/2014/main" id="{B29ED7AF-AA57-B956-9DAE-748B3A5C9C2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Rechte verbindingslijn 51">
                        <a:extLst>
                          <a:ext uri="{FF2B5EF4-FFF2-40B4-BE49-F238E27FC236}">
                            <a16:creationId xmlns:a16="http://schemas.microsoft.com/office/drawing/2014/main" id="{158D6615-217E-A57E-7280-4153C1BF7BD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3" name="Rechthoek 52">
                        <a:extLst>
                          <a:ext uri="{FF2B5EF4-FFF2-40B4-BE49-F238E27FC236}">
                            <a16:creationId xmlns:a16="http://schemas.microsoft.com/office/drawing/2014/main" id="{28BD5D3C-1F39-3203-A4E7-2B8F5C7C002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8" name="Pijl: rechts 47">
                      <a:extLst>
                        <a:ext uri="{FF2B5EF4-FFF2-40B4-BE49-F238E27FC236}">
                          <a16:creationId xmlns:a16="http://schemas.microsoft.com/office/drawing/2014/main" id="{FE970A82-F59B-55E1-B8D2-D5000429DAB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5" name="Tekstvak 44">
                    <a:extLst>
                      <a:ext uri="{FF2B5EF4-FFF2-40B4-BE49-F238E27FC236}">
                        <a16:creationId xmlns:a16="http://schemas.microsoft.com/office/drawing/2014/main" id="{733301F6-ECC7-7392-3966-27EB9FE2A53F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Links invoegen</a:t>
                    </a:r>
                  </a:p>
                </p:txBody>
              </p:sp>
            </p:grpSp>
            <p:grpSp>
              <p:nvGrpSpPr>
                <p:cNvPr id="33" name="Groep 32">
                  <a:extLst>
                    <a:ext uri="{FF2B5EF4-FFF2-40B4-BE49-F238E27FC236}">
                      <a16:creationId xmlns:a16="http://schemas.microsoft.com/office/drawing/2014/main" id="{9F750FF7-40B5-12AF-483E-25C14F578D7F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34" name="Groep 33">
                    <a:extLst>
                      <a:ext uri="{FF2B5EF4-FFF2-40B4-BE49-F238E27FC236}">
                        <a16:creationId xmlns:a16="http://schemas.microsoft.com/office/drawing/2014/main" id="{823FD2F3-851B-CE25-D09F-A63DF04A92CF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36" name="Rechthoek 35">
                      <a:extLst>
                        <a:ext uri="{FF2B5EF4-FFF2-40B4-BE49-F238E27FC236}">
                          <a16:creationId xmlns:a16="http://schemas.microsoft.com/office/drawing/2014/main" id="{9A5CF299-627C-8885-6BF6-062AF71C2B8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37" name="Groep 36">
                      <a:extLst>
                        <a:ext uri="{FF2B5EF4-FFF2-40B4-BE49-F238E27FC236}">
                          <a16:creationId xmlns:a16="http://schemas.microsoft.com/office/drawing/2014/main" id="{0BECF55A-01E5-0BB4-7EDD-8ABBAA9842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39" name="Rechte verbindingslijn 38">
                        <a:extLst>
                          <a:ext uri="{FF2B5EF4-FFF2-40B4-BE49-F238E27FC236}">
                            <a16:creationId xmlns:a16="http://schemas.microsoft.com/office/drawing/2014/main" id="{711CFD60-ABF9-C09E-8906-E648964F08B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Rechte verbindingslijn 39">
                        <a:extLst>
                          <a:ext uri="{FF2B5EF4-FFF2-40B4-BE49-F238E27FC236}">
                            <a16:creationId xmlns:a16="http://schemas.microsoft.com/office/drawing/2014/main" id="{BE80113E-7162-8DA4-C064-DBD37D7236B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Rechte verbindingslijn 40">
                        <a:extLst>
                          <a:ext uri="{FF2B5EF4-FFF2-40B4-BE49-F238E27FC236}">
                            <a16:creationId xmlns:a16="http://schemas.microsoft.com/office/drawing/2014/main" id="{BCD22690-97C6-5295-2765-335AF42E31E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Rechte verbindingslijn 41">
                        <a:extLst>
                          <a:ext uri="{FF2B5EF4-FFF2-40B4-BE49-F238E27FC236}">
                            <a16:creationId xmlns:a16="http://schemas.microsoft.com/office/drawing/2014/main" id="{24E93EF4-C9A1-DF70-B950-4513C129477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3" name="Rechthoek 42">
                        <a:extLst>
                          <a:ext uri="{FF2B5EF4-FFF2-40B4-BE49-F238E27FC236}">
                            <a16:creationId xmlns:a16="http://schemas.microsoft.com/office/drawing/2014/main" id="{06FF490F-6D36-B465-EAD2-32CF6E7F834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38" name="Pijl: rechts 37">
                      <a:extLst>
                        <a:ext uri="{FF2B5EF4-FFF2-40B4-BE49-F238E27FC236}">
                          <a16:creationId xmlns:a16="http://schemas.microsoft.com/office/drawing/2014/main" id="{6891D51F-FF38-EB87-8D55-513BD827D1F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35" name="Tekstvak 34">
                    <a:extLst>
                      <a:ext uri="{FF2B5EF4-FFF2-40B4-BE49-F238E27FC236}">
                        <a16:creationId xmlns:a16="http://schemas.microsoft.com/office/drawing/2014/main" id="{FA4E0DC7-E6C2-C249-A962-395B82DFE9E2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Rechts invoegen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87665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media 10">
            <a:extLst>
              <a:ext uri="{FF2B5EF4-FFF2-40B4-BE49-F238E27FC236}">
                <a16:creationId xmlns:a16="http://schemas.microsoft.com/office/drawing/2014/main" id="{3A750B5D-826F-45E6-825A-FDC04009BF5B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363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video in te 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E0F8A5E-4457-4C72-A142-C988B8A5B06B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8181441" y="7021915"/>
            <a:ext cx="1913472" cy="144759"/>
          </a:xfrm>
        </p:spPr>
        <p:txBody>
          <a:bodyPr/>
          <a:lstStyle/>
          <a:p>
            <a:fld id="{B5788E33-11B7-4D45-988F-E87C42166D71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C03FB1-C049-45FB-8970-6894A11D5B4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19999" y="7021915"/>
            <a:ext cx="4147200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A57A2B0-D2AA-4928-AE4A-5D0D77A34FA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095FDA87-7016-2EAE-23F9-095B5D59F2D6}"/>
              </a:ext>
            </a:extLst>
          </p:cNvPr>
          <p:cNvSpPr/>
          <p:nvPr userDrawn="1"/>
        </p:nvSpPr>
        <p:spPr>
          <a:xfrm>
            <a:off x="0" y="-425941"/>
            <a:ext cx="525785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Video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A2564F3-62E1-1DDD-4381-AECB5198B6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Erasmus MC </a:t>
            </a:r>
            <a:br>
              <a:rPr lang="nl-NL" dirty="0"/>
            </a:br>
            <a:r>
              <a:rPr lang="nl-NL" dirty="0" err="1"/>
              <a:t>the</a:t>
            </a:r>
            <a:r>
              <a:rPr lang="nl-NL" dirty="0"/>
              <a:t> movie</a:t>
            </a:r>
          </a:p>
        </p:txBody>
      </p:sp>
      <p:grpSp>
        <p:nvGrpSpPr>
          <p:cNvPr id="7" name="INSTRUCTIE">
            <a:extLst>
              <a:ext uri="{FF2B5EF4-FFF2-40B4-BE49-F238E27FC236}">
                <a16:creationId xmlns:a16="http://schemas.microsoft.com/office/drawing/2014/main" id="{62951F33-427E-F7A3-22AF-5C50B6EBC502}"/>
              </a:ext>
            </a:extLst>
          </p:cNvPr>
          <p:cNvGrpSpPr/>
          <p:nvPr userDrawn="1"/>
        </p:nvGrpSpPr>
        <p:grpSpPr>
          <a:xfrm>
            <a:off x="12377595" y="0"/>
            <a:ext cx="3693386" cy="6285411"/>
            <a:chOff x="-3786437" y="0"/>
            <a:chExt cx="3693386" cy="6285411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0B518BA6-6B19-9A86-0200-90678733EDC9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74371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VIDEO invoegen/opmaken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7C23DC7B-507E-BF8F-A5E7-157EC1D82E52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E39C3879-E03A-2432-5EBD-BA5E0BF5BBA6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video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video in te voegen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3B5A7071-5B47-6AD3-9E54-825758E9414E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93A120F-732D-4D14-244E-BF56ACF18EC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video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4" name="Groep 13">
              <a:extLst>
                <a:ext uri="{FF2B5EF4-FFF2-40B4-BE49-F238E27FC236}">
                  <a16:creationId xmlns:a16="http://schemas.microsoft.com/office/drawing/2014/main" id="{DC760951-9714-EADE-4DF9-358A7C6B2206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59" name="Rechthoek 58">
                <a:extLst>
                  <a:ext uri="{FF2B5EF4-FFF2-40B4-BE49-F238E27FC236}">
                    <a16:creationId xmlns:a16="http://schemas.microsoft.com/office/drawing/2014/main" id="{3B97F1CA-C47D-F37F-090C-29D75C3B6572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647700EC-7C88-48BE-DD3D-C912E348FA3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61" name="Gelijkbenige driehoek 60">
                <a:extLst>
                  <a:ext uri="{FF2B5EF4-FFF2-40B4-BE49-F238E27FC236}">
                    <a16:creationId xmlns:a16="http://schemas.microsoft.com/office/drawing/2014/main" id="{1B6DF341-66FF-3043-A6FD-82191B8A3F4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E1BC395-BB9C-1572-2A22-5448F4300DE3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CCD78B7-278F-5972-9707-85E00099691E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3276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Klik met de rechter muisknop op de video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kies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‘Naar achtergrond’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293D6C2B-8F4F-F0B4-81A1-7E6C8C00BB5E}"/>
                </a:ext>
              </a:extLst>
            </p:cNvPr>
            <p:cNvSpPr/>
            <p:nvPr userDrawn="1"/>
          </p:nvSpPr>
          <p:spPr>
            <a:xfrm>
              <a:off x="-3603587" y="3744237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EBBEE111-96A4-C032-94AD-00560F43722C}"/>
                </a:ext>
              </a:extLst>
            </p:cNvPr>
            <p:cNvSpPr/>
            <p:nvPr userDrawn="1"/>
          </p:nvSpPr>
          <p:spPr>
            <a:xfrm>
              <a:off x="-3319415" y="3744238"/>
              <a:ext cx="2944682" cy="81573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video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video’s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video en met de hoekjes het videokader.</a:t>
              </a:r>
            </a:p>
          </p:txBody>
        </p: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69A02A31-B757-4487-40B8-79750C3DDE1B}"/>
                </a:ext>
              </a:extLst>
            </p:cNvPr>
            <p:cNvGrpSpPr/>
            <p:nvPr userDrawn="1"/>
          </p:nvGrpSpPr>
          <p:grpSpPr>
            <a:xfrm>
              <a:off x="-3408294" y="4681190"/>
              <a:ext cx="622283" cy="612919"/>
              <a:chOff x="12617641" y="3403239"/>
              <a:chExt cx="752963" cy="741634"/>
            </a:xfrm>
          </p:grpSpPr>
          <p:grpSp>
            <p:nvGrpSpPr>
              <p:cNvPr id="43" name="Groep 42">
                <a:extLst>
                  <a:ext uri="{FF2B5EF4-FFF2-40B4-BE49-F238E27FC236}">
                    <a16:creationId xmlns:a16="http://schemas.microsoft.com/office/drawing/2014/main" id="{A86AE4A4-DE8B-CB5A-8410-DD9911938089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46" name="Groep 45">
                  <a:extLst>
                    <a:ext uri="{FF2B5EF4-FFF2-40B4-BE49-F238E27FC236}">
                      <a16:creationId xmlns:a16="http://schemas.microsoft.com/office/drawing/2014/main" id="{006ED2E0-31DB-7B76-E656-88C608B8B97B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4591CB39-0C1C-ED85-7A88-C634C87EE95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56" name="Rechthoek 55">
                      <a:extLst>
                        <a:ext uri="{FF2B5EF4-FFF2-40B4-BE49-F238E27FC236}">
                          <a16:creationId xmlns:a16="http://schemas.microsoft.com/office/drawing/2014/main" id="{88CFE745-6439-438E-924C-C7C7FF15781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7" name="Rechthoek 56">
                      <a:extLst>
                        <a:ext uri="{FF2B5EF4-FFF2-40B4-BE49-F238E27FC236}">
                          <a16:creationId xmlns:a16="http://schemas.microsoft.com/office/drawing/2014/main" id="{32437269-FD7F-6801-B0A0-B499F4907CC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8" name="Ovaal 57">
                      <a:extLst>
                        <a:ext uri="{FF2B5EF4-FFF2-40B4-BE49-F238E27FC236}">
                          <a16:creationId xmlns:a16="http://schemas.microsoft.com/office/drawing/2014/main" id="{62002927-B1D6-AE3A-7CF1-5DDB897DC80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54" name="Afbeelding 53">
                    <a:extLst>
                      <a:ext uri="{FF2B5EF4-FFF2-40B4-BE49-F238E27FC236}">
                        <a16:creationId xmlns:a16="http://schemas.microsoft.com/office/drawing/2014/main" id="{B1D3CE04-6825-3F0F-04DB-8712D56B396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55" name="Afbeelding 54">
                    <a:extLst>
                      <a:ext uri="{FF2B5EF4-FFF2-40B4-BE49-F238E27FC236}">
                        <a16:creationId xmlns:a16="http://schemas.microsoft.com/office/drawing/2014/main" id="{9D37ED04-21A2-5414-1CF2-9AA386636FF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7" name="Groep 46">
                  <a:extLst>
                    <a:ext uri="{FF2B5EF4-FFF2-40B4-BE49-F238E27FC236}">
                      <a16:creationId xmlns:a16="http://schemas.microsoft.com/office/drawing/2014/main" id="{19190E4E-1F7C-9706-DD68-736FAE868A2E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1" name="Rechthoek 50">
                    <a:extLst>
                      <a:ext uri="{FF2B5EF4-FFF2-40B4-BE49-F238E27FC236}">
                        <a16:creationId xmlns:a16="http://schemas.microsoft.com/office/drawing/2014/main" id="{E4EB5798-FD38-6215-6F37-889C974F15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2" name="Rechthoek 51">
                    <a:extLst>
                      <a:ext uri="{FF2B5EF4-FFF2-40B4-BE49-F238E27FC236}">
                        <a16:creationId xmlns:a16="http://schemas.microsoft.com/office/drawing/2014/main" id="{98982675-4DCD-16A9-DA9C-6E7D207B24C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8" name="Groep 47">
                  <a:extLst>
                    <a:ext uri="{FF2B5EF4-FFF2-40B4-BE49-F238E27FC236}">
                      <a16:creationId xmlns:a16="http://schemas.microsoft.com/office/drawing/2014/main" id="{02F52BF7-4D42-6432-5381-72BCC225344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9" name="Rechthoek 48">
                    <a:extLst>
                      <a:ext uri="{FF2B5EF4-FFF2-40B4-BE49-F238E27FC236}">
                        <a16:creationId xmlns:a16="http://schemas.microsoft.com/office/drawing/2014/main" id="{F2700D34-2BBF-773C-FC8F-97F0D14D1CD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0" name="Rechthoek 49">
                    <a:extLst>
                      <a:ext uri="{FF2B5EF4-FFF2-40B4-BE49-F238E27FC236}">
                        <a16:creationId xmlns:a16="http://schemas.microsoft.com/office/drawing/2014/main" id="{CA34FDD6-3142-98CD-A03A-41DF354B948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049E1E62-51EC-7471-CE3D-CB6D222C0486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45" name="Gelijkbenige driehoek 44">
                <a:extLst>
                  <a:ext uri="{FF2B5EF4-FFF2-40B4-BE49-F238E27FC236}">
                    <a16:creationId xmlns:a16="http://schemas.microsoft.com/office/drawing/2014/main" id="{F0DFC9A6-FD72-080B-66A7-AB949F990389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" name="Groep 19">
              <a:extLst>
                <a:ext uri="{FF2B5EF4-FFF2-40B4-BE49-F238E27FC236}">
                  <a16:creationId xmlns:a16="http://schemas.microsoft.com/office/drawing/2014/main" id="{76A67189-FDE6-454F-4B30-A26F0139AA8C}"/>
                </a:ext>
              </a:extLst>
            </p:cNvPr>
            <p:cNvGrpSpPr/>
            <p:nvPr userDrawn="1"/>
          </p:nvGrpSpPr>
          <p:grpSpPr>
            <a:xfrm>
              <a:off x="-3314821" y="2981448"/>
              <a:ext cx="1558053" cy="563933"/>
              <a:chOff x="-3314821" y="2981448"/>
              <a:chExt cx="1558053" cy="563933"/>
            </a:xfrm>
          </p:grpSpPr>
          <p:sp>
            <p:nvSpPr>
              <p:cNvPr id="29" name="Rechthoek 28">
                <a:extLst>
                  <a:ext uri="{FF2B5EF4-FFF2-40B4-BE49-F238E27FC236}">
                    <a16:creationId xmlns:a16="http://schemas.microsoft.com/office/drawing/2014/main" id="{702A499D-229B-06BD-40CC-B1482FAB7E9F}"/>
                  </a:ext>
                </a:extLst>
              </p:cNvPr>
              <p:cNvSpPr/>
              <p:nvPr userDrawn="1"/>
            </p:nvSpPr>
            <p:spPr>
              <a:xfrm>
                <a:off x="-3314821" y="2981448"/>
                <a:ext cx="1558053" cy="50485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C0FDD762-B507-7D32-C40E-FD50970DC5F1}"/>
                  </a:ext>
                </a:extLst>
              </p:cNvPr>
              <p:cNvSpPr/>
              <p:nvPr userDrawn="1"/>
            </p:nvSpPr>
            <p:spPr>
              <a:xfrm>
                <a:off x="-3304719" y="3235173"/>
                <a:ext cx="1540313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0BFAA8F5-EC61-F51A-971A-B98AF73C522F}"/>
                  </a:ext>
                </a:extLst>
              </p:cNvPr>
              <p:cNvSpPr txBox="1"/>
              <p:nvPr userDrawn="1"/>
            </p:nvSpPr>
            <p:spPr>
              <a:xfrm>
                <a:off x="-3069820" y="3038892"/>
                <a:ext cx="1089248" cy="13749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Naar voorgrond</a:t>
                </a:r>
              </a:p>
            </p:txBody>
          </p:sp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B1ABAA7E-2E8B-2E28-8564-7548EAFD9A9A}"/>
                  </a:ext>
                </a:extLst>
              </p:cNvPr>
              <p:cNvSpPr txBox="1"/>
              <p:nvPr userDrawn="1"/>
            </p:nvSpPr>
            <p:spPr>
              <a:xfrm>
                <a:off x="-3069820" y="3295269"/>
                <a:ext cx="109851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Naar achtergrond</a:t>
                </a:r>
              </a:p>
            </p:txBody>
          </p:sp>
          <p:sp>
            <p:nvSpPr>
              <p:cNvPr id="33" name="Vrije vorm: vorm 32">
                <a:extLst>
                  <a:ext uri="{FF2B5EF4-FFF2-40B4-BE49-F238E27FC236}">
                    <a16:creationId xmlns:a16="http://schemas.microsoft.com/office/drawing/2014/main" id="{DD495DBE-4D72-094D-E527-D4E91050A9D6}"/>
                  </a:ext>
                </a:extLst>
              </p:cNvPr>
              <p:cNvSpPr/>
              <p:nvPr userDrawn="1"/>
            </p:nvSpPr>
            <p:spPr>
              <a:xfrm>
                <a:off x="-2051274" y="3365381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4" name="Gelijkbenige driehoek 33">
                <a:extLst>
                  <a:ext uri="{FF2B5EF4-FFF2-40B4-BE49-F238E27FC236}">
                    <a16:creationId xmlns:a16="http://schemas.microsoft.com/office/drawing/2014/main" id="{6E6A2A54-A2CA-1441-A895-C64288BEC617}"/>
                  </a:ext>
                </a:extLst>
              </p:cNvPr>
              <p:cNvSpPr/>
              <p:nvPr userDrawn="1"/>
            </p:nvSpPr>
            <p:spPr>
              <a:xfrm rot="5400000">
                <a:off x="-1900674" y="3332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AACA71F5-0654-7A68-854E-2F425C68D641}"/>
                  </a:ext>
                </a:extLst>
              </p:cNvPr>
              <p:cNvGrpSpPr/>
              <p:nvPr userDrawn="1"/>
            </p:nvGrpSpPr>
            <p:grpSpPr>
              <a:xfrm>
                <a:off x="-3257052" y="3032066"/>
                <a:ext cx="182309" cy="163794"/>
                <a:chOff x="12832541" y="3162395"/>
                <a:chExt cx="219532" cy="197236"/>
              </a:xfrm>
            </p:grpSpPr>
            <p:sp>
              <p:nvSpPr>
                <p:cNvPr id="40" name="Rechthoek 39">
                  <a:extLst>
                    <a:ext uri="{FF2B5EF4-FFF2-40B4-BE49-F238E27FC236}">
                      <a16:creationId xmlns:a16="http://schemas.microsoft.com/office/drawing/2014/main" id="{869EBD3B-CE8D-155F-ED93-44E0DC38B515}"/>
                    </a:ext>
                  </a:extLst>
                </p:cNvPr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1" name="Rechthoek 40">
                  <a:extLst>
                    <a:ext uri="{FF2B5EF4-FFF2-40B4-BE49-F238E27FC236}">
                      <a16:creationId xmlns:a16="http://schemas.microsoft.com/office/drawing/2014/main" id="{4C5B4310-7855-08C1-AADA-E38786EB1A14}"/>
                    </a:ext>
                  </a:extLst>
                </p:cNvPr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2" name="Rechthoek 41">
                  <a:extLst>
                    <a:ext uri="{FF2B5EF4-FFF2-40B4-BE49-F238E27FC236}">
                      <a16:creationId xmlns:a16="http://schemas.microsoft.com/office/drawing/2014/main" id="{0D69214E-14AE-F7F6-FAD4-B04BC6979658}"/>
                    </a:ext>
                  </a:extLst>
                </p:cNvPr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8212ADAC-34BB-EB59-041E-0B440F68A5B6}"/>
                  </a:ext>
                </a:extLst>
              </p:cNvPr>
              <p:cNvGrpSpPr/>
              <p:nvPr userDrawn="1"/>
            </p:nvGrpSpPr>
            <p:grpSpPr>
              <a:xfrm>
                <a:off x="-3257053" y="3276580"/>
                <a:ext cx="182309" cy="163794"/>
                <a:chOff x="12832541" y="3162395"/>
                <a:chExt cx="219532" cy="197236"/>
              </a:xfrm>
            </p:grpSpPr>
            <p:sp>
              <p:nvSpPr>
                <p:cNvPr id="37" name="Rechthoek 36">
                  <a:extLst>
                    <a:ext uri="{FF2B5EF4-FFF2-40B4-BE49-F238E27FC236}">
                      <a16:creationId xmlns:a16="http://schemas.microsoft.com/office/drawing/2014/main" id="{D9A2472F-C23F-D529-58AA-666AAC994B80}"/>
                    </a:ext>
                  </a:extLst>
                </p:cNvPr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8" name="Rechthoek 37">
                  <a:extLst>
                    <a:ext uri="{FF2B5EF4-FFF2-40B4-BE49-F238E27FC236}">
                      <a16:creationId xmlns:a16="http://schemas.microsoft.com/office/drawing/2014/main" id="{D6132DE8-A5ED-C8CD-16AB-EA2C7499EE44}"/>
                    </a:ext>
                  </a:extLst>
                </p:cNvPr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F6FC72B8-3DB7-40E3-55B4-3BAE0D545A6C}"/>
                    </a:ext>
                  </a:extLst>
                </p:cNvPr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BCD30BF7-3B5C-92F5-0256-20CA111A5ACA}"/>
                </a:ext>
              </a:extLst>
            </p:cNvPr>
            <p:cNvGrpSpPr/>
            <p:nvPr userDrawn="1"/>
          </p:nvGrpSpPr>
          <p:grpSpPr>
            <a:xfrm>
              <a:off x="-3310781" y="1231352"/>
              <a:ext cx="311450" cy="308977"/>
              <a:chOff x="-3310781" y="1231352"/>
              <a:chExt cx="311450" cy="308977"/>
            </a:xfrm>
          </p:grpSpPr>
          <p:sp>
            <p:nvSpPr>
              <p:cNvPr id="26" name="Rechthoek 25">
                <a:extLst>
                  <a:ext uri="{FF2B5EF4-FFF2-40B4-BE49-F238E27FC236}">
                    <a16:creationId xmlns:a16="http://schemas.microsoft.com/office/drawing/2014/main" id="{7A9384A2-1BDD-6381-5BA0-F8B6ED4DCC57}"/>
                  </a:ext>
                </a:extLst>
              </p:cNvPr>
              <p:cNvSpPr/>
              <p:nvPr userDrawn="1"/>
            </p:nvSpPr>
            <p:spPr>
              <a:xfrm>
                <a:off x="-3310781" y="1231352"/>
                <a:ext cx="308978" cy="30897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Vrije vorm 112">
                <a:extLst>
                  <a:ext uri="{FF2B5EF4-FFF2-40B4-BE49-F238E27FC236}">
                    <a16:creationId xmlns:a16="http://schemas.microsoft.com/office/drawing/2014/main" id="{38AF9E2D-3A25-7972-09CE-349992EE2C52}"/>
                  </a:ext>
                </a:extLst>
              </p:cNvPr>
              <p:cNvSpPr/>
              <p:nvPr userDrawn="1"/>
            </p:nvSpPr>
            <p:spPr>
              <a:xfrm>
                <a:off x="-3308309" y="1231352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8" name="Vrije vorm 113">
                <a:extLst>
                  <a:ext uri="{FF2B5EF4-FFF2-40B4-BE49-F238E27FC236}">
                    <a16:creationId xmlns:a16="http://schemas.microsoft.com/office/drawing/2014/main" id="{ADCA212B-AE76-9C20-29E3-C877BB18FF60}"/>
                  </a:ext>
                </a:extLst>
              </p:cNvPr>
              <p:cNvSpPr/>
              <p:nvPr userDrawn="1"/>
            </p:nvSpPr>
            <p:spPr>
              <a:xfrm>
                <a:off x="-3309640" y="1493364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62C3581A-71EC-6D31-264B-77CE4B1401C3}"/>
                </a:ext>
              </a:extLst>
            </p:cNvPr>
            <p:cNvSpPr/>
            <p:nvPr userDrawn="1"/>
          </p:nvSpPr>
          <p:spPr>
            <a:xfrm>
              <a:off x="-3786437" y="5457411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23" name="ICOON_info">
              <a:extLst>
                <a:ext uri="{FF2B5EF4-FFF2-40B4-BE49-F238E27FC236}">
                  <a16:creationId xmlns:a16="http://schemas.microsoft.com/office/drawing/2014/main" id="{B9F252FE-BE6D-2EC4-413B-D7FFD6BD9EFB}"/>
                </a:ext>
              </a:extLst>
            </p:cNvPr>
            <p:cNvGrpSpPr/>
            <p:nvPr userDrawn="1"/>
          </p:nvGrpSpPr>
          <p:grpSpPr>
            <a:xfrm>
              <a:off x="-376736" y="5324892"/>
              <a:ext cx="283685" cy="283685"/>
              <a:chOff x="-510741" y="5913713"/>
              <a:chExt cx="267555" cy="267555"/>
            </a:xfrm>
          </p:grpSpPr>
          <p:sp>
            <p:nvSpPr>
              <p:cNvPr id="24" name="Ovaal 23">
                <a:extLst>
                  <a:ext uri="{FF2B5EF4-FFF2-40B4-BE49-F238E27FC236}">
                    <a16:creationId xmlns:a16="http://schemas.microsoft.com/office/drawing/2014/main" id="{5A843ADE-747B-AC2C-AE93-4EE0E959456B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5" name="Graphic 163" descr="Informatie">
                <a:extLst>
                  <a:ext uri="{FF2B5EF4-FFF2-40B4-BE49-F238E27FC236}">
                    <a16:creationId xmlns:a16="http://schemas.microsoft.com/office/drawing/2014/main" id="{F1BA9CF5-8220-ED12-5F05-F6116B8B6482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854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96180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Alleen 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BC4DE-AD73-4659-ACB4-41FED6745357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95DBECC1-836D-6A1B-43A5-40D6F28576E4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5F95DE79-5341-94DF-E949-D89E56A218F5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324139C5-25B7-7C0D-AFF5-5BD2ABC91339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1053E4C0-F656-779E-0384-D03D030CFAD2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39E05A4E-A63C-211A-B065-E0D21D427740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BB61624-F710-62FE-7A90-9A48EAEACF6E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977A7A2B-81FE-90E7-B337-DF3AAD8BBF68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535AB1E-4933-0DC1-7A8C-A0AEF991BA82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A2306965-7472-CFF7-C558-FCD2A2D3CC4A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7720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>
            <a:extLst>
              <a:ext uri="{FF2B5EF4-FFF2-40B4-BE49-F238E27FC236}">
                <a16:creationId xmlns:a16="http://schemas.microsoft.com/office/drawing/2014/main" id="{0DB328AD-FD48-8315-55EC-3234DF1FEA01}"/>
              </a:ext>
            </a:extLst>
          </p:cNvPr>
          <p:cNvSpPr/>
          <p:nvPr userDrawn="1"/>
        </p:nvSpPr>
        <p:spPr>
          <a:xfrm>
            <a:off x="0" y="3772079"/>
            <a:ext cx="12192000" cy="30859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91210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Landkaart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CB723-54BC-4B9A-A200-CB22356F221C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95DBECC1-836D-6A1B-43A5-40D6F28576E4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5F95DE79-5341-94DF-E949-D89E56A218F5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324139C5-25B7-7C0D-AFF5-5BD2ABC91339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1053E4C0-F656-779E-0384-D03D030CFAD2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39E05A4E-A63C-211A-B065-E0D21D427740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BB61624-F710-62FE-7A90-9A48EAEACF6E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977A7A2B-81FE-90E7-B337-DF3AAD8BBF68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535AB1E-4933-0DC1-7A8C-A0AEF991BA82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A2306965-7472-CFF7-C558-FCD2A2D3CC4A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AD660DE0-CDF5-9284-8497-814FC5EBE5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4725" y="6234862"/>
            <a:ext cx="901269" cy="38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2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lide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3200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38659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 err="1">
                <a:solidFill>
                  <a:schemeClr val="accent1"/>
                </a:solidFill>
                <a:latin typeface="+mj-lt"/>
              </a:rPr>
              <a:t>Deviceslide</a:t>
            </a:r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 PC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143E3-E143-4BAB-BDB0-63F25E304013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30" name="Groep 29">
            <a:extLst>
              <a:ext uri="{FF2B5EF4-FFF2-40B4-BE49-F238E27FC236}">
                <a16:creationId xmlns:a16="http://schemas.microsoft.com/office/drawing/2014/main" id="{AED36859-909B-B4E9-629F-889587FBAAF9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9C51F3C3-D9CB-07F7-EFDE-4B708321C4B0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F625322F-0ABA-865B-6ABA-2A7026A43A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F03C2EA8-A7BF-009F-7547-842056AD70F5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F3B12AFF-D4CF-07F9-13D9-D9F934B72722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2F1BB92C-20B6-ECE8-B3B9-5CFC5AD6427C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9EFE35F-86C2-C668-6C41-8CA590B93034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E58F3D2D-9FD1-993E-1D79-FCB255EF91CC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7A0353-72BF-03BC-C475-CB0B4DA70B08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41" name="Tijdelijke aanduiding voor tekst 5">
            <a:extLst>
              <a:ext uri="{FF2B5EF4-FFF2-40B4-BE49-F238E27FC236}">
                <a16:creationId xmlns:a16="http://schemas.microsoft.com/office/drawing/2014/main" id="{56E46140-FD7D-8495-B9A4-7AD0D02C8B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3408" y="1381892"/>
            <a:ext cx="7066701" cy="4449603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" r="-59"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  </a:t>
            </a:r>
          </a:p>
        </p:txBody>
      </p:sp>
      <p:sp>
        <p:nvSpPr>
          <p:cNvPr id="42" name="Tijdelijke aanduiding voor afbeelding 263">
            <a:extLst>
              <a:ext uri="{FF2B5EF4-FFF2-40B4-BE49-F238E27FC236}">
                <a16:creationId xmlns:a16="http://schemas.microsoft.com/office/drawing/2014/main" id="{D05FEE76-6588-A33F-1244-673902D428B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102705" y="1530457"/>
            <a:ext cx="5948107" cy="3929360"/>
          </a:xfrm>
          <a:custGeom>
            <a:avLst/>
            <a:gdLst>
              <a:gd name="connsiteX0" fmla="*/ 57985 w 6039428"/>
              <a:gd name="connsiteY0" fmla="*/ 0 h 4279330"/>
              <a:gd name="connsiteX1" fmla="*/ 5830510 w 6039428"/>
              <a:gd name="connsiteY1" fmla="*/ 0 h 4279330"/>
              <a:gd name="connsiteX2" fmla="*/ 5830510 w 6039428"/>
              <a:gd name="connsiteY2" fmla="*/ 4278799 h 4279330"/>
              <a:gd name="connsiteX3" fmla="*/ 6039428 w 6039428"/>
              <a:gd name="connsiteY3" fmla="*/ 4278799 h 4279330"/>
              <a:gd name="connsiteX4" fmla="*/ 6036798 w 6039428"/>
              <a:gd name="connsiteY4" fmla="*/ 4279330 h 4279330"/>
              <a:gd name="connsiteX5" fmla="*/ 57985 w 6039428"/>
              <a:gd name="connsiteY5" fmla="*/ 4279330 h 4279330"/>
              <a:gd name="connsiteX6" fmla="*/ 0 w 6039428"/>
              <a:gd name="connsiteY6" fmla="*/ 4221345 h 4279330"/>
              <a:gd name="connsiteX7" fmla="*/ 0 w 6039428"/>
              <a:gd name="connsiteY7" fmla="*/ 57985 h 4279330"/>
              <a:gd name="connsiteX8" fmla="*/ 57985 w 6039428"/>
              <a:gd name="connsiteY8" fmla="*/ 0 h 4279330"/>
              <a:gd name="connsiteX0" fmla="*/ 57985 w 6039428"/>
              <a:gd name="connsiteY0" fmla="*/ 0 h 4279330"/>
              <a:gd name="connsiteX1" fmla="*/ 5830510 w 6039428"/>
              <a:gd name="connsiteY1" fmla="*/ 0 h 4279330"/>
              <a:gd name="connsiteX2" fmla="*/ 5830510 w 6039428"/>
              <a:gd name="connsiteY2" fmla="*/ 4278799 h 4279330"/>
              <a:gd name="connsiteX3" fmla="*/ 6039428 w 6039428"/>
              <a:gd name="connsiteY3" fmla="*/ 4278799 h 4279330"/>
              <a:gd name="connsiteX4" fmla="*/ 57985 w 6039428"/>
              <a:gd name="connsiteY4" fmla="*/ 4279330 h 4279330"/>
              <a:gd name="connsiteX5" fmla="*/ 0 w 6039428"/>
              <a:gd name="connsiteY5" fmla="*/ 4221345 h 4279330"/>
              <a:gd name="connsiteX6" fmla="*/ 0 w 6039428"/>
              <a:gd name="connsiteY6" fmla="*/ 57985 h 4279330"/>
              <a:gd name="connsiteX7" fmla="*/ 57985 w 6039428"/>
              <a:gd name="connsiteY7" fmla="*/ 0 h 4279330"/>
              <a:gd name="connsiteX0" fmla="*/ 57985 w 5830510"/>
              <a:gd name="connsiteY0" fmla="*/ 0 h 4279330"/>
              <a:gd name="connsiteX1" fmla="*/ 5830510 w 5830510"/>
              <a:gd name="connsiteY1" fmla="*/ 0 h 4279330"/>
              <a:gd name="connsiteX2" fmla="*/ 5830510 w 5830510"/>
              <a:gd name="connsiteY2" fmla="*/ 4278799 h 4279330"/>
              <a:gd name="connsiteX3" fmla="*/ 57985 w 5830510"/>
              <a:gd name="connsiteY3" fmla="*/ 4279330 h 4279330"/>
              <a:gd name="connsiteX4" fmla="*/ 0 w 5830510"/>
              <a:gd name="connsiteY4" fmla="*/ 4221345 h 4279330"/>
              <a:gd name="connsiteX5" fmla="*/ 0 w 5830510"/>
              <a:gd name="connsiteY5" fmla="*/ 57985 h 4279330"/>
              <a:gd name="connsiteX6" fmla="*/ 57985 w 5830510"/>
              <a:gd name="connsiteY6" fmla="*/ 0 h 427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0510" h="4279330">
                <a:moveTo>
                  <a:pt x="57985" y="0"/>
                </a:moveTo>
                <a:lnTo>
                  <a:pt x="5830510" y="0"/>
                </a:lnTo>
                <a:lnTo>
                  <a:pt x="5830510" y="4278799"/>
                </a:lnTo>
                <a:lnTo>
                  <a:pt x="57985" y="4279330"/>
                </a:lnTo>
                <a:cubicBezTo>
                  <a:pt x="25961" y="4279330"/>
                  <a:pt x="0" y="4253369"/>
                  <a:pt x="0" y="4221345"/>
                </a:cubicBezTo>
                <a:lnTo>
                  <a:pt x="0" y="57985"/>
                </a:lnTo>
                <a:cubicBezTo>
                  <a:pt x="0" y="25961"/>
                  <a:pt x="25961" y="0"/>
                  <a:pt x="57985" y="0"/>
                </a:cubicBezTo>
                <a:close/>
              </a:path>
            </a:pathLst>
          </a:custGeom>
          <a:pattFill prst="smGrid">
            <a:fgClr>
              <a:schemeClr val="bg1">
                <a:lumMod val="65000"/>
              </a:schemeClr>
            </a:fgClr>
            <a:bgClr>
              <a:schemeClr val="bg1">
                <a:lumMod val="75000"/>
              </a:schemeClr>
            </a:bgClr>
          </a:pattFill>
          <a:effectLst>
            <a:innerShdw blurRad="25400">
              <a:prstClr val="black"/>
            </a:innerShdw>
          </a:effectLst>
        </p:spPr>
        <p:txBody>
          <a:bodyPr wrap="square" bIns="108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i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GB" dirty="0"/>
              <a:t>Click on the icon below</a:t>
            </a:r>
            <a:br>
              <a:rPr lang="en-GB" dirty="0"/>
            </a:br>
            <a:r>
              <a:rPr lang="en-GB" dirty="0"/>
              <a:t>to insert an image</a:t>
            </a:r>
          </a:p>
        </p:txBody>
      </p:sp>
      <p:grpSp>
        <p:nvGrpSpPr>
          <p:cNvPr id="7" name="INSTRUCTIE">
            <a:extLst>
              <a:ext uri="{FF2B5EF4-FFF2-40B4-BE49-F238E27FC236}">
                <a16:creationId xmlns:a16="http://schemas.microsoft.com/office/drawing/2014/main" id="{E521017B-3E25-4457-8644-63B681C9208B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07F56471-683E-2F08-8697-5BFEE0DC4EA4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1CC1D00D-4283-B3AC-9F9D-15C1DB1C04DF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3290E15C-B98C-783F-6BB7-41B66CBE1AFD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6CB8E7A3-476C-8375-EDC4-5D4AD3D51865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3" name="Groep 12">
              <a:extLst>
                <a:ext uri="{FF2B5EF4-FFF2-40B4-BE49-F238E27FC236}">
                  <a16:creationId xmlns:a16="http://schemas.microsoft.com/office/drawing/2014/main" id="{283A462D-EC98-605B-15DD-DAC6DFB44540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F9D841F2-063B-1317-3709-B4F41BC0F8B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4" name="Ovaal 53">
                <a:extLst>
                  <a:ext uri="{FF2B5EF4-FFF2-40B4-BE49-F238E27FC236}">
                    <a16:creationId xmlns:a16="http://schemas.microsoft.com/office/drawing/2014/main" id="{7D1C2E7D-50B9-5D62-18A9-91DEDD586CD2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5" name="Vrije vorm: vorm 54">
                <a:extLst>
                  <a:ext uri="{FF2B5EF4-FFF2-40B4-BE49-F238E27FC236}">
                    <a16:creationId xmlns:a16="http://schemas.microsoft.com/office/drawing/2014/main" id="{798DFB6F-782E-F531-EEC3-65A0A2DFC18C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6" name="Rechthoek: afgeronde hoeken 55">
                <a:extLst>
                  <a:ext uri="{FF2B5EF4-FFF2-40B4-BE49-F238E27FC236}">
                    <a16:creationId xmlns:a16="http://schemas.microsoft.com/office/drawing/2014/main" id="{C70088FE-328D-0133-C585-506442E9DFA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1F31E0EC-AA2E-5B9C-93D4-CCDAFE30D2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34F81C23-7A65-68F6-A822-72AA3AAF4259}"/>
                  </a:ext>
                </a:extLst>
              </p:cNvPr>
              <p:cNvCxnSpPr>
                <a:cxnSpLocks/>
                <a:stCxn id="56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96348579-EA82-DBC9-32A1-3CB79A1D0653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4D7E961-C4F5-1AF3-631B-F44072674BDF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61F383D2-7757-F576-0A09-A068C60AC49F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52F1F910-76AE-F695-12C8-C4771884684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24A6686E-23B2-FF2C-FA07-980F7E8A68C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2" name="Gelijkbenige driehoek 51">
                <a:extLst>
                  <a:ext uri="{FF2B5EF4-FFF2-40B4-BE49-F238E27FC236}">
                    <a16:creationId xmlns:a16="http://schemas.microsoft.com/office/drawing/2014/main" id="{42018EC0-BC01-46E4-1319-1A78F5B6FA7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DCE10E54-1129-4E0D-6F44-08A0CEFFC98A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E4D0FA2A-1867-9484-1B65-41E34AF20AB9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C1E209FD-6552-CB61-B436-590260B10153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479B0D37-2351-03EB-F717-61933AAB6559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6" name="Groep 25">
                  <a:extLst>
                    <a:ext uri="{FF2B5EF4-FFF2-40B4-BE49-F238E27FC236}">
                      <a16:creationId xmlns:a16="http://schemas.microsoft.com/office/drawing/2014/main" id="{9D8801C1-EF21-322B-8AE0-1116DB2EC1B7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44" name="Groep 43">
                    <a:extLst>
                      <a:ext uri="{FF2B5EF4-FFF2-40B4-BE49-F238E27FC236}">
                        <a16:creationId xmlns:a16="http://schemas.microsoft.com/office/drawing/2014/main" id="{FBE71100-24EB-32E8-B9E1-6FD1DDC3C84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05CB548A-8AE0-9FD4-0226-3AAAD5E4E62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8" name="Rechthoek 47">
                      <a:extLst>
                        <a:ext uri="{FF2B5EF4-FFF2-40B4-BE49-F238E27FC236}">
                          <a16:creationId xmlns:a16="http://schemas.microsoft.com/office/drawing/2014/main" id="{5EF8B904-6F46-E417-9BE0-7A5FA85A3BF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9" name="Ovaal 48">
                      <a:extLst>
                        <a:ext uri="{FF2B5EF4-FFF2-40B4-BE49-F238E27FC236}">
                          <a16:creationId xmlns:a16="http://schemas.microsoft.com/office/drawing/2014/main" id="{F001EAA8-8D13-B6F2-40A1-2FE2C0E8B80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45" name="Afbeelding 44">
                    <a:extLst>
                      <a:ext uri="{FF2B5EF4-FFF2-40B4-BE49-F238E27FC236}">
                        <a16:creationId xmlns:a16="http://schemas.microsoft.com/office/drawing/2014/main" id="{6730BCB3-6014-BB96-9B9C-42E7E781043D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6" name="Afbeelding 45">
                    <a:extLst>
                      <a:ext uri="{FF2B5EF4-FFF2-40B4-BE49-F238E27FC236}">
                        <a16:creationId xmlns:a16="http://schemas.microsoft.com/office/drawing/2014/main" id="{5DFC5D73-C131-941E-8891-C73238DA985D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7" name="Groep 26">
                  <a:extLst>
                    <a:ext uri="{FF2B5EF4-FFF2-40B4-BE49-F238E27FC236}">
                      <a16:creationId xmlns:a16="http://schemas.microsoft.com/office/drawing/2014/main" id="{82EDF029-4018-75DF-6C14-FCB2C34513C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996AD40A-32C4-8376-3A4A-F1882E81E8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6FBCDE86-416D-BFC7-AB46-5284737345B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" name="Groep 27">
                  <a:extLst>
                    <a:ext uri="{FF2B5EF4-FFF2-40B4-BE49-F238E27FC236}">
                      <a16:creationId xmlns:a16="http://schemas.microsoft.com/office/drawing/2014/main" id="{0EA6DB5B-1F7A-ABE1-9E21-EBCD87FC05E1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9" name="Rechthoek 28">
                    <a:extLst>
                      <a:ext uri="{FF2B5EF4-FFF2-40B4-BE49-F238E27FC236}">
                        <a16:creationId xmlns:a16="http://schemas.microsoft.com/office/drawing/2014/main" id="{F94FF953-742F-5472-FC02-CCBBB9372C1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AD0262AF-CF7C-BDF3-7FA7-B254E8E2A5C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362EEE7A-BA24-C8D7-AA18-4B5E31A83596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25" name="Gelijkbenige driehoek 24">
                <a:extLst>
                  <a:ext uri="{FF2B5EF4-FFF2-40B4-BE49-F238E27FC236}">
                    <a16:creationId xmlns:a16="http://schemas.microsoft.com/office/drawing/2014/main" id="{456246AC-6DF1-E94E-1FF0-5952CDFEF436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" name="ICOON_info">
              <a:extLst>
                <a:ext uri="{FF2B5EF4-FFF2-40B4-BE49-F238E27FC236}">
                  <a16:creationId xmlns:a16="http://schemas.microsoft.com/office/drawing/2014/main" id="{2A2D1447-2A14-75B2-3B33-C9F9139836FD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998463ED-3178-9158-62F6-B098A244741A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Graphic 163" descr="Informatie">
                <a:extLst>
                  <a:ext uri="{FF2B5EF4-FFF2-40B4-BE49-F238E27FC236}">
                    <a16:creationId xmlns:a16="http://schemas.microsoft.com/office/drawing/2014/main" id="{0EB5D04B-A01E-37B0-7BB4-1D1D484E7B5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747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viceslide Mobi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9" y="720000"/>
            <a:ext cx="10751275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705595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 err="1">
                <a:solidFill>
                  <a:schemeClr val="accent1"/>
                </a:solidFill>
                <a:latin typeface="+mj-lt"/>
              </a:rPr>
              <a:t>Deviceslide</a:t>
            </a:r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 Mobiel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261B-7015-4256-8DC1-E85BF04CDAE2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30" name="Groep 29">
            <a:extLst>
              <a:ext uri="{FF2B5EF4-FFF2-40B4-BE49-F238E27FC236}">
                <a16:creationId xmlns:a16="http://schemas.microsoft.com/office/drawing/2014/main" id="{AED36859-909B-B4E9-629F-889587FBAAF9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9C51F3C3-D9CB-07F7-EFDE-4B708321C4B0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F625322F-0ABA-865B-6ABA-2A7026A43A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F03C2EA8-A7BF-009F-7547-842056AD70F5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F3B12AFF-D4CF-07F9-13D9-D9F934B72722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2F1BB92C-20B6-ECE8-B3B9-5CFC5AD6427C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9EFE35F-86C2-C668-6C41-8CA590B93034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E58F3D2D-9FD1-993E-1D79-FCB255EF91CC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7A0353-72BF-03BC-C475-CB0B4DA70B08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24" name="Tijdelijke aanduiding voor tekst 5">
            <a:extLst>
              <a:ext uri="{FF2B5EF4-FFF2-40B4-BE49-F238E27FC236}">
                <a16:creationId xmlns:a16="http://schemas.microsoft.com/office/drawing/2014/main" id="{E25F79E2-E632-6778-DC00-6D616DC78E4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40630" y="1570458"/>
            <a:ext cx="3310740" cy="6716679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25" name="Tijdelijke aanduiding voor afbeelding 130">
            <a:extLst>
              <a:ext uri="{FF2B5EF4-FFF2-40B4-BE49-F238E27FC236}">
                <a16:creationId xmlns:a16="http://schemas.microsoft.com/office/drawing/2014/main" id="{6347DCAC-788D-8BAF-B9A7-10354CB287D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612780" y="1721835"/>
            <a:ext cx="2966439" cy="6413924"/>
          </a:xfrm>
          <a:custGeom>
            <a:avLst/>
            <a:gdLst>
              <a:gd name="connsiteX0" fmla="*/ 289657 w 2459307"/>
              <a:gd name="connsiteY0" fmla="*/ 0 h 5317423"/>
              <a:gd name="connsiteX1" fmla="*/ 715234 w 2459307"/>
              <a:gd name="connsiteY1" fmla="*/ 0 h 5317423"/>
              <a:gd name="connsiteX2" fmla="*/ 715234 w 2459307"/>
              <a:gd name="connsiteY2" fmla="*/ 65703 h 5317423"/>
              <a:gd name="connsiteX3" fmla="*/ 715234 w 2459307"/>
              <a:gd name="connsiteY3" fmla="*/ 65704 h 5317423"/>
              <a:gd name="connsiteX4" fmla="*/ 715234 w 2459307"/>
              <a:gd name="connsiteY4" fmla="*/ 83014 h 5317423"/>
              <a:gd name="connsiteX5" fmla="*/ 715234 w 2459307"/>
              <a:gd name="connsiteY5" fmla="*/ 91104 h 5317423"/>
              <a:gd name="connsiteX6" fmla="*/ 839038 w 2459307"/>
              <a:gd name="connsiteY6" fmla="*/ 214908 h 5317423"/>
              <a:gd name="connsiteX7" fmla="*/ 864434 w 2459307"/>
              <a:gd name="connsiteY7" fmla="*/ 214908 h 5317423"/>
              <a:gd name="connsiteX8" fmla="*/ 864439 w 2459307"/>
              <a:gd name="connsiteY8" fmla="*/ 214909 h 5317423"/>
              <a:gd name="connsiteX9" fmla="*/ 1587108 w 2459307"/>
              <a:gd name="connsiteY9" fmla="*/ 214909 h 5317423"/>
              <a:gd name="connsiteX10" fmla="*/ 1587113 w 2459307"/>
              <a:gd name="connsiteY10" fmla="*/ 214908 h 5317423"/>
              <a:gd name="connsiteX11" fmla="*/ 1612509 w 2459307"/>
              <a:gd name="connsiteY11" fmla="*/ 214908 h 5317423"/>
              <a:gd name="connsiteX12" fmla="*/ 1736313 w 2459307"/>
              <a:gd name="connsiteY12" fmla="*/ 91104 h 5317423"/>
              <a:gd name="connsiteX13" fmla="*/ 1736313 w 2459307"/>
              <a:gd name="connsiteY13" fmla="*/ 83014 h 5317423"/>
              <a:gd name="connsiteX14" fmla="*/ 1736313 w 2459307"/>
              <a:gd name="connsiteY14" fmla="*/ 65704 h 5317423"/>
              <a:gd name="connsiteX15" fmla="*/ 1736313 w 2459307"/>
              <a:gd name="connsiteY15" fmla="*/ 65703 h 5317423"/>
              <a:gd name="connsiteX16" fmla="*/ 1736313 w 2459307"/>
              <a:gd name="connsiteY16" fmla="*/ 0 h 5317423"/>
              <a:gd name="connsiteX17" fmla="*/ 2169650 w 2459307"/>
              <a:gd name="connsiteY17" fmla="*/ 0 h 5317423"/>
              <a:gd name="connsiteX18" fmla="*/ 2459307 w 2459307"/>
              <a:gd name="connsiteY18" fmla="*/ 289657 h 5317423"/>
              <a:gd name="connsiteX19" fmla="*/ 2459307 w 2459307"/>
              <a:gd name="connsiteY19" fmla="*/ 5027766 h 5317423"/>
              <a:gd name="connsiteX20" fmla="*/ 2169650 w 2459307"/>
              <a:gd name="connsiteY20" fmla="*/ 5317423 h 5317423"/>
              <a:gd name="connsiteX21" fmla="*/ 289657 w 2459307"/>
              <a:gd name="connsiteY21" fmla="*/ 5317423 h 5317423"/>
              <a:gd name="connsiteX22" fmla="*/ 0 w 2459307"/>
              <a:gd name="connsiteY22" fmla="*/ 5027766 h 5317423"/>
              <a:gd name="connsiteX23" fmla="*/ 0 w 2459307"/>
              <a:gd name="connsiteY23" fmla="*/ 289657 h 5317423"/>
              <a:gd name="connsiteX24" fmla="*/ 289657 w 2459307"/>
              <a:gd name="connsiteY24" fmla="*/ 0 h 5317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59307" h="5317423">
                <a:moveTo>
                  <a:pt x="289657" y="0"/>
                </a:moveTo>
                <a:lnTo>
                  <a:pt x="715234" y="0"/>
                </a:lnTo>
                <a:lnTo>
                  <a:pt x="715234" y="65703"/>
                </a:lnTo>
                <a:lnTo>
                  <a:pt x="715234" y="65704"/>
                </a:lnTo>
                <a:lnTo>
                  <a:pt x="715234" y="83014"/>
                </a:lnTo>
                <a:lnTo>
                  <a:pt x="715234" y="91104"/>
                </a:lnTo>
                <a:cubicBezTo>
                  <a:pt x="715234" y="159479"/>
                  <a:pt x="770663" y="214908"/>
                  <a:pt x="839038" y="214908"/>
                </a:cubicBezTo>
                <a:lnTo>
                  <a:pt x="864434" y="214908"/>
                </a:lnTo>
                <a:lnTo>
                  <a:pt x="864439" y="214909"/>
                </a:lnTo>
                <a:lnTo>
                  <a:pt x="1587108" y="214909"/>
                </a:lnTo>
                <a:lnTo>
                  <a:pt x="1587113" y="214908"/>
                </a:lnTo>
                <a:lnTo>
                  <a:pt x="1612509" y="214908"/>
                </a:lnTo>
                <a:cubicBezTo>
                  <a:pt x="1680884" y="214908"/>
                  <a:pt x="1736313" y="159479"/>
                  <a:pt x="1736313" y="91104"/>
                </a:cubicBezTo>
                <a:lnTo>
                  <a:pt x="1736313" y="83014"/>
                </a:lnTo>
                <a:lnTo>
                  <a:pt x="1736313" y="65704"/>
                </a:lnTo>
                <a:lnTo>
                  <a:pt x="1736313" y="65703"/>
                </a:lnTo>
                <a:lnTo>
                  <a:pt x="1736313" y="0"/>
                </a:lnTo>
                <a:lnTo>
                  <a:pt x="2169650" y="0"/>
                </a:lnTo>
                <a:cubicBezTo>
                  <a:pt x="2329623" y="0"/>
                  <a:pt x="2459307" y="129684"/>
                  <a:pt x="2459307" y="289657"/>
                </a:cubicBezTo>
                <a:lnTo>
                  <a:pt x="2459307" y="5027766"/>
                </a:lnTo>
                <a:cubicBezTo>
                  <a:pt x="2459307" y="5187739"/>
                  <a:pt x="2329623" y="5317423"/>
                  <a:pt x="2169650" y="5317423"/>
                </a:cubicBezTo>
                <a:lnTo>
                  <a:pt x="289657" y="5317423"/>
                </a:lnTo>
                <a:cubicBezTo>
                  <a:pt x="129684" y="5317423"/>
                  <a:pt x="0" y="5187739"/>
                  <a:pt x="0" y="5027766"/>
                </a:cubicBezTo>
                <a:lnTo>
                  <a:pt x="0" y="289657"/>
                </a:lnTo>
                <a:cubicBezTo>
                  <a:pt x="0" y="129684"/>
                  <a:pt x="129684" y="0"/>
                  <a:pt x="289657" y="0"/>
                </a:cubicBezTo>
                <a:close/>
              </a:path>
            </a:pathLst>
          </a:custGeom>
          <a:pattFill prst="smGrid">
            <a:fgClr>
              <a:schemeClr val="bg1">
                <a:lumMod val="65000"/>
              </a:schemeClr>
            </a:fgClr>
            <a:bgClr>
              <a:schemeClr val="bg1">
                <a:lumMod val="75000"/>
              </a:schemeClr>
            </a:bgClr>
          </a:pattFill>
          <a:effectLst>
            <a:innerShdw blurRad="25400">
              <a:prstClr val="black"/>
            </a:innerShdw>
          </a:effectLst>
        </p:spPr>
        <p:txBody>
          <a:bodyPr wrap="square" bIns="108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i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GB" dirty="0"/>
              <a:t>Click on the icon below</a:t>
            </a:r>
            <a:br>
              <a:rPr lang="en-GB" dirty="0"/>
            </a:br>
            <a:r>
              <a:rPr lang="en-GB" dirty="0"/>
              <a:t>to insert an </a:t>
            </a:r>
            <a:r>
              <a:rPr lang="en-GB" dirty="0" err="1"/>
              <a:t>imagey</a:t>
            </a:r>
            <a:endParaRPr lang="en-GB" dirty="0"/>
          </a:p>
        </p:txBody>
      </p:sp>
      <p:grpSp>
        <p:nvGrpSpPr>
          <p:cNvPr id="7" name="INSTRUCTIE">
            <a:extLst>
              <a:ext uri="{FF2B5EF4-FFF2-40B4-BE49-F238E27FC236}">
                <a16:creationId xmlns:a16="http://schemas.microsoft.com/office/drawing/2014/main" id="{14739D53-21EC-2E62-3DDA-E9EDBF278CA7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72C83168-11B7-B509-E4E0-030D7B03E765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EC506421-B49C-BE80-D3AE-CCFC633B3427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23253829-7520-C188-7389-CCBBEDA6AEDB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F38B455-B404-FA95-C330-617709D774B4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3" name="Groep 12">
              <a:extLst>
                <a:ext uri="{FF2B5EF4-FFF2-40B4-BE49-F238E27FC236}">
                  <a16:creationId xmlns:a16="http://schemas.microsoft.com/office/drawing/2014/main" id="{906B302A-41ED-E785-09ED-624E49D2F566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A0CAF6AD-4CD6-0C9D-ACD3-9B2D0711A8A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4" name="Ovaal 53">
                <a:extLst>
                  <a:ext uri="{FF2B5EF4-FFF2-40B4-BE49-F238E27FC236}">
                    <a16:creationId xmlns:a16="http://schemas.microsoft.com/office/drawing/2014/main" id="{33F8889F-4C07-3BC5-C9A7-27912C75CF44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5" name="Vrije vorm: vorm 54">
                <a:extLst>
                  <a:ext uri="{FF2B5EF4-FFF2-40B4-BE49-F238E27FC236}">
                    <a16:creationId xmlns:a16="http://schemas.microsoft.com/office/drawing/2014/main" id="{68A32FC9-7FC0-3C3A-AF2C-7749AF3C4603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6" name="Rechthoek: afgeronde hoeken 55">
                <a:extLst>
                  <a:ext uri="{FF2B5EF4-FFF2-40B4-BE49-F238E27FC236}">
                    <a16:creationId xmlns:a16="http://schemas.microsoft.com/office/drawing/2014/main" id="{0CE20D7D-F852-2464-BCE4-73FB49E75A96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7A930EF1-2993-CBBE-A9F7-A968320B6C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908FE58D-C447-C8DA-2436-DEC74E70497F}"/>
                  </a:ext>
                </a:extLst>
              </p:cNvPr>
              <p:cNvCxnSpPr>
                <a:cxnSpLocks/>
                <a:stCxn id="56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53888C70-A2E6-806A-2922-29E5F5CADB7F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28E79E34-B974-1FC9-5923-4EF61F142F21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CB3DB2B3-F3C5-571F-9A5F-780C705F3981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C91AFECC-B663-6567-8C73-386EF9B20E0E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026DE5C5-1FBF-B200-1179-003F63E0F00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2" name="Gelijkbenige driehoek 51">
                <a:extLst>
                  <a:ext uri="{FF2B5EF4-FFF2-40B4-BE49-F238E27FC236}">
                    <a16:creationId xmlns:a16="http://schemas.microsoft.com/office/drawing/2014/main" id="{94366E1F-89CD-B255-AF90-707F8F84ED7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4CDB66D8-6E69-4400-8EBF-9D3D0F236EF2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16C19514-C47B-10DF-2BC4-125C29547E2B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E4ED6474-3A7F-800A-B3F6-BA36B08E4ED4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48F047E0-B96C-EF37-A018-8C77D1C2F9E5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8" name="Groep 27">
                  <a:extLst>
                    <a:ext uri="{FF2B5EF4-FFF2-40B4-BE49-F238E27FC236}">
                      <a16:creationId xmlns:a16="http://schemas.microsoft.com/office/drawing/2014/main" id="{8A4462D8-6428-1383-0A2B-155EC72D830D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44" name="Groep 43">
                    <a:extLst>
                      <a:ext uri="{FF2B5EF4-FFF2-40B4-BE49-F238E27FC236}">
                        <a16:creationId xmlns:a16="http://schemas.microsoft.com/office/drawing/2014/main" id="{58424A87-55F8-E218-3EBB-FC1775A0356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66CFE5DC-1535-0486-D829-D8FD33C3980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8" name="Rechthoek 47">
                      <a:extLst>
                        <a:ext uri="{FF2B5EF4-FFF2-40B4-BE49-F238E27FC236}">
                          <a16:creationId xmlns:a16="http://schemas.microsoft.com/office/drawing/2014/main" id="{17A17AE8-AA41-E650-A853-D69CAAA4068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9" name="Ovaal 48">
                      <a:extLst>
                        <a:ext uri="{FF2B5EF4-FFF2-40B4-BE49-F238E27FC236}">
                          <a16:creationId xmlns:a16="http://schemas.microsoft.com/office/drawing/2014/main" id="{70CD2D56-4502-1B0C-5F26-E030CC4F280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45" name="Afbeelding 44">
                    <a:extLst>
                      <a:ext uri="{FF2B5EF4-FFF2-40B4-BE49-F238E27FC236}">
                        <a16:creationId xmlns:a16="http://schemas.microsoft.com/office/drawing/2014/main" id="{1CC6FBDC-8984-EC5F-7036-011C4505610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6" name="Afbeelding 45">
                    <a:extLst>
                      <a:ext uri="{FF2B5EF4-FFF2-40B4-BE49-F238E27FC236}">
                        <a16:creationId xmlns:a16="http://schemas.microsoft.com/office/drawing/2014/main" id="{07A53606-85FF-27C2-7A59-F1014D29C94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9" name="Groep 28">
                  <a:extLst>
                    <a:ext uri="{FF2B5EF4-FFF2-40B4-BE49-F238E27FC236}">
                      <a16:creationId xmlns:a16="http://schemas.microsoft.com/office/drawing/2014/main" id="{8C2193E9-AAF0-29A8-58CE-1C0B90B0FF9B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F2EB26B1-14F2-17AA-09CC-2F3EBCCCD9A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2D1DB18D-DF9C-1269-4077-0FB56557F91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9" name="Groep 38">
                  <a:extLst>
                    <a:ext uri="{FF2B5EF4-FFF2-40B4-BE49-F238E27FC236}">
                      <a16:creationId xmlns:a16="http://schemas.microsoft.com/office/drawing/2014/main" id="{E20897BA-7D68-4923-F6CF-DF1D8305AEF5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9710F0F6-4EEA-E025-135E-D2013570EB8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C309316B-7C4A-0A56-7866-C844A749527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6" name="Rechthoek 25">
                <a:extLst>
                  <a:ext uri="{FF2B5EF4-FFF2-40B4-BE49-F238E27FC236}">
                    <a16:creationId xmlns:a16="http://schemas.microsoft.com/office/drawing/2014/main" id="{D5347BD7-F962-6771-7B80-D45113954DA5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27" name="Gelijkbenige driehoek 26">
                <a:extLst>
                  <a:ext uri="{FF2B5EF4-FFF2-40B4-BE49-F238E27FC236}">
                    <a16:creationId xmlns:a16="http://schemas.microsoft.com/office/drawing/2014/main" id="{F33AC46C-B579-BC28-472A-F0F8F91CEE88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" name="ICOON_info">
              <a:extLst>
                <a:ext uri="{FF2B5EF4-FFF2-40B4-BE49-F238E27FC236}">
                  <a16:creationId xmlns:a16="http://schemas.microsoft.com/office/drawing/2014/main" id="{98BF11EC-70EA-67DA-026D-6B481EE572C6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21" name="Ovaal 20">
                <a:extLst>
                  <a:ext uri="{FF2B5EF4-FFF2-40B4-BE49-F238E27FC236}">
                    <a16:creationId xmlns:a16="http://schemas.microsoft.com/office/drawing/2014/main" id="{CD878780-D182-F944-1DDB-3EA3A4F14065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Graphic 163" descr="Informatie">
                <a:extLst>
                  <a:ext uri="{FF2B5EF4-FFF2-40B4-BE49-F238E27FC236}">
                    <a16:creationId xmlns:a16="http://schemas.microsoft.com/office/drawing/2014/main" id="{34B2DD16-A443-3D91-A58D-E7C044B835B1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311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jdlij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hoek 25">
            <a:extLst>
              <a:ext uri="{FF2B5EF4-FFF2-40B4-BE49-F238E27FC236}">
                <a16:creationId xmlns:a16="http://schemas.microsoft.com/office/drawing/2014/main" id="{30009E3A-699D-7E6B-05D4-6DD24165C0CC}"/>
              </a:ext>
            </a:extLst>
          </p:cNvPr>
          <p:cNvSpPr/>
          <p:nvPr userDrawn="1"/>
        </p:nvSpPr>
        <p:spPr>
          <a:xfrm flipV="1">
            <a:off x="0" y="0"/>
            <a:ext cx="12192000" cy="3116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56945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Tijdlijn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DEF1-B0AB-4E81-8390-9C3A59E97F1E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95DBECC1-836D-6A1B-43A5-40D6F28576E4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5F95DE79-5341-94DF-E949-D89E56A218F5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324139C5-25B7-7C0D-AFF5-5BD2ABC91339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1053E4C0-F656-779E-0384-D03D030CFAD2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39E05A4E-A63C-211A-B065-E0D21D427740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BB61624-F710-62FE-7A90-9A48EAEACF6E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977A7A2B-81FE-90E7-B337-DF3AAD8BBF68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535AB1E-4933-0DC1-7A8C-A0AEF991BA82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A2306965-7472-CFF7-C558-FCD2A2D3CC4A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2B35D21A-613E-C966-4076-1404EC5B005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87582" y="4360805"/>
            <a:ext cx="2077821" cy="1292974"/>
          </a:xfrm>
          <a:custGeom>
            <a:avLst/>
            <a:gdLst>
              <a:gd name="connsiteX0" fmla="*/ 54809 w 2077821"/>
              <a:gd name="connsiteY0" fmla="*/ 0 h 1292974"/>
              <a:gd name="connsiteX1" fmla="*/ 2023013 w 2077821"/>
              <a:gd name="connsiteY1" fmla="*/ 0 h 1292974"/>
              <a:gd name="connsiteX2" fmla="*/ 2077821 w 2077821"/>
              <a:gd name="connsiteY2" fmla="*/ 34768 h 1292974"/>
              <a:gd name="connsiteX3" fmla="*/ 2077821 w 2077821"/>
              <a:gd name="connsiteY3" fmla="*/ 939838 h 1292974"/>
              <a:gd name="connsiteX4" fmla="*/ 1724685 w 2077821"/>
              <a:gd name="connsiteY4" fmla="*/ 1292974 h 1292974"/>
              <a:gd name="connsiteX5" fmla="*/ 54809 w 2077821"/>
              <a:gd name="connsiteY5" fmla="*/ 1292974 h 1292974"/>
              <a:gd name="connsiteX6" fmla="*/ 0 w 2077821"/>
              <a:gd name="connsiteY6" fmla="*/ 1258206 h 1292974"/>
              <a:gd name="connsiteX7" fmla="*/ 0 w 2077821"/>
              <a:gd name="connsiteY7" fmla="*/ 34768 h 1292974"/>
              <a:gd name="connsiteX8" fmla="*/ 54809 w 2077821"/>
              <a:gd name="connsiteY8" fmla="*/ 0 h 129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7821" h="1292974">
                <a:moveTo>
                  <a:pt x="54809" y="0"/>
                </a:moveTo>
                <a:lnTo>
                  <a:pt x="2023013" y="0"/>
                </a:lnTo>
                <a:cubicBezTo>
                  <a:pt x="2053282" y="0"/>
                  <a:pt x="2077821" y="15566"/>
                  <a:pt x="2077821" y="34768"/>
                </a:cubicBezTo>
                <a:lnTo>
                  <a:pt x="2077821" y="939838"/>
                </a:lnTo>
                <a:lnTo>
                  <a:pt x="1724685" y="1292974"/>
                </a:lnTo>
                <a:lnTo>
                  <a:pt x="54809" y="1292974"/>
                </a:lnTo>
                <a:cubicBezTo>
                  <a:pt x="24539" y="1292974"/>
                  <a:pt x="0" y="1277408"/>
                  <a:pt x="0" y="1258206"/>
                </a:cubicBezTo>
                <a:lnTo>
                  <a:pt x="0" y="34768"/>
                </a:lnTo>
                <a:cubicBezTo>
                  <a:pt x="0" y="15566"/>
                  <a:pt x="24539" y="0"/>
                  <a:pt x="5480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CB7DEA73-B886-09DA-44B7-83A66E590E18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668603" y="4360805"/>
            <a:ext cx="2077821" cy="1292974"/>
          </a:xfrm>
          <a:custGeom>
            <a:avLst/>
            <a:gdLst>
              <a:gd name="connsiteX0" fmla="*/ 54809 w 2077821"/>
              <a:gd name="connsiteY0" fmla="*/ 0 h 1292974"/>
              <a:gd name="connsiteX1" fmla="*/ 2023013 w 2077821"/>
              <a:gd name="connsiteY1" fmla="*/ 0 h 1292974"/>
              <a:gd name="connsiteX2" fmla="*/ 2077821 w 2077821"/>
              <a:gd name="connsiteY2" fmla="*/ 34768 h 1292974"/>
              <a:gd name="connsiteX3" fmla="*/ 2077821 w 2077821"/>
              <a:gd name="connsiteY3" fmla="*/ 939838 h 1292974"/>
              <a:gd name="connsiteX4" fmla="*/ 1724685 w 2077821"/>
              <a:gd name="connsiteY4" fmla="*/ 1292974 h 1292974"/>
              <a:gd name="connsiteX5" fmla="*/ 54809 w 2077821"/>
              <a:gd name="connsiteY5" fmla="*/ 1292974 h 1292974"/>
              <a:gd name="connsiteX6" fmla="*/ 0 w 2077821"/>
              <a:gd name="connsiteY6" fmla="*/ 1258206 h 1292974"/>
              <a:gd name="connsiteX7" fmla="*/ 0 w 2077821"/>
              <a:gd name="connsiteY7" fmla="*/ 34768 h 1292974"/>
              <a:gd name="connsiteX8" fmla="*/ 54809 w 2077821"/>
              <a:gd name="connsiteY8" fmla="*/ 0 h 129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7821" h="1292974">
                <a:moveTo>
                  <a:pt x="54809" y="0"/>
                </a:moveTo>
                <a:lnTo>
                  <a:pt x="2023013" y="0"/>
                </a:lnTo>
                <a:cubicBezTo>
                  <a:pt x="2053282" y="0"/>
                  <a:pt x="2077821" y="15566"/>
                  <a:pt x="2077821" y="34768"/>
                </a:cubicBezTo>
                <a:lnTo>
                  <a:pt x="2077821" y="939838"/>
                </a:lnTo>
                <a:lnTo>
                  <a:pt x="1724685" y="1292974"/>
                </a:lnTo>
                <a:lnTo>
                  <a:pt x="54809" y="1292974"/>
                </a:lnTo>
                <a:cubicBezTo>
                  <a:pt x="24539" y="1292974"/>
                  <a:pt x="0" y="1277408"/>
                  <a:pt x="0" y="1258206"/>
                </a:cubicBezTo>
                <a:lnTo>
                  <a:pt x="0" y="34768"/>
                </a:lnTo>
                <a:cubicBezTo>
                  <a:pt x="0" y="15566"/>
                  <a:pt x="24539" y="0"/>
                  <a:pt x="5480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4" name="Tijdelijke aanduiding voor afbeelding 23">
            <a:extLst>
              <a:ext uri="{FF2B5EF4-FFF2-40B4-BE49-F238E27FC236}">
                <a16:creationId xmlns:a16="http://schemas.microsoft.com/office/drawing/2014/main" id="{34E258F5-5510-82B2-48E2-2E8C9F37D25D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427247" y="4360805"/>
            <a:ext cx="2077821" cy="1292974"/>
          </a:xfrm>
          <a:custGeom>
            <a:avLst/>
            <a:gdLst>
              <a:gd name="connsiteX0" fmla="*/ 54809 w 2077821"/>
              <a:gd name="connsiteY0" fmla="*/ 0 h 1292974"/>
              <a:gd name="connsiteX1" fmla="*/ 2023013 w 2077821"/>
              <a:gd name="connsiteY1" fmla="*/ 0 h 1292974"/>
              <a:gd name="connsiteX2" fmla="*/ 2077821 w 2077821"/>
              <a:gd name="connsiteY2" fmla="*/ 34768 h 1292974"/>
              <a:gd name="connsiteX3" fmla="*/ 2077821 w 2077821"/>
              <a:gd name="connsiteY3" fmla="*/ 939838 h 1292974"/>
              <a:gd name="connsiteX4" fmla="*/ 1724685 w 2077821"/>
              <a:gd name="connsiteY4" fmla="*/ 1292974 h 1292974"/>
              <a:gd name="connsiteX5" fmla="*/ 54809 w 2077821"/>
              <a:gd name="connsiteY5" fmla="*/ 1292974 h 1292974"/>
              <a:gd name="connsiteX6" fmla="*/ 0 w 2077821"/>
              <a:gd name="connsiteY6" fmla="*/ 1258206 h 1292974"/>
              <a:gd name="connsiteX7" fmla="*/ 0 w 2077821"/>
              <a:gd name="connsiteY7" fmla="*/ 34768 h 1292974"/>
              <a:gd name="connsiteX8" fmla="*/ 54809 w 2077821"/>
              <a:gd name="connsiteY8" fmla="*/ 0 h 129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7821" h="1292974">
                <a:moveTo>
                  <a:pt x="54809" y="0"/>
                </a:moveTo>
                <a:lnTo>
                  <a:pt x="2023013" y="0"/>
                </a:lnTo>
                <a:cubicBezTo>
                  <a:pt x="2053282" y="0"/>
                  <a:pt x="2077821" y="15566"/>
                  <a:pt x="2077821" y="34768"/>
                </a:cubicBezTo>
                <a:lnTo>
                  <a:pt x="2077821" y="939838"/>
                </a:lnTo>
                <a:lnTo>
                  <a:pt x="1724685" y="1292974"/>
                </a:lnTo>
                <a:lnTo>
                  <a:pt x="54809" y="1292974"/>
                </a:lnTo>
                <a:cubicBezTo>
                  <a:pt x="24539" y="1292974"/>
                  <a:pt x="0" y="1277408"/>
                  <a:pt x="0" y="1258206"/>
                </a:cubicBezTo>
                <a:lnTo>
                  <a:pt x="0" y="34768"/>
                </a:lnTo>
                <a:cubicBezTo>
                  <a:pt x="0" y="15566"/>
                  <a:pt x="24539" y="0"/>
                  <a:pt x="5480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5" name="Tijdelijke aanduiding voor afbeelding 24">
            <a:extLst>
              <a:ext uri="{FF2B5EF4-FFF2-40B4-BE49-F238E27FC236}">
                <a16:creationId xmlns:a16="http://schemas.microsoft.com/office/drawing/2014/main" id="{943B5EC7-58F7-C840-FCA5-E30F0D42AC3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226937" y="4360805"/>
            <a:ext cx="2077821" cy="1292974"/>
          </a:xfrm>
          <a:custGeom>
            <a:avLst/>
            <a:gdLst>
              <a:gd name="connsiteX0" fmla="*/ 54809 w 2077821"/>
              <a:gd name="connsiteY0" fmla="*/ 0 h 1292974"/>
              <a:gd name="connsiteX1" fmla="*/ 2023013 w 2077821"/>
              <a:gd name="connsiteY1" fmla="*/ 0 h 1292974"/>
              <a:gd name="connsiteX2" fmla="*/ 2077821 w 2077821"/>
              <a:gd name="connsiteY2" fmla="*/ 34768 h 1292974"/>
              <a:gd name="connsiteX3" fmla="*/ 2077821 w 2077821"/>
              <a:gd name="connsiteY3" fmla="*/ 939838 h 1292974"/>
              <a:gd name="connsiteX4" fmla="*/ 1724685 w 2077821"/>
              <a:gd name="connsiteY4" fmla="*/ 1292974 h 1292974"/>
              <a:gd name="connsiteX5" fmla="*/ 54809 w 2077821"/>
              <a:gd name="connsiteY5" fmla="*/ 1292974 h 1292974"/>
              <a:gd name="connsiteX6" fmla="*/ 0 w 2077821"/>
              <a:gd name="connsiteY6" fmla="*/ 1258206 h 1292974"/>
              <a:gd name="connsiteX7" fmla="*/ 0 w 2077821"/>
              <a:gd name="connsiteY7" fmla="*/ 34768 h 1292974"/>
              <a:gd name="connsiteX8" fmla="*/ 54809 w 2077821"/>
              <a:gd name="connsiteY8" fmla="*/ 0 h 129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7821" h="1292974">
                <a:moveTo>
                  <a:pt x="54809" y="0"/>
                </a:moveTo>
                <a:lnTo>
                  <a:pt x="2023013" y="0"/>
                </a:lnTo>
                <a:cubicBezTo>
                  <a:pt x="2053282" y="0"/>
                  <a:pt x="2077821" y="15566"/>
                  <a:pt x="2077821" y="34768"/>
                </a:cubicBezTo>
                <a:lnTo>
                  <a:pt x="2077821" y="939838"/>
                </a:lnTo>
                <a:lnTo>
                  <a:pt x="1724685" y="1292974"/>
                </a:lnTo>
                <a:lnTo>
                  <a:pt x="54809" y="1292974"/>
                </a:lnTo>
                <a:cubicBezTo>
                  <a:pt x="24539" y="1292974"/>
                  <a:pt x="0" y="1277408"/>
                  <a:pt x="0" y="1258206"/>
                </a:cubicBezTo>
                <a:lnTo>
                  <a:pt x="0" y="34768"/>
                </a:lnTo>
                <a:cubicBezTo>
                  <a:pt x="0" y="15566"/>
                  <a:pt x="24539" y="0"/>
                  <a:pt x="5480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grpSp>
        <p:nvGrpSpPr>
          <p:cNvPr id="17" name="INSTRUCTIE">
            <a:extLst>
              <a:ext uri="{FF2B5EF4-FFF2-40B4-BE49-F238E27FC236}">
                <a16:creationId xmlns:a16="http://schemas.microsoft.com/office/drawing/2014/main" id="{858C0502-792E-A68C-66BC-9304B1250FA8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56881308-AA46-91AD-123E-CCE77915A053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6C5A67C3-1D90-3A32-F726-0C923EBAC44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D1F9C5AA-D541-2DC9-C172-CF781A22E5DD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A42A1E89-2117-FCF3-3AD1-99B17C13E8FC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D90744A5-F8FB-2B6F-4407-2B31A1E5924F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96D8E446-412F-07CB-A483-E122DC96C0B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7" name="Ovaal 56">
                <a:extLst>
                  <a:ext uri="{FF2B5EF4-FFF2-40B4-BE49-F238E27FC236}">
                    <a16:creationId xmlns:a16="http://schemas.microsoft.com/office/drawing/2014/main" id="{694172FA-6444-9E47-13DD-127C258DF90F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8" name="Vrije vorm: vorm 57">
                <a:extLst>
                  <a:ext uri="{FF2B5EF4-FFF2-40B4-BE49-F238E27FC236}">
                    <a16:creationId xmlns:a16="http://schemas.microsoft.com/office/drawing/2014/main" id="{06ACF314-B082-CDF5-1C75-40F4C3A21103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Rechthoek: afgeronde hoeken 58">
                <a:extLst>
                  <a:ext uri="{FF2B5EF4-FFF2-40B4-BE49-F238E27FC236}">
                    <a16:creationId xmlns:a16="http://schemas.microsoft.com/office/drawing/2014/main" id="{A2143F60-067C-F4C3-9755-7F9C90982305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3CFAF747-381C-198B-D7CA-6CA3556D36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1" name="Rechte verbindingslijn 60">
                <a:extLst>
                  <a:ext uri="{FF2B5EF4-FFF2-40B4-BE49-F238E27FC236}">
                    <a16:creationId xmlns:a16="http://schemas.microsoft.com/office/drawing/2014/main" id="{94086C27-44C3-864F-FD01-B4EB906C49D6}"/>
                  </a:ext>
                </a:extLst>
              </p:cNvPr>
              <p:cNvCxnSpPr>
                <a:cxnSpLocks/>
                <a:stCxn id="5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BED7EDE-B5F7-2AA8-8262-4E362276E7EB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E29263D0-9ED6-981D-1C5F-3B4FF51F7CB1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30" name="Groep 29">
              <a:extLst>
                <a:ext uri="{FF2B5EF4-FFF2-40B4-BE49-F238E27FC236}">
                  <a16:creationId xmlns:a16="http://schemas.microsoft.com/office/drawing/2014/main" id="{24B20506-FA8A-C06E-5702-D61C21098F14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78F6471A-AAA7-0DA7-5A82-5A3E57AF371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54" name="Rechte verbindingslijn 53">
                <a:extLst>
                  <a:ext uri="{FF2B5EF4-FFF2-40B4-BE49-F238E27FC236}">
                    <a16:creationId xmlns:a16="http://schemas.microsoft.com/office/drawing/2014/main" id="{65E9A337-C1B8-1F1D-86C8-F282EABB5D7B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5" name="Gelijkbenige driehoek 54">
                <a:extLst>
                  <a:ext uri="{FF2B5EF4-FFF2-40B4-BE49-F238E27FC236}">
                    <a16:creationId xmlns:a16="http://schemas.microsoft.com/office/drawing/2014/main" id="{FA40FE03-BF58-D09D-3963-A7AEE166FC3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6B7E552F-7857-6893-F5FF-67F4FDD7C4CB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C3554314-1DD6-8F45-5A98-584164521459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33" name="Groep 32">
              <a:extLst>
                <a:ext uri="{FF2B5EF4-FFF2-40B4-BE49-F238E27FC236}">
                  <a16:creationId xmlns:a16="http://schemas.microsoft.com/office/drawing/2014/main" id="{5630AB2A-54EC-7002-9620-353B849E4D02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37" name="Groep 36">
                <a:extLst>
                  <a:ext uri="{FF2B5EF4-FFF2-40B4-BE49-F238E27FC236}">
                    <a16:creationId xmlns:a16="http://schemas.microsoft.com/office/drawing/2014/main" id="{127F0FED-2E10-7A33-6DAE-1BEF7F53E378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9A33018E-ED19-A796-D287-7BEB5D343BC1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47" name="Groep 46">
                    <a:extLst>
                      <a:ext uri="{FF2B5EF4-FFF2-40B4-BE49-F238E27FC236}">
                        <a16:creationId xmlns:a16="http://schemas.microsoft.com/office/drawing/2014/main" id="{FE019C67-4309-60EC-B78B-1E20C08AE2C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50" name="Rechthoek 49">
                      <a:extLst>
                        <a:ext uri="{FF2B5EF4-FFF2-40B4-BE49-F238E27FC236}">
                          <a16:creationId xmlns:a16="http://schemas.microsoft.com/office/drawing/2014/main" id="{1E562C89-7468-4FC0-DE84-3D5C21AF636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5EF597D2-CD75-169B-098B-900D99381E0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2" name="Ovaal 51">
                      <a:extLst>
                        <a:ext uri="{FF2B5EF4-FFF2-40B4-BE49-F238E27FC236}">
                          <a16:creationId xmlns:a16="http://schemas.microsoft.com/office/drawing/2014/main" id="{457EE52B-0186-9229-3F9B-0A093D60DB9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48" name="Afbeelding 47">
                    <a:extLst>
                      <a:ext uri="{FF2B5EF4-FFF2-40B4-BE49-F238E27FC236}">
                        <a16:creationId xmlns:a16="http://schemas.microsoft.com/office/drawing/2014/main" id="{98213E10-5C91-8453-8BCD-CF9AFD536466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9" name="Afbeelding 48">
                    <a:extLst>
                      <a:ext uri="{FF2B5EF4-FFF2-40B4-BE49-F238E27FC236}">
                        <a16:creationId xmlns:a16="http://schemas.microsoft.com/office/drawing/2014/main" id="{53AD14B5-BD24-88BE-ACF1-63CD3906E6E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1" name="Groep 40">
                  <a:extLst>
                    <a:ext uri="{FF2B5EF4-FFF2-40B4-BE49-F238E27FC236}">
                      <a16:creationId xmlns:a16="http://schemas.microsoft.com/office/drawing/2014/main" id="{249CD0C7-15A4-C7D3-D69E-3E20579CEBF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5" name="Rechthoek 44">
                    <a:extLst>
                      <a:ext uri="{FF2B5EF4-FFF2-40B4-BE49-F238E27FC236}">
                        <a16:creationId xmlns:a16="http://schemas.microsoft.com/office/drawing/2014/main" id="{AF4EF55F-1209-02C7-44BC-D7AD3B5897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6" name="Rechthoek 45">
                    <a:extLst>
                      <a:ext uri="{FF2B5EF4-FFF2-40B4-BE49-F238E27FC236}">
                        <a16:creationId xmlns:a16="http://schemas.microsoft.com/office/drawing/2014/main" id="{CF7FF259-0F5D-B34A-C742-DAC63BDB606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2" name="Groep 41">
                  <a:extLst>
                    <a:ext uri="{FF2B5EF4-FFF2-40B4-BE49-F238E27FC236}">
                      <a16:creationId xmlns:a16="http://schemas.microsoft.com/office/drawing/2014/main" id="{46E3CE5E-5824-0CB2-6C50-B56720187F4A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713C2A2B-5F1D-10ED-E920-2788EFB2CB8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21E7C782-7C3C-5B15-DD7F-1D588F140E9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2978D989-E635-96E6-2468-60DF6EAFF98C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39" name="Gelijkbenige driehoek 38">
                <a:extLst>
                  <a:ext uri="{FF2B5EF4-FFF2-40B4-BE49-F238E27FC236}">
                    <a16:creationId xmlns:a16="http://schemas.microsoft.com/office/drawing/2014/main" id="{A3718533-5B19-4681-D015-9EE97E2CA542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4" name="ICOON_info">
              <a:extLst>
                <a:ext uri="{FF2B5EF4-FFF2-40B4-BE49-F238E27FC236}">
                  <a16:creationId xmlns:a16="http://schemas.microsoft.com/office/drawing/2014/main" id="{5F5B3317-BED3-5DD4-393D-3BC64FDFC730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35" name="Ovaal 34">
                <a:extLst>
                  <a:ext uri="{FF2B5EF4-FFF2-40B4-BE49-F238E27FC236}">
                    <a16:creationId xmlns:a16="http://schemas.microsoft.com/office/drawing/2014/main" id="{157F56D1-F181-5CB3-1C78-8BF828FFA786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6" name="Graphic 163" descr="Informatie">
                <a:extLst>
                  <a:ext uri="{FF2B5EF4-FFF2-40B4-BE49-F238E27FC236}">
                    <a16:creationId xmlns:a16="http://schemas.microsoft.com/office/drawing/2014/main" id="{87376325-694A-A10D-2D48-8145BB40566D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956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blok + icone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9525EDE2-A5DD-C63F-EDBD-50B1C5E6A0A9}"/>
              </a:ext>
            </a:extLst>
          </p:cNvPr>
          <p:cNvSpPr/>
          <p:nvPr userDrawn="1"/>
        </p:nvSpPr>
        <p:spPr>
          <a:xfrm flipV="1">
            <a:off x="0" y="0"/>
            <a:ext cx="12192000" cy="3116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92200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Tekstblok + iconen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B1AC-EC74-4158-89C3-D59029BAA2AE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4" name="Tijdelijke aanduiding voor verticale tekst 2">
            <a:extLst>
              <a:ext uri="{FF2B5EF4-FFF2-40B4-BE49-F238E27FC236}">
                <a16:creationId xmlns:a16="http://schemas.microsoft.com/office/drawing/2014/main" id="{6329F0BE-6CB5-2CA3-EEEC-DFD5977AA3DC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2599070"/>
            <a:ext cx="2408761" cy="3233406"/>
          </a:xfrm>
          <a:prstGeom prst="roundRect">
            <a:avLst>
              <a:gd name="adj" fmla="val 1710"/>
            </a:avLst>
          </a:prstGeom>
          <a:solidFill>
            <a:schemeClr val="bg1"/>
          </a:solidFill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/>
          <a:lstStyle>
            <a:lvl1pPr>
              <a:spcBef>
                <a:spcPts val="600"/>
              </a:spcBef>
              <a:spcAft>
                <a:spcPts val="600"/>
              </a:spcAft>
              <a:defRPr sz="1400"/>
            </a:lvl1pPr>
            <a:lvl2pPr>
              <a:spcBef>
                <a:spcPts val="600"/>
              </a:spcBef>
              <a:spcAft>
                <a:spcPts val="600"/>
              </a:spcAft>
              <a:defRPr sz="1400"/>
            </a:lvl2pPr>
            <a:lvl3pPr>
              <a:spcBef>
                <a:spcPts val="600"/>
              </a:spcBef>
              <a:spcAft>
                <a:spcPts val="600"/>
              </a:spcAft>
              <a:defRPr sz="12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600"/>
            </a:lvl5pPr>
            <a:lvl6pPr>
              <a:spcBef>
                <a:spcPts val="600"/>
              </a:spcBef>
              <a:spcAft>
                <a:spcPts val="600"/>
              </a:spcAft>
              <a:defRPr sz="1600"/>
            </a:lvl6pPr>
            <a:lvl7pPr>
              <a:spcBef>
                <a:spcPts val="600"/>
              </a:spcBef>
              <a:spcAft>
                <a:spcPts val="600"/>
              </a:spcAft>
              <a:defRPr sz="1400"/>
            </a:lvl7pPr>
            <a:lvl8pPr>
              <a:spcBef>
                <a:spcPts val="600"/>
              </a:spcBef>
              <a:spcAft>
                <a:spcPts val="600"/>
              </a:spcAft>
              <a:defRPr sz="1200"/>
            </a:lvl8pPr>
            <a:lvl9pPr>
              <a:spcBef>
                <a:spcPts val="600"/>
              </a:spcBef>
              <a:spcAft>
                <a:spcPts val="600"/>
              </a:spcAft>
              <a:defRPr sz="10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22" name="Tijdelijke aanduiding voor verticale tekst 2">
            <a:extLst>
              <a:ext uri="{FF2B5EF4-FFF2-40B4-BE49-F238E27FC236}">
                <a16:creationId xmlns:a16="http://schemas.microsoft.com/office/drawing/2014/main" id="{E8186FD6-E7FE-72B9-9688-E845DEBAC80C}"/>
              </a:ext>
            </a:extLst>
          </p:cNvPr>
          <p:cNvSpPr>
            <a:spLocks noGrp="1"/>
          </p:cNvSpPr>
          <p:nvPr>
            <p:ph type="body" orient="vert" idx="24" hasCustomPrompt="1"/>
          </p:nvPr>
        </p:nvSpPr>
        <p:spPr>
          <a:xfrm>
            <a:off x="3499786" y="2599070"/>
            <a:ext cx="2408761" cy="3233406"/>
          </a:xfrm>
          <a:prstGeom prst="roundRect">
            <a:avLst>
              <a:gd name="adj" fmla="val 1710"/>
            </a:avLst>
          </a:prstGeom>
          <a:solidFill>
            <a:schemeClr val="bg1"/>
          </a:solidFill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/>
          <a:lstStyle>
            <a:lvl1pPr>
              <a:spcBef>
                <a:spcPts val="600"/>
              </a:spcBef>
              <a:spcAft>
                <a:spcPts val="600"/>
              </a:spcAft>
              <a:defRPr sz="1400"/>
            </a:lvl1pPr>
            <a:lvl2pPr>
              <a:spcBef>
                <a:spcPts val="600"/>
              </a:spcBef>
              <a:spcAft>
                <a:spcPts val="600"/>
              </a:spcAft>
              <a:defRPr sz="1400"/>
            </a:lvl2pPr>
            <a:lvl3pPr>
              <a:spcBef>
                <a:spcPts val="600"/>
              </a:spcBef>
              <a:spcAft>
                <a:spcPts val="600"/>
              </a:spcAft>
              <a:defRPr sz="12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600"/>
            </a:lvl5pPr>
            <a:lvl6pPr>
              <a:spcBef>
                <a:spcPts val="600"/>
              </a:spcBef>
              <a:spcAft>
                <a:spcPts val="600"/>
              </a:spcAft>
              <a:defRPr sz="1600"/>
            </a:lvl6pPr>
            <a:lvl7pPr>
              <a:spcBef>
                <a:spcPts val="600"/>
              </a:spcBef>
              <a:spcAft>
                <a:spcPts val="600"/>
              </a:spcAft>
              <a:defRPr sz="1400"/>
            </a:lvl7pPr>
            <a:lvl8pPr>
              <a:spcBef>
                <a:spcPts val="600"/>
              </a:spcBef>
              <a:spcAft>
                <a:spcPts val="600"/>
              </a:spcAft>
              <a:defRPr sz="1200"/>
            </a:lvl8pPr>
            <a:lvl9pPr>
              <a:spcBef>
                <a:spcPts val="600"/>
              </a:spcBef>
              <a:spcAft>
                <a:spcPts val="600"/>
              </a:spcAft>
              <a:defRPr sz="10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23" name="Tijdelijke aanduiding voor verticale tekst 2">
            <a:extLst>
              <a:ext uri="{FF2B5EF4-FFF2-40B4-BE49-F238E27FC236}">
                <a16:creationId xmlns:a16="http://schemas.microsoft.com/office/drawing/2014/main" id="{48FB5CB6-466F-8E55-DED9-A1B724FB0669}"/>
              </a:ext>
            </a:extLst>
          </p:cNvPr>
          <p:cNvSpPr>
            <a:spLocks noGrp="1"/>
          </p:cNvSpPr>
          <p:nvPr>
            <p:ph type="body" orient="vert" idx="25" hasCustomPrompt="1"/>
          </p:nvPr>
        </p:nvSpPr>
        <p:spPr>
          <a:xfrm>
            <a:off x="6279571" y="2599070"/>
            <a:ext cx="2408761" cy="3233406"/>
          </a:xfrm>
          <a:prstGeom prst="roundRect">
            <a:avLst>
              <a:gd name="adj" fmla="val 1710"/>
            </a:avLst>
          </a:prstGeom>
          <a:solidFill>
            <a:schemeClr val="bg1"/>
          </a:solidFill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/>
          <a:lstStyle>
            <a:lvl1pPr>
              <a:spcBef>
                <a:spcPts val="600"/>
              </a:spcBef>
              <a:spcAft>
                <a:spcPts val="600"/>
              </a:spcAft>
              <a:defRPr sz="1400"/>
            </a:lvl1pPr>
            <a:lvl2pPr>
              <a:spcBef>
                <a:spcPts val="600"/>
              </a:spcBef>
              <a:spcAft>
                <a:spcPts val="600"/>
              </a:spcAft>
              <a:defRPr sz="1400"/>
            </a:lvl2pPr>
            <a:lvl3pPr>
              <a:spcBef>
                <a:spcPts val="600"/>
              </a:spcBef>
              <a:spcAft>
                <a:spcPts val="600"/>
              </a:spcAft>
              <a:defRPr sz="12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600"/>
            </a:lvl5pPr>
            <a:lvl6pPr>
              <a:spcBef>
                <a:spcPts val="600"/>
              </a:spcBef>
              <a:spcAft>
                <a:spcPts val="600"/>
              </a:spcAft>
              <a:defRPr sz="1600"/>
            </a:lvl6pPr>
            <a:lvl7pPr>
              <a:spcBef>
                <a:spcPts val="600"/>
              </a:spcBef>
              <a:spcAft>
                <a:spcPts val="600"/>
              </a:spcAft>
              <a:defRPr sz="1400"/>
            </a:lvl7pPr>
            <a:lvl8pPr>
              <a:spcBef>
                <a:spcPts val="600"/>
              </a:spcBef>
              <a:spcAft>
                <a:spcPts val="600"/>
              </a:spcAft>
              <a:defRPr sz="1200"/>
            </a:lvl8pPr>
            <a:lvl9pPr>
              <a:spcBef>
                <a:spcPts val="600"/>
              </a:spcBef>
              <a:spcAft>
                <a:spcPts val="600"/>
              </a:spcAft>
              <a:defRPr sz="10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24" name="Tijdelijke aanduiding voor verticale tekst 2">
            <a:extLst>
              <a:ext uri="{FF2B5EF4-FFF2-40B4-BE49-F238E27FC236}">
                <a16:creationId xmlns:a16="http://schemas.microsoft.com/office/drawing/2014/main" id="{0C9229CE-3DD7-1538-1CDF-7E29F72F8466}"/>
              </a:ext>
            </a:extLst>
          </p:cNvPr>
          <p:cNvSpPr>
            <a:spLocks noGrp="1"/>
          </p:cNvSpPr>
          <p:nvPr>
            <p:ph type="body" orient="vert" idx="26" hasCustomPrompt="1"/>
          </p:nvPr>
        </p:nvSpPr>
        <p:spPr>
          <a:xfrm>
            <a:off x="9053413" y="2599070"/>
            <a:ext cx="2408761" cy="3233406"/>
          </a:xfrm>
          <a:prstGeom prst="roundRect">
            <a:avLst>
              <a:gd name="adj" fmla="val 1710"/>
            </a:avLst>
          </a:prstGeom>
          <a:solidFill>
            <a:schemeClr val="bg1"/>
          </a:solidFill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180000"/>
          <a:lstStyle>
            <a:lvl1pPr>
              <a:spcBef>
                <a:spcPts val="600"/>
              </a:spcBef>
              <a:spcAft>
                <a:spcPts val="600"/>
              </a:spcAft>
              <a:defRPr sz="1400"/>
            </a:lvl1pPr>
            <a:lvl2pPr>
              <a:spcBef>
                <a:spcPts val="600"/>
              </a:spcBef>
              <a:spcAft>
                <a:spcPts val="600"/>
              </a:spcAft>
              <a:defRPr sz="1400"/>
            </a:lvl2pPr>
            <a:lvl3pPr>
              <a:spcBef>
                <a:spcPts val="600"/>
              </a:spcBef>
              <a:spcAft>
                <a:spcPts val="600"/>
              </a:spcAft>
              <a:defRPr sz="12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600"/>
            </a:lvl5pPr>
            <a:lvl6pPr>
              <a:spcBef>
                <a:spcPts val="600"/>
              </a:spcBef>
              <a:spcAft>
                <a:spcPts val="600"/>
              </a:spcAft>
              <a:defRPr sz="1600"/>
            </a:lvl6pPr>
            <a:lvl7pPr>
              <a:spcBef>
                <a:spcPts val="600"/>
              </a:spcBef>
              <a:spcAft>
                <a:spcPts val="600"/>
              </a:spcAft>
              <a:defRPr sz="1400"/>
            </a:lvl7pPr>
            <a:lvl8pPr>
              <a:spcBef>
                <a:spcPts val="600"/>
              </a:spcBef>
              <a:spcAft>
                <a:spcPts val="600"/>
              </a:spcAft>
              <a:defRPr sz="1200"/>
            </a:lvl8pPr>
            <a:lvl9pPr>
              <a:spcBef>
                <a:spcPts val="600"/>
              </a:spcBef>
              <a:spcAft>
                <a:spcPts val="600"/>
              </a:spcAft>
              <a:defRPr sz="10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3E076619-D7A3-3447-5F98-FF18D4A3E89D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24A9B265-294E-38E8-5617-6DCDFD8DC7D5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EB241CB-F823-34A3-C593-DD3569BD771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2ED3A66-C385-A829-7E2E-9EFCF873B99D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517629C0-A5CE-DC27-24C7-6EABFA57DA85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21182E88-1032-67F1-984E-6FCF0634D28A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EDFE30D-C4C8-70A9-CF15-A7E171F5AD50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601B41B4-50DD-99A2-9EE5-CFA68554F78F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A8F4DE84-D20F-33A9-A0E6-B68432EDEAF3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grpSp>
        <p:nvGrpSpPr>
          <p:cNvPr id="7" name="INSTRUCTIE">
            <a:extLst>
              <a:ext uri="{FF2B5EF4-FFF2-40B4-BE49-F238E27FC236}">
                <a16:creationId xmlns:a16="http://schemas.microsoft.com/office/drawing/2014/main" id="{501217D6-55CE-6E8A-2570-E21A4AC96A2F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069119DF-EEC1-EB27-87AB-4D0A12B63B3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428C13F8-5824-4B5C-7EF3-6B00166E8FD9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772921C-DA1F-BDBC-ED6C-785FE6D43397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F90E1FA8-F262-D5D2-2773-AAC8906F326C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C0210881-BA56-DC3F-E1DC-C1A12CE040B8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B9BEA213-8490-5C4B-E7D0-7F662582C7E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143CF23D-FB6C-A763-4274-2807EF93E430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225DF570-5BC4-B863-9088-2B0EF423868A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70E46D20-065F-9D08-619E-8A44389A7B8F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AF43B6C0-8A63-357B-FFD5-62489C1817E3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8C3297A0-BEDA-8A4C-9E0E-11539F5C163A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DEE978F1-70F1-5BC6-782A-38F781C317B8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69098FCA-E9C5-28D7-EC64-189B93343080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A3C289AC-DCCD-22DE-ADF7-BE71139D0B81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51E7FC50-BA46-908C-AB11-0AAF30BC495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326B65BF-72FC-58F7-B7F0-3547C343E284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24994A7-DC1D-BAB4-9F45-DDB22F5CD9F4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C3E66AA-B95F-D680-4AA5-5D81584C987B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601EB511-0B6C-99A5-3120-BA5095DB0B88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E14C7D95-638B-DA59-F433-60F942918111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A811F343-AA93-3BC7-1DEB-A16AC3448F73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4" name="ICOON_info">
              <a:extLst>
                <a:ext uri="{FF2B5EF4-FFF2-40B4-BE49-F238E27FC236}">
                  <a16:creationId xmlns:a16="http://schemas.microsoft.com/office/drawing/2014/main" id="{82226DF8-A5F6-74E7-AA13-319CFF375CB3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6" name="Ovaal 85">
                <a:extLst>
                  <a:ext uri="{FF2B5EF4-FFF2-40B4-BE49-F238E27FC236}">
                    <a16:creationId xmlns:a16="http://schemas.microsoft.com/office/drawing/2014/main" id="{8698C99C-BD7C-2DA9-C9E8-4595EC04661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Graphic 163" descr="Informatie">
                <a:extLst>
                  <a:ext uri="{FF2B5EF4-FFF2-40B4-BE49-F238E27FC236}">
                    <a16:creationId xmlns:a16="http://schemas.microsoft.com/office/drawing/2014/main" id="{D2BEB1A3-01F8-2744-EFD3-3E28B4CAD6C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5" name="VOORBEELD">
              <a:extLst>
                <a:ext uri="{FF2B5EF4-FFF2-40B4-BE49-F238E27FC236}">
                  <a16:creationId xmlns:a16="http://schemas.microsoft.com/office/drawing/2014/main" id="{A11B960B-74E5-BD7D-290F-8164A760C0F2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F342C1AA-E690-30CC-2AF1-11508FA326DC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0A35D969-F51B-FD0B-918F-0B917804D118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BE74C8AF-6D62-E981-9553-38487C688E0F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9" name="Groep 78">
                  <a:extLst>
                    <a:ext uri="{FF2B5EF4-FFF2-40B4-BE49-F238E27FC236}">
                      <a16:creationId xmlns:a16="http://schemas.microsoft.com/office/drawing/2014/main" id="{81F7211B-6EF3-BDF5-F72A-17935136A4F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73005695-FD2A-3D27-B03E-F8AF9B6D7E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7C19844-8A63-3325-F364-F7AD59AD1E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9F855D3A-82C5-A780-7AA3-E83F9AD5D3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E529F170-86BA-7197-0442-64DC45276F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E077AF11-0B90-A361-08AB-F22F6509B9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0" name="Pijl: rechts 79">
                  <a:extLst>
                    <a:ext uri="{FF2B5EF4-FFF2-40B4-BE49-F238E27FC236}">
                      <a16:creationId xmlns:a16="http://schemas.microsoft.com/office/drawing/2014/main" id="{863B2A0D-D9FC-306C-339E-B5AF101F5B0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6DDD2536-159A-DB2D-D32D-DAB76D0E39D4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40D907D7-C8C0-C9D5-56B2-AC357B5C2FF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9373207-F74B-106F-ACC6-CFDFCF2626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60E02A4B-FA1B-B65A-AD74-6D6C431BE09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6E922955-412A-07E3-CEFC-280367D86F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7AE825A1-20A5-3995-E57F-DD622172F87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E21C5CAD-752F-2F30-FFDF-F78321B967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3" name="Pijl: rechts 72">
                  <a:extLst>
                    <a:ext uri="{FF2B5EF4-FFF2-40B4-BE49-F238E27FC236}">
                      <a16:creationId xmlns:a16="http://schemas.microsoft.com/office/drawing/2014/main" id="{4EB921B8-6D34-9AC6-750F-31D06B75F48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42381AF5-F2F5-5EE3-1BA5-44A054FDBB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50BC0526-F4C7-FCC2-DF7A-229B2C06870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B7E19311-D684-9F38-EDFA-5BCE030CD12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82451830-350E-52E8-D06F-7311F627DE3C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B7D0AC1F-4702-003A-42C4-17AD4B990F55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4" name="Rechthoek 63">
                  <a:extLst>
                    <a:ext uri="{FF2B5EF4-FFF2-40B4-BE49-F238E27FC236}">
                      <a16:creationId xmlns:a16="http://schemas.microsoft.com/office/drawing/2014/main" id="{E67FCB4D-4815-B4BB-940F-602815EFA942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33722EDC-BADB-093D-5C3C-E203CB41EB3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5FAD1EA3-E841-57E1-2121-44A1AD20F65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4E81BD67-1101-87EE-37D8-2D6ABC624A7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30938CEA-6919-A9E5-9B44-79A9BC6B8E9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A76FDE33-9091-F14F-193E-92EAED745C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FBCA29A7-A44B-AB4E-8DB4-8A61306832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6" name="Pijl: rechts 65">
                  <a:extLst>
                    <a:ext uri="{FF2B5EF4-FFF2-40B4-BE49-F238E27FC236}">
                      <a16:creationId xmlns:a16="http://schemas.microsoft.com/office/drawing/2014/main" id="{A484D52B-D8CA-1663-2F4E-D891A6D71AA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82D9F8CD-64FA-A7E4-BFF4-734451BA1DEF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94C4AB04-520A-26B2-5B7D-2547EE1531FE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50DBDE50-19C5-9A27-2CA9-B099C8263C5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44EF86EA-18DF-DE2C-BA0F-83B67C65A6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BECC8F58-635E-084B-1C73-89A049DDBB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9D6BA487-62CC-84F4-069E-15542E9B7D4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0F63F3DC-2E97-045A-05E3-5A09F5AE815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61414F1D-D92E-745B-D2C9-998E09426C8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8" name="Pijl: rechts 57">
                  <a:extLst>
                    <a:ext uri="{FF2B5EF4-FFF2-40B4-BE49-F238E27FC236}">
                      <a16:creationId xmlns:a16="http://schemas.microsoft.com/office/drawing/2014/main" id="{6E94E2CA-AEDE-DB73-5F5D-7B9F61F0755E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6920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Tekstblok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9525EDE2-A5DD-C63F-EDBD-50B1C5E6A0A9}"/>
              </a:ext>
            </a:extLst>
          </p:cNvPr>
          <p:cNvSpPr/>
          <p:nvPr userDrawn="1"/>
        </p:nvSpPr>
        <p:spPr>
          <a:xfrm>
            <a:off x="0" y="3116391"/>
            <a:ext cx="12192000" cy="37416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42" name="Vrije vorm: vorm 41">
            <a:extLst>
              <a:ext uri="{FF2B5EF4-FFF2-40B4-BE49-F238E27FC236}">
                <a16:creationId xmlns:a16="http://schemas.microsoft.com/office/drawing/2014/main" id="{44C90C76-B27B-42BA-47ED-6016133D073F}"/>
              </a:ext>
            </a:extLst>
          </p:cNvPr>
          <p:cNvSpPr/>
          <p:nvPr userDrawn="1"/>
        </p:nvSpPr>
        <p:spPr>
          <a:xfrm>
            <a:off x="719139" y="3423113"/>
            <a:ext cx="3338589" cy="2403473"/>
          </a:xfrm>
          <a:custGeom>
            <a:avLst/>
            <a:gdLst>
              <a:gd name="connsiteX0" fmla="*/ 57190 w 3338589"/>
              <a:gd name="connsiteY0" fmla="*/ 0 h 4234324"/>
              <a:gd name="connsiteX1" fmla="*/ 3281399 w 3338589"/>
              <a:gd name="connsiteY1" fmla="*/ 0 h 4234324"/>
              <a:gd name="connsiteX2" fmla="*/ 3338589 w 3338589"/>
              <a:gd name="connsiteY2" fmla="*/ 57190 h 4234324"/>
              <a:gd name="connsiteX3" fmla="*/ 3338589 w 3338589"/>
              <a:gd name="connsiteY3" fmla="*/ 4177134 h 4234324"/>
              <a:gd name="connsiteX4" fmla="*/ 3281399 w 3338589"/>
              <a:gd name="connsiteY4" fmla="*/ 4234324 h 4234324"/>
              <a:gd name="connsiteX5" fmla="*/ 57190 w 3338589"/>
              <a:gd name="connsiteY5" fmla="*/ 4234324 h 4234324"/>
              <a:gd name="connsiteX6" fmla="*/ 0 w 3338589"/>
              <a:gd name="connsiteY6" fmla="*/ 4177134 h 4234324"/>
              <a:gd name="connsiteX7" fmla="*/ 0 w 3338589"/>
              <a:gd name="connsiteY7" fmla="*/ 57190 h 4234324"/>
              <a:gd name="connsiteX8" fmla="*/ 57190 w 3338589"/>
              <a:gd name="connsiteY8" fmla="*/ 0 h 423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8589" h="4234324">
                <a:moveTo>
                  <a:pt x="57190" y="0"/>
                </a:moveTo>
                <a:lnTo>
                  <a:pt x="3281399" y="0"/>
                </a:lnTo>
                <a:cubicBezTo>
                  <a:pt x="3312984" y="0"/>
                  <a:pt x="3338589" y="25605"/>
                  <a:pt x="3338589" y="57190"/>
                </a:cubicBezTo>
                <a:lnTo>
                  <a:pt x="3338589" y="4177134"/>
                </a:lnTo>
                <a:cubicBezTo>
                  <a:pt x="3338589" y="4208719"/>
                  <a:pt x="3312984" y="4234324"/>
                  <a:pt x="3281399" y="4234324"/>
                </a:cubicBezTo>
                <a:lnTo>
                  <a:pt x="57190" y="4234324"/>
                </a:lnTo>
                <a:cubicBezTo>
                  <a:pt x="25605" y="4234324"/>
                  <a:pt x="0" y="4208719"/>
                  <a:pt x="0" y="4177134"/>
                </a:cubicBezTo>
                <a:lnTo>
                  <a:pt x="0" y="57190"/>
                </a:lnTo>
                <a:cubicBezTo>
                  <a:pt x="0" y="25605"/>
                  <a:pt x="25605" y="0"/>
                  <a:pt x="571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43" name="Vrije vorm: vorm 42">
            <a:extLst>
              <a:ext uri="{FF2B5EF4-FFF2-40B4-BE49-F238E27FC236}">
                <a16:creationId xmlns:a16="http://schemas.microsoft.com/office/drawing/2014/main" id="{163AA282-8088-BFD2-CB33-4A2D9812C562}"/>
              </a:ext>
            </a:extLst>
          </p:cNvPr>
          <p:cNvSpPr/>
          <p:nvPr userDrawn="1"/>
        </p:nvSpPr>
        <p:spPr>
          <a:xfrm>
            <a:off x="4432909" y="3423113"/>
            <a:ext cx="3338589" cy="2403473"/>
          </a:xfrm>
          <a:custGeom>
            <a:avLst/>
            <a:gdLst>
              <a:gd name="connsiteX0" fmla="*/ 57190 w 3338589"/>
              <a:gd name="connsiteY0" fmla="*/ 0 h 4234324"/>
              <a:gd name="connsiteX1" fmla="*/ 3281399 w 3338589"/>
              <a:gd name="connsiteY1" fmla="*/ 0 h 4234324"/>
              <a:gd name="connsiteX2" fmla="*/ 3338589 w 3338589"/>
              <a:gd name="connsiteY2" fmla="*/ 57190 h 4234324"/>
              <a:gd name="connsiteX3" fmla="*/ 3338589 w 3338589"/>
              <a:gd name="connsiteY3" fmla="*/ 4177134 h 4234324"/>
              <a:gd name="connsiteX4" fmla="*/ 3281399 w 3338589"/>
              <a:gd name="connsiteY4" fmla="*/ 4234324 h 4234324"/>
              <a:gd name="connsiteX5" fmla="*/ 57190 w 3338589"/>
              <a:gd name="connsiteY5" fmla="*/ 4234324 h 4234324"/>
              <a:gd name="connsiteX6" fmla="*/ 0 w 3338589"/>
              <a:gd name="connsiteY6" fmla="*/ 4177134 h 4234324"/>
              <a:gd name="connsiteX7" fmla="*/ 0 w 3338589"/>
              <a:gd name="connsiteY7" fmla="*/ 57190 h 4234324"/>
              <a:gd name="connsiteX8" fmla="*/ 57190 w 3338589"/>
              <a:gd name="connsiteY8" fmla="*/ 0 h 423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8589" h="4234324">
                <a:moveTo>
                  <a:pt x="57190" y="0"/>
                </a:moveTo>
                <a:lnTo>
                  <a:pt x="3281399" y="0"/>
                </a:lnTo>
                <a:cubicBezTo>
                  <a:pt x="3312984" y="0"/>
                  <a:pt x="3338589" y="25605"/>
                  <a:pt x="3338589" y="57190"/>
                </a:cubicBezTo>
                <a:lnTo>
                  <a:pt x="3338589" y="4177134"/>
                </a:lnTo>
                <a:cubicBezTo>
                  <a:pt x="3338589" y="4208719"/>
                  <a:pt x="3312984" y="4234324"/>
                  <a:pt x="3281399" y="4234324"/>
                </a:cubicBezTo>
                <a:lnTo>
                  <a:pt x="57190" y="4234324"/>
                </a:lnTo>
                <a:cubicBezTo>
                  <a:pt x="25605" y="4234324"/>
                  <a:pt x="0" y="4208719"/>
                  <a:pt x="0" y="4177134"/>
                </a:cubicBezTo>
                <a:lnTo>
                  <a:pt x="0" y="57190"/>
                </a:lnTo>
                <a:cubicBezTo>
                  <a:pt x="0" y="25605"/>
                  <a:pt x="25605" y="0"/>
                  <a:pt x="571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44" name="Vrije vorm: vorm 43">
            <a:extLst>
              <a:ext uri="{FF2B5EF4-FFF2-40B4-BE49-F238E27FC236}">
                <a16:creationId xmlns:a16="http://schemas.microsoft.com/office/drawing/2014/main" id="{6ADDDC69-B6F6-CA1A-76E8-07C9464EBB29}"/>
              </a:ext>
            </a:extLst>
          </p:cNvPr>
          <p:cNvSpPr/>
          <p:nvPr userDrawn="1"/>
        </p:nvSpPr>
        <p:spPr>
          <a:xfrm>
            <a:off x="8132686" y="3423113"/>
            <a:ext cx="3338589" cy="2403473"/>
          </a:xfrm>
          <a:custGeom>
            <a:avLst/>
            <a:gdLst>
              <a:gd name="connsiteX0" fmla="*/ 57190 w 3338589"/>
              <a:gd name="connsiteY0" fmla="*/ 0 h 4234324"/>
              <a:gd name="connsiteX1" fmla="*/ 3281399 w 3338589"/>
              <a:gd name="connsiteY1" fmla="*/ 0 h 4234324"/>
              <a:gd name="connsiteX2" fmla="*/ 3338589 w 3338589"/>
              <a:gd name="connsiteY2" fmla="*/ 57190 h 4234324"/>
              <a:gd name="connsiteX3" fmla="*/ 3338589 w 3338589"/>
              <a:gd name="connsiteY3" fmla="*/ 4177134 h 4234324"/>
              <a:gd name="connsiteX4" fmla="*/ 3281399 w 3338589"/>
              <a:gd name="connsiteY4" fmla="*/ 4234324 h 4234324"/>
              <a:gd name="connsiteX5" fmla="*/ 57190 w 3338589"/>
              <a:gd name="connsiteY5" fmla="*/ 4234324 h 4234324"/>
              <a:gd name="connsiteX6" fmla="*/ 0 w 3338589"/>
              <a:gd name="connsiteY6" fmla="*/ 4177134 h 4234324"/>
              <a:gd name="connsiteX7" fmla="*/ 0 w 3338589"/>
              <a:gd name="connsiteY7" fmla="*/ 57190 h 4234324"/>
              <a:gd name="connsiteX8" fmla="*/ 57190 w 3338589"/>
              <a:gd name="connsiteY8" fmla="*/ 0 h 423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8589" h="4234324">
                <a:moveTo>
                  <a:pt x="57190" y="0"/>
                </a:moveTo>
                <a:lnTo>
                  <a:pt x="3281399" y="0"/>
                </a:lnTo>
                <a:cubicBezTo>
                  <a:pt x="3312984" y="0"/>
                  <a:pt x="3338589" y="25605"/>
                  <a:pt x="3338589" y="57190"/>
                </a:cubicBezTo>
                <a:lnTo>
                  <a:pt x="3338589" y="4177134"/>
                </a:lnTo>
                <a:cubicBezTo>
                  <a:pt x="3338589" y="4208719"/>
                  <a:pt x="3312984" y="4234324"/>
                  <a:pt x="3281399" y="4234324"/>
                </a:cubicBezTo>
                <a:lnTo>
                  <a:pt x="57190" y="4234324"/>
                </a:lnTo>
                <a:cubicBezTo>
                  <a:pt x="25605" y="4234324"/>
                  <a:pt x="0" y="4208719"/>
                  <a:pt x="0" y="4177134"/>
                </a:cubicBezTo>
                <a:lnTo>
                  <a:pt x="0" y="57190"/>
                </a:lnTo>
                <a:cubicBezTo>
                  <a:pt x="0" y="25605"/>
                  <a:pt x="25605" y="0"/>
                  <a:pt x="571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6146E260-8BAF-B959-921D-AC16E6C1A5EA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0001" y="1596885"/>
            <a:ext cx="3337200" cy="1951305"/>
          </a:xfrm>
          <a:custGeom>
            <a:avLst/>
            <a:gdLst>
              <a:gd name="connsiteX0" fmla="*/ 560158 w 3337200"/>
              <a:gd name="connsiteY0" fmla="*/ 0 h 1951305"/>
              <a:gd name="connsiteX1" fmla="*/ 3337200 w 3337200"/>
              <a:gd name="connsiteY1" fmla="*/ 0 h 1951305"/>
              <a:gd name="connsiteX2" fmla="*/ 3337200 w 3337200"/>
              <a:gd name="connsiteY2" fmla="*/ 1951305 h 1951305"/>
              <a:gd name="connsiteX3" fmla="*/ 0 w 3337200"/>
              <a:gd name="connsiteY3" fmla="*/ 1951305 h 1951305"/>
              <a:gd name="connsiteX4" fmla="*/ 0 w 3337200"/>
              <a:gd name="connsiteY4" fmla="*/ 560158 h 195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7200" h="1951305">
                <a:moveTo>
                  <a:pt x="560158" y="0"/>
                </a:moveTo>
                <a:lnTo>
                  <a:pt x="3337200" y="0"/>
                </a:lnTo>
                <a:lnTo>
                  <a:pt x="3337200" y="1951305"/>
                </a:lnTo>
                <a:lnTo>
                  <a:pt x="0" y="1951305"/>
                </a:lnTo>
                <a:lnTo>
                  <a:pt x="0" y="5601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770485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Foto + Tekstblok 3x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87C70-E718-4A90-95BC-4738A4B7B3F3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3" name="Tijdelijke aanduiding voor verticale tekst 2">
            <a:extLst>
              <a:ext uri="{FF2B5EF4-FFF2-40B4-BE49-F238E27FC236}">
                <a16:creationId xmlns:a16="http://schemas.microsoft.com/office/drawing/2014/main" id="{61F98BC9-263C-FB54-8952-398A9C93BCB3}"/>
              </a:ext>
            </a:extLst>
          </p:cNvPr>
          <p:cNvSpPr>
            <a:spLocks noGrp="1"/>
          </p:cNvSpPr>
          <p:nvPr>
            <p:ph type="body" orient="vert" idx="30" hasCustomPrompt="1"/>
          </p:nvPr>
        </p:nvSpPr>
        <p:spPr>
          <a:xfrm>
            <a:off x="719138" y="3705567"/>
            <a:ext cx="3337200" cy="572746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0" anchor="b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600" b="1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titel </a:t>
            </a:r>
            <a:br>
              <a:rPr lang="nl-NL" noProof="0" dirty="0"/>
            </a:br>
            <a:r>
              <a:rPr lang="nl-NL" noProof="0" dirty="0"/>
              <a:t>maximaal 2 regels</a:t>
            </a:r>
          </a:p>
        </p:txBody>
      </p:sp>
      <p:sp>
        <p:nvSpPr>
          <p:cNvPr id="46" name="Tijdelijke aanduiding voor verticale tekst 2">
            <a:extLst>
              <a:ext uri="{FF2B5EF4-FFF2-40B4-BE49-F238E27FC236}">
                <a16:creationId xmlns:a16="http://schemas.microsoft.com/office/drawing/2014/main" id="{F8F86B91-8C95-C101-1A7F-27D28B5A01D5}"/>
              </a:ext>
            </a:extLst>
          </p:cNvPr>
          <p:cNvSpPr>
            <a:spLocks noGrp="1"/>
          </p:cNvSpPr>
          <p:nvPr>
            <p:ph type="body" orient="vert" idx="37" hasCustomPrompt="1"/>
          </p:nvPr>
        </p:nvSpPr>
        <p:spPr>
          <a:xfrm>
            <a:off x="4434298" y="3705567"/>
            <a:ext cx="3337200" cy="572746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0" anchor="b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600" b="1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titel </a:t>
            </a:r>
            <a:br>
              <a:rPr lang="nl-NL" noProof="0" dirty="0"/>
            </a:br>
            <a:r>
              <a:rPr lang="nl-NL" noProof="0" dirty="0"/>
              <a:t>maximaal 2 regels</a:t>
            </a:r>
          </a:p>
        </p:txBody>
      </p:sp>
      <p:sp>
        <p:nvSpPr>
          <p:cNvPr id="48" name="Tijdelijke aanduiding voor verticale tekst 2">
            <a:extLst>
              <a:ext uri="{FF2B5EF4-FFF2-40B4-BE49-F238E27FC236}">
                <a16:creationId xmlns:a16="http://schemas.microsoft.com/office/drawing/2014/main" id="{145B2DBF-57BD-3FDC-E3E5-766645A45AF1}"/>
              </a:ext>
            </a:extLst>
          </p:cNvPr>
          <p:cNvSpPr>
            <a:spLocks noGrp="1"/>
          </p:cNvSpPr>
          <p:nvPr>
            <p:ph type="body" orient="vert" idx="39" hasCustomPrompt="1"/>
          </p:nvPr>
        </p:nvSpPr>
        <p:spPr>
          <a:xfrm>
            <a:off x="8134075" y="3705567"/>
            <a:ext cx="3337200" cy="572746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180000" rIns="180000" bIns="0" anchor="b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600" b="1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titel </a:t>
            </a:r>
            <a:br>
              <a:rPr lang="nl-NL" noProof="0" dirty="0"/>
            </a:br>
            <a:r>
              <a:rPr lang="nl-NL" noProof="0" dirty="0"/>
              <a:t>maximaal 2 regels</a:t>
            </a:r>
          </a:p>
        </p:txBody>
      </p:sp>
      <p:grpSp>
        <p:nvGrpSpPr>
          <p:cNvPr id="50" name="Groep 49">
            <a:extLst>
              <a:ext uri="{FF2B5EF4-FFF2-40B4-BE49-F238E27FC236}">
                <a16:creationId xmlns:a16="http://schemas.microsoft.com/office/drawing/2014/main" id="{FB8C9FDD-D807-A466-12B8-5FED163F0173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6F542747-940C-D7A5-B38F-5E1C617085EB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A6C68854-A496-2E38-D779-7D1E0A7964FA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80148CF4-5694-2617-039F-5EFD04F6BCEB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016600C7-3B62-19B3-7FE9-9EBBBC363607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AFF6A74E-31AB-788E-0BE5-2437986679F4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2E611166-439B-EF37-343A-C8F6F90EBDDB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4F96BC87-D365-0C84-4FBF-819879CBA233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AE0075E3-B482-E970-3DED-1FF876D6792C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7" name="Tijdelijke aanduiding voor verticale tekst 2">
            <a:extLst>
              <a:ext uri="{FF2B5EF4-FFF2-40B4-BE49-F238E27FC236}">
                <a16:creationId xmlns:a16="http://schemas.microsoft.com/office/drawing/2014/main" id="{DDD811C4-778E-078E-BA82-DB73A84034FF}"/>
              </a:ext>
            </a:extLst>
          </p:cNvPr>
          <p:cNvSpPr>
            <a:spLocks noGrp="1"/>
          </p:cNvSpPr>
          <p:nvPr>
            <p:ph type="body" orient="vert" idx="40" hasCustomPrompt="1"/>
          </p:nvPr>
        </p:nvSpPr>
        <p:spPr>
          <a:xfrm>
            <a:off x="719138" y="4426286"/>
            <a:ext cx="3337200" cy="1192955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0" rIns="180000" bIns="0" anchor="t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400" b="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tekst</a:t>
            </a:r>
          </a:p>
        </p:txBody>
      </p:sp>
      <p:sp>
        <p:nvSpPr>
          <p:cNvPr id="20" name="Tijdelijke aanduiding voor verticale tekst 2">
            <a:extLst>
              <a:ext uri="{FF2B5EF4-FFF2-40B4-BE49-F238E27FC236}">
                <a16:creationId xmlns:a16="http://schemas.microsoft.com/office/drawing/2014/main" id="{EDA5BEE1-D282-D017-F488-E1CD92ED9CA3}"/>
              </a:ext>
            </a:extLst>
          </p:cNvPr>
          <p:cNvSpPr>
            <a:spLocks noGrp="1"/>
          </p:cNvSpPr>
          <p:nvPr>
            <p:ph type="body" orient="vert" idx="41" hasCustomPrompt="1"/>
          </p:nvPr>
        </p:nvSpPr>
        <p:spPr>
          <a:xfrm>
            <a:off x="4432909" y="4426286"/>
            <a:ext cx="3337200" cy="1192955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0" rIns="180000" bIns="0" anchor="t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400" b="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tekst</a:t>
            </a:r>
          </a:p>
        </p:txBody>
      </p:sp>
      <p:sp>
        <p:nvSpPr>
          <p:cNvPr id="21" name="Tijdelijke aanduiding voor verticale tekst 2">
            <a:extLst>
              <a:ext uri="{FF2B5EF4-FFF2-40B4-BE49-F238E27FC236}">
                <a16:creationId xmlns:a16="http://schemas.microsoft.com/office/drawing/2014/main" id="{80D6B452-A1B3-5A30-0A21-B2A70C736150}"/>
              </a:ext>
            </a:extLst>
          </p:cNvPr>
          <p:cNvSpPr>
            <a:spLocks noGrp="1"/>
          </p:cNvSpPr>
          <p:nvPr>
            <p:ph type="body" orient="vert" idx="42" hasCustomPrompt="1"/>
          </p:nvPr>
        </p:nvSpPr>
        <p:spPr>
          <a:xfrm>
            <a:off x="8132686" y="4426286"/>
            <a:ext cx="3337200" cy="1192955"/>
          </a:xfrm>
          <a:prstGeom prst="rect">
            <a:avLst/>
          </a:prstGeom>
          <a:noFill/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vert="horz" lIns="180000" tIns="0" rIns="180000" bIns="0" anchor="t"/>
          <a:lstStyle>
            <a:lvl1pPr marL="0" indent="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 sz="1400" b="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spcAft>
                <a:spcPts val="600"/>
              </a:spcAft>
              <a:defRPr sz="120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spcAft>
                <a:spcPts val="600"/>
              </a:spcAft>
              <a:defRPr sz="10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Plaats hier je tekst</a:t>
            </a:r>
          </a:p>
        </p:txBody>
      </p:sp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DFBA456F-2A12-7363-C760-8CB1EC1A979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432909" y="1596885"/>
            <a:ext cx="3337200" cy="1951305"/>
          </a:xfrm>
          <a:custGeom>
            <a:avLst/>
            <a:gdLst>
              <a:gd name="connsiteX0" fmla="*/ 560158 w 3337200"/>
              <a:gd name="connsiteY0" fmla="*/ 0 h 1951305"/>
              <a:gd name="connsiteX1" fmla="*/ 3337200 w 3337200"/>
              <a:gd name="connsiteY1" fmla="*/ 0 h 1951305"/>
              <a:gd name="connsiteX2" fmla="*/ 3337200 w 3337200"/>
              <a:gd name="connsiteY2" fmla="*/ 1951305 h 1951305"/>
              <a:gd name="connsiteX3" fmla="*/ 0 w 3337200"/>
              <a:gd name="connsiteY3" fmla="*/ 1951305 h 1951305"/>
              <a:gd name="connsiteX4" fmla="*/ 0 w 3337200"/>
              <a:gd name="connsiteY4" fmla="*/ 560158 h 195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7200" h="1951305">
                <a:moveTo>
                  <a:pt x="560158" y="0"/>
                </a:moveTo>
                <a:lnTo>
                  <a:pt x="3337200" y="0"/>
                </a:lnTo>
                <a:lnTo>
                  <a:pt x="3337200" y="1951305"/>
                </a:lnTo>
                <a:lnTo>
                  <a:pt x="0" y="1951305"/>
                </a:lnTo>
                <a:lnTo>
                  <a:pt x="0" y="5601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10A76A6-8F86-E08F-7AD2-4B519B19D895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134075" y="1596885"/>
            <a:ext cx="3337200" cy="1951305"/>
          </a:xfrm>
          <a:custGeom>
            <a:avLst/>
            <a:gdLst>
              <a:gd name="connsiteX0" fmla="*/ 560158 w 3337200"/>
              <a:gd name="connsiteY0" fmla="*/ 0 h 1951305"/>
              <a:gd name="connsiteX1" fmla="*/ 3337200 w 3337200"/>
              <a:gd name="connsiteY1" fmla="*/ 0 h 1951305"/>
              <a:gd name="connsiteX2" fmla="*/ 3337200 w 3337200"/>
              <a:gd name="connsiteY2" fmla="*/ 1951305 h 1951305"/>
              <a:gd name="connsiteX3" fmla="*/ 0 w 3337200"/>
              <a:gd name="connsiteY3" fmla="*/ 1951305 h 1951305"/>
              <a:gd name="connsiteX4" fmla="*/ 0 w 3337200"/>
              <a:gd name="connsiteY4" fmla="*/ 560158 h 195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7200" h="1951305">
                <a:moveTo>
                  <a:pt x="560158" y="0"/>
                </a:moveTo>
                <a:lnTo>
                  <a:pt x="3337200" y="0"/>
                </a:lnTo>
                <a:lnTo>
                  <a:pt x="3337200" y="1951305"/>
                </a:lnTo>
                <a:lnTo>
                  <a:pt x="0" y="1951305"/>
                </a:lnTo>
                <a:lnTo>
                  <a:pt x="0" y="5601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0" bIns="864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grpSp>
        <p:nvGrpSpPr>
          <p:cNvPr id="110" name="INSTRUCTIE">
            <a:extLst>
              <a:ext uri="{FF2B5EF4-FFF2-40B4-BE49-F238E27FC236}">
                <a16:creationId xmlns:a16="http://schemas.microsoft.com/office/drawing/2014/main" id="{CF3408E9-5D0F-2F7B-3A6C-4BCDD2B9EFA4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AE16C93-9A0B-88EA-79F3-0F05BB200BEC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12" name="INSTRUCTIE">
              <a:extLst>
                <a:ext uri="{FF2B5EF4-FFF2-40B4-BE49-F238E27FC236}">
                  <a16:creationId xmlns:a16="http://schemas.microsoft.com/office/drawing/2014/main" id="{6D7478AB-9C24-CD6F-44FF-EB8DB951568D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13" name="Rechthoek 112">
                <a:extLst>
                  <a:ext uri="{FF2B5EF4-FFF2-40B4-BE49-F238E27FC236}">
                    <a16:creationId xmlns:a16="http://schemas.microsoft.com/office/drawing/2014/main" id="{4FBC74D6-5FBB-3562-C0F5-0076302BD027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14" name="Ovaal 113">
                <a:extLst>
                  <a:ext uri="{FF2B5EF4-FFF2-40B4-BE49-F238E27FC236}">
                    <a16:creationId xmlns:a16="http://schemas.microsoft.com/office/drawing/2014/main" id="{8B7A2E86-0C98-4B20-FF06-9E442D98C958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15" name="Rechthoek 114">
                <a:extLst>
                  <a:ext uri="{FF2B5EF4-FFF2-40B4-BE49-F238E27FC236}">
                    <a16:creationId xmlns:a16="http://schemas.microsoft.com/office/drawing/2014/main" id="{D324BD42-9F05-4B5F-EBC2-42330DE6E173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16" name="Groep 115">
                <a:extLst>
                  <a:ext uri="{FF2B5EF4-FFF2-40B4-BE49-F238E27FC236}">
                    <a16:creationId xmlns:a16="http://schemas.microsoft.com/office/drawing/2014/main" id="{C5880851-6A73-7637-5324-81A23F2078AD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62" name="Rechthoek 161">
                  <a:extLst>
                    <a:ext uri="{FF2B5EF4-FFF2-40B4-BE49-F238E27FC236}">
                      <a16:creationId xmlns:a16="http://schemas.microsoft.com/office/drawing/2014/main" id="{406C065D-0A52-98AD-2FBF-EAF91771C839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3" name="Ovaal 162">
                  <a:extLst>
                    <a:ext uri="{FF2B5EF4-FFF2-40B4-BE49-F238E27FC236}">
                      <a16:creationId xmlns:a16="http://schemas.microsoft.com/office/drawing/2014/main" id="{3060BCEC-60F3-282C-1DAC-96CBD83C0065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4" name="Vrije vorm: vorm 163">
                  <a:extLst>
                    <a:ext uri="{FF2B5EF4-FFF2-40B4-BE49-F238E27FC236}">
                      <a16:creationId xmlns:a16="http://schemas.microsoft.com/office/drawing/2014/main" id="{14ACF839-B1CE-314B-F2B3-B3C8ADEA9F40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5" name="Rechthoek: afgeronde hoeken 164">
                  <a:extLst>
                    <a:ext uri="{FF2B5EF4-FFF2-40B4-BE49-F238E27FC236}">
                      <a16:creationId xmlns:a16="http://schemas.microsoft.com/office/drawing/2014/main" id="{1973DC46-EAFE-4CEE-8F3A-3E23D0CFDB06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66" name="Rechte verbindingslijn 165">
                  <a:extLst>
                    <a:ext uri="{FF2B5EF4-FFF2-40B4-BE49-F238E27FC236}">
                      <a16:creationId xmlns:a16="http://schemas.microsoft.com/office/drawing/2014/main" id="{43DF140E-D447-799C-6D4E-DD0932D67E1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67" name="Rechte verbindingslijn 166">
                  <a:extLst>
                    <a:ext uri="{FF2B5EF4-FFF2-40B4-BE49-F238E27FC236}">
                      <a16:creationId xmlns:a16="http://schemas.microsoft.com/office/drawing/2014/main" id="{0DE5D144-DD11-1994-FCDF-2CBA08717A13}"/>
                    </a:ext>
                  </a:extLst>
                </p:cNvPr>
                <p:cNvCxnSpPr>
                  <a:cxnSpLocks/>
                  <a:stCxn id="165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17" name="Ovaal 116">
                <a:extLst>
                  <a:ext uri="{FF2B5EF4-FFF2-40B4-BE49-F238E27FC236}">
                    <a16:creationId xmlns:a16="http://schemas.microsoft.com/office/drawing/2014/main" id="{29E9F855-9EA2-6DA2-AB4C-41F123CAA09C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E1A07DD4-5324-F942-94DA-F1B875BC7C6A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19" name="Groep 118">
                <a:extLst>
                  <a:ext uri="{FF2B5EF4-FFF2-40B4-BE49-F238E27FC236}">
                    <a16:creationId xmlns:a16="http://schemas.microsoft.com/office/drawing/2014/main" id="{76B05BAE-681C-45FC-039E-2DF33131B49C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F48ED5AA-F54C-C1B1-99F9-F6DD42833430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60" name="Rechte verbindingslijn 159">
                  <a:extLst>
                    <a:ext uri="{FF2B5EF4-FFF2-40B4-BE49-F238E27FC236}">
                      <a16:creationId xmlns:a16="http://schemas.microsoft.com/office/drawing/2014/main" id="{B38A7DA0-1F00-AEF5-C9A7-6C808C0150C5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61" name="Gelijkbenige driehoek 160">
                  <a:extLst>
                    <a:ext uri="{FF2B5EF4-FFF2-40B4-BE49-F238E27FC236}">
                      <a16:creationId xmlns:a16="http://schemas.microsoft.com/office/drawing/2014/main" id="{04F135C0-E093-F39C-AF69-0A6A30BF9EF4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20" name="Ovaal 119">
                <a:extLst>
                  <a:ext uri="{FF2B5EF4-FFF2-40B4-BE49-F238E27FC236}">
                    <a16:creationId xmlns:a16="http://schemas.microsoft.com/office/drawing/2014/main" id="{4B2BB94B-F614-014C-F2DB-4CBB2AD271ED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0D61FE06-208F-3A53-0E44-1CD63BA8499E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22" name="Ovaal 121">
                <a:extLst>
                  <a:ext uri="{FF2B5EF4-FFF2-40B4-BE49-F238E27FC236}">
                    <a16:creationId xmlns:a16="http://schemas.microsoft.com/office/drawing/2014/main" id="{0519C35B-AB6A-75A9-22FB-D277B6C93A38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23" name="Rechthoek 122">
                <a:extLst>
                  <a:ext uri="{FF2B5EF4-FFF2-40B4-BE49-F238E27FC236}">
                    <a16:creationId xmlns:a16="http://schemas.microsoft.com/office/drawing/2014/main" id="{96F588F1-15BE-5069-1EB5-69FE657E35C3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F5084037-5366-24B2-C561-F169D06B9E11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43" name="Groep 142">
                  <a:extLst>
                    <a:ext uri="{FF2B5EF4-FFF2-40B4-BE49-F238E27FC236}">
                      <a16:creationId xmlns:a16="http://schemas.microsoft.com/office/drawing/2014/main" id="{9D844556-D9D8-5CF5-5DCB-150EF0B08646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46" name="Groep 145">
                    <a:extLst>
                      <a:ext uri="{FF2B5EF4-FFF2-40B4-BE49-F238E27FC236}">
                        <a16:creationId xmlns:a16="http://schemas.microsoft.com/office/drawing/2014/main" id="{CCB9EFAA-E529-6D93-B2AC-FC6693225DF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53" name="Groep 152">
                      <a:extLst>
                        <a:ext uri="{FF2B5EF4-FFF2-40B4-BE49-F238E27FC236}">
                          <a16:creationId xmlns:a16="http://schemas.microsoft.com/office/drawing/2014/main" id="{180B6547-ECE9-E722-79CA-FD9A1FBF8CD4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56" name="Rechthoek 155">
                        <a:extLst>
                          <a:ext uri="{FF2B5EF4-FFF2-40B4-BE49-F238E27FC236}">
                            <a16:creationId xmlns:a16="http://schemas.microsoft.com/office/drawing/2014/main" id="{CDCE27D6-3932-43D6-3706-F659AE7771A6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57" name="Rechthoek 156">
                        <a:extLst>
                          <a:ext uri="{FF2B5EF4-FFF2-40B4-BE49-F238E27FC236}">
                            <a16:creationId xmlns:a16="http://schemas.microsoft.com/office/drawing/2014/main" id="{94ACE3F0-D267-0023-0EF0-D6188EF0256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58" name="Ovaal 157">
                        <a:extLst>
                          <a:ext uri="{FF2B5EF4-FFF2-40B4-BE49-F238E27FC236}">
                            <a16:creationId xmlns:a16="http://schemas.microsoft.com/office/drawing/2014/main" id="{3D76B40E-6D73-9BA8-6A44-2D184B3F178C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54" name="Afbeelding 153">
                      <a:extLst>
                        <a:ext uri="{FF2B5EF4-FFF2-40B4-BE49-F238E27FC236}">
                          <a16:creationId xmlns:a16="http://schemas.microsoft.com/office/drawing/2014/main" id="{B4203F7E-AFA8-321C-0B3E-10A46B4A203A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5" name="Afbeelding 154">
                      <a:extLst>
                        <a:ext uri="{FF2B5EF4-FFF2-40B4-BE49-F238E27FC236}">
                          <a16:creationId xmlns:a16="http://schemas.microsoft.com/office/drawing/2014/main" id="{6D12350E-B3E5-5978-5B2D-F0A85299A17E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47" name="Groep 146">
                    <a:extLst>
                      <a:ext uri="{FF2B5EF4-FFF2-40B4-BE49-F238E27FC236}">
                        <a16:creationId xmlns:a16="http://schemas.microsoft.com/office/drawing/2014/main" id="{4C0EBB6F-2588-5D32-5702-4731057078E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51" name="Rechthoek 150">
                      <a:extLst>
                        <a:ext uri="{FF2B5EF4-FFF2-40B4-BE49-F238E27FC236}">
                          <a16:creationId xmlns:a16="http://schemas.microsoft.com/office/drawing/2014/main" id="{5DDB4067-4090-4D09-2E2F-F8C911F5CA1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2" name="Rechthoek 151">
                      <a:extLst>
                        <a:ext uri="{FF2B5EF4-FFF2-40B4-BE49-F238E27FC236}">
                          <a16:creationId xmlns:a16="http://schemas.microsoft.com/office/drawing/2014/main" id="{3726A79B-FD9A-8ABC-1F01-30EB21599200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48" name="Groep 147">
                    <a:extLst>
                      <a:ext uri="{FF2B5EF4-FFF2-40B4-BE49-F238E27FC236}">
                        <a16:creationId xmlns:a16="http://schemas.microsoft.com/office/drawing/2014/main" id="{BA6849AA-5929-98A0-D39F-F6942600B5D4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49" name="Rechthoek 148">
                      <a:extLst>
                        <a:ext uri="{FF2B5EF4-FFF2-40B4-BE49-F238E27FC236}">
                          <a16:creationId xmlns:a16="http://schemas.microsoft.com/office/drawing/2014/main" id="{CC914324-5314-96D9-3A9D-1057B27AADA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0" name="Rechthoek 149">
                      <a:extLst>
                        <a:ext uri="{FF2B5EF4-FFF2-40B4-BE49-F238E27FC236}">
                          <a16:creationId xmlns:a16="http://schemas.microsoft.com/office/drawing/2014/main" id="{66BBA50E-B5CF-A54B-2B0F-0FB8A269DEFA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44" name="Rechthoek 143">
                  <a:extLst>
                    <a:ext uri="{FF2B5EF4-FFF2-40B4-BE49-F238E27FC236}">
                      <a16:creationId xmlns:a16="http://schemas.microsoft.com/office/drawing/2014/main" id="{9ACB0942-3B0E-05AA-028C-575FA25137E1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45" name="Gelijkbenige driehoek 144">
                  <a:extLst>
                    <a:ext uri="{FF2B5EF4-FFF2-40B4-BE49-F238E27FC236}">
                      <a16:creationId xmlns:a16="http://schemas.microsoft.com/office/drawing/2014/main" id="{00BF24E0-1554-CF47-94C5-14FFD651E2FD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B0817275-1D52-B2CD-FCC6-5C7F94F6F60A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29" name="Rechthoek 128">
                  <a:extLst>
                    <a:ext uri="{FF2B5EF4-FFF2-40B4-BE49-F238E27FC236}">
                      <a16:creationId xmlns:a16="http://schemas.microsoft.com/office/drawing/2014/main" id="{8C7724E4-B148-D74D-8060-A5A5C88D5BE0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0" name="Rechthoek 129">
                  <a:extLst>
                    <a:ext uri="{FF2B5EF4-FFF2-40B4-BE49-F238E27FC236}">
                      <a16:creationId xmlns:a16="http://schemas.microsoft.com/office/drawing/2014/main" id="{F1DDCAC0-82F8-C81A-0D0B-EF19AF9D667E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1" name="Tekstvak 130">
                  <a:extLst>
                    <a:ext uri="{FF2B5EF4-FFF2-40B4-BE49-F238E27FC236}">
                      <a16:creationId xmlns:a16="http://schemas.microsoft.com/office/drawing/2014/main" id="{8E844211-3C38-10BB-9D2F-4B030EAFF070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32" name="Tekstvak 131">
                  <a:extLst>
                    <a:ext uri="{FF2B5EF4-FFF2-40B4-BE49-F238E27FC236}">
                      <a16:creationId xmlns:a16="http://schemas.microsoft.com/office/drawing/2014/main" id="{CD1592D8-92DB-EF6C-2838-24F8EED91659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33" name="Vrije vorm: vorm 132">
                  <a:extLst>
                    <a:ext uri="{FF2B5EF4-FFF2-40B4-BE49-F238E27FC236}">
                      <a16:creationId xmlns:a16="http://schemas.microsoft.com/office/drawing/2014/main" id="{C5D07F7F-A258-8477-0D95-EB044FF2C70F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4" name="Gelijkbenige driehoek 133">
                  <a:extLst>
                    <a:ext uri="{FF2B5EF4-FFF2-40B4-BE49-F238E27FC236}">
                      <a16:creationId xmlns:a16="http://schemas.microsoft.com/office/drawing/2014/main" id="{A3309EC4-B19C-5FA6-9984-EAA8B6E1E098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35" name="Groep 134">
                  <a:extLst>
                    <a:ext uri="{FF2B5EF4-FFF2-40B4-BE49-F238E27FC236}">
                      <a16:creationId xmlns:a16="http://schemas.microsoft.com/office/drawing/2014/main" id="{CCC703D3-29EE-6A58-76EE-F57FF39ECF97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40" name="Rechthoek 139">
                    <a:extLst>
                      <a:ext uri="{FF2B5EF4-FFF2-40B4-BE49-F238E27FC236}">
                        <a16:creationId xmlns:a16="http://schemas.microsoft.com/office/drawing/2014/main" id="{092FF471-BB3E-BF5B-5F7A-C14C5989739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1" name="Rechthoek 140">
                    <a:extLst>
                      <a:ext uri="{FF2B5EF4-FFF2-40B4-BE49-F238E27FC236}">
                        <a16:creationId xmlns:a16="http://schemas.microsoft.com/office/drawing/2014/main" id="{0AFDD84A-4814-F7E0-AAD7-66D25D8E41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2" name="Rechthoek 141">
                    <a:extLst>
                      <a:ext uri="{FF2B5EF4-FFF2-40B4-BE49-F238E27FC236}">
                        <a16:creationId xmlns:a16="http://schemas.microsoft.com/office/drawing/2014/main" id="{3B0DFEE8-072F-1A5F-C4DB-6EEDE8B72C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" name="Groep 135">
                  <a:extLst>
                    <a:ext uri="{FF2B5EF4-FFF2-40B4-BE49-F238E27FC236}">
                      <a16:creationId xmlns:a16="http://schemas.microsoft.com/office/drawing/2014/main" id="{2177192D-740D-02FA-02C9-3A4200DAA67B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37" name="Rechthoek 136">
                    <a:extLst>
                      <a:ext uri="{FF2B5EF4-FFF2-40B4-BE49-F238E27FC236}">
                        <a16:creationId xmlns:a16="http://schemas.microsoft.com/office/drawing/2014/main" id="{7AF33CDF-60B7-917C-A6A0-85A997704B1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8" name="Rechthoek 137">
                    <a:extLst>
                      <a:ext uri="{FF2B5EF4-FFF2-40B4-BE49-F238E27FC236}">
                        <a16:creationId xmlns:a16="http://schemas.microsoft.com/office/drawing/2014/main" id="{C757EBA7-662A-68DA-F4ED-C014BB1F401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9" name="Rechthoek 138">
                    <a:extLst>
                      <a:ext uri="{FF2B5EF4-FFF2-40B4-BE49-F238E27FC236}">
                        <a16:creationId xmlns:a16="http://schemas.microsoft.com/office/drawing/2014/main" id="{77929936-D768-D107-8D97-671A8A66046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26" name="ICOON_info">
                <a:extLst>
                  <a:ext uri="{FF2B5EF4-FFF2-40B4-BE49-F238E27FC236}">
                    <a16:creationId xmlns:a16="http://schemas.microsoft.com/office/drawing/2014/main" id="{BC697372-8769-6C1E-7BFB-A427C1ABBD60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27" name="Ovaal 126">
                  <a:extLst>
                    <a:ext uri="{FF2B5EF4-FFF2-40B4-BE49-F238E27FC236}">
                      <a16:creationId xmlns:a16="http://schemas.microsoft.com/office/drawing/2014/main" id="{E248EEFF-6431-CD93-EC47-93661755D8F4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" name="Graphic 163" descr="Informatie">
                  <a:extLst>
                    <a:ext uri="{FF2B5EF4-FFF2-40B4-BE49-F238E27FC236}">
                      <a16:creationId xmlns:a16="http://schemas.microsoft.com/office/drawing/2014/main" id="{A5AE377D-5836-85DC-8716-EF5160A4987E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9319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#01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CF1ED6B9-82C6-80F0-5896-C6C615BA5B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55304" y="0"/>
            <a:ext cx="5835844" cy="6857999"/>
          </a:xfrm>
          <a:custGeom>
            <a:avLst/>
            <a:gdLst>
              <a:gd name="connsiteX0" fmla="*/ 914400 w 5835844"/>
              <a:gd name="connsiteY0" fmla="*/ 0 h 6857999"/>
              <a:gd name="connsiteX1" fmla="*/ 5835844 w 5835844"/>
              <a:gd name="connsiteY1" fmla="*/ 0 h 6857999"/>
              <a:gd name="connsiteX2" fmla="*/ 5835844 w 5835844"/>
              <a:gd name="connsiteY2" fmla="*/ 6857999 h 6857999"/>
              <a:gd name="connsiteX3" fmla="*/ 0 w 5835844"/>
              <a:gd name="connsiteY3" fmla="*/ 6857999 h 6857999"/>
              <a:gd name="connsiteX4" fmla="*/ 0 w 5835844"/>
              <a:gd name="connsiteY4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44" h="6857999">
                <a:moveTo>
                  <a:pt x="914400" y="0"/>
                </a:moveTo>
                <a:lnTo>
                  <a:pt x="5835844" y="0"/>
                </a:lnTo>
                <a:lnTo>
                  <a:pt x="5835844" y="6857999"/>
                </a:lnTo>
                <a:lnTo>
                  <a:pt x="0" y="685799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376000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22309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 err="1">
                <a:solidFill>
                  <a:schemeClr val="accent1"/>
                </a:solidFill>
                <a:latin typeface="+mj-lt"/>
              </a:rPr>
              <a:t>Custom</a:t>
            </a:r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 #01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814EE-8C10-4F30-937C-C933752D81DA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53748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26CAC3AC-00FC-23C9-E685-EB676A4F2813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1D5DB422-BB9C-05B0-6985-67029CA3ECB0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C22B41F2-FC34-ECED-9E3B-29F994FF929E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7E5F102-6233-ACC8-5067-8D1F6753AF80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2E7A8616-8446-AF0E-B6F8-4C853FDC5E1D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10468B16-786D-CF74-6C92-A78A8DE2C791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BBED962-42C6-D064-5950-9D1136D9EE73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55A69514-CAF4-4D0F-3E9E-CB5B9B465607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C295A53-3794-9DC5-1E2F-4E2AADF60130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grpSp>
        <p:nvGrpSpPr>
          <p:cNvPr id="60" name="INSTRUCTIE">
            <a:extLst>
              <a:ext uri="{FF2B5EF4-FFF2-40B4-BE49-F238E27FC236}">
                <a16:creationId xmlns:a16="http://schemas.microsoft.com/office/drawing/2014/main" id="{6F18F921-2100-8B11-C3E8-7D77D13E7C0F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43FDD3C9-9B28-54E7-299A-FFA00DC4445A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62" name="INSTRUCTIE">
              <a:extLst>
                <a:ext uri="{FF2B5EF4-FFF2-40B4-BE49-F238E27FC236}">
                  <a16:creationId xmlns:a16="http://schemas.microsoft.com/office/drawing/2014/main" id="{71E779DA-5E74-738F-D6A4-8EC73C444E73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0E149D36-92F7-6B26-5277-E044FE5832F3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64" name="Ovaal 63">
                <a:extLst>
                  <a:ext uri="{FF2B5EF4-FFF2-40B4-BE49-F238E27FC236}">
                    <a16:creationId xmlns:a16="http://schemas.microsoft.com/office/drawing/2014/main" id="{09734373-6CFA-4B19-DAB5-359FEA2DF1FB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6C517D61-1E6E-D6F1-846B-508111F1CAEF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66" name="Groep 65">
                <a:extLst>
                  <a:ext uri="{FF2B5EF4-FFF2-40B4-BE49-F238E27FC236}">
                    <a16:creationId xmlns:a16="http://schemas.microsoft.com/office/drawing/2014/main" id="{FA9B64BA-41E0-260A-4D41-5BD4E417D1F0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12" name="Rechthoek 111">
                  <a:extLst>
                    <a:ext uri="{FF2B5EF4-FFF2-40B4-BE49-F238E27FC236}">
                      <a16:creationId xmlns:a16="http://schemas.microsoft.com/office/drawing/2014/main" id="{DD9F0C80-AB2C-D10E-191C-2C1A1BF0155D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3" name="Ovaal 112">
                  <a:extLst>
                    <a:ext uri="{FF2B5EF4-FFF2-40B4-BE49-F238E27FC236}">
                      <a16:creationId xmlns:a16="http://schemas.microsoft.com/office/drawing/2014/main" id="{960041D5-74F6-6331-9A95-95765235E4EA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4" name="Vrije vorm: vorm 113">
                  <a:extLst>
                    <a:ext uri="{FF2B5EF4-FFF2-40B4-BE49-F238E27FC236}">
                      <a16:creationId xmlns:a16="http://schemas.microsoft.com/office/drawing/2014/main" id="{D51777E1-3D65-45FB-7902-45CC6A7110CB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5" name="Rechthoek: afgeronde hoeken 114">
                  <a:extLst>
                    <a:ext uri="{FF2B5EF4-FFF2-40B4-BE49-F238E27FC236}">
                      <a16:creationId xmlns:a16="http://schemas.microsoft.com/office/drawing/2014/main" id="{4F790EB5-8F8E-F7A1-6B98-891A81CA224C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16" name="Rechte verbindingslijn 115">
                  <a:extLst>
                    <a:ext uri="{FF2B5EF4-FFF2-40B4-BE49-F238E27FC236}">
                      <a16:creationId xmlns:a16="http://schemas.microsoft.com/office/drawing/2014/main" id="{C4A78EF7-1A19-2F6A-B4B8-338B45AE51B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7" name="Rechte verbindingslijn 116">
                  <a:extLst>
                    <a:ext uri="{FF2B5EF4-FFF2-40B4-BE49-F238E27FC236}">
                      <a16:creationId xmlns:a16="http://schemas.microsoft.com/office/drawing/2014/main" id="{EAAF07B5-9AB7-7F6B-1873-2CEA1D9FA755}"/>
                    </a:ext>
                  </a:extLst>
                </p:cNvPr>
                <p:cNvCxnSpPr>
                  <a:cxnSpLocks/>
                  <a:stCxn id="115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67" name="Ovaal 66">
                <a:extLst>
                  <a:ext uri="{FF2B5EF4-FFF2-40B4-BE49-F238E27FC236}">
                    <a16:creationId xmlns:a16="http://schemas.microsoft.com/office/drawing/2014/main" id="{009B7E4E-1F39-0B8B-5E25-5303E73066DF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7D9C9C22-5873-3E8A-BA58-07FEB2FF86FE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69" name="Groep 68">
                <a:extLst>
                  <a:ext uri="{FF2B5EF4-FFF2-40B4-BE49-F238E27FC236}">
                    <a16:creationId xmlns:a16="http://schemas.microsoft.com/office/drawing/2014/main" id="{79138B67-84EB-981D-23B7-AC828F7A846D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09" name="Rechthoek 108">
                  <a:extLst>
                    <a:ext uri="{FF2B5EF4-FFF2-40B4-BE49-F238E27FC236}">
                      <a16:creationId xmlns:a16="http://schemas.microsoft.com/office/drawing/2014/main" id="{28165F6D-43E8-FD61-DA42-B4332A782D9C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10" name="Rechte verbindingslijn 109">
                  <a:extLst>
                    <a:ext uri="{FF2B5EF4-FFF2-40B4-BE49-F238E27FC236}">
                      <a16:creationId xmlns:a16="http://schemas.microsoft.com/office/drawing/2014/main" id="{26C2271A-5869-2179-7032-A011C4474ADA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11" name="Gelijkbenige driehoek 110">
                  <a:extLst>
                    <a:ext uri="{FF2B5EF4-FFF2-40B4-BE49-F238E27FC236}">
                      <a16:creationId xmlns:a16="http://schemas.microsoft.com/office/drawing/2014/main" id="{AF682489-7646-6AE3-7DA5-A74F80EE8E7C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70" name="Ovaal 69">
                <a:extLst>
                  <a:ext uri="{FF2B5EF4-FFF2-40B4-BE49-F238E27FC236}">
                    <a16:creationId xmlns:a16="http://schemas.microsoft.com/office/drawing/2014/main" id="{8632E850-BDEB-918F-BBAA-64A309D493C3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00E034B3-E0FD-1D25-688A-7165D03DA6CC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72" name="Ovaal 71">
                <a:extLst>
                  <a:ext uri="{FF2B5EF4-FFF2-40B4-BE49-F238E27FC236}">
                    <a16:creationId xmlns:a16="http://schemas.microsoft.com/office/drawing/2014/main" id="{B531902B-33D5-A9A0-5AF4-7E323518EB6F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73" name="Rechthoek 72">
                <a:extLst>
                  <a:ext uri="{FF2B5EF4-FFF2-40B4-BE49-F238E27FC236}">
                    <a16:creationId xmlns:a16="http://schemas.microsoft.com/office/drawing/2014/main" id="{11BEB147-3BB0-CA79-5FFE-DA0779896E50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74" name="Groep 73">
                <a:extLst>
                  <a:ext uri="{FF2B5EF4-FFF2-40B4-BE49-F238E27FC236}">
                    <a16:creationId xmlns:a16="http://schemas.microsoft.com/office/drawing/2014/main" id="{0F234C58-223D-8D2F-8B53-4290DDA56BFE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93" name="Groep 92">
                  <a:extLst>
                    <a:ext uri="{FF2B5EF4-FFF2-40B4-BE49-F238E27FC236}">
                      <a16:creationId xmlns:a16="http://schemas.microsoft.com/office/drawing/2014/main" id="{7DFC3038-0565-5886-993C-7630E6ED0193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96" name="Groep 95">
                    <a:extLst>
                      <a:ext uri="{FF2B5EF4-FFF2-40B4-BE49-F238E27FC236}">
                        <a16:creationId xmlns:a16="http://schemas.microsoft.com/office/drawing/2014/main" id="{F1546613-DEB3-C571-AD04-63095736265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03" name="Groep 102">
                      <a:extLst>
                        <a:ext uri="{FF2B5EF4-FFF2-40B4-BE49-F238E27FC236}">
                          <a16:creationId xmlns:a16="http://schemas.microsoft.com/office/drawing/2014/main" id="{13714CD1-3C18-A595-2285-E059911EB68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06" name="Rechthoek 105">
                        <a:extLst>
                          <a:ext uri="{FF2B5EF4-FFF2-40B4-BE49-F238E27FC236}">
                            <a16:creationId xmlns:a16="http://schemas.microsoft.com/office/drawing/2014/main" id="{B77687B8-D992-E2CE-FFFD-B4EACD3E3CC6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7" name="Rechthoek 106">
                        <a:extLst>
                          <a:ext uri="{FF2B5EF4-FFF2-40B4-BE49-F238E27FC236}">
                            <a16:creationId xmlns:a16="http://schemas.microsoft.com/office/drawing/2014/main" id="{C8563015-5DE9-AD3B-9398-32BFBE82186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8" name="Ovaal 107">
                        <a:extLst>
                          <a:ext uri="{FF2B5EF4-FFF2-40B4-BE49-F238E27FC236}">
                            <a16:creationId xmlns:a16="http://schemas.microsoft.com/office/drawing/2014/main" id="{1D150072-DD3B-AB24-3FC1-3B4F95A10DC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04" name="Afbeelding 103">
                      <a:extLst>
                        <a:ext uri="{FF2B5EF4-FFF2-40B4-BE49-F238E27FC236}">
                          <a16:creationId xmlns:a16="http://schemas.microsoft.com/office/drawing/2014/main" id="{0510A435-A75A-4F56-7AB1-050C54E66D4E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5" name="Afbeelding 104">
                      <a:extLst>
                        <a:ext uri="{FF2B5EF4-FFF2-40B4-BE49-F238E27FC236}">
                          <a16:creationId xmlns:a16="http://schemas.microsoft.com/office/drawing/2014/main" id="{FA08BF2E-0584-5FF9-6233-AD868FACA46D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97" name="Groep 96">
                    <a:extLst>
                      <a:ext uri="{FF2B5EF4-FFF2-40B4-BE49-F238E27FC236}">
                        <a16:creationId xmlns:a16="http://schemas.microsoft.com/office/drawing/2014/main" id="{FCA2D11B-49A8-DD9D-10C7-901EC7AC9F4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01" name="Rechthoek 100">
                      <a:extLst>
                        <a:ext uri="{FF2B5EF4-FFF2-40B4-BE49-F238E27FC236}">
                          <a16:creationId xmlns:a16="http://schemas.microsoft.com/office/drawing/2014/main" id="{01B0F30F-789E-CD31-34CF-96C47E6EE47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02" name="Rechthoek 101">
                      <a:extLst>
                        <a:ext uri="{FF2B5EF4-FFF2-40B4-BE49-F238E27FC236}">
                          <a16:creationId xmlns:a16="http://schemas.microsoft.com/office/drawing/2014/main" id="{2DCC644A-451C-0084-CCDA-78DE675CC34D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98" name="Groep 97">
                    <a:extLst>
                      <a:ext uri="{FF2B5EF4-FFF2-40B4-BE49-F238E27FC236}">
                        <a16:creationId xmlns:a16="http://schemas.microsoft.com/office/drawing/2014/main" id="{110C1600-4E29-CDDB-02EB-6BF60B4C6561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99" name="Rechthoek 98">
                      <a:extLst>
                        <a:ext uri="{FF2B5EF4-FFF2-40B4-BE49-F238E27FC236}">
                          <a16:creationId xmlns:a16="http://schemas.microsoft.com/office/drawing/2014/main" id="{FD7D963D-B663-B00C-8042-13BBE1F2C87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00" name="Rechthoek 99">
                      <a:extLst>
                        <a:ext uri="{FF2B5EF4-FFF2-40B4-BE49-F238E27FC236}">
                          <a16:creationId xmlns:a16="http://schemas.microsoft.com/office/drawing/2014/main" id="{61024D10-D79E-94FD-F8A3-D027CA1F63C4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94" name="Rechthoek 93">
                  <a:extLst>
                    <a:ext uri="{FF2B5EF4-FFF2-40B4-BE49-F238E27FC236}">
                      <a16:creationId xmlns:a16="http://schemas.microsoft.com/office/drawing/2014/main" id="{F4C05F3C-A3FD-3068-1794-0DD088B16357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95" name="Gelijkbenige driehoek 94">
                  <a:extLst>
                    <a:ext uri="{FF2B5EF4-FFF2-40B4-BE49-F238E27FC236}">
                      <a16:creationId xmlns:a16="http://schemas.microsoft.com/office/drawing/2014/main" id="{F0CBC84D-FC11-9184-C598-CDB2A9664251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75" name="Groep 74">
                <a:extLst>
                  <a:ext uri="{FF2B5EF4-FFF2-40B4-BE49-F238E27FC236}">
                    <a16:creationId xmlns:a16="http://schemas.microsoft.com/office/drawing/2014/main" id="{F23FD4B7-D363-D750-9058-A5988443F721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79" name="Rechthoek 78">
                  <a:extLst>
                    <a:ext uri="{FF2B5EF4-FFF2-40B4-BE49-F238E27FC236}">
                      <a16:creationId xmlns:a16="http://schemas.microsoft.com/office/drawing/2014/main" id="{FE392601-77C7-00B6-9026-44C8F5B89D59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0" name="Rechthoek 79">
                  <a:extLst>
                    <a:ext uri="{FF2B5EF4-FFF2-40B4-BE49-F238E27FC236}">
                      <a16:creationId xmlns:a16="http://schemas.microsoft.com/office/drawing/2014/main" id="{4AB7316B-6A26-240F-4BE0-3EAD612F039A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1" name="Tekstvak 80">
                  <a:extLst>
                    <a:ext uri="{FF2B5EF4-FFF2-40B4-BE49-F238E27FC236}">
                      <a16:creationId xmlns:a16="http://schemas.microsoft.com/office/drawing/2014/main" id="{B29E9F2C-AC8D-9CF0-F971-406C1F23E582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82" name="Tekstvak 81">
                  <a:extLst>
                    <a:ext uri="{FF2B5EF4-FFF2-40B4-BE49-F238E27FC236}">
                      <a16:creationId xmlns:a16="http://schemas.microsoft.com/office/drawing/2014/main" id="{3AB3E249-2D5E-26AA-EE68-FAFF193D38A1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83" name="Vrije vorm: vorm 82">
                  <a:extLst>
                    <a:ext uri="{FF2B5EF4-FFF2-40B4-BE49-F238E27FC236}">
                      <a16:creationId xmlns:a16="http://schemas.microsoft.com/office/drawing/2014/main" id="{ECEFA4E1-9A3E-1A9A-7679-AFBC6633EB1A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4" name="Gelijkbenige driehoek 83">
                  <a:extLst>
                    <a:ext uri="{FF2B5EF4-FFF2-40B4-BE49-F238E27FC236}">
                      <a16:creationId xmlns:a16="http://schemas.microsoft.com/office/drawing/2014/main" id="{767C167D-31FE-02DC-3EF3-A75ECF3F4AB8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0E88292E-2190-500E-4054-05E0F720E12B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90" name="Rechthoek 89">
                    <a:extLst>
                      <a:ext uri="{FF2B5EF4-FFF2-40B4-BE49-F238E27FC236}">
                        <a16:creationId xmlns:a16="http://schemas.microsoft.com/office/drawing/2014/main" id="{60D88512-40BE-7821-443B-6A4341BCAC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1" name="Rechthoek 90">
                    <a:extLst>
                      <a:ext uri="{FF2B5EF4-FFF2-40B4-BE49-F238E27FC236}">
                        <a16:creationId xmlns:a16="http://schemas.microsoft.com/office/drawing/2014/main" id="{5D590194-9056-680F-49B9-44985812E38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2" name="Rechthoek 91">
                    <a:extLst>
                      <a:ext uri="{FF2B5EF4-FFF2-40B4-BE49-F238E27FC236}">
                        <a16:creationId xmlns:a16="http://schemas.microsoft.com/office/drawing/2014/main" id="{6D4E114F-1FF9-24EF-C077-CBC5FE1C21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D1234154-2479-C033-40DB-B124B2D6B496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96CED617-6D46-3775-2310-9ECA6E5886C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8" name="Rechthoek 87">
                    <a:extLst>
                      <a:ext uri="{FF2B5EF4-FFF2-40B4-BE49-F238E27FC236}">
                        <a16:creationId xmlns:a16="http://schemas.microsoft.com/office/drawing/2014/main" id="{A561F649-E480-E758-EC8A-DA9AC69CA6C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9" name="Rechthoek 88">
                    <a:extLst>
                      <a:ext uri="{FF2B5EF4-FFF2-40B4-BE49-F238E27FC236}">
                        <a16:creationId xmlns:a16="http://schemas.microsoft.com/office/drawing/2014/main" id="{6322915F-D948-61F2-B68D-6E39E09471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76" name="ICOON_info">
                <a:extLst>
                  <a:ext uri="{FF2B5EF4-FFF2-40B4-BE49-F238E27FC236}">
                    <a16:creationId xmlns:a16="http://schemas.microsoft.com/office/drawing/2014/main" id="{64839F01-1125-494F-14AC-758DC063CF2C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77" name="Ovaal 76">
                  <a:extLst>
                    <a:ext uri="{FF2B5EF4-FFF2-40B4-BE49-F238E27FC236}">
                      <a16:creationId xmlns:a16="http://schemas.microsoft.com/office/drawing/2014/main" id="{E205BC91-1518-93EF-5C9E-AB6DC5856933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8" name="Graphic 163" descr="Informatie">
                  <a:extLst>
                    <a:ext uri="{FF2B5EF4-FFF2-40B4-BE49-F238E27FC236}">
                      <a16:creationId xmlns:a16="http://schemas.microsoft.com/office/drawing/2014/main" id="{0730DC06-BFB8-5D70-8CEC-DFF8FEED2C7D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1157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|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0B5735C-80B8-E9C3-C51A-21C3ACC210FD}"/>
              </a:ext>
            </a:extLst>
          </p:cNvPr>
          <p:cNvSpPr/>
          <p:nvPr userDrawn="1"/>
        </p:nvSpPr>
        <p:spPr>
          <a:xfrm>
            <a:off x="0" y="5832474"/>
            <a:ext cx="2476072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0" name="Tijdelijke aanduiding voor media 9">
            <a:extLst>
              <a:ext uri="{FF2B5EF4-FFF2-40B4-BE49-F238E27FC236}">
                <a16:creationId xmlns:a16="http://schemas.microsoft.com/office/drawing/2014/main" id="{A63B6B77-7541-9A25-8BCE-5524DD41F89D}"/>
              </a:ext>
            </a:extLst>
          </p:cNvPr>
          <p:cNvSpPr>
            <a:spLocks noGrp="1"/>
          </p:cNvSpPr>
          <p:nvPr>
            <p:ph type="media" sz="quarter" idx="25" hasCustomPrompt="1"/>
          </p:nvPr>
        </p:nvSpPr>
        <p:spPr>
          <a:xfrm>
            <a:off x="4485642" y="1106887"/>
            <a:ext cx="7705507" cy="5751112"/>
          </a:xfrm>
          <a:custGeom>
            <a:avLst/>
            <a:gdLst>
              <a:gd name="connsiteX0" fmla="*/ 774042 w 7705507"/>
              <a:gd name="connsiteY0" fmla="*/ 0 h 5751112"/>
              <a:gd name="connsiteX1" fmla="*/ 7705507 w 7705507"/>
              <a:gd name="connsiteY1" fmla="*/ 0 h 5751112"/>
              <a:gd name="connsiteX2" fmla="*/ 7705507 w 7705507"/>
              <a:gd name="connsiteY2" fmla="*/ 485376 h 5751112"/>
              <a:gd name="connsiteX3" fmla="*/ 7705507 w 7705507"/>
              <a:gd name="connsiteY3" fmla="*/ 2666915 h 5751112"/>
              <a:gd name="connsiteX4" fmla="*/ 7705507 w 7705507"/>
              <a:gd name="connsiteY4" fmla="*/ 3152291 h 5751112"/>
              <a:gd name="connsiteX5" fmla="*/ 7705507 w 7705507"/>
              <a:gd name="connsiteY5" fmla="*/ 3775860 h 5751112"/>
              <a:gd name="connsiteX6" fmla="*/ 7705507 w 7705507"/>
              <a:gd name="connsiteY6" fmla="*/ 4261236 h 5751112"/>
              <a:gd name="connsiteX7" fmla="*/ 7705507 w 7705507"/>
              <a:gd name="connsiteY7" fmla="*/ 5265736 h 5751112"/>
              <a:gd name="connsiteX8" fmla="*/ 7705507 w 7705507"/>
              <a:gd name="connsiteY8" fmla="*/ 5751112 h 5751112"/>
              <a:gd name="connsiteX9" fmla="*/ 0 w 7705507"/>
              <a:gd name="connsiteY9" fmla="*/ 5751112 h 5751112"/>
              <a:gd name="connsiteX10" fmla="*/ 0 w 7705507"/>
              <a:gd name="connsiteY10" fmla="*/ 5265736 h 5751112"/>
              <a:gd name="connsiteX11" fmla="*/ 0 w 7705507"/>
              <a:gd name="connsiteY11" fmla="*/ 4261236 h 5751112"/>
              <a:gd name="connsiteX12" fmla="*/ 0 w 7705507"/>
              <a:gd name="connsiteY12" fmla="*/ 3775860 h 5751112"/>
              <a:gd name="connsiteX13" fmla="*/ 0 w 7705507"/>
              <a:gd name="connsiteY13" fmla="*/ 3152291 h 5751112"/>
              <a:gd name="connsiteX14" fmla="*/ 0 w 7705507"/>
              <a:gd name="connsiteY14" fmla="*/ 2666915 h 5751112"/>
              <a:gd name="connsiteX15" fmla="*/ 0 w 7705507"/>
              <a:gd name="connsiteY15" fmla="*/ 1259503 h 5751112"/>
              <a:gd name="connsiteX16" fmla="*/ 0 w 7705507"/>
              <a:gd name="connsiteY16" fmla="*/ 774127 h 57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05507" h="5751112">
                <a:moveTo>
                  <a:pt x="774042" y="0"/>
                </a:moveTo>
                <a:lnTo>
                  <a:pt x="7705507" y="0"/>
                </a:lnTo>
                <a:lnTo>
                  <a:pt x="7705507" y="485376"/>
                </a:lnTo>
                <a:lnTo>
                  <a:pt x="7705507" y="2666915"/>
                </a:lnTo>
                <a:lnTo>
                  <a:pt x="7705507" y="3152291"/>
                </a:lnTo>
                <a:lnTo>
                  <a:pt x="7705507" y="3775860"/>
                </a:lnTo>
                <a:lnTo>
                  <a:pt x="7705507" y="4261236"/>
                </a:lnTo>
                <a:lnTo>
                  <a:pt x="7705507" y="5265736"/>
                </a:lnTo>
                <a:lnTo>
                  <a:pt x="7705507" y="5751112"/>
                </a:lnTo>
                <a:lnTo>
                  <a:pt x="0" y="5751112"/>
                </a:lnTo>
                <a:lnTo>
                  <a:pt x="0" y="5265736"/>
                </a:lnTo>
                <a:lnTo>
                  <a:pt x="0" y="4261236"/>
                </a:lnTo>
                <a:lnTo>
                  <a:pt x="0" y="3775860"/>
                </a:lnTo>
                <a:lnTo>
                  <a:pt x="0" y="3152291"/>
                </a:lnTo>
                <a:lnTo>
                  <a:pt x="0" y="2666915"/>
                </a:lnTo>
                <a:lnTo>
                  <a:pt x="0" y="1259503"/>
                </a:lnTo>
                <a:lnTo>
                  <a:pt x="0" y="7741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video in te voegen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35AF1634-70B8-F5A7-570A-06B7DBAF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737338"/>
            <a:ext cx="6096000" cy="5120662"/>
          </a:xfrm>
          <a:custGeom>
            <a:avLst/>
            <a:gdLst>
              <a:gd name="connsiteX0" fmla="*/ 0 w 6096000"/>
              <a:gd name="connsiteY0" fmla="*/ 0 h 5120662"/>
              <a:gd name="connsiteX1" fmla="*/ 6002087 w 6096000"/>
              <a:gd name="connsiteY1" fmla="*/ 0 h 5120662"/>
              <a:gd name="connsiteX2" fmla="*/ 6096000 w 6096000"/>
              <a:gd name="connsiteY2" fmla="*/ 93913 h 5120662"/>
              <a:gd name="connsiteX3" fmla="*/ 6096000 w 6096000"/>
              <a:gd name="connsiteY3" fmla="*/ 5120662 h 5120662"/>
              <a:gd name="connsiteX4" fmla="*/ 0 w 6096000"/>
              <a:gd name="connsiteY4" fmla="*/ 5120662 h 512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120662">
                <a:moveTo>
                  <a:pt x="0" y="0"/>
                </a:moveTo>
                <a:lnTo>
                  <a:pt x="6002087" y="0"/>
                </a:lnTo>
                <a:cubicBezTo>
                  <a:pt x="6053954" y="0"/>
                  <a:pt x="6096000" y="42046"/>
                  <a:pt x="6096000" y="93913"/>
                </a:cubicBezTo>
                <a:lnTo>
                  <a:pt x="6096000" y="5120662"/>
                </a:lnTo>
                <a:lnTo>
                  <a:pt x="0" y="5120662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8" y="2177579"/>
            <a:ext cx="5040000" cy="2659190"/>
          </a:xfrm>
        </p:spPr>
        <p:txBody>
          <a:bodyPr>
            <a:spAutoFit/>
          </a:bodyPr>
          <a:lstStyle>
            <a:lvl1pPr>
              <a:defRPr sz="4800"/>
            </a:lvl1pPr>
          </a:lstStyle>
          <a:p>
            <a:r>
              <a:rPr lang="nl-NL" noProof="0" dirty="0"/>
              <a:t>Plaats </a:t>
            </a:r>
            <a:br>
              <a:rPr lang="nl-NL" noProof="0" dirty="0"/>
            </a:br>
            <a:r>
              <a:rPr lang="nl-NL" noProof="0" dirty="0"/>
              <a:t>hier de titel van de presentatie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68635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Titel slide | video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5594141"/>
            <a:ext cx="5040000" cy="307777"/>
          </a:xfrm>
        </p:spPr>
        <p:txBody>
          <a:bodyPr>
            <a:sp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1FE8BFE3-68D5-4FCD-8DCB-B11FB3FA94E4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7163088"/>
            <a:ext cx="5376001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3200" y="7163088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5246107"/>
            <a:ext cx="5040000" cy="276999"/>
          </a:xfrm>
        </p:spPr>
        <p:txBody>
          <a:bodyPr anchor="b">
            <a:spAutoFit/>
          </a:bodyPr>
          <a:lstStyle>
            <a:lvl1pPr marL="0" indent="0">
              <a:buNone/>
              <a:defRPr sz="2000" b="0" cap="none" baseline="0"/>
            </a:lvl1pPr>
          </a:lstStyle>
          <a:p>
            <a:r>
              <a:rPr lang="nl-NL" dirty="0"/>
              <a:t>Naam van de spreker of ondertitel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DBF6A21-0240-D52A-B31D-1268DE282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403" y="546712"/>
            <a:ext cx="2113047" cy="1107442"/>
          </a:xfrm>
          <a:prstGeom prst="rect">
            <a:avLst/>
          </a:prstGeom>
        </p:spPr>
      </p:pic>
      <p:grpSp>
        <p:nvGrpSpPr>
          <p:cNvPr id="11" name="INSTRUCTIE">
            <a:extLst>
              <a:ext uri="{FF2B5EF4-FFF2-40B4-BE49-F238E27FC236}">
                <a16:creationId xmlns:a16="http://schemas.microsoft.com/office/drawing/2014/main" id="{6AFA71F8-9FD4-517B-3665-F88E98237FA0}"/>
              </a:ext>
            </a:extLst>
          </p:cNvPr>
          <p:cNvGrpSpPr/>
          <p:nvPr userDrawn="1"/>
        </p:nvGrpSpPr>
        <p:grpSpPr>
          <a:xfrm>
            <a:off x="12377595" y="0"/>
            <a:ext cx="3693386" cy="6285411"/>
            <a:chOff x="-3786437" y="0"/>
            <a:chExt cx="3693386" cy="6285411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49566BE-DFD6-1DE9-73DA-5738919C8651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74371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VIDEO invoegen/opmaken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98E3F3CF-E72C-5189-8F07-4384D6A44002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20A44563-7474-FD93-6016-47A2DCBD2584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video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video in te voegen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96C479AF-AA97-1867-4582-D70DC4C5694F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5145D7E7-2B23-753A-F5A0-C702075643E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video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7" name="Groep 16">
              <a:extLst>
                <a:ext uri="{FF2B5EF4-FFF2-40B4-BE49-F238E27FC236}">
                  <a16:creationId xmlns:a16="http://schemas.microsoft.com/office/drawing/2014/main" id="{FC96D0E1-E71A-4539-1B8E-71F3F36E27A7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4195AA31-EEC1-4FE2-3C1B-8FC570C876F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64" name="Rechte verbindingslijn 63">
                <a:extLst>
                  <a:ext uri="{FF2B5EF4-FFF2-40B4-BE49-F238E27FC236}">
                    <a16:creationId xmlns:a16="http://schemas.microsoft.com/office/drawing/2014/main" id="{9BD3FFA6-0550-3B50-BF14-6F6FD4A26ED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65" name="Gelijkbenige driehoek 64">
                <a:extLst>
                  <a:ext uri="{FF2B5EF4-FFF2-40B4-BE49-F238E27FC236}">
                    <a16:creationId xmlns:a16="http://schemas.microsoft.com/office/drawing/2014/main" id="{20BC3398-D0B1-67F1-157D-722302DB2FF1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D1C99F91-896B-2641-1188-6F83C8AC14FF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D17ED41B-601C-8091-B127-A81E77B059A5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3276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Klik met de rechter muisknop op de video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kies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‘Naar achtergrond’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991D4931-F7E8-EE91-BA97-E057CFB269B2}"/>
                </a:ext>
              </a:extLst>
            </p:cNvPr>
            <p:cNvSpPr/>
            <p:nvPr userDrawn="1"/>
          </p:nvSpPr>
          <p:spPr>
            <a:xfrm>
              <a:off x="-3603587" y="3744237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62B61AB7-BDBC-8380-04E5-FF1A5B46179B}"/>
                </a:ext>
              </a:extLst>
            </p:cNvPr>
            <p:cNvSpPr/>
            <p:nvPr userDrawn="1"/>
          </p:nvSpPr>
          <p:spPr>
            <a:xfrm>
              <a:off x="-3319415" y="3744238"/>
              <a:ext cx="2944682" cy="81573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video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video’s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video en met de hoekjes het videokader.</a:t>
              </a:r>
            </a:p>
          </p:txBody>
        </p:sp>
        <p:grpSp>
          <p:nvGrpSpPr>
            <p:cNvPr id="23" name="Groep 22">
              <a:extLst>
                <a:ext uri="{FF2B5EF4-FFF2-40B4-BE49-F238E27FC236}">
                  <a16:creationId xmlns:a16="http://schemas.microsoft.com/office/drawing/2014/main" id="{7EFFE399-A9CE-CB1C-95E5-8CC0FBA6C1D8}"/>
                </a:ext>
              </a:extLst>
            </p:cNvPr>
            <p:cNvGrpSpPr/>
            <p:nvPr userDrawn="1"/>
          </p:nvGrpSpPr>
          <p:grpSpPr>
            <a:xfrm>
              <a:off x="-3408294" y="4681190"/>
              <a:ext cx="622283" cy="612919"/>
              <a:chOff x="12617641" y="3403239"/>
              <a:chExt cx="752963" cy="741634"/>
            </a:xfrm>
          </p:grpSpPr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14BB6913-7D0E-78BE-72B4-FEB6F2CD034A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50" name="Groep 49">
                  <a:extLst>
                    <a:ext uri="{FF2B5EF4-FFF2-40B4-BE49-F238E27FC236}">
                      <a16:creationId xmlns:a16="http://schemas.microsoft.com/office/drawing/2014/main" id="{2A61EFC8-1AFD-3678-9096-0524C853F5FE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6746CD44-80C2-34DF-EDA2-6C47DBF7D90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60" name="Rechthoek 59">
                      <a:extLst>
                        <a:ext uri="{FF2B5EF4-FFF2-40B4-BE49-F238E27FC236}">
                          <a16:creationId xmlns:a16="http://schemas.microsoft.com/office/drawing/2014/main" id="{8F3ABD78-ADE7-62F7-76B1-AF1A7C810B0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1" name="Rechthoek 60">
                      <a:extLst>
                        <a:ext uri="{FF2B5EF4-FFF2-40B4-BE49-F238E27FC236}">
                          <a16:creationId xmlns:a16="http://schemas.microsoft.com/office/drawing/2014/main" id="{A441B76E-2A41-80ED-CAE9-7B837B90E20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2" name="Ovaal 61">
                      <a:extLst>
                        <a:ext uri="{FF2B5EF4-FFF2-40B4-BE49-F238E27FC236}">
                          <a16:creationId xmlns:a16="http://schemas.microsoft.com/office/drawing/2014/main" id="{D533922A-247A-5583-FB64-573E2EDD593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58" name="Afbeelding 57">
                    <a:extLst>
                      <a:ext uri="{FF2B5EF4-FFF2-40B4-BE49-F238E27FC236}">
                        <a16:creationId xmlns:a16="http://schemas.microsoft.com/office/drawing/2014/main" id="{69C8E09C-F7DB-42EC-1CD2-08C3EEB5FCF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4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59" name="Afbeelding 58">
                    <a:extLst>
                      <a:ext uri="{FF2B5EF4-FFF2-40B4-BE49-F238E27FC236}">
                        <a16:creationId xmlns:a16="http://schemas.microsoft.com/office/drawing/2014/main" id="{2BC6D048-6F53-0535-E088-786068B13C2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4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84872DEA-9237-0770-CE69-FC49AABC6A1E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5" name="Rechthoek 54">
                    <a:extLst>
                      <a:ext uri="{FF2B5EF4-FFF2-40B4-BE49-F238E27FC236}">
                        <a16:creationId xmlns:a16="http://schemas.microsoft.com/office/drawing/2014/main" id="{6340B6DA-EDDE-AA69-1240-BD588C31AA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6" name="Rechthoek 55">
                    <a:extLst>
                      <a:ext uri="{FF2B5EF4-FFF2-40B4-BE49-F238E27FC236}">
                        <a16:creationId xmlns:a16="http://schemas.microsoft.com/office/drawing/2014/main" id="{572B6DAA-A0F0-95D6-E731-49F932EB6C7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52" name="Groep 51">
                  <a:extLst>
                    <a:ext uri="{FF2B5EF4-FFF2-40B4-BE49-F238E27FC236}">
                      <a16:creationId xmlns:a16="http://schemas.microsoft.com/office/drawing/2014/main" id="{EA701881-AB18-7CAF-5BF0-DB93B1649230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3" name="Rechthoek 52">
                    <a:extLst>
                      <a:ext uri="{FF2B5EF4-FFF2-40B4-BE49-F238E27FC236}">
                        <a16:creationId xmlns:a16="http://schemas.microsoft.com/office/drawing/2014/main" id="{208313AC-E811-BE34-7A17-88439E799B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4" name="Rechthoek 53">
                    <a:extLst>
                      <a:ext uri="{FF2B5EF4-FFF2-40B4-BE49-F238E27FC236}">
                        <a16:creationId xmlns:a16="http://schemas.microsoft.com/office/drawing/2014/main" id="{288832D7-9EC6-DD4E-0E62-C2F84763926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E213947B-D15C-9CA1-FE98-991CAAEED7CF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49" name="Gelijkbenige driehoek 48">
                <a:extLst>
                  <a:ext uri="{FF2B5EF4-FFF2-40B4-BE49-F238E27FC236}">
                    <a16:creationId xmlns:a16="http://schemas.microsoft.com/office/drawing/2014/main" id="{E5F7F877-0D21-4942-DAFD-1BF1D0444EB4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7BADA0C8-512E-1E5F-3076-43C505B235BD}"/>
                </a:ext>
              </a:extLst>
            </p:cNvPr>
            <p:cNvGrpSpPr/>
            <p:nvPr userDrawn="1"/>
          </p:nvGrpSpPr>
          <p:grpSpPr>
            <a:xfrm>
              <a:off x="-3314821" y="2981448"/>
              <a:ext cx="1558053" cy="563933"/>
              <a:chOff x="-3314821" y="2981448"/>
              <a:chExt cx="1558053" cy="563933"/>
            </a:xfrm>
          </p:grpSpPr>
          <p:sp>
            <p:nvSpPr>
              <p:cNvPr id="33" name="Rechthoek 32">
                <a:extLst>
                  <a:ext uri="{FF2B5EF4-FFF2-40B4-BE49-F238E27FC236}">
                    <a16:creationId xmlns:a16="http://schemas.microsoft.com/office/drawing/2014/main" id="{B38613E4-7189-371A-2A56-D807E4825713}"/>
                  </a:ext>
                </a:extLst>
              </p:cNvPr>
              <p:cNvSpPr/>
              <p:nvPr userDrawn="1"/>
            </p:nvSpPr>
            <p:spPr>
              <a:xfrm>
                <a:off x="-3314821" y="2981448"/>
                <a:ext cx="1558053" cy="50485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EBC50F91-E919-145E-5F45-EF6564201C58}"/>
                  </a:ext>
                </a:extLst>
              </p:cNvPr>
              <p:cNvSpPr/>
              <p:nvPr userDrawn="1"/>
            </p:nvSpPr>
            <p:spPr>
              <a:xfrm>
                <a:off x="-3304719" y="3235173"/>
                <a:ext cx="1540313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41CD10FE-563F-1B26-4467-DE73635C20CF}"/>
                  </a:ext>
                </a:extLst>
              </p:cNvPr>
              <p:cNvSpPr txBox="1"/>
              <p:nvPr userDrawn="1"/>
            </p:nvSpPr>
            <p:spPr>
              <a:xfrm>
                <a:off x="-3069820" y="3038892"/>
                <a:ext cx="1089248" cy="13749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Naar voorgrond</a:t>
                </a:r>
              </a:p>
            </p:txBody>
          </p:sp>
          <p:sp>
            <p:nvSpPr>
              <p:cNvPr id="36" name="Tekstvak 35">
                <a:extLst>
                  <a:ext uri="{FF2B5EF4-FFF2-40B4-BE49-F238E27FC236}">
                    <a16:creationId xmlns:a16="http://schemas.microsoft.com/office/drawing/2014/main" id="{2D59D709-2819-9EEB-740A-A1312467FA62}"/>
                  </a:ext>
                </a:extLst>
              </p:cNvPr>
              <p:cNvSpPr txBox="1"/>
              <p:nvPr userDrawn="1"/>
            </p:nvSpPr>
            <p:spPr>
              <a:xfrm>
                <a:off x="-3069820" y="3295269"/>
                <a:ext cx="109851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Naar achtergrond</a:t>
                </a:r>
              </a:p>
            </p:txBody>
          </p:sp>
          <p:sp>
            <p:nvSpPr>
              <p:cNvPr id="37" name="Vrije vorm: vorm 36">
                <a:extLst>
                  <a:ext uri="{FF2B5EF4-FFF2-40B4-BE49-F238E27FC236}">
                    <a16:creationId xmlns:a16="http://schemas.microsoft.com/office/drawing/2014/main" id="{12EFFDC7-164A-855D-B896-8443452BC400}"/>
                  </a:ext>
                </a:extLst>
              </p:cNvPr>
              <p:cNvSpPr/>
              <p:nvPr userDrawn="1"/>
            </p:nvSpPr>
            <p:spPr>
              <a:xfrm>
                <a:off x="-2051274" y="3365381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8" name="Gelijkbenige driehoek 37">
                <a:extLst>
                  <a:ext uri="{FF2B5EF4-FFF2-40B4-BE49-F238E27FC236}">
                    <a16:creationId xmlns:a16="http://schemas.microsoft.com/office/drawing/2014/main" id="{D0794027-7581-9A25-1D1C-90A4C6C52353}"/>
                  </a:ext>
                </a:extLst>
              </p:cNvPr>
              <p:cNvSpPr/>
              <p:nvPr userDrawn="1"/>
            </p:nvSpPr>
            <p:spPr>
              <a:xfrm rot="5400000">
                <a:off x="-1900674" y="3332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F68B44A4-202C-327B-A2BD-A6EF0129294A}"/>
                  </a:ext>
                </a:extLst>
              </p:cNvPr>
              <p:cNvGrpSpPr/>
              <p:nvPr userDrawn="1"/>
            </p:nvGrpSpPr>
            <p:grpSpPr>
              <a:xfrm>
                <a:off x="-3257052" y="3032066"/>
                <a:ext cx="182309" cy="163794"/>
                <a:chOff x="12832541" y="3162395"/>
                <a:chExt cx="219532" cy="197236"/>
              </a:xfrm>
            </p:grpSpPr>
            <p:sp>
              <p:nvSpPr>
                <p:cNvPr id="44" name="Rechthoek 43">
                  <a:extLst>
                    <a:ext uri="{FF2B5EF4-FFF2-40B4-BE49-F238E27FC236}">
                      <a16:creationId xmlns:a16="http://schemas.microsoft.com/office/drawing/2014/main" id="{EB821A5A-18EB-A4CD-546B-094C0E364EE4}"/>
                    </a:ext>
                  </a:extLst>
                </p:cNvPr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5" name="Rechthoek 44">
                  <a:extLst>
                    <a:ext uri="{FF2B5EF4-FFF2-40B4-BE49-F238E27FC236}">
                      <a16:creationId xmlns:a16="http://schemas.microsoft.com/office/drawing/2014/main" id="{4176671D-8C70-CAB4-D515-D6D5A87993B2}"/>
                    </a:ext>
                  </a:extLst>
                </p:cNvPr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6" name="Rechthoek 45">
                  <a:extLst>
                    <a:ext uri="{FF2B5EF4-FFF2-40B4-BE49-F238E27FC236}">
                      <a16:creationId xmlns:a16="http://schemas.microsoft.com/office/drawing/2014/main" id="{ADE0D828-5DC7-2280-0199-0C1FEC7305F9}"/>
                    </a:ext>
                  </a:extLst>
                </p:cNvPr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D661458D-5CDD-C7FB-1711-964C6782CCED}"/>
                  </a:ext>
                </a:extLst>
              </p:cNvPr>
              <p:cNvGrpSpPr/>
              <p:nvPr userDrawn="1"/>
            </p:nvGrpSpPr>
            <p:grpSpPr>
              <a:xfrm>
                <a:off x="-3257053" y="3276580"/>
                <a:ext cx="182309" cy="163794"/>
                <a:chOff x="12832541" y="3162395"/>
                <a:chExt cx="219532" cy="197236"/>
              </a:xfrm>
            </p:grpSpPr>
            <p:sp>
              <p:nvSpPr>
                <p:cNvPr id="41" name="Rechthoek 40">
                  <a:extLst>
                    <a:ext uri="{FF2B5EF4-FFF2-40B4-BE49-F238E27FC236}">
                      <a16:creationId xmlns:a16="http://schemas.microsoft.com/office/drawing/2014/main" id="{D1018456-D57A-72EB-ABD4-E363FC5BE676}"/>
                    </a:ext>
                  </a:extLst>
                </p:cNvPr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2" name="Rechthoek 41">
                  <a:extLst>
                    <a:ext uri="{FF2B5EF4-FFF2-40B4-BE49-F238E27FC236}">
                      <a16:creationId xmlns:a16="http://schemas.microsoft.com/office/drawing/2014/main" id="{3C42C99C-9D59-F125-C85E-99B45578351B}"/>
                    </a:ext>
                  </a:extLst>
                </p:cNvPr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3" name="Rechthoek 42">
                  <a:extLst>
                    <a:ext uri="{FF2B5EF4-FFF2-40B4-BE49-F238E27FC236}">
                      <a16:creationId xmlns:a16="http://schemas.microsoft.com/office/drawing/2014/main" id="{9B54287F-B7D0-0DFC-68D8-F4F94D8346C5}"/>
                    </a:ext>
                  </a:extLst>
                </p:cNvPr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4848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" name="Groep 24">
              <a:extLst>
                <a:ext uri="{FF2B5EF4-FFF2-40B4-BE49-F238E27FC236}">
                  <a16:creationId xmlns:a16="http://schemas.microsoft.com/office/drawing/2014/main" id="{75897A96-FC82-BF23-1CF6-357EE1B6A607}"/>
                </a:ext>
              </a:extLst>
            </p:cNvPr>
            <p:cNvGrpSpPr/>
            <p:nvPr userDrawn="1"/>
          </p:nvGrpSpPr>
          <p:grpSpPr>
            <a:xfrm>
              <a:off x="-3310781" y="1231352"/>
              <a:ext cx="311450" cy="308977"/>
              <a:chOff x="-3310781" y="1231352"/>
              <a:chExt cx="311450" cy="308977"/>
            </a:xfrm>
          </p:grpSpPr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EC0F8FC1-A0F0-8112-112A-72BC852B65CC}"/>
                  </a:ext>
                </a:extLst>
              </p:cNvPr>
              <p:cNvSpPr/>
              <p:nvPr userDrawn="1"/>
            </p:nvSpPr>
            <p:spPr>
              <a:xfrm>
                <a:off x="-3310781" y="1231352"/>
                <a:ext cx="308978" cy="30897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Vrije vorm 112">
                <a:extLst>
                  <a:ext uri="{FF2B5EF4-FFF2-40B4-BE49-F238E27FC236}">
                    <a16:creationId xmlns:a16="http://schemas.microsoft.com/office/drawing/2014/main" id="{8B673567-58E4-807D-2348-775846CE337B}"/>
                  </a:ext>
                </a:extLst>
              </p:cNvPr>
              <p:cNvSpPr/>
              <p:nvPr userDrawn="1"/>
            </p:nvSpPr>
            <p:spPr>
              <a:xfrm>
                <a:off x="-3308309" y="1231352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2" name="Vrije vorm 113">
                <a:extLst>
                  <a:ext uri="{FF2B5EF4-FFF2-40B4-BE49-F238E27FC236}">
                    <a16:creationId xmlns:a16="http://schemas.microsoft.com/office/drawing/2014/main" id="{EA397313-A02B-60C2-99EB-87CB1D4BBC0B}"/>
                  </a:ext>
                </a:extLst>
              </p:cNvPr>
              <p:cNvSpPr/>
              <p:nvPr userDrawn="1"/>
            </p:nvSpPr>
            <p:spPr>
              <a:xfrm>
                <a:off x="-3309640" y="1493364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E18D1A47-6C52-67EC-AE07-AE049E7D5AE2}"/>
                </a:ext>
              </a:extLst>
            </p:cNvPr>
            <p:cNvSpPr/>
            <p:nvPr userDrawn="1"/>
          </p:nvSpPr>
          <p:spPr>
            <a:xfrm>
              <a:off x="-3786437" y="5457411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27" name="ICOON_info">
              <a:extLst>
                <a:ext uri="{FF2B5EF4-FFF2-40B4-BE49-F238E27FC236}">
                  <a16:creationId xmlns:a16="http://schemas.microsoft.com/office/drawing/2014/main" id="{9B836A2A-B61E-EFFE-1B52-AE4F1C320ADC}"/>
                </a:ext>
              </a:extLst>
            </p:cNvPr>
            <p:cNvGrpSpPr/>
            <p:nvPr userDrawn="1"/>
          </p:nvGrpSpPr>
          <p:grpSpPr>
            <a:xfrm>
              <a:off x="-376736" y="5324892"/>
              <a:ext cx="283685" cy="283685"/>
              <a:chOff x="-510741" y="5913713"/>
              <a:chExt cx="267555" cy="267555"/>
            </a:xfrm>
          </p:grpSpPr>
          <p:sp>
            <p:nvSpPr>
              <p:cNvPr id="28" name="Ovaal 27">
                <a:extLst>
                  <a:ext uri="{FF2B5EF4-FFF2-40B4-BE49-F238E27FC236}">
                    <a16:creationId xmlns:a16="http://schemas.microsoft.com/office/drawing/2014/main" id="{EFF32FEA-CF56-B2D4-6E81-DEEDC378A03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9" name="Graphic 163" descr="Informatie">
                <a:extLst>
                  <a:ext uri="{FF2B5EF4-FFF2-40B4-BE49-F238E27FC236}">
                    <a16:creationId xmlns:a16="http://schemas.microsoft.com/office/drawing/2014/main" id="{700CC048-08F3-8E6E-A720-061C1C39BDD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30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  <p:bldP spid="8" grpId="0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15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250"/>
                            <p:tgtEl>
                              <p:spTgt spid="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8" grpId="1">
            <p:tmplLst>
              <p:tmpl>
                <p:tnLst>
                  <p:par>
                    <p:cTn presetID="42" presetClass="path" presetSubtype="0" decel="100000" fill="hold" nodeType="withEffect">
                      <p:stCondLst>
                        <p:cond delay="1500"/>
                      </p:stCondLst>
                      <p:childTnLst>
                        <p:animMotion origin="layout" path="M -0.01719 -0.00023 L 1.875E-6 1.48148E-6 " pathEditMode="relative" rAng="0" ptsTypes="AA">
                          <p:cBhvr>
                            <p:cTn dur="500" fill="hold"/>
                            <p:tgtEl>
                              <p:spTgt spid="8"/>
                            </p:tgtEl>
                            <p:attrNameLst>
                              <p:attrName>ppt_x</p:attrName>
                              <p:attrName>ppt_y</p:attrName>
                            </p:attrNameLst>
                          </p:cBhvr>
                          <p:rCtr x="859" y="0"/>
                        </p:animMotion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  <p:bldP spid="8" grpId="0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15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250"/>
                            <p:tgtEl>
                              <p:spTgt spid="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8" grpId="1">
            <p:tmplLst>
              <p:tmpl>
                <p:tnLst>
                  <p:par>
                    <p:cTn presetID="42" presetClass="path" presetSubtype="0" decel="100000" fill="hold" nodeType="withEffect">
                      <p:stCondLst>
                        <p:cond delay="1500"/>
                      </p:stCondLst>
                      <p:childTnLst>
                        <p:animMotion origin="layout" path="M -0.01719 -0.00023 L 1.875E-6 1.48148E-6 " pathEditMode="relative" rAng="0" ptsTypes="AA">
                          <p:cBhvr>
                            <p:cTn dur="500" fill="hold"/>
                            <p:tgtEl>
                              <p:spTgt spid="8"/>
                            </p:tgtEl>
                            <p:attrNameLst>
                              <p:attrName>ppt_x</p:attrName>
                              <p:attrName>ppt_y</p:attrName>
                            </p:attrNameLst>
                          </p:cBhvr>
                          <p:rCtr x="859" y="0"/>
                        </p:animMotion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#02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36302B11-E40B-0D36-35AB-7D045BA74BF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55304" y="0"/>
            <a:ext cx="5835844" cy="6857999"/>
          </a:xfrm>
          <a:custGeom>
            <a:avLst/>
            <a:gdLst>
              <a:gd name="connsiteX0" fmla="*/ 914400 w 5835844"/>
              <a:gd name="connsiteY0" fmla="*/ 0 h 6857999"/>
              <a:gd name="connsiteX1" fmla="*/ 5835844 w 5835844"/>
              <a:gd name="connsiteY1" fmla="*/ 0 h 6857999"/>
              <a:gd name="connsiteX2" fmla="*/ 5835844 w 5835844"/>
              <a:gd name="connsiteY2" fmla="*/ 6857999 h 6857999"/>
              <a:gd name="connsiteX3" fmla="*/ 0 w 5835844"/>
              <a:gd name="connsiteY3" fmla="*/ 6857999 h 6857999"/>
              <a:gd name="connsiteX4" fmla="*/ 0 w 5835844"/>
              <a:gd name="connsiteY4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44" h="6857999">
                <a:moveTo>
                  <a:pt x="914400" y="0"/>
                </a:moveTo>
                <a:lnTo>
                  <a:pt x="5835844" y="0"/>
                </a:lnTo>
                <a:lnTo>
                  <a:pt x="5835844" y="6857999"/>
                </a:lnTo>
                <a:lnTo>
                  <a:pt x="0" y="685799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376000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26637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kern="1200" cap="none" baseline="0" noProof="0" dirty="0" err="1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Custom</a:t>
            </a:r>
            <a:r>
              <a:rPr lang="nl-NL" sz="1600" b="0" kern="1200" cap="none" baseline="0" noProof="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#02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9F0FB-6656-44C0-B8E1-AE9112942EEE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73C9D4F-AC56-D96B-2E18-C07993CE4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53760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9" name="Tijdelijke aanduiding voor tabel 16">
            <a:extLst>
              <a:ext uri="{FF2B5EF4-FFF2-40B4-BE49-F238E27FC236}">
                <a16:creationId xmlns:a16="http://schemas.microsoft.com/office/drawing/2014/main" id="{2789AD1D-4C2C-E5B7-E0E9-9AEE0045AD35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23000" y="1594800"/>
            <a:ext cx="6643317" cy="42372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9A556C3D-D320-16F0-5D35-096995B2EEB2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E0EE9198-236A-1658-E5B1-3CB7171D3913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63FAF97D-6A2D-235E-0F33-BB1E26F2CADD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138F11AF-E10B-8B6F-3949-A4FDA771F3D2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748A805-9BFE-63AC-7F97-1016A3E70F27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6F833641-6B86-70D5-57D7-746DDD4A54BD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E869B0EC-6473-731C-2242-A5BC1BB77105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9F15F5C0-A551-F340-3373-A5E6DB4F514F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5F1A5D79-845F-D693-0331-8B949782279E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grpSp>
        <p:nvGrpSpPr>
          <p:cNvPr id="119" name="INSTRUCTIE">
            <a:extLst>
              <a:ext uri="{FF2B5EF4-FFF2-40B4-BE49-F238E27FC236}">
                <a16:creationId xmlns:a16="http://schemas.microsoft.com/office/drawing/2014/main" id="{644B0440-6A96-F135-603C-1BD8D640ABFA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126A1BC3-E2D9-1D7A-2016-2D67C755F017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21" name="INSTRUCTIE">
              <a:extLst>
                <a:ext uri="{FF2B5EF4-FFF2-40B4-BE49-F238E27FC236}">
                  <a16:creationId xmlns:a16="http://schemas.microsoft.com/office/drawing/2014/main" id="{F5221B90-E382-3B19-C0A4-C8F68FEB3AD8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22" name="Rechthoek 121">
                <a:extLst>
                  <a:ext uri="{FF2B5EF4-FFF2-40B4-BE49-F238E27FC236}">
                    <a16:creationId xmlns:a16="http://schemas.microsoft.com/office/drawing/2014/main" id="{947D66C7-2BC6-7B13-59E5-073BC2AF2045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23" name="Ovaal 122">
                <a:extLst>
                  <a:ext uri="{FF2B5EF4-FFF2-40B4-BE49-F238E27FC236}">
                    <a16:creationId xmlns:a16="http://schemas.microsoft.com/office/drawing/2014/main" id="{E91CE4DE-A4DA-A2DA-9515-FFAB1691DF5B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24" name="Rechthoek 123">
                <a:extLst>
                  <a:ext uri="{FF2B5EF4-FFF2-40B4-BE49-F238E27FC236}">
                    <a16:creationId xmlns:a16="http://schemas.microsoft.com/office/drawing/2014/main" id="{6684AAF7-6DC6-CA04-734C-2058C7A0C668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818C39F5-C064-B24B-BFFB-31909C1DFE6D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614FCD0B-E7F1-F3FC-B440-A808424E43BD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2" name="Ovaal 171">
                  <a:extLst>
                    <a:ext uri="{FF2B5EF4-FFF2-40B4-BE49-F238E27FC236}">
                      <a16:creationId xmlns:a16="http://schemas.microsoft.com/office/drawing/2014/main" id="{094ED515-A809-AAC2-58BA-5ACEB12783C0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3" name="Vrije vorm: vorm 172">
                  <a:extLst>
                    <a:ext uri="{FF2B5EF4-FFF2-40B4-BE49-F238E27FC236}">
                      <a16:creationId xmlns:a16="http://schemas.microsoft.com/office/drawing/2014/main" id="{3EB0F3B1-620E-FF8C-66B5-66F2723D4E78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4" name="Rechthoek: afgeronde hoeken 173">
                  <a:extLst>
                    <a:ext uri="{FF2B5EF4-FFF2-40B4-BE49-F238E27FC236}">
                      <a16:creationId xmlns:a16="http://schemas.microsoft.com/office/drawing/2014/main" id="{3BA0C8E1-2BF5-AF0B-0BD8-E7A8AA119A0E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75" name="Rechte verbindingslijn 174">
                  <a:extLst>
                    <a:ext uri="{FF2B5EF4-FFF2-40B4-BE49-F238E27FC236}">
                      <a16:creationId xmlns:a16="http://schemas.microsoft.com/office/drawing/2014/main" id="{CCC38E66-10D2-AF84-2618-85E532AC574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6" name="Rechte verbindingslijn 175">
                  <a:extLst>
                    <a:ext uri="{FF2B5EF4-FFF2-40B4-BE49-F238E27FC236}">
                      <a16:creationId xmlns:a16="http://schemas.microsoft.com/office/drawing/2014/main" id="{B893E34F-BA0C-CD52-C06E-C8C203F0116F}"/>
                    </a:ext>
                  </a:extLst>
                </p:cNvPr>
                <p:cNvCxnSpPr>
                  <a:cxnSpLocks/>
                  <a:stCxn id="174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26" name="Ovaal 125">
                <a:extLst>
                  <a:ext uri="{FF2B5EF4-FFF2-40B4-BE49-F238E27FC236}">
                    <a16:creationId xmlns:a16="http://schemas.microsoft.com/office/drawing/2014/main" id="{CE65BF5E-E603-2851-EDE9-4A3F20E8F0FC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27" name="Rechthoek 126">
                <a:extLst>
                  <a:ext uri="{FF2B5EF4-FFF2-40B4-BE49-F238E27FC236}">
                    <a16:creationId xmlns:a16="http://schemas.microsoft.com/office/drawing/2014/main" id="{793735F4-B58B-59E6-A7D9-C03298DAFE51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28" name="Groep 127">
                <a:extLst>
                  <a:ext uri="{FF2B5EF4-FFF2-40B4-BE49-F238E27FC236}">
                    <a16:creationId xmlns:a16="http://schemas.microsoft.com/office/drawing/2014/main" id="{F75B87DD-D37A-AE57-ECAB-E39D2D8295B0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68" name="Rechthoek 167">
                  <a:extLst>
                    <a:ext uri="{FF2B5EF4-FFF2-40B4-BE49-F238E27FC236}">
                      <a16:creationId xmlns:a16="http://schemas.microsoft.com/office/drawing/2014/main" id="{3CF7D661-67CD-3CA3-2D58-823DB59B7C2E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69" name="Rechte verbindingslijn 168">
                  <a:extLst>
                    <a:ext uri="{FF2B5EF4-FFF2-40B4-BE49-F238E27FC236}">
                      <a16:creationId xmlns:a16="http://schemas.microsoft.com/office/drawing/2014/main" id="{1BAD48C5-4659-BC1A-8826-8F176A27A1A7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0" name="Gelijkbenige driehoek 169">
                  <a:extLst>
                    <a:ext uri="{FF2B5EF4-FFF2-40B4-BE49-F238E27FC236}">
                      <a16:creationId xmlns:a16="http://schemas.microsoft.com/office/drawing/2014/main" id="{D874B2AB-15B2-8C4A-7EFF-54DB84D3ACA8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29" name="Ovaal 128">
                <a:extLst>
                  <a:ext uri="{FF2B5EF4-FFF2-40B4-BE49-F238E27FC236}">
                    <a16:creationId xmlns:a16="http://schemas.microsoft.com/office/drawing/2014/main" id="{87402077-A3DB-170F-0718-D13A163693F0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BBFD5F63-CD54-ED68-C3DD-D7250AA95C4C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31" name="Ovaal 130">
                <a:extLst>
                  <a:ext uri="{FF2B5EF4-FFF2-40B4-BE49-F238E27FC236}">
                    <a16:creationId xmlns:a16="http://schemas.microsoft.com/office/drawing/2014/main" id="{A0716EF1-C832-DDDF-E2AD-B310314DAF37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522B94DF-695C-9220-3F0B-EE8377236A43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33" name="Groep 132">
                <a:extLst>
                  <a:ext uri="{FF2B5EF4-FFF2-40B4-BE49-F238E27FC236}">
                    <a16:creationId xmlns:a16="http://schemas.microsoft.com/office/drawing/2014/main" id="{648CAE21-677C-AD22-77ED-81E050692600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52" name="Groep 151">
                  <a:extLst>
                    <a:ext uri="{FF2B5EF4-FFF2-40B4-BE49-F238E27FC236}">
                      <a16:creationId xmlns:a16="http://schemas.microsoft.com/office/drawing/2014/main" id="{00C49879-3A4A-97CE-91B2-C843F581C847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55" name="Groep 154">
                    <a:extLst>
                      <a:ext uri="{FF2B5EF4-FFF2-40B4-BE49-F238E27FC236}">
                        <a16:creationId xmlns:a16="http://schemas.microsoft.com/office/drawing/2014/main" id="{732AA03B-D17B-98DE-706E-588C2327133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62" name="Groep 161">
                      <a:extLst>
                        <a:ext uri="{FF2B5EF4-FFF2-40B4-BE49-F238E27FC236}">
                          <a16:creationId xmlns:a16="http://schemas.microsoft.com/office/drawing/2014/main" id="{584B6663-23EB-20E6-93AC-A70E000D8A5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65" name="Rechthoek 164">
                        <a:extLst>
                          <a:ext uri="{FF2B5EF4-FFF2-40B4-BE49-F238E27FC236}">
                            <a16:creationId xmlns:a16="http://schemas.microsoft.com/office/drawing/2014/main" id="{E8DCBEA1-552E-2C35-F2DE-C1FA4F98F99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66" name="Rechthoek 165">
                        <a:extLst>
                          <a:ext uri="{FF2B5EF4-FFF2-40B4-BE49-F238E27FC236}">
                            <a16:creationId xmlns:a16="http://schemas.microsoft.com/office/drawing/2014/main" id="{6F0EFBEF-2E86-F0C6-ED01-E9F56697BC7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67" name="Ovaal 166">
                        <a:extLst>
                          <a:ext uri="{FF2B5EF4-FFF2-40B4-BE49-F238E27FC236}">
                            <a16:creationId xmlns:a16="http://schemas.microsoft.com/office/drawing/2014/main" id="{17CB6BD7-42D6-A332-98BA-858D9845222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63" name="Afbeelding 162">
                      <a:extLst>
                        <a:ext uri="{FF2B5EF4-FFF2-40B4-BE49-F238E27FC236}">
                          <a16:creationId xmlns:a16="http://schemas.microsoft.com/office/drawing/2014/main" id="{59D834F7-30B1-47C4-5BF3-52425AC23A61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64" name="Afbeelding 163">
                      <a:extLst>
                        <a:ext uri="{FF2B5EF4-FFF2-40B4-BE49-F238E27FC236}">
                          <a16:creationId xmlns:a16="http://schemas.microsoft.com/office/drawing/2014/main" id="{E51ABC22-FEE8-F97D-8E79-CB1E1C076F67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56" name="Groep 155">
                    <a:extLst>
                      <a:ext uri="{FF2B5EF4-FFF2-40B4-BE49-F238E27FC236}">
                        <a16:creationId xmlns:a16="http://schemas.microsoft.com/office/drawing/2014/main" id="{59659242-745C-6E58-0445-C632DB5C250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60" name="Rechthoek 159">
                      <a:extLst>
                        <a:ext uri="{FF2B5EF4-FFF2-40B4-BE49-F238E27FC236}">
                          <a16:creationId xmlns:a16="http://schemas.microsoft.com/office/drawing/2014/main" id="{A7352D27-A144-5A2B-5C30-4AD6A38D1C4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61" name="Rechthoek 160">
                      <a:extLst>
                        <a:ext uri="{FF2B5EF4-FFF2-40B4-BE49-F238E27FC236}">
                          <a16:creationId xmlns:a16="http://schemas.microsoft.com/office/drawing/2014/main" id="{778EED0F-E179-4B1D-C77D-BE218975294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57" name="Groep 156">
                    <a:extLst>
                      <a:ext uri="{FF2B5EF4-FFF2-40B4-BE49-F238E27FC236}">
                        <a16:creationId xmlns:a16="http://schemas.microsoft.com/office/drawing/2014/main" id="{355C6CE2-4EEB-4C14-02FB-9D1CF93CC257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58" name="Rechthoek 157">
                      <a:extLst>
                        <a:ext uri="{FF2B5EF4-FFF2-40B4-BE49-F238E27FC236}">
                          <a16:creationId xmlns:a16="http://schemas.microsoft.com/office/drawing/2014/main" id="{B126E74C-0178-7537-C7C2-0B753B71BB6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9" name="Rechthoek 158">
                      <a:extLst>
                        <a:ext uri="{FF2B5EF4-FFF2-40B4-BE49-F238E27FC236}">
                          <a16:creationId xmlns:a16="http://schemas.microsoft.com/office/drawing/2014/main" id="{B3153B60-F359-52D8-2655-746AA261CB7F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53" name="Rechthoek 152">
                  <a:extLst>
                    <a:ext uri="{FF2B5EF4-FFF2-40B4-BE49-F238E27FC236}">
                      <a16:creationId xmlns:a16="http://schemas.microsoft.com/office/drawing/2014/main" id="{A6263CB7-521D-E704-6EE7-B43DF347DB84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54" name="Gelijkbenige driehoek 153">
                  <a:extLst>
                    <a:ext uri="{FF2B5EF4-FFF2-40B4-BE49-F238E27FC236}">
                      <a16:creationId xmlns:a16="http://schemas.microsoft.com/office/drawing/2014/main" id="{C21F57D0-CD23-8921-0B74-BBFCF4036EC2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4" name="Groep 133">
                <a:extLst>
                  <a:ext uri="{FF2B5EF4-FFF2-40B4-BE49-F238E27FC236}">
                    <a16:creationId xmlns:a16="http://schemas.microsoft.com/office/drawing/2014/main" id="{9644B949-80BF-4085-D4EB-0F8E536F03CD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38" name="Rechthoek 137">
                  <a:extLst>
                    <a:ext uri="{FF2B5EF4-FFF2-40B4-BE49-F238E27FC236}">
                      <a16:creationId xmlns:a16="http://schemas.microsoft.com/office/drawing/2014/main" id="{CFA231D5-C080-B23D-335A-D53C581B3E13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9" name="Rechthoek 138">
                  <a:extLst>
                    <a:ext uri="{FF2B5EF4-FFF2-40B4-BE49-F238E27FC236}">
                      <a16:creationId xmlns:a16="http://schemas.microsoft.com/office/drawing/2014/main" id="{E3668A68-27AF-9327-E4B5-BB9FE76BB62A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Tekstvak 139">
                  <a:extLst>
                    <a:ext uri="{FF2B5EF4-FFF2-40B4-BE49-F238E27FC236}">
                      <a16:creationId xmlns:a16="http://schemas.microsoft.com/office/drawing/2014/main" id="{CE8C9FAD-5EA9-84A2-E8FE-E84E79EA085B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41" name="Tekstvak 140">
                  <a:extLst>
                    <a:ext uri="{FF2B5EF4-FFF2-40B4-BE49-F238E27FC236}">
                      <a16:creationId xmlns:a16="http://schemas.microsoft.com/office/drawing/2014/main" id="{8B6EE79B-E7AA-CC00-5022-06F3FA0493C5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42" name="Vrije vorm: vorm 141">
                  <a:extLst>
                    <a:ext uri="{FF2B5EF4-FFF2-40B4-BE49-F238E27FC236}">
                      <a16:creationId xmlns:a16="http://schemas.microsoft.com/office/drawing/2014/main" id="{75C3A705-7405-FA0B-459A-88CBAFBC1BCD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3" name="Gelijkbenige driehoek 142">
                  <a:extLst>
                    <a:ext uri="{FF2B5EF4-FFF2-40B4-BE49-F238E27FC236}">
                      <a16:creationId xmlns:a16="http://schemas.microsoft.com/office/drawing/2014/main" id="{69C94437-25C2-EFA1-90B6-EAC3063BD507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44" name="Groep 143">
                  <a:extLst>
                    <a:ext uri="{FF2B5EF4-FFF2-40B4-BE49-F238E27FC236}">
                      <a16:creationId xmlns:a16="http://schemas.microsoft.com/office/drawing/2014/main" id="{F33D19F8-A350-8268-4A87-D0B3E9FB0E0D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49" name="Rechthoek 148">
                    <a:extLst>
                      <a:ext uri="{FF2B5EF4-FFF2-40B4-BE49-F238E27FC236}">
                        <a16:creationId xmlns:a16="http://schemas.microsoft.com/office/drawing/2014/main" id="{B518E31C-C9E6-8860-923C-3150096D06B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81FD5230-EA9A-D6D4-BB14-1C00B7EF1FA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A82C9245-7A76-3158-0B8A-89C16313598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" name="Groep 144">
                  <a:extLst>
                    <a:ext uri="{FF2B5EF4-FFF2-40B4-BE49-F238E27FC236}">
                      <a16:creationId xmlns:a16="http://schemas.microsoft.com/office/drawing/2014/main" id="{3AA5EA57-BA88-90B9-27D6-1EB4E57E350E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46" name="Rechthoek 145">
                    <a:extLst>
                      <a:ext uri="{FF2B5EF4-FFF2-40B4-BE49-F238E27FC236}">
                        <a16:creationId xmlns:a16="http://schemas.microsoft.com/office/drawing/2014/main" id="{ECD18904-1971-2F57-DF21-F1350372240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7" name="Rechthoek 146">
                    <a:extLst>
                      <a:ext uri="{FF2B5EF4-FFF2-40B4-BE49-F238E27FC236}">
                        <a16:creationId xmlns:a16="http://schemas.microsoft.com/office/drawing/2014/main" id="{E5D9E76A-EA0A-4022-9653-4E2247F2974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8" name="Rechthoek 147">
                    <a:extLst>
                      <a:ext uri="{FF2B5EF4-FFF2-40B4-BE49-F238E27FC236}">
                        <a16:creationId xmlns:a16="http://schemas.microsoft.com/office/drawing/2014/main" id="{AA00B028-B1DB-6450-4435-F0EB87A4DCA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35" name="ICOON_info">
                <a:extLst>
                  <a:ext uri="{FF2B5EF4-FFF2-40B4-BE49-F238E27FC236}">
                    <a16:creationId xmlns:a16="http://schemas.microsoft.com/office/drawing/2014/main" id="{C854B2E8-4294-667D-DEF2-C41EBF38F72B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36" name="Ovaal 135">
                  <a:extLst>
                    <a:ext uri="{FF2B5EF4-FFF2-40B4-BE49-F238E27FC236}">
                      <a16:creationId xmlns:a16="http://schemas.microsoft.com/office/drawing/2014/main" id="{80B02EB9-CFE7-58FE-6338-51D5194E291D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7" name="Graphic 163" descr="Informatie">
                  <a:extLst>
                    <a:ext uri="{FF2B5EF4-FFF2-40B4-BE49-F238E27FC236}">
                      <a16:creationId xmlns:a16="http://schemas.microsoft.com/office/drawing/2014/main" id="{8F8BD423-0636-760E-52BF-8761EB93BDF6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77" name="INSTRUCTIE">
            <a:extLst>
              <a:ext uri="{FF2B5EF4-FFF2-40B4-BE49-F238E27FC236}">
                <a16:creationId xmlns:a16="http://schemas.microsoft.com/office/drawing/2014/main" id="{1D41BA35-7330-9A23-867E-F37CB4B6D004}"/>
              </a:ext>
            </a:extLst>
          </p:cNvPr>
          <p:cNvGrpSpPr/>
          <p:nvPr userDrawn="1"/>
        </p:nvGrpSpPr>
        <p:grpSpPr>
          <a:xfrm>
            <a:off x="-3786437" y="3"/>
            <a:ext cx="3693386" cy="6693352"/>
            <a:chOff x="-3786437" y="3"/>
            <a:chExt cx="3693386" cy="6693352"/>
          </a:xfrm>
        </p:grpSpPr>
        <p:grpSp>
          <p:nvGrpSpPr>
            <p:cNvPr id="178" name="Groep 177">
              <a:extLst>
                <a:ext uri="{FF2B5EF4-FFF2-40B4-BE49-F238E27FC236}">
                  <a16:creationId xmlns:a16="http://schemas.microsoft.com/office/drawing/2014/main" id="{7E765495-3EC0-669C-E3D1-8B77191C72E0}"/>
                </a:ext>
              </a:extLst>
            </p:cNvPr>
            <p:cNvGrpSpPr/>
            <p:nvPr userDrawn="1"/>
          </p:nvGrpSpPr>
          <p:grpSpPr>
            <a:xfrm>
              <a:off x="-3786164" y="3"/>
              <a:ext cx="3592800" cy="3209594"/>
              <a:chOff x="-3786164" y="3"/>
              <a:chExt cx="3592800" cy="3209594"/>
            </a:xfrm>
          </p:grpSpPr>
          <p:sp>
            <p:nvSpPr>
              <p:cNvPr id="244" name="Rechthoek 243">
                <a:extLst>
                  <a:ext uri="{FF2B5EF4-FFF2-40B4-BE49-F238E27FC236}">
                    <a16:creationId xmlns:a16="http://schemas.microsoft.com/office/drawing/2014/main" id="{E63D178D-895C-2EB8-282A-B35A650DEBF4}"/>
                  </a:ext>
                </a:extLst>
              </p:cNvPr>
              <p:cNvSpPr/>
              <p:nvPr userDrawn="1"/>
            </p:nvSpPr>
            <p:spPr>
              <a:xfrm>
                <a:off x="-3786164" y="3"/>
                <a:ext cx="3592800" cy="320959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invoegen/opmaken</a:t>
                </a:r>
              </a:p>
            </p:txBody>
          </p:sp>
          <p:sp>
            <p:nvSpPr>
              <p:cNvPr id="245" name="Ovaal 244">
                <a:extLst>
                  <a:ext uri="{FF2B5EF4-FFF2-40B4-BE49-F238E27FC236}">
                    <a16:creationId xmlns:a16="http://schemas.microsoft.com/office/drawing/2014/main" id="{A0BA7F00-5039-A9ED-F631-D3E5C47E241C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46" name="Rechthoek 245">
                <a:extLst>
                  <a:ext uri="{FF2B5EF4-FFF2-40B4-BE49-F238E27FC236}">
                    <a16:creationId xmlns:a16="http://schemas.microsoft.com/office/drawing/2014/main" id="{C12C9625-496A-3982-075A-42A965A37BF1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tabel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toets’.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Klik op het pictogram om een nieuwe tabel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47" name="Ovaal 246">
                <a:extLst>
                  <a:ext uri="{FF2B5EF4-FFF2-40B4-BE49-F238E27FC236}">
                    <a16:creationId xmlns:a16="http://schemas.microsoft.com/office/drawing/2014/main" id="{D2B8BF35-50AC-1E36-AECB-9E840CB379CC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48" name="Rechthoek 247">
                <a:extLst>
                  <a:ext uri="{FF2B5EF4-FFF2-40B4-BE49-F238E27FC236}">
                    <a16:creationId xmlns:a16="http://schemas.microsoft.com/office/drawing/2014/main" id="{FC31B65D-DD5D-1EDB-7259-746DC162B319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het gewenste aantal rijen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kolommen 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249" name="Groep 248">
                <a:extLst>
                  <a:ext uri="{FF2B5EF4-FFF2-40B4-BE49-F238E27FC236}">
                    <a16:creationId xmlns:a16="http://schemas.microsoft.com/office/drawing/2014/main" id="{C59EE462-A50B-5E9F-F737-A1A37FA47178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261" name="Rechthoek 260">
                  <a:extLst>
                    <a:ext uri="{FF2B5EF4-FFF2-40B4-BE49-F238E27FC236}">
                      <a16:creationId xmlns:a16="http://schemas.microsoft.com/office/drawing/2014/main" id="{93AD5F69-3540-4252-93AA-6832AEA5C70C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OK</a:t>
                  </a:r>
                </a:p>
              </p:txBody>
            </p:sp>
            <p:cxnSp>
              <p:nvCxnSpPr>
                <p:cNvPr id="262" name="Rechte verbindingslijn 261">
                  <a:extLst>
                    <a:ext uri="{FF2B5EF4-FFF2-40B4-BE49-F238E27FC236}">
                      <a16:creationId xmlns:a16="http://schemas.microsoft.com/office/drawing/2014/main" id="{AE6E4680-AF1E-34B9-2201-C0F2324E88CC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63" name="Gelijkbenige driehoek 262">
                  <a:extLst>
                    <a:ext uri="{FF2B5EF4-FFF2-40B4-BE49-F238E27FC236}">
                      <a16:creationId xmlns:a16="http://schemas.microsoft.com/office/drawing/2014/main" id="{A57EB501-4E0E-4BA4-993F-9749949BC834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50" name="Ovaal 249">
                <a:extLst>
                  <a:ext uri="{FF2B5EF4-FFF2-40B4-BE49-F238E27FC236}">
                    <a16:creationId xmlns:a16="http://schemas.microsoft.com/office/drawing/2014/main" id="{A740DB25-7B9E-7679-31A2-23C2BF049C62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51" name="Rechthoek 250">
                <a:extLst>
                  <a:ext uri="{FF2B5EF4-FFF2-40B4-BE49-F238E27FC236}">
                    <a16:creationId xmlns:a16="http://schemas.microsoft.com/office/drawing/2014/main" id="{DDA386D7-3021-90E4-DE8D-F433E3F0ADA4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8838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tabel door onderdelen van de tabel te selecteren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‘Tabelontwerp’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252" name="Tabel icoon">
                <a:extLst>
                  <a:ext uri="{FF2B5EF4-FFF2-40B4-BE49-F238E27FC236}">
                    <a16:creationId xmlns:a16="http://schemas.microsoft.com/office/drawing/2014/main" id="{9D83FC7C-BB53-2025-FFE9-38F74A6B9803}"/>
                  </a:ext>
                </a:extLst>
              </p:cNvPr>
              <p:cNvGrpSpPr/>
              <p:nvPr userDrawn="1"/>
            </p:nvGrpSpPr>
            <p:grpSpPr>
              <a:xfrm>
                <a:off x="-3308869" y="1240695"/>
                <a:ext cx="338201" cy="305477"/>
                <a:chOff x="6072040" y="3376043"/>
                <a:chExt cx="1227920" cy="1109109"/>
              </a:xfrm>
            </p:grpSpPr>
            <p:sp>
              <p:nvSpPr>
                <p:cNvPr id="253" name="Rechthoek 252">
                  <a:extLst>
                    <a:ext uri="{FF2B5EF4-FFF2-40B4-BE49-F238E27FC236}">
                      <a16:creationId xmlns:a16="http://schemas.microsoft.com/office/drawing/2014/main" id="{0594CD00-7C4D-E5C2-C03B-E4F7861719CA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4" name="Rechthoek 253">
                  <a:extLst>
                    <a:ext uri="{FF2B5EF4-FFF2-40B4-BE49-F238E27FC236}">
                      <a16:creationId xmlns:a16="http://schemas.microsoft.com/office/drawing/2014/main" id="{68BB0E74-BAC0-2440-A42A-0D4638EBC0D2}"/>
                    </a:ext>
                  </a:extLst>
                </p:cNvPr>
                <p:cNvSpPr/>
                <p:nvPr userDrawn="1"/>
              </p:nvSpPr>
              <p:spPr>
                <a:xfrm>
                  <a:off x="6090829" y="3393962"/>
                  <a:ext cx="1209131" cy="218971"/>
                </a:xfrm>
                <a:prstGeom prst="rect">
                  <a:avLst/>
                </a:prstGeom>
                <a:solidFill>
                  <a:srgbClr val="6C6C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255" name="Rechte verbindingslijn 254">
                  <a:extLst>
                    <a:ext uri="{FF2B5EF4-FFF2-40B4-BE49-F238E27FC236}">
                      <a16:creationId xmlns:a16="http://schemas.microsoft.com/office/drawing/2014/main" id="{49CFB245-7BF1-35FB-2373-87D667F98DF3}"/>
                    </a:ext>
                  </a:extLst>
                </p:cNvPr>
                <p:cNvCxnSpPr/>
                <p:nvPr userDrawn="1"/>
              </p:nvCxnSpPr>
              <p:spPr>
                <a:xfrm>
                  <a:off x="6493304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Rechte verbindingslijn 255">
                  <a:extLst>
                    <a:ext uri="{FF2B5EF4-FFF2-40B4-BE49-F238E27FC236}">
                      <a16:creationId xmlns:a16="http://schemas.microsoft.com/office/drawing/2014/main" id="{AEDBFA76-52CA-9924-E6B1-3D254564A420}"/>
                    </a:ext>
                  </a:extLst>
                </p:cNvPr>
                <p:cNvCxnSpPr/>
                <p:nvPr userDrawn="1"/>
              </p:nvCxnSpPr>
              <p:spPr>
                <a:xfrm>
                  <a:off x="6883025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Rechte verbindingslijn 256">
                  <a:extLst>
                    <a:ext uri="{FF2B5EF4-FFF2-40B4-BE49-F238E27FC236}">
                      <a16:creationId xmlns:a16="http://schemas.microsoft.com/office/drawing/2014/main" id="{F175D894-D708-1167-48F6-C41C7A65B806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38271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Rechte verbindingslijn 257">
                  <a:extLst>
                    <a:ext uri="{FF2B5EF4-FFF2-40B4-BE49-F238E27FC236}">
                      <a16:creationId xmlns:a16="http://schemas.microsoft.com/office/drawing/2014/main" id="{C063A303-964D-1E8B-937F-0C02E39A2DB7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0557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Rechte verbindingslijn 258">
                  <a:extLst>
                    <a:ext uri="{FF2B5EF4-FFF2-40B4-BE49-F238E27FC236}">
                      <a16:creationId xmlns:a16="http://schemas.microsoft.com/office/drawing/2014/main" id="{5D3708C5-A0D1-5A28-FB21-261AA1A829DD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27668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0" name="Rechthoek 259">
                  <a:extLst>
                    <a:ext uri="{FF2B5EF4-FFF2-40B4-BE49-F238E27FC236}">
                      <a16:creationId xmlns:a16="http://schemas.microsoft.com/office/drawing/2014/main" id="{1E1BC5E2-C106-F1F3-FCE5-87844F9E6814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noFill/>
                <a:ln w="12700">
                  <a:solidFill>
                    <a:srgbClr val="6C6C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79" name="Groep 178">
              <a:extLst>
                <a:ext uri="{FF2B5EF4-FFF2-40B4-BE49-F238E27FC236}">
                  <a16:creationId xmlns:a16="http://schemas.microsoft.com/office/drawing/2014/main" id="{01F7C90A-F3FF-487A-C9DE-B48FCEA7BE69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180" name="Rechthoek 179">
                <a:extLst>
                  <a:ext uri="{FF2B5EF4-FFF2-40B4-BE49-F238E27FC236}">
                    <a16:creationId xmlns:a16="http://schemas.microsoft.com/office/drawing/2014/main" id="{662C1388-21C5-F02B-C949-4EE2470F5B20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bewerken</a:t>
                </a:r>
              </a:p>
            </p:txBody>
          </p:sp>
          <p:sp>
            <p:nvSpPr>
              <p:cNvPr id="181" name="Ovaal 180">
                <a:extLst>
                  <a:ext uri="{FF2B5EF4-FFF2-40B4-BE49-F238E27FC236}">
                    <a16:creationId xmlns:a16="http://schemas.microsoft.com/office/drawing/2014/main" id="{3BB8B39A-AB66-4B8C-7657-9F33D9BCFD27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82" name="Rechthoek 181">
                <a:extLst>
                  <a:ext uri="{FF2B5EF4-FFF2-40B4-BE49-F238E27FC236}">
                    <a16:creationId xmlns:a16="http://schemas.microsoft.com/office/drawing/2014/main" id="{606F8C6D-EA0A-3FA4-E171-B8FFFE319B9B}"/>
                  </a:ext>
                </a:extLst>
              </p:cNvPr>
              <p:cNvSpPr/>
              <p:nvPr userDrawn="1"/>
            </p:nvSpPr>
            <p:spPr>
              <a:xfrm>
                <a:off x="-3319415" y="387476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rijen en/of kolommen van de tabel en ga naar de tab 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‘Indeling’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83" name="Rechthoek 182">
                <a:extLst>
                  <a:ext uri="{FF2B5EF4-FFF2-40B4-BE49-F238E27FC236}">
                    <a16:creationId xmlns:a16="http://schemas.microsoft.com/office/drawing/2014/main" id="{57DB044E-EBDF-7882-559D-84439A57C2BA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184" name="ICOON_info">
                <a:extLst>
                  <a:ext uri="{FF2B5EF4-FFF2-40B4-BE49-F238E27FC236}">
                    <a16:creationId xmlns:a16="http://schemas.microsoft.com/office/drawing/2014/main" id="{6D4ED90F-3E6E-117C-8F30-0BAAAA164156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42" name="Ovaal 241">
                  <a:extLst>
                    <a:ext uri="{FF2B5EF4-FFF2-40B4-BE49-F238E27FC236}">
                      <a16:creationId xmlns:a16="http://schemas.microsoft.com/office/drawing/2014/main" id="{899CD928-D925-F1B2-140A-44C40EF10940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3" name="Graphic 163" descr="Informatie">
                  <a:extLst>
                    <a:ext uri="{FF2B5EF4-FFF2-40B4-BE49-F238E27FC236}">
                      <a16:creationId xmlns:a16="http://schemas.microsoft.com/office/drawing/2014/main" id="{6E262071-DBBB-C23B-3BA7-6B43D6D32B6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85" name="Ovaal 184">
                <a:extLst>
                  <a:ext uri="{FF2B5EF4-FFF2-40B4-BE49-F238E27FC236}">
                    <a16:creationId xmlns:a16="http://schemas.microsoft.com/office/drawing/2014/main" id="{6AE16971-62F8-7022-494D-C0172579ADF3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86" name="Rechthoek 185">
                <a:extLst>
                  <a:ext uri="{FF2B5EF4-FFF2-40B4-BE49-F238E27FC236}">
                    <a16:creationId xmlns:a16="http://schemas.microsoft.com/office/drawing/2014/main" id="{47DE45FC-4533-E070-7EF7-7B1AF7C22590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Bij het onderdeel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‘Rijen en kolommen’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kunnen rijen en kolommen verwijderd of toegevoegd te worden. Kies uit de verschillende opties:</a:t>
                </a:r>
              </a:p>
            </p:txBody>
          </p:sp>
          <p:grpSp>
            <p:nvGrpSpPr>
              <p:cNvPr id="187" name="Groep 186">
                <a:extLst>
                  <a:ext uri="{FF2B5EF4-FFF2-40B4-BE49-F238E27FC236}">
                    <a16:creationId xmlns:a16="http://schemas.microsoft.com/office/drawing/2014/main" id="{9FC92553-5D08-B3C6-7EC8-48A72EFDD9B4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188" name="Groep 187">
                  <a:extLst>
                    <a:ext uri="{FF2B5EF4-FFF2-40B4-BE49-F238E27FC236}">
                      <a16:creationId xmlns:a16="http://schemas.microsoft.com/office/drawing/2014/main" id="{64F03BB0-2821-EA19-2AC5-43D7080438D8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233" name="Groep 232">
                    <a:extLst>
                      <a:ext uri="{FF2B5EF4-FFF2-40B4-BE49-F238E27FC236}">
                        <a16:creationId xmlns:a16="http://schemas.microsoft.com/office/drawing/2014/main" id="{18084A94-A401-D2D8-99C0-C130D858C02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235" name="Groep 234">
                      <a:extLst>
                        <a:ext uri="{FF2B5EF4-FFF2-40B4-BE49-F238E27FC236}">
                          <a16:creationId xmlns:a16="http://schemas.microsoft.com/office/drawing/2014/main" id="{60B6DF7C-8600-939A-7D73-4AB83A149ED1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237" name="Rechte verbindingslijn 236">
                        <a:extLst>
                          <a:ext uri="{FF2B5EF4-FFF2-40B4-BE49-F238E27FC236}">
                            <a16:creationId xmlns:a16="http://schemas.microsoft.com/office/drawing/2014/main" id="{1B13A0B9-4476-9628-89E2-730B9334265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8" name="Rechte verbindingslijn 237">
                        <a:extLst>
                          <a:ext uri="{FF2B5EF4-FFF2-40B4-BE49-F238E27FC236}">
                            <a16:creationId xmlns:a16="http://schemas.microsoft.com/office/drawing/2014/main" id="{615452C1-A8DF-2CDD-6B72-26CFE57A191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9" name="Rechte verbindingslijn 238">
                        <a:extLst>
                          <a:ext uri="{FF2B5EF4-FFF2-40B4-BE49-F238E27FC236}">
                            <a16:creationId xmlns:a16="http://schemas.microsoft.com/office/drawing/2014/main" id="{9DF42EEC-7B52-118C-BC3B-EA1E02DC1D7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0" name="Rechte verbindingslijn 239">
                        <a:extLst>
                          <a:ext uri="{FF2B5EF4-FFF2-40B4-BE49-F238E27FC236}">
                            <a16:creationId xmlns:a16="http://schemas.microsoft.com/office/drawing/2014/main" id="{7F3D5928-4061-686E-DA6E-F49FC790855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41" name="Rechthoek 240">
                        <a:extLst>
                          <a:ext uri="{FF2B5EF4-FFF2-40B4-BE49-F238E27FC236}">
                            <a16:creationId xmlns:a16="http://schemas.microsoft.com/office/drawing/2014/main" id="{5DC36088-6140-1B1E-59CB-7FE1C0CAFA8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36" name="Vrije vorm: vorm 235">
                      <a:extLst>
                        <a:ext uri="{FF2B5EF4-FFF2-40B4-BE49-F238E27FC236}">
                          <a16:creationId xmlns:a16="http://schemas.microsoft.com/office/drawing/2014/main" id="{C9F7F658-D705-1F97-CCC2-9C558E651886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dirty="0" err="1"/>
                    </a:p>
                  </p:txBody>
                </p:sp>
              </p:grpSp>
              <p:sp>
                <p:nvSpPr>
                  <p:cNvPr id="234" name="Tekstvak 233">
                    <a:extLst>
                      <a:ext uri="{FF2B5EF4-FFF2-40B4-BE49-F238E27FC236}">
                        <a16:creationId xmlns:a16="http://schemas.microsoft.com/office/drawing/2014/main" id="{8D3FAC71-76C5-166D-E717-1B45874B628F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Verwijderen</a:t>
                    </a:r>
                  </a:p>
                </p:txBody>
              </p:sp>
            </p:grpSp>
            <p:grpSp>
              <p:nvGrpSpPr>
                <p:cNvPr id="189" name="Groep 188">
                  <a:extLst>
                    <a:ext uri="{FF2B5EF4-FFF2-40B4-BE49-F238E27FC236}">
                      <a16:creationId xmlns:a16="http://schemas.microsoft.com/office/drawing/2014/main" id="{8144DA46-34D1-37AF-1601-240BAE56ABBC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223" name="Groep 222">
                    <a:extLst>
                      <a:ext uri="{FF2B5EF4-FFF2-40B4-BE49-F238E27FC236}">
                        <a16:creationId xmlns:a16="http://schemas.microsoft.com/office/drawing/2014/main" id="{687C9549-6333-4A16-6943-8F2E42070BE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225" name="Rechthoek 224">
                      <a:extLst>
                        <a:ext uri="{FF2B5EF4-FFF2-40B4-BE49-F238E27FC236}">
                          <a16:creationId xmlns:a16="http://schemas.microsoft.com/office/drawing/2014/main" id="{0F6222E5-51F7-1EF4-5CEF-B32468D0333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226" name="Groep 225">
                      <a:extLst>
                        <a:ext uri="{FF2B5EF4-FFF2-40B4-BE49-F238E27FC236}">
                          <a16:creationId xmlns:a16="http://schemas.microsoft.com/office/drawing/2014/main" id="{922A9228-5A55-2612-71DB-6E6154C8516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228" name="Rechte verbindingslijn 227">
                        <a:extLst>
                          <a:ext uri="{FF2B5EF4-FFF2-40B4-BE49-F238E27FC236}">
                            <a16:creationId xmlns:a16="http://schemas.microsoft.com/office/drawing/2014/main" id="{C592E9EB-5D98-ED19-E01A-9620B4AF8B1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9" name="Rechte verbindingslijn 228">
                        <a:extLst>
                          <a:ext uri="{FF2B5EF4-FFF2-40B4-BE49-F238E27FC236}">
                            <a16:creationId xmlns:a16="http://schemas.microsoft.com/office/drawing/2014/main" id="{65856801-A26C-6061-7192-1D6EF90DEDD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0" name="Rechte verbindingslijn 229">
                        <a:extLst>
                          <a:ext uri="{FF2B5EF4-FFF2-40B4-BE49-F238E27FC236}">
                            <a16:creationId xmlns:a16="http://schemas.microsoft.com/office/drawing/2014/main" id="{EB997625-C688-91B0-707F-D995EEF1FC1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1" name="Rechte verbindingslijn 230">
                        <a:extLst>
                          <a:ext uri="{FF2B5EF4-FFF2-40B4-BE49-F238E27FC236}">
                            <a16:creationId xmlns:a16="http://schemas.microsoft.com/office/drawing/2014/main" id="{6D786F15-1738-9979-FF14-2F923CC8278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32" name="Rechthoek 231">
                        <a:extLst>
                          <a:ext uri="{FF2B5EF4-FFF2-40B4-BE49-F238E27FC236}">
                            <a16:creationId xmlns:a16="http://schemas.microsoft.com/office/drawing/2014/main" id="{FC094962-A75A-D74E-34D6-C24757F174CC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27" name="Pijl: rechts 226">
                      <a:extLst>
                        <a:ext uri="{FF2B5EF4-FFF2-40B4-BE49-F238E27FC236}">
                          <a16:creationId xmlns:a16="http://schemas.microsoft.com/office/drawing/2014/main" id="{9E8857FA-49A7-0D54-95EC-A4E1A1C74750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24" name="Tekstvak 223">
                    <a:extLst>
                      <a:ext uri="{FF2B5EF4-FFF2-40B4-BE49-F238E27FC236}">
                        <a16:creationId xmlns:a16="http://schemas.microsoft.com/office/drawing/2014/main" id="{0F1CF10D-E156-AAAD-E5E9-7E98D2BEA27D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Hierboven invoegen</a:t>
                    </a:r>
                  </a:p>
                </p:txBody>
              </p:sp>
            </p:grpSp>
            <p:grpSp>
              <p:nvGrpSpPr>
                <p:cNvPr id="190" name="Groep 189">
                  <a:extLst>
                    <a:ext uri="{FF2B5EF4-FFF2-40B4-BE49-F238E27FC236}">
                      <a16:creationId xmlns:a16="http://schemas.microsoft.com/office/drawing/2014/main" id="{A63BC845-0250-6A11-13B5-49E7E1E8D1AB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213" name="Groep 212">
                    <a:extLst>
                      <a:ext uri="{FF2B5EF4-FFF2-40B4-BE49-F238E27FC236}">
                        <a16:creationId xmlns:a16="http://schemas.microsoft.com/office/drawing/2014/main" id="{85FB1321-7BD8-BD4A-CF1D-F64EC317A48A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215" name="Rechthoek 214">
                      <a:extLst>
                        <a:ext uri="{FF2B5EF4-FFF2-40B4-BE49-F238E27FC236}">
                          <a16:creationId xmlns:a16="http://schemas.microsoft.com/office/drawing/2014/main" id="{5A40D7F5-093E-4283-3677-19FA77353B2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216" name="Groep 215">
                      <a:extLst>
                        <a:ext uri="{FF2B5EF4-FFF2-40B4-BE49-F238E27FC236}">
                          <a16:creationId xmlns:a16="http://schemas.microsoft.com/office/drawing/2014/main" id="{59840D19-113C-8CAC-4B25-6ECD26E003D8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218" name="Rechte verbindingslijn 217">
                        <a:extLst>
                          <a:ext uri="{FF2B5EF4-FFF2-40B4-BE49-F238E27FC236}">
                            <a16:creationId xmlns:a16="http://schemas.microsoft.com/office/drawing/2014/main" id="{E97CD177-604E-B0A7-D9F9-371DC9F64F3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9" name="Rechte verbindingslijn 218">
                        <a:extLst>
                          <a:ext uri="{FF2B5EF4-FFF2-40B4-BE49-F238E27FC236}">
                            <a16:creationId xmlns:a16="http://schemas.microsoft.com/office/drawing/2014/main" id="{7A6EFF44-A90F-DCE4-B244-91AAF47B5A9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0" name="Rechte verbindingslijn 219">
                        <a:extLst>
                          <a:ext uri="{FF2B5EF4-FFF2-40B4-BE49-F238E27FC236}">
                            <a16:creationId xmlns:a16="http://schemas.microsoft.com/office/drawing/2014/main" id="{F087AC60-02AE-1D54-B96A-F13A1F81417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1" name="Rechte verbindingslijn 220">
                        <a:extLst>
                          <a:ext uri="{FF2B5EF4-FFF2-40B4-BE49-F238E27FC236}">
                            <a16:creationId xmlns:a16="http://schemas.microsoft.com/office/drawing/2014/main" id="{404D9414-2707-BA60-EB75-FFA93A083EB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22" name="Rechthoek 221">
                        <a:extLst>
                          <a:ext uri="{FF2B5EF4-FFF2-40B4-BE49-F238E27FC236}">
                            <a16:creationId xmlns:a16="http://schemas.microsoft.com/office/drawing/2014/main" id="{150765BF-001F-BDAE-65E6-D5E248AF019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17" name="Pijl: rechts 216">
                      <a:extLst>
                        <a:ext uri="{FF2B5EF4-FFF2-40B4-BE49-F238E27FC236}">
                          <a16:creationId xmlns:a16="http://schemas.microsoft.com/office/drawing/2014/main" id="{FC3EA877-379F-15E3-35B1-05305AFF6BEB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14" name="Tekstvak 213">
                    <a:extLst>
                      <a:ext uri="{FF2B5EF4-FFF2-40B4-BE49-F238E27FC236}">
                        <a16:creationId xmlns:a16="http://schemas.microsoft.com/office/drawing/2014/main" id="{D8F0F0FB-8412-A5F1-C8F1-31E35F250D4D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Hieronder invoegen</a:t>
                    </a:r>
                  </a:p>
                </p:txBody>
              </p:sp>
            </p:grpSp>
            <p:grpSp>
              <p:nvGrpSpPr>
                <p:cNvPr id="191" name="Groep 190">
                  <a:extLst>
                    <a:ext uri="{FF2B5EF4-FFF2-40B4-BE49-F238E27FC236}">
                      <a16:creationId xmlns:a16="http://schemas.microsoft.com/office/drawing/2014/main" id="{1E7991B1-B7CA-1AA3-0D7B-AED81F79DC36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203" name="Groep 202">
                    <a:extLst>
                      <a:ext uri="{FF2B5EF4-FFF2-40B4-BE49-F238E27FC236}">
                        <a16:creationId xmlns:a16="http://schemas.microsoft.com/office/drawing/2014/main" id="{151C13AD-D5CB-5CCC-885A-ABB77EC21899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205" name="Rechthoek 204">
                      <a:extLst>
                        <a:ext uri="{FF2B5EF4-FFF2-40B4-BE49-F238E27FC236}">
                          <a16:creationId xmlns:a16="http://schemas.microsoft.com/office/drawing/2014/main" id="{0AEC371F-7416-F894-00CB-E0C3AF6EDBB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206" name="Groep 205">
                      <a:extLst>
                        <a:ext uri="{FF2B5EF4-FFF2-40B4-BE49-F238E27FC236}">
                          <a16:creationId xmlns:a16="http://schemas.microsoft.com/office/drawing/2014/main" id="{D8F4D2A5-674A-ACB1-A701-11E34A564963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208" name="Rechte verbindingslijn 207">
                        <a:extLst>
                          <a:ext uri="{FF2B5EF4-FFF2-40B4-BE49-F238E27FC236}">
                            <a16:creationId xmlns:a16="http://schemas.microsoft.com/office/drawing/2014/main" id="{399483AC-ECCD-EB0C-AA0D-895D2CE894E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9" name="Rechte verbindingslijn 208">
                        <a:extLst>
                          <a:ext uri="{FF2B5EF4-FFF2-40B4-BE49-F238E27FC236}">
                            <a16:creationId xmlns:a16="http://schemas.microsoft.com/office/drawing/2014/main" id="{5C863204-9E42-D32D-D3EC-A02FCB93ABE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0" name="Rechte verbindingslijn 209">
                        <a:extLst>
                          <a:ext uri="{FF2B5EF4-FFF2-40B4-BE49-F238E27FC236}">
                            <a16:creationId xmlns:a16="http://schemas.microsoft.com/office/drawing/2014/main" id="{9D8F8D74-AE34-BAE7-2988-83261BF5D32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1" name="Rechte verbindingslijn 210">
                        <a:extLst>
                          <a:ext uri="{FF2B5EF4-FFF2-40B4-BE49-F238E27FC236}">
                            <a16:creationId xmlns:a16="http://schemas.microsoft.com/office/drawing/2014/main" id="{2E3A60FF-6124-BA1E-FC74-1CEC25D1249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12" name="Rechthoek 211">
                        <a:extLst>
                          <a:ext uri="{FF2B5EF4-FFF2-40B4-BE49-F238E27FC236}">
                            <a16:creationId xmlns:a16="http://schemas.microsoft.com/office/drawing/2014/main" id="{CFE4B07B-FD79-97AA-69C8-72D68F8C399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07" name="Pijl: rechts 206">
                      <a:extLst>
                        <a:ext uri="{FF2B5EF4-FFF2-40B4-BE49-F238E27FC236}">
                          <a16:creationId xmlns:a16="http://schemas.microsoft.com/office/drawing/2014/main" id="{0E95461B-7723-E609-E2D8-64A679A41BA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04" name="Tekstvak 203">
                    <a:extLst>
                      <a:ext uri="{FF2B5EF4-FFF2-40B4-BE49-F238E27FC236}">
                        <a16:creationId xmlns:a16="http://schemas.microsoft.com/office/drawing/2014/main" id="{A4D342CE-016A-7003-1A03-A32389183003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Links invoegen</a:t>
                    </a:r>
                  </a:p>
                </p:txBody>
              </p:sp>
            </p:grpSp>
            <p:grpSp>
              <p:nvGrpSpPr>
                <p:cNvPr id="192" name="Groep 191">
                  <a:extLst>
                    <a:ext uri="{FF2B5EF4-FFF2-40B4-BE49-F238E27FC236}">
                      <a16:creationId xmlns:a16="http://schemas.microsoft.com/office/drawing/2014/main" id="{03F0B19B-515C-851B-728E-15FC65AD00C5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193" name="Groep 192">
                    <a:extLst>
                      <a:ext uri="{FF2B5EF4-FFF2-40B4-BE49-F238E27FC236}">
                        <a16:creationId xmlns:a16="http://schemas.microsoft.com/office/drawing/2014/main" id="{4CAC0FF8-1734-D9E0-8FB7-71F1303E86CD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95" name="Rechthoek 194">
                      <a:extLst>
                        <a:ext uri="{FF2B5EF4-FFF2-40B4-BE49-F238E27FC236}">
                          <a16:creationId xmlns:a16="http://schemas.microsoft.com/office/drawing/2014/main" id="{5BA49671-87A1-9EA5-8036-2A369CCD73B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96" name="Groep 195">
                      <a:extLst>
                        <a:ext uri="{FF2B5EF4-FFF2-40B4-BE49-F238E27FC236}">
                          <a16:creationId xmlns:a16="http://schemas.microsoft.com/office/drawing/2014/main" id="{BDAEC74F-60DC-962E-E018-295176B5BFE4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98" name="Rechte verbindingslijn 197">
                        <a:extLst>
                          <a:ext uri="{FF2B5EF4-FFF2-40B4-BE49-F238E27FC236}">
                            <a16:creationId xmlns:a16="http://schemas.microsoft.com/office/drawing/2014/main" id="{1D3809F4-E31B-2ECE-31D2-82B80EAB32C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9" name="Rechte verbindingslijn 198">
                        <a:extLst>
                          <a:ext uri="{FF2B5EF4-FFF2-40B4-BE49-F238E27FC236}">
                            <a16:creationId xmlns:a16="http://schemas.microsoft.com/office/drawing/2014/main" id="{EF57AE95-78D7-BEDF-96FD-86909C7BB16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0" name="Rechte verbindingslijn 199">
                        <a:extLst>
                          <a:ext uri="{FF2B5EF4-FFF2-40B4-BE49-F238E27FC236}">
                            <a16:creationId xmlns:a16="http://schemas.microsoft.com/office/drawing/2014/main" id="{23C22387-BD9A-DB6B-E4F6-5B282C2C4D5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1" name="Rechte verbindingslijn 200">
                        <a:extLst>
                          <a:ext uri="{FF2B5EF4-FFF2-40B4-BE49-F238E27FC236}">
                            <a16:creationId xmlns:a16="http://schemas.microsoft.com/office/drawing/2014/main" id="{07254CFA-141E-46BE-1934-07CC8898DAE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02" name="Rechthoek 201">
                        <a:extLst>
                          <a:ext uri="{FF2B5EF4-FFF2-40B4-BE49-F238E27FC236}">
                            <a16:creationId xmlns:a16="http://schemas.microsoft.com/office/drawing/2014/main" id="{164A4A37-DB4A-0C85-D1DD-8CA802DD516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97" name="Pijl: rechts 196">
                      <a:extLst>
                        <a:ext uri="{FF2B5EF4-FFF2-40B4-BE49-F238E27FC236}">
                          <a16:creationId xmlns:a16="http://schemas.microsoft.com/office/drawing/2014/main" id="{D3EADB78-7BCB-D2AE-D17D-205BD433C4B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94" name="Tekstvak 193">
                    <a:extLst>
                      <a:ext uri="{FF2B5EF4-FFF2-40B4-BE49-F238E27FC236}">
                        <a16:creationId xmlns:a16="http://schemas.microsoft.com/office/drawing/2014/main" id="{606DC781-27D9-4075-2AF6-FB04A83ED7EF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Rechts invoegen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1954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#03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FFB37055-9880-0AAC-063C-997BC71B85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99145" y="-1"/>
            <a:ext cx="10592854" cy="6858000"/>
          </a:xfrm>
          <a:custGeom>
            <a:avLst/>
            <a:gdLst>
              <a:gd name="connsiteX0" fmla="*/ 914400 w 10592854"/>
              <a:gd name="connsiteY0" fmla="*/ 0 h 6858000"/>
              <a:gd name="connsiteX1" fmla="*/ 2812648 w 10592854"/>
              <a:gd name="connsiteY1" fmla="*/ 0 h 6858000"/>
              <a:gd name="connsiteX2" fmla="*/ 5835844 w 10592854"/>
              <a:gd name="connsiteY2" fmla="*/ 0 h 6858000"/>
              <a:gd name="connsiteX3" fmla="*/ 10592854 w 10592854"/>
              <a:gd name="connsiteY3" fmla="*/ 0 h 6858000"/>
              <a:gd name="connsiteX4" fmla="*/ 10592854 w 10592854"/>
              <a:gd name="connsiteY4" fmla="*/ 6858000 h 6858000"/>
              <a:gd name="connsiteX5" fmla="*/ 2812648 w 10592854"/>
              <a:gd name="connsiteY5" fmla="*/ 6858000 h 6858000"/>
              <a:gd name="connsiteX6" fmla="*/ 2812648 w 10592854"/>
              <a:gd name="connsiteY6" fmla="*/ 6857999 h 6858000"/>
              <a:gd name="connsiteX7" fmla="*/ 0 w 10592854"/>
              <a:gd name="connsiteY7" fmla="*/ 6857999 h 6858000"/>
              <a:gd name="connsiteX8" fmla="*/ 0 w 10592854"/>
              <a:gd name="connsiteY8" fmla="*/ 6379512 h 6858000"/>
              <a:gd name="connsiteX9" fmla="*/ 0 w 10592854"/>
              <a:gd name="connsiteY9" fmla="*/ 5669496 h 6858000"/>
              <a:gd name="connsiteX10" fmla="*/ 0 w 10592854"/>
              <a:gd name="connsiteY10" fmla="*/ 5389268 h 6858000"/>
              <a:gd name="connsiteX11" fmla="*/ 0 w 10592854"/>
              <a:gd name="connsiteY11" fmla="*/ 5191008 h 6858000"/>
              <a:gd name="connsiteX12" fmla="*/ 0 w 10592854"/>
              <a:gd name="connsiteY12" fmla="*/ 4910780 h 6858000"/>
              <a:gd name="connsiteX13" fmla="*/ 0 w 10592854"/>
              <a:gd name="connsiteY13" fmla="*/ 4296060 h 6858000"/>
              <a:gd name="connsiteX14" fmla="*/ 0 w 10592854"/>
              <a:gd name="connsiteY14" fmla="*/ 4200763 h 6858000"/>
              <a:gd name="connsiteX15" fmla="*/ 0 w 10592854"/>
              <a:gd name="connsiteY15" fmla="*/ 3817572 h 6858000"/>
              <a:gd name="connsiteX16" fmla="*/ 0 w 10592854"/>
              <a:gd name="connsiteY16" fmla="*/ 3722275 h 6858000"/>
              <a:gd name="connsiteX17" fmla="*/ 0 w 10592854"/>
              <a:gd name="connsiteY17" fmla="*/ 3107556 h 6858000"/>
              <a:gd name="connsiteX18" fmla="*/ 0 w 10592854"/>
              <a:gd name="connsiteY18" fmla="*/ 2629068 h 6858000"/>
              <a:gd name="connsiteX19" fmla="*/ 0 w 10592854"/>
              <a:gd name="connsiteY19" fmla="*/ 2430134 h 6858000"/>
              <a:gd name="connsiteX20" fmla="*/ 0 w 10592854"/>
              <a:gd name="connsiteY20" fmla="*/ 1951646 h 6858000"/>
              <a:gd name="connsiteX21" fmla="*/ 0 w 10592854"/>
              <a:gd name="connsiteY21" fmla="*/ 1241629 h 6858000"/>
              <a:gd name="connsiteX22" fmla="*/ 0 w 10592854"/>
              <a:gd name="connsiteY22" fmla="*/ 914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592854" h="6858000">
                <a:moveTo>
                  <a:pt x="914400" y="0"/>
                </a:moveTo>
                <a:lnTo>
                  <a:pt x="2812648" y="0"/>
                </a:lnTo>
                <a:lnTo>
                  <a:pt x="5835844" y="0"/>
                </a:lnTo>
                <a:lnTo>
                  <a:pt x="10592854" y="0"/>
                </a:lnTo>
                <a:lnTo>
                  <a:pt x="10592854" y="6858000"/>
                </a:lnTo>
                <a:lnTo>
                  <a:pt x="2812648" y="6858000"/>
                </a:lnTo>
                <a:lnTo>
                  <a:pt x="281264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264770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 err="1">
                <a:solidFill>
                  <a:schemeClr val="accent1"/>
                </a:solidFill>
                <a:latin typeface="+mj-lt"/>
              </a:rPr>
              <a:t>Custom</a:t>
            </a:r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 #03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FC8C6-5E2E-4186-AC73-20D3156113BA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49" name="INSTRUCTIE">
            <a:extLst>
              <a:ext uri="{FF2B5EF4-FFF2-40B4-BE49-F238E27FC236}">
                <a16:creationId xmlns:a16="http://schemas.microsoft.com/office/drawing/2014/main" id="{14562B36-7711-699E-F275-77D3164A6857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A7E9A99D-4BA1-0FD4-ADE2-F156A6AA38DB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51" name="INSTRUCTIE">
              <a:extLst>
                <a:ext uri="{FF2B5EF4-FFF2-40B4-BE49-F238E27FC236}">
                  <a16:creationId xmlns:a16="http://schemas.microsoft.com/office/drawing/2014/main" id="{1F30389C-F051-7A46-3D00-CCD868A0FDB3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BE2C6B77-CB1E-AA4A-4628-FE7D5CF13F4D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53" name="Ovaal 52">
                <a:extLst>
                  <a:ext uri="{FF2B5EF4-FFF2-40B4-BE49-F238E27FC236}">
                    <a16:creationId xmlns:a16="http://schemas.microsoft.com/office/drawing/2014/main" id="{2F566A85-B90F-1B72-7536-154386E94303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67BE55DD-0153-4F17-90FA-41AF5735102A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8352EB09-E9C7-D9BE-697B-3ECF2C0DB014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01" name="Rechthoek 100">
                  <a:extLst>
                    <a:ext uri="{FF2B5EF4-FFF2-40B4-BE49-F238E27FC236}">
                      <a16:creationId xmlns:a16="http://schemas.microsoft.com/office/drawing/2014/main" id="{202DD0CE-CB7F-8BA5-B332-C6DB94126D51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2" name="Ovaal 101">
                  <a:extLst>
                    <a:ext uri="{FF2B5EF4-FFF2-40B4-BE49-F238E27FC236}">
                      <a16:creationId xmlns:a16="http://schemas.microsoft.com/office/drawing/2014/main" id="{E130B767-2CE3-36F2-F3E7-11E0D8E7CE05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3" name="Vrije vorm: vorm 102">
                  <a:extLst>
                    <a:ext uri="{FF2B5EF4-FFF2-40B4-BE49-F238E27FC236}">
                      <a16:creationId xmlns:a16="http://schemas.microsoft.com/office/drawing/2014/main" id="{D156AEA1-C59D-91BB-B0C7-A43C41E2BD1F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4" name="Rechthoek: afgeronde hoeken 103">
                  <a:extLst>
                    <a:ext uri="{FF2B5EF4-FFF2-40B4-BE49-F238E27FC236}">
                      <a16:creationId xmlns:a16="http://schemas.microsoft.com/office/drawing/2014/main" id="{40F4DBC9-3885-F221-571F-12C2B51B8E29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05" name="Rechte verbindingslijn 104">
                  <a:extLst>
                    <a:ext uri="{FF2B5EF4-FFF2-40B4-BE49-F238E27FC236}">
                      <a16:creationId xmlns:a16="http://schemas.microsoft.com/office/drawing/2014/main" id="{DD500AF0-BB2F-278F-F647-33EF102B271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6" name="Rechte verbindingslijn 105">
                  <a:extLst>
                    <a:ext uri="{FF2B5EF4-FFF2-40B4-BE49-F238E27FC236}">
                      <a16:creationId xmlns:a16="http://schemas.microsoft.com/office/drawing/2014/main" id="{B5D35DCA-67A4-F502-644A-32AB8CD7A482}"/>
                    </a:ext>
                  </a:extLst>
                </p:cNvPr>
                <p:cNvCxnSpPr>
                  <a:cxnSpLocks/>
                  <a:stCxn id="104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56" name="Ovaal 55">
                <a:extLst>
                  <a:ext uri="{FF2B5EF4-FFF2-40B4-BE49-F238E27FC236}">
                    <a16:creationId xmlns:a16="http://schemas.microsoft.com/office/drawing/2014/main" id="{E19140B9-029F-E72B-4490-2CF7DB045115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5D6C490A-8E1A-3C61-A27D-4A3AE03E130A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8CA93509-5243-9485-9FE9-9967C5A6A538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98" name="Rechthoek 97">
                  <a:extLst>
                    <a:ext uri="{FF2B5EF4-FFF2-40B4-BE49-F238E27FC236}">
                      <a16:creationId xmlns:a16="http://schemas.microsoft.com/office/drawing/2014/main" id="{89CAADFC-BE35-8D53-FE29-5BD3C23F3DB0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99" name="Rechte verbindingslijn 98">
                  <a:extLst>
                    <a:ext uri="{FF2B5EF4-FFF2-40B4-BE49-F238E27FC236}">
                      <a16:creationId xmlns:a16="http://schemas.microsoft.com/office/drawing/2014/main" id="{C06DEB67-AC20-9F4A-98B2-F37039F87DC6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00" name="Gelijkbenige driehoek 99">
                  <a:extLst>
                    <a:ext uri="{FF2B5EF4-FFF2-40B4-BE49-F238E27FC236}">
                      <a16:creationId xmlns:a16="http://schemas.microsoft.com/office/drawing/2014/main" id="{4DFE4909-FD52-97EA-4E42-8A97CB670530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59" name="Ovaal 58">
                <a:extLst>
                  <a:ext uri="{FF2B5EF4-FFF2-40B4-BE49-F238E27FC236}">
                    <a16:creationId xmlns:a16="http://schemas.microsoft.com/office/drawing/2014/main" id="{942E4947-0F67-6D36-B80A-D25109905FF1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60" name="Rechthoek 59">
                <a:extLst>
                  <a:ext uri="{FF2B5EF4-FFF2-40B4-BE49-F238E27FC236}">
                    <a16:creationId xmlns:a16="http://schemas.microsoft.com/office/drawing/2014/main" id="{D7AF517C-AF0F-9844-0446-4886DCD55943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61" name="Ovaal 60">
                <a:extLst>
                  <a:ext uri="{FF2B5EF4-FFF2-40B4-BE49-F238E27FC236}">
                    <a16:creationId xmlns:a16="http://schemas.microsoft.com/office/drawing/2014/main" id="{3A42FEF4-7D6E-B33D-47C4-71791FCE864F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FCA2C74D-315D-64AA-D01B-449D0F8587F4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5F9C29A4-D8E3-AE19-BDCE-FD187EC31EDA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82" name="Groep 81">
                  <a:extLst>
                    <a:ext uri="{FF2B5EF4-FFF2-40B4-BE49-F238E27FC236}">
                      <a16:creationId xmlns:a16="http://schemas.microsoft.com/office/drawing/2014/main" id="{3F3179CE-DB21-C0C8-2482-05D5E146D152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85" name="Groep 84">
                    <a:extLst>
                      <a:ext uri="{FF2B5EF4-FFF2-40B4-BE49-F238E27FC236}">
                        <a16:creationId xmlns:a16="http://schemas.microsoft.com/office/drawing/2014/main" id="{B02C1A08-D1E2-BD54-FDE9-247D72EFBC3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92" name="Groep 91">
                      <a:extLst>
                        <a:ext uri="{FF2B5EF4-FFF2-40B4-BE49-F238E27FC236}">
                          <a16:creationId xmlns:a16="http://schemas.microsoft.com/office/drawing/2014/main" id="{6DC52754-9484-2CBC-6991-EC7326D2225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95" name="Rechthoek 94">
                        <a:extLst>
                          <a:ext uri="{FF2B5EF4-FFF2-40B4-BE49-F238E27FC236}">
                            <a16:creationId xmlns:a16="http://schemas.microsoft.com/office/drawing/2014/main" id="{7BD73EAA-65F1-F509-A922-1339042D444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6" name="Rechthoek 95">
                        <a:extLst>
                          <a:ext uri="{FF2B5EF4-FFF2-40B4-BE49-F238E27FC236}">
                            <a16:creationId xmlns:a16="http://schemas.microsoft.com/office/drawing/2014/main" id="{78435C67-5317-74FA-85A8-8F4C6FAD3A4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7" name="Ovaal 96">
                        <a:extLst>
                          <a:ext uri="{FF2B5EF4-FFF2-40B4-BE49-F238E27FC236}">
                            <a16:creationId xmlns:a16="http://schemas.microsoft.com/office/drawing/2014/main" id="{276B9FF0-2635-B9A8-9249-0062E536C39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93" name="Afbeelding 92">
                      <a:extLst>
                        <a:ext uri="{FF2B5EF4-FFF2-40B4-BE49-F238E27FC236}">
                          <a16:creationId xmlns:a16="http://schemas.microsoft.com/office/drawing/2014/main" id="{E8AFFAD7-4018-4CEB-DC98-D172C5C298B6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4" name="Afbeelding 93">
                      <a:extLst>
                        <a:ext uri="{FF2B5EF4-FFF2-40B4-BE49-F238E27FC236}">
                          <a16:creationId xmlns:a16="http://schemas.microsoft.com/office/drawing/2014/main" id="{CFB38076-64E1-B1EC-AE4E-60E516D17BCA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86" name="Groep 85">
                    <a:extLst>
                      <a:ext uri="{FF2B5EF4-FFF2-40B4-BE49-F238E27FC236}">
                        <a16:creationId xmlns:a16="http://schemas.microsoft.com/office/drawing/2014/main" id="{E67A4E4B-3396-C6BA-0166-6F183587DCF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90" name="Rechthoek 89">
                      <a:extLst>
                        <a:ext uri="{FF2B5EF4-FFF2-40B4-BE49-F238E27FC236}">
                          <a16:creationId xmlns:a16="http://schemas.microsoft.com/office/drawing/2014/main" id="{08A31E52-3F14-5F97-86C9-DEB81808898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91" name="Rechthoek 90">
                      <a:extLst>
                        <a:ext uri="{FF2B5EF4-FFF2-40B4-BE49-F238E27FC236}">
                          <a16:creationId xmlns:a16="http://schemas.microsoft.com/office/drawing/2014/main" id="{0BF92883-25D5-F66B-F33F-CDD80C11A56B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87" name="Groep 86">
                    <a:extLst>
                      <a:ext uri="{FF2B5EF4-FFF2-40B4-BE49-F238E27FC236}">
                        <a16:creationId xmlns:a16="http://schemas.microsoft.com/office/drawing/2014/main" id="{06A2410D-8F0C-CD11-1AB7-9C135293DA29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88" name="Rechthoek 87">
                      <a:extLst>
                        <a:ext uri="{FF2B5EF4-FFF2-40B4-BE49-F238E27FC236}">
                          <a16:creationId xmlns:a16="http://schemas.microsoft.com/office/drawing/2014/main" id="{61608E24-68F5-1B31-A942-85508A9FA41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9" name="Rechthoek 88">
                      <a:extLst>
                        <a:ext uri="{FF2B5EF4-FFF2-40B4-BE49-F238E27FC236}">
                          <a16:creationId xmlns:a16="http://schemas.microsoft.com/office/drawing/2014/main" id="{0CE6D4B7-F8CB-BCD5-012C-A60710EAAC2D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83" name="Rechthoek 82">
                  <a:extLst>
                    <a:ext uri="{FF2B5EF4-FFF2-40B4-BE49-F238E27FC236}">
                      <a16:creationId xmlns:a16="http://schemas.microsoft.com/office/drawing/2014/main" id="{22E6A721-3383-88F5-8DD6-DF7231DDEAA5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84" name="Gelijkbenige driehoek 83">
                  <a:extLst>
                    <a:ext uri="{FF2B5EF4-FFF2-40B4-BE49-F238E27FC236}">
                      <a16:creationId xmlns:a16="http://schemas.microsoft.com/office/drawing/2014/main" id="{CCDD2D35-A439-6FC9-3B16-A3C5E918BC55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64" name="Groep 63">
                <a:extLst>
                  <a:ext uri="{FF2B5EF4-FFF2-40B4-BE49-F238E27FC236}">
                    <a16:creationId xmlns:a16="http://schemas.microsoft.com/office/drawing/2014/main" id="{95D07EB5-6819-8056-96B1-604A6BA65DB8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68" name="Rechthoek 67">
                  <a:extLst>
                    <a:ext uri="{FF2B5EF4-FFF2-40B4-BE49-F238E27FC236}">
                      <a16:creationId xmlns:a16="http://schemas.microsoft.com/office/drawing/2014/main" id="{FBFBED6E-FFB1-C3F4-3915-0A8F53155F12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9" name="Rechthoek 68">
                  <a:extLst>
                    <a:ext uri="{FF2B5EF4-FFF2-40B4-BE49-F238E27FC236}">
                      <a16:creationId xmlns:a16="http://schemas.microsoft.com/office/drawing/2014/main" id="{E3310C13-5F43-8105-C56F-CFE7F14AD256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0" name="Tekstvak 69">
                  <a:extLst>
                    <a:ext uri="{FF2B5EF4-FFF2-40B4-BE49-F238E27FC236}">
                      <a16:creationId xmlns:a16="http://schemas.microsoft.com/office/drawing/2014/main" id="{1651AF95-6699-FE09-4A13-18F9169C9D89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71" name="Tekstvak 70">
                  <a:extLst>
                    <a:ext uri="{FF2B5EF4-FFF2-40B4-BE49-F238E27FC236}">
                      <a16:creationId xmlns:a16="http://schemas.microsoft.com/office/drawing/2014/main" id="{708F334D-A7A6-9B5C-3326-BFA7210FC746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72" name="Vrije vorm: vorm 71">
                  <a:extLst>
                    <a:ext uri="{FF2B5EF4-FFF2-40B4-BE49-F238E27FC236}">
                      <a16:creationId xmlns:a16="http://schemas.microsoft.com/office/drawing/2014/main" id="{53EE8FEC-54F1-3A37-0DE2-47F758AE4AB8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3" name="Gelijkbenige driehoek 72">
                  <a:extLst>
                    <a:ext uri="{FF2B5EF4-FFF2-40B4-BE49-F238E27FC236}">
                      <a16:creationId xmlns:a16="http://schemas.microsoft.com/office/drawing/2014/main" id="{798611E3-EDC8-4E06-9E77-73A54EFE116C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74" name="Groep 73">
                  <a:extLst>
                    <a:ext uri="{FF2B5EF4-FFF2-40B4-BE49-F238E27FC236}">
                      <a16:creationId xmlns:a16="http://schemas.microsoft.com/office/drawing/2014/main" id="{DFD29033-8847-9521-A0EE-822D21107D53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79" name="Rechthoek 78">
                    <a:extLst>
                      <a:ext uri="{FF2B5EF4-FFF2-40B4-BE49-F238E27FC236}">
                        <a16:creationId xmlns:a16="http://schemas.microsoft.com/office/drawing/2014/main" id="{C1AD85B1-C2C4-38FB-E99F-FF57D91F6E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0" name="Rechthoek 79">
                    <a:extLst>
                      <a:ext uri="{FF2B5EF4-FFF2-40B4-BE49-F238E27FC236}">
                        <a16:creationId xmlns:a16="http://schemas.microsoft.com/office/drawing/2014/main" id="{4B341D85-EE32-D306-4058-443A68E27A3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1" name="Rechthoek 80">
                    <a:extLst>
                      <a:ext uri="{FF2B5EF4-FFF2-40B4-BE49-F238E27FC236}">
                        <a16:creationId xmlns:a16="http://schemas.microsoft.com/office/drawing/2014/main" id="{57C75492-3876-0E04-E09B-CC4DE425AA6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475787FE-AA78-F404-F335-62B98D976569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8A475723-974F-C196-6993-4DEA866CB1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7" name="Rechthoek 76">
                    <a:extLst>
                      <a:ext uri="{FF2B5EF4-FFF2-40B4-BE49-F238E27FC236}">
                        <a16:creationId xmlns:a16="http://schemas.microsoft.com/office/drawing/2014/main" id="{166E3B53-C3D3-6FDF-B59C-670AA8D9EC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BFA96F85-D7D5-D7CD-9E3A-0BD3B20F103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65" name="ICOON_info">
                <a:extLst>
                  <a:ext uri="{FF2B5EF4-FFF2-40B4-BE49-F238E27FC236}">
                    <a16:creationId xmlns:a16="http://schemas.microsoft.com/office/drawing/2014/main" id="{47059923-5993-A4F0-C915-51EBEDC7FFE3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66" name="Ovaal 65">
                  <a:extLst>
                    <a:ext uri="{FF2B5EF4-FFF2-40B4-BE49-F238E27FC236}">
                      <a16:creationId xmlns:a16="http://schemas.microsoft.com/office/drawing/2014/main" id="{A515D9B0-82C3-D4F2-79BF-4EA71044554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7" name="Graphic 163" descr="Informatie">
                  <a:extLst>
                    <a:ext uri="{FF2B5EF4-FFF2-40B4-BE49-F238E27FC236}">
                      <a16:creationId xmlns:a16="http://schemas.microsoft.com/office/drawing/2014/main" id="{2BC66331-ECD3-9455-46C3-6707D9B24F49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8429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86110-4231-44D3-86E6-C0315F35D076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E7A4BB0B-5F84-7E8D-C3BE-5BCBF6933CDC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7D4E724B-2A1E-19C4-C7CB-3372070750BD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04A9205-BDF5-32DA-20B4-012F2928D6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FEFA9CF-C32F-80EF-8B63-CC257097F90E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D1E6603-007A-0265-91D4-74274ABA6B98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709B72-282B-79A9-8B03-5DF15DB7175A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1253E6ED-2E15-A82E-A706-DD5B80EB67E3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96FDED7-560E-51C1-E6D9-CC44EC2482D4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2F31AAC4-ABD2-B59C-4D47-9B4A44D680E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5" name="Tijdelijke aanduiding voor verticale tekst 2">
            <a:extLst>
              <a:ext uri="{FF2B5EF4-FFF2-40B4-BE49-F238E27FC236}">
                <a16:creationId xmlns:a16="http://schemas.microsoft.com/office/drawing/2014/main" id="{28E8FF5D-D6E1-2B45-463D-BF8AC38CA361}"/>
              </a:ext>
            </a:extLst>
          </p:cNvPr>
          <p:cNvSpPr>
            <a:spLocks noGrp="1"/>
          </p:cNvSpPr>
          <p:nvPr>
            <p:ph type="body" orient="vert" idx="33" hasCustomPrompt="1"/>
          </p:nvPr>
        </p:nvSpPr>
        <p:spPr>
          <a:xfrm>
            <a:off x="4529517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6" name="Tijdelijke aanduiding voor verticale tekst 2">
            <a:extLst>
              <a:ext uri="{FF2B5EF4-FFF2-40B4-BE49-F238E27FC236}">
                <a16:creationId xmlns:a16="http://schemas.microsoft.com/office/drawing/2014/main" id="{DB3E37F6-9380-7E02-0241-1A9D43777B53}"/>
              </a:ext>
            </a:extLst>
          </p:cNvPr>
          <p:cNvSpPr>
            <a:spLocks noGrp="1"/>
          </p:cNvSpPr>
          <p:nvPr>
            <p:ph type="body" orient="vert" idx="34" hasCustomPrompt="1"/>
          </p:nvPr>
        </p:nvSpPr>
        <p:spPr>
          <a:xfrm>
            <a:off x="8196052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125354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3x</a:t>
            </a:r>
          </a:p>
        </p:txBody>
      </p:sp>
      <p:grpSp>
        <p:nvGrpSpPr>
          <p:cNvPr id="6" name="INSTRUCTIE">
            <a:extLst>
              <a:ext uri="{FF2B5EF4-FFF2-40B4-BE49-F238E27FC236}">
                <a16:creationId xmlns:a16="http://schemas.microsoft.com/office/drawing/2014/main" id="{0EDA9753-EE01-84D4-32E6-3971019FD48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6B80ECB-4DCF-9F60-59CE-42036B54F3D8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8981AAC1-D4F6-7B0D-8486-05669276E952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FF70E83A-C4C9-5AA8-D058-7C2FC3AF0699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9B4244E4-0BA9-7D4D-49DE-52041DDD87C5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3216DF6F-B22F-84DB-1E9E-A537D93E4B78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20472C41-0409-E471-8ACB-5B54925EF029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F39CD518-B37D-06BE-77C6-EE7F6AD74BAD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B7FF317D-2314-700F-1662-85E8D1141F11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75848ADA-7D03-9E11-30D4-69EA9144E55E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C5785831-FB88-6E90-D122-A073D0FEFFB4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FD11341B-EC15-31DC-D829-C29346DF61A3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81D2CF41-15F1-9C78-91EB-4C7C4F8294C8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92C2D9B-E9F5-8F57-B312-FECF03850F72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2AD35C62-3F01-BF86-6003-823A76AE4B1F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EE2244A4-B4F7-0344-CCFC-91CA5BA4E7F4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99005B9D-3706-8601-4783-5176E343C1B1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2B355F6C-5853-CFE0-AD5B-A958E102A3D5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F8FB9483-B53A-80C7-CCDA-6B23DC90687B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70BA8B7-5AAD-F82E-5EF2-D05533463E9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8660E3E8-3E5B-203D-ECED-8C9AC5DB14CF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A387032A-EFC4-3E59-4E94-83DB87F6718B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2" name="ICOON_info">
              <a:extLst>
                <a:ext uri="{FF2B5EF4-FFF2-40B4-BE49-F238E27FC236}">
                  <a16:creationId xmlns:a16="http://schemas.microsoft.com/office/drawing/2014/main" id="{63DAE09F-8357-FAB8-36AC-4FC0E64F9137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24A4ADFF-C1E8-3C3D-F75C-2E246F77CFEB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Graphic 163" descr="Informatie">
                <a:extLst>
                  <a:ext uri="{FF2B5EF4-FFF2-40B4-BE49-F238E27FC236}">
                    <a16:creationId xmlns:a16="http://schemas.microsoft.com/office/drawing/2014/main" id="{C4575F05-7F61-FAF3-8ADA-C18AA27E9B8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3" name="VOORBEELD">
              <a:extLst>
                <a:ext uri="{FF2B5EF4-FFF2-40B4-BE49-F238E27FC236}">
                  <a16:creationId xmlns:a16="http://schemas.microsoft.com/office/drawing/2014/main" id="{9A385C54-2471-5FFB-D5F0-70FB25430FC5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26D84ABA-3E82-54F6-2D72-663D1881E912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728B5675-0004-52A2-D4D0-7F683B5F81CF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E04F2F0C-1FBB-ECAB-007D-753CF3C6A63B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3FB6D3DD-98BC-8997-52DF-353E7C7C3EF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402B4009-DC7A-3286-7869-D4E20AC4A39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F69A180A-C584-DFF5-AADF-C0F11395C16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AEF0B64-BC44-68D6-6403-863AE2904E3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6CF4BE45-4265-503B-C117-B5BF0AB418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E456B936-370E-ED96-3D23-FA4BB4A3EB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8" name="Pijl: rechts 77">
                  <a:extLst>
                    <a:ext uri="{FF2B5EF4-FFF2-40B4-BE49-F238E27FC236}">
                      <a16:creationId xmlns:a16="http://schemas.microsoft.com/office/drawing/2014/main" id="{8676FAEB-5A63-5C91-AE51-64A2F710C392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2BE56D1E-A5E7-C22F-74F1-9A166FEFE1E1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65F47648-172D-2ADE-BD88-60CFD870E48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2BA326DA-20FE-9B6F-7E3A-E50C61B493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3C368CDB-81E0-8596-9795-91598729025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67A068EA-1779-6D33-2A64-A74E99CA48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94D9AAD6-562C-2EDD-FCFF-71D220BA643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99C6DCB0-38E1-5873-4FA4-6CD7D1BF1E4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6661B2C3-9203-6136-2593-060A0186F1D6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8" name="Rechte verbindingslijn 47">
                <a:extLst>
                  <a:ext uri="{FF2B5EF4-FFF2-40B4-BE49-F238E27FC236}">
                    <a16:creationId xmlns:a16="http://schemas.microsoft.com/office/drawing/2014/main" id="{7383F33D-8EC9-3D60-9B80-103EB4EF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AD87B888-0AB8-6628-BE68-A143C0B70B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C424DFED-39EE-AA64-FE70-49781EEC4097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8A64E350-1657-F999-D818-930B1CD8C82F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A4B4B234-7E2B-F170-457C-9481533C5747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2" name="Rechthoek 61">
                  <a:extLst>
                    <a:ext uri="{FF2B5EF4-FFF2-40B4-BE49-F238E27FC236}">
                      <a16:creationId xmlns:a16="http://schemas.microsoft.com/office/drawing/2014/main" id="{3C3111DC-3EB2-F905-6936-E90B0AC40D3D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5FD437E8-5A5C-F898-1EEF-774EE757DD7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0181D317-0EFC-0EFD-4FD6-FDC04A1B7FD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CB4F0CDB-BFEE-3367-2F59-53DA9DA7CFB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58EFB4FA-B817-579A-343F-50D6E1CBCF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8F85106A-C05F-0587-E632-FA28BFF602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EE0D290-80DD-E23D-31E6-D964A6E8BE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90C993D7-432E-C954-EC2D-BDD5CED01D18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F18E49D5-F6E6-E5B2-23BC-1BD428FD69CB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EFFF6FB4-D8F9-A7A9-0E9F-E84962B2F7CF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5DBFFE85-20B0-6D15-DFE6-C1C2EE3A3A66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96EAAC00-6668-E095-F2B8-37A7C946188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D705FA4E-D596-383B-E427-37A022FED16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E57379B5-7197-E3AC-4CC3-C8CDE5D061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9896D608-8B74-DE7A-2973-4FDBF0545E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67F57F80-F81E-A029-AA21-F29ABA05D7F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6" name="Pijl: rechts 55">
                  <a:extLst>
                    <a:ext uri="{FF2B5EF4-FFF2-40B4-BE49-F238E27FC236}">
                      <a16:creationId xmlns:a16="http://schemas.microsoft.com/office/drawing/2014/main" id="{71915538-FA5A-A71A-D3BC-F5EC253B1EDE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22834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3x + Fot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818B61A7-5332-D205-4AEC-96E82E181D6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96052" y="0"/>
            <a:ext cx="3995948" cy="6857999"/>
          </a:xfrm>
          <a:custGeom>
            <a:avLst/>
            <a:gdLst>
              <a:gd name="connsiteX0" fmla="*/ 763246 w 3995948"/>
              <a:gd name="connsiteY0" fmla="*/ 0 h 6857999"/>
              <a:gd name="connsiteX1" fmla="*/ 3995948 w 3995948"/>
              <a:gd name="connsiteY1" fmla="*/ 0 h 6857999"/>
              <a:gd name="connsiteX2" fmla="*/ 3995948 w 3995948"/>
              <a:gd name="connsiteY2" fmla="*/ 6857999 h 6857999"/>
              <a:gd name="connsiteX3" fmla="*/ 0 w 3995948"/>
              <a:gd name="connsiteY3" fmla="*/ 6857999 h 6857999"/>
              <a:gd name="connsiteX4" fmla="*/ 0 w 3995948"/>
              <a:gd name="connsiteY4" fmla="*/ 76324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5948" h="6857999">
                <a:moveTo>
                  <a:pt x="763246" y="0"/>
                </a:moveTo>
                <a:lnTo>
                  <a:pt x="3995948" y="0"/>
                </a:lnTo>
                <a:lnTo>
                  <a:pt x="3995948" y="6857999"/>
                </a:lnTo>
                <a:lnTo>
                  <a:pt x="0" y="6857999"/>
                </a:lnTo>
                <a:lnTo>
                  <a:pt x="0" y="7632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7073628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4E76-5784-4138-83EA-B04774524932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70740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E7A4BB0B-5F84-7E8D-C3BE-5BCBF6933CDC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7D4E724B-2A1E-19C4-C7CB-3372070750BD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04A9205-BDF5-32DA-20B4-012F2928D6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FEFA9CF-C32F-80EF-8B63-CC257097F90E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D1E6603-007A-0265-91D4-74274ABA6B98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709B72-282B-79A9-8B03-5DF15DB7175A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1253E6ED-2E15-A82E-A706-DD5B80EB67E3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96FDED7-560E-51C1-E6D9-CC44EC2482D4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2F31AAC4-ABD2-B59C-4D47-9B4A44D680E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5" name="Tijdelijke aanduiding voor verticale tekst 2">
            <a:extLst>
              <a:ext uri="{FF2B5EF4-FFF2-40B4-BE49-F238E27FC236}">
                <a16:creationId xmlns:a16="http://schemas.microsoft.com/office/drawing/2014/main" id="{28E8FF5D-D6E1-2B45-463D-BF8AC38CA361}"/>
              </a:ext>
            </a:extLst>
          </p:cNvPr>
          <p:cNvSpPr>
            <a:spLocks noGrp="1"/>
          </p:cNvSpPr>
          <p:nvPr>
            <p:ph type="body" orient="vert" idx="33" hasCustomPrompt="1"/>
          </p:nvPr>
        </p:nvSpPr>
        <p:spPr>
          <a:xfrm>
            <a:off x="4529517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218489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2x + Foto #1</a:t>
            </a:r>
          </a:p>
        </p:txBody>
      </p:sp>
      <p:grpSp>
        <p:nvGrpSpPr>
          <p:cNvPr id="6" name="INSTRUCTIE">
            <a:extLst>
              <a:ext uri="{FF2B5EF4-FFF2-40B4-BE49-F238E27FC236}">
                <a16:creationId xmlns:a16="http://schemas.microsoft.com/office/drawing/2014/main" id="{10463919-3705-BB50-5A68-06C039F70BA4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4B5B9E09-8824-1BBB-2D16-0625AFA812F9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0A7CDB6A-2A9C-363F-F221-3AD5BD91ADFD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7B905E51-9C76-A87A-B902-7DA8CB8DC7FA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ACA44B31-683D-3B8E-543F-3E33C39F56BE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DFB9C221-E4C0-E2A0-9565-A1DB6174D60F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9E348956-F5B0-ACF7-E36C-D79DC5831B00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DC8B075F-0255-4434-39FB-ADCBDF9A05D6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D85A445E-8889-333B-32A0-8B9EBFF232C6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40EC666D-1B25-5756-0C1C-3E311AEC4957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1BD23132-375F-5646-264B-E6E206A830BA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E2975A3-D2BF-AE1D-2F1A-D2C6B5322D76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9C88A324-E98D-CCD9-A6F4-F472126360E5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909D61B4-5767-C3E7-47E4-9F889B604642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BD9DBBE2-D292-2C3A-244C-99CC743C26AD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B276FDA9-341C-BA13-211A-0F3BE71BA2F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C3BFC0DC-87BA-E07D-58CD-A9501789B02C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69B81942-FCB0-B790-5128-2588C7EC8E4E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2D215A51-B0DC-4D5E-A2F7-927EA6BB0B2C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93508E36-F0DC-5F68-D5DE-D337FBAE8ADB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3200D87F-6AEB-AA8A-63B3-C551FCFCFED9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D350047-C65D-F79A-FA2B-D6F0E9C263FC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2" name="ICOON_info">
              <a:extLst>
                <a:ext uri="{FF2B5EF4-FFF2-40B4-BE49-F238E27FC236}">
                  <a16:creationId xmlns:a16="http://schemas.microsoft.com/office/drawing/2014/main" id="{50668B86-A97D-27C4-682F-14457DBD3358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CE69D0AA-4FAE-863A-7A68-461A43E351D5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Graphic 163" descr="Informatie">
                <a:extLst>
                  <a:ext uri="{FF2B5EF4-FFF2-40B4-BE49-F238E27FC236}">
                    <a16:creationId xmlns:a16="http://schemas.microsoft.com/office/drawing/2014/main" id="{55EE9644-11F9-2AC0-ADCD-7B74C931B1CD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3" name="VOORBEELD">
              <a:extLst>
                <a:ext uri="{FF2B5EF4-FFF2-40B4-BE49-F238E27FC236}">
                  <a16:creationId xmlns:a16="http://schemas.microsoft.com/office/drawing/2014/main" id="{37E5428E-786D-1B94-446A-05055F2A63E5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11B98C7E-CEDB-012E-1FB8-DC27B96A3B72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87A9B717-4DDC-77B3-8F0B-EF14F4572C1C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E3357D65-FF2C-70DD-4AFA-01007DD24F43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6D954656-06D2-B010-09EC-251247DD314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7341305C-5926-6250-65B5-D38E22B199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95D3C23F-D1A6-C075-5F96-FC4FAA8549E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0C8F7865-295E-5658-0505-CD142DC4B06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DC3DFEDC-8A3D-D644-ACA7-7AFF5451D9A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E8254E9E-489B-1C0B-FFD1-CDE8923D3DC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8" name="Pijl: rechts 77">
                  <a:extLst>
                    <a:ext uri="{FF2B5EF4-FFF2-40B4-BE49-F238E27FC236}">
                      <a16:creationId xmlns:a16="http://schemas.microsoft.com/office/drawing/2014/main" id="{7FB93E1D-BB2F-700E-2502-F142C9EAE6F2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F65D405D-F5D0-F9F0-127E-E361398CE8A8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3692406C-640E-0E5E-D236-7486FCA839D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C972EAFB-BE63-FA40-CE44-3E85FBC9E2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7B4EDC92-CF18-0ABC-7B21-8835429E779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66DFAC94-2B1E-61B0-8CB9-4E85039666E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FDCF3110-A605-8BBE-33C7-A09AA783B0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506F3733-8550-FC0B-2EE7-3380067A991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25D82011-1FAD-18F2-EE42-8CE1C239CD4B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8" name="Rechte verbindingslijn 47">
                <a:extLst>
                  <a:ext uri="{FF2B5EF4-FFF2-40B4-BE49-F238E27FC236}">
                    <a16:creationId xmlns:a16="http://schemas.microsoft.com/office/drawing/2014/main" id="{B02DA337-203E-798F-2E27-080EC36526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442F3284-3A29-16C1-F86E-3B9323F0AB6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12C5169A-CC66-7A74-FCF6-AF75223A67D0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42142EBB-E922-9B7B-A40B-4AED50CD26A0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DC16BA96-3BEC-A1E2-A1D7-373BD534E145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2" name="Rechthoek 61">
                  <a:extLst>
                    <a:ext uri="{FF2B5EF4-FFF2-40B4-BE49-F238E27FC236}">
                      <a16:creationId xmlns:a16="http://schemas.microsoft.com/office/drawing/2014/main" id="{C306549B-ABE6-9CF0-7DE0-93681623790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53DB8AD1-BB33-30FA-1F90-E211EE7B429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FA417E4A-BB9C-4BF2-AB18-E8094718A1F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A9A38800-5CAD-565F-EBE3-291308CAEE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13A24340-6ACB-AF35-71F9-7493EB3F3AF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84AE4931-B8BD-21F3-8B10-667C4FD7DAA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319A3959-3EF2-17FF-E3E9-2403C680A5D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FE54314D-C75F-8170-7EC6-B1111E7F162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92F0122D-2EE7-A8E4-7FCC-144455AD2C22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2F9D8B5C-6B8C-EA24-DE35-EF550BD1FB20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2E04AEB9-96BD-F779-DA61-155E13D0FEF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EE6A7393-07D6-0FE3-18DD-38023A8B72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5CD8C084-C947-2973-9B39-30CB872245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DE461346-5340-618E-2AAA-954601F82A0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9888A497-31FA-7AF6-E1A4-40B551A0C2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1A27E836-CF32-C50D-CDE4-577B32D017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6" name="Pijl: rechts 55">
                  <a:extLst>
                    <a:ext uri="{FF2B5EF4-FFF2-40B4-BE49-F238E27FC236}">
                      <a16:creationId xmlns:a16="http://schemas.microsoft.com/office/drawing/2014/main" id="{96B975EF-D4CF-2027-C849-2C1323062C41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26" name="INSTRUCTIE">
            <a:extLst>
              <a:ext uri="{FF2B5EF4-FFF2-40B4-BE49-F238E27FC236}">
                <a16:creationId xmlns:a16="http://schemas.microsoft.com/office/drawing/2014/main" id="{72A88A86-6BC1-588F-91EA-1E69A1C9DBAA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F043D61F-425A-CE25-3FC1-F3D06B21ABEC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28" name="INSTRUCTIE">
              <a:extLst>
                <a:ext uri="{FF2B5EF4-FFF2-40B4-BE49-F238E27FC236}">
                  <a16:creationId xmlns:a16="http://schemas.microsoft.com/office/drawing/2014/main" id="{805C1BBB-2B8A-8B45-B998-56F9467873B2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29" name="Rechthoek 128">
                <a:extLst>
                  <a:ext uri="{FF2B5EF4-FFF2-40B4-BE49-F238E27FC236}">
                    <a16:creationId xmlns:a16="http://schemas.microsoft.com/office/drawing/2014/main" id="{A73DD0F5-F501-8598-56A1-85D68C83E55D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30" name="Ovaal 129">
                <a:extLst>
                  <a:ext uri="{FF2B5EF4-FFF2-40B4-BE49-F238E27FC236}">
                    <a16:creationId xmlns:a16="http://schemas.microsoft.com/office/drawing/2014/main" id="{7C49F9FB-F11C-2590-AB8F-9338B35E8070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C55B69CF-94EE-F435-72C9-068106186843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32" name="Groep 131">
                <a:extLst>
                  <a:ext uri="{FF2B5EF4-FFF2-40B4-BE49-F238E27FC236}">
                    <a16:creationId xmlns:a16="http://schemas.microsoft.com/office/drawing/2014/main" id="{448FD130-B876-6DA6-15F8-B3E389CE6FC4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A8580895-14F0-E613-7E1E-0E712D060272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9" name="Ovaal 178">
                  <a:extLst>
                    <a:ext uri="{FF2B5EF4-FFF2-40B4-BE49-F238E27FC236}">
                      <a16:creationId xmlns:a16="http://schemas.microsoft.com/office/drawing/2014/main" id="{CD3337C1-8B49-C747-B59C-66CD29DABD08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0" name="Vrije vorm: vorm 179">
                  <a:extLst>
                    <a:ext uri="{FF2B5EF4-FFF2-40B4-BE49-F238E27FC236}">
                      <a16:creationId xmlns:a16="http://schemas.microsoft.com/office/drawing/2014/main" id="{16719EBE-B8ED-B6AF-DB10-D182C5AFB04C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1" name="Rechthoek: afgeronde hoeken 180">
                  <a:extLst>
                    <a:ext uri="{FF2B5EF4-FFF2-40B4-BE49-F238E27FC236}">
                      <a16:creationId xmlns:a16="http://schemas.microsoft.com/office/drawing/2014/main" id="{61B6552E-C8F4-AE2D-DFB6-6B277AD925E5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82" name="Rechte verbindingslijn 181">
                  <a:extLst>
                    <a:ext uri="{FF2B5EF4-FFF2-40B4-BE49-F238E27FC236}">
                      <a16:creationId xmlns:a16="http://schemas.microsoft.com/office/drawing/2014/main" id="{763DE888-9F0F-206A-00D6-00C8C650ABC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3" name="Rechte verbindingslijn 182">
                  <a:extLst>
                    <a:ext uri="{FF2B5EF4-FFF2-40B4-BE49-F238E27FC236}">
                      <a16:creationId xmlns:a16="http://schemas.microsoft.com/office/drawing/2014/main" id="{3121B473-12A8-FD3F-94BF-DD47E2FE0217}"/>
                    </a:ext>
                  </a:extLst>
                </p:cNvPr>
                <p:cNvCxnSpPr>
                  <a:cxnSpLocks/>
                  <a:stCxn id="181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33" name="Ovaal 132">
                <a:extLst>
                  <a:ext uri="{FF2B5EF4-FFF2-40B4-BE49-F238E27FC236}">
                    <a16:creationId xmlns:a16="http://schemas.microsoft.com/office/drawing/2014/main" id="{FBB908CF-8BE2-C5C5-2E93-F27BCB8B4DAA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6B7D7393-FA1D-016F-1FF2-45DD42D1F1AC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35" name="Groep 134">
                <a:extLst>
                  <a:ext uri="{FF2B5EF4-FFF2-40B4-BE49-F238E27FC236}">
                    <a16:creationId xmlns:a16="http://schemas.microsoft.com/office/drawing/2014/main" id="{075FEDCA-1EF4-A61A-2052-0E6E6AC5797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75" name="Rechthoek 174">
                  <a:extLst>
                    <a:ext uri="{FF2B5EF4-FFF2-40B4-BE49-F238E27FC236}">
                      <a16:creationId xmlns:a16="http://schemas.microsoft.com/office/drawing/2014/main" id="{4EC63742-DA35-639C-F939-FDB9792C0EEF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76" name="Rechte verbindingslijn 175">
                  <a:extLst>
                    <a:ext uri="{FF2B5EF4-FFF2-40B4-BE49-F238E27FC236}">
                      <a16:creationId xmlns:a16="http://schemas.microsoft.com/office/drawing/2014/main" id="{ACCB199B-9D1B-7C7A-0CDF-3EB3E1861D85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7" name="Gelijkbenige driehoek 176">
                  <a:extLst>
                    <a:ext uri="{FF2B5EF4-FFF2-40B4-BE49-F238E27FC236}">
                      <a16:creationId xmlns:a16="http://schemas.microsoft.com/office/drawing/2014/main" id="{A137BD21-AC6A-CC19-508A-6EE97E0DDDA4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08846000-41F2-18AF-8ECE-2D839180DDFE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37" name="Rechthoek 136">
                <a:extLst>
                  <a:ext uri="{FF2B5EF4-FFF2-40B4-BE49-F238E27FC236}">
                    <a16:creationId xmlns:a16="http://schemas.microsoft.com/office/drawing/2014/main" id="{8292FE71-31D1-8F1F-DAAF-26BFA53FD841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38" name="Ovaal 137">
                <a:extLst>
                  <a:ext uri="{FF2B5EF4-FFF2-40B4-BE49-F238E27FC236}">
                    <a16:creationId xmlns:a16="http://schemas.microsoft.com/office/drawing/2014/main" id="{1651DE7A-DC2A-A913-00E6-4FC0189183A3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68D651DF-36F0-8A18-CFEE-2313720B562B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40" name="Groep 139">
                <a:extLst>
                  <a:ext uri="{FF2B5EF4-FFF2-40B4-BE49-F238E27FC236}">
                    <a16:creationId xmlns:a16="http://schemas.microsoft.com/office/drawing/2014/main" id="{D399317A-5618-74A2-2473-CE9A8DC777F7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59" name="Groep 158">
                  <a:extLst>
                    <a:ext uri="{FF2B5EF4-FFF2-40B4-BE49-F238E27FC236}">
                      <a16:creationId xmlns:a16="http://schemas.microsoft.com/office/drawing/2014/main" id="{0C677981-27E5-8A1B-6D21-6DD8D88B81D0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62" name="Groep 161">
                    <a:extLst>
                      <a:ext uri="{FF2B5EF4-FFF2-40B4-BE49-F238E27FC236}">
                        <a16:creationId xmlns:a16="http://schemas.microsoft.com/office/drawing/2014/main" id="{4D4CA955-B222-DD30-86FD-DF570E4AAA8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69" name="Groep 168">
                      <a:extLst>
                        <a:ext uri="{FF2B5EF4-FFF2-40B4-BE49-F238E27FC236}">
                          <a16:creationId xmlns:a16="http://schemas.microsoft.com/office/drawing/2014/main" id="{0AEB961F-3BD6-3F29-0EC9-4D6997E3884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72" name="Rechthoek 171">
                        <a:extLst>
                          <a:ext uri="{FF2B5EF4-FFF2-40B4-BE49-F238E27FC236}">
                            <a16:creationId xmlns:a16="http://schemas.microsoft.com/office/drawing/2014/main" id="{9A6A05E8-14E2-ECC2-2DBB-4FD13D2065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73" name="Rechthoek 172">
                        <a:extLst>
                          <a:ext uri="{FF2B5EF4-FFF2-40B4-BE49-F238E27FC236}">
                            <a16:creationId xmlns:a16="http://schemas.microsoft.com/office/drawing/2014/main" id="{E14AFBAF-10B1-0615-E2EB-233DD052688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74" name="Ovaal 173">
                        <a:extLst>
                          <a:ext uri="{FF2B5EF4-FFF2-40B4-BE49-F238E27FC236}">
                            <a16:creationId xmlns:a16="http://schemas.microsoft.com/office/drawing/2014/main" id="{F715E005-7A71-F3E2-0D80-81803CCC959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70" name="Afbeelding 169">
                      <a:extLst>
                        <a:ext uri="{FF2B5EF4-FFF2-40B4-BE49-F238E27FC236}">
                          <a16:creationId xmlns:a16="http://schemas.microsoft.com/office/drawing/2014/main" id="{553B796B-DF5D-9CA7-4C50-CB974358EF72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71" name="Afbeelding 170">
                      <a:extLst>
                        <a:ext uri="{FF2B5EF4-FFF2-40B4-BE49-F238E27FC236}">
                          <a16:creationId xmlns:a16="http://schemas.microsoft.com/office/drawing/2014/main" id="{FDA2D8AF-F419-F38B-5105-D2512E100B81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63" name="Groep 162">
                    <a:extLst>
                      <a:ext uri="{FF2B5EF4-FFF2-40B4-BE49-F238E27FC236}">
                        <a16:creationId xmlns:a16="http://schemas.microsoft.com/office/drawing/2014/main" id="{3CF0C8CF-E3EF-A781-28DC-49BA070EAE4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67" name="Rechthoek 166">
                      <a:extLst>
                        <a:ext uri="{FF2B5EF4-FFF2-40B4-BE49-F238E27FC236}">
                          <a16:creationId xmlns:a16="http://schemas.microsoft.com/office/drawing/2014/main" id="{718B968C-6E30-1720-5A63-AA52206EFBD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68" name="Rechthoek 167">
                      <a:extLst>
                        <a:ext uri="{FF2B5EF4-FFF2-40B4-BE49-F238E27FC236}">
                          <a16:creationId xmlns:a16="http://schemas.microsoft.com/office/drawing/2014/main" id="{6F55413A-7C96-4944-148C-CAAD4090589C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64" name="Groep 163">
                    <a:extLst>
                      <a:ext uri="{FF2B5EF4-FFF2-40B4-BE49-F238E27FC236}">
                        <a16:creationId xmlns:a16="http://schemas.microsoft.com/office/drawing/2014/main" id="{D34CE51B-43FB-3A54-FF83-BDF5C87C006F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65" name="Rechthoek 164">
                      <a:extLst>
                        <a:ext uri="{FF2B5EF4-FFF2-40B4-BE49-F238E27FC236}">
                          <a16:creationId xmlns:a16="http://schemas.microsoft.com/office/drawing/2014/main" id="{AEF3CE6F-99B5-9D89-CA1D-C47D477CD38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66" name="Rechthoek 165">
                      <a:extLst>
                        <a:ext uri="{FF2B5EF4-FFF2-40B4-BE49-F238E27FC236}">
                          <a16:creationId xmlns:a16="http://schemas.microsoft.com/office/drawing/2014/main" id="{41102E11-5C69-1F23-E3A6-065050C92229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26BD0EB7-4FB9-AAAD-0FF9-3DB7DCCA2EB8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61" name="Gelijkbenige driehoek 160">
                  <a:extLst>
                    <a:ext uri="{FF2B5EF4-FFF2-40B4-BE49-F238E27FC236}">
                      <a16:creationId xmlns:a16="http://schemas.microsoft.com/office/drawing/2014/main" id="{1304DB5C-5904-BF2F-3279-7C5E93378708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44FD6D2C-AE4F-8A35-7B0B-6DA1C34E274D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45" name="Rechthoek 144">
                  <a:extLst>
                    <a:ext uri="{FF2B5EF4-FFF2-40B4-BE49-F238E27FC236}">
                      <a16:creationId xmlns:a16="http://schemas.microsoft.com/office/drawing/2014/main" id="{31E94F6F-A71A-1DA5-D5D4-53CE5D48D72F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6" name="Rechthoek 145">
                  <a:extLst>
                    <a:ext uri="{FF2B5EF4-FFF2-40B4-BE49-F238E27FC236}">
                      <a16:creationId xmlns:a16="http://schemas.microsoft.com/office/drawing/2014/main" id="{750FE405-A116-8A0E-726D-050182DD6309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7" name="Tekstvak 146">
                  <a:extLst>
                    <a:ext uri="{FF2B5EF4-FFF2-40B4-BE49-F238E27FC236}">
                      <a16:creationId xmlns:a16="http://schemas.microsoft.com/office/drawing/2014/main" id="{0667F93E-6CCD-FB36-8157-E46716A0F25E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48" name="Tekstvak 147">
                  <a:extLst>
                    <a:ext uri="{FF2B5EF4-FFF2-40B4-BE49-F238E27FC236}">
                      <a16:creationId xmlns:a16="http://schemas.microsoft.com/office/drawing/2014/main" id="{8CD5CB71-D27E-FBB7-3BDC-2A603801A94D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49" name="Vrije vorm: vorm 148">
                  <a:extLst>
                    <a:ext uri="{FF2B5EF4-FFF2-40B4-BE49-F238E27FC236}">
                      <a16:creationId xmlns:a16="http://schemas.microsoft.com/office/drawing/2014/main" id="{72410E68-302B-DC51-66C1-7A1F0555C3B0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0" name="Gelijkbenige driehoek 149">
                  <a:extLst>
                    <a:ext uri="{FF2B5EF4-FFF2-40B4-BE49-F238E27FC236}">
                      <a16:creationId xmlns:a16="http://schemas.microsoft.com/office/drawing/2014/main" id="{6B848070-3092-66A9-F759-9F022731F6DB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1" name="Groep 150">
                  <a:extLst>
                    <a:ext uri="{FF2B5EF4-FFF2-40B4-BE49-F238E27FC236}">
                      <a16:creationId xmlns:a16="http://schemas.microsoft.com/office/drawing/2014/main" id="{7F7EBF09-87DB-770C-8BCC-1D781F2E0964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56" name="Rechthoek 155">
                    <a:extLst>
                      <a:ext uri="{FF2B5EF4-FFF2-40B4-BE49-F238E27FC236}">
                        <a16:creationId xmlns:a16="http://schemas.microsoft.com/office/drawing/2014/main" id="{925DE3EB-FA3A-6BF4-9AC2-63F675DCA29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7" name="Rechthoek 156">
                    <a:extLst>
                      <a:ext uri="{FF2B5EF4-FFF2-40B4-BE49-F238E27FC236}">
                        <a16:creationId xmlns:a16="http://schemas.microsoft.com/office/drawing/2014/main" id="{97C46BD1-33DB-2EFE-8922-A6E6C9EF397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8" name="Rechthoek 157">
                    <a:extLst>
                      <a:ext uri="{FF2B5EF4-FFF2-40B4-BE49-F238E27FC236}">
                        <a16:creationId xmlns:a16="http://schemas.microsoft.com/office/drawing/2014/main" id="{5D5CB147-6ED3-E642-1ADA-A3B0D5D19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2" name="Groep 151">
                  <a:extLst>
                    <a:ext uri="{FF2B5EF4-FFF2-40B4-BE49-F238E27FC236}">
                      <a16:creationId xmlns:a16="http://schemas.microsoft.com/office/drawing/2014/main" id="{6EC80D08-B8DD-F610-F2B3-F876F0315DEC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EC95B122-7810-6F6C-E179-23015140018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F3F63B90-383F-B8AC-FD68-6BFA1D995DB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5" name="Rechthoek 154">
                    <a:extLst>
                      <a:ext uri="{FF2B5EF4-FFF2-40B4-BE49-F238E27FC236}">
                        <a16:creationId xmlns:a16="http://schemas.microsoft.com/office/drawing/2014/main" id="{FC6F316D-B8D9-0E11-0C2B-956F697C056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42" name="ICOON_info">
                <a:extLst>
                  <a:ext uri="{FF2B5EF4-FFF2-40B4-BE49-F238E27FC236}">
                    <a16:creationId xmlns:a16="http://schemas.microsoft.com/office/drawing/2014/main" id="{55044532-F9A7-066E-C7BC-69F1D2CA531C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43" name="Ovaal 142">
                  <a:extLst>
                    <a:ext uri="{FF2B5EF4-FFF2-40B4-BE49-F238E27FC236}">
                      <a16:creationId xmlns:a16="http://schemas.microsoft.com/office/drawing/2014/main" id="{D87235F9-8CD5-51E3-66E7-06088A105F5B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4" name="Graphic 163" descr="Informatie">
                  <a:extLst>
                    <a:ext uri="{FF2B5EF4-FFF2-40B4-BE49-F238E27FC236}">
                      <a16:creationId xmlns:a16="http://schemas.microsoft.com/office/drawing/2014/main" id="{FDE22DBE-3E64-0AF0-114B-88C775AFCAA2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411504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2x +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FDFFB9D8-4A71-F464-4141-2C0DF25EE0CA}"/>
              </a:ext>
            </a:extLst>
          </p:cNvPr>
          <p:cNvSpPr/>
          <p:nvPr userDrawn="1"/>
        </p:nvSpPr>
        <p:spPr>
          <a:xfrm>
            <a:off x="8195561" y="0"/>
            <a:ext cx="3996439" cy="6858000"/>
          </a:xfrm>
          <a:custGeom>
            <a:avLst/>
            <a:gdLst>
              <a:gd name="connsiteX0" fmla="*/ 914400 w 3996439"/>
              <a:gd name="connsiteY0" fmla="*/ 0 h 6858000"/>
              <a:gd name="connsiteX1" fmla="*/ 3996439 w 3996439"/>
              <a:gd name="connsiteY1" fmla="*/ 0 h 6858000"/>
              <a:gd name="connsiteX2" fmla="*/ 3996439 w 3996439"/>
              <a:gd name="connsiteY2" fmla="*/ 6858000 h 6858000"/>
              <a:gd name="connsiteX3" fmla="*/ 0 w 3996439"/>
              <a:gd name="connsiteY3" fmla="*/ 6858000 h 6858000"/>
              <a:gd name="connsiteX4" fmla="*/ 0 w 3996439"/>
              <a:gd name="connsiteY4" fmla="*/ 914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6439" h="6858000">
                <a:moveTo>
                  <a:pt x="914400" y="0"/>
                </a:moveTo>
                <a:lnTo>
                  <a:pt x="3996439" y="0"/>
                </a:lnTo>
                <a:lnTo>
                  <a:pt x="3996439" y="6858000"/>
                </a:lnTo>
                <a:lnTo>
                  <a:pt x="0" y="68580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7073627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3568-FFB5-48FD-80A9-ABB3FFBE7FCB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707449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592263"/>
            <a:ext cx="3264111" cy="4238425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5" name="Tijdelijke aanduiding voor verticale tekst 2">
            <a:extLst>
              <a:ext uri="{FF2B5EF4-FFF2-40B4-BE49-F238E27FC236}">
                <a16:creationId xmlns:a16="http://schemas.microsoft.com/office/drawing/2014/main" id="{28E8FF5D-D6E1-2B45-463D-BF8AC38CA361}"/>
              </a:ext>
            </a:extLst>
          </p:cNvPr>
          <p:cNvSpPr>
            <a:spLocks noGrp="1"/>
          </p:cNvSpPr>
          <p:nvPr>
            <p:ph type="body" orient="vert" idx="33" hasCustomPrompt="1"/>
          </p:nvPr>
        </p:nvSpPr>
        <p:spPr>
          <a:xfrm>
            <a:off x="4529517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218489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2x + Grafiek</a:t>
            </a:r>
          </a:p>
        </p:txBody>
      </p:sp>
      <p:sp>
        <p:nvSpPr>
          <p:cNvPr id="7" name="Tijdelijke aanduiding voor grafiek 17">
            <a:extLst>
              <a:ext uri="{FF2B5EF4-FFF2-40B4-BE49-F238E27FC236}">
                <a16:creationId xmlns:a16="http://schemas.microsoft.com/office/drawing/2014/main" id="{0C4FB75F-6F11-E02F-A3F0-6708C959AFB0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8625016" y="1592263"/>
            <a:ext cx="2846258" cy="4238424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grafiek in te voegen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E6B7108A-854E-F320-1EB2-D76985DAA758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EEA2A6A6-B718-E7B9-885F-D1EC31A004B3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5A814CA0-848C-37E7-E2BF-632F32F269B4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5F1CFBD4-C714-ABBD-6983-296E46C176E3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B70ABF5C-9B2D-006B-0227-BC2D40E933A3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8A966E17-BD30-2831-C3B8-047861183BAF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471A0DC7-EADF-1FA7-E969-7850B7D30F1A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8425FEBB-CF8D-0E04-5945-D7D95AE13A8F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EF12EB5A-CA18-C109-15AA-66ACBC568E66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466D59D8-B8FD-C49B-7798-92338372FCEC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30906E16-267F-828C-A022-B16AF3AB018C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6A08E8D6-C83C-D21E-F328-4E939B93C4D6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72AD2D42-4AF0-36E3-B402-3795AE6F3B74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868EEE8D-B371-5A5D-7F85-5FE02C906FF4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A20056E0-3DDF-A2F1-3977-26B39AD3FB79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670D87B1-AD6E-4842-D6D3-47FAB346EDF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2FDF3186-3152-8E14-1BD6-D4FD14EB892F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392509A4-C2F5-15F9-139B-98E94EC8828F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A48E00B0-14B8-4899-904A-1AE6D7197F11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394DDFDD-7F24-4ADA-2BF2-473F57A43685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EE739111-D489-DEE2-4B6A-DB5577CE05A6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B0A66C9C-955B-3B83-14FD-FA8EC1774A8C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8E2A38EC-4460-A746-6EA4-79806E3D9D7F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280AE0A6-3A6E-AE9D-2A00-42873052C4DB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119BDACD-2A06-FC65-DC3E-8E59D8B0DFB0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EE26F63-2D90-A22A-28FE-E337EA2E8417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742DD28E-E44F-0BB7-7B10-F583E0347CAE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A6F5EEB0-994B-609A-8733-79CABC06AACE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54106A8A-AE84-609A-A6FA-A5A8CBFB3CD5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16954859-DE6E-D875-714D-DC96731050B7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DA30EF5F-1A88-920A-1E7B-D98033A43731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5" name="ICOON_info">
              <a:extLst>
                <a:ext uri="{FF2B5EF4-FFF2-40B4-BE49-F238E27FC236}">
                  <a16:creationId xmlns:a16="http://schemas.microsoft.com/office/drawing/2014/main" id="{8AA414C8-3971-ECB2-2A2B-2DBAC1AC1697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7" name="Ovaal 86">
                <a:extLst>
                  <a:ext uri="{FF2B5EF4-FFF2-40B4-BE49-F238E27FC236}">
                    <a16:creationId xmlns:a16="http://schemas.microsoft.com/office/drawing/2014/main" id="{A36DCCDA-3763-48B5-C5AC-201851197F33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Graphic 163" descr="Informatie">
                <a:extLst>
                  <a:ext uri="{FF2B5EF4-FFF2-40B4-BE49-F238E27FC236}">
                    <a16:creationId xmlns:a16="http://schemas.microsoft.com/office/drawing/2014/main" id="{F6F1030B-3782-22C0-2527-F88B4201198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6" name="VOORBEELD">
              <a:extLst>
                <a:ext uri="{FF2B5EF4-FFF2-40B4-BE49-F238E27FC236}">
                  <a16:creationId xmlns:a16="http://schemas.microsoft.com/office/drawing/2014/main" id="{79D0D049-4FA5-E0BF-EFF5-D513303FF294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B4D9A143-4E30-C4EF-ABD7-4200D031EBC0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26544D8D-D418-5639-EF15-96918CE98C1F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C2453499-7DD4-F3B5-AAA2-B75DA24F1465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80" name="Groep 79">
                  <a:extLst>
                    <a:ext uri="{FF2B5EF4-FFF2-40B4-BE49-F238E27FC236}">
                      <a16:creationId xmlns:a16="http://schemas.microsoft.com/office/drawing/2014/main" id="{B0488533-6C82-5CF1-2AE5-5A87572CE2D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261EF4F7-09DF-C86D-3AB3-C48BEE03312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4F4CB38F-6941-871C-821F-EE150C5CDED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F77B8BA1-DBB1-87A0-B350-EF6F7A8836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05ADFD73-1FFF-6ADA-3D58-516B7C1C430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6" name="Rechte verbindingslijn 85">
                    <a:extLst>
                      <a:ext uri="{FF2B5EF4-FFF2-40B4-BE49-F238E27FC236}">
                        <a16:creationId xmlns:a16="http://schemas.microsoft.com/office/drawing/2014/main" id="{931D8507-0AA5-591F-073E-CF4DAACBDC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1" name="Pijl: rechts 80">
                  <a:extLst>
                    <a:ext uri="{FF2B5EF4-FFF2-40B4-BE49-F238E27FC236}">
                      <a16:creationId xmlns:a16="http://schemas.microsoft.com/office/drawing/2014/main" id="{AE262DAF-C911-223F-398F-04ECF9AA2FC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0" name="Groep 49">
                <a:extLst>
                  <a:ext uri="{FF2B5EF4-FFF2-40B4-BE49-F238E27FC236}">
                    <a16:creationId xmlns:a16="http://schemas.microsoft.com/office/drawing/2014/main" id="{990BBA3F-2159-EE25-B53B-B6B9EC80D11D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B5AFF87E-A06E-9A8C-F24E-0A60B38707E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629113A4-E79D-F06D-4840-4988943D37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9AAC4234-5CB8-9A41-8629-2499BD517D2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E8B1D899-1FA5-3ABD-6C6B-BBF2F1624E2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47D5A042-7A35-A881-17C6-591545F53C1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6E8B5376-87E1-A4B0-207E-9034F9B7B3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4" name="Pijl: rechts 73">
                  <a:extLst>
                    <a:ext uri="{FF2B5EF4-FFF2-40B4-BE49-F238E27FC236}">
                      <a16:creationId xmlns:a16="http://schemas.microsoft.com/office/drawing/2014/main" id="{1F16EE5B-1B6F-597E-1EAB-9F734CDC21B6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A5FC30A0-4CC4-2E4F-A7CF-A9504D506C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82341FF3-9E9A-3FCC-E5C8-46D1F64350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54D8A951-C122-7648-1629-63F66E37D5B5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DE10442E-FF1F-0085-AAA3-85CA1D6C505B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3D2E01C6-98C8-68CC-0E04-2188A22130DC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C8C013C4-8C45-C25D-B822-7555B780223D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8B694F55-6C3A-2398-85B0-CAE22E3F958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CF09F1D4-98AD-64BE-23E0-BC7B87F19F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62275A-E7A1-96FE-12E8-61AC0F45660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EDF9ABB8-5CD7-B5EB-7AD5-094121B6E6B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BE1053A0-C01B-A037-4E60-628143F313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B9622851-BC25-9825-D45A-187A603B41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7" name="Pijl: rechts 66">
                  <a:extLst>
                    <a:ext uri="{FF2B5EF4-FFF2-40B4-BE49-F238E27FC236}">
                      <a16:creationId xmlns:a16="http://schemas.microsoft.com/office/drawing/2014/main" id="{5BEAB59B-7E0D-D3C2-FD7F-431E17DBC490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1B3AD42D-89BE-DD7C-7EB4-1078FD5CDD5B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7" name="Rechthoek 56">
                  <a:extLst>
                    <a:ext uri="{FF2B5EF4-FFF2-40B4-BE49-F238E27FC236}">
                      <a16:creationId xmlns:a16="http://schemas.microsoft.com/office/drawing/2014/main" id="{7246BD79-8B43-CFF8-C273-DC525E07370C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8" name="Groep 57">
                  <a:extLst>
                    <a:ext uri="{FF2B5EF4-FFF2-40B4-BE49-F238E27FC236}">
                      <a16:creationId xmlns:a16="http://schemas.microsoft.com/office/drawing/2014/main" id="{AD05A9C9-BDAA-C59C-2F8E-AD692764864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DF784694-1D0C-8929-D72F-6DD7A1C505B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0B78ECC7-389F-90FD-D28C-46F86F43A8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5D132466-C134-653E-66FF-C8D68E43DB0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85178E37-4498-CA07-BC2D-4A09602A8C7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4" name="Rechte verbindingslijn 63">
                    <a:extLst>
                      <a:ext uri="{FF2B5EF4-FFF2-40B4-BE49-F238E27FC236}">
                        <a16:creationId xmlns:a16="http://schemas.microsoft.com/office/drawing/2014/main" id="{5280B29C-B7E7-4A18-6691-A6B6C5FE3F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9" name="Pijl: rechts 58">
                  <a:extLst>
                    <a:ext uri="{FF2B5EF4-FFF2-40B4-BE49-F238E27FC236}">
                      <a16:creationId xmlns:a16="http://schemas.microsoft.com/office/drawing/2014/main" id="{ACEF1FBE-2784-1467-BA2E-BDA41AA178D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9" name="INSTRUCTIE">
            <a:extLst>
              <a:ext uri="{FF2B5EF4-FFF2-40B4-BE49-F238E27FC236}">
                <a16:creationId xmlns:a16="http://schemas.microsoft.com/office/drawing/2014/main" id="{FB2016E9-6630-2963-D38D-5802F99A61BE}"/>
              </a:ext>
            </a:extLst>
          </p:cNvPr>
          <p:cNvGrpSpPr/>
          <p:nvPr userDrawn="1"/>
        </p:nvGrpSpPr>
        <p:grpSpPr>
          <a:xfrm>
            <a:off x="12377595" y="1"/>
            <a:ext cx="3693386" cy="6233352"/>
            <a:chOff x="-3786437" y="1"/>
            <a:chExt cx="3693386" cy="6233352"/>
          </a:xfrm>
        </p:grpSpPr>
        <p:grpSp>
          <p:nvGrpSpPr>
            <p:cNvPr id="90" name="Groep 89">
              <a:extLst>
                <a:ext uri="{FF2B5EF4-FFF2-40B4-BE49-F238E27FC236}">
                  <a16:creationId xmlns:a16="http://schemas.microsoft.com/office/drawing/2014/main" id="{57D126CA-B449-B125-1A7B-8E00823CEAE2}"/>
                </a:ext>
              </a:extLst>
            </p:cNvPr>
            <p:cNvGrpSpPr/>
            <p:nvPr userDrawn="1"/>
          </p:nvGrpSpPr>
          <p:grpSpPr>
            <a:xfrm>
              <a:off x="-3786437" y="3752148"/>
              <a:ext cx="3693386" cy="2481205"/>
              <a:chOff x="-3786437" y="3752148"/>
              <a:chExt cx="3693386" cy="2481205"/>
            </a:xfrm>
          </p:grpSpPr>
          <p:sp>
            <p:nvSpPr>
              <p:cNvPr id="110" name="Rechthoek 109">
                <a:extLst>
                  <a:ext uri="{FF2B5EF4-FFF2-40B4-BE49-F238E27FC236}">
                    <a16:creationId xmlns:a16="http://schemas.microsoft.com/office/drawing/2014/main" id="{B28E9B18-204F-0C19-C212-7CC92202FF1B}"/>
                  </a:ext>
                </a:extLst>
              </p:cNvPr>
              <p:cNvSpPr/>
              <p:nvPr userDrawn="1"/>
            </p:nvSpPr>
            <p:spPr>
              <a:xfrm>
                <a:off x="-3786165" y="3752148"/>
                <a:ext cx="3593091" cy="17526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data bewerken</a:t>
                </a:r>
              </a:p>
            </p:txBody>
          </p:sp>
          <p:sp>
            <p:nvSpPr>
              <p:cNvPr id="111" name="Ovaal 110">
                <a:extLst>
                  <a:ext uri="{FF2B5EF4-FFF2-40B4-BE49-F238E27FC236}">
                    <a16:creationId xmlns:a16="http://schemas.microsoft.com/office/drawing/2014/main" id="{541811D5-9590-7EEE-19B1-00928281E9FF}"/>
                  </a:ext>
                </a:extLst>
              </p:cNvPr>
              <p:cNvSpPr/>
              <p:nvPr userDrawn="1"/>
            </p:nvSpPr>
            <p:spPr>
              <a:xfrm>
                <a:off x="-3603587" y="421674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12" name="Rechthoek 111">
                <a:extLst>
                  <a:ext uri="{FF2B5EF4-FFF2-40B4-BE49-F238E27FC236}">
                    <a16:creationId xmlns:a16="http://schemas.microsoft.com/office/drawing/2014/main" id="{E0BD1E52-ED41-FB24-5C95-40D20AE6F6DF}"/>
                  </a:ext>
                </a:extLst>
              </p:cNvPr>
              <p:cNvSpPr/>
              <p:nvPr userDrawn="1"/>
            </p:nvSpPr>
            <p:spPr>
              <a:xfrm>
                <a:off x="-3319415" y="421674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‘Gegevens bewerken’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13" name="Groep 112">
                <a:extLst>
                  <a:ext uri="{FF2B5EF4-FFF2-40B4-BE49-F238E27FC236}">
                    <a16:creationId xmlns:a16="http://schemas.microsoft.com/office/drawing/2014/main" id="{0B39B2DF-CFB5-9BAC-2655-01D70A3A69E2}"/>
                  </a:ext>
                </a:extLst>
              </p:cNvPr>
              <p:cNvGrpSpPr/>
              <p:nvPr userDrawn="1"/>
            </p:nvGrpSpPr>
            <p:grpSpPr>
              <a:xfrm>
                <a:off x="-3314821" y="4656539"/>
                <a:ext cx="1495189" cy="563933"/>
                <a:chOff x="-3314821" y="3310415"/>
                <a:chExt cx="1495189" cy="563933"/>
              </a:xfrm>
            </p:grpSpPr>
            <p:sp>
              <p:nvSpPr>
                <p:cNvPr id="118" name="Rechthoek 117">
                  <a:extLst>
                    <a:ext uri="{FF2B5EF4-FFF2-40B4-BE49-F238E27FC236}">
                      <a16:creationId xmlns:a16="http://schemas.microsoft.com/office/drawing/2014/main" id="{509FCA80-50D3-5E6C-DC09-670D509DCA4F}"/>
                    </a:ext>
                  </a:extLst>
                </p:cNvPr>
                <p:cNvSpPr/>
                <p:nvPr userDrawn="1"/>
              </p:nvSpPr>
              <p:spPr>
                <a:xfrm>
                  <a:off x="-3314821" y="3310415"/>
                  <a:ext cx="1403797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B87D7A50-E1F8-B29C-15FF-FF900626D47F}"/>
                    </a:ext>
                  </a:extLst>
                </p:cNvPr>
                <p:cNvSpPr/>
                <p:nvPr userDrawn="1"/>
              </p:nvSpPr>
              <p:spPr>
                <a:xfrm>
                  <a:off x="-3304719" y="3564140"/>
                  <a:ext cx="13878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Tekstvak 119">
                  <a:extLst>
                    <a:ext uri="{FF2B5EF4-FFF2-40B4-BE49-F238E27FC236}">
                      <a16:creationId xmlns:a16="http://schemas.microsoft.com/office/drawing/2014/main" id="{D907C63C-D574-C7E9-0B14-690E827C89B4}"/>
                    </a:ext>
                  </a:extLst>
                </p:cNvPr>
                <p:cNvSpPr txBox="1"/>
                <p:nvPr userDrawn="1"/>
              </p:nvSpPr>
              <p:spPr>
                <a:xfrm>
                  <a:off x="-3122115" y="3369117"/>
                  <a:ext cx="1258624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Grafiektype wijzigen</a:t>
                  </a:r>
                </a:p>
              </p:txBody>
            </p:sp>
            <p:sp>
              <p:nvSpPr>
                <p:cNvPr id="121" name="Tekstvak 120">
                  <a:extLst>
                    <a:ext uri="{FF2B5EF4-FFF2-40B4-BE49-F238E27FC236}">
                      <a16:creationId xmlns:a16="http://schemas.microsoft.com/office/drawing/2014/main" id="{4C06F175-A252-4CFA-382F-FEC480E07718}"/>
                    </a:ext>
                  </a:extLst>
                </p:cNvPr>
                <p:cNvSpPr txBox="1"/>
                <p:nvPr userDrawn="1"/>
              </p:nvSpPr>
              <p:spPr>
                <a:xfrm>
                  <a:off x="-3115840" y="3624236"/>
                  <a:ext cx="1296208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Gegevens bewerken</a:t>
                  </a:r>
                </a:p>
              </p:txBody>
            </p:sp>
            <p:sp>
              <p:nvSpPr>
                <p:cNvPr id="122" name="Vrije vorm: vorm 121">
                  <a:extLst>
                    <a:ext uri="{FF2B5EF4-FFF2-40B4-BE49-F238E27FC236}">
                      <a16:creationId xmlns:a16="http://schemas.microsoft.com/office/drawing/2014/main" id="{8CACADF5-CE3E-D319-3B2D-6090752F495F}"/>
                    </a:ext>
                  </a:extLst>
                </p:cNvPr>
                <p:cNvSpPr/>
                <p:nvPr userDrawn="1"/>
              </p:nvSpPr>
              <p:spPr>
                <a:xfrm>
                  <a:off x="-1959834" y="3694348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23" name="Groep 122">
                  <a:extLst>
                    <a:ext uri="{FF2B5EF4-FFF2-40B4-BE49-F238E27FC236}">
                      <a16:creationId xmlns:a16="http://schemas.microsoft.com/office/drawing/2014/main" id="{DECFF4DC-9B47-74F5-79B4-555A13B13F26}"/>
                    </a:ext>
                  </a:extLst>
                </p:cNvPr>
                <p:cNvGrpSpPr/>
                <p:nvPr userDrawn="1"/>
              </p:nvGrpSpPr>
              <p:grpSpPr>
                <a:xfrm>
                  <a:off x="-3261976" y="3361742"/>
                  <a:ext cx="139861" cy="152244"/>
                  <a:chOff x="12574450" y="6053892"/>
                  <a:chExt cx="169232" cy="184215"/>
                </a:xfrm>
              </p:grpSpPr>
              <p:sp>
                <p:nvSpPr>
                  <p:cNvPr id="143" name="Rechthoek 142">
                    <a:extLst>
                      <a:ext uri="{FF2B5EF4-FFF2-40B4-BE49-F238E27FC236}">
                        <a16:creationId xmlns:a16="http://schemas.microsoft.com/office/drawing/2014/main" id="{5C78E9B3-2EDD-935C-AE7C-B6BAF72A709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574450" y="6111529"/>
                    <a:ext cx="46293" cy="126577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4" name="Rechthoek 143">
                    <a:extLst>
                      <a:ext uri="{FF2B5EF4-FFF2-40B4-BE49-F238E27FC236}">
                        <a16:creationId xmlns:a16="http://schemas.microsoft.com/office/drawing/2014/main" id="{6E764539-70AD-FD82-5E2D-9F921AF3A26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35427" y="6053892"/>
                    <a:ext cx="46293" cy="184215"/>
                  </a:xfrm>
                  <a:prstGeom prst="rect">
                    <a:avLst/>
                  </a:prstGeom>
                  <a:solidFill>
                    <a:srgbClr val="EDC8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5" name="Rechthoek 144">
                    <a:extLst>
                      <a:ext uri="{FF2B5EF4-FFF2-40B4-BE49-F238E27FC236}">
                        <a16:creationId xmlns:a16="http://schemas.microsoft.com/office/drawing/2014/main" id="{7914C710-0EDC-F728-F09C-890F4F4CD0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97389" y="6094907"/>
                    <a:ext cx="46293" cy="143200"/>
                  </a:xfrm>
                  <a:prstGeom prst="rect">
                    <a:avLst/>
                  </a:prstGeom>
                  <a:solidFill>
                    <a:srgbClr val="8080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0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4" name="Groep 123">
                  <a:extLst>
                    <a:ext uri="{FF2B5EF4-FFF2-40B4-BE49-F238E27FC236}">
                      <a16:creationId xmlns:a16="http://schemas.microsoft.com/office/drawing/2014/main" id="{87E23437-2645-3594-C46C-271F3C0D0157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35199"/>
                  <a:ext cx="168905" cy="104490"/>
                  <a:chOff x="-3261070" y="3620931"/>
                  <a:chExt cx="193920" cy="119965"/>
                </a:xfrm>
              </p:grpSpPr>
              <p:sp>
                <p:nvSpPr>
                  <p:cNvPr id="125" name="Rechthoek 124">
                    <a:extLst>
                      <a:ext uri="{FF2B5EF4-FFF2-40B4-BE49-F238E27FC236}">
                        <a16:creationId xmlns:a16="http://schemas.microsoft.com/office/drawing/2014/main" id="{DC19697D-5AB8-C86D-67A5-6C836F0A743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43881"/>
                    <a:ext cx="142985" cy="952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26" name="Groep 125">
                    <a:extLst>
                      <a:ext uri="{FF2B5EF4-FFF2-40B4-BE49-F238E27FC236}">
                        <a16:creationId xmlns:a16="http://schemas.microsoft.com/office/drawing/2014/main" id="{8142216E-D6AD-26D7-EFB0-C839C529770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261070" y="3622063"/>
                    <a:ext cx="141113" cy="117345"/>
                    <a:chOff x="1094874" y="-878306"/>
                    <a:chExt cx="867364" cy="613611"/>
                  </a:xfrm>
                </p:grpSpPr>
                <p:cxnSp>
                  <p:nvCxnSpPr>
                    <p:cNvPr id="136" name="Rechte verbindingslijn 135">
                      <a:extLst>
                        <a:ext uri="{FF2B5EF4-FFF2-40B4-BE49-F238E27FC236}">
                          <a16:creationId xmlns:a16="http://schemas.microsoft.com/office/drawing/2014/main" id="{E1B8AAD4-E755-AF2F-589A-FF08C46D942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094874" y="-878305"/>
                      <a:ext cx="0" cy="61361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Rechte verbindingslijn 136">
                      <a:extLst>
                        <a:ext uri="{FF2B5EF4-FFF2-40B4-BE49-F238E27FC236}">
                          <a16:creationId xmlns:a16="http://schemas.microsoft.com/office/drawing/2014/main" id="{8450D7FC-30DE-8D1D-1DFC-59100F92D5D3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962238" y="-878306"/>
                      <a:ext cx="0" cy="613611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8" name="Groep 137">
                      <a:extLst>
                        <a:ext uri="{FF2B5EF4-FFF2-40B4-BE49-F238E27FC236}">
                          <a16:creationId xmlns:a16="http://schemas.microsoft.com/office/drawing/2014/main" id="{4C96432C-1A0D-92F2-938B-73E2EF4FAB7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270535" y="-878306"/>
                      <a:ext cx="526983" cy="613611"/>
                      <a:chOff x="1270535" y="-745959"/>
                      <a:chExt cx="526983" cy="481264"/>
                    </a:xfrm>
                  </p:grpSpPr>
                  <p:cxnSp>
                    <p:nvCxnSpPr>
                      <p:cNvPr id="139" name="Rechte verbindingslijn 138">
                        <a:extLst>
                          <a:ext uri="{FF2B5EF4-FFF2-40B4-BE49-F238E27FC236}">
                            <a16:creationId xmlns:a16="http://schemas.microsoft.com/office/drawing/2014/main" id="{E1598964-1328-17DE-744A-1AB6447E5E51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446196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Rechte verbindingslijn 139">
                        <a:extLst>
                          <a:ext uri="{FF2B5EF4-FFF2-40B4-BE49-F238E27FC236}">
                            <a16:creationId xmlns:a16="http://schemas.microsoft.com/office/drawing/2014/main" id="{4ABE38D8-9201-15D7-CDAB-F208E522414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270535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1" name="Rechte verbindingslijn 140">
                        <a:extLst>
                          <a:ext uri="{FF2B5EF4-FFF2-40B4-BE49-F238E27FC236}">
                            <a16:creationId xmlns:a16="http://schemas.microsoft.com/office/drawing/2014/main" id="{10F38D3F-8DE9-81C7-7538-6C336BA746D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621857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Rechte verbindingslijn 141">
                        <a:extLst>
                          <a:ext uri="{FF2B5EF4-FFF2-40B4-BE49-F238E27FC236}">
                            <a16:creationId xmlns:a16="http://schemas.microsoft.com/office/drawing/2014/main" id="{56AEAEE1-8045-3728-5C86-9204C23EB22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797518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127" name="Rechte verbindingslijn 126">
                    <a:extLst>
                      <a:ext uri="{FF2B5EF4-FFF2-40B4-BE49-F238E27FC236}">
                        <a16:creationId xmlns:a16="http://schemas.microsoft.com/office/drawing/2014/main" id="{E85A4A02-834E-66E9-DEFC-15094F106FD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0471" y="3739408"/>
                    <a:ext cx="143329" cy="0"/>
                  </a:xfrm>
                  <a:prstGeom prst="line">
                    <a:avLst/>
                  </a:prstGeom>
                  <a:ln w="6350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Rechte verbindingslijn 127">
                    <a:extLst>
                      <a:ext uri="{FF2B5EF4-FFF2-40B4-BE49-F238E27FC236}">
                        <a16:creationId xmlns:a16="http://schemas.microsoft.com/office/drawing/2014/main" id="{D8FA52A6-DA90-88AA-D06E-FA024789755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713352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Rechte verbindingslijn 128">
                    <a:extLst>
                      <a:ext uri="{FF2B5EF4-FFF2-40B4-BE49-F238E27FC236}">
                        <a16:creationId xmlns:a16="http://schemas.microsoft.com/office/drawing/2014/main" id="{B30C1478-1134-F176-457E-09D3C56BFDD1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89677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Rechte verbindingslijn 129">
                    <a:extLst>
                      <a:ext uri="{FF2B5EF4-FFF2-40B4-BE49-F238E27FC236}">
                        <a16:creationId xmlns:a16="http://schemas.microsoft.com/office/drawing/2014/main" id="{10F4FFF3-509B-084C-727C-47CA7460672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63621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255EB915-1CAD-BC9B-A499-9309C1B1E8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20931"/>
                    <a:ext cx="142893" cy="24910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32" name="Groep 131">
                    <a:extLst>
                      <a:ext uri="{FF2B5EF4-FFF2-40B4-BE49-F238E27FC236}">
                        <a16:creationId xmlns:a16="http://schemas.microsoft.com/office/drawing/2014/main" id="{E37B963C-18BD-DC2A-5315-67A4BC241681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-3158000" y="3650045"/>
                    <a:ext cx="34350" cy="147351"/>
                    <a:chOff x="3148392" y="-836646"/>
                    <a:chExt cx="132124" cy="596095"/>
                  </a:xfrm>
                  <a:solidFill>
                    <a:srgbClr val="3399FF"/>
                  </a:solidFill>
                </p:grpSpPr>
                <p:sp>
                  <p:nvSpPr>
                    <p:cNvPr id="133" name="Rechthoek 132">
                      <a:extLst>
                        <a:ext uri="{FF2B5EF4-FFF2-40B4-BE49-F238E27FC236}">
                          <a16:creationId xmlns:a16="http://schemas.microsoft.com/office/drawing/2014/main" id="{8557506F-3CA8-724E-491B-DA968C2B49E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632" y="-725510"/>
                      <a:ext cx="131884" cy="281356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4" name="Rechthoek: afgeronde bovenhoeken 133">
                      <a:extLst>
                        <a:ext uri="{FF2B5EF4-FFF2-40B4-BE49-F238E27FC236}">
                          <a16:creationId xmlns:a16="http://schemas.microsoft.com/office/drawing/2014/main" id="{E6228592-F22E-11BD-EB72-6CDD993E814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556" y="-836646"/>
                      <a:ext cx="131882" cy="87614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5" name="Gelijkbenige driehoek 134">
                      <a:extLst>
                        <a:ext uri="{FF2B5EF4-FFF2-40B4-BE49-F238E27FC236}">
                          <a16:creationId xmlns:a16="http://schemas.microsoft.com/office/drawing/2014/main" id="{8ED02A25-96ED-2CCE-45C0-79717762A520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48392" y="-420304"/>
                      <a:ext cx="131887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4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114" name="Rechthoek 113">
                <a:extLst>
                  <a:ext uri="{FF2B5EF4-FFF2-40B4-BE49-F238E27FC236}">
                    <a16:creationId xmlns:a16="http://schemas.microsoft.com/office/drawing/2014/main" id="{5753795E-A103-DE75-0618-09DCE9AB5DFF}"/>
                  </a:ext>
                </a:extLst>
              </p:cNvPr>
              <p:cNvSpPr/>
              <p:nvPr userDrawn="1"/>
            </p:nvSpPr>
            <p:spPr>
              <a:xfrm>
                <a:off x="-3786437" y="5405353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115" name="ICOON_info">
                <a:extLst>
                  <a:ext uri="{FF2B5EF4-FFF2-40B4-BE49-F238E27FC236}">
                    <a16:creationId xmlns:a16="http://schemas.microsoft.com/office/drawing/2014/main" id="{3E30D675-5C73-A92E-E2C7-4BECCF089399}"/>
                  </a:ext>
                </a:extLst>
              </p:cNvPr>
              <p:cNvGrpSpPr/>
              <p:nvPr userDrawn="1"/>
            </p:nvGrpSpPr>
            <p:grpSpPr>
              <a:xfrm>
                <a:off x="-376736" y="5269335"/>
                <a:ext cx="283685" cy="283685"/>
                <a:chOff x="-510741" y="5913713"/>
                <a:chExt cx="267555" cy="267555"/>
              </a:xfrm>
            </p:grpSpPr>
            <p:sp>
              <p:nvSpPr>
                <p:cNvPr id="116" name="Ovaal 115">
                  <a:extLst>
                    <a:ext uri="{FF2B5EF4-FFF2-40B4-BE49-F238E27FC236}">
                      <a16:creationId xmlns:a16="http://schemas.microsoft.com/office/drawing/2014/main" id="{B5F697AB-FF12-9784-2BB5-55AE261589E6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7" name="Graphic 163" descr="Informatie">
                  <a:extLst>
                    <a:ext uri="{FF2B5EF4-FFF2-40B4-BE49-F238E27FC236}">
                      <a16:creationId xmlns:a16="http://schemas.microsoft.com/office/drawing/2014/main" id="{B72B3A04-A2C5-0666-9B8A-41C463B26AF8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91" name="INSTRUCTIE">
              <a:extLst>
                <a:ext uri="{FF2B5EF4-FFF2-40B4-BE49-F238E27FC236}">
                  <a16:creationId xmlns:a16="http://schemas.microsoft.com/office/drawing/2014/main" id="{9E759FCA-9630-2F9F-CFF3-44CBF6BE6117}"/>
                </a:ext>
              </a:extLst>
            </p:cNvPr>
            <p:cNvGrpSpPr/>
            <p:nvPr userDrawn="1"/>
          </p:nvGrpSpPr>
          <p:grpSpPr>
            <a:xfrm>
              <a:off x="-3786165" y="1"/>
              <a:ext cx="3593091" cy="3570215"/>
              <a:chOff x="-3786165" y="1"/>
              <a:chExt cx="3593091" cy="3570215"/>
            </a:xfrm>
          </p:grpSpPr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A1A4D50B-07B3-CEFA-54D6-2DFC23C38825}"/>
                  </a:ext>
                </a:extLst>
              </p:cNvPr>
              <p:cNvSpPr/>
              <p:nvPr userDrawn="1"/>
            </p:nvSpPr>
            <p:spPr>
              <a:xfrm>
                <a:off x="-3786165" y="1"/>
                <a:ext cx="3593091" cy="3570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Grafiek invoegen/opmaken</a:t>
                </a:r>
              </a:p>
            </p:txBody>
          </p:sp>
          <p:sp>
            <p:nvSpPr>
              <p:cNvPr id="93" name="Ovaal 92">
                <a:extLst>
                  <a:ext uri="{FF2B5EF4-FFF2-40B4-BE49-F238E27FC236}">
                    <a16:creationId xmlns:a16="http://schemas.microsoft.com/office/drawing/2014/main" id="{5511A72C-D0DB-1FBE-76EC-3174985A779C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4" name="Rechthoek 93">
                <a:extLst>
                  <a:ext uri="{FF2B5EF4-FFF2-40B4-BE49-F238E27FC236}">
                    <a16:creationId xmlns:a16="http://schemas.microsoft.com/office/drawing/2014/main" id="{2A4256B4-ACDB-E896-BE1B-563EB50C769C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grafiek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grafiek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5" name="Ovaal 94">
                <a:extLst>
                  <a:ext uri="{FF2B5EF4-FFF2-40B4-BE49-F238E27FC236}">
                    <a16:creationId xmlns:a16="http://schemas.microsoft.com/office/drawing/2014/main" id="{EFFC146B-B4E7-3936-C398-78CF7CC4FD3C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6" name="Rechthoek 95">
                <a:extLst>
                  <a:ext uri="{FF2B5EF4-FFF2-40B4-BE49-F238E27FC236}">
                    <a16:creationId xmlns:a16="http://schemas.microsoft.com/office/drawing/2014/main" id="{4753BBF4-CFCA-F987-6954-7C1B38551746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grafiek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7" name="Groep 96">
                <a:extLst>
                  <a:ext uri="{FF2B5EF4-FFF2-40B4-BE49-F238E27FC236}">
                    <a16:creationId xmlns:a16="http://schemas.microsoft.com/office/drawing/2014/main" id="{D4DA3008-5DE8-AE24-75C5-8744A29CC4F1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8733DF9E-6A6F-A63E-05B9-8389CD9DC497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08" name="Rechte verbindingslijn 107">
                  <a:extLst>
                    <a:ext uri="{FF2B5EF4-FFF2-40B4-BE49-F238E27FC236}">
                      <a16:creationId xmlns:a16="http://schemas.microsoft.com/office/drawing/2014/main" id="{E73DF3C5-D9C5-B3F1-D01A-C0F417BA02D9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09" name="Gelijkbenige driehoek 108">
                  <a:extLst>
                    <a:ext uri="{FF2B5EF4-FFF2-40B4-BE49-F238E27FC236}">
                      <a16:creationId xmlns:a16="http://schemas.microsoft.com/office/drawing/2014/main" id="{7FC72B2C-FE1B-176C-CA65-CB0E9AA28599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8" name="Groep 97">
                <a:extLst>
                  <a:ext uri="{FF2B5EF4-FFF2-40B4-BE49-F238E27FC236}">
                    <a16:creationId xmlns:a16="http://schemas.microsoft.com/office/drawing/2014/main" id="{6B2D4BEC-66F4-F9C7-5567-24530982D240}"/>
                  </a:ext>
                </a:extLst>
              </p:cNvPr>
              <p:cNvGrpSpPr/>
              <p:nvPr userDrawn="1"/>
            </p:nvGrpSpPr>
            <p:grpSpPr>
              <a:xfrm>
                <a:off x="-3316599" y="1232480"/>
                <a:ext cx="289372" cy="314992"/>
                <a:chOff x="7322769" y="-310267"/>
                <a:chExt cx="289372" cy="314992"/>
              </a:xfrm>
            </p:grpSpPr>
            <p:sp>
              <p:nvSpPr>
                <p:cNvPr id="104" name="Rechthoek 103">
                  <a:extLst>
                    <a:ext uri="{FF2B5EF4-FFF2-40B4-BE49-F238E27FC236}">
                      <a16:creationId xmlns:a16="http://schemas.microsoft.com/office/drawing/2014/main" id="{3598C326-F714-83A8-39CD-514D4690352B}"/>
                    </a:ext>
                  </a:extLst>
                </p:cNvPr>
                <p:cNvSpPr/>
                <p:nvPr userDrawn="1"/>
              </p:nvSpPr>
              <p:spPr>
                <a:xfrm>
                  <a:off x="7322769" y="-211712"/>
                  <a:ext cx="79156" cy="21643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5" name="Rechthoek 104">
                  <a:extLst>
                    <a:ext uri="{FF2B5EF4-FFF2-40B4-BE49-F238E27FC236}">
                      <a16:creationId xmlns:a16="http://schemas.microsoft.com/office/drawing/2014/main" id="{DC3BE9DE-E4F6-3A8F-3B23-4836A0A002C4}"/>
                    </a:ext>
                  </a:extLst>
                </p:cNvPr>
                <p:cNvSpPr/>
                <p:nvPr userDrawn="1"/>
              </p:nvSpPr>
              <p:spPr>
                <a:xfrm>
                  <a:off x="7427035" y="-310267"/>
                  <a:ext cx="79156" cy="314992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12F05CC8-2108-95AC-7381-57FB58378A44}"/>
                    </a:ext>
                  </a:extLst>
                </p:cNvPr>
                <p:cNvSpPr/>
                <p:nvPr userDrawn="1"/>
              </p:nvSpPr>
              <p:spPr>
                <a:xfrm>
                  <a:off x="7532985" y="-240134"/>
                  <a:ext cx="79156" cy="24485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83016E83-6274-3093-2F2B-E67CCB594FAA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780293AD-4A83-18FC-6880-88ECD37300CE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768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grafiek door onderdelen van de grafiek aan te klikken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‘Opmaak’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AA26C327-73C3-EF1F-EDA2-1353018DBB86}"/>
                  </a:ext>
                </a:extLst>
              </p:cNvPr>
              <p:cNvGrpSpPr/>
              <p:nvPr userDrawn="1"/>
            </p:nvGrpSpPr>
            <p:grpSpPr>
              <a:xfrm>
                <a:off x="-3312582" y="3144513"/>
                <a:ext cx="576000" cy="246597"/>
                <a:chOff x="-3312582" y="1060763"/>
                <a:chExt cx="576000" cy="246597"/>
              </a:xfrm>
            </p:grpSpPr>
            <p:sp>
              <p:nvSpPr>
                <p:cNvPr id="102" name="Rechthoek 101">
                  <a:extLst>
                    <a:ext uri="{FF2B5EF4-FFF2-40B4-BE49-F238E27FC236}">
                      <a16:creationId xmlns:a16="http://schemas.microsoft.com/office/drawing/2014/main" id="{01072145-F623-10FE-86D7-F977CB5A44B7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nl-NL" sz="1050" b="1" noProof="0" dirty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Opmaak</a:t>
                  </a:r>
                </a:p>
              </p:txBody>
            </p:sp>
            <p:sp>
              <p:nvSpPr>
                <p:cNvPr id="103" name="Rechthoek 102">
                  <a:extLst>
                    <a:ext uri="{FF2B5EF4-FFF2-40B4-BE49-F238E27FC236}">
                      <a16:creationId xmlns:a16="http://schemas.microsoft.com/office/drawing/2014/main" id="{08D2260B-7D95-8FED-796C-64261A09294C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020074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2x +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D8C9962D-852A-5C22-9C88-78B06211CE8A}"/>
              </a:ext>
            </a:extLst>
          </p:cNvPr>
          <p:cNvSpPr/>
          <p:nvPr userDrawn="1"/>
        </p:nvSpPr>
        <p:spPr>
          <a:xfrm>
            <a:off x="4270392" y="0"/>
            <a:ext cx="7921609" cy="6858000"/>
          </a:xfrm>
          <a:custGeom>
            <a:avLst/>
            <a:gdLst>
              <a:gd name="connsiteX0" fmla="*/ 914400 w 7921609"/>
              <a:gd name="connsiteY0" fmla="*/ 0 h 6858000"/>
              <a:gd name="connsiteX1" fmla="*/ 3723035 w 7921609"/>
              <a:gd name="connsiteY1" fmla="*/ 0 h 6858000"/>
              <a:gd name="connsiteX2" fmla="*/ 3996439 w 7921609"/>
              <a:gd name="connsiteY2" fmla="*/ 0 h 6858000"/>
              <a:gd name="connsiteX3" fmla="*/ 7921609 w 7921609"/>
              <a:gd name="connsiteY3" fmla="*/ 0 h 6858000"/>
              <a:gd name="connsiteX4" fmla="*/ 7921609 w 7921609"/>
              <a:gd name="connsiteY4" fmla="*/ 6858000 h 6858000"/>
              <a:gd name="connsiteX5" fmla="*/ 3996439 w 7921609"/>
              <a:gd name="connsiteY5" fmla="*/ 6858000 h 6858000"/>
              <a:gd name="connsiteX6" fmla="*/ 2731895 w 7921609"/>
              <a:gd name="connsiteY6" fmla="*/ 6858000 h 6858000"/>
              <a:gd name="connsiteX7" fmla="*/ 0 w 7921609"/>
              <a:gd name="connsiteY7" fmla="*/ 6858000 h 6858000"/>
              <a:gd name="connsiteX8" fmla="*/ 0 w 7921609"/>
              <a:gd name="connsiteY8" fmla="*/ 914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21609" h="6858000">
                <a:moveTo>
                  <a:pt x="914400" y="0"/>
                </a:moveTo>
                <a:lnTo>
                  <a:pt x="3723035" y="0"/>
                </a:lnTo>
                <a:lnTo>
                  <a:pt x="3996439" y="0"/>
                </a:lnTo>
                <a:lnTo>
                  <a:pt x="7921609" y="0"/>
                </a:lnTo>
                <a:lnTo>
                  <a:pt x="7921609" y="6858000"/>
                </a:lnTo>
                <a:lnTo>
                  <a:pt x="3996439" y="6858000"/>
                </a:lnTo>
                <a:lnTo>
                  <a:pt x="2731895" y="6858000"/>
                </a:lnTo>
                <a:lnTo>
                  <a:pt x="0" y="68580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3276439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1AF9-46D1-4066-B8C1-F16C180455CA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32760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988742"/>
            <a:ext cx="3264111" cy="3841946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197406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2x + Tabel</a:t>
            </a:r>
          </a:p>
        </p:txBody>
      </p:sp>
      <p:sp>
        <p:nvSpPr>
          <p:cNvPr id="6" name="Tijdelijke aanduiding voor tabel 16">
            <a:extLst>
              <a:ext uri="{FF2B5EF4-FFF2-40B4-BE49-F238E27FC236}">
                <a16:creationId xmlns:a16="http://schemas.microsoft.com/office/drawing/2014/main" id="{E77DE666-4007-7BFA-69D7-C524B3D00EC2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4583387" y="1592263"/>
            <a:ext cx="6887887" cy="42372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grpSp>
        <p:nvGrpSpPr>
          <p:cNvPr id="21" name="Groep 20">
            <a:extLst>
              <a:ext uri="{FF2B5EF4-FFF2-40B4-BE49-F238E27FC236}">
                <a16:creationId xmlns:a16="http://schemas.microsoft.com/office/drawing/2014/main" id="{7F41B8B2-E48A-7EAC-4F39-42BBCF0EEEC0}"/>
              </a:ext>
            </a:extLst>
          </p:cNvPr>
          <p:cNvGrpSpPr/>
          <p:nvPr userDrawn="1"/>
        </p:nvGrpSpPr>
        <p:grpSpPr>
          <a:xfrm>
            <a:off x="718800" y="1612229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405EF151-608C-49BF-EA1B-4334140E5C2C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EE931253-128F-B368-3859-F9BB439539B2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1" name="Rechthoek 100">
              <a:extLst>
                <a:ext uri="{FF2B5EF4-FFF2-40B4-BE49-F238E27FC236}">
                  <a16:creationId xmlns:a16="http://schemas.microsoft.com/office/drawing/2014/main" id="{6F9A3F9B-2B90-8F6E-1265-30769DAC6D5C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2" name="Rechthoek 101">
              <a:extLst>
                <a:ext uri="{FF2B5EF4-FFF2-40B4-BE49-F238E27FC236}">
                  <a16:creationId xmlns:a16="http://schemas.microsoft.com/office/drawing/2014/main" id="{D4C962C3-2999-E749-33CB-740C3B66EB0F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55BFFA42-0F71-0DA4-AA91-E1CAD1A4ABC1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183CCB0F-607C-35E1-3C81-19368C44FAD7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E9E107D1-FB81-E33D-8D10-B5BE635D2F65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282EF8C5-5FB6-5CFF-165E-B0572AD97ED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grpSp>
        <p:nvGrpSpPr>
          <p:cNvPr id="10" name="INSTRUCTIE">
            <a:extLst>
              <a:ext uri="{FF2B5EF4-FFF2-40B4-BE49-F238E27FC236}">
                <a16:creationId xmlns:a16="http://schemas.microsoft.com/office/drawing/2014/main" id="{BD69AD41-1DE5-9927-59F9-5DBC0E402E5E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0601C57F-0315-16E7-57C3-E72CB3936300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12F137CE-8BF9-36CA-D641-B314807876E1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9EE3823-3914-925B-7573-8F36FE76FC63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26A47A71-C609-C646-A0FF-2F8629416EE4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9CCC3C89-8BA0-6690-55F4-173F92EED8F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DBBD9A6D-27B2-2C2E-5FB6-EBD0A61923FE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1B91AEC0-A1D8-46E0-DFC2-4C3F85E77EB1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701462E7-CF7E-8610-127B-1F150D380B09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3FDD75FF-0DC2-EF24-4881-B5C6EC1F017A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CB8A12E5-5E6F-A45D-B190-71607C1FF4A5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84CC97B0-CED9-5F62-F575-6770CDF6523A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32DE4C2-C9AF-7A4F-3700-B05C350BE971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1679AC6-A2BF-63E4-3408-838F7FA4D77E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90568950-6F34-2EF0-1EBE-92718C920C4C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243EC35A-EB12-5349-3E16-2E9914C436F6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5367730-5959-6FA6-DE2D-59C48DB0AB3D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C122FE6D-2697-263E-0EED-3778D176B931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DF281689-5E6F-75A6-5BDA-071A9BEA60EE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5843A6C6-84F1-031F-CC0C-E3E970EED9F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12833E9C-3457-E5EB-F98E-F47696CE0CE2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CB392D69-98A1-50BD-C842-BDCDC9AC9E48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35" name="ICOON_info">
              <a:extLst>
                <a:ext uri="{FF2B5EF4-FFF2-40B4-BE49-F238E27FC236}">
                  <a16:creationId xmlns:a16="http://schemas.microsoft.com/office/drawing/2014/main" id="{3A95C38F-D452-5F54-1130-C56290BED025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78" name="Ovaal 77">
                <a:extLst>
                  <a:ext uri="{FF2B5EF4-FFF2-40B4-BE49-F238E27FC236}">
                    <a16:creationId xmlns:a16="http://schemas.microsoft.com/office/drawing/2014/main" id="{22AD6935-B0E5-264E-1906-3AA4E0F34296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9" name="Graphic 163" descr="Informatie">
                <a:extLst>
                  <a:ext uri="{FF2B5EF4-FFF2-40B4-BE49-F238E27FC236}">
                    <a16:creationId xmlns:a16="http://schemas.microsoft.com/office/drawing/2014/main" id="{79E4021D-D7F6-A23C-A189-F84D0E88D18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6" name="VOORBEELD">
              <a:extLst>
                <a:ext uri="{FF2B5EF4-FFF2-40B4-BE49-F238E27FC236}">
                  <a16:creationId xmlns:a16="http://schemas.microsoft.com/office/drawing/2014/main" id="{455684DD-5A8A-DB53-5362-C92A2FB3F605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97ED7E4C-3F37-49D6-91D0-182D64FD196B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39" name="Rechthoek 38">
                <a:extLst>
                  <a:ext uri="{FF2B5EF4-FFF2-40B4-BE49-F238E27FC236}">
                    <a16:creationId xmlns:a16="http://schemas.microsoft.com/office/drawing/2014/main" id="{6D4E148D-F06F-A142-B0C7-8701237D421B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B218DD5B-A4B8-AF55-7CA2-EB8889926801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B15623E6-9756-1B58-3DD9-ED046E175ED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A1A9BD80-F320-9DCD-47A9-8D1AC298277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7EAAEC24-39B6-2B16-3AF9-F8CB7F63DC5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41A2676E-AAF4-9C2E-80DC-06916FA14B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73D95308-B23A-8B17-E384-AE0D434601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F01C23D4-06F4-F026-C566-0BA4175DA33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A117AE6D-EBCF-87E6-7DB2-F6688A8A46D0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" name="Groep 40">
                <a:extLst>
                  <a:ext uri="{FF2B5EF4-FFF2-40B4-BE49-F238E27FC236}">
                    <a16:creationId xmlns:a16="http://schemas.microsoft.com/office/drawing/2014/main" id="{245EB1AA-65EE-DA4F-1620-CFC503B9E6CF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82A9F183-BA88-86CA-B446-A3572B1AEC4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1AE08475-9523-99A6-9A8E-5537F36275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B14E1D6C-ED98-CBC7-FED4-61BAFB54A9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5668C0B7-245B-9787-5445-8157F998FBF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D8E5E31A-8BB5-72F9-6246-B776A4D75A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3FB34F15-5493-3146-56DD-D1E730724DC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3BB47A06-028E-2969-40B0-1A562DBAD3C0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2" name="Rechte verbindingslijn 41">
                <a:extLst>
                  <a:ext uri="{FF2B5EF4-FFF2-40B4-BE49-F238E27FC236}">
                    <a16:creationId xmlns:a16="http://schemas.microsoft.com/office/drawing/2014/main" id="{0BED452D-56B0-4085-A91E-4B315824C2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3" name="Rechte verbindingslijn 42">
                <a:extLst>
                  <a:ext uri="{FF2B5EF4-FFF2-40B4-BE49-F238E27FC236}">
                    <a16:creationId xmlns:a16="http://schemas.microsoft.com/office/drawing/2014/main" id="{53F1F450-E28B-232B-19EA-1FF3E2F6091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9D4B9D0A-151F-EEE3-3B49-4299AE7186B0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1FC2764C-CDE5-5E93-F994-32FF0A6A253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45357D17-1C4F-AC66-D9F8-C9764E6BC2A3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A24D210A-F1A8-0E07-057A-493B8BC3B4F6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A1DAB99D-22CC-9485-46D1-C11B528B2AA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9A781270-3A11-C150-285D-4404A5C17C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D5C0F241-0E67-F6A3-350E-3123EB6955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EFDF71BC-0D83-23C7-29F4-4B805147382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08A7360C-B7C8-8071-F315-8701D3284C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C5BD475A-4F33-8931-720E-6EA03FE0AB0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8" name="Pijl: rechts 57">
                  <a:extLst>
                    <a:ext uri="{FF2B5EF4-FFF2-40B4-BE49-F238E27FC236}">
                      <a16:creationId xmlns:a16="http://schemas.microsoft.com/office/drawing/2014/main" id="{B352301C-F637-37C6-6523-A7B541BFA1C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CA9CC138-3548-B91D-FF19-3B3EC2124D98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48" name="Rechthoek 47">
                  <a:extLst>
                    <a:ext uri="{FF2B5EF4-FFF2-40B4-BE49-F238E27FC236}">
                      <a16:creationId xmlns:a16="http://schemas.microsoft.com/office/drawing/2014/main" id="{65211DE8-EC57-5581-2C51-C1C7DBA9D119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49" name="Groep 48">
                  <a:extLst>
                    <a:ext uri="{FF2B5EF4-FFF2-40B4-BE49-F238E27FC236}">
                      <a16:creationId xmlns:a16="http://schemas.microsoft.com/office/drawing/2014/main" id="{598C9445-8362-0C15-C022-6AB7476FB86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1" name="Rechte verbindingslijn 50">
                    <a:extLst>
                      <a:ext uri="{FF2B5EF4-FFF2-40B4-BE49-F238E27FC236}">
                        <a16:creationId xmlns:a16="http://schemas.microsoft.com/office/drawing/2014/main" id="{56FB9DA9-5A65-5189-6348-7AED8A45360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2" name="Rechte verbindingslijn 51">
                    <a:extLst>
                      <a:ext uri="{FF2B5EF4-FFF2-40B4-BE49-F238E27FC236}">
                        <a16:creationId xmlns:a16="http://schemas.microsoft.com/office/drawing/2014/main" id="{AEB99D1D-384A-0D2F-9699-A0F384483A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3" name="Rechte verbindingslijn 52">
                    <a:extLst>
                      <a:ext uri="{FF2B5EF4-FFF2-40B4-BE49-F238E27FC236}">
                        <a16:creationId xmlns:a16="http://schemas.microsoft.com/office/drawing/2014/main" id="{B3947FFE-C250-56E5-4508-95E41845783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4" name="Rechte verbindingslijn 53">
                    <a:extLst>
                      <a:ext uri="{FF2B5EF4-FFF2-40B4-BE49-F238E27FC236}">
                        <a16:creationId xmlns:a16="http://schemas.microsoft.com/office/drawing/2014/main" id="{85BA01B6-81FB-00EE-E15D-CA97C5085F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5" name="Rechte verbindingslijn 54">
                    <a:extLst>
                      <a:ext uri="{FF2B5EF4-FFF2-40B4-BE49-F238E27FC236}">
                        <a16:creationId xmlns:a16="http://schemas.microsoft.com/office/drawing/2014/main" id="{81918011-6A05-7D5D-045C-69FB7A103E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0" name="Pijl: rechts 49">
                  <a:extLst>
                    <a:ext uri="{FF2B5EF4-FFF2-40B4-BE49-F238E27FC236}">
                      <a16:creationId xmlns:a16="http://schemas.microsoft.com/office/drawing/2014/main" id="{AC8C445D-98ED-BC03-7053-BE9C3735108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0" name="INSTRUCTIE">
            <a:extLst>
              <a:ext uri="{FF2B5EF4-FFF2-40B4-BE49-F238E27FC236}">
                <a16:creationId xmlns:a16="http://schemas.microsoft.com/office/drawing/2014/main" id="{153C58B2-E48C-6B60-D535-8D14AF7ED12F}"/>
              </a:ext>
            </a:extLst>
          </p:cNvPr>
          <p:cNvGrpSpPr/>
          <p:nvPr userDrawn="1"/>
        </p:nvGrpSpPr>
        <p:grpSpPr>
          <a:xfrm>
            <a:off x="12377595" y="3"/>
            <a:ext cx="3693386" cy="6693352"/>
            <a:chOff x="-3786437" y="3"/>
            <a:chExt cx="3693386" cy="6693352"/>
          </a:xfrm>
        </p:grpSpPr>
        <p:grpSp>
          <p:nvGrpSpPr>
            <p:cNvPr id="81" name="Groep 80">
              <a:extLst>
                <a:ext uri="{FF2B5EF4-FFF2-40B4-BE49-F238E27FC236}">
                  <a16:creationId xmlns:a16="http://schemas.microsoft.com/office/drawing/2014/main" id="{D2FA2778-8D34-0805-96FF-A5E91C63ABDE}"/>
                </a:ext>
              </a:extLst>
            </p:cNvPr>
            <p:cNvGrpSpPr/>
            <p:nvPr userDrawn="1"/>
          </p:nvGrpSpPr>
          <p:grpSpPr>
            <a:xfrm>
              <a:off x="-3786164" y="3"/>
              <a:ext cx="3592800" cy="3209594"/>
              <a:chOff x="-3786164" y="3"/>
              <a:chExt cx="3592800" cy="3209594"/>
            </a:xfrm>
          </p:grpSpPr>
          <p:sp>
            <p:nvSpPr>
              <p:cNvPr id="155" name="Rechthoek 154">
                <a:extLst>
                  <a:ext uri="{FF2B5EF4-FFF2-40B4-BE49-F238E27FC236}">
                    <a16:creationId xmlns:a16="http://schemas.microsoft.com/office/drawing/2014/main" id="{F95F4F3A-EC8B-177C-64DC-989C51C58EBE}"/>
                  </a:ext>
                </a:extLst>
              </p:cNvPr>
              <p:cNvSpPr/>
              <p:nvPr userDrawn="1"/>
            </p:nvSpPr>
            <p:spPr>
              <a:xfrm>
                <a:off x="-3786164" y="3"/>
                <a:ext cx="3592800" cy="320959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invoegen/opmaken</a:t>
                </a:r>
              </a:p>
            </p:txBody>
          </p:sp>
          <p:sp>
            <p:nvSpPr>
              <p:cNvPr id="156" name="Ovaal 155">
                <a:extLst>
                  <a:ext uri="{FF2B5EF4-FFF2-40B4-BE49-F238E27FC236}">
                    <a16:creationId xmlns:a16="http://schemas.microsoft.com/office/drawing/2014/main" id="{E50A163B-D6A6-4B88-2818-A3B051F35C22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57" name="Rechthoek 156">
                <a:extLst>
                  <a:ext uri="{FF2B5EF4-FFF2-40B4-BE49-F238E27FC236}">
                    <a16:creationId xmlns:a16="http://schemas.microsoft.com/office/drawing/2014/main" id="{F9A79AA7-505D-C92E-49F7-53A89F91F93A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tabel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toets’.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Klik op het pictogram om een nieuwe tabel in te voegen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58" name="Ovaal 157">
                <a:extLst>
                  <a:ext uri="{FF2B5EF4-FFF2-40B4-BE49-F238E27FC236}">
                    <a16:creationId xmlns:a16="http://schemas.microsoft.com/office/drawing/2014/main" id="{C3BB71E8-B686-79EC-91FA-440E40C15FEA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59" name="Rechthoek 158">
                <a:extLst>
                  <a:ext uri="{FF2B5EF4-FFF2-40B4-BE49-F238E27FC236}">
                    <a16:creationId xmlns:a16="http://schemas.microsoft.com/office/drawing/2014/main" id="{12F7E2C9-CDDE-9D8B-6D77-3B6A3B534C4F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het gewenste aantal rijen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kolommen 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‘OK’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60" name="Groep 159">
                <a:extLst>
                  <a:ext uri="{FF2B5EF4-FFF2-40B4-BE49-F238E27FC236}">
                    <a16:creationId xmlns:a16="http://schemas.microsoft.com/office/drawing/2014/main" id="{F32A0891-018A-0529-22ED-C4C1A66656F4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72" name="Rechthoek 171">
                  <a:extLst>
                    <a:ext uri="{FF2B5EF4-FFF2-40B4-BE49-F238E27FC236}">
                      <a16:creationId xmlns:a16="http://schemas.microsoft.com/office/drawing/2014/main" id="{196144BC-88BF-FCD6-CA09-99BC1C7F356D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OK</a:t>
                  </a:r>
                </a:p>
              </p:txBody>
            </p:sp>
            <p:cxnSp>
              <p:nvCxnSpPr>
                <p:cNvPr id="173" name="Rechte verbindingslijn 172">
                  <a:extLst>
                    <a:ext uri="{FF2B5EF4-FFF2-40B4-BE49-F238E27FC236}">
                      <a16:creationId xmlns:a16="http://schemas.microsoft.com/office/drawing/2014/main" id="{78AFE80B-080E-F64D-B7E2-52B4997EA7CF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4" name="Gelijkbenige driehoek 173">
                  <a:extLst>
                    <a:ext uri="{FF2B5EF4-FFF2-40B4-BE49-F238E27FC236}">
                      <a16:creationId xmlns:a16="http://schemas.microsoft.com/office/drawing/2014/main" id="{05DF2D8A-8F60-E363-934A-8B718E4AF30A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1" name="Ovaal 160">
                <a:extLst>
                  <a:ext uri="{FF2B5EF4-FFF2-40B4-BE49-F238E27FC236}">
                    <a16:creationId xmlns:a16="http://schemas.microsoft.com/office/drawing/2014/main" id="{DC235AEC-D854-7063-DE8A-404ED87599A3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62" name="Rechthoek 161">
                <a:extLst>
                  <a:ext uri="{FF2B5EF4-FFF2-40B4-BE49-F238E27FC236}">
                    <a16:creationId xmlns:a16="http://schemas.microsoft.com/office/drawing/2014/main" id="{1297B857-170A-7AE0-2B8C-3077A0E6126B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8838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Verander de opmaak van de tabel door onderdelen van de tabel te selecteren en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‘Tabelontwerp’ 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 gaan. </a:t>
                </a:r>
              </a:p>
            </p:txBody>
          </p:sp>
          <p:grpSp>
            <p:nvGrpSpPr>
              <p:cNvPr id="163" name="Tabel icoon">
                <a:extLst>
                  <a:ext uri="{FF2B5EF4-FFF2-40B4-BE49-F238E27FC236}">
                    <a16:creationId xmlns:a16="http://schemas.microsoft.com/office/drawing/2014/main" id="{2DF84098-2B75-F240-8DAE-B78D0AADF71F}"/>
                  </a:ext>
                </a:extLst>
              </p:cNvPr>
              <p:cNvGrpSpPr/>
              <p:nvPr userDrawn="1"/>
            </p:nvGrpSpPr>
            <p:grpSpPr>
              <a:xfrm>
                <a:off x="-3308869" y="1240695"/>
                <a:ext cx="338201" cy="305477"/>
                <a:chOff x="6072040" y="3376043"/>
                <a:chExt cx="1227920" cy="1109109"/>
              </a:xfrm>
            </p:grpSpPr>
            <p:sp>
              <p:nvSpPr>
                <p:cNvPr id="164" name="Rechthoek 163">
                  <a:extLst>
                    <a:ext uri="{FF2B5EF4-FFF2-40B4-BE49-F238E27FC236}">
                      <a16:creationId xmlns:a16="http://schemas.microsoft.com/office/drawing/2014/main" id="{B26D64A6-2AB5-7CDA-F622-939608A1A877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5" name="Rechthoek 164">
                  <a:extLst>
                    <a:ext uri="{FF2B5EF4-FFF2-40B4-BE49-F238E27FC236}">
                      <a16:creationId xmlns:a16="http://schemas.microsoft.com/office/drawing/2014/main" id="{918EDC58-1491-8E37-C35C-FB69020720D7}"/>
                    </a:ext>
                  </a:extLst>
                </p:cNvPr>
                <p:cNvSpPr/>
                <p:nvPr userDrawn="1"/>
              </p:nvSpPr>
              <p:spPr>
                <a:xfrm>
                  <a:off x="6090829" y="3393962"/>
                  <a:ext cx="1209131" cy="218971"/>
                </a:xfrm>
                <a:prstGeom prst="rect">
                  <a:avLst/>
                </a:prstGeom>
                <a:solidFill>
                  <a:srgbClr val="6C6C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66" name="Rechte verbindingslijn 165">
                  <a:extLst>
                    <a:ext uri="{FF2B5EF4-FFF2-40B4-BE49-F238E27FC236}">
                      <a16:creationId xmlns:a16="http://schemas.microsoft.com/office/drawing/2014/main" id="{D1F6E730-964E-177D-C7AC-29CCB158FD46}"/>
                    </a:ext>
                  </a:extLst>
                </p:cNvPr>
                <p:cNvCxnSpPr/>
                <p:nvPr userDrawn="1"/>
              </p:nvCxnSpPr>
              <p:spPr>
                <a:xfrm>
                  <a:off x="6493304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Rechte verbindingslijn 166">
                  <a:extLst>
                    <a:ext uri="{FF2B5EF4-FFF2-40B4-BE49-F238E27FC236}">
                      <a16:creationId xmlns:a16="http://schemas.microsoft.com/office/drawing/2014/main" id="{A715F1A7-3168-3A2D-0C26-059B60437D33}"/>
                    </a:ext>
                  </a:extLst>
                </p:cNvPr>
                <p:cNvCxnSpPr/>
                <p:nvPr userDrawn="1"/>
              </p:nvCxnSpPr>
              <p:spPr>
                <a:xfrm>
                  <a:off x="6883025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Rechte verbindingslijn 167">
                  <a:extLst>
                    <a:ext uri="{FF2B5EF4-FFF2-40B4-BE49-F238E27FC236}">
                      <a16:creationId xmlns:a16="http://schemas.microsoft.com/office/drawing/2014/main" id="{7AF2ADD0-3007-E940-BDEF-D06111B38A49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38271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Rechte verbindingslijn 168">
                  <a:extLst>
                    <a:ext uri="{FF2B5EF4-FFF2-40B4-BE49-F238E27FC236}">
                      <a16:creationId xmlns:a16="http://schemas.microsoft.com/office/drawing/2014/main" id="{9558BD36-720F-6632-1B69-09D895BCD5F1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0557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Rechte verbindingslijn 169">
                  <a:extLst>
                    <a:ext uri="{FF2B5EF4-FFF2-40B4-BE49-F238E27FC236}">
                      <a16:creationId xmlns:a16="http://schemas.microsoft.com/office/drawing/2014/main" id="{A4F0B0BC-50AE-65BD-88CB-0D2B0E7F167A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27668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004E4306-4C97-2C71-B802-3A7AA407E646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noFill/>
                <a:ln w="12700">
                  <a:solidFill>
                    <a:srgbClr val="6C6C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40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82" name="Groep 81">
              <a:extLst>
                <a:ext uri="{FF2B5EF4-FFF2-40B4-BE49-F238E27FC236}">
                  <a16:creationId xmlns:a16="http://schemas.microsoft.com/office/drawing/2014/main" id="{7D79777C-A198-B823-FA13-74CBE12D391C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84427163-6B4E-EE69-668A-99312830AFBD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Tabel bewerken</a:t>
                </a:r>
              </a:p>
            </p:txBody>
          </p:sp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86466CEA-9A2A-6C30-7D03-14E01E0B4991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491FAE3C-4957-348B-7E49-846001CFA471}"/>
                  </a:ext>
                </a:extLst>
              </p:cNvPr>
              <p:cNvSpPr/>
              <p:nvPr userDrawn="1"/>
            </p:nvSpPr>
            <p:spPr>
              <a:xfrm>
                <a:off x="-3319415" y="387476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rijen en/of kolommen van de tabel en ga naar de tab 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‘Indeling’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86" name="Rechthoek 85">
                <a:extLst>
                  <a:ext uri="{FF2B5EF4-FFF2-40B4-BE49-F238E27FC236}">
                    <a16:creationId xmlns:a16="http://schemas.microsoft.com/office/drawing/2014/main" id="{AB6FF05B-7C04-8FB2-2E74-C1908331F629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Meer weten?</a:t>
                </a:r>
                <a:br>
                  <a:rPr lang="nl-NL" sz="1200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Ga naar de instructie dia </a:t>
                </a:r>
                <a:r>
                  <a:rPr lang="nl-NL" sz="1200" b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INSTRUCTIES’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Deze vind je vooraan de presentatie of voeg je in via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‘Start’</a:t>
                </a:r>
                <a:r>
                  <a:rPr lang="nl-NL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nl-NL" sz="1200" i="1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‘Nieuwe dia’</a:t>
                </a:r>
              </a:p>
            </p:txBody>
          </p:sp>
          <p:grpSp>
            <p:nvGrpSpPr>
              <p:cNvPr id="87" name="ICOON_info">
                <a:extLst>
                  <a:ext uri="{FF2B5EF4-FFF2-40B4-BE49-F238E27FC236}">
                    <a16:creationId xmlns:a16="http://schemas.microsoft.com/office/drawing/2014/main" id="{035D0BE5-8BC8-7FFE-423D-8BAEDEBBDA55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53" name="Ovaal 152">
                  <a:extLst>
                    <a:ext uri="{FF2B5EF4-FFF2-40B4-BE49-F238E27FC236}">
                      <a16:creationId xmlns:a16="http://schemas.microsoft.com/office/drawing/2014/main" id="{C6DFD38C-66A8-1987-2021-AC6A0539EAEF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4" name="Graphic 163" descr="Informatie">
                  <a:extLst>
                    <a:ext uri="{FF2B5EF4-FFF2-40B4-BE49-F238E27FC236}">
                      <a16:creationId xmlns:a16="http://schemas.microsoft.com/office/drawing/2014/main" id="{D07D80CF-9D71-059F-8AA5-D5A4A618C0A2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88" name="Ovaal 87">
                <a:extLst>
                  <a:ext uri="{FF2B5EF4-FFF2-40B4-BE49-F238E27FC236}">
                    <a16:creationId xmlns:a16="http://schemas.microsoft.com/office/drawing/2014/main" id="{D9732DD3-A817-EB96-020F-718FD5723378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A489CB74-6E7C-6EEB-E58A-141E4566D0DC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Bij het onderdeel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‘Rijen en kolommen’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kunnen rijen en kolommen verwijderd of toegevoegd te worden. Kies uit de verschillende opties:</a:t>
                </a:r>
              </a:p>
            </p:txBody>
          </p:sp>
          <p:grpSp>
            <p:nvGrpSpPr>
              <p:cNvPr id="90" name="Groep 89">
                <a:extLst>
                  <a:ext uri="{FF2B5EF4-FFF2-40B4-BE49-F238E27FC236}">
                    <a16:creationId xmlns:a16="http://schemas.microsoft.com/office/drawing/2014/main" id="{456C77DE-7200-1CE9-A41D-4C258052D0BA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91" name="Groep 90">
                  <a:extLst>
                    <a:ext uri="{FF2B5EF4-FFF2-40B4-BE49-F238E27FC236}">
                      <a16:creationId xmlns:a16="http://schemas.microsoft.com/office/drawing/2014/main" id="{1FD06846-3127-42DB-F3D7-5CFF6058130D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144" name="Groep 143">
                    <a:extLst>
                      <a:ext uri="{FF2B5EF4-FFF2-40B4-BE49-F238E27FC236}">
                        <a16:creationId xmlns:a16="http://schemas.microsoft.com/office/drawing/2014/main" id="{9C687749-ADF3-A92B-DBE6-A7B23779030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146" name="Groep 145">
                      <a:extLst>
                        <a:ext uri="{FF2B5EF4-FFF2-40B4-BE49-F238E27FC236}">
                          <a16:creationId xmlns:a16="http://schemas.microsoft.com/office/drawing/2014/main" id="{2AC93782-7685-341F-07B7-86645186267A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48" name="Rechte verbindingslijn 147">
                        <a:extLst>
                          <a:ext uri="{FF2B5EF4-FFF2-40B4-BE49-F238E27FC236}">
                            <a16:creationId xmlns:a16="http://schemas.microsoft.com/office/drawing/2014/main" id="{7DF484E5-2EC3-93FA-D02E-4868A6B96A4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Rechte verbindingslijn 148">
                        <a:extLst>
                          <a:ext uri="{FF2B5EF4-FFF2-40B4-BE49-F238E27FC236}">
                            <a16:creationId xmlns:a16="http://schemas.microsoft.com/office/drawing/2014/main" id="{B9A66909-7E59-C0D6-F2AD-DCF37068059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Rechte verbindingslijn 149">
                        <a:extLst>
                          <a:ext uri="{FF2B5EF4-FFF2-40B4-BE49-F238E27FC236}">
                            <a16:creationId xmlns:a16="http://schemas.microsoft.com/office/drawing/2014/main" id="{3503565B-06CA-B90A-C6E0-71628AF90FD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1" name="Rechte verbindingslijn 150">
                        <a:extLst>
                          <a:ext uri="{FF2B5EF4-FFF2-40B4-BE49-F238E27FC236}">
                            <a16:creationId xmlns:a16="http://schemas.microsoft.com/office/drawing/2014/main" id="{67B03B44-69FF-932A-61A6-7CAD6C2F909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52" name="Rechthoek 151">
                        <a:extLst>
                          <a:ext uri="{FF2B5EF4-FFF2-40B4-BE49-F238E27FC236}">
                            <a16:creationId xmlns:a16="http://schemas.microsoft.com/office/drawing/2014/main" id="{59113E3A-43F5-1813-E796-C2D54B13E24C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47" name="Vrije vorm: vorm 146">
                      <a:extLst>
                        <a:ext uri="{FF2B5EF4-FFF2-40B4-BE49-F238E27FC236}">
                          <a16:creationId xmlns:a16="http://schemas.microsoft.com/office/drawing/2014/main" id="{CE7DB3B6-CD99-2950-2C52-FD4FD2FA46E4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dirty="0" err="1"/>
                    </a:p>
                  </p:txBody>
                </p:sp>
              </p:grpSp>
              <p:sp>
                <p:nvSpPr>
                  <p:cNvPr id="145" name="Tekstvak 144">
                    <a:extLst>
                      <a:ext uri="{FF2B5EF4-FFF2-40B4-BE49-F238E27FC236}">
                        <a16:creationId xmlns:a16="http://schemas.microsoft.com/office/drawing/2014/main" id="{EB4EB600-C906-EC78-DEC0-1800FF7EFBA7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Verwijderen</a:t>
                    </a:r>
                  </a:p>
                </p:txBody>
              </p:sp>
            </p:grpSp>
            <p:grpSp>
              <p:nvGrpSpPr>
                <p:cNvPr id="92" name="Groep 91">
                  <a:extLst>
                    <a:ext uri="{FF2B5EF4-FFF2-40B4-BE49-F238E27FC236}">
                      <a16:creationId xmlns:a16="http://schemas.microsoft.com/office/drawing/2014/main" id="{E4D2AEAB-86E4-47AD-5462-A2B9FEDA0390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3A6E8EB4-6113-9D32-B7E5-AEF857B6655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36" name="Rechthoek 135">
                      <a:extLst>
                        <a:ext uri="{FF2B5EF4-FFF2-40B4-BE49-F238E27FC236}">
                          <a16:creationId xmlns:a16="http://schemas.microsoft.com/office/drawing/2014/main" id="{78DD5692-0B26-20D2-FE26-C6578AAE4E3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37" name="Groep 136">
                      <a:extLst>
                        <a:ext uri="{FF2B5EF4-FFF2-40B4-BE49-F238E27FC236}">
                          <a16:creationId xmlns:a16="http://schemas.microsoft.com/office/drawing/2014/main" id="{1B2682A8-B2A2-4E35-9282-4EB1D4F62F4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39" name="Rechte verbindingslijn 138">
                        <a:extLst>
                          <a:ext uri="{FF2B5EF4-FFF2-40B4-BE49-F238E27FC236}">
                            <a16:creationId xmlns:a16="http://schemas.microsoft.com/office/drawing/2014/main" id="{AC608C74-1E0A-4A0C-B6E1-F40B3EC38D1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Rechte verbindingslijn 139">
                        <a:extLst>
                          <a:ext uri="{FF2B5EF4-FFF2-40B4-BE49-F238E27FC236}">
                            <a16:creationId xmlns:a16="http://schemas.microsoft.com/office/drawing/2014/main" id="{FDE4DC59-E90D-8857-B9EE-C2FA2647FF5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1" name="Rechte verbindingslijn 140">
                        <a:extLst>
                          <a:ext uri="{FF2B5EF4-FFF2-40B4-BE49-F238E27FC236}">
                            <a16:creationId xmlns:a16="http://schemas.microsoft.com/office/drawing/2014/main" id="{2EFEDC4A-623B-0D17-83A6-505174FF028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Rechte verbindingslijn 141">
                        <a:extLst>
                          <a:ext uri="{FF2B5EF4-FFF2-40B4-BE49-F238E27FC236}">
                            <a16:creationId xmlns:a16="http://schemas.microsoft.com/office/drawing/2014/main" id="{110CFE51-DE3C-FFE6-B59D-C5B6F89D06E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3" name="Rechthoek 142">
                        <a:extLst>
                          <a:ext uri="{FF2B5EF4-FFF2-40B4-BE49-F238E27FC236}">
                            <a16:creationId xmlns:a16="http://schemas.microsoft.com/office/drawing/2014/main" id="{D88F9FEF-54E1-81BF-2F23-A4DF019DC11D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38" name="Pijl: rechts 137">
                      <a:extLst>
                        <a:ext uri="{FF2B5EF4-FFF2-40B4-BE49-F238E27FC236}">
                          <a16:creationId xmlns:a16="http://schemas.microsoft.com/office/drawing/2014/main" id="{C4D28457-4645-6065-82DD-C7E1E67D32C3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35" name="Tekstvak 134">
                    <a:extLst>
                      <a:ext uri="{FF2B5EF4-FFF2-40B4-BE49-F238E27FC236}">
                        <a16:creationId xmlns:a16="http://schemas.microsoft.com/office/drawing/2014/main" id="{9E1A0CA4-6672-DC8D-16A3-0CF9CC674CEC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Hierboven invoegen</a:t>
                    </a:r>
                  </a:p>
                </p:txBody>
              </p:sp>
            </p:grpSp>
            <p:grpSp>
              <p:nvGrpSpPr>
                <p:cNvPr id="93" name="Groep 92">
                  <a:extLst>
                    <a:ext uri="{FF2B5EF4-FFF2-40B4-BE49-F238E27FC236}">
                      <a16:creationId xmlns:a16="http://schemas.microsoft.com/office/drawing/2014/main" id="{69883923-E732-C769-F124-AF82B1CB8761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763A33A9-BC2D-CFF9-4B2D-93FF987CF336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5352EF16-103E-52D2-23D2-B2D9F8FFBC5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27" name="Groep 126">
                      <a:extLst>
                        <a:ext uri="{FF2B5EF4-FFF2-40B4-BE49-F238E27FC236}">
                          <a16:creationId xmlns:a16="http://schemas.microsoft.com/office/drawing/2014/main" id="{15CF6FBE-8CC3-E2AE-69EF-7E2A9BE9796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29" name="Rechte verbindingslijn 128">
                        <a:extLst>
                          <a:ext uri="{FF2B5EF4-FFF2-40B4-BE49-F238E27FC236}">
                            <a16:creationId xmlns:a16="http://schemas.microsoft.com/office/drawing/2014/main" id="{6AD63FEC-4211-E860-282E-E61A9F4D821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Rechte verbindingslijn 129">
                        <a:extLst>
                          <a:ext uri="{FF2B5EF4-FFF2-40B4-BE49-F238E27FC236}">
                            <a16:creationId xmlns:a16="http://schemas.microsoft.com/office/drawing/2014/main" id="{FF2CC1CC-AEA6-1BD8-1BF3-751960A57C9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Rechte verbindingslijn 130">
                        <a:extLst>
                          <a:ext uri="{FF2B5EF4-FFF2-40B4-BE49-F238E27FC236}">
                            <a16:creationId xmlns:a16="http://schemas.microsoft.com/office/drawing/2014/main" id="{B2FF5CF5-FE2D-3B6F-AFB7-CA47051FD34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Rechte verbindingslijn 131">
                        <a:extLst>
                          <a:ext uri="{FF2B5EF4-FFF2-40B4-BE49-F238E27FC236}">
                            <a16:creationId xmlns:a16="http://schemas.microsoft.com/office/drawing/2014/main" id="{6B8466A6-520A-1940-3B0F-89FF99F2162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0EFD870D-2F15-F05A-0F4D-F2362A93F64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28" name="Pijl: rechts 127">
                      <a:extLst>
                        <a:ext uri="{FF2B5EF4-FFF2-40B4-BE49-F238E27FC236}">
                          <a16:creationId xmlns:a16="http://schemas.microsoft.com/office/drawing/2014/main" id="{5EC41006-6DC0-98A8-4024-004865AA3BB6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25" name="Tekstvak 124">
                    <a:extLst>
                      <a:ext uri="{FF2B5EF4-FFF2-40B4-BE49-F238E27FC236}">
                        <a16:creationId xmlns:a16="http://schemas.microsoft.com/office/drawing/2014/main" id="{9C09880D-3DF6-BF8F-1DB4-C9B83E910F6B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Hieronder invoegen</a:t>
                    </a:r>
                  </a:p>
                </p:txBody>
              </p:sp>
            </p:grpSp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DDC7EC11-DBB3-653E-C25E-5AE33E50A15D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114" name="Groep 113">
                    <a:extLst>
                      <a:ext uri="{FF2B5EF4-FFF2-40B4-BE49-F238E27FC236}">
                        <a16:creationId xmlns:a16="http://schemas.microsoft.com/office/drawing/2014/main" id="{00395D06-6B49-FF07-D8AA-01928FF677E1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16" name="Rechthoek 115">
                      <a:extLst>
                        <a:ext uri="{FF2B5EF4-FFF2-40B4-BE49-F238E27FC236}">
                          <a16:creationId xmlns:a16="http://schemas.microsoft.com/office/drawing/2014/main" id="{4DA9AB07-AB1B-DD2A-FE56-47B4D767984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17" name="Groep 116">
                      <a:extLst>
                        <a:ext uri="{FF2B5EF4-FFF2-40B4-BE49-F238E27FC236}">
                          <a16:creationId xmlns:a16="http://schemas.microsoft.com/office/drawing/2014/main" id="{AA305D09-4600-2754-1EAE-C72B183648E9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19" name="Rechte verbindingslijn 118">
                        <a:extLst>
                          <a:ext uri="{FF2B5EF4-FFF2-40B4-BE49-F238E27FC236}">
                            <a16:creationId xmlns:a16="http://schemas.microsoft.com/office/drawing/2014/main" id="{ED9D3CC4-0921-8205-2122-E760939A1BA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Rechte verbindingslijn 119">
                        <a:extLst>
                          <a:ext uri="{FF2B5EF4-FFF2-40B4-BE49-F238E27FC236}">
                            <a16:creationId xmlns:a16="http://schemas.microsoft.com/office/drawing/2014/main" id="{1058C7C5-17FB-6946-E5DF-D47B2D56422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Rechte verbindingslijn 120">
                        <a:extLst>
                          <a:ext uri="{FF2B5EF4-FFF2-40B4-BE49-F238E27FC236}">
                            <a16:creationId xmlns:a16="http://schemas.microsoft.com/office/drawing/2014/main" id="{31FBE5A3-82BE-5CEA-5051-69A523E6FC7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Rechte verbindingslijn 121">
                        <a:extLst>
                          <a:ext uri="{FF2B5EF4-FFF2-40B4-BE49-F238E27FC236}">
                            <a16:creationId xmlns:a16="http://schemas.microsoft.com/office/drawing/2014/main" id="{0758CB63-B297-3718-685B-D4FADA28CE0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23" name="Rechthoek 122">
                        <a:extLst>
                          <a:ext uri="{FF2B5EF4-FFF2-40B4-BE49-F238E27FC236}">
                            <a16:creationId xmlns:a16="http://schemas.microsoft.com/office/drawing/2014/main" id="{3E7DC3FF-0A77-4E6A-776E-FA7CEA6F0A5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18" name="Pijl: rechts 117">
                      <a:extLst>
                        <a:ext uri="{FF2B5EF4-FFF2-40B4-BE49-F238E27FC236}">
                          <a16:creationId xmlns:a16="http://schemas.microsoft.com/office/drawing/2014/main" id="{0465E122-DD40-D87E-BD6F-F55ADCA5AAB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15" name="Tekstvak 114">
                    <a:extLst>
                      <a:ext uri="{FF2B5EF4-FFF2-40B4-BE49-F238E27FC236}">
                        <a16:creationId xmlns:a16="http://schemas.microsoft.com/office/drawing/2014/main" id="{D89CCF86-097C-87BD-B9B1-7445F9C0DECC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Links invoegen</a:t>
                    </a:r>
                  </a:p>
                </p:txBody>
              </p: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DB1AC48C-B155-DD52-3F1E-FFFF3366C2CA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96" name="Groep 95">
                    <a:extLst>
                      <a:ext uri="{FF2B5EF4-FFF2-40B4-BE49-F238E27FC236}">
                        <a16:creationId xmlns:a16="http://schemas.microsoft.com/office/drawing/2014/main" id="{16FA569B-F4CA-FD92-73B5-83F6488B7AC3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98" name="Rechthoek 97">
                      <a:extLst>
                        <a:ext uri="{FF2B5EF4-FFF2-40B4-BE49-F238E27FC236}">
                          <a16:creationId xmlns:a16="http://schemas.microsoft.com/office/drawing/2014/main" id="{FF5CA086-3E4C-667C-2272-E44E0236DDF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1600" cap="all" baseline="0" dirty="0" err="1">
                        <a:latin typeface="+mj-lt"/>
                      </a:endParaRPr>
                    </a:p>
                  </p:txBody>
                </p:sp>
                <p:grpSp>
                  <p:nvGrpSpPr>
                    <p:cNvPr id="107" name="Groep 106">
                      <a:extLst>
                        <a:ext uri="{FF2B5EF4-FFF2-40B4-BE49-F238E27FC236}">
                          <a16:creationId xmlns:a16="http://schemas.microsoft.com/office/drawing/2014/main" id="{CDF9965E-4D89-E256-3558-320CD445AED4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09" name="Rechte verbindingslijn 108">
                        <a:extLst>
                          <a:ext uri="{FF2B5EF4-FFF2-40B4-BE49-F238E27FC236}">
                            <a16:creationId xmlns:a16="http://schemas.microsoft.com/office/drawing/2014/main" id="{C9783335-4DDE-0E25-F51D-562E9648FCC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Rechte verbindingslijn 109">
                        <a:extLst>
                          <a:ext uri="{FF2B5EF4-FFF2-40B4-BE49-F238E27FC236}">
                            <a16:creationId xmlns:a16="http://schemas.microsoft.com/office/drawing/2014/main" id="{5125F82C-25F6-3AEA-3FEF-4D4B7403DC1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Rechte verbindingslijn 110">
                        <a:extLst>
                          <a:ext uri="{FF2B5EF4-FFF2-40B4-BE49-F238E27FC236}">
                            <a16:creationId xmlns:a16="http://schemas.microsoft.com/office/drawing/2014/main" id="{9025658D-6A91-32AB-DDAB-7429ABE2B98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Rechte verbindingslijn 111">
                        <a:extLst>
                          <a:ext uri="{FF2B5EF4-FFF2-40B4-BE49-F238E27FC236}">
                            <a16:creationId xmlns:a16="http://schemas.microsoft.com/office/drawing/2014/main" id="{15A5128A-47E2-2CFC-D310-5C3665793C9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13" name="Rechthoek 112">
                        <a:extLst>
                          <a:ext uri="{FF2B5EF4-FFF2-40B4-BE49-F238E27FC236}">
                            <a16:creationId xmlns:a16="http://schemas.microsoft.com/office/drawing/2014/main" id="{DD7E6AE3-A4AF-12D9-04D7-B9EB8DE0D03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nl-NL" sz="2400" dirty="0" err="1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08" name="Pijl: rechts 107">
                      <a:extLst>
                        <a:ext uri="{FF2B5EF4-FFF2-40B4-BE49-F238E27FC236}">
                          <a16:creationId xmlns:a16="http://schemas.microsoft.com/office/drawing/2014/main" id="{70699246-2779-E2E3-EDB8-972D88FB30A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97" name="Tekstvak 96">
                    <a:extLst>
                      <a:ext uri="{FF2B5EF4-FFF2-40B4-BE49-F238E27FC236}">
                        <a16:creationId xmlns:a16="http://schemas.microsoft.com/office/drawing/2014/main" id="{724BAB46-1C1B-9990-2C7C-1C2F03310613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nl-NL" sz="900" b="0" kern="120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Rechts invoegen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524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3x + Fot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00200-1547-4475-BA24-4417F61EEB93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E7A4BB0B-5F84-7E8D-C3BE-5BCBF6933CDC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7D4E724B-2A1E-19C4-C7CB-3372070750BD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04A9205-BDF5-32DA-20B4-012F2928D6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FEFA9CF-C32F-80EF-8B63-CC257097F90E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D1E6603-007A-0265-91D4-74274ABA6B98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709B72-282B-79A9-8B03-5DF15DB7175A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1253E6ED-2E15-A82E-A706-DD5B80EB67E3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96FDED7-560E-51C1-E6D9-CC44EC2482D4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2F31AAC4-ABD2-B59C-4D47-9B4A44D680E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218489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3x + Foto #2</a:t>
            </a:r>
          </a:p>
        </p:txBody>
      </p: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EC522860-EC98-B1FC-6A8D-4A145B68125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29517" y="1593488"/>
            <a:ext cx="3332525" cy="4237200"/>
          </a:xfrm>
          <a:custGeom>
            <a:avLst/>
            <a:gdLst>
              <a:gd name="connsiteX0" fmla="*/ 914400 w 3332525"/>
              <a:gd name="connsiteY0" fmla="*/ 0 h 4237200"/>
              <a:gd name="connsiteX1" fmla="*/ 3332525 w 3332525"/>
              <a:gd name="connsiteY1" fmla="*/ 0 h 4237200"/>
              <a:gd name="connsiteX2" fmla="*/ 3332525 w 3332525"/>
              <a:gd name="connsiteY2" fmla="*/ 4237200 h 4237200"/>
              <a:gd name="connsiteX3" fmla="*/ 0 w 3332525"/>
              <a:gd name="connsiteY3" fmla="*/ 4237200 h 4237200"/>
              <a:gd name="connsiteX4" fmla="*/ 0 w 3332525"/>
              <a:gd name="connsiteY4" fmla="*/ 4095473 h 4237200"/>
              <a:gd name="connsiteX5" fmla="*/ 0 w 3332525"/>
              <a:gd name="connsiteY5" fmla="*/ 3582811 h 4237200"/>
              <a:gd name="connsiteX6" fmla="*/ 0 w 3332525"/>
              <a:gd name="connsiteY6" fmla="*/ 3503336 h 4237200"/>
              <a:gd name="connsiteX7" fmla="*/ 0 w 3332525"/>
              <a:gd name="connsiteY7" fmla="*/ 3183764 h 4237200"/>
              <a:gd name="connsiteX8" fmla="*/ 0 w 3332525"/>
              <a:gd name="connsiteY8" fmla="*/ 3104288 h 4237200"/>
              <a:gd name="connsiteX9" fmla="*/ 0 w 3332525"/>
              <a:gd name="connsiteY9" fmla="*/ 2591628 h 4237200"/>
              <a:gd name="connsiteX10" fmla="*/ 0 w 3332525"/>
              <a:gd name="connsiteY10" fmla="*/ 2192580 h 4237200"/>
              <a:gd name="connsiteX11" fmla="*/ 0 w 3332525"/>
              <a:gd name="connsiteY11" fmla="*/ 2026674 h 4237200"/>
              <a:gd name="connsiteX12" fmla="*/ 0 w 3332525"/>
              <a:gd name="connsiteY12" fmla="*/ 1627626 h 4237200"/>
              <a:gd name="connsiteX13" fmla="*/ 0 w 3332525"/>
              <a:gd name="connsiteY13" fmla="*/ 1035489 h 4237200"/>
              <a:gd name="connsiteX14" fmla="*/ 0 w 3332525"/>
              <a:gd name="connsiteY14" fmla="*/ 914400 h 42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2525" h="4237200">
                <a:moveTo>
                  <a:pt x="914400" y="0"/>
                </a:moveTo>
                <a:lnTo>
                  <a:pt x="3332525" y="0"/>
                </a:lnTo>
                <a:lnTo>
                  <a:pt x="3332525" y="4237200"/>
                </a:lnTo>
                <a:lnTo>
                  <a:pt x="0" y="4237200"/>
                </a:lnTo>
                <a:lnTo>
                  <a:pt x="0" y="4095473"/>
                </a:lnTo>
                <a:lnTo>
                  <a:pt x="0" y="3582811"/>
                </a:lnTo>
                <a:lnTo>
                  <a:pt x="0" y="3503336"/>
                </a:lnTo>
                <a:lnTo>
                  <a:pt x="0" y="3183764"/>
                </a:lnTo>
                <a:lnTo>
                  <a:pt x="0" y="3104288"/>
                </a:lnTo>
                <a:lnTo>
                  <a:pt x="0" y="2591628"/>
                </a:lnTo>
                <a:lnTo>
                  <a:pt x="0" y="2192580"/>
                </a:lnTo>
                <a:lnTo>
                  <a:pt x="0" y="2026674"/>
                </a:lnTo>
                <a:lnTo>
                  <a:pt x="0" y="1627626"/>
                </a:lnTo>
                <a:lnTo>
                  <a:pt x="0" y="103548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6" name="Tijdelijke aanduiding voor verticale tekst 2">
            <a:extLst>
              <a:ext uri="{FF2B5EF4-FFF2-40B4-BE49-F238E27FC236}">
                <a16:creationId xmlns:a16="http://schemas.microsoft.com/office/drawing/2014/main" id="{A7B6ABE9-960E-4FC6-7511-7C92B71F343A}"/>
              </a:ext>
            </a:extLst>
          </p:cNvPr>
          <p:cNvSpPr>
            <a:spLocks noGrp="1"/>
          </p:cNvSpPr>
          <p:nvPr>
            <p:ph type="body" orient="vert" idx="34" hasCustomPrompt="1"/>
          </p:nvPr>
        </p:nvSpPr>
        <p:spPr>
          <a:xfrm>
            <a:off x="8196052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grpSp>
        <p:nvGrpSpPr>
          <p:cNvPr id="20" name="INSTRUCTIE">
            <a:extLst>
              <a:ext uri="{FF2B5EF4-FFF2-40B4-BE49-F238E27FC236}">
                <a16:creationId xmlns:a16="http://schemas.microsoft.com/office/drawing/2014/main" id="{50E5030F-1D5F-478B-0AC2-32341DBF48F1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734614EC-21C9-C936-3BF1-94AE8D24F44B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B2BF4364-8969-AC17-0A90-A8F8F355233E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AA7A748D-294F-1B7D-B5EB-1310255A729C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D3CE296E-FABA-D66A-56AC-D1AFF112CF5C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4331A52-CACE-6630-1FCD-7A8F13971279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6597965B-EC28-CF1E-D662-B4B8BBBF6FDF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4B5F33DA-9BDA-900E-59F1-6EA69C365BFA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720DB3CB-D53C-CD95-0188-AAB28D3F277F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CF637A9E-C2DC-C3D7-29DB-39743EFAE6CF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AC65EB33-CCC8-C7C5-5AC5-C14ED55758FF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1B712754-3D38-6D7D-4D05-E96E5A9A9E60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870F377D-087B-C7CB-165A-237D27CDEDC3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DDEF321D-A7E5-9BA2-14F2-C0916C772C58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9E64E3BF-A587-F15D-16B0-4DC96E31B982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5D3609EC-6363-12C7-4882-31B8F269CC94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B46D653B-A595-836B-F0AB-0B742175EA90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2C760CA6-C6EB-C042-3178-CAE90C0B9BDC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740DBC1D-3EE0-ADC9-0430-79098AB49FC7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717A0B07-6A02-06EA-D404-15597EB7D7A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3A381009-B9F4-9B97-860E-A9DFFA4FB8C9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4ED547EE-663F-D366-08D9-C23968A8CEFF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4" name="ICOON_info">
              <a:extLst>
                <a:ext uri="{FF2B5EF4-FFF2-40B4-BE49-F238E27FC236}">
                  <a16:creationId xmlns:a16="http://schemas.microsoft.com/office/drawing/2014/main" id="{B24653EB-2E08-721C-572C-990FB460730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6" name="Ovaal 85">
                <a:extLst>
                  <a:ext uri="{FF2B5EF4-FFF2-40B4-BE49-F238E27FC236}">
                    <a16:creationId xmlns:a16="http://schemas.microsoft.com/office/drawing/2014/main" id="{6670BB6F-9911-8CD5-A550-339C53F509FD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Graphic 163" descr="Informatie">
                <a:extLst>
                  <a:ext uri="{FF2B5EF4-FFF2-40B4-BE49-F238E27FC236}">
                    <a16:creationId xmlns:a16="http://schemas.microsoft.com/office/drawing/2014/main" id="{D4DCB537-8959-0343-B96C-38E88D7B84D0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5" name="VOORBEELD">
              <a:extLst>
                <a:ext uri="{FF2B5EF4-FFF2-40B4-BE49-F238E27FC236}">
                  <a16:creationId xmlns:a16="http://schemas.microsoft.com/office/drawing/2014/main" id="{345C5C77-775C-1AAB-F2EB-8F697F7BCB44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9FC5DFEE-89A7-5341-B47B-86F299ABA76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96211C17-ADF1-CDF1-BE42-3BFC167D52D0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9FA87C04-636C-B88B-60E1-ED1CCFA5AB3E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9" name="Groep 78">
                  <a:extLst>
                    <a:ext uri="{FF2B5EF4-FFF2-40B4-BE49-F238E27FC236}">
                      <a16:creationId xmlns:a16="http://schemas.microsoft.com/office/drawing/2014/main" id="{5DC5FD33-7243-4B51-8C3C-EFDE566C6C5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6045B25D-A5EB-3163-3B29-5AF2225F44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B7A70D29-6D6B-4BD8-0FBD-B0D8324AA6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3433FE5E-B2C9-5651-0809-740E5D02FD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A5B0BB70-F387-F445-0A8C-F0833FD52C8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F8074D02-2715-AD70-E2E7-D4165ACADC6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0" name="Pijl: rechts 79">
                  <a:extLst>
                    <a:ext uri="{FF2B5EF4-FFF2-40B4-BE49-F238E27FC236}">
                      <a16:creationId xmlns:a16="http://schemas.microsoft.com/office/drawing/2014/main" id="{02C6A74E-772C-1449-5F36-2AE3AEA5F4E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BDE65DFE-6F47-0B68-9788-575FCC0401FB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BBB9CA8D-453E-5EA6-5484-3EE6245F8A4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7656E961-5022-F9AF-6B23-67718A7A63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21E3ACE5-2FBB-551C-4060-29724ED505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6AB315DF-8724-3195-A7E8-A6194ED6394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C7CF3738-A39B-7799-7686-75E615615F9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D4BDB5A1-51CD-3D9E-79D8-3A3C079BFFC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3" name="Pijl: rechts 72">
                  <a:extLst>
                    <a:ext uri="{FF2B5EF4-FFF2-40B4-BE49-F238E27FC236}">
                      <a16:creationId xmlns:a16="http://schemas.microsoft.com/office/drawing/2014/main" id="{9B7CECFC-D60D-C4E1-622A-500B2908A593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21140EB1-3117-708B-167C-2C528B5FF4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1" name="Rechte verbindingslijn 50">
                <a:extLst>
                  <a:ext uri="{FF2B5EF4-FFF2-40B4-BE49-F238E27FC236}">
                    <a16:creationId xmlns:a16="http://schemas.microsoft.com/office/drawing/2014/main" id="{A011BA0E-24DC-104F-167B-D6939D9D6D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98932B15-4109-AA19-C787-8E2A17ABF4A8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AB7EDAAF-9285-B0DA-A00E-34102C8FDE02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AE9883D0-AD47-B11C-BA34-74DCBAEEE3AC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4" name="Rechthoek 63">
                  <a:extLst>
                    <a:ext uri="{FF2B5EF4-FFF2-40B4-BE49-F238E27FC236}">
                      <a16:creationId xmlns:a16="http://schemas.microsoft.com/office/drawing/2014/main" id="{7EA1BCDF-224A-D5EB-8569-7E6CB3A19FC5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5EBEDA56-2D3B-7A15-BE80-CFED9FCFE2C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CC147D8B-F29E-12AC-50D3-A4334A2BBD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DFC15557-F7D7-204B-87E5-288521B07B7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EE0A2F3B-6CFF-F342-A720-426706C8E8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06724152-8BA2-C939-C495-9001B66EC03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E8A89C85-01EA-7574-CC16-77BE4256A3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6" name="Pijl: rechts 65">
                  <a:extLst>
                    <a:ext uri="{FF2B5EF4-FFF2-40B4-BE49-F238E27FC236}">
                      <a16:creationId xmlns:a16="http://schemas.microsoft.com/office/drawing/2014/main" id="{37BF8E61-AD10-42E1-A4C4-7C4663D9281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34A8102B-1F93-65A1-0B94-AED79F081C94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7C24BBE0-E1E6-9F5C-9202-09A416EA4220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CE32C7AC-1CAF-0D22-3FA0-5370941F581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C9026836-ECC5-23F1-F4FA-3721B71C7E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C2458FEE-9E0E-F999-6E49-322A3E4F9C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D3DEA72B-35EE-C276-5213-D820062F9E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AF25B5CC-1127-2BB0-016A-725279DECC6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3C35CBC2-1963-4A53-20C5-0B155DE884B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8" name="Pijl: rechts 57">
                  <a:extLst>
                    <a:ext uri="{FF2B5EF4-FFF2-40B4-BE49-F238E27FC236}">
                      <a16:creationId xmlns:a16="http://schemas.microsoft.com/office/drawing/2014/main" id="{2DDD81ED-B9A3-889C-8C98-9F829952562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8" name="INSTRUCTIE">
            <a:extLst>
              <a:ext uri="{FF2B5EF4-FFF2-40B4-BE49-F238E27FC236}">
                <a16:creationId xmlns:a16="http://schemas.microsoft.com/office/drawing/2014/main" id="{96D3A3C1-4B12-3E91-BF96-90DF87ACCF76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20A485A6-9166-133E-95AD-080E884A955C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CE78AADF-A1A6-705A-127F-A352C2533DE1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BAF89AD1-FC63-C24C-880F-9D24C010A5E2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99969A27-1BEA-38CF-BF53-84244287E314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3" name="Groep 92">
              <a:extLst>
                <a:ext uri="{FF2B5EF4-FFF2-40B4-BE49-F238E27FC236}">
                  <a16:creationId xmlns:a16="http://schemas.microsoft.com/office/drawing/2014/main" id="{2BFAAD9C-35B7-3745-019E-177A73623DD3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22" name="Rechthoek 121">
                <a:extLst>
                  <a:ext uri="{FF2B5EF4-FFF2-40B4-BE49-F238E27FC236}">
                    <a16:creationId xmlns:a16="http://schemas.microsoft.com/office/drawing/2014/main" id="{1B77FC60-DD9F-F7F5-21DE-0AEFA91FB1D2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Ovaal 122">
                <a:extLst>
                  <a:ext uri="{FF2B5EF4-FFF2-40B4-BE49-F238E27FC236}">
                    <a16:creationId xmlns:a16="http://schemas.microsoft.com/office/drawing/2014/main" id="{5036D75C-F2CE-E5CF-9EA5-CFDAA590B5B9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4" name="Vrije vorm: vorm 123">
                <a:extLst>
                  <a:ext uri="{FF2B5EF4-FFF2-40B4-BE49-F238E27FC236}">
                    <a16:creationId xmlns:a16="http://schemas.microsoft.com/office/drawing/2014/main" id="{83901706-9AE6-6648-11C8-FD592539E8C9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5" name="Rechthoek: afgeronde hoeken 124">
                <a:extLst>
                  <a:ext uri="{FF2B5EF4-FFF2-40B4-BE49-F238E27FC236}">
                    <a16:creationId xmlns:a16="http://schemas.microsoft.com/office/drawing/2014/main" id="{6764849B-D7D8-ECFF-188B-5B144679AACC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26" name="Rechte verbindingslijn 125">
                <a:extLst>
                  <a:ext uri="{FF2B5EF4-FFF2-40B4-BE49-F238E27FC236}">
                    <a16:creationId xmlns:a16="http://schemas.microsoft.com/office/drawing/2014/main" id="{EA191040-976A-1C8B-9E8D-1DF84F211E7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7" name="Rechte verbindingslijn 126">
                <a:extLst>
                  <a:ext uri="{FF2B5EF4-FFF2-40B4-BE49-F238E27FC236}">
                    <a16:creationId xmlns:a16="http://schemas.microsoft.com/office/drawing/2014/main" id="{BD4B0F91-CD6F-9A6A-B57A-B32A0FAA2438}"/>
                  </a:ext>
                </a:extLst>
              </p:cNvPr>
              <p:cNvCxnSpPr>
                <a:cxnSpLocks/>
                <a:stCxn id="125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75D3E1C7-C993-DCD7-7AF6-0C5AE4F606AD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31C80D7A-AD2A-524A-BE63-17EEC731135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6" name="Groep 95">
              <a:extLst>
                <a:ext uri="{FF2B5EF4-FFF2-40B4-BE49-F238E27FC236}">
                  <a16:creationId xmlns:a16="http://schemas.microsoft.com/office/drawing/2014/main" id="{3D4F9607-2E34-D97F-17E5-AC34A8E9CF5F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0D7D83BF-F823-F40B-5007-2B7A96718E37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120" name="Rechte verbindingslijn 119">
                <a:extLst>
                  <a:ext uri="{FF2B5EF4-FFF2-40B4-BE49-F238E27FC236}">
                    <a16:creationId xmlns:a16="http://schemas.microsoft.com/office/drawing/2014/main" id="{CBB97BD0-82F3-89ED-39BF-95A827A0F32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1" name="Gelijkbenige driehoek 120">
                <a:extLst>
                  <a:ext uri="{FF2B5EF4-FFF2-40B4-BE49-F238E27FC236}">
                    <a16:creationId xmlns:a16="http://schemas.microsoft.com/office/drawing/2014/main" id="{E1FCD176-6084-133D-E94F-502E62EF529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7" name="Ovaal 96">
              <a:extLst>
                <a:ext uri="{FF2B5EF4-FFF2-40B4-BE49-F238E27FC236}">
                  <a16:creationId xmlns:a16="http://schemas.microsoft.com/office/drawing/2014/main" id="{3B6B66F5-1CAD-2DEC-0CF0-30A5D3EC1B0E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64C32139-158B-8AA8-175F-64E20D8634B7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99" name="Groep 98">
              <a:extLst>
                <a:ext uri="{FF2B5EF4-FFF2-40B4-BE49-F238E27FC236}">
                  <a16:creationId xmlns:a16="http://schemas.microsoft.com/office/drawing/2014/main" id="{4BE3E067-D1EB-D451-0F62-40D16664C47D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103" name="Groep 102">
                <a:extLst>
                  <a:ext uri="{FF2B5EF4-FFF2-40B4-BE49-F238E27FC236}">
                    <a16:creationId xmlns:a16="http://schemas.microsoft.com/office/drawing/2014/main" id="{2149914C-8A6A-0CF2-5E0A-E407116BA2E9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06" name="Groep 105">
                  <a:extLst>
                    <a:ext uri="{FF2B5EF4-FFF2-40B4-BE49-F238E27FC236}">
                      <a16:creationId xmlns:a16="http://schemas.microsoft.com/office/drawing/2014/main" id="{00B2FDFC-3A30-8E4B-ADC9-327A1C7FCA6E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13" name="Groep 112">
                    <a:extLst>
                      <a:ext uri="{FF2B5EF4-FFF2-40B4-BE49-F238E27FC236}">
                        <a16:creationId xmlns:a16="http://schemas.microsoft.com/office/drawing/2014/main" id="{69DE85AD-7206-7A81-B14A-9091797643D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16" name="Rechthoek 115">
                      <a:extLst>
                        <a:ext uri="{FF2B5EF4-FFF2-40B4-BE49-F238E27FC236}">
                          <a16:creationId xmlns:a16="http://schemas.microsoft.com/office/drawing/2014/main" id="{D394A453-55DA-23EF-2668-FED079E790B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7" name="Rechthoek 116">
                      <a:extLst>
                        <a:ext uri="{FF2B5EF4-FFF2-40B4-BE49-F238E27FC236}">
                          <a16:creationId xmlns:a16="http://schemas.microsoft.com/office/drawing/2014/main" id="{E2867294-332A-F2F8-3F12-2A40CBE4A7D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8" name="Ovaal 117">
                      <a:extLst>
                        <a:ext uri="{FF2B5EF4-FFF2-40B4-BE49-F238E27FC236}">
                          <a16:creationId xmlns:a16="http://schemas.microsoft.com/office/drawing/2014/main" id="{B404CDB0-D28A-4074-69C5-5DE29EC9F7A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14" name="Afbeelding 113">
                    <a:extLst>
                      <a:ext uri="{FF2B5EF4-FFF2-40B4-BE49-F238E27FC236}">
                        <a16:creationId xmlns:a16="http://schemas.microsoft.com/office/drawing/2014/main" id="{92B86C4D-26BF-564E-1788-ACFAEA9578E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15" name="Afbeelding 114">
                    <a:extLst>
                      <a:ext uri="{FF2B5EF4-FFF2-40B4-BE49-F238E27FC236}">
                        <a16:creationId xmlns:a16="http://schemas.microsoft.com/office/drawing/2014/main" id="{9D819F49-52DF-BB54-7767-4EC60C3233D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7" name="Groep 106">
                  <a:extLst>
                    <a:ext uri="{FF2B5EF4-FFF2-40B4-BE49-F238E27FC236}">
                      <a16:creationId xmlns:a16="http://schemas.microsoft.com/office/drawing/2014/main" id="{6333C3F8-6ABB-0CEF-BFEE-FF416B4EED3D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DDF2DC0B-FCBD-BCBC-2C14-5CDCBE77E6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CF56873E-AB3E-4113-A5B9-F4721013314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66F938ED-99AF-B9CC-7E2E-67AEA25931F3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09" name="Rechthoek 108">
                    <a:extLst>
                      <a:ext uri="{FF2B5EF4-FFF2-40B4-BE49-F238E27FC236}">
                        <a16:creationId xmlns:a16="http://schemas.microsoft.com/office/drawing/2014/main" id="{5BD9681C-6405-F368-35D0-25A77621100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4A658A80-FD8E-F0E4-7C56-E78BC32F445D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B868D55A-1E31-80C3-6A76-1B47CABA1138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105" name="Gelijkbenige driehoek 104">
                <a:extLst>
                  <a:ext uri="{FF2B5EF4-FFF2-40B4-BE49-F238E27FC236}">
                    <a16:creationId xmlns:a16="http://schemas.microsoft.com/office/drawing/2014/main" id="{61B60413-7F54-9CB0-9177-E63AF18C224A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00" name="ICOON_info">
              <a:extLst>
                <a:ext uri="{FF2B5EF4-FFF2-40B4-BE49-F238E27FC236}">
                  <a16:creationId xmlns:a16="http://schemas.microsoft.com/office/drawing/2014/main" id="{A70313A1-1C50-7023-4048-092F53E33634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101" name="Ovaal 100">
                <a:extLst>
                  <a:ext uri="{FF2B5EF4-FFF2-40B4-BE49-F238E27FC236}">
                    <a16:creationId xmlns:a16="http://schemas.microsoft.com/office/drawing/2014/main" id="{013CACA3-F5B9-E003-476A-79DC5F05D7EF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2" name="Graphic 163" descr="Informatie">
                <a:extLst>
                  <a:ext uri="{FF2B5EF4-FFF2-40B4-BE49-F238E27FC236}">
                    <a16:creationId xmlns:a16="http://schemas.microsoft.com/office/drawing/2014/main" id="{0E6F3204-9EA3-0443-540C-F801030D581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93670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1x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1275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8C42B5-ED44-79FD-C725-47C57F28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ACE3-83F1-4427-849E-D0D224359B5E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77887CE-D6B6-649B-81A5-E7FC1086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7021915"/>
            <a:ext cx="4147804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F3C02D-7E5B-EEAC-7198-A385BCC6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E7A4BB0B-5F84-7E8D-C3BE-5BCBF6933CDC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7D4E724B-2A1E-19C4-C7CB-3372070750BD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04A9205-BDF5-32DA-20B4-012F2928D68B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FEFA9CF-C32F-80EF-8B63-CC257097F90E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D1E6603-007A-0265-91D4-74274ABA6B98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709B72-282B-79A9-8B03-5DF15DB7175A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1253E6ED-2E15-A82E-A706-DD5B80EB67E3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896FDED7-560E-51C1-E6D9-CC44EC2482D4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2F31AAC4-ABD2-B59C-4D47-9B4A44D680E9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593488"/>
            <a:ext cx="3264111" cy="4237200"/>
          </a:xfrm>
        </p:spPr>
        <p:txBody>
          <a:bodyPr vert="horz"/>
          <a:lstStyle>
            <a:lvl1pPr>
              <a:lnSpc>
                <a:spcPct val="114000"/>
              </a:lnSpc>
              <a:defRPr sz="1200"/>
            </a:lvl1pPr>
            <a:lvl2pPr>
              <a:lnSpc>
                <a:spcPct val="114000"/>
              </a:lnSpc>
              <a:defRPr sz="1200"/>
            </a:lvl2pPr>
            <a:lvl3pPr>
              <a:lnSpc>
                <a:spcPct val="114000"/>
              </a:lnSpc>
              <a:defRPr sz="1000"/>
            </a:lvl3pPr>
            <a:lvl4pPr>
              <a:lnSpc>
                <a:spcPct val="114000"/>
              </a:lnSpc>
              <a:defRPr sz="1200"/>
            </a:lvl4pPr>
            <a:lvl5pPr>
              <a:lnSpc>
                <a:spcPct val="114000"/>
              </a:lnSpc>
              <a:defRPr sz="1400"/>
            </a:lvl5pPr>
            <a:lvl6pPr>
              <a:lnSpc>
                <a:spcPct val="114000"/>
              </a:lnSpc>
              <a:defRPr sz="1400"/>
            </a:lvl6pPr>
            <a:lvl7pPr>
              <a:lnSpc>
                <a:spcPct val="114000"/>
              </a:lnSpc>
              <a:defRPr sz="1200"/>
            </a:lvl7pPr>
            <a:lvl8pPr>
              <a:lnSpc>
                <a:spcPct val="114000"/>
              </a:lnSpc>
              <a:defRPr sz="1200"/>
            </a:lvl8pPr>
            <a:lvl9pPr>
              <a:lnSpc>
                <a:spcPct val="114000"/>
              </a:lnSpc>
              <a:defRPr sz="800"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218489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1x + Foto #1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2A210391-07EB-031B-83F1-27EEFAC1EC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529516" y="1593488"/>
            <a:ext cx="6941758" cy="4237200"/>
          </a:xfrm>
          <a:custGeom>
            <a:avLst/>
            <a:gdLst>
              <a:gd name="connsiteX0" fmla="*/ 914400 w 6941758"/>
              <a:gd name="connsiteY0" fmla="*/ 0 h 4237200"/>
              <a:gd name="connsiteX1" fmla="*/ 3332525 w 6941758"/>
              <a:gd name="connsiteY1" fmla="*/ 0 h 4237200"/>
              <a:gd name="connsiteX2" fmla="*/ 4358097 w 6941758"/>
              <a:gd name="connsiteY2" fmla="*/ 0 h 4237200"/>
              <a:gd name="connsiteX3" fmla="*/ 4998787 w 6941758"/>
              <a:gd name="connsiteY3" fmla="*/ 0 h 4237200"/>
              <a:gd name="connsiteX4" fmla="*/ 6941758 w 6941758"/>
              <a:gd name="connsiteY4" fmla="*/ 0 h 4237200"/>
              <a:gd name="connsiteX5" fmla="*/ 6941758 w 6941758"/>
              <a:gd name="connsiteY5" fmla="*/ 4237200 h 4237200"/>
              <a:gd name="connsiteX6" fmla="*/ 4998787 w 6941758"/>
              <a:gd name="connsiteY6" fmla="*/ 4237200 h 4237200"/>
              <a:gd name="connsiteX7" fmla="*/ 3609233 w 6941758"/>
              <a:gd name="connsiteY7" fmla="*/ 4237200 h 4237200"/>
              <a:gd name="connsiteX8" fmla="*/ 3332525 w 6941758"/>
              <a:gd name="connsiteY8" fmla="*/ 4237200 h 4237200"/>
              <a:gd name="connsiteX9" fmla="*/ 1666262 w 6941758"/>
              <a:gd name="connsiteY9" fmla="*/ 4237200 h 4237200"/>
              <a:gd name="connsiteX10" fmla="*/ 0 w 6941758"/>
              <a:gd name="connsiteY10" fmla="*/ 4237200 h 4237200"/>
              <a:gd name="connsiteX11" fmla="*/ 0 w 6941758"/>
              <a:gd name="connsiteY11" fmla="*/ 4095473 h 4237200"/>
              <a:gd name="connsiteX12" fmla="*/ 0 w 6941758"/>
              <a:gd name="connsiteY12" fmla="*/ 3582811 h 4237200"/>
              <a:gd name="connsiteX13" fmla="*/ 0 w 6941758"/>
              <a:gd name="connsiteY13" fmla="*/ 3503336 h 4237200"/>
              <a:gd name="connsiteX14" fmla="*/ 0 w 6941758"/>
              <a:gd name="connsiteY14" fmla="*/ 3183764 h 4237200"/>
              <a:gd name="connsiteX15" fmla="*/ 0 w 6941758"/>
              <a:gd name="connsiteY15" fmla="*/ 3104288 h 4237200"/>
              <a:gd name="connsiteX16" fmla="*/ 0 w 6941758"/>
              <a:gd name="connsiteY16" fmla="*/ 2591628 h 4237200"/>
              <a:gd name="connsiteX17" fmla="*/ 0 w 6941758"/>
              <a:gd name="connsiteY17" fmla="*/ 2192580 h 4237200"/>
              <a:gd name="connsiteX18" fmla="*/ 0 w 6941758"/>
              <a:gd name="connsiteY18" fmla="*/ 2026674 h 4237200"/>
              <a:gd name="connsiteX19" fmla="*/ 0 w 6941758"/>
              <a:gd name="connsiteY19" fmla="*/ 1627626 h 4237200"/>
              <a:gd name="connsiteX20" fmla="*/ 0 w 6941758"/>
              <a:gd name="connsiteY20" fmla="*/ 1035489 h 4237200"/>
              <a:gd name="connsiteX21" fmla="*/ 0 w 6941758"/>
              <a:gd name="connsiteY21" fmla="*/ 914400 h 42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941758" h="4237200">
                <a:moveTo>
                  <a:pt x="914400" y="0"/>
                </a:moveTo>
                <a:lnTo>
                  <a:pt x="3332525" y="0"/>
                </a:lnTo>
                <a:lnTo>
                  <a:pt x="4358097" y="0"/>
                </a:lnTo>
                <a:lnTo>
                  <a:pt x="4998787" y="0"/>
                </a:lnTo>
                <a:lnTo>
                  <a:pt x="6941758" y="0"/>
                </a:lnTo>
                <a:lnTo>
                  <a:pt x="6941758" y="4237200"/>
                </a:lnTo>
                <a:lnTo>
                  <a:pt x="4998787" y="4237200"/>
                </a:lnTo>
                <a:lnTo>
                  <a:pt x="3609233" y="4237200"/>
                </a:lnTo>
                <a:lnTo>
                  <a:pt x="3332525" y="4237200"/>
                </a:lnTo>
                <a:lnTo>
                  <a:pt x="1666262" y="4237200"/>
                </a:lnTo>
                <a:lnTo>
                  <a:pt x="0" y="4237200"/>
                </a:lnTo>
                <a:lnTo>
                  <a:pt x="0" y="4095473"/>
                </a:lnTo>
                <a:lnTo>
                  <a:pt x="0" y="3582811"/>
                </a:lnTo>
                <a:lnTo>
                  <a:pt x="0" y="3503336"/>
                </a:lnTo>
                <a:lnTo>
                  <a:pt x="0" y="3183764"/>
                </a:lnTo>
                <a:lnTo>
                  <a:pt x="0" y="3104288"/>
                </a:lnTo>
                <a:lnTo>
                  <a:pt x="0" y="2591628"/>
                </a:lnTo>
                <a:lnTo>
                  <a:pt x="0" y="2192580"/>
                </a:lnTo>
                <a:lnTo>
                  <a:pt x="0" y="2026674"/>
                </a:lnTo>
                <a:lnTo>
                  <a:pt x="0" y="1627626"/>
                </a:lnTo>
                <a:lnTo>
                  <a:pt x="0" y="103548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grpSp>
        <p:nvGrpSpPr>
          <p:cNvPr id="19" name="INSTRUCTIE">
            <a:extLst>
              <a:ext uri="{FF2B5EF4-FFF2-40B4-BE49-F238E27FC236}">
                <a16:creationId xmlns:a16="http://schemas.microsoft.com/office/drawing/2014/main" id="{DDB3C404-E961-0B0B-B236-39533CD7AAE0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4247A683-4904-03EB-B903-5E384CBCBAA3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9651ED1C-7606-F821-EE19-0BC9798B12BD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8E6AE8B3-40D5-4053-A38D-A8060A002923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88F4BA7-6C27-4D1C-9A90-C49C01134C01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40940575-3028-E8F0-5401-40DD90CCA3B6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880C9E9-8914-9315-AA8D-275D06E6E502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5FF6D801-5756-F0D4-2C13-0EAA5BF837E9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E2E1A085-58FC-1371-1B5B-6E34EEA0911C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A5B17FB1-788D-3181-8AFD-0AFAD3A13ED3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20871CA3-D0CD-8170-E901-1F785AC0BA03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B28E132B-C8F5-50DE-6AF2-1693B0465E66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74A839FE-5647-3B54-F433-12CD766F61EA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3B43AC05-6572-48C4-18FA-CBC573E30A46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8A38A35C-C36E-87AE-5326-0DC3AC6797A8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5754D179-5289-033A-5D04-6D8FD3752EF1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0F5207E3-B035-F74F-8E71-5A1A1A24D1C0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9DAFE9AD-8BCE-0B78-B0E2-24014B99DF03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6E24212F-E062-A3D4-73E9-4450560B2E3B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C116ED5B-EAFB-57E1-9645-23CCD80FC7DA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9495ADF2-2CA3-0D5E-4874-14D6AF7CA978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BE4B1622-98EE-A9C2-2C1B-D6DB2BE5E091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3" name="ICOON_info">
              <a:extLst>
                <a:ext uri="{FF2B5EF4-FFF2-40B4-BE49-F238E27FC236}">
                  <a16:creationId xmlns:a16="http://schemas.microsoft.com/office/drawing/2014/main" id="{E0784AC2-15DB-9CDA-B39C-1B58B9963CA2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5" name="Ovaal 84">
                <a:extLst>
                  <a:ext uri="{FF2B5EF4-FFF2-40B4-BE49-F238E27FC236}">
                    <a16:creationId xmlns:a16="http://schemas.microsoft.com/office/drawing/2014/main" id="{3ADA264E-E5B2-783E-E588-9A46D576EBE2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Graphic 163" descr="Informatie">
                <a:extLst>
                  <a:ext uri="{FF2B5EF4-FFF2-40B4-BE49-F238E27FC236}">
                    <a16:creationId xmlns:a16="http://schemas.microsoft.com/office/drawing/2014/main" id="{9D8ADB10-13E3-5794-CDAA-16E7BB8D15A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4" name="VOORBEELD">
              <a:extLst>
                <a:ext uri="{FF2B5EF4-FFF2-40B4-BE49-F238E27FC236}">
                  <a16:creationId xmlns:a16="http://schemas.microsoft.com/office/drawing/2014/main" id="{2E6D5462-4CBC-5E28-D9B2-3B89EF9DD5A3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A745509F-A683-333C-8859-77F10B2F95BB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FCBC0D2F-6D37-4791-EA25-85ECA5FCEE79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C09AEE5C-5AA4-61FF-9F00-A6B63E9A1FFF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3EDC6C1A-0226-DDA7-5604-31E01C60D8F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A2BE3D0A-CB2D-BDB6-43A1-3C3C3D9C12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190CDB85-0538-F9C0-2A36-10CF6B27FB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7EB7918A-6846-F6F1-02E2-E1BB91C816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0CB0ED40-263A-C8E9-F8E3-5A57222289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B9C3CA49-753B-4183-5479-7D02602CCC1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9" name="Pijl: rechts 78">
                  <a:extLst>
                    <a:ext uri="{FF2B5EF4-FFF2-40B4-BE49-F238E27FC236}">
                      <a16:creationId xmlns:a16="http://schemas.microsoft.com/office/drawing/2014/main" id="{806A06CE-BD09-C0DF-F214-4C21600677E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622E3639-0BC1-6097-FEC0-7DF58F33B0F6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7EFF6CEB-2BB2-ED50-68CD-0D645E96D60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5374317B-5D80-7680-99F9-B98115E80E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62D7D27D-D326-53CC-A3B1-90457B15C12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20562E32-4857-E391-61B2-8C0478123F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075A9A73-B59C-58C6-3FA6-B1CB1671580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E08D4CA4-30F3-E2BE-DD41-46D19C91756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92A5757A-49D8-37CA-5FBE-7D0220EB9738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741E70B1-B22C-CBF2-D70C-6374172B84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DB5CD0E7-1600-482D-91E8-E286984CCFC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61C88BF0-C324-B025-673F-88B59E4E378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E5889A6A-634E-ACA3-E6EA-A649FE2562E2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C6BE20C2-228E-64F0-CFC2-FBBE8A2A8A25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27267215-AB7A-E02B-8C2F-689F0A86AD20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7AC2399F-9609-94EC-9D26-749B649B8AF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63D7E55B-B2D8-59DD-4189-200FD708A31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6993E9AF-2292-98EA-9177-DD1B556D69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DB34A8EC-F92A-74A1-5F84-467E161B7B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92255257-270B-C64B-978C-C63C06802A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F76C15C4-BC10-2E63-4A01-AEF1C2D9ECF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04B9029A-55A6-1185-4B1E-73728B246BF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84FE1CF1-8F31-A4B8-0590-5A67F2091622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5BD59F2C-F092-EA2F-DB8E-C6FE229D0141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0FA8D898-02D4-0685-F401-970382954F0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239B1DC3-77C4-5D07-CAF9-CD942C5F6B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65D4FCD7-0DE9-5556-E8DA-B4D767AE26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625262B6-EE33-E648-2D9E-0B6B1FAB2D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7CC22F40-60E4-E323-559C-EAC1CD54BFE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4906895F-1F34-D2D2-7093-912D3E3B534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41B4ABA0-5FDC-5BB4-7067-A65CF9A82E8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4BA57132-C76D-C14A-F29B-281BAFCCD4A5}"/>
              </a:ext>
            </a:extLst>
          </p:cNvPr>
          <p:cNvGrpSpPr/>
          <p:nvPr userDrawn="1"/>
        </p:nvGrpSpPr>
        <p:grpSpPr>
          <a:xfrm>
            <a:off x="12377595" y="0"/>
            <a:ext cx="3693386" cy="5270646"/>
            <a:chOff x="-3786437" y="0"/>
            <a:chExt cx="3693386" cy="5270646"/>
          </a:xfrm>
        </p:grpSpPr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B81E58F3-5CF9-CC72-4A8A-CE2E1ECC068B}"/>
                </a:ext>
              </a:extLst>
            </p:cNvPr>
            <p:cNvSpPr/>
            <p:nvPr userDrawn="1"/>
          </p:nvSpPr>
          <p:spPr>
            <a:xfrm>
              <a:off x="-3786437" y="4442646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A271CFE4-5333-FB57-9A21-D10BEDE44A2B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44079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Afbeelding invoegen/opmaken</a:t>
              </a:r>
            </a:p>
          </p:txBody>
        </p: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261E101B-8BFA-7F63-4667-D8F5A7531965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3F3A6C2A-E2F4-B613-0BA2-353D7450AD79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Wanneer nodig, verwijder de bestaande afbeelding d.m.v.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toets’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Klik op het pictogram om een nieuwe afbeelding in te voegen </a:t>
              </a:r>
              <a:r>
                <a:rPr kumimoji="0" lang="nl-NL" sz="12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(zie onderstaand voorbeeld)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2" name="Groep 91">
              <a:extLst>
                <a:ext uri="{FF2B5EF4-FFF2-40B4-BE49-F238E27FC236}">
                  <a16:creationId xmlns:a16="http://schemas.microsoft.com/office/drawing/2014/main" id="{E2B8F464-1CEA-D8F2-DE06-07E9E2CB67D8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7E79257C-2F19-A8AE-24FD-2D36F68A23C7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2" name="Ovaal 121">
                <a:extLst>
                  <a:ext uri="{FF2B5EF4-FFF2-40B4-BE49-F238E27FC236}">
                    <a16:creationId xmlns:a16="http://schemas.microsoft.com/office/drawing/2014/main" id="{F30961EB-E510-2923-FC52-4C24E4091FA4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Vrije vorm: vorm 122">
                <a:extLst>
                  <a:ext uri="{FF2B5EF4-FFF2-40B4-BE49-F238E27FC236}">
                    <a16:creationId xmlns:a16="http://schemas.microsoft.com/office/drawing/2014/main" id="{21BE93E8-8261-412B-EE06-F949991CCE7D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4" name="Rechthoek: afgeronde hoeken 123">
                <a:extLst>
                  <a:ext uri="{FF2B5EF4-FFF2-40B4-BE49-F238E27FC236}">
                    <a16:creationId xmlns:a16="http://schemas.microsoft.com/office/drawing/2014/main" id="{4F3E6253-A95A-C82C-FFDA-FC93A3100A61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25" name="Rechte verbindingslijn 124">
                <a:extLst>
                  <a:ext uri="{FF2B5EF4-FFF2-40B4-BE49-F238E27FC236}">
                    <a16:creationId xmlns:a16="http://schemas.microsoft.com/office/drawing/2014/main" id="{A93B7978-ABA4-81EB-6A83-FFD9FCFBBD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6" name="Rechte verbindingslijn 125">
                <a:extLst>
                  <a:ext uri="{FF2B5EF4-FFF2-40B4-BE49-F238E27FC236}">
                    <a16:creationId xmlns:a16="http://schemas.microsoft.com/office/drawing/2014/main" id="{1C01E3F7-31D8-EDDF-C38A-1A0440ADD5E2}"/>
                  </a:ext>
                </a:extLst>
              </p:cNvPr>
              <p:cNvCxnSpPr>
                <a:cxnSpLocks/>
                <a:stCxn id="12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3" name="Ovaal 92">
              <a:extLst>
                <a:ext uri="{FF2B5EF4-FFF2-40B4-BE49-F238E27FC236}">
                  <a16:creationId xmlns:a16="http://schemas.microsoft.com/office/drawing/2014/main" id="{34332568-920F-0E49-56F1-F532439AAF89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4" name="Rechthoek 93">
              <a:extLst>
                <a:ext uri="{FF2B5EF4-FFF2-40B4-BE49-F238E27FC236}">
                  <a16:creationId xmlns:a16="http://schemas.microsoft.com/office/drawing/2014/main" id="{8E69A54E-A517-7EFD-6540-659C06949AB2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Selecteer de gewenste afbeelding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en klik 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5" name="Groep 94">
              <a:extLst>
                <a:ext uri="{FF2B5EF4-FFF2-40B4-BE49-F238E27FC236}">
                  <a16:creationId xmlns:a16="http://schemas.microsoft.com/office/drawing/2014/main" id="{14A686CA-56BE-0176-476D-95059B6EB823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C5FC359D-A98B-583E-6A52-AA32EA2192F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Invoegen</a:t>
                </a:r>
              </a:p>
            </p:txBody>
          </p:sp>
          <p:cxnSp>
            <p:nvCxnSpPr>
              <p:cNvPr id="119" name="Rechte verbindingslijn 118">
                <a:extLst>
                  <a:ext uri="{FF2B5EF4-FFF2-40B4-BE49-F238E27FC236}">
                    <a16:creationId xmlns:a16="http://schemas.microsoft.com/office/drawing/2014/main" id="{D1B383C5-6ED1-4436-7762-31C19FD6A0F9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0" name="Gelijkbenige driehoek 119">
                <a:extLst>
                  <a:ext uri="{FF2B5EF4-FFF2-40B4-BE49-F238E27FC236}">
                    <a16:creationId xmlns:a16="http://schemas.microsoft.com/office/drawing/2014/main" id="{92538E32-CD12-AC1B-8120-0A538D4E41D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6" name="Ovaal 95">
              <a:extLst>
                <a:ext uri="{FF2B5EF4-FFF2-40B4-BE49-F238E27FC236}">
                  <a16:creationId xmlns:a16="http://schemas.microsoft.com/office/drawing/2014/main" id="{F8DBEC74-62DF-F743-7C47-77483C2549A8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AC04F5B1-5D71-2A37-AB2F-CC420A11EA67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97979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Om de afbeelding te schalen of bij te snijden, ga naar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‘Hulpmiddelen voor afbeeldingen - Opmaak’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 de knop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‘Bijsnijden’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Schaal met de bolletjes de afbeelding en met de hoekjes het afbeeldingskader.</a:t>
              </a:r>
            </a:p>
          </p:txBody>
        </p:sp>
        <p:grpSp>
          <p:nvGrpSpPr>
            <p:cNvPr id="98" name="Groep 97">
              <a:extLst>
                <a:ext uri="{FF2B5EF4-FFF2-40B4-BE49-F238E27FC236}">
                  <a16:creationId xmlns:a16="http://schemas.microsoft.com/office/drawing/2014/main" id="{D37128AC-93AB-8781-28D1-EBA268917CFB}"/>
                </a:ext>
              </a:extLst>
            </p:cNvPr>
            <p:cNvGrpSpPr/>
            <p:nvPr userDrawn="1"/>
          </p:nvGrpSpPr>
          <p:grpSpPr>
            <a:xfrm>
              <a:off x="-3408294" y="3643742"/>
              <a:ext cx="622283" cy="612920"/>
              <a:chOff x="12617641" y="3403239"/>
              <a:chExt cx="752963" cy="741634"/>
            </a:xfrm>
          </p:grpSpPr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4D54CD18-4114-459A-087F-3730CFB5BF9F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05" name="Groep 104">
                  <a:extLst>
                    <a:ext uri="{FF2B5EF4-FFF2-40B4-BE49-F238E27FC236}">
                      <a16:creationId xmlns:a16="http://schemas.microsoft.com/office/drawing/2014/main" id="{433EF449-76F6-6EAD-2127-DC3AD67F85BF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12" name="Groep 111">
                    <a:extLst>
                      <a:ext uri="{FF2B5EF4-FFF2-40B4-BE49-F238E27FC236}">
                        <a16:creationId xmlns:a16="http://schemas.microsoft.com/office/drawing/2014/main" id="{D4F23FD0-970B-D7A8-C949-F4F9E28694D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15" name="Rechthoek 114">
                      <a:extLst>
                        <a:ext uri="{FF2B5EF4-FFF2-40B4-BE49-F238E27FC236}">
                          <a16:creationId xmlns:a16="http://schemas.microsoft.com/office/drawing/2014/main" id="{D82817BE-2867-078E-089B-D883A4A67CE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6" name="Rechthoek 115">
                      <a:extLst>
                        <a:ext uri="{FF2B5EF4-FFF2-40B4-BE49-F238E27FC236}">
                          <a16:creationId xmlns:a16="http://schemas.microsoft.com/office/drawing/2014/main" id="{A8964A3D-D538-029C-5A98-8AD1CE4C806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7" name="Ovaal 116">
                      <a:extLst>
                        <a:ext uri="{FF2B5EF4-FFF2-40B4-BE49-F238E27FC236}">
                          <a16:creationId xmlns:a16="http://schemas.microsoft.com/office/drawing/2014/main" id="{D79CE7A6-F771-6259-0EF8-AE70E1E5EFE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13" name="Afbeelding 112">
                    <a:extLst>
                      <a:ext uri="{FF2B5EF4-FFF2-40B4-BE49-F238E27FC236}">
                        <a16:creationId xmlns:a16="http://schemas.microsoft.com/office/drawing/2014/main" id="{C4D78EFA-FDCA-CE7B-E525-92F90C9AB2B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14" name="Afbeelding 113">
                    <a:extLst>
                      <a:ext uri="{FF2B5EF4-FFF2-40B4-BE49-F238E27FC236}">
                        <a16:creationId xmlns:a16="http://schemas.microsoft.com/office/drawing/2014/main" id="{43F8F39C-E5DF-E3FB-DAFE-092F2AC4500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6" name="Groep 105">
                  <a:extLst>
                    <a:ext uri="{FF2B5EF4-FFF2-40B4-BE49-F238E27FC236}">
                      <a16:creationId xmlns:a16="http://schemas.microsoft.com/office/drawing/2014/main" id="{A556EE67-F2DE-8D21-7C40-F58EDD18AC5F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FA91C4A2-14EC-DFBE-393C-5D1E369526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E6423B4F-91BB-B2C8-3476-5C73B51A05F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07" name="Groep 106">
                  <a:extLst>
                    <a:ext uri="{FF2B5EF4-FFF2-40B4-BE49-F238E27FC236}">
                      <a16:creationId xmlns:a16="http://schemas.microsoft.com/office/drawing/2014/main" id="{86A1CF15-7A1F-E95F-C4AC-4AB3C451BDB5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08" name="Rechthoek 107">
                    <a:extLst>
                      <a:ext uri="{FF2B5EF4-FFF2-40B4-BE49-F238E27FC236}">
                        <a16:creationId xmlns:a16="http://schemas.microsoft.com/office/drawing/2014/main" id="{73BC2BE6-EE7A-8FFF-A57A-BE7FF1CD077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9" name="Rechthoek 108">
                    <a:extLst>
                      <a:ext uri="{FF2B5EF4-FFF2-40B4-BE49-F238E27FC236}">
                        <a16:creationId xmlns:a16="http://schemas.microsoft.com/office/drawing/2014/main" id="{05C1EB94-B46A-DA1E-53E9-431CD765701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8A401666-2896-510E-CBF7-85062DDA3299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Bijsnijden</a:t>
                </a:r>
              </a:p>
            </p:txBody>
          </p:sp>
          <p:sp>
            <p:nvSpPr>
              <p:cNvPr id="104" name="Gelijkbenige driehoek 103">
                <a:extLst>
                  <a:ext uri="{FF2B5EF4-FFF2-40B4-BE49-F238E27FC236}">
                    <a16:creationId xmlns:a16="http://schemas.microsoft.com/office/drawing/2014/main" id="{8DC9ACD2-EC20-FB1E-5D8D-274FB87CC747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99" name="ICOON_info">
              <a:extLst>
                <a:ext uri="{FF2B5EF4-FFF2-40B4-BE49-F238E27FC236}">
                  <a16:creationId xmlns:a16="http://schemas.microsoft.com/office/drawing/2014/main" id="{0712C727-D8FB-F10B-8316-A1028383CBA3}"/>
                </a:ext>
              </a:extLst>
            </p:cNvPr>
            <p:cNvGrpSpPr/>
            <p:nvPr userDrawn="1"/>
          </p:nvGrpSpPr>
          <p:grpSpPr>
            <a:xfrm>
              <a:off x="-376736" y="4271597"/>
              <a:ext cx="283685" cy="283685"/>
              <a:chOff x="-510741" y="5913713"/>
              <a:chExt cx="267555" cy="267555"/>
            </a:xfrm>
          </p:grpSpPr>
          <p:sp>
            <p:nvSpPr>
              <p:cNvPr id="100" name="Ovaal 99">
                <a:extLst>
                  <a:ext uri="{FF2B5EF4-FFF2-40B4-BE49-F238E27FC236}">
                    <a16:creationId xmlns:a16="http://schemas.microsoft.com/office/drawing/2014/main" id="{1185FD1C-EBEE-8F92-55E0-C57AB292C3AE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1" name="Graphic 163" descr="Informatie">
                <a:extLst>
                  <a:ext uri="{FF2B5EF4-FFF2-40B4-BE49-F238E27FC236}">
                    <a16:creationId xmlns:a16="http://schemas.microsoft.com/office/drawing/2014/main" id="{B4C4DE49-C836-BDD0-D4AE-3FEEE55B85B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56421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1x + Fot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9">
            <a:extLst>
              <a:ext uri="{FF2B5EF4-FFF2-40B4-BE49-F238E27FC236}">
                <a16:creationId xmlns:a16="http://schemas.microsoft.com/office/drawing/2014/main" id="{F6D6B8A4-11B9-15A0-55D0-17121A29B1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283369"/>
            <a:ext cx="12192000" cy="7141369"/>
          </a:xfrm>
          <a:custGeom>
            <a:avLst/>
            <a:gdLst>
              <a:gd name="connsiteX0" fmla="*/ 11553301 w 12192000"/>
              <a:gd name="connsiteY0" fmla="*/ 0 h 7141369"/>
              <a:gd name="connsiteX1" fmla="*/ 12109974 w 12192000"/>
              <a:gd name="connsiteY1" fmla="*/ 0 h 7141369"/>
              <a:gd name="connsiteX2" fmla="*/ 12192000 w 12192000"/>
              <a:gd name="connsiteY2" fmla="*/ 82026 h 7141369"/>
              <a:gd name="connsiteX3" fmla="*/ 12192000 w 12192000"/>
              <a:gd name="connsiteY3" fmla="*/ 149612 h 7141369"/>
              <a:gd name="connsiteX4" fmla="*/ 12192000 w 12192000"/>
              <a:gd name="connsiteY4" fmla="*/ 283369 h 7141369"/>
              <a:gd name="connsiteX5" fmla="*/ 12192000 w 12192000"/>
              <a:gd name="connsiteY5" fmla="*/ 395627 h 7141369"/>
              <a:gd name="connsiteX6" fmla="*/ 12192000 w 12192000"/>
              <a:gd name="connsiteY6" fmla="*/ 806004 h 7141369"/>
              <a:gd name="connsiteX7" fmla="*/ 12192000 w 12192000"/>
              <a:gd name="connsiteY7" fmla="*/ 7141369 h 7141369"/>
              <a:gd name="connsiteX8" fmla="*/ 0 w 12192000"/>
              <a:gd name="connsiteY8" fmla="*/ 7141369 h 7141369"/>
              <a:gd name="connsiteX9" fmla="*/ 0 w 12192000"/>
              <a:gd name="connsiteY9" fmla="*/ 283369 h 7141369"/>
              <a:gd name="connsiteX10" fmla="*/ 11471275 w 12192000"/>
              <a:gd name="connsiteY10" fmla="*/ 283369 h 7141369"/>
              <a:gd name="connsiteX11" fmla="*/ 11471275 w 12192000"/>
              <a:gd name="connsiteY11" fmla="*/ 149612 h 7141369"/>
              <a:gd name="connsiteX12" fmla="*/ 11471275 w 12192000"/>
              <a:gd name="connsiteY12" fmla="*/ 82026 h 7141369"/>
              <a:gd name="connsiteX13" fmla="*/ 11553301 w 12192000"/>
              <a:gd name="connsiteY13" fmla="*/ 0 h 71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7141369">
                <a:moveTo>
                  <a:pt x="11553301" y="0"/>
                </a:moveTo>
                <a:lnTo>
                  <a:pt x="12109974" y="0"/>
                </a:lnTo>
                <a:cubicBezTo>
                  <a:pt x="12155276" y="0"/>
                  <a:pt x="12192000" y="36724"/>
                  <a:pt x="12192000" y="82026"/>
                </a:cubicBezTo>
                <a:lnTo>
                  <a:pt x="12192000" y="149612"/>
                </a:lnTo>
                <a:lnTo>
                  <a:pt x="12192000" y="283369"/>
                </a:lnTo>
                <a:lnTo>
                  <a:pt x="12192000" y="395627"/>
                </a:lnTo>
                <a:lnTo>
                  <a:pt x="12192000" y="806004"/>
                </a:lnTo>
                <a:lnTo>
                  <a:pt x="12192000" y="7141369"/>
                </a:lnTo>
                <a:lnTo>
                  <a:pt x="0" y="7141369"/>
                </a:lnTo>
                <a:lnTo>
                  <a:pt x="0" y="283369"/>
                </a:lnTo>
                <a:lnTo>
                  <a:pt x="11471275" y="283369"/>
                </a:lnTo>
                <a:lnTo>
                  <a:pt x="11471275" y="149612"/>
                </a:lnTo>
                <a:lnTo>
                  <a:pt x="11471275" y="82026"/>
                </a:lnTo>
                <a:cubicBezTo>
                  <a:pt x="11471275" y="36724"/>
                  <a:pt x="11507999" y="0"/>
                  <a:pt x="115533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7" name="Tijdelijke aanduiding voor verticale tekst 32">
            <a:extLst>
              <a:ext uri="{FF2B5EF4-FFF2-40B4-BE49-F238E27FC236}">
                <a16:creationId xmlns:a16="http://schemas.microsoft.com/office/drawing/2014/main" id="{756B0EE0-A53E-814C-D030-D4A996C5F619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719138" y="719139"/>
            <a:ext cx="3713162" cy="6138862"/>
          </a:xfrm>
          <a:custGeom>
            <a:avLst/>
            <a:gdLst>
              <a:gd name="connsiteX0" fmla="*/ 53321 w 5151823"/>
              <a:gd name="connsiteY0" fmla="*/ 0 h 6138861"/>
              <a:gd name="connsiteX1" fmla="*/ 5098502 w 5151823"/>
              <a:gd name="connsiteY1" fmla="*/ 0 h 6138861"/>
              <a:gd name="connsiteX2" fmla="*/ 5151823 w 5151823"/>
              <a:gd name="connsiteY2" fmla="*/ 53321 h 6138861"/>
              <a:gd name="connsiteX3" fmla="*/ 5151823 w 5151823"/>
              <a:gd name="connsiteY3" fmla="*/ 6138861 h 6138861"/>
              <a:gd name="connsiteX4" fmla="*/ 0 w 5151823"/>
              <a:gd name="connsiteY4" fmla="*/ 6138861 h 6138861"/>
              <a:gd name="connsiteX5" fmla="*/ 0 w 5151823"/>
              <a:gd name="connsiteY5" fmla="*/ 53321 h 6138861"/>
              <a:gd name="connsiteX6" fmla="*/ 53321 w 5151823"/>
              <a:gd name="connsiteY6" fmla="*/ 0 h 61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1823" h="6138861">
                <a:moveTo>
                  <a:pt x="53321" y="0"/>
                </a:moveTo>
                <a:lnTo>
                  <a:pt x="5098502" y="0"/>
                </a:lnTo>
                <a:cubicBezTo>
                  <a:pt x="5127950" y="0"/>
                  <a:pt x="5151823" y="23873"/>
                  <a:pt x="5151823" y="53321"/>
                </a:cubicBezTo>
                <a:lnTo>
                  <a:pt x="5151823" y="6138861"/>
                </a:lnTo>
                <a:lnTo>
                  <a:pt x="0" y="6138861"/>
                </a:lnTo>
                <a:lnTo>
                  <a:pt x="0" y="53321"/>
                </a:lnTo>
                <a:cubicBezTo>
                  <a:pt x="0" y="23873"/>
                  <a:pt x="23873" y="0"/>
                  <a:pt x="53321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360000" tIns="360000" rIns="180000" bIns="180000">
            <a:noAutofit/>
          </a:bodyPr>
          <a:lstStyle>
            <a:lvl1pPr marL="0" indent="0">
              <a:buClr>
                <a:schemeClr val="bg1"/>
              </a:buClr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6AD619-F78E-3F41-9770-665D17881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040" y="1797714"/>
            <a:ext cx="3033863" cy="369025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Plaats hier je titel</a:t>
            </a:r>
            <a:endParaRPr lang="en-GB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62C12D99-B663-ACE1-07F7-1CADC9815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2040" y="995630"/>
            <a:ext cx="3034800" cy="230187"/>
          </a:xfrm>
        </p:spPr>
        <p:txBody>
          <a:bodyPr anchor="b"/>
          <a:lstStyle>
            <a:lvl1pPr marL="0" indent="0">
              <a:buNone/>
              <a:defRPr sz="14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32" name="Tijdelijke aanduiding voor verticale tekst 2">
            <a:extLst>
              <a:ext uri="{FF2B5EF4-FFF2-40B4-BE49-F238E27FC236}">
                <a16:creationId xmlns:a16="http://schemas.microsoft.com/office/drawing/2014/main" id="{C07C2D97-B21E-E10B-F9D7-3795DC20A54F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62040" y="2644982"/>
            <a:ext cx="3033863" cy="3191621"/>
          </a:xfrm>
        </p:spPr>
        <p:txBody>
          <a:bodyPr vert="horz"/>
          <a:lstStyle>
            <a:lvl1pPr>
              <a:lnSpc>
                <a:spcPct val="114000"/>
              </a:lnSpc>
              <a:buClr>
                <a:schemeClr val="bg1"/>
              </a:buClr>
              <a:defRPr sz="1200">
                <a:solidFill>
                  <a:schemeClr val="bg1"/>
                </a:solidFill>
              </a:defRPr>
            </a:lvl1pPr>
            <a:lvl2pPr>
              <a:lnSpc>
                <a:spcPct val="114000"/>
              </a:lnSpc>
              <a:defRPr sz="1200">
                <a:solidFill>
                  <a:schemeClr val="bg1"/>
                </a:solidFill>
              </a:defRPr>
            </a:lvl2pPr>
            <a:lvl3pPr>
              <a:lnSpc>
                <a:spcPct val="114000"/>
              </a:lnSpc>
              <a:defRPr sz="1000">
                <a:solidFill>
                  <a:schemeClr val="bg1"/>
                </a:solidFill>
              </a:defRPr>
            </a:lvl3pPr>
            <a:lvl4pPr>
              <a:lnSpc>
                <a:spcPct val="114000"/>
              </a:lnSpc>
              <a:defRPr sz="1200">
                <a:solidFill>
                  <a:schemeClr val="bg1"/>
                </a:solidFill>
              </a:defRPr>
            </a:lvl4pPr>
            <a:lvl5pPr>
              <a:lnSpc>
                <a:spcPct val="114000"/>
              </a:lnSpc>
              <a:defRPr sz="1400">
                <a:solidFill>
                  <a:schemeClr val="bg1"/>
                </a:solidFill>
              </a:defRPr>
            </a:lvl5pPr>
            <a:lvl6pPr>
              <a:lnSpc>
                <a:spcPct val="114000"/>
              </a:lnSpc>
              <a:defRPr sz="1400">
                <a:solidFill>
                  <a:schemeClr val="bg1"/>
                </a:solidFill>
              </a:defRPr>
            </a:lvl6pPr>
            <a:lvl7pPr>
              <a:lnSpc>
                <a:spcPct val="114000"/>
              </a:lnSpc>
              <a:buClr>
                <a:schemeClr val="bg1"/>
              </a:buClr>
              <a:defRPr sz="1200">
                <a:solidFill>
                  <a:schemeClr val="bg1"/>
                </a:solidFill>
              </a:defRPr>
            </a:lvl7pPr>
            <a:lvl8pPr>
              <a:lnSpc>
                <a:spcPct val="114000"/>
              </a:lnSpc>
              <a:defRPr sz="1200">
                <a:solidFill>
                  <a:schemeClr val="bg1"/>
                </a:solidFill>
              </a:defRPr>
            </a:lvl8pPr>
            <a:lvl9pPr>
              <a:lnSpc>
                <a:spcPct val="114000"/>
              </a:lnSpc>
              <a:defRPr sz="8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3D93BC69-5D78-8812-98B9-4B30F6701FF0}"/>
              </a:ext>
            </a:extLst>
          </p:cNvPr>
          <p:cNvSpPr/>
          <p:nvPr userDrawn="1"/>
        </p:nvSpPr>
        <p:spPr>
          <a:xfrm>
            <a:off x="0" y="-425941"/>
            <a:ext cx="218489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Kolommen 1x + Foto #2</a:t>
            </a:r>
          </a:p>
        </p:txBody>
      </p:sp>
      <p:sp>
        <p:nvSpPr>
          <p:cNvPr id="19" name="Tijdelijke aanduiding voor tekst 9">
            <a:extLst>
              <a:ext uri="{FF2B5EF4-FFF2-40B4-BE49-F238E27FC236}">
                <a16:creationId xmlns:a16="http://schemas.microsoft.com/office/drawing/2014/main" id="{CD8100CE-6FD8-65CD-181E-17135C1D53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62040" y="6236427"/>
            <a:ext cx="862127" cy="385200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54672" t="-70850" r="-54672" b="-70850"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GB" dirty="0"/>
              <a:t>  </a:t>
            </a:r>
          </a:p>
        </p:txBody>
      </p:sp>
      <p:sp>
        <p:nvSpPr>
          <p:cNvPr id="21" name="Tijdelijke aanduiding voor datum 20">
            <a:extLst>
              <a:ext uri="{FF2B5EF4-FFF2-40B4-BE49-F238E27FC236}">
                <a16:creationId xmlns:a16="http://schemas.microsoft.com/office/drawing/2014/main" id="{FD794C50-C0C3-0010-BD23-37643D87AD76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586B3538-3B27-490F-8ACF-E12707D56687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22" name="Tijdelijke aanduiding voor voettekst 21">
            <a:extLst>
              <a:ext uri="{FF2B5EF4-FFF2-40B4-BE49-F238E27FC236}">
                <a16:creationId xmlns:a16="http://schemas.microsoft.com/office/drawing/2014/main" id="{A09D8BED-DFE0-51AA-9752-96EEDD6D2B88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719138" y="7021915"/>
            <a:ext cx="4147804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23" name="Tijdelijke aanduiding voor dianummer 22">
            <a:extLst>
              <a:ext uri="{FF2B5EF4-FFF2-40B4-BE49-F238E27FC236}">
                <a16:creationId xmlns:a16="http://schemas.microsoft.com/office/drawing/2014/main" id="{0C0E241A-6DF4-D93F-1D6E-8FA58478E74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" name="Tijdelijke aanduiding voor verticale tekst 40">
            <a:extLst>
              <a:ext uri="{FF2B5EF4-FFF2-40B4-BE49-F238E27FC236}">
                <a16:creationId xmlns:a16="http://schemas.microsoft.com/office/drawing/2014/main" id="{72221383-78EA-BEAB-0C47-5AD704D25A16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1074400" y="2239138"/>
            <a:ext cx="1170435" cy="74950"/>
          </a:xfrm>
          <a:custGeom>
            <a:avLst/>
            <a:gdLst>
              <a:gd name="connsiteX0" fmla="*/ 1095485 w 1170435"/>
              <a:gd name="connsiteY0" fmla="*/ 0 h 74950"/>
              <a:gd name="connsiteX1" fmla="*/ 1170435 w 1170435"/>
              <a:gd name="connsiteY1" fmla="*/ 0 h 74950"/>
              <a:gd name="connsiteX2" fmla="*/ 1170435 w 1170435"/>
              <a:gd name="connsiteY2" fmla="*/ 74950 h 74950"/>
              <a:gd name="connsiteX3" fmla="*/ 1095485 w 1170435"/>
              <a:gd name="connsiteY3" fmla="*/ 74950 h 74950"/>
              <a:gd name="connsiteX4" fmla="*/ 938988 w 1170435"/>
              <a:gd name="connsiteY4" fmla="*/ 0 h 74950"/>
              <a:gd name="connsiteX5" fmla="*/ 1013938 w 1170435"/>
              <a:gd name="connsiteY5" fmla="*/ 0 h 74950"/>
              <a:gd name="connsiteX6" fmla="*/ 1013938 w 1170435"/>
              <a:gd name="connsiteY6" fmla="*/ 74950 h 74950"/>
              <a:gd name="connsiteX7" fmla="*/ 938988 w 1170435"/>
              <a:gd name="connsiteY7" fmla="*/ 74950 h 74950"/>
              <a:gd name="connsiteX8" fmla="*/ 782490 w 1170435"/>
              <a:gd name="connsiteY8" fmla="*/ 0 h 74950"/>
              <a:gd name="connsiteX9" fmla="*/ 857440 w 1170435"/>
              <a:gd name="connsiteY9" fmla="*/ 0 h 74950"/>
              <a:gd name="connsiteX10" fmla="*/ 857440 w 1170435"/>
              <a:gd name="connsiteY10" fmla="*/ 74950 h 74950"/>
              <a:gd name="connsiteX11" fmla="*/ 782490 w 1170435"/>
              <a:gd name="connsiteY11" fmla="*/ 74950 h 74950"/>
              <a:gd name="connsiteX12" fmla="*/ 625992 w 1170435"/>
              <a:gd name="connsiteY12" fmla="*/ 0 h 74950"/>
              <a:gd name="connsiteX13" fmla="*/ 700942 w 1170435"/>
              <a:gd name="connsiteY13" fmla="*/ 0 h 74950"/>
              <a:gd name="connsiteX14" fmla="*/ 700942 w 1170435"/>
              <a:gd name="connsiteY14" fmla="*/ 74950 h 74950"/>
              <a:gd name="connsiteX15" fmla="*/ 625992 w 1170435"/>
              <a:gd name="connsiteY15" fmla="*/ 74950 h 74950"/>
              <a:gd name="connsiteX16" fmla="*/ 469494 w 1170435"/>
              <a:gd name="connsiteY16" fmla="*/ 0 h 74950"/>
              <a:gd name="connsiteX17" fmla="*/ 544444 w 1170435"/>
              <a:gd name="connsiteY17" fmla="*/ 0 h 74950"/>
              <a:gd name="connsiteX18" fmla="*/ 544444 w 1170435"/>
              <a:gd name="connsiteY18" fmla="*/ 74950 h 74950"/>
              <a:gd name="connsiteX19" fmla="*/ 469494 w 1170435"/>
              <a:gd name="connsiteY19" fmla="*/ 74950 h 74950"/>
              <a:gd name="connsiteX20" fmla="*/ 312996 w 1170435"/>
              <a:gd name="connsiteY20" fmla="*/ 0 h 74950"/>
              <a:gd name="connsiteX21" fmla="*/ 387946 w 1170435"/>
              <a:gd name="connsiteY21" fmla="*/ 0 h 74950"/>
              <a:gd name="connsiteX22" fmla="*/ 387946 w 1170435"/>
              <a:gd name="connsiteY22" fmla="*/ 74950 h 74950"/>
              <a:gd name="connsiteX23" fmla="*/ 312996 w 1170435"/>
              <a:gd name="connsiteY23" fmla="*/ 74950 h 74950"/>
              <a:gd name="connsiteX24" fmla="*/ 156498 w 1170435"/>
              <a:gd name="connsiteY24" fmla="*/ 0 h 74950"/>
              <a:gd name="connsiteX25" fmla="*/ 231448 w 1170435"/>
              <a:gd name="connsiteY25" fmla="*/ 0 h 74950"/>
              <a:gd name="connsiteX26" fmla="*/ 231448 w 1170435"/>
              <a:gd name="connsiteY26" fmla="*/ 74950 h 74950"/>
              <a:gd name="connsiteX27" fmla="*/ 156498 w 1170435"/>
              <a:gd name="connsiteY27" fmla="*/ 74950 h 74950"/>
              <a:gd name="connsiteX28" fmla="*/ 0 w 1170435"/>
              <a:gd name="connsiteY28" fmla="*/ 0 h 74950"/>
              <a:gd name="connsiteX29" fmla="*/ 74950 w 1170435"/>
              <a:gd name="connsiteY29" fmla="*/ 0 h 74950"/>
              <a:gd name="connsiteX30" fmla="*/ 74950 w 1170435"/>
              <a:gd name="connsiteY30" fmla="*/ 74950 h 74950"/>
              <a:gd name="connsiteX31" fmla="*/ 0 w 1170435"/>
              <a:gd name="connsiteY31" fmla="*/ 74950 h 7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0435" h="74950">
                <a:moveTo>
                  <a:pt x="1095485" y="0"/>
                </a:moveTo>
                <a:lnTo>
                  <a:pt x="1170435" y="0"/>
                </a:lnTo>
                <a:lnTo>
                  <a:pt x="1170435" y="74950"/>
                </a:lnTo>
                <a:lnTo>
                  <a:pt x="1095485" y="74950"/>
                </a:lnTo>
                <a:close/>
                <a:moveTo>
                  <a:pt x="938988" y="0"/>
                </a:moveTo>
                <a:lnTo>
                  <a:pt x="1013938" y="0"/>
                </a:lnTo>
                <a:lnTo>
                  <a:pt x="1013938" y="74950"/>
                </a:lnTo>
                <a:lnTo>
                  <a:pt x="938988" y="74950"/>
                </a:lnTo>
                <a:close/>
                <a:moveTo>
                  <a:pt x="782490" y="0"/>
                </a:moveTo>
                <a:lnTo>
                  <a:pt x="857440" y="0"/>
                </a:lnTo>
                <a:lnTo>
                  <a:pt x="857440" y="74950"/>
                </a:lnTo>
                <a:lnTo>
                  <a:pt x="782490" y="74950"/>
                </a:lnTo>
                <a:close/>
                <a:moveTo>
                  <a:pt x="625992" y="0"/>
                </a:moveTo>
                <a:lnTo>
                  <a:pt x="700942" y="0"/>
                </a:lnTo>
                <a:lnTo>
                  <a:pt x="700942" y="74950"/>
                </a:lnTo>
                <a:lnTo>
                  <a:pt x="625992" y="74950"/>
                </a:lnTo>
                <a:close/>
                <a:moveTo>
                  <a:pt x="469494" y="0"/>
                </a:moveTo>
                <a:lnTo>
                  <a:pt x="544444" y="0"/>
                </a:lnTo>
                <a:lnTo>
                  <a:pt x="544444" y="74950"/>
                </a:lnTo>
                <a:lnTo>
                  <a:pt x="469494" y="74950"/>
                </a:lnTo>
                <a:close/>
                <a:moveTo>
                  <a:pt x="312996" y="0"/>
                </a:moveTo>
                <a:lnTo>
                  <a:pt x="387946" y="0"/>
                </a:lnTo>
                <a:lnTo>
                  <a:pt x="387946" y="74950"/>
                </a:lnTo>
                <a:lnTo>
                  <a:pt x="312996" y="74950"/>
                </a:lnTo>
                <a:close/>
                <a:moveTo>
                  <a:pt x="156498" y="0"/>
                </a:moveTo>
                <a:lnTo>
                  <a:pt x="231448" y="0"/>
                </a:lnTo>
                <a:lnTo>
                  <a:pt x="231448" y="74950"/>
                </a:lnTo>
                <a:lnTo>
                  <a:pt x="156498" y="74950"/>
                </a:lnTo>
                <a:close/>
                <a:moveTo>
                  <a:pt x="0" y="0"/>
                </a:moveTo>
                <a:lnTo>
                  <a:pt x="74950" y="0"/>
                </a:lnTo>
                <a:lnTo>
                  <a:pt x="74950" y="74950"/>
                </a:lnTo>
                <a:lnTo>
                  <a:pt x="0" y="74950"/>
                </a:lnTo>
                <a:close/>
              </a:path>
            </a:pathLst>
          </a:custGeom>
          <a:solidFill>
            <a:schemeClr val="accent3"/>
          </a:solidFill>
        </p:spPr>
        <p:txBody>
          <a:bodyPr vert="horz" wrap="square" lIns="360000" tIns="360000" rIns="180000" bIns="180000">
            <a:noAutofit/>
          </a:bodyPr>
          <a:lstStyle>
            <a:lvl1pPr marL="0" indent="0">
              <a:buClr>
                <a:schemeClr val="bg1"/>
              </a:buClr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sz="100" noProof="0" dirty="0"/>
              <a:t> </a:t>
            </a:r>
            <a:endParaRPr lang="nl-NL" noProof="0" dirty="0"/>
          </a:p>
        </p:txBody>
      </p:sp>
      <p:grpSp>
        <p:nvGrpSpPr>
          <p:cNvPr id="4" name="INSTRUCTIE">
            <a:extLst>
              <a:ext uri="{FF2B5EF4-FFF2-40B4-BE49-F238E27FC236}">
                <a16:creationId xmlns:a16="http://schemas.microsoft.com/office/drawing/2014/main" id="{C46642FB-CAB8-C76E-7BD4-200C2EB4A6A3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5" name="Rechthoek 4">
              <a:extLst>
                <a:ext uri="{FF2B5EF4-FFF2-40B4-BE49-F238E27FC236}">
                  <a16:creationId xmlns:a16="http://schemas.microsoft.com/office/drawing/2014/main" id="{662FD90A-E90C-01AF-FA72-102F7D10D2B9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8" name="Ovaal 7">
              <a:extLst>
                <a:ext uri="{FF2B5EF4-FFF2-40B4-BE49-F238E27FC236}">
                  <a16:creationId xmlns:a16="http://schemas.microsoft.com/office/drawing/2014/main" id="{7CAB71C1-3992-EAD7-5C27-BE9A6D985662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4D172D69-4FF2-F223-C501-D0439BBDE5D3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092D02BB-BD5E-2D44-F7C9-41F19A999067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0D741E1E-8C45-05E1-39D1-A7D92206D48B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904FF3E-9DDC-BDDF-3C76-A086D874B178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07FE0386-A74E-5A36-5D03-4F8C0FCD42B7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1BE44505-3203-070F-98EC-360D67693DE9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FA2E7EC8-D381-A80C-B30F-5C8ED30FF15A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52C7659-341D-93CD-645E-F6A8292D6B7F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6C37425D-8256-C909-0D24-7AD25BE48C4E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C556A9A9-50F3-78E8-697B-5808FB682F0E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4ACF95BD-2150-0F47-2B82-DC0B001F8E2A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744120DF-B12E-D5F0-5934-F7FF773DDE97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9014B0A5-2308-41BF-6DED-AB4910996E9E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E5077502-ADE4-4E7E-2761-F05826266D37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5E728BA5-528E-CE0E-FEC2-C8B9EE3927E1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E051304C-8F99-6BB6-FC9D-9199159091C5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88541BE2-C8E7-8F9F-A5D9-61DB21D75DFD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EB5F78D6-BD9E-E7DE-5072-BD21A1E53A40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C4D7478D-31C0-869C-F580-D46B48017D8C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34" name="ICOON_info">
              <a:extLst>
                <a:ext uri="{FF2B5EF4-FFF2-40B4-BE49-F238E27FC236}">
                  <a16:creationId xmlns:a16="http://schemas.microsoft.com/office/drawing/2014/main" id="{40408503-068B-6E95-0883-9FA8F8B0F78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77" name="Ovaal 76">
                <a:extLst>
                  <a:ext uri="{FF2B5EF4-FFF2-40B4-BE49-F238E27FC236}">
                    <a16:creationId xmlns:a16="http://schemas.microsoft.com/office/drawing/2014/main" id="{D034C10D-23A6-0E5A-83C4-DC7008C4C8FB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8" name="Graphic 163" descr="Informatie">
                <a:extLst>
                  <a:ext uri="{FF2B5EF4-FFF2-40B4-BE49-F238E27FC236}">
                    <a16:creationId xmlns:a16="http://schemas.microsoft.com/office/drawing/2014/main" id="{E4CB044D-C8F6-9B5F-9A30-ED302EC8000C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5" name="VOORBEELD">
              <a:extLst>
                <a:ext uri="{FF2B5EF4-FFF2-40B4-BE49-F238E27FC236}">
                  <a16:creationId xmlns:a16="http://schemas.microsoft.com/office/drawing/2014/main" id="{BCBF4B70-2FA1-A3D4-8210-6B228FCA099A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36" name="Rechthoek 35">
                <a:extLst>
                  <a:ext uri="{FF2B5EF4-FFF2-40B4-BE49-F238E27FC236}">
                    <a16:creationId xmlns:a16="http://schemas.microsoft.com/office/drawing/2014/main" id="{AF385443-B63C-D65C-C39B-A3EF5C8061B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5BB93311-DF45-F622-F099-DFB9A2D88D97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A8374969-CE36-355A-8CEE-8640BF6FA4EE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D0D56383-D5F4-3D41-81C9-D1AC7AADBF3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6E8309CB-6060-5A36-E624-BFB147284F8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272BE4CE-CCD5-0E5A-55E9-14EAE87F6DF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8154CADF-778F-C48F-BDEA-8B70517EEE2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0BCC9246-CBD6-F8B2-6410-B0BE1BC87A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AEC7EA16-A2FB-DFD7-E2C7-D1F9BDDF9C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76818B83-A08A-0DE3-4D60-43BC9C576118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FA95201A-604A-6D0D-E22D-CAFE0F2A878D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ED4B4E58-54E7-7179-97E0-8DE2B133F7B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7E1156FD-E837-1F1D-5F9D-7646C7D741F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BEF8C83A-FF16-13D8-181B-359D2CA981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73CF6077-46C9-4416-93B3-A8E1C46092F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959A3360-E64D-8A20-1D8B-C7E85F9A14F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ABAA7685-2C63-A254-1174-E83BB2FA0F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26C29F4C-7C66-C5CB-167B-5C1C38AED93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1" name="Rechte verbindingslijn 40">
                <a:extLst>
                  <a:ext uri="{FF2B5EF4-FFF2-40B4-BE49-F238E27FC236}">
                    <a16:creationId xmlns:a16="http://schemas.microsoft.com/office/drawing/2014/main" id="{701462FD-F04A-2088-A655-C135B14A60A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bg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2" name="Rechte verbindingslijn 41">
                <a:extLst>
                  <a:ext uri="{FF2B5EF4-FFF2-40B4-BE49-F238E27FC236}">
                    <a16:creationId xmlns:a16="http://schemas.microsoft.com/office/drawing/2014/main" id="{EEC7627C-AF56-3C3A-7C47-E5CE0EE015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bg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5DE3BD00-A88C-C0F9-61F8-4E483577BC3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1B1C5AD9-E7C2-00D3-2DE3-7D86192ED39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FBC667F5-71DC-3749-075E-DBC06CB80D40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50D51587-35A0-6E39-2F1F-81508EF5B111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186072E1-2F9A-CFBC-FA47-230E5E06D72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72BB0194-6596-E750-2A04-A5B3BAB1244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C4F3C267-E1FD-32B9-26A9-C4924F27B16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66C55999-4A89-21D6-5CA2-6B7D3EE2993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2B2F485C-627A-4F8E-A0FB-4C26ECC0797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B29FDD6C-0334-4888-9BDD-755FAC4D47B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83503F96-8936-025E-C10C-2165AD8E62C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D02ADCC8-548C-A37D-8DE3-546B5F6DC9A9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47" name="Rechthoek 46">
                  <a:extLst>
                    <a:ext uri="{FF2B5EF4-FFF2-40B4-BE49-F238E27FC236}">
                      <a16:creationId xmlns:a16="http://schemas.microsoft.com/office/drawing/2014/main" id="{5C05AE50-D0F4-AF6B-5AFF-51E05372383C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48" name="Groep 47">
                  <a:extLst>
                    <a:ext uri="{FF2B5EF4-FFF2-40B4-BE49-F238E27FC236}">
                      <a16:creationId xmlns:a16="http://schemas.microsoft.com/office/drawing/2014/main" id="{BE10BFE0-7565-A174-891A-7CAAA3BE788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0" name="Rechte verbindingslijn 49">
                    <a:extLst>
                      <a:ext uri="{FF2B5EF4-FFF2-40B4-BE49-F238E27FC236}">
                        <a16:creationId xmlns:a16="http://schemas.microsoft.com/office/drawing/2014/main" id="{83216A01-E678-C926-52E2-402E7E26D97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1" name="Rechte verbindingslijn 50">
                    <a:extLst>
                      <a:ext uri="{FF2B5EF4-FFF2-40B4-BE49-F238E27FC236}">
                        <a16:creationId xmlns:a16="http://schemas.microsoft.com/office/drawing/2014/main" id="{A8434DF0-5367-A023-F96E-EF913456FD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2" name="Rechte verbindingslijn 51">
                    <a:extLst>
                      <a:ext uri="{FF2B5EF4-FFF2-40B4-BE49-F238E27FC236}">
                        <a16:creationId xmlns:a16="http://schemas.microsoft.com/office/drawing/2014/main" id="{7E4AC321-0DE3-AF96-C0D3-B115D8BE9C4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3" name="Rechte verbindingslijn 52">
                    <a:extLst>
                      <a:ext uri="{FF2B5EF4-FFF2-40B4-BE49-F238E27FC236}">
                        <a16:creationId xmlns:a16="http://schemas.microsoft.com/office/drawing/2014/main" id="{312F451B-A722-1BD3-1F70-625849048A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4" name="Rechte verbindingslijn 53">
                    <a:extLst>
                      <a:ext uri="{FF2B5EF4-FFF2-40B4-BE49-F238E27FC236}">
                        <a16:creationId xmlns:a16="http://schemas.microsoft.com/office/drawing/2014/main" id="{56675670-B8E0-435D-CE5E-2A4BEEBA4A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49" name="Pijl: rechts 48">
                  <a:extLst>
                    <a:ext uri="{FF2B5EF4-FFF2-40B4-BE49-F238E27FC236}">
                      <a16:creationId xmlns:a16="http://schemas.microsoft.com/office/drawing/2014/main" id="{314DC44C-570C-C2C3-427E-51C9929A6AF8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79" name="INSTRUCTIE">
            <a:extLst>
              <a:ext uri="{FF2B5EF4-FFF2-40B4-BE49-F238E27FC236}">
                <a16:creationId xmlns:a16="http://schemas.microsoft.com/office/drawing/2014/main" id="{E1DDFD87-B824-C8A3-977D-DE8DAFBCCC02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ECCCFF7E-6BD7-3792-49F2-2AA9C085D127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1" name="INSTRUCTIE">
              <a:extLst>
                <a:ext uri="{FF2B5EF4-FFF2-40B4-BE49-F238E27FC236}">
                  <a16:creationId xmlns:a16="http://schemas.microsoft.com/office/drawing/2014/main" id="{9AA95280-E977-81B6-79FE-BD19917A214E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82" name="Rechthoek 81">
                <a:extLst>
                  <a:ext uri="{FF2B5EF4-FFF2-40B4-BE49-F238E27FC236}">
                    <a16:creationId xmlns:a16="http://schemas.microsoft.com/office/drawing/2014/main" id="{7777A7C8-38DE-8FE5-E30D-AC74919DA02A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83" name="Ovaal 82">
                <a:extLst>
                  <a:ext uri="{FF2B5EF4-FFF2-40B4-BE49-F238E27FC236}">
                    <a16:creationId xmlns:a16="http://schemas.microsoft.com/office/drawing/2014/main" id="{EDCBB5F9-AD81-CAD4-888C-2299A07DFDBF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84" name="Rechthoek 83">
                <a:extLst>
                  <a:ext uri="{FF2B5EF4-FFF2-40B4-BE49-F238E27FC236}">
                    <a16:creationId xmlns:a16="http://schemas.microsoft.com/office/drawing/2014/main" id="{B3D8E4E7-03B4-104D-3B9E-C523628E3330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85" name="Groep 84">
                <a:extLst>
                  <a:ext uri="{FF2B5EF4-FFF2-40B4-BE49-F238E27FC236}">
                    <a16:creationId xmlns:a16="http://schemas.microsoft.com/office/drawing/2014/main" id="{3CC92D54-BB90-0204-BF58-26F3D53648F6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1" name="Rechthoek 130">
                  <a:extLst>
                    <a:ext uri="{FF2B5EF4-FFF2-40B4-BE49-F238E27FC236}">
                      <a16:creationId xmlns:a16="http://schemas.microsoft.com/office/drawing/2014/main" id="{DA5305D1-08A4-B08C-30EF-243AC53D8687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2" name="Ovaal 131">
                  <a:extLst>
                    <a:ext uri="{FF2B5EF4-FFF2-40B4-BE49-F238E27FC236}">
                      <a16:creationId xmlns:a16="http://schemas.microsoft.com/office/drawing/2014/main" id="{3E9AC34B-0317-351E-C0C3-8F97FC2F4F68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3" name="Vrije vorm: vorm 132">
                  <a:extLst>
                    <a:ext uri="{FF2B5EF4-FFF2-40B4-BE49-F238E27FC236}">
                      <a16:creationId xmlns:a16="http://schemas.microsoft.com/office/drawing/2014/main" id="{BACB367D-4805-4A30-3D86-CDC9129F4730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4" name="Rechthoek: afgeronde hoeken 133">
                  <a:extLst>
                    <a:ext uri="{FF2B5EF4-FFF2-40B4-BE49-F238E27FC236}">
                      <a16:creationId xmlns:a16="http://schemas.microsoft.com/office/drawing/2014/main" id="{5E6837DE-CDA9-DF5D-23C2-82A17DDEDD30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35" name="Rechte verbindingslijn 134">
                  <a:extLst>
                    <a:ext uri="{FF2B5EF4-FFF2-40B4-BE49-F238E27FC236}">
                      <a16:creationId xmlns:a16="http://schemas.microsoft.com/office/drawing/2014/main" id="{6A0B169A-9B15-F3C6-EC26-4CD0252553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6" name="Rechte verbindingslijn 135">
                  <a:extLst>
                    <a:ext uri="{FF2B5EF4-FFF2-40B4-BE49-F238E27FC236}">
                      <a16:creationId xmlns:a16="http://schemas.microsoft.com/office/drawing/2014/main" id="{C0FD9332-54CC-F00E-0794-53EDAE1F8333}"/>
                    </a:ext>
                  </a:extLst>
                </p:cNvPr>
                <p:cNvCxnSpPr>
                  <a:cxnSpLocks/>
                  <a:stCxn id="134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86" name="Ovaal 85">
                <a:extLst>
                  <a:ext uri="{FF2B5EF4-FFF2-40B4-BE49-F238E27FC236}">
                    <a16:creationId xmlns:a16="http://schemas.microsoft.com/office/drawing/2014/main" id="{EA04CB92-3531-98F6-1EDC-901B83E6C527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87" name="Rechthoek 86">
                <a:extLst>
                  <a:ext uri="{FF2B5EF4-FFF2-40B4-BE49-F238E27FC236}">
                    <a16:creationId xmlns:a16="http://schemas.microsoft.com/office/drawing/2014/main" id="{6AA43B67-CAC7-2506-DDB8-D2A5834877D4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88" name="Groep 87">
                <a:extLst>
                  <a:ext uri="{FF2B5EF4-FFF2-40B4-BE49-F238E27FC236}">
                    <a16:creationId xmlns:a16="http://schemas.microsoft.com/office/drawing/2014/main" id="{DC57ADAA-D62C-83DC-76DA-C5A9F59FCB33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82811E38-8D82-4B93-63E7-2C8B4D5D32B5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29" name="Rechte verbindingslijn 128">
                  <a:extLst>
                    <a:ext uri="{FF2B5EF4-FFF2-40B4-BE49-F238E27FC236}">
                      <a16:creationId xmlns:a16="http://schemas.microsoft.com/office/drawing/2014/main" id="{17900699-B767-7103-C695-F3DD6AFC16E8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0" name="Gelijkbenige driehoek 129">
                  <a:extLst>
                    <a:ext uri="{FF2B5EF4-FFF2-40B4-BE49-F238E27FC236}">
                      <a16:creationId xmlns:a16="http://schemas.microsoft.com/office/drawing/2014/main" id="{2E03EDA2-976C-AE8E-9E1B-F6803A5CF434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89" name="Ovaal 88">
                <a:extLst>
                  <a:ext uri="{FF2B5EF4-FFF2-40B4-BE49-F238E27FC236}">
                    <a16:creationId xmlns:a16="http://schemas.microsoft.com/office/drawing/2014/main" id="{3245018E-47CD-1C12-16B3-89B633051726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22BAB6E3-BDA6-A671-4485-0B1629639F0A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F7D4A976-9528-2162-5D72-A03F6A0D03D8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763592E1-2C8E-8FBA-FB4B-4D7A5C749798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1AE23656-A4A2-6302-A91A-5D8FFACEED6A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BF65AF0B-A4ED-D611-7119-53F1EB475B95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15" name="Groep 114">
                    <a:extLst>
                      <a:ext uri="{FF2B5EF4-FFF2-40B4-BE49-F238E27FC236}">
                        <a16:creationId xmlns:a16="http://schemas.microsoft.com/office/drawing/2014/main" id="{33B61D0A-2EDD-D6AB-1815-113317F3107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22" name="Groep 121">
                      <a:extLst>
                        <a:ext uri="{FF2B5EF4-FFF2-40B4-BE49-F238E27FC236}">
                          <a16:creationId xmlns:a16="http://schemas.microsoft.com/office/drawing/2014/main" id="{44AADBC2-486C-981D-9247-818C3F3250E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25" name="Rechthoek 124">
                        <a:extLst>
                          <a:ext uri="{FF2B5EF4-FFF2-40B4-BE49-F238E27FC236}">
                            <a16:creationId xmlns:a16="http://schemas.microsoft.com/office/drawing/2014/main" id="{419C55C7-B484-86D2-D6A7-C6DD3C009AE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26" name="Rechthoek 125">
                        <a:extLst>
                          <a:ext uri="{FF2B5EF4-FFF2-40B4-BE49-F238E27FC236}">
                            <a16:creationId xmlns:a16="http://schemas.microsoft.com/office/drawing/2014/main" id="{1A6AFF0C-932A-D54E-85B5-D74331D782F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27" name="Ovaal 126">
                        <a:extLst>
                          <a:ext uri="{FF2B5EF4-FFF2-40B4-BE49-F238E27FC236}">
                            <a16:creationId xmlns:a16="http://schemas.microsoft.com/office/drawing/2014/main" id="{10802561-2538-8531-35E8-0B6F64F2AC0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23" name="Afbeelding 122">
                      <a:extLst>
                        <a:ext uri="{FF2B5EF4-FFF2-40B4-BE49-F238E27FC236}">
                          <a16:creationId xmlns:a16="http://schemas.microsoft.com/office/drawing/2014/main" id="{E1D88BF9-26AF-4B4C-85BB-6766A8AEACB9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24" name="Afbeelding 123">
                      <a:extLst>
                        <a:ext uri="{FF2B5EF4-FFF2-40B4-BE49-F238E27FC236}">
                          <a16:creationId xmlns:a16="http://schemas.microsoft.com/office/drawing/2014/main" id="{AC3103CF-2E67-E407-72C3-DC5CACBF6D55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16" name="Groep 115">
                    <a:extLst>
                      <a:ext uri="{FF2B5EF4-FFF2-40B4-BE49-F238E27FC236}">
                        <a16:creationId xmlns:a16="http://schemas.microsoft.com/office/drawing/2014/main" id="{6840B2FA-06F9-FFDF-9D85-989782EA31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0" name="Rechthoek 119">
                      <a:extLst>
                        <a:ext uri="{FF2B5EF4-FFF2-40B4-BE49-F238E27FC236}">
                          <a16:creationId xmlns:a16="http://schemas.microsoft.com/office/drawing/2014/main" id="{43B08EB1-0040-8C43-C9A1-14AEA9A2676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1" name="Rechthoek 120">
                      <a:extLst>
                        <a:ext uri="{FF2B5EF4-FFF2-40B4-BE49-F238E27FC236}">
                          <a16:creationId xmlns:a16="http://schemas.microsoft.com/office/drawing/2014/main" id="{7B441B62-AFEE-B086-79A0-CDC8789D2F1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17" name="Groep 116">
                    <a:extLst>
                      <a:ext uri="{FF2B5EF4-FFF2-40B4-BE49-F238E27FC236}">
                        <a16:creationId xmlns:a16="http://schemas.microsoft.com/office/drawing/2014/main" id="{42E1E4BF-B7F1-DF15-C3DD-4B024827B789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18" name="Rechthoek 117">
                      <a:extLst>
                        <a:ext uri="{FF2B5EF4-FFF2-40B4-BE49-F238E27FC236}">
                          <a16:creationId xmlns:a16="http://schemas.microsoft.com/office/drawing/2014/main" id="{44B055AC-9D64-0DE2-2858-320459F35F7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9" name="Rechthoek 118">
                      <a:extLst>
                        <a:ext uri="{FF2B5EF4-FFF2-40B4-BE49-F238E27FC236}">
                          <a16:creationId xmlns:a16="http://schemas.microsoft.com/office/drawing/2014/main" id="{5E3C590D-B645-5405-A548-B350B4572000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13" name="Rechthoek 112">
                  <a:extLst>
                    <a:ext uri="{FF2B5EF4-FFF2-40B4-BE49-F238E27FC236}">
                      <a16:creationId xmlns:a16="http://schemas.microsoft.com/office/drawing/2014/main" id="{ACDDAF3C-393C-8D74-DB50-9E7B8B2B9639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14" name="Gelijkbenige driehoek 113">
                  <a:extLst>
                    <a:ext uri="{FF2B5EF4-FFF2-40B4-BE49-F238E27FC236}">
                      <a16:creationId xmlns:a16="http://schemas.microsoft.com/office/drawing/2014/main" id="{2C3DFAE2-9818-3554-2020-C6D1DFF498F1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4" name="Groep 93">
                <a:extLst>
                  <a:ext uri="{FF2B5EF4-FFF2-40B4-BE49-F238E27FC236}">
                    <a16:creationId xmlns:a16="http://schemas.microsoft.com/office/drawing/2014/main" id="{9320D80F-CCE7-F250-0619-3786375943E1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98" name="Rechthoek 97">
                  <a:extLst>
                    <a:ext uri="{FF2B5EF4-FFF2-40B4-BE49-F238E27FC236}">
                      <a16:creationId xmlns:a16="http://schemas.microsoft.com/office/drawing/2014/main" id="{96A8EC2A-B7AD-663C-8816-2DD4DA3F62BF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6AE92E7F-3419-214E-5699-04020F2C6A96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0" name="Tekstvak 99">
                  <a:extLst>
                    <a:ext uri="{FF2B5EF4-FFF2-40B4-BE49-F238E27FC236}">
                      <a16:creationId xmlns:a16="http://schemas.microsoft.com/office/drawing/2014/main" id="{F0B26A93-D333-2BBF-8740-1FAF595BBC00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1" name="Tekstvak 100">
                  <a:extLst>
                    <a:ext uri="{FF2B5EF4-FFF2-40B4-BE49-F238E27FC236}">
                      <a16:creationId xmlns:a16="http://schemas.microsoft.com/office/drawing/2014/main" id="{A9EEC073-9127-AEA0-39C1-4AA267C9BACF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02" name="Vrije vorm: vorm 101">
                  <a:extLst>
                    <a:ext uri="{FF2B5EF4-FFF2-40B4-BE49-F238E27FC236}">
                      <a16:creationId xmlns:a16="http://schemas.microsoft.com/office/drawing/2014/main" id="{6367B088-C35A-1624-2287-2C346B36E212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3" name="Gelijkbenige driehoek 102">
                  <a:extLst>
                    <a:ext uri="{FF2B5EF4-FFF2-40B4-BE49-F238E27FC236}">
                      <a16:creationId xmlns:a16="http://schemas.microsoft.com/office/drawing/2014/main" id="{73032954-DC42-C202-3247-7C851003DAC5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04" name="Groep 103">
                  <a:extLst>
                    <a:ext uri="{FF2B5EF4-FFF2-40B4-BE49-F238E27FC236}">
                      <a16:creationId xmlns:a16="http://schemas.microsoft.com/office/drawing/2014/main" id="{08F1790F-74D1-53DC-4D81-70F13C70FA7A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09" name="Rechthoek 108">
                    <a:extLst>
                      <a:ext uri="{FF2B5EF4-FFF2-40B4-BE49-F238E27FC236}">
                        <a16:creationId xmlns:a16="http://schemas.microsoft.com/office/drawing/2014/main" id="{7508CD06-AC06-7895-0A50-F1D2C30BE8E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86C4BD6A-9002-0F5A-2D30-3CA6B5E9BA9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D7EC62E5-453C-396D-B1C5-D14E502C0B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05" name="Groep 104">
                  <a:extLst>
                    <a:ext uri="{FF2B5EF4-FFF2-40B4-BE49-F238E27FC236}">
                      <a16:creationId xmlns:a16="http://schemas.microsoft.com/office/drawing/2014/main" id="{ED4F854D-8C83-380D-E79A-4BFC57AFD737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06" name="Rechthoek 105">
                    <a:extLst>
                      <a:ext uri="{FF2B5EF4-FFF2-40B4-BE49-F238E27FC236}">
                        <a16:creationId xmlns:a16="http://schemas.microsoft.com/office/drawing/2014/main" id="{C7A8EC3B-5070-C23B-98B2-A6D748EC65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7" name="Rechthoek 106">
                    <a:extLst>
                      <a:ext uri="{FF2B5EF4-FFF2-40B4-BE49-F238E27FC236}">
                        <a16:creationId xmlns:a16="http://schemas.microsoft.com/office/drawing/2014/main" id="{1D436844-043F-C1BE-FDD5-DAFC95F9E2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8" name="Rechthoek 107">
                    <a:extLst>
                      <a:ext uri="{FF2B5EF4-FFF2-40B4-BE49-F238E27FC236}">
                        <a16:creationId xmlns:a16="http://schemas.microsoft.com/office/drawing/2014/main" id="{B949463C-18D0-CCEF-0B77-93E5830A51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95" name="ICOON_info">
                <a:extLst>
                  <a:ext uri="{FF2B5EF4-FFF2-40B4-BE49-F238E27FC236}">
                    <a16:creationId xmlns:a16="http://schemas.microsoft.com/office/drawing/2014/main" id="{A06107F2-57E0-BFC1-9652-559CE78BE16D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96" name="Ovaal 95">
                  <a:extLst>
                    <a:ext uri="{FF2B5EF4-FFF2-40B4-BE49-F238E27FC236}">
                      <a16:creationId xmlns:a16="http://schemas.microsoft.com/office/drawing/2014/main" id="{813A0A72-1006-9D79-B894-0897C646EDAA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7" name="Graphic 163" descr="Informatie">
                  <a:extLst>
                    <a:ext uri="{FF2B5EF4-FFF2-40B4-BE49-F238E27FC236}">
                      <a16:creationId xmlns:a16="http://schemas.microsoft.com/office/drawing/2014/main" id="{22F1C97E-3F63-9ADD-036D-0CD265CA6E8B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561668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5" b="1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32098" y="1874560"/>
            <a:ext cx="4353075" cy="3580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95" b="1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88" b="0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pPr marL="23104">
              <a:lnSpc>
                <a:spcPts val="907"/>
              </a:lnSpc>
            </a:pPr>
            <a:fld id="{81D60167-4931-47E6-BA6A-407CBD079E47}" type="slidenum">
              <a:rPr b="1" dirty="0">
                <a:latin typeface="Arial"/>
                <a:cs typeface="Arial"/>
              </a:rPr>
              <a:pPr marL="23104">
                <a:lnSpc>
                  <a:spcPts val="907"/>
                </a:lnSpc>
              </a:pPr>
              <a:t>‹#›</a:t>
            </a:fld>
            <a:r>
              <a:rPr b="1" spc="167" dirty="0">
                <a:latin typeface="Arial"/>
                <a:cs typeface="Arial"/>
              </a:rPr>
              <a:t> </a:t>
            </a:r>
            <a:r>
              <a:rPr b="1" spc="-33" dirty="0">
                <a:latin typeface="Arial"/>
                <a:cs typeface="Arial"/>
              </a:rPr>
              <a:t>|</a:t>
            </a:r>
            <a:r>
              <a:rPr spc="-33" dirty="0"/>
              <a:t>Erasmus</a:t>
            </a:r>
            <a:r>
              <a:rPr spc="-27" dirty="0"/>
              <a:t> </a:t>
            </a:r>
            <a:r>
              <a:rPr spc="-36" dirty="0"/>
              <a:t>MC</a:t>
            </a:r>
            <a:r>
              <a:rPr spc="-24" dirty="0"/>
              <a:t> Werkomgeving</a:t>
            </a:r>
            <a:r>
              <a:rPr spc="-27" dirty="0"/>
              <a:t> </a:t>
            </a:r>
            <a:r>
              <a:rPr spc="-24" dirty="0"/>
              <a:t>Kantoorgebieden </a:t>
            </a:r>
            <a:r>
              <a:rPr dirty="0"/>
              <a:t>-</a:t>
            </a:r>
            <a:r>
              <a:rPr spc="-24" dirty="0"/>
              <a:t> </a:t>
            </a:r>
            <a:r>
              <a:rPr spc="-36" dirty="0"/>
              <a:t>versie</a:t>
            </a:r>
            <a:r>
              <a:rPr spc="-27" dirty="0"/>
              <a:t> </a:t>
            </a:r>
            <a:r>
              <a:rPr spc="-12" dirty="0"/>
              <a:t>22</a:t>
            </a:r>
            <a:r>
              <a:rPr spc="-24" dirty="0"/>
              <a:t> </a:t>
            </a:r>
            <a:r>
              <a:rPr spc="-21" dirty="0"/>
              <a:t>augustus</a:t>
            </a:r>
            <a:r>
              <a:rPr spc="-24" dirty="0"/>
              <a:t> </a:t>
            </a:r>
            <a:r>
              <a:rPr spc="-12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69508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0D6F401F-1A77-97A1-FDE1-6A596B0326C3}"/>
              </a:ext>
            </a:extLst>
          </p:cNvPr>
          <p:cNvSpPr/>
          <p:nvPr userDrawn="1"/>
        </p:nvSpPr>
        <p:spPr>
          <a:xfrm>
            <a:off x="0" y="5832474"/>
            <a:ext cx="2476072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55A32B00-F76D-448E-B480-0952A1C7F75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85641" y="1106887"/>
            <a:ext cx="7705507" cy="5751112"/>
          </a:xfrm>
          <a:custGeom>
            <a:avLst/>
            <a:gdLst>
              <a:gd name="connsiteX0" fmla="*/ 774042 w 7705507"/>
              <a:gd name="connsiteY0" fmla="*/ 0 h 5751112"/>
              <a:gd name="connsiteX1" fmla="*/ 7705507 w 7705507"/>
              <a:gd name="connsiteY1" fmla="*/ 0 h 5751112"/>
              <a:gd name="connsiteX2" fmla="*/ 7705507 w 7705507"/>
              <a:gd name="connsiteY2" fmla="*/ 485376 h 5751112"/>
              <a:gd name="connsiteX3" fmla="*/ 7705507 w 7705507"/>
              <a:gd name="connsiteY3" fmla="*/ 2666915 h 5751112"/>
              <a:gd name="connsiteX4" fmla="*/ 7705507 w 7705507"/>
              <a:gd name="connsiteY4" fmla="*/ 3152291 h 5751112"/>
              <a:gd name="connsiteX5" fmla="*/ 7705507 w 7705507"/>
              <a:gd name="connsiteY5" fmla="*/ 3775860 h 5751112"/>
              <a:gd name="connsiteX6" fmla="*/ 7705507 w 7705507"/>
              <a:gd name="connsiteY6" fmla="*/ 4261236 h 5751112"/>
              <a:gd name="connsiteX7" fmla="*/ 7705507 w 7705507"/>
              <a:gd name="connsiteY7" fmla="*/ 5265736 h 5751112"/>
              <a:gd name="connsiteX8" fmla="*/ 7705507 w 7705507"/>
              <a:gd name="connsiteY8" fmla="*/ 5751112 h 5751112"/>
              <a:gd name="connsiteX9" fmla="*/ 0 w 7705507"/>
              <a:gd name="connsiteY9" fmla="*/ 5751112 h 5751112"/>
              <a:gd name="connsiteX10" fmla="*/ 0 w 7705507"/>
              <a:gd name="connsiteY10" fmla="*/ 5265736 h 5751112"/>
              <a:gd name="connsiteX11" fmla="*/ 0 w 7705507"/>
              <a:gd name="connsiteY11" fmla="*/ 4261236 h 5751112"/>
              <a:gd name="connsiteX12" fmla="*/ 0 w 7705507"/>
              <a:gd name="connsiteY12" fmla="*/ 3775860 h 5751112"/>
              <a:gd name="connsiteX13" fmla="*/ 0 w 7705507"/>
              <a:gd name="connsiteY13" fmla="*/ 3152291 h 5751112"/>
              <a:gd name="connsiteX14" fmla="*/ 0 w 7705507"/>
              <a:gd name="connsiteY14" fmla="*/ 2666915 h 5751112"/>
              <a:gd name="connsiteX15" fmla="*/ 0 w 7705507"/>
              <a:gd name="connsiteY15" fmla="*/ 1259503 h 5751112"/>
              <a:gd name="connsiteX16" fmla="*/ 0 w 7705507"/>
              <a:gd name="connsiteY16" fmla="*/ 774127 h 57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05507" h="5751112">
                <a:moveTo>
                  <a:pt x="774042" y="0"/>
                </a:moveTo>
                <a:lnTo>
                  <a:pt x="7705507" y="0"/>
                </a:lnTo>
                <a:lnTo>
                  <a:pt x="7705507" y="485376"/>
                </a:lnTo>
                <a:lnTo>
                  <a:pt x="7705507" y="2666915"/>
                </a:lnTo>
                <a:lnTo>
                  <a:pt x="7705507" y="3152291"/>
                </a:lnTo>
                <a:lnTo>
                  <a:pt x="7705507" y="3775860"/>
                </a:lnTo>
                <a:lnTo>
                  <a:pt x="7705507" y="4261236"/>
                </a:lnTo>
                <a:lnTo>
                  <a:pt x="7705507" y="5265736"/>
                </a:lnTo>
                <a:lnTo>
                  <a:pt x="7705507" y="5751112"/>
                </a:lnTo>
                <a:lnTo>
                  <a:pt x="0" y="5751112"/>
                </a:lnTo>
                <a:lnTo>
                  <a:pt x="0" y="5265736"/>
                </a:lnTo>
                <a:lnTo>
                  <a:pt x="0" y="4261236"/>
                </a:lnTo>
                <a:lnTo>
                  <a:pt x="0" y="3775860"/>
                </a:lnTo>
                <a:lnTo>
                  <a:pt x="0" y="3152291"/>
                </a:lnTo>
                <a:lnTo>
                  <a:pt x="0" y="2666915"/>
                </a:lnTo>
                <a:lnTo>
                  <a:pt x="0" y="1259503"/>
                </a:lnTo>
                <a:lnTo>
                  <a:pt x="0" y="7741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35AF1634-70B8-F5A7-570A-06B7DBAF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2601521"/>
            <a:ext cx="6096000" cy="2804296"/>
          </a:xfrm>
          <a:prstGeom prst="round1Rect">
            <a:avLst>
              <a:gd name="adj" fmla="val 1763"/>
            </a:avLst>
          </a:pr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8" y="3006473"/>
            <a:ext cx="5040000" cy="1994392"/>
          </a:xfrm>
        </p:spPr>
        <p:txBody>
          <a:bodyPr>
            <a:spAutoFit/>
          </a:bodyPr>
          <a:lstStyle>
            <a:lvl1pPr>
              <a:defRPr sz="4800"/>
            </a:lvl1pPr>
          </a:lstStyle>
          <a:p>
            <a:r>
              <a:rPr lang="nl-NL" noProof="0" dirty="0"/>
              <a:t>Voor een gezonde toekomst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94416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Eindslide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7431364"/>
            <a:ext cx="5040000" cy="144759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803CEC3A-95E8-4A93-8900-1C52BB106D1C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7163088"/>
            <a:ext cx="5376001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3200" y="7163088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DBF6A21-0240-D52A-B31D-1268DE282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403" y="546712"/>
            <a:ext cx="2113047" cy="1107442"/>
          </a:xfrm>
          <a:prstGeom prst="rect">
            <a:avLst/>
          </a:prstGeom>
        </p:spPr>
      </p:pic>
      <p:grpSp>
        <p:nvGrpSpPr>
          <p:cNvPr id="8" name="INSTRUCTIE">
            <a:extLst>
              <a:ext uri="{FF2B5EF4-FFF2-40B4-BE49-F238E27FC236}">
                <a16:creationId xmlns:a16="http://schemas.microsoft.com/office/drawing/2014/main" id="{751A8970-BD21-4D55-F420-40F390642A67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2B848563-F8AB-281F-AC5B-88730C97B9BD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1" name="INSTRUCTIE">
              <a:extLst>
                <a:ext uri="{FF2B5EF4-FFF2-40B4-BE49-F238E27FC236}">
                  <a16:creationId xmlns:a16="http://schemas.microsoft.com/office/drawing/2014/main" id="{313A0D49-1A50-4447-58CF-141B274B85B2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2" name="Rechthoek 11">
                <a:extLst>
                  <a:ext uri="{FF2B5EF4-FFF2-40B4-BE49-F238E27FC236}">
                    <a16:creationId xmlns:a16="http://schemas.microsoft.com/office/drawing/2014/main" id="{1C2B33D1-A2C3-2A13-5649-3C046C6ECC88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3" name="Ovaal 12">
                <a:extLst>
                  <a:ext uri="{FF2B5EF4-FFF2-40B4-BE49-F238E27FC236}">
                    <a16:creationId xmlns:a16="http://schemas.microsoft.com/office/drawing/2014/main" id="{7F9A10EB-8A21-B3A0-F111-4C11497FB9BB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B84E1737-1D83-1F6F-AE1E-117E94A55771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5" name="Groep 14">
                <a:extLst>
                  <a:ext uri="{FF2B5EF4-FFF2-40B4-BE49-F238E27FC236}">
                    <a16:creationId xmlns:a16="http://schemas.microsoft.com/office/drawing/2014/main" id="{92215126-B3EE-C109-2A6D-8FDBF17B3157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37A27F6D-8931-9482-4C25-2D0D4651B4D3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4" name="Ovaal 63">
                  <a:extLst>
                    <a:ext uri="{FF2B5EF4-FFF2-40B4-BE49-F238E27FC236}">
                      <a16:creationId xmlns:a16="http://schemas.microsoft.com/office/drawing/2014/main" id="{394B5BBD-C135-E23D-581E-7077E0C5F747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5" name="Vrije vorm: vorm 64">
                  <a:extLst>
                    <a:ext uri="{FF2B5EF4-FFF2-40B4-BE49-F238E27FC236}">
                      <a16:creationId xmlns:a16="http://schemas.microsoft.com/office/drawing/2014/main" id="{BFAA2C71-5B69-E0EC-32D2-C5F5332251FC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Rechthoek: afgeronde hoeken 65">
                  <a:extLst>
                    <a:ext uri="{FF2B5EF4-FFF2-40B4-BE49-F238E27FC236}">
                      <a16:creationId xmlns:a16="http://schemas.microsoft.com/office/drawing/2014/main" id="{B71D58FC-73A1-A0EC-D031-A3F32D069880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67" name="Rechte verbindingslijn 66">
                  <a:extLst>
                    <a:ext uri="{FF2B5EF4-FFF2-40B4-BE49-F238E27FC236}">
                      <a16:creationId xmlns:a16="http://schemas.microsoft.com/office/drawing/2014/main" id="{DD82D312-F238-3132-F213-1D6DFAFB239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8" name="Rechte verbindingslijn 67">
                  <a:extLst>
                    <a:ext uri="{FF2B5EF4-FFF2-40B4-BE49-F238E27FC236}">
                      <a16:creationId xmlns:a16="http://schemas.microsoft.com/office/drawing/2014/main" id="{170F4539-7EE5-0038-41C6-6A31CE5506DD}"/>
                    </a:ext>
                  </a:extLst>
                </p:cNvPr>
                <p:cNvCxnSpPr>
                  <a:cxnSpLocks/>
                  <a:stCxn id="66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" name="Ovaal 16">
                <a:extLst>
                  <a:ext uri="{FF2B5EF4-FFF2-40B4-BE49-F238E27FC236}">
                    <a16:creationId xmlns:a16="http://schemas.microsoft.com/office/drawing/2014/main" id="{8DD9E57D-F744-82F7-A675-5ABEF411162B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108FBF50-9F68-3FA6-6C37-16554D63A942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96667914-A256-AE6A-52F2-F90756135F08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60" name="Rechthoek 59">
                  <a:extLst>
                    <a:ext uri="{FF2B5EF4-FFF2-40B4-BE49-F238E27FC236}">
                      <a16:creationId xmlns:a16="http://schemas.microsoft.com/office/drawing/2014/main" id="{26196B7C-6BC8-951E-E2DF-BCFB01E579D7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61" name="Rechte verbindingslijn 60">
                  <a:extLst>
                    <a:ext uri="{FF2B5EF4-FFF2-40B4-BE49-F238E27FC236}">
                      <a16:creationId xmlns:a16="http://schemas.microsoft.com/office/drawing/2014/main" id="{2EC1F0FA-CCF2-98DD-F495-8F4C9AF4C89C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62" name="Gelijkbenige driehoek 61">
                  <a:extLst>
                    <a:ext uri="{FF2B5EF4-FFF2-40B4-BE49-F238E27FC236}">
                      <a16:creationId xmlns:a16="http://schemas.microsoft.com/office/drawing/2014/main" id="{BB3CD299-C664-4722-C2AF-DDE63F214012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0" name="Ovaal 19">
                <a:extLst>
                  <a:ext uri="{FF2B5EF4-FFF2-40B4-BE49-F238E27FC236}">
                    <a16:creationId xmlns:a16="http://schemas.microsoft.com/office/drawing/2014/main" id="{8B5F399F-0AF5-33FC-3CDD-10CE77AA7757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98A450B3-5BA2-1839-835E-104F144921D5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3" name="Ovaal 22">
                <a:extLst>
                  <a:ext uri="{FF2B5EF4-FFF2-40B4-BE49-F238E27FC236}">
                    <a16:creationId xmlns:a16="http://schemas.microsoft.com/office/drawing/2014/main" id="{D9DDC08A-2055-9CD4-3B85-822DDF596C90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55CF3F72-12C3-8470-D2CE-66607D9FC353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25" name="Groep 24">
                <a:extLst>
                  <a:ext uri="{FF2B5EF4-FFF2-40B4-BE49-F238E27FC236}">
                    <a16:creationId xmlns:a16="http://schemas.microsoft.com/office/drawing/2014/main" id="{9319B779-448F-C92D-AAAC-CE64AC42F88B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F8874514-A618-C266-0103-94FF6651C608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47" name="Groep 46">
                    <a:extLst>
                      <a:ext uri="{FF2B5EF4-FFF2-40B4-BE49-F238E27FC236}">
                        <a16:creationId xmlns:a16="http://schemas.microsoft.com/office/drawing/2014/main" id="{4E4BE4E2-6F46-0A01-ACBB-3CDA57AA288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54" name="Groep 53">
                      <a:extLst>
                        <a:ext uri="{FF2B5EF4-FFF2-40B4-BE49-F238E27FC236}">
                          <a16:creationId xmlns:a16="http://schemas.microsoft.com/office/drawing/2014/main" id="{813EF0EF-72D0-05D0-5370-EDCF18BAEED9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57" name="Rechthoek 56">
                        <a:extLst>
                          <a:ext uri="{FF2B5EF4-FFF2-40B4-BE49-F238E27FC236}">
                            <a16:creationId xmlns:a16="http://schemas.microsoft.com/office/drawing/2014/main" id="{86222E53-CD0D-91DA-88D6-E5CC34CFFDE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8" name="Rechthoek 57">
                        <a:extLst>
                          <a:ext uri="{FF2B5EF4-FFF2-40B4-BE49-F238E27FC236}">
                            <a16:creationId xmlns:a16="http://schemas.microsoft.com/office/drawing/2014/main" id="{9B67078A-387C-86F2-F740-3550642C473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9" name="Ovaal 58">
                        <a:extLst>
                          <a:ext uri="{FF2B5EF4-FFF2-40B4-BE49-F238E27FC236}">
                            <a16:creationId xmlns:a16="http://schemas.microsoft.com/office/drawing/2014/main" id="{9D0C619A-6F4E-7946-9CAC-F2CBFF0EDF8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55" name="Afbeelding 54">
                      <a:extLst>
                        <a:ext uri="{FF2B5EF4-FFF2-40B4-BE49-F238E27FC236}">
                          <a16:creationId xmlns:a16="http://schemas.microsoft.com/office/drawing/2014/main" id="{094700DD-AC06-AD9E-503E-130AC6DC2515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6" name="Afbeelding 55">
                      <a:extLst>
                        <a:ext uri="{FF2B5EF4-FFF2-40B4-BE49-F238E27FC236}">
                          <a16:creationId xmlns:a16="http://schemas.microsoft.com/office/drawing/2014/main" id="{87AEA4CF-65C1-0111-6D27-8683D1286AFE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8" name="Groep 47">
                    <a:extLst>
                      <a:ext uri="{FF2B5EF4-FFF2-40B4-BE49-F238E27FC236}">
                        <a16:creationId xmlns:a16="http://schemas.microsoft.com/office/drawing/2014/main" id="{F33D3A4A-B57E-B522-B2B9-A86C5B5052C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2CB25B73-4531-3736-7C0D-978DA7F6483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3" name="Rechthoek 52">
                      <a:extLst>
                        <a:ext uri="{FF2B5EF4-FFF2-40B4-BE49-F238E27FC236}">
                          <a16:creationId xmlns:a16="http://schemas.microsoft.com/office/drawing/2014/main" id="{41F8B60C-DE99-B50B-8C80-579326A81572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9" name="Groep 48">
                    <a:extLst>
                      <a:ext uri="{FF2B5EF4-FFF2-40B4-BE49-F238E27FC236}">
                        <a16:creationId xmlns:a16="http://schemas.microsoft.com/office/drawing/2014/main" id="{3C8ACA34-7508-0E23-2663-AEEE4865666A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0" name="Rechthoek 49">
                      <a:extLst>
                        <a:ext uri="{FF2B5EF4-FFF2-40B4-BE49-F238E27FC236}">
                          <a16:creationId xmlns:a16="http://schemas.microsoft.com/office/drawing/2014/main" id="{26B73946-6C0A-388E-A7C5-D99E65F11C1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040D2A1B-4100-9490-F078-098D3D7BF95B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5" name="Rechthoek 44">
                  <a:extLst>
                    <a:ext uri="{FF2B5EF4-FFF2-40B4-BE49-F238E27FC236}">
                      <a16:creationId xmlns:a16="http://schemas.microsoft.com/office/drawing/2014/main" id="{134BF498-3875-45BF-624D-8E6201CDAF3A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46" name="Gelijkbenige driehoek 45">
                  <a:extLst>
                    <a:ext uri="{FF2B5EF4-FFF2-40B4-BE49-F238E27FC236}">
                      <a16:creationId xmlns:a16="http://schemas.microsoft.com/office/drawing/2014/main" id="{160DCCD3-19AD-A352-25A4-07447761D557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" name="Groep 25">
                <a:extLst>
                  <a:ext uri="{FF2B5EF4-FFF2-40B4-BE49-F238E27FC236}">
                    <a16:creationId xmlns:a16="http://schemas.microsoft.com/office/drawing/2014/main" id="{9BB1905F-9B98-4FDE-3DA5-5733060BBE82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3E1FD8A2-2307-BAE5-12B5-94B98196672F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Rechthoek 30">
                  <a:extLst>
                    <a:ext uri="{FF2B5EF4-FFF2-40B4-BE49-F238E27FC236}">
                      <a16:creationId xmlns:a16="http://schemas.microsoft.com/office/drawing/2014/main" id="{D9CC7931-8720-09E4-705D-38EF0F0AE2C1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Tekstvak 31">
                  <a:extLst>
                    <a:ext uri="{FF2B5EF4-FFF2-40B4-BE49-F238E27FC236}">
                      <a16:creationId xmlns:a16="http://schemas.microsoft.com/office/drawing/2014/main" id="{2CD8942D-38FF-818F-E598-36C6E76F16E7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33" name="Tekstvak 32">
                  <a:extLst>
                    <a:ext uri="{FF2B5EF4-FFF2-40B4-BE49-F238E27FC236}">
                      <a16:creationId xmlns:a16="http://schemas.microsoft.com/office/drawing/2014/main" id="{249F5C2D-6118-BA0D-7527-586284734252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34" name="Vrije vorm: vorm 33">
                  <a:extLst>
                    <a:ext uri="{FF2B5EF4-FFF2-40B4-BE49-F238E27FC236}">
                      <a16:creationId xmlns:a16="http://schemas.microsoft.com/office/drawing/2014/main" id="{B7C8530A-BAA3-76E8-BEB0-49694C1FD346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5" name="Gelijkbenige driehoek 34">
                  <a:extLst>
                    <a:ext uri="{FF2B5EF4-FFF2-40B4-BE49-F238E27FC236}">
                      <a16:creationId xmlns:a16="http://schemas.microsoft.com/office/drawing/2014/main" id="{12030D00-1DEE-5895-F0E7-A98B079E8046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6" name="Groep 35">
                  <a:extLst>
                    <a:ext uri="{FF2B5EF4-FFF2-40B4-BE49-F238E27FC236}">
                      <a16:creationId xmlns:a16="http://schemas.microsoft.com/office/drawing/2014/main" id="{49AF241D-B7A4-239A-62F1-EEBB08E8A7C2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24CB3724-33CC-857C-B4C1-0F5079C8390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53E8BE32-81C7-A93E-5407-1F3CAF9A2C3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BF56C530-5D3D-961D-9BA6-C2DFF60FD50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8EF4A456-2ECB-1029-ED3F-C27BF1049DEB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38" name="Rechthoek 37">
                    <a:extLst>
                      <a:ext uri="{FF2B5EF4-FFF2-40B4-BE49-F238E27FC236}">
                        <a16:creationId xmlns:a16="http://schemas.microsoft.com/office/drawing/2014/main" id="{964E1927-62AD-49B0-A99B-5DAD318912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D2853A3D-8C84-6CE7-70C0-12A7CBD73FC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968C1B1F-4FDA-0574-CCAE-15EBAA182D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27" name="ICOON_info">
                <a:extLst>
                  <a:ext uri="{FF2B5EF4-FFF2-40B4-BE49-F238E27FC236}">
                    <a16:creationId xmlns:a16="http://schemas.microsoft.com/office/drawing/2014/main" id="{CFC0FB1E-A655-F48F-ADAF-6005E1B217F0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8" name="Ovaal 27">
                  <a:extLst>
                    <a:ext uri="{FF2B5EF4-FFF2-40B4-BE49-F238E27FC236}">
                      <a16:creationId xmlns:a16="http://schemas.microsoft.com/office/drawing/2014/main" id="{E7E57E9C-FF08-8CCD-65BC-B64C08CBB76E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" name="Graphic 163" descr="Informatie">
                  <a:extLst>
                    <a:ext uri="{FF2B5EF4-FFF2-40B4-BE49-F238E27FC236}">
                      <a16:creationId xmlns:a16="http://schemas.microsoft.com/office/drawing/2014/main" id="{B45A8CFA-F169-8B21-71F7-B67A1991C531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669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4 L 4.79167E-6 3.7037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4.79167E-6 -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4 L 4.79167E-6 3.7037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4.79167E-6 -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</p:bldLst>
      </p:timing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5" b="1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92" b="0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88" b="0" i="0">
                <a:solidFill>
                  <a:srgbClr val="1C3382"/>
                </a:solidFill>
                <a:latin typeface="Arial"/>
                <a:cs typeface="Arial"/>
              </a:defRPr>
            </a:lvl1pPr>
          </a:lstStyle>
          <a:p>
            <a:pPr marL="23104">
              <a:lnSpc>
                <a:spcPts val="907"/>
              </a:lnSpc>
            </a:pPr>
            <a:fld id="{81D60167-4931-47E6-BA6A-407CBD079E47}" type="slidenum">
              <a:rPr b="1" dirty="0">
                <a:latin typeface="Arial"/>
                <a:cs typeface="Arial"/>
              </a:rPr>
              <a:pPr marL="23104">
                <a:lnSpc>
                  <a:spcPts val="907"/>
                </a:lnSpc>
              </a:pPr>
              <a:t>‹#›</a:t>
            </a:fld>
            <a:r>
              <a:rPr b="1" spc="167" dirty="0">
                <a:latin typeface="Arial"/>
                <a:cs typeface="Arial"/>
              </a:rPr>
              <a:t> </a:t>
            </a:r>
            <a:r>
              <a:rPr b="1" spc="-33" dirty="0">
                <a:latin typeface="Arial"/>
                <a:cs typeface="Arial"/>
              </a:rPr>
              <a:t>|</a:t>
            </a:r>
            <a:r>
              <a:rPr spc="-33" dirty="0"/>
              <a:t>Erasmus</a:t>
            </a:r>
            <a:r>
              <a:rPr spc="-27" dirty="0"/>
              <a:t> </a:t>
            </a:r>
            <a:r>
              <a:rPr spc="-36" dirty="0"/>
              <a:t>MC</a:t>
            </a:r>
            <a:r>
              <a:rPr spc="-24" dirty="0"/>
              <a:t> Werkomgeving</a:t>
            </a:r>
            <a:r>
              <a:rPr spc="-27" dirty="0"/>
              <a:t> </a:t>
            </a:r>
            <a:r>
              <a:rPr spc="-24" dirty="0"/>
              <a:t>Kantoorgebieden </a:t>
            </a:r>
            <a:r>
              <a:rPr dirty="0"/>
              <a:t>-</a:t>
            </a:r>
            <a:r>
              <a:rPr spc="-24" dirty="0"/>
              <a:t> </a:t>
            </a:r>
            <a:r>
              <a:rPr spc="-36" dirty="0"/>
              <a:t>versie</a:t>
            </a:r>
            <a:r>
              <a:rPr spc="-27" dirty="0"/>
              <a:t> </a:t>
            </a:r>
            <a:r>
              <a:rPr spc="-12" dirty="0"/>
              <a:t>22</a:t>
            </a:r>
            <a:r>
              <a:rPr spc="-24" dirty="0"/>
              <a:t> </a:t>
            </a:r>
            <a:r>
              <a:rPr spc="-21" dirty="0"/>
              <a:t>augustus</a:t>
            </a:r>
            <a:r>
              <a:rPr spc="-24" dirty="0"/>
              <a:t> </a:t>
            </a:r>
            <a:r>
              <a:rPr spc="-12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78914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 +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A2E51A9-DC84-B3EF-68F0-A5936078776B}"/>
              </a:ext>
            </a:extLst>
          </p:cNvPr>
          <p:cNvSpPr/>
          <p:nvPr userDrawn="1"/>
        </p:nvSpPr>
        <p:spPr>
          <a:xfrm>
            <a:off x="0" y="5832474"/>
            <a:ext cx="2476072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55A32B00-F76D-448E-B480-0952A1C7F75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85641" y="1106887"/>
            <a:ext cx="7705507" cy="5751112"/>
          </a:xfrm>
          <a:custGeom>
            <a:avLst/>
            <a:gdLst>
              <a:gd name="connsiteX0" fmla="*/ 774042 w 7705507"/>
              <a:gd name="connsiteY0" fmla="*/ 0 h 5751112"/>
              <a:gd name="connsiteX1" fmla="*/ 7705507 w 7705507"/>
              <a:gd name="connsiteY1" fmla="*/ 0 h 5751112"/>
              <a:gd name="connsiteX2" fmla="*/ 7705507 w 7705507"/>
              <a:gd name="connsiteY2" fmla="*/ 485376 h 5751112"/>
              <a:gd name="connsiteX3" fmla="*/ 7705507 w 7705507"/>
              <a:gd name="connsiteY3" fmla="*/ 2666915 h 5751112"/>
              <a:gd name="connsiteX4" fmla="*/ 7705507 w 7705507"/>
              <a:gd name="connsiteY4" fmla="*/ 3152291 h 5751112"/>
              <a:gd name="connsiteX5" fmla="*/ 7705507 w 7705507"/>
              <a:gd name="connsiteY5" fmla="*/ 3775860 h 5751112"/>
              <a:gd name="connsiteX6" fmla="*/ 7705507 w 7705507"/>
              <a:gd name="connsiteY6" fmla="*/ 4261236 h 5751112"/>
              <a:gd name="connsiteX7" fmla="*/ 7705507 w 7705507"/>
              <a:gd name="connsiteY7" fmla="*/ 5265736 h 5751112"/>
              <a:gd name="connsiteX8" fmla="*/ 7705507 w 7705507"/>
              <a:gd name="connsiteY8" fmla="*/ 5751112 h 5751112"/>
              <a:gd name="connsiteX9" fmla="*/ 0 w 7705507"/>
              <a:gd name="connsiteY9" fmla="*/ 5751112 h 5751112"/>
              <a:gd name="connsiteX10" fmla="*/ 0 w 7705507"/>
              <a:gd name="connsiteY10" fmla="*/ 5265736 h 5751112"/>
              <a:gd name="connsiteX11" fmla="*/ 0 w 7705507"/>
              <a:gd name="connsiteY11" fmla="*/ 4261236 h 5751112"/>
              <a:gd name="connsiteX12" fmla="*/ 0 w 7705507"/>
              <a:gd name="connsiteY12" fmla="*/ 3775860 h 5751112"/>
              <a:gd name="connsiteX13" fmla="*/ 0 w 7705507"/>
              <a:gd name="connsiteY13" fmla="*/ 3152291 h 5751112"/>
              <a:gd name="connsiteX14" fmla="*/ 0 w 7705507"/>
              <a:gd name="connsiteY14" fmla="*/ 2666915 h 5751112"/>
              <a:gd name="connsiteX15" fmla="*/ 0 w 7705507"/>
              <a:gd name="connsiteY15" fmla="*/ 1259503 h 5751112"/>
              <a:gd name="connsiteX16" fmla="*/ 0 w 7705507"/>
              <a:gd name="connsiteY16" fmla="*/ 774127 h 57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05507" h="5751112">
                <a:moveTo>
                  <a:pt x="774042" y="0"/>
                </a:moveTo>
                <a:lnTo>
                  <a:pt x="7705507" y="0"/>
                </a:lnTo>
                <a:lnTo>
                  <a:pt x="7705507" y="485376"/>
                </a:lnTo>
                <a:lnTo>
                  <a:pt x="7705507" y="2666915"/>
                </a:lnTo>
                <a:lnTo>
                  <a:pt x="7705507" y="3152291"/>
                </a:lnTo>
                <a:lnTo>
                  <a:pt x="7705507" y="3775860"/>
                </a:lnTo>
                <a:lnTo>
                  <a:pt x="7705507" y="4261236"/>
                </a:lnTo>
                <a:lnTo>
                  <a:pt x="7705507" y="5265736"/>
                </a:lnTo>
                <a:lnTo>
                  <a:pt x="7705507" y="5751112"/>
                </a:lnTo>
                <a:lnTo>
                  <a:pt x="0" y="5751112"/>
                </a:lnTo>
                <a:lnTo>
                  <a:pt x="0" y="5265736"/>
                </a:lnTo>
                <a:lnTo>
                  <a:pt x="0" y="4261236"/>
                </a:lnTo>
                <a:lnTo>
                  <a:pt x="0" y="3775860"/>
                </a:lnTo>
                <a:lnTo>
                  <a:pt x="0" y="3152291"/>
                </a:lnTo>
                <a:lnTo>
                  <a:pt x="0" y="2666915"/>
                </a:lnTo>
                <a:lnTo>
                  <a:pt x="0" y="1259503"/>
                </a:lnTo>
                <a:lnTo>
                  <a:pt x="0" y="7741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35AF1634-70B8-F5A7-570A-06B7DBAF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737338"/>
            <a:ext cx="6096000" cy="5120662"/>
          </a:xfrm>
          <a:custGeom>
            <a:avLst/>
            <a:gdLst>
              <a:gd name="connsiteX0" fmla="*/ 0 w 6096000"/>
              <a:gd name="connsiteY0" fmla="*/ 0 h 5120662"/>
              <a:gd name="connsiteX1" fmla="*/ 6002087 w 6096000"/>
              <a:gd name="connsiteY1" fmla="*/ 0 h 5120662"/>
              <a:gd name="connsiteX2" fmla="*/ 6096000 w 6096000"/>
              <a:gd name="connsiteY2" fmla="*/ 93913 h 5120662"/>
              <a:gd name="connsiteX3" fmla="*/ 6096000 w 6096000"/>
              <a:gd name="connsiteY3" fmla="*/ 5120662 h 5120662"/>
              <a:gd name="connsiteX4" fmla="*/ 0 w 6096000"/>
              <a:gd name="connsiteY4" fmla="*/ 5120662 h 512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120662">
                <a:moveTo>
                  <a:pt x="0" y="0"/>
                </a:moveTo>
                <a:lnTo>
                  <a:pt x="6002087" y="0"/>
                </a:lnTo>
                <a:cubicBezTo>
                  <a:pt x="6053954" y="0"/>
                  <a:pt x="6096000" y="42046"/>
                  <a:pt x="6096000" y="93913"/>
                </a:cubicBezTo>
                <a:lnTo>
                  <a:pt x="6096000" y="5120662"/>
                </a:lnTo>
                <a:lnTo>
                  <a:pt x="0" y="5120662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8" y="2177579"/>
            <a:ext cx="5040000" cy="1994392"/>
          </a:xfrm>
        </p:spPr>
        <p:txBody>
          <a:bodyPr>
            <a:spAutoFit/>
          </a:bodyPr>
          <a:lstStyle>
            <a:lvl1pPr>
              <a:defRPr sz="4800"/>
            </a:lvl1pPr>
          </a:lstStyle>
          <a:p>
            <a:r>
              <a:rPr lang="nl-NL" noProof="0" dirty="0"/>
              <a:t>Voor een gezonde toekomst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1958870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Eindslide + contact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7431364"/>
            <a:ext cx="5040000" cy="144759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B37E6B2D-1261-422A-AD3B-3D9ACE8F6909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4632E-AD5D-4262-BFF1-731C477D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7163088"/>
            <a:ext cx="5376001" cy="144759"/>
          </a:xfrm>
        </p:spPr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F53AC6-EE04-4C36-B44F-46EEA20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3200" y="7163088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DBF6A21-0240-D52A-B31D-1268DE282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403" y="546712"/>
            <a:ext cx="2113047" cy="1107442"/>
          </a:xfrm>
          <a:prstGeom prst="rect">
            <a:avLst/>
          </a:prstGeom>
        </p:spPr>
      </p:pic>
      <p:grpSp>
        <p:nvGrpSpPr>
          <p:cNvPr id="8" name="INSTRUCTIE">
            <a:extLst>
              <a:ext uri="{FF2B5EF4-FFF2-40B4-BE49-F238E27FC236}">
                <a16:creationId xmlns:a16="http://schemas.microsoft.com/office/drawing/2014/main" id="{7A58FCDD-8C15-1F5F-8604-F684DFF8ABE5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CC792226-F85E-8E11-3600-B8320C43A911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11" name="INSTRUCTIE">
              <a:extLst>
                <a:ext uri="{FF2B5EF4-FFF2-40B4-BE49-F238E27FC236}">
                  <a16:creationId xmlns:a16="http://schemas.microsoft.com/office/drawing/2014/main" id="{748B132A-1D00-682D-D7C8-8C9CC2EE58EE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12" name="Rechthoek 11">
                <a:extLst>
                  <a:ext uri="{FF2B5EF4-FFF2-40B4-BE49-F238E27FC236}">
                    <a16:creationId xmlns:a16="http://schemas.microsoft.com/office/drawing/2014/main" id="{7D2CA6F4-1A76-B912-9CBD-CAB46F86A789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13" name="Ovaal 12">
                <a:extLst>
                  <a:ext uri="{FF2B5EF4-FFF2-40B4-BE49-F238E27FC236}">
                    <a16:creationId xmlns:a16="http://schemas.microsoft.com/office/drawing/2014/main" id="{DC8169DB-3B72-AEA5-B36E-7BE187D05BC9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32342D10-6BF3-D062-91D4-CB54408CBCD7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5" name="Groep 14">
                <a:extLst>
                  <a:ext uri="{FF2B5EF4-FFF2-40B4-BE49-F238E27FC236}">
                    <a16:creationId xmlns:a16="http://schemas.microsoft.com/office/drawing/2014/main" id="{387B8910-1A79-EDDA-9D38-A9351E4D05DD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EA0D6445-6298-0EF8-FBCB-46162FD5F275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4" name="Ovaal 63">
                  <a:extLst>
                    <a:ext uri="{FF2B5EF4-FFF2-40B4-BE49-F238E27FC236}">
                      <a16:creationId xmlns:a16="http://schemas.microsoft.com/office/drawing/2014/main" id="{3CBF66CD-4701-D771-3A60-FE763CE86BDB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5" name="Vrije vorm: vorm 64">
                  <a:extLst>
                    <a:ext uri="{FF2B5EF4-FFF2-40B4-BE49-F238E27FC236}">
                      <a16:creationId xmlns:a16="http://schemas.microsoft.com/office/drawing/2014/main" id="{9A198884-06E9-BC86-E351-1AE06356F01E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Rechthoek: afgeronde hoeken 65">
                  <a:extLst>
                    <a:ext uri="{FF2B5EF4-FFF2-40B4-BE49-F238E27FC236}">
                      <a16:creationId xmlns:a16="http://schemas.microsoft.com/office/drawing/2014/main" id="{113190CB-4FE2-5119-0645-C055004E1B28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67" name="Rechte verbindingslijn 66">
                  <a:extLst>
                    <a:ext uri="{FF2B5EF4-FFF2-40B4-BE49-F238E27FC236}">
                      <a16:creationId xmlns:a16="http://schemas.microsoft.com/office/drawing/2014/main" id="{CDCEB3F9-FB5B-2FCE-38AA-12B3F951718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8" name="Rechte verbindingslijn 67">
                  <a:extLst>
                    <a:ext uri="{FF2B5EF4-FFF2-40B4-BE49-F238E27FC236}">
                      <a16:creationId xmlns:a16="http://schemas.microsoft.com/office/drawing/2014/main" id="{12E2D26F-5C5B-19BD-4850-173D93597B5B}"/>
                    </a:ext>
                  </a:extLst>
                </p:cNvPr>
                <p:cNvCxnSpPr>
                  <a:cxnSpLocks/>
                  <a:stCxn id="66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" name="Ovaal 16">
                <a:extLst>
                  <a:ext uri="{FF2B5EF4-FFF2-40B4-BE49-F238E27FC236}">
                    <a16:creationId xmlns:a16="http://schemas.microsoft.com/office/drawing/2014/main" id="{174BAE20-0424-B229-00C0-DBE942D40368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D8A7AD25-4C63-7802-1688-DAC9E9F4FA5D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32D82B0E-D298-9CA6-C1D5-33B47206AFE5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60" name="Rechthoek 59">
                  <a:extLst>
                    <a:ext uri="{FF2B5EF4-FFF2-40B4-BE49-F238E27FC236}">
                      <a16:creationId xmlns:a16="http://schemas.microsoft.com/office/drawing/2014/main" id="{8EA8D3BC-988D-8F8C-DB5C-306FB65C29A7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61" name="Rechte verbindingslijn 60">
                  <a:extLst>
                    <a:ext uri="{FF2B5EF4-FFF2-40B4-BE49-F238E27FC236}">
                      <a16:creationId xmlns:a16="http://schemas.microsoft.com/office/drawing/2014/main" id="{BFA09DE3-3115-58DB-F931-D6218127BB97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62" name="Gelijkbenige driehoek 61">
                  <a:extLst>
                    <a:ext uri="{FF2B5EF4-FFF2-40B4-BE49-F238E27FC236}">
                      <a16:creationId xmlns:a16="http://schemas.microsoft.com/office/drawing/2014/main" id="{14CA57BD-49BB-5C7B-3E44-6FFD3FC9E97C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0" name="Ovaal 19">
                <a:extLst>
                  <a:ext uri="{FF2B5EF4-FFF2-40B4-BE49-F238E27FC236}">
                    <a16:creationId xmlns:a16="http://schemas.microsoft.com/office/drawing/2014/main" id="{35807EDB-424D-C520-52C1-1687D7E706C0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0116755F-957D-BA3D-D6CC-F80597902C41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3" name="Ovaal 22">
                <a:extLst>
                  <a:ext uri="{FF2B5EF4-FFF2-40B4-BE49-F238E27FC236}">
                    <a16:creationId xmlns:a16="http://schemas.microsoft.com/office/drawing/2014/main" id="{B3DFBF50-2F79-03D8-6F68-0D7D8BD6BC24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DB01F59B-5E19-85EA-21BB-4C3C556D9200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25" name="Groep 24">
                <a:extLst>
                  <a:ext uri="{FF2B5EF4-FFF2-40B4-BE49-F238E27FC236}">
                    <a16:creationId xmlns:a16="http://schemas.microsoft.com/office/drawing/2014/main" id="{7F3F94DB-1595-C5DD-D851-4C3F75CC920A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B53FE220-8968-5E1E-1798-308FC8DC1B64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47" name="Groep 46">
                    <a:extLst>
                      <a:ext uri="{FF2B5EF4-FFF2-40B4-BE49-F238E27FC236}">
                        <a16:creationId xmlns:a16="http://schemas.microsoft.com/office/drawing/2014/main" id="{96EA1DCE-1312-94A0-93CA-195B28145B6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54" name="Groep 53">
                      <a:extLst>
                        <a:ext uri="{FF2B5EF4-FFF2-40B4-BE49-F238E27FC236}">
                          <a16:creationId xmlns:a16="http://schemas.microsoft.com/office/drawing/2014/main" id="{CF298854-D721-3CFD-B1AC-A411D10B2D9B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57" name="Rechthoek 56">
                        <a:extLst>
                          <a:ext uri="{FF2B5EF4-FFF2-40B4-BE49-F238E27FC236}">
                            <a16:creationId xmlns:a16="http://schemas.microsoft.com/office/drawing/2014/main" id="{346D0A96-04D3-C566-A56D-51DFABEBC08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8" name="Rechthoek 57">
                        <a:extLst>
                          <a:ext uri="{FF2B5EF4-FFF2-40B4-BE49-F238E27FC236}">
                            <a16:creationId xmlns:a16="http://schemas.microsoft.com/office/drawing/2014/main" id="{C550837D-A423-2247-9962-86A7BFF9AAC5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59" name="Ovaal 58">
                        <a:extLst>
                          <a:ext uri="{FF2B5EF4-FFF2-40B4-BE49-F238E27FC236}">
                            <a16:creationId xmlns:a16="http://schemas.microsoft.com/office/drawing/2014/main" id="{7046C01F-CACB-80A9-9383-D27D70C8DA6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55" name="Afbeelding 54">
                      <a:extLst>
                        <a:ext uri="{FF2B5EF4-FFF2-40B4-BE49-F238E27FC236}">
                          <a16:creationId xmlns:a16="http://schemas.microsoft.com/office/drawing/2014/main" id="{73CDBF19-D677-31D8-DF39-81D650847FA2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6" name="Afbeelding 55">
                      <a:extLst>
                        <a:ext uri="{FF2B5EF4-FFF2-40B4-BE49-F238E27FC236}">
                          <a16:creationId xmlns:a16="http://schemas.microsoft.com/office/drawing/2014/main" id="{593F558A-2494-16AD-8DE5-F8827E0509CB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4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8" name="Groep 47">
                    <a:extLst>
                      <a:ext uri="{FF2B5EF4-FFF2-40B4-BE49-F238E27FC236}">
                        <a16:creationId xmlns:a16="http://schemas.microsoft.com/office/drawing/2014/main" id="{B7883C2E-5537-34DA-4743-DEE2263637A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CA324EF0-76A6-ABF4-FF5D-4AB3A6152B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3" name="Rechthoek 52">
                      <a:extLst>
                        <a:ext uri="{FF2B5EF4-FFF2-40B4-BE49-F238E27FC236}">
                          <a16:creationId xmlns:a16="http://schemas.microsoft.com/office/drawing/2014/main" id="{5DC7F4A0-83B8-9E5E-E2AF-4A2D513E4A0A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9" name="Groep 48">
                    <a:extLst>
                      <a:ext uri="{FF2B5EF4-FFF2-40B4-BE49-F238E27FC236}">
                        <a16:creationId xmlns:a16="http://schemas.microsoft.com/office/drawing/2014/main" id="{37C944DA-4C1D-BD46-388A-FEE5B957D237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50" name="Rechthoek 49">
                      <a:extLst>
                        <a:ext uri="{FF2B5EF4-FFF2-40B4-BE49-F238E27FC236}">
                          <a16:creationId xmlns:a16="http://schemas.microsoft.com/office/drawing/2014/main" id="{8BAB3BA7-2ACB-9BEA-344B-7220DF73FAA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3D1D12DA-AC16-51C1-388A-03CD448C8A0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5" name="Rechthoek 44">
                  <a:extLst>
                    <a:ext uri="{FF2B5EF4-FFF2-40B4-BE49-F238E27FC236}">
                      <a16:creationId xmlns:a16="http://schemas.microsoft.com/office/drawing/2014/main" id="{F8CC9555-D15C-AC82-841B-0CEE2EB5B5D7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46" name="Gelijkbenige driehoek 45">
                  <a:extLst>
                    <a:ext uri="{FF2B5EF4-FFF2-40B4-BE49-F238E27FC236}">
                      <a16:creationId xmlns:a16="http://schemas.microsoft.com/office/drawing/2014/main" id="{3304B4BF-1102-C4A9-F5FD-CB5562E5175C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" name="Groep 25">
                <a:extLst>
                  <a:ext uri="{FF2B5EF4-FFF2-40B4-BE49-F238E27FC236}">
                    <a16:creationId xmlns:a16="http://schemas.microsoft.com/office/drawing/2014/main" id="{701018BC-4B6E-EE42-173E-EEE10687CBBC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564CB66C-B167-D7E0-9D4E-038D40829A30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Rechthoek 30">
                  <a:extLst>
                    <a:ext uri="{FF2B5EF4-FFF2-40B4-BE49-F238E27FC236}">
                      <a16:creationId xmlns:a16="http://schemas.microsoft.com/office/drawing/2014/main" id="{A330434C-340A-38BD-2BAB-4936184AE08F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Tekstvak 31">
                  <a:extLst>
                    <a:ext uri="{FF2B5EF4-FFF2-40B4-BE49-F238E27FC236}">
                      <a16:creationId xmlns:a16="http://schemas.microsoft.com/office/drawing/2014/main" id="{CD39DE04-383A-D7F2-76D7-BAC61D02A8E3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33" name="Tekstvak 32">
                  <a:extLst>
                    <a:ext uri="{FF2B5EF4-FFF2-40B4-BE49-F238E27FC236}">
                      <a16:creationId xmlns:a16="http://schemas.microsoft.com/office/drawing/2014/main" id="{2EE54DC3-6B1D-497B-6847-622BF2836272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34" name="Vrije vorm: vorm 33">
                  <a:extLst>
                    <a:ext uri="{FF2B5EF4-FFF2-40B4-BE49-F238E27FC236}">
                      <a16:creationId xmlns:a16="http://schemas.microsoft.com/office/drawing/2014/main" id="{2E6DA2A7-CF6D-D116-30ED-3765A5E7CC24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5" name="Gelijkbenige driehoek 34">
                  <a:extLst>
                    <a:ext uri="{FF2B5EF4-FFF2-40B4-BE49-F238E27FC236}">
                      <a16:creationId xmlns:a16="http://schemas.microsoft.com/office/drawing/2014/main" id="{7F2AE89B-E68B-55EE-7F7A-81ABB722C220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6" name="Groep 35">
                  <a:extLst>
                    <a:ext uri="{FF2B5EF4-FFF2-40B4-BE49-F238E27FC236}">
                      <a16:creationId xmlns:a16="http://schemas.microsoft.com/office/drawing/2014/main" id="{5C17A8EB-5E4E-F72F-10AF-199CBD5E8616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2F800255-A679-4675-FFB6-2316E8BDA7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3E0B9344-6318-0BEF-5F04-8999ADD593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33144896-A490-D152-ACE8-16C1CD7884C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A30C8B8E-4B50-88A5-C089-F41062C79118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38" name="Rechthoek 37">
                    <a:extLst>
                      <a:ext uri="{FF2B5EF4-FFF2-40B4-BE49-F238E27FC236}">
                        <a16:creationId xmlns:a16="http://schemas.microsoft.com/office/drawing/2014/main" id="{6ADE24E5-31D9-14DB-AE63-DA0A7443DF7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E85804C4-6A0E-992A-65A3-F22303285E8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94C54E6F-B0BC-ACF5-7ED9-7FCFB2F8A1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27" name="ICOON_info">
                <a:extLst>
                  <a:ext uri="{FF2B5EF4-FFF2-40B4-BE49-F238E27FC236}">
                    <a16:creationId xmlns:a16="http://schemas.microsoft.com/office/drawing/2014/main" id="{7B562B35-2E60-87BD-B343-83B8ABF38916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28" name="Ovaal 27">
                  <a:extLst>
                    <a:ext uri="{FF2B5EF4-FFF2-40B4-BE49-F238E27FC236}">
                      <a16:creationId xmlns:a16="http://schemas.microsoft.com/office/drawing/2014/main" id="{47E7F077-24B7-F749-B0B0-7D769ABFDDF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" name="Graphic 163" descr="Informatie">
                  <a:extLst>
                    <a:ext uri="{FF2B5EF4-FFF2-40B4-BE49-F238E27FC236}">
                      <a16:creationId xmlns:a16="http://schemas.microsoft.com/office/drawing/2014/main" id="{846B40A6-27D4-2898-61AB-011547FDC27D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810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4.79167E-6 -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1719 -0.00023 L 1.875E-6 1.48148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1719 -0.00023 L 4.79167E-6 -1.48148E-6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>
            <p:tmplLst>
              <p:tmpl>
                <p:tnLst>
                  <p:par>
                    <p:cTn presetID="2" presetClass="entr" presetSubtype="8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0-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00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" grpId="0"/>
          <p:bldP spid="2" grpId="1"/>
          <p:bldP spid="4" grpId="0"/>
          <p:bldP spid="4" grpId="1"/>
        </p:bldLst>
      </p:timing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9" y="720000"/>
            <a:ext cx="107532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45172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CD088C8F-D819-4D76-B64A-2002D7E269AD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867C8C4-846D-4731-B087-4005C798F9A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B990ADF-91B8-4E79-82C1-A3A57F190DC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97C32B2A-67AA-E6D6-AE57-0F98725B06A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139" y="1592263"/>
            <a:ext cx="10752136" cy="4240211"/>
          </a:xfrm>
        </p:spPr>
        <p:txBody>
          <a:bodyPr/>
          <a:lstStyle/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grpSp>
        <p:nvGrpSpPr>
          <p:cNvPr id="93" name="Groep 92">
            <a:extLst>
              <a:ext uri="{FF2B5EF4-FFF2-40B4-BE49-F238E27FC236}">
                <a16:creationId xmlns:a16="http://schemas.microsoft.com/office/drawing/2014/main" id="{E1A9B3ED-B92F-277A-B881-1D7ACAE4F9ED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4" name="Rechthoek 93">
              <a:extLst>
                <a:ext uri="{FF2B5EF4-FFF2-40B4-BE49-F238E27FC236}">
                  <a16:creationId xmlns:a16="http://schemas.microsoft.com/office/drawing/2014/main" id="{2FE29073-A52C-D01B-933C-4670AE01C191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62922D47-FA19-CDE1-48FE-CFE9A8B85D7E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6" name="Rechthoek 95">
              <a:extLst>
                <a:ext uri="{FF2B5EF4-FFF2-40B4-BE49-F238E27FC236}">
                  <a16:creationId xmlns:a16="http://schemas.microsoft.com/office/drawing/2014/main" id="{15EB6332-7B82-C0EC-641F-B5B5FCC38489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AD1B739C-6375-24A8-BF9E-838CA27399B2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8564AD65-D0D1-F720-63F0-057D71A8FEED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CC854CC-AC8B-A3A9-38E6-81C4B1F53A20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976CD187-E986-7599-D1F7-90006DF6A4BE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1" name="Rechthoek 100">
              <a:extLst>
                <a:ext uri="{FF2B5EF4-FFF2-40B4-BE49-F238E27FC236}">
                  <a16:creationId xmlns:a16="http://schemas.microsoft.com/office/drawing/2014/main" id="{FCD6ADF7-E8A3-B107-1553-7F6D1D883C67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5" name="Tijdelijke aanduiding voor tekst 7">
            <a:extLst>
              <a:ext uri="{FF2B5EF4-FFF2-40B4-BE49-F238E27FC236}">
                <a16:creationId xmlns:a16="http://schemas.microsoft.com/office/drawing/2014/main" id="{6C855934-34D9-AE2A-3F41-8BA6B4E014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6" name="INSTRUCTIE">
            <a:extLst>
              <a:ext uri="{FF2B5EF4-FFF2-40B4-BE49-F238E27FC236}">
                <a16:creationId xmlns:a16="http://schemas.microsoft.com/office/drawing/2014/main" id="{1F945784-83A8-D3BC-A6C7-4E35B556756F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AA72DC5A-2EFE-1A1E-1637-18ADA15C05C7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7177EA2E-6968-57F2-85E9-2FB28616B848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42FB8F7A-432B-FCA8-F083-361CF8C6501F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13CA17D8-3088-FFEC-DE64-19DD803616DB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7566F6D-9BA8-1327-DB86-E2A161DDBBAD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8F73851A-A502-AD95-968E-DA056E4E143E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BAFC6A4A-A0AD-F2C7-4501-0F26BD0E3DE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7D5297-347F-45B1-F676-D05A37E3DCC8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2708F67F-607D-6D06-8D41-641E7977AE3C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04EF135E-4B3F-328F-740F-54E5B9E9E2A3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038EB554-DD73-8D04-DDC3-74999965D936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8759276A-8B19-4399-6458-2E0AE3E224C3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06A6822B-A76C-5B55-BFC1-0267D48C3B74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1BA690BF-C40A-F296-F011-7DA1CA367274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1CCA2DF0-7AB4-D75A-90DF-717CC710B38A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4BD9E0CF-144D-03AF-253F-98721F7344D1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C2AB76BF-0E21-C342-857E-9A40E8F2093B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6E10676E-7F82-0CF5-178B-E6538591D469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D688A105-16E0-75F8-69DF-4446773B7D37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AABA6537-73AC-473F-5B09-344F90AFC5C5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CF060D21-EFEB-7ECB-CDC3-9B936D7AA1CB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38" name="ICOON_info">
              <a:extLst>
                <a:ext uri="{FF2B5EF4-FFF2-40B4-BE49-F238E27FC236}">
                  <a16:creationId xmlns:a16="http://schemas.microsoft.com/office/drawing/2014/main" id="{BEBB829B-EEB0-0E54-115A-3AA772459F36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0" name="Ovaal 79">
                <a:extLst>
                  <a:ext uri="{FF2B5EF4-FFF2-40B4-BE49-F238E27FC236}">
                    <a16:creationId xmlns:a16="http://schemas.microsoft.com/office/drawing/2014/main" id="{8D68005C-D585-B194-9278-8D3114DCA34B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1" name="Graphic 163" descr="Informatie">
                <a:extLst>
                  <a:ext uri="{FF2B5EF4-FFF2-40B4-BE49-F238E27FC236}">
                    <a16:creationId xmlns:a16="http://schemas.microsoft.com/office/drawing/2014/main" id="{921D8B3B-93DB-E623-C54E-DD522F9C01E3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9" name="VOORBEELD">
              <a:extLst>
                <a:ext uri="{FF2B5EF4-FFF2-40B4-BE49-F238E27FC236}">
                  <a16:creationId xmlns:a16="http://schemas.microsoft.com/office/drawing/2014/main" id="{D48D22BB-8E2A-C472-566C-E6779B0CE024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0" name="Rechthoek 39">
                <a:extLst>
                  <a:ext uri="{FF2B5EF4-FFF2-40B4-BE49-F238E27FC236}">
                    <a16:creationId xmlns:a16="http://schemas.microsoft.com/office/drawing/2014/main" id="{FFF298DB-0E52-7B3A-DD2A-CD87109F17AB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C7A0AC21-6A70-BB60-0C23-13EBEAFE25ED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2" name="Groep 41">
                <a:extLst>
                  <a:ext uri="{FF2B5EF4-FFF2-40B4-BE49-F238E27FC236}">
                    <a16:creationId xmlns:a16="http://schemas.microsoft.com/office/drawing/2014/main" id="{2FC2AA27-0399-8E20-7B61-7A53A153AD51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F5E51CB4-C550-786A-5A84-0FBAC5B27A2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65601D5A-7458-9D3F-6AE5-AB5B4A39DFF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FFD2996E-E96B-9593-CC85-4FFEAB1B0E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76E39C94-1F22-9FA7-AD78-B0E62AB573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64672AEE-D19F-8021-BE96-6312DCB4F84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8CA1F6AE-7426-546B-22DA-8C4A85D7E5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4" name="Pijl: rechts 73">
                  <a:extLst>
                    <a:ext uri="{FF2B5EF4-FFF2-40B4-BE49-F238E27FC236}">
                      <a16:creationId xmlns:a16="http://schemas.microsoft.com/office/drawing/2014/main" id="{4F4AE3DB-69B6-D5F9-C298-1DAA12EAD6D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" name="Groep 42">
                <a:extLst>
                  <a:ext uri="{FF2B5EF4-FFF2-40B4-BE49-F238E27FC236}">
                    <a16:creationId xmlns:a16="http://schemas.microsoft.com/office/drawing/2014/main" id="{9CE1CCB8-1615-378C-C210-94B7B650D8AD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524CAD0-A974-43F6-ED3F-E0E71644DF9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89CE3DF-B0BC-E961-CE08-622128AD12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5F5AC19B-677D-3226-1A8E-19B6920115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3FC9BAE0-A9D6-892B-7A54-443A1ED0F9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4CC358FA-CBA1-0E46-0675-4AB353C96DB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57A1F817-6856-F92B-652A-BC60E34C5B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7" name="Pijl: rechts 66">
                  <a:extLst>
                    <a:ext uri="{FF2B5EF4-FFF2-40B4-BE49-F238E27FC236}">
                      <a16:creationId xmlns:a16="http://schemas.microsoft.com/office/drawing/2014/main" id="{E366F1E5-CEE3-01B9-C5E9-E0B5AB63BEEB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4" name="Rechte verbindingslijn 43">
                <a:extLst>
                  <a:ext uri="{FF2B5EF4-FFF2-40B4-BE49-F238E27FC236}">
                    <a16:creationId xmlns:a16="http://schemas.microsoft.com/office/drawing/2014/main" id="{3489BBA0-2849-E7AF-858B-22B96EED124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5" name="Rechte verbindingslijn 44">
                <a:extLst>
                  <a:ext uri="{FF2B5EF4-FFF2-40B4-BE49-F238E27FC236}">
                    <a16:creationId xmlns:a16="http://schemas.microsoft.com/office/drawing/2014/main" id="{6589734C-5E43-59BA-D316-F8D61F1B15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9756C160-C74C-B60C-B108-0745FA63DF8D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47" name="Rechthoek 46">
                <a:extLst>
                  <a:ext uri="{FF2B5EF4-FFF2-40B4-BE49-F238E27FC236}">
                    <a16:creationId xmlns:a16="http://schemas.microsoft.com/office/drawing/2014/main" id="{0D16C0A5-D8D8-EA4F-B286-80B22827ABA3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F38F1FC7-C76F-771B-9E58-1464127340A2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58" name="Rechthoek 57">
                  <a:extLst>
                    <a:ext uri="{FF2B5EF4-FFF2-40B4-BE49-F238E27FC236}">
                      <a16:creationId xmlns:a16="http://schemas.microsoft.com/office/drawing/2014/main" id="{84E490BC-BF7B-CFA4-B64B-6FEFC063EC7A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9" name="Groep 58">
                  <a:extLst>
                    <a:ext uri="{FF2B5EF4-FFF2-40B4-BE49-F238E27FC236}">
                      <a16:creationId xmlns:a16="http://schemas.microsoft.com/office/drawing/2014/main" id="{11195386-504C-A051-20DA-27D57E2105B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BC53370C-B6A3-A12E-E2E6-128A7F7E11B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4A0ECFCD-650B-1D5F-0CBA-F2E91E5CD1B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B02097FE-7936-7726-3B81-44AC984A76B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4" name="Rechte verbindingslijn 63">
                    <a:extLst>
                      <a:ext uri="{FF2B5EF4-FFF2-40B4-BE49-F238E27FC236}">
                        <a16:creationId xmlns:a16="http://schemas.microsoft.com/office/drawing/2014/main" id="{AEF3673D-342B-BB5F-FBAB-329C63DDD98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E28C4516-FDF7-6C1E-D65C-31151DC7CC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0" name="Pijl: rechts 59">
                  <a:extLst>
                    <a:ext uri="{FF2B5EF4-FFF2-40B4-BE49-F238E27FC236}">
                      <a16:creationId xmlns:a16="http://schemas.microsoft.com/office/drawing/2014/main" id="{3FB8D99A-4E9F-9734-FAB0-236EF88873E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Groep 48">
                <a:extLst>
                  <a:ext uri="{FF2B5EF4-FFF2-40B4-BE49-F238E27FC236}">
                    <a16:creationId xmlns:a16="http://schemas.microsoft.com/office/drawing/2014/main" id="{23B1E5D5-34EA-CBAF-493E-066D14EB0A1E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56DC630-92E0-2D47-D086-B2EB531E40DA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AA82DE30-7099-6D73-7B68-110D5AA90EB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3" name="Rechte verbindingslijn 52">
                    <a:extLst>
                      <a:ext uri="{FF2B5EF4-FFF2-40B4-BE49-F238E27FC236}">
                        <a16:creationId xmlns:a16="http://schemas.microsoft.com/office/drawing/2014/main" id="{7A17647E-A188-6BBF-3FB5-D34EF98D172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4" name="Rechte verbindingslijn 53">
                    <a:extLst>
                      <a:ext uri="{FF2B5EF4-FFF2-40B4-BE49-F238E27FC236}">
                        <a16:creationId xmlns:a16="http://schemas.microsoft.com/office/drawing/2014/main" id="{4F0C1C88-BECF-FCCB-D1D1-3AE19A98714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5" name="Rechte verbindingslijn 54">
                    <a:extLst>
                      <a:ext uri="{FF2B5EF4-FFF2-40B4-BE49-F238E27FC236}">
                        <a16:creationId xmlns:a16="http://schemas.microsoft.com/office/drawing/2014/main" id="{F95E4594-044C-B084-8AA0-5872B28093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6" name="Rechte verbindingslijn 55">
                    <a:extLst>
                      <a:ext uri="{FF2B5EF4-FFF2-40B4-BE49-F238E27FC236}">
                        <a16:creationId xmlns:a16="http://schemas.microsoft.com/office/drawing/2014/main" id="{B8EFABAE-81EB-3B74-CAD8-41E0CE35C1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031223A7-39EB-B522-E88F-82D85F268F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2" name="Pijl: rechts 51">
                  <a:extLst>
                    <a:ext uri="{FF2B5EF4-FFF2-40B4-BE49-F238E27FC236}">
                      <a16:creationId xmlns:a16="http://schemas.microsoft.com/office/drawing/2014/main" id="{AC3AC94D-24C0-1726-2869-0AE1EB3707DF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2783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blauwe achtergrond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9" y="720000"/>
            <a:ext cx="107532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288380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blauwe achtergrond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013D2AD7-5061-43EE-8CCD-5DBC236B57AA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867C8C4-846D-4731-B087-4005C798F9A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B990ADF-91B8-4E79-82C1-A3A57F190DC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97C32B2A-67AA-E6D6-AE57-0F98725B06A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139" y="1592263"/>
            <a:ext cx="10752136" cy="4240211"/>
          </a:xfrm>
        </p:spPr>
        <p:txBody>
          <a:bodyPr/>
          <a:lstStyle/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A06731B8-90BB-8602-748C-CD0EA3D4D041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6" name="Rechthoek 5">
              <a:extLst>
                <a:ext uri="{FF2B5EF4-FFF2-40B4-BE49-F238E27FC236}">
                  <a16:creationId xmlns:a16="http://schemas.microsoft.com/office/drawing/2014/main" id="{21418D6C-E13F-BF12-5056-97A03D1ED7B2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5A1853D7-E9F8-9BB6-E6BD-5361F98E9628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C6D3A25B-39A7-BCFC-8BE2-BD03C9488464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FC9FB3E-9BF7-B10F-6A35-41B488B108C2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EA8A982C-4A79-FAFA-FF14-1114F1BD2C21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85B191A3-B1A6-4EBE-94FC-C7EFE19EFA37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89D096B-4221-9010-2568-2510395EB3B1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27B46F9C-46A4-ED55-4401-FC8584A1FE3E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16" name="Tijdelijke aanduiding voor tekst 7">
            <a:extLst>
              <a:ext uri="{FF2B5EF4-FFF2-40B4-BE49-F238E27FC236}">
                <a16:creationId xmlns:a16="http://schemas.microsoft.com/office/drawing/2014/main" id="{793D4990-4C64-1A0A-C099-A3347FC273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10304462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7" name="INSTRUCTIE">
            <a:extLst>
              <a:ext uri="{FF2B5EF4-FFF2-40B4-BE49-F238E27FC236}">
                <a16:creationId xmlns:a16="http://schemas.microsoft.com/office/drawing/2014/main" id="{76DE1C2A-65AC-A842-978A-65D6D45955FB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2731AF86-8879-DAF7-AD3F-DABD51898CE2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E7F6FB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17D76C5E-56A7-C1E8-08AE-764C557022D9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292368D9-15F9-DDF1-2902-4E41492611EA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CB950413-9862-28C3-EB15-CC859E976EDF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7C67F587-0B5C-AA7E-533E-C4F5E717DADD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2E9D945E-903C-D3E7-2349-3BA70DDD5813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56435340-2613-E91E-381C-C3046424C7E3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0057C62A-AC4B-E96F-2BBA-27A30E906ACD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C5796392-806B-5302-56D0-7896181ABEE4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AF274BC3-1AEB-EB7C-11CE-7086971AE3E1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F8AE557E-FC12-A49F-F86A-137A27B20518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CADA913B-D9E4-DB34-2F15-62D974CD3BB9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4FA1698C-7CDD-43E9-CF55-ED3C572BD8F0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79721F37-AF0B-4268-EDE7-7E1C8AA411BD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30FCACF9-55F0-6B3C-EA69-50AD3A802E4F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6080C9F4-F501-9AAB-4E86-57F425E535D2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AA9706E4-7216-FC9C-8B35-2F1EDD729401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975ED42D-D89B-DC3A-CB60-45E44A1A08EF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37" name="Ovaal 36">
              <a:extLst>
                <a:ext uri="{FF2B5EF4-FFF2-40B4-BE49-F238E27FC236}">
                  <a16:creationId xmlns:a16="http://schemas.microsoft.com/office/drawing/2014/main" id="{43B8018F-D48B-18AD-4802-67D7B2116E6A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D3DC86AA-271A-44A6-1233-04FB256409A9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A3324985-18B7-553A-DEE1-D80BA7B6C660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0" name="ICOON_info">
              <a:extLst>
                <a:ext uri="{FF2B5EF4-FFF2-40B4-BE49-F238E27FC236}">
                  <a16:creationId xmlns:a16="http://schemas.microsoft.com/office/drawing/2014/main" id="{2D4859E0-6A78-91B3-C3A9-F70E747495C0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2" name="Ovaal 81">
                <a:extLst>
                  <a:ext uri="{FF2B5EF4-FFF2-40B4-BE49-F238E27FC236}">
                    <a16:creationId xmlns:a16="http://schemas.microsoft.com/office/drawing/2014/main" id="{F459C4EE-F981-BE84-4AB5-7FB19BA15879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3" name="Graphic 163" descr="Informatie">
                <a:extLst>
                  <a:ext uri="{FF2B5EF4-FFF2-40B4-BE49-F238E27FC236}">
                    <a16:creationId xmlns:a16="http://schemas.microsoft.com/office/drawing/2014/main" id="{CF9D3B65-C324-FB22-84A6-5609096846B1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1" name="VOORBEELD">
              <a:extLst>
                <a:ext uri="{FF2B5EF4-FFF2-40B4-BE49-F238E27FC236}">
                  <a16:creationId xmlns:a16="http://schemas.microsoft.com/office/drawing/2014/main" id="{44A931ED-CEC6-07AB-EE5D-34650622A00D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1F9CAD4E-ABA2-9A34-ACDF-25FB97DC2A38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90212FB9-0EB6-F610-E84B-FE474906A138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4" name="Groep 43">
                <a:extLst>
                  <a:ext uri="{FF2B5EF4-FFF2-40B4-BE49-F238E27FC236}">
                    <a16:creationId xmlns:a16="http://schemas.microsoft.com/office/drawing/2014/main" id="{B3A2F13A-B07B-0E94-20BC-DD8F50525B84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7D4FDB14-FBD8-0ABB-F413-50E7B022736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641BE85C-310D-B939-73F8-5AFACC1BA3E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60DE5151-FEA8-66A7-5F47-1BF8416CD86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BD8CDBB1-839B-BD0F-B754-784E5E14002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C82A80D5-601C-ECAF-EF9B-B9EF68A0C3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2F312E20-6D8A-5278-98E1-EC3E2F68FD0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6" name="Pijl: rechts 75">
                  <a:extLst>
                    <a:ext uri="{FF2B5EF4-FFF2-40B4-BE49-F238E27FC236}">
                      <a16:creationId xmlns:a16="http://schemas.microsoft.com/office/drawing/2014/main" id="{368D98D0-CB83-DEE4-9AA3-B9A233F4C8E0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E5447496-B63C-D94D-A40D-3CF9F5A669D9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68" name="Groep 67">
                  <a:extLst>
                    <a:ext uri="{FF2B5EF4-FFF2-40B4-BE49-F238E27FC236}">
                      <a16:creationId xmlns:a16="http://schemas.microsoft.com/office/drawing/2014/main" id="{32EF4569-3D0E-18BF-8951-AF1F9A96043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E47140C0-6FA2-256C-177A-0AD213F150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0A6F7384-FD99-4424-D1B5-7813116CFAE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B613FA01-1539-70E8-ADC3-EB3E2514F8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63B19637-CBE6-8840-88AE-019E4D338E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64572E3E-8A8D-190F-CD32-D4ED2063C0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9" name="Pijl: rechts 68">
                  <a:extLst>
                    <a:ext uri="{FF2B5EF4-FFF2-40B4-BE49-F238E27FC236}">
                      <a16:creationId xmlns:a16="http://schemas.microsoft.com/office/drawing/2014/main" id="{E8BE79B2-840A-F6CB-9D37-8D7FBC6E9129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6" name="Rechte verbindingslijn 45">
                <a:extLst>
                  <a:ext uri="{FF2B5EF4-FFF2-40B4-BE49-F238E27FC236}">
                    <a16:creationId xmlns:a16="http://schemas.microsoft.com/office/drawing/2014/main" id="{32B190C3-6842-6282-8E8C-1C53AFEDE1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7" name="Rechte verbindingslijn 46">
                <a:extLst>
                  <a:ext uri="{FF2B5EF4-FFF2-40B4-BE49-F238E27FC236}">
                    <a16:creationId xmlns:a16="http://schemas.microsoft.com/office/drawing/2014/main" id="{1073A82A-9233-21FF-157D-56899A1304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03D705DC-0C5C-6823-90FE-EE95746FFA95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E580A42F-4423-2F43-FBE5-4E7EC24FDE42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0" name="Groep 49">
                <a:extLst>
                  <a:ext uri="{FF2B5EF4-FFF2-40B4-BE49-F238E27FC236}">
                    <a16:creationId xmlns:a16="http://schemas.microsoft.com/office/drawing/2014/main" id="{7233CF6A-615D-A8E8-B536-6495984248C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0" name="Rechthoek 59">
                  <a:extLst>
                    <a:ext uri="{FF2B5EF4-FFF2-40B4-BE49-F238E27FC236}">
                      <a16:creationId xmlns:a16="http://schemas.microsoft.com/office/drawing/2014/main" id="{5929866A-044C-3CCD-2FD0-4E3EEA067E61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BE468B2C-C393-B39B-AE08-49899111352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3" name="Rechte verbindingslijn 62">
                    <a:extLst>
                      <a:ext uri="{FF2B5EF4-FFF2-40B4-BE49-F238E27FC236}">
                        <a16:creationId xmlns:a16="http://schemas.microsoft.com/office/drawing/2014/main" id="{57A7CB57-859C-7FD9-506B-F67B8B2744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4" name="Rechte verbindingslijn 63">
                    <a:extLst>
                      <a:ext uri="{FF2B5EF4-FFF2-40B4-BE49-F238E27FC236}">
                        <a16:creationId xmlns:a16="http://schemas.microsoft.com/office/drawing/2014/main" id="{BCBB52CE-730C-6E31-052A-63E7DA28D56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B57A473E-AB2A-FDDB-132B-3AA0DEADE7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64E74B58-B1E1-37D1-2DAF-8DDCDF781E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505CEDBB-8C23-AE87-C681-A9B8B8F060E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2" name="Pijl: rechts 61">
                  <a:extLst>
                    <a:ext uri="{FF2B5EF4-FFF2-40B4-BE49-F238E27FC236}">
                      <a16:creationId xmlns:a16="http://schemas.microsoft.com/office/drawing/2014/main" id="{0335DCC6-2B3E-C00E-3E28-36D1F6EBADBF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" name="Groep 50">
                <a:extLst>
                  <a:ext uri="{FF2B5EF4-FFF2-40B4-BE49-F238E27FC236}">
                    <a16:creationId xmlns:a16="http://schemas.microsoft.com/office/drawing/2014/main" id="{B3BA5307-7DFF-94D2-5ADD-437576992A5B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2" name="Rechthoek 51">
                  <a:extLst>
                    <a:ext uri="{FF2B5EF4-FFF2-40B4-BE49-F238E27FC236}">
                      <a16:creationId xmlns:a16="http://schemas.microsoft.com/office/drawing/2014/main" id="{635B0963-92A5-1D63-2C92-1C1D6AAE2E38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3" name="Groep 52">
                  <a:extLst>
                    <a:ext uri="{FF2B5EF4-FFF2-40B4-BE49-F238E27FC236}">
                      <a16:creationId xmlns:a16="http://schemas.microsoft.com/office/drawing/2014/main" id="{20E3E64F-A4D9-A74B-650E-5060CC075A1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5" name="Rechte verbindingslijn 54">
                    <a:extLst>
                      <a:ext uri="{FF2B5EF4-FFF2-40B4-BE49-F238E27FC236}">
                        <a16:creationId xmlns:a16="http://schemas.microsoft.com/office/drawing/2014/main" id="{A3E7F3F2-449C-A541-7C78-3F705A33DE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6" name="Rechte verbindingslijn 55">
                    <a:extLst>
                      <a:ext uri="{FF2B5EF4-FFF2-40B4-BE49-F238E27FC236}">
                        <a16:creationId xmlns:a16="http://schemas.microsoft.com/office/drawing/2014/main" id="{9B42F0FB-637D-0903-B69B-CCCCDC12F7A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7" name="Rechte verbindingslijn 56">
                    <a:extLst>
                      <a:ext uri="{FF2B5EF4-FFF2-40B4-BE49-F238E27FC236}">
                        <a16:creationId xmlns:a16="http://schemas.microsoft.com/office/drawing/2014/main" id="{4FB47875-121D-E538-AFBF-2D5306986DE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06BBB740-625E-632C-7954-508B1B88B9C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695B5C01-B7F4-A3E0-F612-7B6B5E687E2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4" name="Pijl: rechts 53">
                  <a:extLst>
                    <a:ext uri="{FF2B5EF4-FFF2-40B4-BE49-F238E27FC236}">
                      <a16:creationId xmlns:a16="http://schemas.microsoft.com/office/drawing/2014/main" id="{7E6C3EF7-0548-4C8E-FE36-E5566E68780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616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3539E4B2-9738-7387-48E5-FB3410F7FF4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73120" y="0"/>
            <a:ext cx="3718878" cy="6857999"/>
          </a:xfrm>
          <a:custGeom>
            <a:avLst/>
            <a:gdLst>
              <a:gd name="connsiteX0" fmla="*/ 914400 w 3718878"/>
              <a:gd name="connsiteY0" fmla="*/ 0 h 6857999"/>
              <a:gd name="connsiteX1" fmla="*/ 3718878 w 3718878"/>
              <a:gd name="connsiteY1" fmla="*/ 0 h 6857999"/>
              <a:gd name="connsiteX2" fmla="*/ 3718878 w 3718878"/>
              <a:gd name="connsiteY2" fmla="*/ 6857999 h 6857999"/>
              <a:gd name="connsiteX3" fmla="*/ 0 w 3718878"/>
              <a:gd name="connsiteY3" fmla="*/ 6857999 h 6857999"/>
              <a:gd name="connsiteX4" fmla="*/ 0 w 3718878"/>
              <a:gd name="connsiteY4" fmla="*/ 6379512 h 6857999"/>
              <a:gd name="connsiteX5" fmla="*/ 0 w 3718878"/>
              <a:gd name="connsiteY5" fmla="*/ 5669496 h 6857999"/>
              <a:gd name="connsiteX6" fmla="*/ 0 w 3718878"/>
              <a:gd name="connsiteY6" fmla="*/ 5389268 h 6857999"/>
              <a:gd name="connsiteX7" fmla="*/ 0 w 3718878"/>
              <a:gd name="connsiteY7" fmla="*/ 5191008 h 6857999"/>
              <a:gd name="connsiteX8" fmla="*/ 0 w 3718878"/>
              <a:gd name="connsiteY8" fmla="*/ 4910780 h 6857999"/>
              <a:gd name="connsiteX9" fmla="*/ 0 w 3718878"/>
              <a:gd name="connsiteY9" fmla="*/ 4296060 h 6857999"/>
              <a:gd name="connsiteX10" fmla="*/ 0 w 3718878"/>
              <a:gd name="connsiteY10" fmla="*/ 4200763 h 6857999"/>
              <a:gd name="connsiteX11" fmla="*/ 0 w 3718878"/>
              <a:gd name="connsiteY11" fmla="*/ 3817572 h 6857999"/>
              <a:gd name="connsiteX12" fmla="*/ 0 w 3718878"/>
              <a:gd name="connsiteY12" fmla="*/ 3722275 h 6857999"/>
              <a:gd name="connsiteX13" fmla="*/ 0 w 3718878"/>
              <a:gd name="connsiteY13" fmla="*/ 3107556 h 6857999"/>
              <a:gd name="connsiteX14" fmla="*/ 0 w 3718878"/>
              <a:gd name="connsiteY14" fmla="*/ 2629068 h 6857999"/>
              <a:gd name="connsiteX15" fmla="*/ 0 w 3718878"/>
              <a:gd name="connsiteY15" fmla="*/ 2430134 h 6857999"/>
              <a:gd name="connsiteX16" fmla="*/ 0 w 3718878"/>
              <a:gd name="connsiteY16" fmla="*/ 1951646 h 6857999"/>
              <a:gd name="connsiteX17" fmla="*/ 0 w 3718878"/>
              <a:gd name="connsiteY17" fmla="*/ 1241629 h 6857999"/>
              <a:gd name="connsiteX18" fmla="*/ 0 w 3718878"/>
              <a:gd name="connsiteY18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18878" h="6857999">
                <a:moveTo>
                  <a:pt x="914400" y="0"/>
                </a:moveTo>
                <a:lnTo>
                  <a:pt x="3718878" y="0"/>
                </a:lnTo>
                <a:lnTo>
                  <a:pt x="371887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593488"/>
            <a:ext cx="7033119" cy="423720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7033120" cy="369025"/>
          </a:xfrm>
        </p:spPr>
        <p:txBody>
          <a:bodyPr/>
          <a:lstStyle/>
          <a:p>
            <a:r>
              <a:rPr lang="nl-NL" noProof="0" dirty="0"/>
              <a:t>Plaats hier je titel</a:t>
            </a:r>
            <a:endParaRPr lang="nl-NL" dirty="0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2030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(S)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AD3CB29-77A7-4F78-805B-7E6BE8EA86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80DA6B-30D1-473F-A49D-F3E2FBD3694A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A8DACDE-E790-4F3E-88D2-57D188AE7E5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00FBC05-C10D-4FF1-B7E0-2507B350E28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E1255926-762B-9203-C393-E549D2286936}"/>
              </a:ext>
            </a:extLst>
          </p:cNvPr>
          <p:cNvGrpSpPr/>
          <p:nvPr userDrawn="1"/>
        </p:nvGrpSpPr>
        <p:grpSpPr>
          <a:xfrm>
            <a:off x="718800" y="1199846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466C7980-77BC-B01C-E58F-8746B28BA9FF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0FDA3528-5FE7-B1BD-91A8-2387DAED91A3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C48F4B1-FDA3-644B-7948-C73B366B03B7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420403FC-41C5-8EC0-4A5C-767256CD177E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62815230-48A0-D8E7-041A-99EAB8F57F43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E8BEB0ED-4F0A-0110-B9B3-9E6016089FA6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54631EB-FC63-B80A-C159-A21B0D5BA072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FD0E3FC3-7941-D093-BBC4-A6BB53EEAC9B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B36C2272-135F-EB41-14AA-7C8A3F2720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703312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20" name="INSTRUCTIE">
            <a:extLst>
              <a:ext uri="{FF2B5EF4-FFF2-40B4-BE49-F238E27FC236}">
                <a16:creationId xmlns:a16="http://schemas.microsoft.com/office/drawing/2014/main" id="{E98056D2-14AD-CA37-641E-FEA0B8079B78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901406FE-9E4C-FF09-5774-75B04D0AF37D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D9CB5C8-70EF-E918-101D-012A00AAC21C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1AD6AA46-3225-32FE-8B3A-2FDD775D3E96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5FCA1F77-A6F2-2E5C-020C-EBC14C0D1C39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E2FE94AC-03BE-E261-0FAC-F2842EA7FD9B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B53F4AB3-2277-756D-89B3-CF8B24B14258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4A0D0424-F9FF-F215-5B47-8526081E28B1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89B60F64-6098-B0A2-6F14-90C625F3B328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AE64F3C0-8C6A-4BD6-EB7D-A653FA7D3872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84231D70-7E4B-8760-FEF7-17DB138359F5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D67E419-FF5D-EDAF-3432-ACC5D40FFA3D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26A1D4BB-13D4-0D1C-1347-BA6A40303A06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DAB58278-9340-9B31-AD64-30053501E3F8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93D02DCC-CC24-23C7-CA10-A1773ED0FD53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7F99651E-F2C5-17CF-BBED-427054320171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3379BAC9-AFE1-F01B-197E-D5C429F1487E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42B203D8-7385-C40F-4C8B-D9F44192CCD3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3B03E2C3-2E8E-C260-4DD8-763D856C362A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86A80B2D-6FFB-F9CD-2163-21C858975D5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542F8FEF-15BD-9FA6-5399-21AC9F17E7EB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F896029B-8C6A-FBB1-C012-843511DE547D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3" name="ICOON_info">
              <a:extLst>
                <a:ext uri="{FF2B5EF4-FFF2-40B4-BE49-F238E27FC236}">
                  <a16:creationId xmlns:a16="http://schemas.microsoft.com/office/drawing/2014/main" id="{2CAAFD31-E29F-78CF-0935-BC4BC5880FB2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5" name="Ovaal 84">
                <a:extLst>
                  <a:ext uri="{FF2B5EF4-FFF2-40B4-BE49-F238E27FC236}">
                    <a16:creationId xmlns:a16="http://schemas.microsoft.com/office/drawing/2014/main" id="{FFFC391D-4E74-C0A5-3EF3-0CA9A999582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Graphic 163" descr="Informatie">
                <a:extLst>
                  <a:ext uri="{FF2B5EF4-FFF2-40B4-BE49-F238E27FC236}">
                    <a16:creationId xmlns:a16="http://schemas.microsoft.com/office/drawing/2014/main" id="{A253AD0A-97EE-40E1-52C2-DD3C707C9611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4" name="VOORBEELD">
              <a:extLst>
                <a:ext uri="{FF2B5EF4-FFF2-40B4-BE49-F238E27FC236}">
                  <a16:creationId xmlns:a16="http://schemas.microsoft.com/office/drawing/2014/main" id="{96F15068-84CC-D499-0199-DB2C31853C70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1E41ABE7-FA55-6E25-F5BC-63389DCC37D7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6A61F03C-68E2-DA8D-B905-97A81F041914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12D8487B-F94D-1974-9DA4-225B30F8D597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9E7AC8E5-1ED4-0AB1-798D-DC2A5E4F586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68B3D53C-258E-C3EA-929F-CD8AE36A74E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9234CA81-C1E3-EC7D-9C29-4566021663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A6098265-C55E-8B75-6853-7BE829390BC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7DC4C4A8-06DD-24C6-C969-F75DF39D2A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C6B1DE59-7E3C-4418-629A-7D38D4296A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9" name="Pijl: rechts 78">
                  <a:extLst>
                    <a:ext uri="{FF2B5EF4-FFF2-40B4-BE49-F238E27FC236}">
                      <a16:creationId xmlns:a16="http://schemas.microsoft.com/office/drawing/2014/main" id="{3C05944C-3775-4ACF-3AD7-FB116BD0ABE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EB2FA314-6E4E-9A47-3E95-21FBDD6178F5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D1DA4545-4110-EC74-95FC-7202FE7626F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C8FF79C6-8D04-2074-4FDC-E071D54257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3E795A58-6547-3047-3163-DBC69C52CE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931388EE-826A-1125-E3FA-2B71BD050DD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C78D07B6-2494-0F81-E143-FCF6A508363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7548FEBD-47DC-FA68-63E0-C0870CB967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EC0D545D-0295-918F-C4F0-D180D51AEE4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1049FBBB-49E5-9A0A-85A1-29B85A48E4D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A25B1332-870F-DA96-3BAE-987BE533FE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B2466DB7-5C2E-DB04-EE6E-2CFF59960131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2B0822FF-F303-FF86-EB47-8FD500117DAE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F44A50DA-24F5-2B90-C87B-5E51014FF503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63743AE7-9702-995D-E035-4DEF02654183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82E1450C-252A-ED9A-1607-A79F01BF9A5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711E9197-8413-FF66-AB74-41CBCE2210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13BD1F44-3183-08EF-9EED-28C373D90E0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CBA5957E-E754-7201-F11E-99C9968B4A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72F3F581-771A-A900-A39C-42F51F399E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579B792A-107E-673C-B1D3-6B12B3935F7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B872B99B-BD63-F3D3-2C71-C2C8DF0ED3D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DFC75CDF-211A-2D5A-8245-36BBD391D590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8A49AEAA-0DEA-75C7-48CC-02C937E28A8F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5A422CDA-4DAB-CB05-6CB4-E1292EF9D56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2053A1F0-8CB9-D89F-AD1C-0700AD6AB9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B7968170-406C-36AE-D1DA-6DD72CB4ABF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9F8A9852-9BA9-42E2-42A1-82E09220E0D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EAC8FBC2-FB24-F239-4EC7-26A83F061B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887B213C-16C6-FBD2-83D7-1C77ADB2E94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2CE906CC-A858-467E-F847-A649C621AEF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06AB23B1-A31F-93D6-7EB7-14EE1EA551A3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AF32926F-9C19-13AD-74E8-563821D0D2BB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9" name="INSTRUCTIE">
              <a:extLst>
                <a:ext uri="{FF2B5EF4-FFF2-40B4-BE49-F238E27FC236}">
                  <a16:creationId xmlns:a16="http://schemas.microsoft.com/office/drawing/2014/main" id="{B3BDFD94-1308-CB01-1B05-F736C1FA480C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9B10FD42-B59E-EE48-7AAB-933F4F12F8E5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36152997-33D6-FEF9-19FD-F2FF45F7B3F6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B2C5FDC9-7B5B-0331-98A7-48DE07554572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834E4578-E288-6B55-7CF2-C5D86202FD68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9" name="Rechthoek 138">
                  <a:extLst>
                    <a:ext uri="{FF2B5EF4-FFF2-40B4-BE49-F238E27FC236}">
                      <a16:creationId xmlns:a16="http://schemas.microsoft.com/office/drawing/2014/main" id="{064941D1-B533-7F83-704F-893279C5D0AC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Ovaal 139">
                  <a:extLst>
                    <a:ext uri="{FF2B5EF4-FFF2-40B4-BE49-F238E27FC236}">
                      <a16:creationId xmlns:a16="http://schemas.microsoft.com/office/drawing/2014/main" id="{60F72D77-6990-8CD4-D70F-E9173DC3912D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1" name="Vrije vorm: vorm 140">
                  <a:extLst>
                    <a:ext uri="{FF2B5EF4-FFF2-40B4-BE49-F238E27FC236}">
                      <a16:creationId xmlns:a16="http://schemas.microsoft.com/office/drawing/2014/main" id="{B020229C-A2CA-D791-7C09-A2745F232CB7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2" name="Rechthoek: afgeronde hoeken 141">
                  <a:extLst>
                    <a:ext uri="{FF2B5EF4-FFF2-40B4-BE49-F238E27FC236}">
                      <a16:creationId xmlns:a16="http://schemas.microsoft.com/office/drawing/2014/main" id="{48FEE62A-1A27-F594-955F-1695E033403A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AFCCCB06-5A71-EA26-BE7C-CB4BD8F5CDF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4" name="Rechte verbindingslijn 143">
                  <a:extLst>
                    <a:ext uri="{FF2B5EF4-FFF2-40B4-BE49-F238E27FC236}">
                      <a16:creationId xmlns:a16="http://schemas.microsoft.com/office/drawing/2014/main" id="{95EF8C26-4B18-DB64-4AC1-12E7E1B1F21B}"/>
                    </a:ext>
                  </a:extLst>
                </p:cNvPr>
                <p:cNvCxnSpPr>
                  <a:cxnSpLocks/>
                  <a:stCxn id="142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4" name="Ovaal 93">
                <a:extLst>
                  <a:ext uri="{FF2B5EF4-FFF2-40B4-BE49-F238E27FC236}">
                    <a16:creationId xmlns:a16="http://schemas.microsoft.com/office/drawing/2014/main" id="{C3AA12DA-BD7B-9EBC-352B-3AA6651FE1C9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942ED6AD-E3A2-F284-4D43-896083E4D42E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6" name="Groep 95">
                <a:extLst>
                  <a:ext uri="{FF2B5EF4-FFF2-40B4-BE49-F238E27FC236}">
                    <a16:creationId xmlns:a16="http://schemas.microsoft.com/office/drawing/2014/main" id="{C0B2157F-E9A7-1E2E-D624-414EEF8943C7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6" name="Rechthoek 135">
                  <a:extLst>
                    <a:ext uri="{FF2B5EF4-FFF2-40B4-BE49-F238E27FC236}">
                      <a16:creationId xmlns:a16="http://schemas.microsoft.com/office/drawing/2014/main" id="{4500405A-21E1-E691-6BA7-B0F3972DED86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7" name="Rechte verbindingslijn 136">
                  <a:extLst>
                    <a:ext uri="{FF2B5EF4-FFF2-40B4-BE49-F238E27FC236}">
                      <a16:creationId xmlns:a16="http://schemas.microsoft.com/office/drawing/2014/main" id="{66314EE8-5DA6-BFB7-D4D7-BA59FEB298EA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8" name="Gelijkbenige driehoek 137">
                  <a:extLst>
                    <a:ext uri="{FF2B5EF4-FFF2-40B4-BE49-F238E27FC236}">
                      <a16:creationId xmlns:a16="http://schemas.microsoft.com/office/drawing/2014/main" id="{88158E75-56EF-F9AF-4AD9-C74B09C2B475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Ovaal 96">
                <a:extLst>
                  <a:ext uri="{FF2B5EF4-FFF2-40B4-BE49-F238E27FC236}">
                    <a16:creationId xmlns:a16="http://schemas.microsoft.com/office/drawing/2014/main" id="{205DF700-782E-B8A0-29DE-66CA9EBE4CAF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8" name="Rechthoek 97">
                <a:extLst>
                  <a:ext uri="{FF2B5EF4-FFF2-40B4-BE49-F238E27FC236}">
                    <a16:creationId xmlns:a16="http://schemas.microsoft.com/office/drawing/2014/main" id="{C0536152-AAC8-C1A1-F248-CBCAD2EDC451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28F3A189-A399-5F48-65F5-9CEDB0D93797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4A6D6DDF-5331-BBAF-668C-9FCF31BD7735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CE1A1D2D-3811-3AD8-4BF4-AC81BCAE2471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20" name="Groep 119">
                  <a:extLst>
                    <a:ext uri="{FF2B5EF4-FFF2-40B4-BE49-F238E27FC236}">
                      <a16:creationId xmlns:a16="http://schemas.microsoft.com/office/drawing/2014/main" id="{9792C9D0-02D4-9443-49E1-91968D7F546B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3E66FAEF-0376-BD20-C65C-616E18350B4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30" name="Groep 129">
                      <a:extLst>
                        <a:ext uri="{FF2B5EF4-FFF2-40B4-BE49-F238E27FC236}">
                          <a16:creationId xmlns:a16="http://schemas.microsoft.com/office/drawing/2014/main" id="{EE83238E-EEF4-B30B-BC85-7EABFACCE802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116C133E-507E-C1CF-1D56-08ADD748FB3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4" name="Rechthoek 133">
                        <a:extLst>
                          <a:ext uri="{FF2B5EF4-FFF2-40B4-BE49-F238E27FC236}">
                            <a16:creationId xmlns:a16="http://schemas.microsoft.com/office/drawing/2014/main" id="{3A63CE47-C6E3-937C-0F5D-C0809DE864F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5" name="Ovaal 134">
                        <a:extLst>
                          <a:ext uri="{FF2B5EF4-FFF2-40B4-BE49-F238E27FC236}">
                            <a16:creationId xmlns:a16="http://schemas.microsoft.com/office/drawing/2014/main" id="{9392E6E6-4E0F-217F-99AE-FB430359C77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1" name="Afbeelding 130">
                      <a:extLst>
                        <a:ext uri="{FF2B5EF4-FFF2-40B4-BE49-F238E27FC236}">
                          <a16:creationId xmlns:a16="http://schemas.microsoft.com/office/drawing/2014/main" id="{9D50BEC1-77EE-5325-F61D-A47BD9CE1FB7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2" name="Afbeelding 131">
                      <a:extLst>
                        <a:ext uri="{FF2B5EF4-FFF2-40B4-BE49-F238E27FC236}">
                          <a16:creationId xmlns:a16="http://schemas.microsoft.com/office/drawing/2014/main" id="{52E76F5C-D6DB-BAC3-B4E6-9352BA364A95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37F03CF5-D444-C0CE-600C-BAFB03DA4B9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58E49F24-860C-C75A-99CA-C836961CDDA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9" name="Rechthoek 128">
                      <a:extLst>
                        <a:ext uri="{FF2B5EF4-FFF2-40B4-BE49-F238E27FC236}">
                          <a16:creationId xmlns:a16="http://schemas.microsoft.com/office/drawing/2014/main" id="{D10C7191-6004-F5BF-9CE6-A8E65BF56ADB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5" name="Groep 124">
                    <a:extLst>
                      <a:ext uri="{FF2B5EF4-FFF2-40B4-BE49-F238E27FC236}">
                        <a16:creationId xmlns:a16="http://schemas.microsoft.com/office/drawing/2014/main" id="{61A99993-5AFE-90C8-8F45-295753B075E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2C719696-1D88-0B92-F9A5-B7F8F49818C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9D074F7C-DF91-ECE9-26C3-9F99B10852E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F459651D-3802-27F7-6149-6E1917262607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2" name="Gelijkbenige driehoek 121">
                  <a:extLst>
                    <a:ext uri="{FF2B5EF4-FFF2-40B4-BE49-F238E27FC236}">
                      <a16:creationId xmlns:a16="http://schemas.microsoft.com/office/drawing/2014/main" id="{45E55412-8BBF-1C8C-D86C-A205E2965F50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F2437947-3F51-637E-D82B-F359738619B0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DD62ABB6-F66F-1EA1-C34A-577A1E5981FF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1154E54E-48A4-DD7A-5997-75821DCDA076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Tekstvak 107">
                  <a:extLst>
                    <a:ext uri="{FF2B5EF4-FFF2-40B4-BE49-F238E27FC236}">
                      <a16:creationId xmlns:a16="http://schemas.microsoft.com/office/drawing/2014/main" id="{5EC22250-BA7E-2BB2-2E82-31ED6BA136F8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9" name="Tekstvak 108">
                  <a:extLst>
                    <a:ext uri="{FF2B5EF4-FFF2-40B4-BE49-F238E27FC236}">
                      <a16:creationId xmlns:a16="http://schemas.microsoft.com/office/drawing/2014/main" id="{FD6C018C-19A7-18B3-2403-D664735863B3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10" name="Vrije vorm: vorm 109">
                  <a:extLst>
                    <a:ext uri="{FF2B5EF4-FFF2-40B4-BE49-F238E27FC236}">
                      <a16:creationId xmlns:a16="http://schemas.microsoft.com/office/drawing/2014/main" id="{DA076018-5FE8-308D-C01F-F8CD6B302C72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1" name="Gelijkbenige driehoek 110">
                  <a:extLst>
                    <a:ext uri="{FF2B5EF4-FFF2-40B4-BE49-F238E27FC236}">
                      <a16:creationId xmlns:a16="http://schemas.microsoft.com/office/drawing/2014/main" id="{DC6BD9F7-B9DB-BB48-9B62-1523F1FB3A04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6BEBEF3A-0546-E96B-7FD9-CB42358469FE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7EE4A49E-1FCA-9FA4-EEBE-16E7B6EB5B3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37CFF5C8-B4F5-32A5-D1AD-F44E1393CFD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Rechthoek 118">
                    <a:extLst>
                      <a:ext uri="{FF2B5EF4-FFF2-40B4-BE49-F238E27FC236}">
                        <a16:creationId xmlns:a16="http://schemas.microsoft.com/office/drawing/2014/main" id="{F1A32D27-DC5C-63B9-5346-FE0A7F5331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3" name="Groep 112">
                  <a:extLst>
                    <a:ext uri="{FF2B5EF4-FFF2-40B4-BE49-F238E27FC236}">
                      <a16:creationId xmlns:a16="http://schemas.microsoft.com/office/drawing/2014/main" id="{325B89B2-B9BD-4204-9846-9F46A2D23ACD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E8A10BE3-61FE-50CA-4946-BC434CF147D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4682901E-F150-F341-EE6E-9A4198AEA3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8F613D4F-1329-91C8-A5E1-0B653249FD6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3" name="ICOON_info">
                <a:extLst>
                  <a:ext uri="{FF2B5EF4-FFF2-40B4-BE49-F238E27FC236}">
                    <a16:creationId xmlns:a16="http://schemas.microsoft.com/office/drawing/2014/main" id="{B18213A1-A597-781D-51BE-E79AE3DCD4BE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4" name="Ovaal 103">
                  <a:extLst>
                    <a:ext uri="{FF2B5EF4-FFF2-40B4-BE49-F238E27FC236}">
                      <a16:creationId xmlns:a16="http://schemas.microsoft.com/office/drawing/2014/main" id="{53464815-E8F7-0431-331C-74FC07625794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5" name="Graphic 163" descr="Informatie">
                  <a:extLst>
                    <a:ext uri="{FF2B5EF4-FFF2-40B4-BE49-F238E27FC236}">
                      <a16:creationId xmlns:a16="http://schemas.microsoft.com/office/drawing/2014/main" id="{CADB5977-E4ED-B1A8-3EBD-6B7D5E0B1933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360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afbeelding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97857F34-6C04-7ADA-0488-528D7C7F882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5998" cy="6857999"/>
          </a:xfrm>
          <a:custGeom>
            <a:avLst/>
            <a:gdLst>
              <a:gd name="connsiteX0" fmla="*/ 914400 w 6095998"/>
              <a:gd name="connsiteY0" fmla="*/ 0 h 6857999"/>
              <a:gd name="connsiteX1" fmla="*/ 2636023 w 6095998"/>
              <a:gd name="connsiteY1" fmla="*/ 0 h 6857999"/>
              <a:gd name="connsiteX2" fmla="*/ 5835844 w 6095998"/>
              <a:gd name="connsiteY2" fmla="*/ 0 h 6857999"/>
              <a:gd name="connsiteX3" fmla="*/ 6095998 w 6095998"/>
              <a:gd name="connsiteY3" fmla="*/ 0 h 6857999"/>
              <a:gd name="connsiteX4" fmla="*/ 6095998 w 6095998"/>
              <a:gd name="connsiteY4" fmla="*/ 6857999 h 6857999"/>
              <a:gd name="connsiteX5" fmla="*/ 5835844 w 6095998"/>
              <a:gd name="connsiteY5" fmla="*/ 6857999 h 6857999"/>
              <a:gd name="connsiteX6" fmla="*/ 1738079 w 6095998"/>
              <a:gd name="connsiteY6" fmla="*/ 6857999 h 6857999"/>
              <a:gd name="connsiteX7" fmla="*/ 0 w 6095998"/>
              <a:gd name="connsiteY7" fmla="*/ 6857999 h 6857999"/>
              <a:gd name="connsiteX8" fmla="*/ 0 w 6095998"/>
              <a:gd name="connsiteY8" fmla="*/ 6379512 h 6857999"/>
              <a:gd name="connsiteX9" fmla="*/ 0 w 6095998"/>
              <a:gd name="connsiteY9" fmla="*/ 5669496 h 6857999"/>
              <a:gd name="connsiteX10" fmla="*/ 0 w 6095998"/>
              <a:gd name="connsiteY10" fmla="*/ 5389268 h 6857999"/>
              <a:gd name="connsiteX11" fmla="*/ 0 w 6095998"/>
              <a:gd name="connsiteY11" fmla="*/ 5191008 h 6857999"/>
              <a:gd name="connsiteX12" fmla="*/ 0 w 6095998"/>
              <a:gd name="connsiteY12" fmla="*/ 4910780 h 6857999"/>
              <a:gd name="connsiteX13" fmla="*/ 0 w 6095998"/>
              <a:gd name="connsiteY13" fmla="*/ 4296060 h 6857999"/>
              <a:gd name="connsiteX14" fmla="*/ 0 w 6095998"/>
              <a:gd name="connsiteY14" fmla="*/ 4200763 h 6857999"/>
              <a:gd name="connsiteX15" fmla="*/ 0 w 6095998"/>
              <a:gd name="connsiteY15" fmla="*/ 3817572 h 6857999"/>
              <a:gd name="connsiteX16" fmla="*/ 0 w 6095998"/>
              <a:gd name="connsiteY16" fmla="*/ 3722275 h 6857999"/>
              <a:gd name="connsiteX17" fmla="*/ 0 w 6095998"/>
              <a:gd name="connsiteY17" fmla="*/ 3107556 h 6857999"/>
              <a:gd name="connsiteX18" fmla="*/ 0 w 6095998"/>
              <a:gd name="connsiteY18" fmla="*/ 2629068 h 6857999"/>
              <a:gd name="connsiteX19" fmla="*/ 0 w 6095998"/>
              <a:gd name="connsiteY19" fmla="*/ 2430134 h 6857999"/>
              <a:gd name="connsiteX20" fmla="*/ 0 w 6095998"/>
              <a:gd name="connsiteY20" fmla="*/ 1951646 h 6857999"/>
              <a:gd name="connsiteX21" fmla="*/ 0 w 6095998"/>
              <a:gd name="connsiteY21" fmla="*/ 1241629 h 6857999"/>
              <a:gd name="connsiteX22" fmla="*/ 0 w 6095998"/>
              <a:gd name="connsiteY22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5998" h="6857999">
                <a:moveTo>
                  <a:pt x="914400" y="0"/>
                </a:moveTo>
                <a:lnTo>
                  <a:pt x="2636023" y="0"/>
                </a:lnTo>
                <a:lnTo>
                  <a:pt x="5835844" y="0"/>
                </a:lnTo>
                <a:lnTo>
                  <a:pt x="6095998" y="0"/>
                </a:lnTo>
                <a:lnTo>
                  <a:pt x="6095998" y="6857999"/>
                </a:lnTo>
                <a:lnTo>
                  <a:pt x="5835844" y="6857999"/>
                </a:lnTo>
                <a:lnTo>
                  <a:pt x="1738079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988744"/>
            <a:ext cx="4655999" cy="3841944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46560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Plaats hier </a:t>
            </a:r>
            <a:br>
              <a:rPr lang="nl-NL" noProof="0" dirty="0"/>
            </a:br>
            <a:r>
              <a:rPr lang="nl-NL" noProof="0" dirty="0"/>
              <a:t>je titel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F5F4741-7E9A-4CAB-94EB-11EAC243E80F}"/>
              </a:ext>
            </a:extLst>
          </p:cNvPr>
          <p:cNvSpPr/>
          <p:nvPr userDrawn="1"/>
        </p:nvSpPr>
        <p:spPr>
          <a:xfrm>
            <a:off x="0" y="-425941"/>
            <a:ext cx="2030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l-NL" sz="1600" b="0" cap="none" baseline="0" noProof="0" dirty="0">
                <a:solidFill>
                  <a:schemeClr val="accent1"/>
                </a:solidFill>
                <a:latin typeface="+mj-lt"/>
              </a:rPr>
              <a:t>Tekst + afbeelding (M)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2CC7142-B29C-44C0-A766-50C559F83F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47E0411-4CAE-4307-B793-6D15E5662082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EE62481-B77E-4A1D-9E60-6B5A09612E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Erasmus MC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A4D5831-898C-467F-9278-A1AE8AFEAC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378F3DBB-0002-740F-D74D-9A3839944CC4}"/>
              </a:ext>
            </a:extLst>
          </p:cNvPr>
          <p:cNvGrpSpPr/>
          <p:nvPr userDrawn="1"/>
        </p:nvGrpSpPr>
        <p:grpSpPr>
          <a:xfrm>
            <a:off x="718800" y="1612229"/>
            <a:ext cx="1170435" cy="74950"/>
            <a:chOff x="718800" y="1141520"/>
            <a:chExt cx="1170435" cy="74950"/>
          </a:xfrm>
          <a:solidFill>
            <a:schemeClr val="accent3"/>
          </a:solidFill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5627F68B-DD6F-4313-1BB4-8CA5F41AABA3}"/>
                </a:ext>
              </a:extLst>
            </p:cNvPr>
            <p:cNvSpPr/>
            <p:nvPr/>
          </p:nvSpPr>
          <p:spPr>
            <a:xfrm>
              <a:off x="71880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21855FD-9BEA-F214-6BF1-AC85878436A5}"/>
                </a:ext>
              </a:extLst>
            </p:cNvPr>
            <p:cNvSpPr/>
            <p:nvPr/>
          </p:nvSpPr>
          <p:spPr>
            <a:xfrm>
              <a:off x="87529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4780D055-C9B8-06E7-8657-807A33AEFD37}"/>
                </a:ext>
              </a:extLst>
            </p:cNvPr>
            <p:cNvSpPr/>
            <p:nvPr/>
          </p:nvSpPr>
          <p:spPr>
            <a:xfrm>
              <a:off x="1031796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0D9878DB-0FCE-BBE6-E899-AF555B2EC163}"/>
                </a:ext>
              </a:extLst>
            </p:cNvPr>
            <p:cNvSpPr/>
            <p:nvPr/>
          </p:nvSpPr>
          <p:spPr>
            <a:xfrm>
              <a:off x="1188294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A2F58DA8-3DD5-7EB4-CA65-69C2CD982FB5}"/>
                </a:ext>
              </a:extLst>
            </p:cNvPr>
            <p:cNvSpPr/>
            <p:nvPr/>
          </p:nvSpPr>
          <p:spPr>
            <a:xfrm>
              <a:off x="1344792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4368ECCB-09B6-CD8F-E049-395F446FFCD1}"/>
                </a:ext>
              </a:extLst>
            </p:cNvPr>
            <p:cNvSpPr/>
            <p:nvPr/>
          </p:nvSpPr>
          <p:spPr>
            <a:xfrm>
              <a:off x="1501290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EAF5C07B-7E5F-7AAF-04D9-93ACAED5ED25}"/>
                </a:ext>
              </a:extLst>
            </p:cNvPr>
            <p:cNvSpPr/>
            <p:nvPr/>
          </p:nvSpPr>
          <p:spPr>
            <a:xfrm>
              <a:off x="1657788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1D09BFA5-7C48-0C97-EDDE-55270AB55904}"/>
                </a:ext>
              </a:extLst>
            </p:cNvPr>
            <p:cNvSpPr/>
            <p:nvPr/>
          </p:nvSpPr>
          <p:spPr>
            <a:xfrm>
              <a:off x="1814285" y="1141520"/>
              <a:ext cx="74950" cy="74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nl-NL" sz="1600" err="1"/>
            </a:p>
          </p:txBody>
        </p:sp>
      </p:grp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2E216DE9-0E61-04F2-5B2B-A3C13ECA34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427038"/>
            <a:ext cx="4656000" cy="230187"/>
          </a:xfrm>
        </p:spPr>
        <p:txBody>
          <a:bodyPr anchor="b"/>
          <a:lstStyle>
            <a:lvl1pPr marL="0" indent="0">
              <a:buNone/>
              <a:defRPr sz="1400" b="1" cap="none" baseline="0"/>
            </a:lvl1pPr>
          </a:lstStyle>
          <a:p>
            <a:pPr lvl="0"/>
            <a:r>
              <a:rPr lang="nl-NL" dirty="0"/>
              <a:t>Subtitel</a:t>
            </a:r>
          </a:p>
        </p:txBody>
      </p:sp>
      <p:grpSp>
        <p:nvGrpSpPr>
          <p:cNvPr id="14" name="INSTRUCTIE">
            <a:extLst>
              <a:ext uri="{FF2B5EF4-FFF2-40B4-BE49-F238E27FC236}">
                <a16:creationId xmlns:a16="http://schemas.microsoft.com/office/drawing/2014/main" id="{C833F143-9148-820A-EEB5-CD05269D0E0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10216739-5E4D-4EB6-B0B4-D19621D428ED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LIJSTNIVEAU kiezen</a:t>
              </a: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1E66B1A0-C97F-F6C2-D1EC-E7B85ED83ABA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96F8F849-E73C-7A04-ECE5-81836DEBFF8B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E765A3AE-90D4-675B-2A1A-23D0727DF9FB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881834E7-A063-A062-4F32-64DC93C94324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F636B66A-4B14-505E-1F01-23E45D33E2F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#1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88A3A64-C72F-C4BD-35B7-10448F2046F4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4F25FDE3-C0EA-55D9-7103-768B2C02CCDE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Sub-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 #2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F106CE4-9F45-679E-3EC2-7F776BCC60CB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310F2722-3760-8B9F-B793-64EF121CE220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Leestekst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C77A92C6-5C10-6F8B-5A3D-2B1FB9CDDFFC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0DD12E6D-5DAA-AA61-5DEF-F828E6EF5E4B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#1</a:t>
              </a: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04978EB0-E7DB-AE7E-EF99-A7E2545B3C4D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8E967F9D-0B68-04BA-DEBF-AB70E851EEE6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Numerieke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75A02132-263F-AB2B-1232-28E7551104B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E01571B-EDBA-6993-2D67-F8C4CE29B583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Alfabetische </a:t>
              </a:r>
              <a:r>
                <a:rPr kumimoji="0" lang="nl-NL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bullet</a:t>
              </a:r>
              <a:endParaRPr kumimoji="0" lang="nl-NL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469BAF3C-C47D-53A7-991F-E1C4B4B62533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1658F54D-0E1B-5085-F8B5-005EDAFD1676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Bronvermelding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C5656A69-E5AC-7F95-3C6F-885F7D6119D2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05DB0CB9-AECA-DC3A-4F4E-16A5B46F0B7C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Subtitel #2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C4579E70-5C24-A687-15AD-F0C4BEFCEF11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43" name="ICOON_info">
              <a:extLst>
                <a:ext uri="{FF2B5EF4-FFF2-40B4-BE49-F238E27FC236}">
                  <a16:creationId xmlns:a16="http://schemas.microsoft.com/office/drawing/2014/main" id="{77FEF1F1-1521-1801-FD06-CDB527C9FC5C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5" name="Ovaal 84">
                <a:extLst>
                  <a:ext uri="{FF2B5EF4-FFF2-40B4-BE49-F238E27FC236}">
                    <a16:creationId xmlns:a16="http://schemas.microsoft.com/office/drawing/2014/main" id="{EF8F8B82-EB03-7B55-CDA7-0E2D819095B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Graphic 163" descr="Informatie">
                <a:extLst>
                  <a:ext uri="{FF2B5EF4-FFF2-40B4-BE49-F238E27FC236}">
                    <a16:creationId xmlns:a16="http://schemas.microsoft.com/office/drawing/2014/main" id="{911AB5B8-9759-B89C-0366-3EB886CE0B07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4" name="VOORBEELD">
              <a:extLst>
                <a:ext uri="{FF2B5EF4-FFF2-40B4-BE49-F238E27FC236}">
                  <a16:creationId xmlns:a16="http://schemas.microsoft.com/office/drawing/2014/main" id="{8EE3F461-1B86-9099-3433-29FD4E13E1BB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45" name="Rechthoek 44">
                <a:extLst>
                  <a:ext uri="{FF2B5EF4-FFF2-40B4-BE49-F238E27FC236}">
                    <a16:creationId xmlns:a16="http://schemas.microsoft.com/office/drawing/2014/main" id="{ED4BDB44-02C2-F001-BF64-2ECDC0FF9592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5155B907-E8ED-5AA2-D9D7-077CAA0E17BD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C1099B27-5176-8B1F-8CD4-210BDF588A5C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572297AF-21FD-4939-1954-17D58CD2A4C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46E03E4E-C330-E0F7-C0EA-CE50FBB5EF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7A744C2-91CF-9FC5-E803-52142960924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8874CED0-9BB0-5E39-85B4-867E321A2E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ED3F53ED-C352-2510-39FA-CC17A8FB29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C9DBA247-35D3-D385-C356-7C88FB4DC31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9" name="Pijl: rechts 78">
                  <a:extLst>
                    <a:ext uri="{FF2B5EF4-FFF2-40B4-BE49-F238E27FC236}">
                      <a16:creationId xmlns:a16="http://schemas.microsoft.com/office/drawing/2014/main" id="{13FE9019-3C28-588C-BC2D-E1D85FB31E3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0AFD8895-7006-AABF-1C13-393E2A0D1781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9ECCD762-830D-816B-CAAE-035CD1295D6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5D1AF9E9-C4E1-9569-AD29-435CB81E3DC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C9311D91-B443-6CFD-E7B4-BAD010488B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79AEE783-4214-26F3-E651-BC14B9A971B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28154654-27E1-8C2B-FA0C-A2FD586523F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5E38D590-63D3-CF86-B8D6-137F4AB547A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2" name="Pijl: rechts 71">
                  <a:extLst>
                    <a:ext uri="{FF2B5EF4-FFF2-40B4-BE49-F238E27FC236}">
                      <a16:creationId xmlns:a16="http://schemas.microsoft.com/office/drawing/2014/main" id="{DA028E6A-8797-7209-2EC0-C65FE427FCC4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F68DDC0F-13ED-79D8-CD55-18E91BDF955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92B5A806-6897-0581-6D4F-DE8412A3D3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19CAF052-247B-470A-7C1A-A0BC59DEEFE8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verlagen</a:t>
                </a: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961F052A-1F9C-C3A0-44C7-8975CED402A1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Lijstniveau verhogen</a:t>
                </a: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62B4213F-C3BC-EA53-7EB6-1765F3BEAAC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245606C4-B84F-F074-A5A3-E23DBE00726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5341F7DF-77CC-9860-561C-84A3B8A69A9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42B67C6F-D189-3A34-29B0-6722801441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C8A3B454-9514-7CE5-8361-A6AD74EDB7F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39DEF12C-426D-ABEC-7C0F-02980816058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B7D3284-724F-D7CA-0C9D-39DA54D6AA4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BBC73D7D-5322-BA32-806B-73475FDB49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B6B21BC3-F04B-EDE3-21A1-73120938593B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C2D15C76-E170-C4F8-2253-AE91413EA0F1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2213D112-149C-03D7-DB1A-06EB9E5A7C13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B0A4AA1E-4A19-1D92-A2C1-A798A92B436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B988EE74-758A-28A5-B174-93576CA0092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C6CC79D4-1A00-81C3-7395-15E6041E12D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724CD32C-F189-F5AF-E875-6BB40AA7B8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C20B2242-C43E-61C3-E20F-B6FACE213B8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49214632-5A13-536C-EEF0-600214302E0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0FDB48B6-776A-ACA7-DECE-29BC3C73F7E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14CB885E-A28F-6553-1120-412C9E3A523C}"/>
              </a:ext>
            </a:extLst>
          </p:cNvPr>
          <p:cNvGrpSpPr/>
          <p:nvPr userDrawn="1"/>
        </p:nvGrpSpPr>
        <p:grpSpPr>
          <a:xfrm>
            <a:off x="12377595" y="0"/>
            <a:ext cx="3693386" cy="6452863"/>
            <a:chOff x="-3786437" y="0"/>
            <a:chExt cx="3693386" cy="6452863"/>
          </a:xfrm>
        </p:grpSpPr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B0F40B5D-2E7E-0EE5-26BE-5580873C936D}"/>
                </a:ext>
              </a:extLst>
            </p:cNvPr>
            <p:cNvSpPr/>
            <p:nvPr userDrawn="1"/>
          </p:nvSpPr>
          <p:spPr>
            <a:xfrm>
              <a:off x="-3786437" y="5624863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89" name="INSTRUCTIE">
              <a:extLst>
                <a:ext uri="{FF2B5EF4-FFF2-40B4-BE49-F238E27FC236}">
                  <a16:creationId xmlns:a16="http://schemas.microsoft.com/office/drawing/2014/main" id="{A91559AE-5DE4-2996-2304-3526439F9F8C}"/>
                </a:ext>
              </a:extLst>
            </p:cNvPr>
            <p:cNvGrpSpPr/>
            <p:nvPr userDrawn="1"/>
          </p:nvGrpSpPr>
          <p:grpSpPr>
            <a:xfrm>
              <a:off x="-3786165" y="0"/>
              <a:ext cx="3693114" cy="5782322"/>
              <a:chOff x="-3786165" y="0"/>
              <a:chExt cx="3693114" cy="5782322"/>
            </a:xfrm>
          </p:grpSpPr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9279A1DB-B73E-240E-933D-E91987C25209}"/>
                  </a:ext>
                </a:extLst>
              </p:cNvPr>
              <p:cNvSpPr/>
              <p:nvPr userDrawn="1"/>
            </p:nvSpPr>
            <p:spPr>
              <a:xfrm>
                <a:off x="-3786165" y="0"/>
                <a:ext cx="3593091" cy="562486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400" b="1" cap="all" baseline="0" noProof="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Afbeelding invoegen/opmaken</a:t>
                </a:r>
              </a:p>
            </p:txBody>
          </p: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9EA40744-1D12-F051-6795-915DCEF52889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FA7335DD-D1AE-8CA9-5A80-545D1B63C6AE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Wanneer nodig, verwijder de bestaande afbeelding d.m.v. de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toets’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Klik op het pictogram om een nieuwe afbeelding in te voegen </a:t>
                </a:r>
                <a:r>
                  <a:rPr kumimoji="0" lang="nl-NL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(zie onderstaand voorbeeld)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B9C3F276-823B-98B3-CF04-0C4813075EB7}"/>
                  </a:ext>
                </a:extLst>
              </p:cNvPr>
              <p:cNvGrpSpPr/>
              <p:nvPr userDrawn="1"/>
            </p:nvGrpSpPr>
            <p:grpSpPr>
              <a:xfrm>
                <a:off x="-3316179" y="1231351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9" name="Rechthoek 138">
                  <a:extLst>
                    <a:ext uri="{FF2B5EF4-FFF2-40B4-BE49-F238E27FC236}">
                      <a16:creationId xmlns:a16="http://schemas.microsoft.com/office/drawing/2014/main" id="{8BFF67BC-4866-23F1-4A6E-6862EF06F593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0" name="Ovaal 139">
                  <a:extLst>
                    <a:ext uri="{FF2B5EF4-FFF2-40B4-BE49-F238E27FC236}">
                      <a16:creationId xmlns:a16="http://schemas.microsoft.com/office/drawing/2014/main" id="{25ACF6C7-EE6E-6190-69F4-7B4C8403AC89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1" name="Vrije vorm: vorm 140">
                  <a:extLst>
                    <a:ext uri="{FF2B5EF4-FFF2-40B4-BE49-F238E27FC236}">
                      <a16:creationId xmlns:a16="http://schemas.microsoft.com/office/drawing/2014/main" id="{D727180E-50CB-F4C8-F838-0ADE39E892CC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2" name="Rechthoek: afgeronde hoeken 141">
                  <a:extLst>
                    <a:ext uri="{FF2B5EF4-FFF2-40B4-BE49-F238E27FC236}">
                      <a16:creationId xmlns:a16="http://schemas.microsoft.com/office/drawing/2014/main" id="{E91B6BC7-995D-315F-4451-411301AA1BF3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22B2AD6E-5D00-3BDA-7BB5-B09B14DD591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4" name="Rechte verbindingslijn 143">
                  <a:extLst>
                    <a:ext uri="{FF2B5EF4-FFF2-40B4-BE49-F238E27FC236}">
                      <a16:creationId xmlns:a16="http://schemas.microsoft.com/office/drawing/2014/main" id="{7ED23701-8DEA-4397-B815-DD6908A6807C}"/>
                    </a:ext>
                  </a:extLst>
                </p:cNvPr>
                <p:cNvCxnSpPr>
                  <a:cxnSpLocks/>
                  <a:stCxn id="142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4" name="Ovaal 93">
                <a:extLst>
                  <a:ext uri="{FF2B5EF4-FFF2-40B4-BE49-F238E27FC236}">
                    <a16:creationId xmlns:a16="http://schemas.microsoft.com/office/drawing/2014/main" id="{706D1C50-41AD-6E5B-DF0D-81D2FAB00751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A19DA15B-F9D9-3E07-9DF5-244537CBAAB1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Selecteer de gewenste afbeelding</a:t>
                </a:r>
                <a:b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en klik 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‘Invoegen’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6" name="Groep 95">
                <a:extLst>
                  <a:ext uri="{FF2B5EF4-FFF2-40B4-BE49-F238E27FC236}">
                    <a16:creationId xmlns:a16="http://schemas.microsoft.com/office/drawing/2014/main" id="{0C0FC853-F5E3-B6AE-BDAA-B4AC91E940F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36" name="Rechthoek 135">
                  <a:extLst>
                    <a:ext uri="{FF2B5EF4-FFF2-40B4-BE49-F238E27FC236}">
                      <a16:creationId xmlns:a16="http://schemas.microsoft.com/office/drawing/2014/main" id="{119E8660-4D3E-0FF2-3792-23F0C28132EA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37" name="Rechte verbindingslijn 136">
                  <a:extLst>
                    <a:ext uri="{FF2B5EF4-FFF2-40B4-BE49-F238E27FC236}">
                      <a16:creationId xmlns:a16="http://schemas.microsoft.com/office/drawing/2014/main" id="{915676E7-2F09-95DC-29D7-B1F95141D36B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38" name="Gelijkbenige driehoek 137">
                  <a:extLst>
                    <a:ext uri="{FF2B5EF4-FFF2-40B4-BE49-F238E27FC236}">
                      <a16:creationId xmlns:a16="http://schemas.microsoft.com/office/drawing/2014/main" id="{D6DE6A1B-B1F8-8062-3761-92F117F8331C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Ovaal 96">
                <a:extLst>
                  <a:ext uri="{FF2B5EF4-FFF2-40B4-BE49-F238E27FC236}">
                    <a16:creationId xmlns:a16="http://schemas.microsoft.com/office/drawing/2014/main" id="{DDA657D3-5108-37A4-4942-DFCBE67250C1}"/>
                  </a:ext>
                </a:extLst>
              </p:cNvPr>
              <p:cNvSpPr/>
              <p:nvPr userDrawn="1"/>
            </p:nvSpPr>
            <p:spPr>
              <a:xfrm>
                <a:off x="-3603587" y="255335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98" name="Rechthoek 97">
                <a:extLst>
                  <a:ext uri="{FF2B5EF4-FFF2-40B4-BE49-F238E27FC236}">
                    <a16:creationId xmlns:a16="http://schemas.microsoft.com/office/drawing/2014/main" id="{1F9BF18B-4C46-2C35-6F88-91649272F6E9}"/>
                  </a:ext>
                </a:extLst>
              </p:cNvPr>
              <p:cNvSpPr/>
              <p:nvPr userDrawn="1"/>
            </p:nvSpPr>
            <p:spPr>
              <a:xfrm>
                <a:off x="-3319415" y="2553360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Klik met de rechter muisknop op de afbeelding en kies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‘Naar achtergrond’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5461D1EF-D071-3C9B-AEF4-8043D3CC3AA9}"/>
                  </a:ext>
                </a:extLst>
              </p:cNvPr>
              <p:cNvSpPr/>
              <p:nvPr userDrawn="1"/>
            </p:nvSpPr>
            <p:spPr>
              <a:xfrm>
                <a:off x="-3603587" y="3744237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11905DC5-510D-5536-E925-1541255F9255}"/>
                  </a:ext>
                </a:extLst>
              </p:cNvPr>
              <p:cNvSpPr/>
              <p:nvPr userDrawn="1"/>
            </p:nvSpPr>
            <p:spPr>
              <a:xfrm>
                <a:off x="-3319415" y="3744238"/>
                <a:ext cx="2944682" cy="97979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Om de afbeelding te schalen of bij te snijden, ga naar de tab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‘Hulpmiddelen voor afbeeldingen - Opmaak’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en klik op de knop </a:t>
                </a: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‘Bijsnijden’</a:t>
                </a:r>
                <a:r>
                  <a:rPr kumimoji="0" lang="nl-NL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Schaal met de bolletjes de afbeelding en met de hoekjes het afbeeldingskader.</a:t>
                </a:r>
              </a:p>
            </p:txBody>
          </p: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166C6754-F954-D497-10DC-86BE2B8D769D}"/>
                  </a:ext>
                </a:extLst>
              </p:cNvPr>
              <p:cNvGrpSpPr/>
              <p:nvPr userDrawn="1"/>
            </p:nvGrpSpPr>
            <p:grpSpPr>
              <a:xfrm>
                <a:off x="-3408294" y="4834615"/>
                <a:ext cx="622283" cy="612919"/>
                <a:chOff x="12617641" y="3403239"/>
                <a:chExt cx="752963" cy="741634"/>
              </a:xfrm>
            </p:grpSpPr>
            <p:grpSp>
              <p:nvGrpSpPr>
                <p:cNvPr id="120" name="Groep 119">
                  <a:extLst>
                    <a:ext uri="{FF2B5EF4-FFF2-40B4-BE49-F238E27FC236}">
                      <a16:creationId xmlns:a16="http://schemas.microsoft.com/office/drawing/2014/main" id="{628B41BF-4539-1E48-B8B5-C33D2E372870}"/>
                    </a:ext>
                  </a:extLst>
                </p:cNvPr>
                <p:cNvGrpSpPr/>
                <p:nvPr userDrawn="1"/>
              </p:nvGrpSpPr>
              <p:grpSpPr>
                <a:xfrm>
                  <a:off x="12771550" y="3403239"/>
                  <a:ext cx="467156" cy="448491"/>
                  <a:chOff x="12782177" y="3403239"/>
                  <a:chExt cx="467156" cy="448491"/>
                </a:xfrm>
              </p:grpSpPr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3E6F2D90-0756-DDF0-8284-7BE5D229F36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77" y="3403239"/>
                    <a:ext cx="412972" cy="396132"/>
                    <a:chOff x="13554906" y="3320109"/>
                    <a:chExt cx="443912" cy="425811"/>
                  </a:xfrm>
                </p:grpSpPr>
                <p:grpSp>
                  <p:nvGrpSpPr>
                    <p:cNvPr id="130" name="Groep 129">
                      <a:extLst>
                        <a:ext uri="{FF2B5EF4-FFF2-40B4-BE49-F238E27FC236}">
                          <a16:creationId xmlns:a16="http://schemas.microsoft.com/office/drawing/2014/main" id="{D60521AF-F15F-B31D-7811-E240E332148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09"/>
                      <a:ext cx="443912" cy="425811"/>
                      <a:chOff x="12909684" y="1276143"/>
                      <a:chExt cx="443912" cy="425811"/>
                    </a:xfrm>
                  </p:grpSpPr>
                  <p:sp>
                    <p:nvSpPr>
                      <p:cNvPr id="133" name="Rechthoek 132">
                        <a:extLst>
                          <a:ext uri="{FF2B5EF4-FFF2-40B4-BE49-F238E27FC236}">
                            <a16:creationId xmlns:a16="http://schemas.microsoft.com/office/drawing/2014/main" id="{03107BE2-7CF9-D32A-C2A7-91D9C16A74A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443912" cy="42581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4" name="Rechthoek 133">
                        <a:extLst>
                          <a:ext uri="{FF2B5EF4-FFF2-40B4-BE49-F238E27FC236}">
                            <a16:creationId xmlns:a16="http://schemas.microsoft.com/office/drawing/2014/main" id="{903F8572-27F6-CA6A-859F-D559FB369275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43"/>
                        <a:ext cx="261629" cy="2578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35" name="Ovaal 134">
                        <a:extLst>
                          <a:ext uri="{FF2B5EF4-FFF2-40B4-BE49-F238E27FC236}">
                            <a16:creationId xmlns:a16="http://schemas.microsoft.com/office/drawing/2014/main" id="{3B47B9F2-226B-3723-6949-83D8FD008B8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11"/>
                        <a:ext cx="72188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/>
                        <a:endParaRPr lang="nl-NL" sz="1000" b="1" noProof="0" dirty="0">
                          <a:solidFill>
                            <a:srgbClr val="211F2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pic>
                  <p:nvPicPr>
                    <p:cNvPr id="131" name="Afbeelding 130">
                      <a:extLst>
                        <a:ext uri="{FF2B5EF4-FFF2-40B4-BE49-F238E27FC236}">
                          <a16:creationId xmlns:a16="http://schemas.microsoft.com/office/drawing/2014/main" id="{FA65560D-2FAE-70B6-9F5E-BE6B354A0EDE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2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2" name="Afbeelding 131">
                      <a:extLst>
                        <a:ext uri="{FF2B5EF4-FFF2-40B4-BE49-F238E27FC236}">
                          <a16:creationId xmlns:a16="http://schemas.microsoft.com/office/drawing/2014/main" id="{237B6395-8F90-5016-74D2-7792532CAC2C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2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9" y="3453788"/>
                      <a:ext cx="173367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1B1EFB78-FD89-B100-38E4-91431BE8F39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68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8" name="Rechthoek 127">
                      <a:extLst>
                        <a:ext uri="{FF2B5EF4-FFF2-40B4-BE49-F238E27FC236}">
                          <a16:creationId xmlns:a16="http://schemas.microsoft.com/office/drawing/2014/main" id="{D81F74D0-90EE-2386-7770-1A2072E4D5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9" name="Rechthoek 128">
                      <a:extLst>
                        <a:ext uri="{FF2B5EF4-FFF2-40B4-BE49-F238E27FC236}">
                          <a16:creationId xmlns:a16="http://schemas.microsoft.com/office/drawing/2014/main" id="{CD479052-5357-E5DE-AD86-47860A9419BB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25" name="Groep 124">
                    <a:extLst>
                      <a:ext uri="{FF2B5EF4-FFF2-40B4-BE49-F238E27FC236}">
                        <a16:creationId xmlns:a16="http://schemas.microsoft.com/office/drawing/2014/main" id="{18BC304D-0C6D-09FC-D42C-DBBCA44F0D41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37"/>
                    <a:ext cx="145820" cy="146462"/>
                    <a:chOff x="13096169" y="3602278"/>
                    <a:chExt cx="145820" cy="146462"/>
                  </a:xfrm>
                </p:grpSpPr>
                <p:sp>
                  <p:nvSpPr>
                    <p:cNvPr id="126" name="Rechthoek 125">
                      <a:extLst>
                        <a:ext uri="{FF2B5EF4-FFF2-40B4-BE49-F238E27FC236}">
                          <a16:creationId xmlns:a16="http://schemas.microsoft.com/office/drawing/2014/main" id="{43167531-DBFA-D897-380A-38A43EA5BFF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7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040C427C-0D9D-902A-B4DF-4E5E54AB0032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E385560D-D45C-A29A-3644-45A58AA7B51F}"/>
                    </a:ext>
                  </a:extLst>
                </p:cNvPr>
                <p:cNvSpPr/>
                <p:nvPr userDrawn="1"/>
              </p:nvSpPr>
              <p:spPr>
                <a:xfrm>
                  <a:off x="12617641" y="3889890"/>
                  <a:ext cx="752963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Bijsnijden</a:t>
                  </a:r>
                </a:p>
              </p:txBody>
            </p:sp>
            <p:sp>
              <p:nvSpPr>
                <p:cNvPr id="122" name="Gelijkbenige driehoek 121">
                  <a:extLst>
                    <a:ext uri="{FF2B5EF4-FFF2-40B4-BE49-F238E27FC236}">
                      <a16:creationId xmlns:a16="http://schemas.microsoft.com/office/drawing/2014/main" id="{19412BD1-5B20-B5E6-0309-5D2FD39E01F4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26"/>
                  <a:ext cx="86866" cy="51147"/>
                </a:xfrm>
                <a:prstGeom prst="triangle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AC06461F-EEEB-67F9-4F00-1ED019AFC489}"/>
                  </a:ext>
                </a:extLst>
              </p:cNvPr>
              <p:cNvGrpSpPr/>
              <p:nvPr userDrawn="1"/>
            </p:nvGrpSpPr>
            <p:grpSpPr>
              <a:xfrm>
                <a:off x="-3314821" y="2981448"/>
                <a:ext cx="1558053" cy="563933"/>
                <a:chOff x="-3314821" y="2981448"/>
                <a:chExt cx="1558053" cy="563933"/>
              </a:xfrm>
            </p:grpSpPr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84277C43-DBF4-4090-C4C9-A409E067555F}"/>
                    </a:ext>
                  </a:extLst>
                </p:cNvPr>
                <p:cNvSpPr/>
                <p:nvPr userDrawn="1"/>
              </p:nvSpPr>
              <p:spPr>
                <a:xfrm>
                  <a:off x="-3314821" y="2981448"/>
                  <a:ext cx="1558053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C8AED8ED-B304-09DC-77A6-E4E4E2491015}"/>
                    </a:ext>
                  </a:extLst>
                </p:cNvPr>
                <p:cNvSpPr/>
                <p:nvPr userDrawn="1"/>
              </p:nvSpPr>
              <p:spPr>
                <a:xfrm>
                  <a:off x="-3304719" y="3235173"/>
                  <a:ext cx="15403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Tekstvak 107">
                  <a:extLst>
                    <a:ext uri="{FF2B5EF4-FFF2-40B4-BE49-F238E27FC236}">
                      <a16:creationId xmlns:a16="http://schemas.microsoft.com/office/drawing/2014/main" id="{459394BB-0BD9-D959-2C3B-D82925DB9338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038892"/>
                  <a:ext cx="1089248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voorgrond</a:t>
                  </a:r>
                </a:p>
              </p:txBody>
            </p:sp>
            <p:sp>
              <p:nvSpPr>
                <p:cNvPr id="109" name="Tekstvak 108">
                  <a:extLst>
                    <a:ext uri="{FF2B5EF4-FFF2-40B4-BE49-F238E27FC236}">
                      <a16:creationId xmlns:a16="http://schemas.microsoft.com/office/drawing/2014/main" id="{55046877-58F6-061F-2C57-4244E21C653B}"/>
                    </a:ext>
                  </a:extLst>
                </p:cNvPr>
                <p:cNvSpPr txBox="1"/>
                <p:nvPr userDrawn="1"/>
              </p:nvSpPr>
              <p:spPr>
                <a:xfrm>
                  <a:off x="-3069820" y="3295269"/>
                  <a:ext cx="1098515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kern="12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Naar achtergrond</a:t>
                  </a:r>
                </a:p>
              </p:txBody>
            </p:sp>
            <p:sp>
              <p:nvSpPr>
                <p:cNvPr id="110" name="Vrije vorm: vorm 109">
                  <a:extLst>
                    <a:ext uri="{FF2B5EF4-FFF2-40B4-BE49-F238E27FC236}">
                      <a16:creationId xmlns:a16="http://schemas.microsoft.com/office/drawing/2014/main" id="{1E51FADA-79AC-0A9B-F0AA-878338CBF892}"/>
                    </a:ext>
                  </a:extLst>
                </p:cNvPr>
                <p:cNvSpPr/>
                <p:nvPr userDrawn="1"/>
              </p:nvSpPr>
              <p:spPr>
                <a:xfrm>
                  <a:off x="-2051274" y="3365381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1" name="Gelijkbenige driehoek 110">
                  <a:extLst>
                    <a:ext uri="{FF2B5EF4-FFF2-40B4-BE49-F238E27FC236}">
                      <a16:creationId xmlns:a16="http://schemas.microsoft.com/office/drawing/2014/main" id="{C3D2C4C1-13C3-F884-A8E3-BB5973756D3D}"/>
                    </a:ext>
                  </a:extLst>
                </p:cNvPr>
                <p:cNvSpPr/>
                <p:nvPr userDrawn="1"/>
              </p:nvSpPr>
              <p:spPr>
                <a:xfrm rot="5400000">
                  <a:off x="-1900674" y="3332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12" name="Groep 111">
                  <a:extLst>
                    <a:ext uri="{FF2B5EF4-FFF2-40B4-BE49-F238E27FC236}">
                      <a16:creationId xmlns:a16="http://schemas.microsoft.com/office/drawing/2014/main" id="{479912C6-8870-E484-2AF6-64EED5EB4552}"/>
                    </a:ext>
                  </a:extLst>
                </p:cNvPr>
                <p:cNvGrpSpPr/>
                <p:nvPr userDrawn="1"/>
              </p:nvGrpSpPr>
              <p:grpSpPr>
                <a:xfrm>
                  <a:off x="-3257052" y="3032066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9CC06D28-1CAE-A644-D245-8FD3D7F10F7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B3920E4C-6AB2-3EE6-9C60-60DDD94B22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Rechthoek 118">
                    <a:extLst>
                      <a:ext uri="{FF2B5EF4-FFF2-40B4-BE49-F238E27FC236}">
                        <a16:creationId xmlns:a16="http://schemas.microsoft.com/office/drawing/2014/main" id="{B1FA7ACB-4624-D056-E31B-14631DE47C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13" name="Groep 112">
                  <a:extLst>
                    <a:ext uri="{FF2B5EF4-FFF2-40B4-BE49-F238E27FC236}">
                      <a16:creationId xmlns:a16="http://schemas.microsoft.com/office/drawing/2014/main" id="{CE58C5FA-4AC7-48E2-770A-117DD3BC9B44}"/>
                    </a:ext>
                  </a:extLst>
                </p:cNvPr>
                <p:cNvGrpSpPr/>
                <p:nvPr userDrawn="1"/>
              </p:nvGrpSpPr>
              <p:grpSpPr>
                <a:xfrm>
                  <a:off x="-3257053" y="3276580"/>
                  <a:ext cx="182309" cy="163794"/>
                  <a:chOff x="12832541" y="3162395"/>
                  <a:chExt cx="219532" cy="197236"/>
                </a:xfrm>
              </p:grpSpPr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34F0BD7E-B850-0D53-8DB4-0990E26581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73284" y="3191991"/>
                    <a:ext cx="138045" cy="138044"/>
                  </a:xfrm>
                  <a:prstGeom prst="rect">
                    <a:avLst/>
                  </a:prstGeom>
                  <a:solidFill>
                    <a:srgbClr val="EABE76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E1F2A55B-148E-2356-C327-97AF154F7A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832541" y="3162395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16A54FB7-70A6-D23F-14AB-9CEE22FED41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70586" y="3278144"/>
                    <a:ext cx="81487" cy="81487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84848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sz="240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3" name="ICOON_info">
                <a:extLst>
                  <a:ext uri="{FF2B5EF4-FFF2-40B4-BE49-F238E27FC236}">
                    <a16:creationId xmlns:a16="http://schemas.microsoft.com/office/drawing/2014/main" id="{9404C835-DDD1-3EAC-0A5B-E8BC6E66B4CE}"/>
                  </a:ext>
                </a:extLst>
              </p:cNvPr>
              <p:cNvGrpSpPr/>
              <p:nvPr userDrawn="1"/>
            </p:nvGrpSpPr>
            <p:grpSpPr>
              <a:xfrm>
                <a:off x="-376736" y="54986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04" name="Ovaal 103">
                  <a:extLst>
                    <a:ext uri="{FF2B5EF4-FFF2-40B4-BE49-F238E27FC236}">
                      <a16:creationId xmlns:a16="http://schemas.microsoft.com/office/drawing/2014/main" id="{DF8917D9-8ED1-3F47-1D94-6214FF28A260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5" name="Graphic 163" descr="Informatie">
                  <a:extLst>
                    <a:ext uri="{FF2B5EF4-FFF2-40B4-BE49-F238E27FC236}">
                      <a16:creationId xmlns:a16="http://schemas.microsoft.com/office/drawing/2014/main" id="{05EF73F6-EC25-7A18-B528-92CA44D7326C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nl-NL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5286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1275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noProof="0" dirty="0"/>
              <a:t>Plaats titel hier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593843"/>
            <a:ext cx="10753200" cy="42386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Subtitel #1</a:t>
            </a:r>
          </a:p>
          <a:p>
            <a:pPr lvl="5"/>
            <a:r>
              <a:rPr lang="nl-NL" noProof="0" dirty="0"/>
              <a:t>Subtitel #2</a:t>
            </a:r>
          </a:p>
          <a:p>
            <a:pPr lvl="6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8"/>
            <a:r>
              <a:rPr lang="nl-NL" noProof="0" dirty="0"/>
              <a:t>Bronvermelding</a:t>
            </a:r>
          </a:p>
        </p:txBody>
      </p:sp>
      <p:grpSp>
        <p:nvGrpSpPr>
          <p:cNvPr id="15" name="GRID" hidden="1">
            <a:extLst>
              <a:ext uri="{FF2B5EF4-FFF2-40B4-BE49-F238E27FC236}">
                <a16:creationId xmlns:a16="http://schemas.microsoft.com/office/drawing/2014/main" id="{4129D105-9E64-446B-9706-45C80CEFF79A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7D9988B5-FF41-44BF-9EBA-8ED0383D0B4A}"/>
                </a:ext>
              </a:extLst>
            </p:cNvPr>
            <p:cNvSpPr/>
            <p:nvPr userDrawn="1"/>
          </p:nvSpPr>
          <p:spPr>
            <a:xfrm>
              <a:off x="-12032" y="0"/>
              <a:ext cx="12192000" cy="72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223B51F0-7066-4BAC-B391-CBE4243866E1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986314BC-5B6A-423E-A18F-BE67EEBFD0AA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459F3FC6-346A-4720-8A58-EF51F3E955F9}"/>
                </a:ext>
              </a:extLst>
            </p:cNvPr>
            <p:cNvSpPr/>
            <p:nvPr userDrawn="1"/>
          </p:nvSpPr>
          <p:spPr>
            <a:xfrm>
              <a:off x="0" y="1064525"/>
              <a:ext cx="12192000" cy="54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3D4E2D73-574C-4613-A3A4-5612A2E130A4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52775937-D9EA-4974-9459-412AF5D1CBD4}"/>
                </a:ext>
              </a:extLst>
            </p:cNvPr>
            <p:cNvSpPr/>
            <p:nvPr userDrawn="1"/>
          </p:nvSpPr>
          <p:spPr>
            <a:xfrm>
              <a:off x="0" y="5806208"/>
              <a:ext cx="12192000" cy="54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</p:grp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21351"/>
            <a:ext cx="3994152" cy="18000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r>
              <a:rPr lang="nl-NL" sz="1000" b="0" cap="all" baseline="0" noProof="0" dirty="0">
                <a:solidFill>
                  <a:schemeClr val="accent2"/>
                </a:solidFill>
                <a:latin typeface="+mn-lt"/>
              </a:rPr>
              <a:t>INDELING</a:t>
            </a:r>
          </a:p>
        </p:txBody>
      </p:sp>
      <p:sp>
        <p:nvSpPr>
          <p:cNvPr id="28" name="Tijdelijke aanduiding voor datum 3">
            <a:extLst>
              <a:ext uri="{FF2B5EF4-FFF2-40B4-BE49-F238E27FC236}">
                <a16:creationId xmlns:a16="http://schemas.microsoft.com/office/drawing/2014/main" id="{913F724C-C8A8-4D7C-A490-D6011A81D6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7387317"/>
            <a:ext cx="1913472" cy="1447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</a:lstStyle>
          <a:p>
            <a:fld id="{586B3538-3B27-490F-8ACF-E12707D56687}" type="datetime4">
              <a:rPr lang="nl-NL" smtClean="0"/>
              <a:t>30 december 2025</a:t>
            </a:fld>
            <a:endParaRPr lang="nl-NL" dirty="0"/>
          </a:p>
        </p:txBody>
      </p:sp>
      <p:sp>
        <p:nvSpPr>
          <p:cNvPr id="29" name="Tijdelijke aanduiding voor voettekst 4">
            <a:extLst>
              <a:ext uri="{FF2B5EF4-FFF2-40B4-BE49-F238E27FC236}">
                <a16:creationId xmlns:a16="http://schemas.microsoft.com/office/drawing/2014/main" id="{8E242A96-65D5-44C2-9B90-81D00C90D4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000" y="7021915"/>
            <a:ext cx="4147804" cy="1447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</a:lstStyle>
          <a:p>
            <a:r>
              <a:rPr lang="nl-NL" dirty="0"/>
              <a:t>Erasmus MC</a:t>
            </a:r>
          </a:p>
        </p:txBody>
      </p:sp>
      <p:sp>
        <p:nvSpPr>
          <p:cNvPr id="30" name="Tijdelijke aanduiding voor dianummer 5">
            <a:extLst>
              <a:ext uri="{FF2B5EF4-FFF2-40B4-BE49-F238E27FC236}">
                <a16:creationId xmlns:a16="http://schemas.microsoft.com/office/drawing/2014/main" id="{97B5FD88-660A-4FF5-BB5B-19029FB612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3200" y="426945"/>
            <a:ext cx="270000" cy="1447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tx1"/>
                </a:solidFill>
                <a:latin typeface="+mj-lt"/>
                <a:cs typeface="Segoe UI Light" panose="020B0502040204020203" pitchFamily="34" charset="0"/>
              </a:defRPr>
            </a:lvl1pPr>
          </a:lstStyle>
          <a:p>
            <a:fld id="{9E843DB9-9987-4157-AB9C-CEA8D7D910BB}" type="slidenum">
              <a:rPr lang="nl-NL" smtClean="0"/>
              <a:pPr/>
              <a:t>‹#›</a:t>
            </a:fld>
            <a:endParaRPr lang="nl-NL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FF6F139-96CC-43FD-472A-47064E01BCD2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0021" y="6234862"/>
            <a:ext cx="901269" cy="38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710" r:id="rId3"/>
    <p:sldLayoutId id="2147483708" r:id="rId4"/>
    <p:sldLayoutId id="2147483715" r:id="rId5"/>
    <p:sldLayoutId id="2147483697" r:id="rId6"/>
    <p:sldLayoutId id="2147483716" r:id="rId7"/>
    <p:sldLayoutId id="2147483660" r:id="rId8"/>
    <p:sldLayoutId id="2147483673" r:id="rId9"/>
    <p:sldLayoutId id="2147483674" r:id="rId10"/>
    <p:sldLayoutId id="2147483718" r:id="rId11"/>
    <p:sldLayoutId id="2147483719" r:id="rId12"/>
    <p:sldLayoutId id="2147483720" r:id="rId13"/>
    <p:sldLayoutId id="2147483721" r:id="rId14"/>
    <p:sldLayoutId id="2147483737" r:id="rId15"/>
    <p:sldLayoutId id="2147483726" r:id="rId16"/>
    <p:sldLayoutId id="2147483664" r:id="rId17"/>
    <p:sldLayoutId id="2147483665" r:id="rId18"/>
    <p:sldLayoutId id="2147483666" r:id="rId19"/>
    <p:sldLayoutId id="2147483667" r:id="rId20"/>
    <p:sldLayoutId id="2147483669" r:id="rId21"/>
    <p:sldLayoutId id="2147483672" r:id="rId22"/>
    <p:sldLayoutId id="2147483729" r:id="rId23"/>
    <p:sldLayoutId id="2147483728" r:id="rId24"/>
    <p:sldLayoutId id="2147483730" r:id="rId25"/>
    <p:sldLayoutId id="2147483727" r:id="rId26"/>
    <p:sldLayoutId id="2147483722" r:id="rId27"/>
    <p:sldLayoutId id="2147483724" r:id="rId28"/>
    <p:sldLayoutId id="2147483711" r:id="rId29"/>
    <p:sldLayoutId id="2147483712" r:id="rId30"/>
    <p:sldLayoutId id="2147483713" r:id="rId31"/>
    <p:sldLayoutId id="2147483731" r:id="rId32"/>
    <p:sldLayoutId id="2147483732" r:id="rId33"/>
    <p:sldLayoutId id="2147483736" r:id="rId34"/>
    <p:sldLayoutId id="2147483738" r:id="rId35"/>
    <p:sldLayoutId id="2147483733" r:id="rId36"/>
    <p:sldLayoutId id="2147483734" r:id="rId37"/>
    <p:sldLayoutId id="2147483735" r:id="rId38"/>
    <p:sldLayoutId id="2147483739" r:id="rId39"/>
    <p:sldLayoutId id="2147483740" r:id="rId4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145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3"/>
        </a:buClr>
        <a:buFont typeface="Segoe UI Light" panose="020B0502040204020203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400" b="1" kern="1200">
          <a:solidFill>
            <a:schemeClr val="accent1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2000" b="0" kern="1200" cap="none" baseline="0">
          <a:solidFill>
            <a:schemeClr val="tx1"/>
          </a:solidFill>
          <a:latin typeface="+mj-lt"/>
          <a:ea typeface="+mn-ea"/>
          <a:cs typeface="+mn-cs"/>
        </a:defRPr>
      </a:lvl6pPr>
      <a:lvl7pPr marL="268288" indent="-268288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69875" indent="-269875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2"/>
        </a:buClr>
        <a:buFont typeface="+mj-lt"/>
        <a:buAutoNum type="alphaL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14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600" i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53" userDrawn="1">
          <p15:clr>
            <a:srgbClr val="A4A3A4"/>
          </p15:clr>
        </p15:guide>
        <p15:guide id="3" orient="horz" pos="3674" userDrawn="1">
          <p15:clr>
            <a:srgbClr val="5ACBF0"/>
          </p15:clr>
        </p15:guide>
        <p15:guide id="6" pos="7226" userDrawn="1">
          <p15:clr>
            <a:srgbClr val="5ACBF0"/>
          </p15:clr>
        </p15:guide>
        <p15:guide id="9" orient="horz" pos="453" userDrawn="1">
          <p15:clr>
            <a:srgbClr val="5ACBF0"/>
          </p15:clr>
        </p15:guide>
        <p15:guide id="10" orient="horz" pos="687" userDrawn="1">
          <p15:clr>
            <a:srgbClr val="A4A3A4"/>
          </p15:clr>
        </p15:guide>
        <p15:guide id="12" orient="horz" pos="3997" userDrawn="1">
          <p15:clr>
            <a:srgbClr val="A4A3A4"/>
          </p15:clr>
        </p15:guide>
        <p15:guide id="13" pos="7680" userDrawn="1">
          <p15:clr>
            <a:srgbClr val="F26B43"/>
          </p15:clr>
        </p15:guide>
        <p15:guide id="14" orient="horz" pos="4320" userDrawn="1">
          <p15:clr>
            <a:srgbClr val="F26B43"/>
          </p15:clr>
        </p15:guide>
        <p15:guide id="15" orient="horz" pos="4088" userDrawn="1">
          <p15:clr>
            <a:srgbClr val="A4A3A4"/>
          </p15:clr>
        </p15:guide>
        <p15:guide id="16" userDrawn="1">
          <p15:clr>
            <a:srgbClr val="F26B43"/>
          </p15:clr>
        </p15:guide>
        <p15:guide id="17" orient="horz" userDrawn="1">
          <p15:clr>
            <a:srgbClr val="F26B43"/>
          </p15:clr>
        </p15:guide>
        <p15:guide id="18" orient="horz" pos="269" userDrawn="1">
          <p15:clr>
            <a:srgbClr val="A4A3A4"/>
          </p15:clr>
        </p15:guide>
        <p15:guide id="19" orient="horz" pos="414" userDrawn="1">
          <p15:clr>
            <a:srgbClr val="A4A3A4"/>
          </p15:clr>
        </p15:guide>
        <p15:guide id="20" orient="horz" pos="132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3.xml"/><Relationship Id="rId1" Type="http://schemas.openxmlformats.org/officeDocument/2006/relationships/customXml" Target="../../customXml/item8.xml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7.jpg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9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5.png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1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white building with many windows&#10;&#10;AI-generated content may be incorrect.">
            <a:extLst>
              <a:ext uri="{FF2B5EF4-FFF2-40B4-BE49-F238E27FC236}">
                <a16:creationId xmlns:a16="http://schemas.microsoft.com/office/drawing/2014/main" id="{F4D53E15-8C92-89C6-E2CB-E07E015EF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584" y="2702"/>
            <a:ext cx="7683500" cy="2619264"/>
          </a:xfrm>
          <a:prstGeom prst="rect">
            <a:avLst/>
          </a:prstGeom>
        </p:spPr>
      </p:pic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19187391-16B4-7352-45FD-6571238A62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4817087"/>
            <a:ext cx="4836584" cy="2040913"/>
          </a:xfrm>
        </p:spPr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52" name="Titel 51">
            <a:extLst>
              <a:ext uri="{FF2B5EF4-FFF2-40B4-BE49-F238E27FC236}">
                <a16:creationId xmlns:a16="http://schemas.microsoft.com/office/drawing/2014/main" id="{9268384F-F543-7BF8-4773-F2A8E333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527" y="2891427"/>
            <a:ext cx="7524278" cy="1495794"/>
          </a:xfrm>
        </p:spPr>
        <p:txBody>
          <a:bodyPr/>
          <a:lstStyle/>
          <a:p>
            <a:r>
              <a:rPr lang="en-US" sz="3600" dirty="0">
                <a:cs typeface="Arial"/>
              </a:rPr>
              <a:t>EA: </a:t>
            </a:r>
            <a:r>
              <a:rPr lang="en-US" sz="3600" b="0" dirty="0">
                <a:cs typeface="Arial"/>
              </a:rPr>
              <a:t>  </a:t>
            </a:r>
            <a:br>
              <a:rPr lang="en-US" sz="3600" b="0" dirty="0">
                <a:cs typeface="Arial"/>
              </a:rPr>
            </a:br>
            <a:r>
              <a:rPr lang="en-US" sz="3600" b="0" dirty="0" err="1">
                <a:cs typeface="Arial"/>
              </a:rPr>
              <a:t>interieur</a:t>
            </a:r>
            <a:r>
              <a:rPr lang="en-US" sz="3600" dirty="0" err="1">
                <a:cs typeface="Arial"/>
              </a:rPr>
              <a:t>beplanting</a:t>
            </a:r>
            <a:r>
              <a:rPr lang="en-US" sz="3600" b="0" dirty="0">
                <a:cs typeface="Arial"/>
              </a:rPr>
              <a:t>  </a:t>
            </a:r>
            <a:br>
              <a:rPr lang="en-US" sz="3600" b="0" dirty="0">
                <a:cs typeface="Arial"/>
              </a:rPr>
            </a:br>
            <a:r>
              <a:rPr lang="en-US" sz="3600" b="0" dirty="0">
                <a:cs typeface="Arial"/>
              </a:rPr>
              <a:t>Look </a:t>
            </a:r>
            <a:r>
              <a:rPr lang="en-US" sz="3600" dirty="0" err="1">
                <a:cs typeface="Arial"/>
              </a:rPr>
              <a:t>en</a:t>
            </a:r>
            <a:r>
              <a:rPr lang="en-US" sz="3600" dirty="0">
                <a:cs typeface="Arial"/>
              </a:rPr>
              <a:t> Feel</a:t>
            </a:r>
            <a:endParaRPr lang="en-US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5EAE8C9-1CBA-C2CB-5E4A-76BEC3FC5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3200" y="7163088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666C2ED0-781F-0E51-65E7-3032BDB35D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245" y="4981268"/>
            <a:ext cx="5332310" cy="1879041"/>
          </a:xfrm>
        </p:spPr>
        <p:txBody>
          <a:bodyPr/>
          <a:lstStyle/>
          <a:p>
            <a:r>
              <a:rPr lang="nl-NL" sz="1600" dirty="0"/>
              <a:t>Dynah van Rijn/Ayoub Erraja - Inkoper</a:t>
            </a:r>
            <a:endParaRPr lang="nl-NL" sz="1600">
              <a:cs typeface="Arial"/>
            </a:endParaRPr>
          </a:p>
          <a:p>
            <a:r>
              <a:rPr lang="nl-NL" sz="1600" dirty="0"/>
              <a:t>Edith Schut – Sr. Stafadviseur Inrichtings- en Verhuisprojecten</a:t>
            </a:r>
            <a:br>
              <a:rPr lang="nl-NL" sz="1600" dirty="0"/>
            </a:br>
            <a:r>
              <a:rPr lang="nl-NL" sz="1600" dirty="0"/>
              <a:t>James Helder - Projectmanager Inrichtings- en Verhuisprojecten</a:t>
            </a:r>
            <a:br>
              <a:rPr lang="nl-NL" dirty="0"/>
            </a:br>
            <a:endParaRPr lang="nl-NL" dirty="0"/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1C0282D0-62A5-389B-9A25-C506D22A8E8E}"/>
              </a:ext>
            </a:extLst>
          </p:cNvPr>
          <p:cNvGrpSpPr/>
          <p:nvPr/>
        </p:nvGrpSpPr>
        <p:grpSpPr>
          <a:xfrm>
            <a:off x="7352986" y="3707450"/>
            <a:ext cx="4783477" cy="3092051"/>
            <a:chOff x="7352986" y="3707450"/>
            <a:chExt cx="4783477" cy="3092051"/>
          </a:xfrm>
        </p:grpSpPr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616DE39-E45B-8AF1-8600-C733143AA091}"/>
                </a:ext>
              </a:extLst>
            </p:cNvPr>
            <p:cNvSpPr/>
            <p:nvPr/>
          </p:nvSpPr>
          <p:spPr>
            <a:xfrm flipH="1">
              <a:off x="12050309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E030A1BB-194A-EB2C-318E-CAFE08C1DC30}"/>
                </a:ext>
              </a:extLst>
            </p:cNvPr>
            <p:cNvSpPr/>
            <p:nvPr/>
          </p:nvSpPr>
          <p:spPr>
            <a:xfrm flipH="1">
              <a:off x="1188331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AF33697A-22C9-6B15-8B43-F93774B038C6}"/>
                </a:ext>
              </a:extLst>
            </p:cNvPr>
            <p:cNvSpPr/>
            <p:nvPr/>
          </p:nvSpPr>
          <p:spPr>
            <a:xfrm flipH="1">
              <a:off x="11716320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1" name="Vrije vorm: vorm 20">
              <a:extLst>
                <a:ext uri="{FF2B5EF4-FFF2-40B4-BE49-F238E27FC236}">
                  <a16:creationId xmlns:a16="http://schemas.microsoft.com/office/drawing/2014/main" id="{65725A46-3933-D139-F71D-026589B49530}"/>
                </a:ext>
              </a:extLst>
            </p:cNvPr>
            <p:cNvSpPr/>
            <p:nvPr/>
          </p:nvSpPr>
          <p:spPr>
            <a:xfrm flipH="1">
              <a:off x="11549327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34A199CB-39F0-A89B-6F0B-A8DBE70E49DC}"/>
                </a:ext>
              </a:extLst>
            </p:cNvPr>
            <p:cNvSpPr/>
            <p:nvPr/>
          </p:nvSpPr>
          <p:spPr>
            <a:xfrm flipH="1">
              <a:off x="1137701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" name="Vrije vorm: vorm 38">
              <a:extLst>
                <a:ext uri="{FF2B5EF4-FFF2-40B4-BE49-F238E27FC236}">
                  <a16:creationId xmlns:a16="http://schemas.microsoft.com/office/drawing/2014/main" id="{E72840C4-BC45-B1EA-EC09-D7219C57DD3F}"/>
                </a:ext>
              </a:extLst>
            </p:cNvPr>
            <p:cNvSpPr/>
            <p:nvPr/>
          </p:nvSpPr>
          <p:spPr>
            <a:xfrm flipH="1">
              <a:off x="11210023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" name="Vrije vorm: vorm 39">
              <a:extLst>
                <a:ext uri="{FF2B5EF4-FFF2-40B4-BE49-F238E27FC236}">
                  <a16:creationId xmlns:a16="http://schemas.microsoft.com/office/drawing/2014/main" id="{B47DD875-ED14-A99D-546E-3377BBE00EEA}"/>
                </a:ext>
              </a:extLst>
            </p:cNvPr>
            <p:cNvSpPr/>
            <p:nvPr/>
          </p:nvSpPr>
          <p:spPr>
            <a:xfrm flipH="1">
              <a:off x="11043028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" name="Vrije vorm: vorm 40">
              <a:extLst>
                <a:ext uri="{FF2B5EF4-FFF2-40B4-BE49-F238E27FC236}">
                  <a16:creationId xmlns:a16="http://schemas.microsoft.com/office/drawing/2014/main" id="{1D1294F4-F980-E09F-BB30-81C028C0844F}"/>
                </a:ext>
              </a:extLst>
            </p:cNvPr>
            <p:cNvSpPr/>
            <p:nvPr/>
          </p:nvSpPr>
          <p:spPr>
            <a:xfrm flipH="1">
              <a:off x="10876034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A3AC3C42-A077-5A26-FF34-0E5F8C617134}"/>
                </a:ext>
              </a:extLst>
            </p:cNvPr>
            <p:cNvSpPr/>
            <p:nvPr/>
          </p:nvSpPr>
          <p:spPr>
            <a:xfrm flipH="1">
              <a:off x="10709039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F30EC6D0-E6D2-158C-205E-D4BC4BFF21F7}"/>
                </a:ext>
              </a:extLst>
            </p:cNvPr>
            <p:cNvSpPr/>
            <p:nvPr/>
          </p:nvSpPr>
          <p:spPr>
            <a:xfrm flipH="1">
              <a:off x="1054204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" name="Vrije vorm: vorm 43">
              <a:extLst>
                <a:ext uri="{FF2B5EF4-FFF2-40B4-BE49-F238E27FC236}">
                  <a16:creationId xmlns:a16="http://schemas.microsoft.com/office/drawing/2014/main" id="{6C726962-3262-2285-C4B4-70005753BC0E}"/>
                </a:ext>
              </a:extLst>
            </p:cNvPr>
            <p:cNvSpPr/>
            <p:nvPr/>
          </p:nvSpPr>
          <p:spPr>
            <a:xfrm flipH="1">
              <a:off x="10375050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" name="Vrije vorm: vorm 44">
              <a:extLst>
                <a:ext uri="{FF2B5EF4-FFF2-40B4-BE49-F238E27FC236}">
                  <a16:creationId xmlns:a16="http://schemas.microsoft.com/office/drawing/2014/main" id="{5D9FDA7F-5B45-3257-6776-F2AC5E9DA847}"/>
                </a:ext>
              </a:extLst>
            </p:cNvPr>
            <p:cNvSpPr/>
            <p:nvPr/>
          </p:nvSpPr>
          <p:spPr>
            <a:xfrm flipH="1">
              <a:off x="10208057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" name="Vrije vorm: vorm 45">
              <a:extLst>
                <a:ext uri="{FF2B5EF4-FFF2-40B4-BE49-F238E27FC236}">
                  <a16:creationId xmlns:a16="http://schemas.microsoft.com/office/drawing/2014/main" id="{941818D3-7CAE-BE4F-67AF-966F0877906C}"/>
                </a:ext>
              </a:extLst>
            </p:cNvPr>
            <p:cNvSpPr/>
            <p:nvPr/>
          </p:nvSpPr>
          <p:spPr>
            <a:xfrm flipH="1">
              <a:off x="9868753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" name="Vrije vorm: vorm 46">
              <a:extLst>
                <a:ext uri="{FF2B5EF4-FFF2-40B4-BE49-F238E27FC236}">
                  <a16:creationId xmlns:a16="http://schemas.microsoft.com/office/drawing/2014/main" id="{76074F16-A09A-AF89-2249-F29761BE9A2C}"/>
                </a:ext>
              </a:extLst>
            </p:cNvPr>
            <p:cNvSpPr/>
            <p:nvPr/>
          </p:nvSpPr>
          <p:spPr>
            <a:xfrm flipH="1">
              <a:off x="9701758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8" name="Vrije vorm: vorm 47">
              <a:extLst>
                <a:ext uri="{FF2B5EF4-FFF2-40B4-BE49-F238E27FC236}">
                  <a16:creationId xmlns:a16="http://schemas.microsoft.com/office/drawing/2014/main" id="{47035580-AEF6-7E78-448A-9D1A2A381BC6}"/>
                </a:ext>
              </a:extLst>
            </p:cNvPr>
            <p:cNvSpPr/>
            <p:nvPr/>
          </p:nvSpPr>
          <p:spPr>
            <a:xfrm flipH="1">
              <a:off x="9534765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9" name="Vrije vorm: vorm 48">
              <a:extLst>
                <a:ext uri="{FF2B5EF4-FFF2-40B4-BE49-F238E27FC236}">
                  <a16:creationId xmlns:a16="http://schemas.microsoft.com/office/drawing/2014/main" id="{BBC71A18-DBAB-069E-075C-674D68657985}"/>
                </a:ext>
              </a:extLst>
            </p:cNvPr>
            <p:cNvSpPr/>
            <p:nvPr/>
          </p:nvSpPr>
          <p:spPr>
            <a:xfrm flipH="1">
              <a:off x="9367769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50" name="Vrije vorm: vorm 49">
              <a:extLst>
                <a:ext uri="{FF2B5EF4-FFF2-40B4-BE49-F238E27FC236}">
                  <a16:creationId xmlns:a16="http://schemas.microsoft.com/office/drawing/2014/main" id="{D21FB9A3-BF02-0278-9758-D26249383D9E}"/>
                </a:ext>
              </a:extLst>
            </p:cNvPr>
            <p:cNvSpPr/>
            <p:nvPr/>
          </p:nvSpPr>
          <p:spPr>
            <a:xfrm flipH="1">
              <a:off x="920077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51" name="Vrije vorm: vorm 50">
              <a:extLst>
                <a:ext uri="{FF2B5EF4-FFF2-40B4-BE49-F238E27FC236}">
                  <a16:creationId xmlns:a16="http://schemas.microsoft.com/office/drawing/2014/main" id="{06DDF980-3D3E-94C9-591B-7254787C4FFC}"/>
                </a:ext>
              </a:extLst>
            </p:cNvPr>
            <p:cNvSpPr/>
            <p:nvPr/>
          </p:nvSpPr>
          <p:spPr>
            <a:xfrm flipH="1">
              <a:off x="8866788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62" name="Vrije vorm: vorm 61">
              <a:extLst>
                <a:ext uri="{FF2B5EF4-FFF2-40B4-BE49-F238E27FC236}">
                  <a16:creationId xmlns:a16="http://schemas.microsoft.com/office/drawing/2014/main" id="{CF0A2079-D126-CC35-A58D-9442AEB1F7FB}"/>
                </a:ext>
              </a:extLst>
            </p:cNvPr>
            <p:cNvSpPr/>
            <p:nvPr/>
          </p:nvSpPr>
          <p:spPr>
            <a:xfrm flipH="1">
              <a:off x="8694477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63" name="Vrije vorm: vorm 62">
              <a:extLst>
                <a:ext uri="{FF2B5EF4-FFF2-40B4-BE49-F238E27FC236}">
                  <a16:creationId xmlns:a16="http://schemas.microsoft.com/office/drawing/2014/main" id="{8A0D4601-5D87-D49B-F878-6018310754A3}"/>
                </a:ext>
              </a:extLst>
            </p:cNvPr>
            <p:cNvSpPr/>
            <p:nvPr/>
          </p:nvSpPr>
          <p:spPr>
            <a:xfrm flipH="1">
              <a:off x="8527484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2" name="Vrije vorm: vorm 191">
              <a:extLst>
                <a:ext uri="{FF2B5EF4-FFF2-40B4-BE49-F238E27FC236}">
                  <a16:creationId xmlns:a16="http://schemas.microsoft.com/office/drawing/2014/main" id="{A62A201D-6A06-01DB-2B3E-109C3A839CEE}"/>
                </a:ext>
              </a:extLst>
            </p:cNvPr>
            <p:cNvSpPr/>
            <p:nvPr/>
          </p:nvSpPr>
          <p:spPr>
            <a:xfrm flipH="1">
              <a:off x="8360488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3" name="Vrije vorm: vorm 192">
              <a:extLst>
                <a:ext uri="{FF2B5EF4-FFF2-40B4-BE49-F238E27FC236}">
                  <a16:creationId xmlns:a16="http://schemas.microsoft.com/office/drawing/2014/main" id="{29F4C764-FC9D-E851-8324-7691DF3BBF84}"/>
                </a:ext>
              </a:extLst>
            </p:cNvPr>
            <p:cNvSpPr/>
            <p:nvPr/>
          </p:nvSpPr>
          <p:spPr>
            <a:xfrm flipH="1">
              <a:off x="8193495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4" name="Vrije vorm: vorm 193">
              <a:extLst>
                <a:ext uri="{FF2B5EF4-FFF2-40B4-BE49-F238E27FC236}">
                  <a16:creationId xmlns:a16="http://schemas.microsoft.com/office/drawing/2014/main" id="{64A37BF8-CED6-92F6-5C26-758822B0E733}"/>
                </a:ext>
              </a:extLst>
            </p:cNvPr>
            <p:cNvSpPr/>
            <p:nvPr/>
          </p:nvSpPr>
          <p:spPr>
            <a:xfrm flipH="1">
              <a:off x="8026499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5" name="Vrije vorm: vorm 194">
              <a:extLst>
                <a:ext uri="{FF2B5EF4-FFF2-40B4-BE49-F238E27FC236}">
                  <a16:creationId xmlns:a16="http://schemas.microsoft.com/office/drawing/2014/main" id="{52CEAD4E-1396-BC85-37E7-EF1222B69F27}"/>
                </a:ext>
              </a:extLst>
            </p:cNvPr>
            <p:cNvSpPr/>
            <p:nvPr/>
          </p:nvSpPr>
          <p:spPr>
            <a:xfrm flipH="1">
              <a:off x="785950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6" name="Vrije vorm: vorm 195">
              <a:extLst>
                <a:ext uri="{FF2B5EF4-FFF2-40B4-BE49-F238E27FC236}">
                  <a16:creationId xmlns:a16="http://schemas.microsoft.com/office/drawing/2014/main" id="{D64C0DAB-3848-0764-15C8-EC0358BBD92C}"/>
                </a:ext>
              </a:extLst>
            </p:cNvPr>
            <p:cNvSpPr/>
            <p:nvPr/>
          </p:nvSpPr>
          <p:spPr>
            <a:xfrm flipH="1">
              <a:off x="7692511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7" name="Vrije vorm: vorm 196">
              <a:extLst>
                <a:ext uri="{FF2B5EF4-FFF2-40B4-BE49-F238E27FC236}">
                  <a16:creationId xmlns:a16="http://schemas.microsoft.com/office/drawing/2014/main" id="{FEF582D5-405A-5773-DE65-C8D46DE6BE19}"/>
                </a:ext>
              </a:extLst>
            </p:cNvPr>
            <p:cNvSpPr/>
            <p:nvPr/>
          </p:nvSpPr>
          <p:spPr>
            <a:xfrm flipH="1">
              <a:off x="7525518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8" name="Vrije vorm: vorm 197">
              <a:extLst>
                <a:ext uri="{FF2B5EF4-FFF2-40B4-BE49-F238E27FC236}">
                  <a16:creationId xmlns:a16="http://schemas.microsoft.com/office/drawing/2014/main" id="{B636F395-15DC-7C79-870E-FF977DBC34DC}"/>
                </a:ext>
              </a:extLst>
            </p:cNvPr>
            <p:cNvSpPr/>
            <p:nvPr/>
          </p:nvSpPr>
          <p:spPr>
            <a:xfrm flipH="1">
              <a:off x="7352986" y="671334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99" name="Vrije vorm: vorm 198">
              <a:extLst>
                <a:ext uri="{FF2B5EF4-FFF2-40B4-BE49-F238E27FC236}">
                  <a16:creationId xmlns:a16="http://schemas.microsoft.com/office/drawing/2014/main" id="{0DA9FC98-4152-B6BE-A1AC-71CF86753CA4}"/>
                </a:ext>
              </a:extLst>
            </p:cNvPr>
            <p:cNvSpPr/>
            <p:nvPr/>
          </p:nvSpPr>
          <p:spPr>
            <a:xfrm flipH="1">
              <a:off x="12050309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0" name="Vrije vorm: vorm 199">
              <a:extLst>
                <a:ext uri="{FF2B5EF4-FFF2-40B4-BE49-F238E27FC236}">
                  <a16:creationId xmlns:a16="http://schemas.microsoft.com/office/drawing/2014/main" id="{DA5CC3AC-0F74-3D0B-592D-2DC752ADF019}"/>
                </a:ext>
              </a:extLst>
            </p:cNvPr>
            <p:cNvSpPr/>
            <p:nvPr/>
          </p:nvSpPr>
          <p:spPr>
            <a:xfrm flipH="1">
              <a:off x="11883316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1" name="Vrije vorm: vorm 200">
              <a:extLst>
                <a:ext uri="{FF2B5EF4-FFF2-40B4-BE49-F238E27FC236}">
                  <a16:creationId xmlns:a16="http://schemas.microsoft.com/office/drawing/2014/main" id="{A685084E-627C-43DA-34C6-E7883BB0A76D}"/>
                </a:ext>
              </a:extLst>
            </p:cNvPr>
            <p:cNvSpPr/>
            <p:nvPr/>
          </p:nvSpPr>
          <p:spPr>
            <a:xfrm flipH="1">
              <a:off x="11716320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2" name="Vrije vorm: vorm 201">
              <a:extLst>
                <a:ext uri="{FF2B5EF4-FFF2-40B4-BE49-F238E27FC236}">
                  <a16:creationId xmlns:a16="http://schemas.microsoft.com/office/drawing/2014/main" id="{2479CE5C-3956-3DE7-8CEF-ECFCCBBF5122}"/>
                </a:ext>
              </a:extLst>
            </p:cNvPr>
            <p:cNvSpPr/>
            <p:nvPr/>
          </p:nvSpPr>
          <p:spPr>
            <a:xfrm flipH="1">
              <a:off x="11549327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3" name="Vrije vorm: vorm 202">
              <a:extLst>
                <a:ext uri="{FF2B5EF4-FFF2-40B4-BE49-F238E27FC236}">
                  <a16:creationId xmlns:a16="http://schemas.microsoft.com/office/drawing/2014/main" id="{F835407D-BAA8-400D-6035-36A92D2E377A}"/>
                </a:ext>
              </a:extLst>
            </p:cNvPr>
            <p:cNvSpPr/>
            <p:nvPr/>
          </p:nvSpPr>
          <p:spPr>
            <a:xfrm flipH="1">
              <a:off x="11377016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4" name="Vrije vorm: vorm 203">
              <a:extLst>
                <a:ext uri="{FF2B5EF4-FFF2-40B4-BE49-F238E27FC236}">
                  <a16:creationId xmlns:a16="http://schemas.microsoft.com/office/drawing/2014/main" id="{4C83C831-B883-EF37-D7F5-EA85949036E5}"/>
                </a:ext>
              </a:extLst>
            </p:cNvPr>
            <p:cNvSpPr/>
            <p:nvPr/>
          </p:nvSpPr>
          <p:spPr>
            <a:xfrm flipH="1">
              <a:off x="11210023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05" name="Vrije vorm: vorm 204">
              <a:extLst>
                <a:ext uri="{FF2B5EF4-FFF2-40B4-BE49-F238E27FC236}">
                  <a16:creationId xmlns:a16="http://schemas.microsoft.com/office/drawing/2014/main" id="{77469F68-03E6-B961-E568-D8120CEAC3E5}"/>
                </a:ext>
              </a:extLst>
            </p:cNvPr>
            <p:cNvSpPr/>
            <p:nvPr/>
          </p:nvSpPr>
          <p:spPr>
            <a:xfrm flipH="1">
              <a:off x="11043028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58" name="Vrije vorm: vorm 357">
              <a:extLst>
                <a:ext uri="{FF2B5EF4-FFF2-40B4-BE49-F238E27FC236}">
                  <a16:creationId xmlns:a16="http://schemas.microsoft.com/office/drawing/2014/main" id="{12C392AA-A5D7-39FE-02EF-8B6636C2D135}"/>
                </a:ext>
              </a:extLst>
            </p:cNvPr>
            <p:cNvSpPr/>
            <p:nvPr/>
          </p:nvSpPr>
          <p:spPr>
            <a:xfrm flipH="1">
              <a:off x="10876034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59" name="Vrije vorm: vorm 358">
              <a:extLst>
                <a:ext uri="{FF2B5EF4-FFF2-40B4-BE49-F238E27FC236}">
                  <a16:creationId xmlns:a16="http://schemas.microsoft.com/office/drawing/2014/main" id="{7215BE3D-1893-C919-B3C4-3EA585807C38}"/>
                </a:ext>
              </a:extLst>
            </p:cNvPr>
            <p:cNvSpPr/>
            <p:nvPr/>
          </p:nvSpPr>
          <p:spPr>
            <a:xfrm flipH="1">
              <a:off x="10709039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0" name="Vrije vorm: vorm 359">
              <a:extLst>
                <a:ext uri="{FF2B5EF4-FFF2-40B4-BE49-F238E27FC236}">
                  <a16:creationId xmlns:a16="http://schemas.microsoft.com/office/drawing/2014/main" id="{17A7B610-B6B5-15ED-5239-0FF2CF8DEF4C}"/>
                </a:ext>
              </a:extLst>
            </p:cNvPr>
            <p:cNvSpPr/>
            <p:nvPr/>
          </p:nvSpPr>
          <p:spPr>
            <a:xfrm flipH="1">
              <a:off x="10542046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1" name="Vrije vorm: vorm 360">
              <a:extLst>
                <a:ext uri="{FF2B5EF4-FFF2-40B4-BE49-F238E27FC236}">
                  <a16:creationId xmlns:a16="http://schemas.microsoft.com/office/drawing/2014/main" id="{55393F54-5F40-0151-3E25-C052B80347C1}"/>
                </a:ext>
              </a:extLst>
            </p:cNvPr>
            <p:cNvSpPr/>
            <p:nvPr/>
          </p:nvSpPr>
          <p:spPr>
            <a:xfrm flipH="1">
              <a:off x="10375050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2" name="Vrije vorm: vorm 361">
              <a:extLst>
                <a:ext uri="{FF2B5EF4-FFF2-40B4-BE49-F238E27FC236}">
                  <a16:creationId xmlns:a16="http://schemas.microsoft.com/office/drawing/2014/main" id="{48EBCE58-46A3-8C3D-A586-8B9255672315}"/>
                </a:ext>
              </a:extLst>
            </p:cNvPr>
            <p:cNvSpPr/>
            <p:nvPr/>
          </p:nvSpPr>
          <p:spPr>
            <a:xfrm flipH="1">
              <a:off x="10208057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3" name="Vrije vorm: vorm 362">
              <a:extLst>
                <a:ext uri="{FF2B5EF4-FFF2-40B4-BE49-F238E27FC236}">
                  <a16:creationId xmlns:a16="http://schemas.microsoft.com/office/drawing/2014/main" id="{2F0E7B2B-29BE-5EE6-D6CA-6F065F8D93CB}"/>
                </a:ext>
              </a:extLst>
            </p:cNvPr>
            <p:cNvSpPr/>
            <p:nvPr/>
          </p:nvSpPr>
          <p:spPr>
            <a:xfrm flipH="1">
              <a:off x="10035746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4" name="Vrije vorm: vorm 363">
              <a:extLst>
                <a:ext uri="{FF2B5EF4-FFF2-40B4-BE49-F238E27FC236}">
                  <a16:creationId xmlns:a16="http://schemas.microsoft.com/office/drawing/2014/main" id="{08EB5A86-8F30-994A-00AF-9B7B8DFF999D}"/>
                </a:ext>
              </a:extLst>
            </p:cNvPr>
            <p:cNvSpPr/>
            <p:nvPr/>
          </p:nvSpPr>
          <p:spPr>
            <a:xfrm flipH="1">
              <a:off x="9868753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5" name="Vrije vorm: vorm 364">
              <a:extLst>
                <a:ext uri="{FF2B5EF4-FFF2-40B4-BE49-F238E27FC236}">
                  <a16:creationId xmlns:a16="http://schemas.microsoft.com/office/drawing/2014/main" id="{68AB0114-EA43-011A-364B-BE0B32816F7F}"/>
                </a:ext>
              </a:extLst>
            </p:cNvPr>
            <p:cNvSpPr/>
            <p:nvPr/>
          </p:nvSpPr>
          <p:spPr>
            <a:xfrm flipH="1">
              <a:off x="9701758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6" name="Vrije vorm: vorm 365">
              <a:extLst>
                <a:ext uri="{FF2B5EF4-FFF2-40B4-BE49-F238E27FC236}">
                  <a16:creationId xmlns:a16="http://schemas.microsoft.com/office/drawing/2014/main" id="{609C22B5-205C-CAA2-3469-D0875941309E}"/>
                </a:ext>
              </a:extLst>
            </p:cNvPr>
            <p:cNvSpPr/>
            <p:nvPr/>
          </p:nvSpPr>
          <p:spPr>
            <a:xfrm flipH="1">
              <a:off x="9534765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7" name="Vrije vorm: vorm 366">
              <a:extLst>
                <a:ext uri="{FF2B5EF4-FFF2-40B4-BE49-F238E27FC236}">
                  <a16:creationId xmlns:a16="http://schemas.microsoft.com/office/drawing/2014/main" id="{D7812BCB-24A0-F275-C2AE-327A5092334A}"/>
                </a:ext>
              </a:extLst>
            </p:cNvPr>
            <p:cNvSpPr/>
            <p:nvPr/>
          </p:nvSpPr>
          <p:spPr>
            <a:xfrm flipH="1">
              <a:off x="9367769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8" name="Vrije vorm: vorm 367">
              <a:extLst>
                <a:ext uri="{FF2B5EF4-FFF2-40B4-BE49-F238E27FC236}">
                  <a16:creationId xmlns:a16="http://schemas.microsoft.com/office/drawing/2014/main" id="{A9BDBE2B-C2D1-A126-D7F6-C371439582AC}"/>
                </a:ext>
              </a:extLst>
            </p:cNvPr>
            <p:cNvSpPr/>
            <p:nvPr/>
          </p:nvSpPr>
          <p:spPr>
            <a:xfrm flipH="1">
              <a:off x="9200776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9" name="Vrije vorm: vorm 368">
              <a:extLst>
                <a:ext uri="{FF2B5EF4-FFF2-40B4-BE49-F238E27FC236}">
                  <a16:creationId xmlns:a16="http://schemas.microsoft.com/office/drawing/2014/main" id="{252B03AE-6930-5B3E-D1BF-CAB0C859BE4B}"/>
                </a:ext>
              </a:extLst>
            </p:cNvPr>
            <p:cNvSpPr/>
            <p:nvPr/>
          </p:nvSpPr>
          <p:spPr>
            <a:xfrm flipH="1">
              <a:off x="9033781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0" name="Vrije vorm: vorm 369">
              <a:extLst>
                <a:ext uri="{FF2B5EF4-FFF2-40B4-BE49-F238E27FC236}">
                  <a16:creationId xmlns:a16="http://schemas.microsoft.com/office/drawing/2014/main" id="{A833A9F7-117F-DD4E-177F-9DC569C59016}"/>
                </a:ext>
              </a:extLst>
            </p:cNvPr>
            <p:cNvSpPr/>
            <p:nvPr/>
          </p:nvSpPr>
          <p:spPr>
            <a:xfrm flipH="1">
              <a:off x="8866788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1" name="Vrije vorm: vorm 370">
              <a:extLst>
                <a:ext uri="{FF2B5EF4-FFF2-40B4-BE49-F238E27FC236}">
                  <a16:creationId xmlns:a16="http://schemas.microsoft.com/office/drawing/2014/main" id="{CAEDFD6C-E440-62C7-2982-76C25368F366}"/>
                </a:ext>
              </a:extLst>
            </p:cNvPr>
            <p:cNvSpPr/>
            <p:nvPr/>
          </p:nvSpPr>
          <p:spPr>
            <a:xfrm flipH="1">
              <a:off x="8694477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2" name="Vrije vorm: vorm 371">
              <a:extLst>
                <a:ext uri="{FF2B5EF4-FFF2-40B4-BE49-F238E27FC236}">
                  <a16:creationId xmlns:a16="http://schemas.microsoft.com/office/drawing/2014/main" id="{FA190B5E-D8F3-24EC-4E37-D9EA0F88F822}"/>
                </a:ext>
              </a:extLst>
            </p:cNvPr>
            <p:cNvSpPr/>
            <p:nvPr/>
          </p:nvSpPr>
          <p:spPr>
            <a:xfrm flipH="1">
              <a:off x="8360488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3" name="Vrije vorm: vorm 372">
              <a:extLst>
                <a:ext uri="{FF2B5EF4-FFF2-40B4-BE49-F238E27FC236}">
                  <a16:creationId xmlns:a16="http://schemas.microsoft.com/office/drawing/2014/main" id="{C879A792-5E77-CAAB-EFCA-168596D59583}"/>
                </a:ext>
              </a:extLst>
            </p:cNvPr>
            <p:cNvSpPr/>
            <p:nvPr/>
          </p:nvSpPr>
          <p:spPr>
            <a:xfrm flipH="1">
              <a:off x="8193495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4" name="Vrije vorm: vorm 373">
              <a:extLst>
                <a:ext uri="{FF2B5EF4-FFF2-40B4-BE49-F238E27FC236}">
                  <a16:creationId xmlns:a16="http://schemas.microsoft.com/office/drawing/2014/main" id="{32CE1718-7A44-C9A7-A867-C10772473161}"/>
                </a:ext>
              </a:extLst>
            </p:cNvPr>
            <p:cNvSpPr/>
            <p:nvPr/>
          </p:nvSpPr>
          <p:spPr>
            <a:xfrm flipH="1">
              <a:off x="8026499" y="654635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5" name="Vrije vorm: vorm 374">
              <a:extLst>
                <a:ext uri="{FF2B5EF4-FFF2-40B4-BE49-F238E27FC236}">
                  <a16:creationId xmlns:a16="http://schemas.microsoft.com/office/drawing/2014/main" id="{3DCE8986-6961-C966-EFD2-2D8FC0A8B1F9}"/>
                </a:ext>
              </a:extLst>
            </p:cNvPr>
            <p:cNvSpPr/>
            <p:nvPr/>
          </p:nvSpPr>
          <p:spPr>
            <a:xfrm flipH="1">
              <a:off x="12050309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6" name="Vrije vorm: vorm 375">
              <a:extLst>
                <a:ext uri="{FF2B5EF4-FFF2-40B4-BE49-F238E27FC236}">
                  <a16:creationId xmlns:a16="http://schemas.microsoft.com/office/drawing/2014/main" id="{CAF4687E-AFCB-1885-EDF5-6F6F3EF927E0}"/>
                </a:ext>
              </a:extLst>
            </p:cNvPr>
            <p:cNvSpPr/>
            <p:nvPr/>
          </p:nvSpPr>
          <p:spPr>
            <a:xfrm flipH="1">
              <a:off x="11883316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7" name="Vrije vorm: vorm 376">
              <a:extLst>
                <a:ext uri="{FF2B5EF4-FFF2-40B4-BE49-F238E27FC236}">
                  <a16:creationId xmlns:a16="http://schemas.microsoft.com/office/drawing/2014/main" id="{4B1663C8-7A4F-BDF9-58F4-219556BEB5F6}"/>
                </a:ext>
              </a:extLst>
            </p:cNvPr>
            <p:cNvSpPr/>
            <p:nvPr/>
          </p:nvSpPr>
          <p:spPr>
            <a:xfrm flipH="1">
              <a:off x="11716320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8" name="Vrije vorm: vorm 377">
              <a:extLst>
                <a:ext uri="{FF2B5EF4-FFF2-40B4-BE49-F238E27FC236}">
                  <a16:creationId xmlns:a16="http://schemas.microsoft.com/office/drawing/2014/main" id="{3BB5112B-B0D4-EBA9-86BA-234910D485F5}"/>
                </a:ext>
              </a:extLst>
            </p:cNvPr>
            <p:cNvSpPr/>
            <p:nvPr/>
          </p:nvSpPr>
          <p:spPr>
            <a:xfrm flipH="1">
              <a:off x="11549327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9" name="Vrije vorm: vorm 378">
              <a:extLst>
                <a:ext uri="{FF2B5EF4-FFF2-40B4-BE49-F238E27FC236}">
                  <a16:creationId xmlns:a16="http://schemas.microsoft.com/office/drawing/2014/main" id="{8E5DD76D-6D4E-74CE-2EF1-4B6CB65B6058}"/>
                </a:ext>
              </a:extLst>
            </p:cNvPr>
            <p:cNvSpPr/>
            <p:nvPr/>
          </p:nvSpPr>
          <p:spPr>
            <a:xfrm flipH="1">
              <a:off x="11377016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0" name="Vrije vorm: vorm 379">
              <a:extLst>
                <a:ext uri="{FF2B5EF4-FFF2-40B4-BE49-F238E27FC236}">
                  <a16:creationId xmlns:a16="http://schemas.microsoft.com/office/drawing/2014/main" id="{0A5D5121-E83C-44E1-9C57-9BF3C4B9D444}"/>
                </a:ext>
              </a:extLst>
            </p:cNvPr>
            <p:cNvSpPr/>
            <p:nvPr/>
          </p:nvSpPr>
          <p:spPr>
            <a:xfrm flipH="1">
              <a:off x="11043028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1" name="Vrije vorm: vorm 380">
              <a:extLst>
                <a:ext uri="{FF2B5EF4-FFF2-40B4-BE49-F238E27FC236}">
                  <a16:creationId xmlns:a16="http://schemas.microsoft.com/office/drawing/2014/main" id="{2398ACD0-C10C-F030-77D3-BE48C57688F6}"/>
                </a:ext>
              </a:extLst>
            </p:cNvPr>
            <p:cNvSpPr/>
            <p:nvPr/>
          </p:nvSpPr>
          <p:spPr>
            <a:xfrm flipH="1">
              <a:off x="10876034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2" name="Vrije vorm: vorm 381">
              <a:extLst>
                <a:ext uri="{FF2B5EF4-FFF2-40B4-BE49-F238E27FC236}">
                  <a16:creationId xmlns:a16="http://schemas.microsoft.com/office/drawing/2014/main" id="{26E10621-9C4A-B6E2-845F-E787F1247CDF}"/>
                </a:ext>
              </a:extLst>
            </p:cNvPr>
            <p:cNvSpPr/>
            <p:nvPr/>
          </p:nvSpPr>
          <p:spPr>
            <a:xfrm flipH="1">
              <a:off x="10709039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3" name="Vrije vorm: vorm 382">
              <a:extLst>
                <a:ext uri="{FF2B5EF4-FFF2-40B4-BE49-F238E27FC236}">
                  <a16:creationId xmlns:a16="http://schemas.microsoft.com/office/drawing/2014/main" id="{43806019-4E10-8749-A7FA-31C0E4635499}"/>
                </a:ext>
              </a:extLst>
            </p:cNvPr>
            <p:cNvSpPr/>
            <p:nvPr/>
          </p:nvSpPr>
          <p:spPr>
            <a:xfrm flipH="1">
              <a:off x="10375050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4" name="Vrije vorm: vorm 383">
              <a:extLst>
                <a:ext uri="{FF2B5EF4-FFF2-40B4-BE49-F238E27FC236}">
                  <a16:creationId xmlns:a16="http://schemas.microsoft.com/office/drawing/2014/main" id="{E81208DC-72F2-EF68-D895-91D7FA8A25EC}"/>
                </a:ext>
              </a:extLst>
            </p:cNvPr>
            <p:cNvSpPr/>
            <p:nvPr/>
          </p:nvSpPr>
          <p:spPr>
            <a:xfrm flipH="1">
              <a:off x="10208057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5" name="Vrije vorm: vorm 384">
              <a:extLst>
                <a:ext uri="{FF2B5EF4-FFF2-40B4-BE49-F238E27FC236}">
                  <a16:creationId xmlns:a16="http://schemas.microsoft.com/office/drawing/2014/main" id="{679096D4-344C-6350-3674-7513025782E3}"/>
                </a:ext>
              </a:extLst>
            </p:cNvPr>
            <p:cNvSpPr/>
            <p:nvPr/>
          </p:nvSpPr>
          <p:spPr>
            <a:xfrm flipH="1">
              <a:off x="10035746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6" name="Vrije vorm: vorm 385">
              <a:extLst>
                <a:ext uri="{FF2B5EF4-FFF2-40B4-BE49-F238E27FC236}">
                  <a16:creationId xmlns:a16="http://schemas.microsoft.com/office/drawing/2014/main" id="{0FC90ED7-3815-2922-0FA9-F4A4101011E7}"/>
                </a:ext>
              </a:extLst>
            </p:cNvPr>
            <p:cNvSpPr/>
            <p:nvPr/>
          </p:nvSpPr>
          <p:spPr>
            <a:xfrm flipH="1">
              <a:off x="9868753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7" name="Vrije vorm: vorm 386">
              <a:extLst>
                <a:ext uri="{FF2B5EF4-FFF2-40B4-BE49-F238E27FC236}">
                  <a16:creationId xmlns:a16="http://schemas.microsoft.com/office/drawing/2014/main" id="{1E37B381-0221-0B2A-6DC0-FE9F5A1D4C58}"/>
                </a:ext>
              </a:extLst>
            </p:cNvPr>
            <p:cNvSpPr/>
            <p:nvPr/>
          </p:nvSpPr>
          <p:spPr>
            <a:xfrm flipH="1">
              <a:off x="9701758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8" name="Vrije vorm: vorm 387">
              <a:extLst>
                <a:ext uri="{FF2B5EF4-FFF2-40B4-BE49-F238E27FC236}">
                  <a16:creationId xmlns:a16="http://schemas.microsoft.com/office/drawing/2014/main" id="{FEA87A00-0E55-97BA-EF68-D168C9E6D1D8}"/>
                </a:ext>
              </a:extLst>
            </p:cNvPr>
            <p:cNvSpPr/>
            <p:nvPr/>
          </p:nvSpPr>
          <p:spPr>
            <a:xfrm flipH="1">
              <a:off x="9534765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9" name="Vrije vorm: vorm 388">
              <a:extLst>
                <a:ext uri="{FF2B5EF4-FFF2-40B4-BE49-F238E27FC236}">
                  <a16:creationId xmlns:a16="http://schemas.microsoft.com/office/drawing/2014/main" id="{117A3071-BE60-E8D6-52AE-317F1C1FA5EE}"/>
                </a:ext>
              </a:extLst>
            </p:cNvPr>
            <p:cNvSpPr/>
            <p:nvPr/>
          </p:nvSpPr>
          <p:spPr>
            <a:xfrm flipH="1">
              <a:off x="9367769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0" name="Vrije vorm: vorm 389">
              <a:extLst>
                <a:ext uri="{FF2B5EF4-FFF2-40B4-BE49-F238E27FC236}">
                  <a16:creationId xmlns:a16="http://schemas.microsoft.com/office/drawing/2014/main" id="{F887182A-CEB0-5592-DDB7-CDBBFE4F670E}"/>
                </a:ext>
              </a:extLst>
            </p:cNvPr>
            <p:cNvSpPr/>
            <p:nvPr/>
          </p:nvSpPr>
          <p:spPr>
            <a:xfrm flipH="1">
              <a:off x="9200776" y="6379358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1" name="Vrije vorm: vorm 390">
              <a:extLst>
                <a:ext uri="{FF2B5EF4-FFF2-40B4-BE49-F238E27FC236}">
                  <a16:creationId xmlns:a16="http://schemas.microsoft.com/office/drawing/2014/main" id="{0BFFDD97-4FEC-FE26-F42E-09E8D903FFD1}"/>
                </a:ext>
              </a:extLst>
            </p:cNvPr>
            <p:cNvSpPr/>
            <p:nvPr/>
          </p:nvSpPr>
          <p:spPr>
            <a:xfrm flipH="1">
              <a:off x="12050309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2" name="Vrije vorm: vorm 391">
              <a:extLst>
                <a:ext uri="{FF2B5EF4-FFF2-40B4-BE49-F238E27FC236}">
                  <a16:creationId xmlns:a16="http://schemas.microsoft.com/office/drawing/2014/main" id="{D98C94CC-43E7-56E1-4901-24C28BB73F08}"/>
                </a:ext>
              </a:extLst>
            </p:cNvPr>
            <p:cNvSpPr/>
            <p:nvPr/>
          </p:nvSpPr>
          <p:spPr>
            <a:xfrm flipH="1">
              <a:off x="11883316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3" name="Vrije vorm: vorm 392">
              <a:extLst>
                <a:ext uri="{FF2B5EF4-FFF2-40B4-BE49-F238E27FC236}">
                  <a16:creationId xmlns:a16="http://schemas.microsoft.com/office/drawing/2014/main" id="{9E737625-ECEF-3ACE-5902-D3C3FB269699}"/>
                </a:ext>
              </a:extLst>
            </p:cNvPr>
            <p:cNvSpPr/>
            <p:nvPr/>
          </p:nvSpPr>
          <p:spPr>
            <a:xfrm flipH="1">
              <a:off x="11716320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4" name="Vrije vorm: vorm 393">
              <a:extLst>
                <a:ext uri="{FF2B5EF4-FFF2-40B4-BE49-F238E27FC236}">
                  <a16:creationId xmlns:a16="http://schemas.microsoft.com/office/drawing/2014/main" id="{D0E74614-1101-07A9-BD8C-D9826D9F9D90}"/>
                </a:ext>
              </a:extLst>
            </p:cNvPr>
            <p:cNvSpPr/>
            <p:nvPr/>
          </p:nvSpPr>
          <p:spPr>
            <a:xfrm flipH="1">
              <a:off x="11549327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5" name="Vrije vorm: vorm 394">
              <a:extLst>
                <a:ext uri="{FF2B5EF4-FFF2-40B4-BE49-F238E27FC236}">
                  <a16:creationId xmlns:a16="http://schemas.microsoft.com/office/drawing/2014/main" id="{D2BAE063-CD48-7820-27A2-0730672A7383}"/>
                </a:ext>
              </a:extLst>
            </p:cNvPr>
            <p:cNvSpPr/>
            <p:nvPr/>
          </p:nvSpPr>
          <p:spPr>
            <a:xfrm flipH="1">
              <a:off x="11377016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6" name="Vrije vorm: vorm 395">
              <a:extLst>
                <a:ext uri="{FF2B5EF4-FFF2-40B4-BE49-F238E27FC236}">
                  <a16:creationId xmlns:a16="http://schemas.microsoft.com/office/drawing/2014/main" id="{DC474416-1277-7973-5D4D-0E8BE826957E}"/>
                </a:ext>
              </a:extLst>
            </p:cNvPr>
            <p:cNvSpPr/>
            <p:nvPr/>
          </p:nvSpPr>
          <p:spPr>
            <a:xfrm flipH="1">
              <a:off x="11210023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7" name="Vrije vorm: vorm 396">
              <a:extLst>
                <a:ext uri="{FF2B5EF4-FFF2-40B4-BE49-F238E27FC236}">
                  <a16:creationId xmlns:a16="http://schemas.microsoft.com/office/drawing/2014/main" id="{B872F88A-D683-805C-F648-C3E5B3C029AF}"/>
                </a:ext>
              </a:extLst>
            </p:cNvPr>
            <p:cNvSpPr/>
            <p:nvPr/>
          </p:nvSpPr>
          <p:spPr>
            <a:xfrm flipH="1">
              <a:off x="11043028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8" name="Vrije vorm: vorm 397">
              <a:extLst>
                <a:ext uri="{FF2B5EF4-FFF2-40B4-BE49-F238E27FC236}">
                  <a16:creationId xmlns:a16="http://schemas.microsoft.com/office/drawing/2014/main" id="{7AC9F211-CC21-D094-56C2-CDA743AF79B4}"/>
                </a:ext>
              </a:extLst>
            </p:cNvPr>
            <p:cNvSpPr/>
            <p:nvPr/>
          </p:nvSpPr>
          <p:spPr>
            <a:xfrm flipH="1">
              <a:off x="10876034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9" name="Vrije vorm: vorm 398">
              <a:extLst>
                <a:ext uri="{FF2B5EF4-FFF2-40B4-BE49-F238E27FC236}">
                  <a16:creationId xmlns:a16="http://schemas.microsoft.com/office/drawing/2014/main" id="{2B366209-EE30-7B92-4A82-70EE95747ED6}"/>
                </a:ext>
              </a:extLst>
            </p:cNvPr>
            <p:cNvSpPr/>
            <p:nvPr/>
          </p:nvSpPr>
          <p:spPr>
            <a:xfrm flipH="1">
              <a:off x="10709039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0" name="Vrije vorm: vorm 399">
              <a:extLst>
                <a:ext uri="{FF2B5EF4-FFF2-40B4-BE49-F238E27FC236}">
                  <a16:creationId xmlns:a16="http://schemas.microsoft.com/office/drawing/2014/main" id="{BE7D95A0-ED57-3CAC-6E0E-A32A96D05357}"/>
                </a:ext>
              </a:extLst>
            </p:cNvPr>
            <p:cNvSpPr/>
            <p:nvPr/>
          </p:nvSpPr>
          <p:spPr>
            <a:xfrm flipH="1">
              <a:off x="10542046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1" name="Vrije vorm: vorm 400">
              <a:extLst>
                <a:ext uri="{FF2B5EF4-FFF2-40B4-BE49-F238E27FC236}">
                  <a16:creationId xmlns:a16="http://schemas.microsoft.com/office/drawing/2014/main" id="{1512E961-BE56-D304-92E1-9A787DF47799}"/>
                </a:ext>
              </a:extLst>
            </p:cNvPr>
            <p:cNvSpPr/>
            <p:nvPr/>
          </p:nvSpPr>
          <p:spPr>
            <a:xfrm flipH="1">
              <a:off x="10375050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2" name="Vrije vorm: vorm 401">
              <a:extLst>
                <a:ext uri="{FF2B5EF4-FFF2-40B4-BE49-F238E27FC236}">
                  <a16:creationId xmlns:a16="http://schemas.microsoft.com/office/drawing/2014/main" id="{F9EC1D3A-E260-1220-1296-8858619BEEC4}"/>
                </a:ext>
              </a:extLst>
            </p:cNvPr>
            <p:cNvSpPr/>
            <p:nvPr/>
          </p:nvSpPr>
          <p:spPr>
            <a:xfrm flipH="1">
              <a:off x="10208057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3" name="Vrije vorm: vorm 402">
              <a:extLst>
                <a:ext uri="{FF2B5EF4-FFF2-40B4-BE49-F238E27FC236}">
                  <a16:creationId xmlns:a16="http://schemas.microsoft.com/office/drawing/2014/main" id="{799D8E5D-0B3F-3450-DFEE-D5984B3A0452}"/>
                </a:ext>
              </a:extLst>
            </p:cNvPr>
            <p:cNvSpPr/>
            <p:nvPr/>
          </p:nvSpPr>
          <p:spPr>
            <a:xfrm flipH="1">
              <a:off x="10035746" y="621236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4" name="Vrije vorm: vorm 403">
              <a:extLst>
                <a:ext uri="{FF2B5EF4-FFF2-40B4-BE49-F238E27FC236}">
                  <a16:creationId xmlns:a16="http://schemas.microsoft.com/office/drawing/2014/main" id="{A3295FA2-F03A-16EE-3389-CC063FE11AF2}"/>
                </a:ext>
              </a:extLst>
            </p:cNvPr>
            <p:cNvSpPr/>
            <p:nvPr/>
          </p:nvSpPr>
          <p:spPr>
            <a:xfrm flipH="1">
              <a:off x="11883316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5" name="Vrije vorm: vorm 404">
              <a:extLst>
                <a:ext uri="{FF2B5EF4-FFF2-40B4-BE49-F238E27FC236}">
                  <a16:creationId xmlns:a16="http://schemas.microsoft.com/office/drawing/2014/main" id="{9190D3D6-B125-ED63-4151-8645CDF766CD}"/>
                </a:ext>
              </a:extLst>
            </p:cNvPr>
            <p:cNvSpPr/>
            <p:nvPr/>
          </p:nvSpPr>
          <p:spPr>
            <a:xfrm flipH="1">
              <a:off x="11716320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6" name="Vrije vorm: vorm 405">
              <a:extLst>
                <a:ext uri="{FF2B5EF4-FFF2-40B4-BE49-F238E27FC236}">
                  <a16:creationId xmlns:a16="http://schemas.microsoft.com/office/drawing/2014/main" id="{DE9B1FFC-1B14-14CF-935C-8D9F736C2CA1}"/>
                </a:ext>
              </a:extLst>
            </p:cNvPr>
            <p:cNvSpPr/>
            <p:nvPr/>
          </p:nvSpPr>
          <p:spPr>
            <a:xfrm flipH="1">
              <a:off x="11549327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7" name="Vrije vorm: vorm 406">
              <a:extLst>
                <a:ext uri="{FF2B5EF4-FFF2-40B4-BE49-F238E27FC236}">
                  <a16:creationId xmlns:a16="http://schemas.microsoft.com/office/drawing/2014/main" id="{1766FE33-EC28-524A-77AF-8A2C2A48928B}"/>
                </a:ext>
              </a:extLst>
            </p:cNvPr>
            <p:cNvSpPr/>
            <p:nvPr/>
          </p:nvSpPr>
          <p:spPr>
            <a:xfrm flipH="1">
              <a:off x="11377016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8" name="Vrije vorm: vorm 407">
              <a:extLst>
                <a:ext uri="{FF2B5EF4-FFF2-40B4-BE49-F238E27FC236}">
                  <a16:creationId xmlns:a16="http://schemas.microsoft.com/office/drawing/2014/main" id="{44EF20C0-AC26-D2F1-E698-8FBA8D07CB57}"/>
                </a:ext>
              </a:extLst>
            </p:cNvPr>
            <p:cNvSpPr/>
            <p:nvPr/>
          </p:nvSpPr>
          <p:spPr>
            <a:xfrm flipH="1">
              <a:off x="11210023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9" name="Vrije vorm: vorm 408">
              <a:extLst>
                <a:ext uri="{FF2B5EF4-FFF2-40B4-BE49-F238E27FC236}">
                  <a16:creationId xmlns:a16="http://schemas.microsoft.com/office/drawing/2014/main" id="{7AC1EB66-9A50-05FE-0545-EB85E43D4518}"/>
                </a:ext>
              </a:extLst>
            </p:cNvPr>
            <p:cNvSpPr/>
            <p:nvPr/>
          </p:nvSpPr>
          <p:spPr>
            <a:xfrm flipH="1">
              <a:off x="11043028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0" name="Vrije vorm: vorm 409">
              <a:extLst>
                <a:ext uri="{FF2B5EF4-FFF2-40B4-BE49-F238E27FC236}">
                  <a16:creationId xmlns:a16="http://schemas.microsoft.com/office/drawing/2014/main" id="{E042F08D-140A-EB74-74FD-16DDFFC4AC46}"/>
                </a:ext>
              </a:extLst>
            </p:cNvPr>
            <p:cNvSpPr/>
            <p:nvPr/>
          </p:nvSpPr>
          <p:spPr>
            <a:xfrm flipH="1">
              <a:off x="10876034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1" name="Vrije vorm: vorm 410">
              <a:extLst>
                <a:ext uri="{FF2B5EF4-FFF2-40B4-BE49-F238E27FC236}">
                  <a16:creationId xmlns:a16="http://schemas.microsoft.com/office/drawing/2014/main" id="{09CC972A-8A0E-AB64-4501-4FDBDEB23B8A}"/>
                </a:ext>
              </a:extLst>
            </p:cNvPr>
            <p:cNvSpPr/>
            <p:nvPr/>
          </p:nvSpPr>
          <p:spPr>
            <a:xfrm flipH="1">
              <a:off x="10709039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2" name="Vrije vorm: vorm 411">
              <a:extLst>
                <a:ext uri="{FF2B5EF4-FFF2-40B4-BE49-F238E27FC236}">
                  <a16:creationId xmlns:a16="http://schemas.microsoft.com/office/drawing/2014/main" id="{F6BC9E49-3B4D-507F-39CE-36892BA78A43}"/>
                </a:ext>
              </a:extLst>
            </p:cNvPr>
            <p:cNvSpPr/>
            <p:nvPr/>
          </p:nvSpPr>
          <p:spPr>
            <a:xfrm flipH="1">
              <a:off x="10542046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3" name="Vrije vorm: vorm 412">
              <a:extLst>
                <a:ext uri="{FF2B5EF4-FFF2-40B4-BE49-F238E27FC236}">
                  <a16:creationId xmlns:a16="http://schemas.microsoft.com/office/drawing/2014/main" id="{C22F7D2B-E0BA-1C6B-3AA1-4DCB1CD3114C}"/>
                </a:ext>
              </a:extLst>
            </p:cNvPr>
            <p:cNvSpPr/>
            <p:nvPr/>
          </p:nvSpPr>
          <p:spPr>
            <a:xfrm flipH="1">
              <a:off x="10375050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4" name="Vrije vorm: vorm 413">
              <a:extLst>
                <a:ext uri="{FF2B5EF4-FFF2-40B4-BE49-F238E27FC236}">
                  <a16:creationId xmlns:a16="http://schemas.microsoft.com/office/drawing/2014/main" id="{4F5B93E8-A8C4-D2EA-E358-0207491F131D}"/>
                </a:ext>
              </a:extLst>
            </p:cNvPr>
            <p:cNvSpPr/>
            <p:nvPr/>
          </p:nvSpPr>
          <p:spPr>
            <a:xfrm flipH="1">
              <a:off x="10208057" y="60453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5" name="Vrije vorm: vorm 414">
              <a:extLst>
                <a:ext uri="{FF2B5EF4-FFF2-40B4-BE49-F238E27FC236}">
                  <a16:creationId xmlns:a16="http://schemas.microsoft.com/office/drawing/2014/main" id="{C910FF14-24F7-A01B-D88F-8A8E6AF4DC8E}"/>
                </a:ext>
              </a:extLst>
            </p:cNvPr>
            <p:cNvSpPr/>
            <p:nvPr/>
          </p:nvSpPr>
          <p:spPr>
            <a:xfrm flipH="1">
              <a:off x="12050309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6" name="Vrije vorm: vorm 415">
              <a:extLst>
                <a:ext uri="{FF2B5EF4-FFF2-40B4-BE49-F238E27FC236}">
                  <a16:creationId xmlns:a16="http://schemas.microsoft.com/office/drawing/2014/main" id="{C2C3F475-930A-F761-EC9C-398DA082CFD2}"/>
                </a:ext>
              </a:extLst>
            </p:cNvPr>
            <p:cNvSpPr/>
            <p:nvPr/>
          </p:nvSpPr>
          <p:spPr>
            <a:xfrm flipH="1">
              <a:off x="11883316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7" name="Vrije vorm: vorm 416">
              <a:extLst>
                <a:ext uri="{FF2B5EF4-FFF2-40B4-BE49-F238E27FC236}">
                  <a16:creationId xmlns:a16="http://schemas.microsoft.com/office/drawing/2014/main" id="{1C77A725-7DE8-D5D4-02C7-45E9BDB0075B}"/>
                </a:ext>
              </a:extLst>
            </p:cNvPr>
            <p:cNvSpPr/>
            <p:nvPr/>
          </p:nvSpPr>
          <p:spPr>
            <a:xfrm flipH="1">
              <a:off x="11716320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8" name="Vrije vorm: vorm 417">
              <a:extLst>
                <a:ext uri="{FF2B5EF4-FFF2-40B4-BE49-F238E27FC236}">
                  <a16:creationId xmlns:a16="http://schemas.microsoft.com/office/drawing/2014/main" id="{534F6ED0-31DD-5263-06AC-2286E6388A41}"/>
                </a:ext>
              </a:extLst>
            </p:cNvPr>
            <p:cNvSpPr/>
            <p:nvPr/>
          </p:nvSpPr>
          <p:spPr>
            <a:xfrm flipH="1">
              <a:off x="11549327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9" name="Vrije vorm: vorm 418">
              <a:extLst>
                <a:ext uri="{FF2B5EF4-FFF2-40B4-BE49-F238E27FC236}">
                  <a16:creationId xmlns:a16="http://schemas.microsoft.com/office/drawing/2014/main" id="{C5140DEE-2AF6-32A8-B9E4-31D0DDC5D57D}"/>
                </a:ext>
              </a:extLst>
            </p:cNvPr>
            <p:cNvSpPr/>
            <p:nvPr/>
          </p:nvSpPr>
          <p:spPr>
            <a:xfrm flipH="1">
              <a:off x="11377016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0" name="Vrije vorm: vorm 419">
              <a:extLst>
                <a:ext uri="{FF2B5EF4-FFF2-40B4-BE49-F238E27FC236}">
                  <a16:creationId xmlns:a16="http://schemas.microsoft.com/office/drawing/2014/main" id="{C137EC46-3C53-DCD4-062B-30458D9312DB}"/>
                </a:ext>
              </a:extLst>
            </p:cNvPr>
            <p:cNvSpPr/>
            <p:nvPr/>
          </p:nvSpPr>
          <p:spPr>
            <a:xfrm flipH="1">
              <a:off x="11210023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1" name="Vrije vorm: vorm 420">
              <a:extLst>
                <a:ext uri="{FF2B5EF4-FFF2-40B4-BE49-F238E27FC236}">
                  <a16:creationId xmlns:a16="http://schemas.microsoft.com/office/drawing/2014/main" id="{9DF50B16-673E-1500-C969-F7757AF39267}"/>
                </a:ext>
              </a:extLst>
            </p:cNvPr>
            <p:cNvSpPr/>
            <p:nvPr/>
          </p:nvSpPr>
          <p:spPr>
            <a:xfrm flipH="1">
              <a:off x="11043028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2" name="Vrije vorm: vorm 421">
              <a:extLst>
                <a:ext uri="{FF2B5EF4-FFF2-40B4-BE49-F238E27FC236}">
                  <a16:creationId xmlns:a16="http://schemas.microsoft.com/office/drawing/2014/main" id="{3AF25816-BD75-4CD2-8624-66F36D6FDFE2}"/>
                </a:ext>
              </a:extLst>
            </p:cNvPr>
            <p:cNvSpPr/>
            <p:nvPr/>
          </p:nvSpPr>
          <p:spPr>
            <a:xfrm flipH="1">
              <a:off x="10876034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3" name="Vrije vorm: vorm 422">
              <a:extLst>
                <a:ext uri="{FF2B5EF4-FFF2-40B4-BE49-F238E27FC236}">
                  <a16:creationId xmlns:a16="http://schemas.microsoft.com/office/drawing/2014/main" id="{182ACDC2-F6E5-9064-0A18-8739034E4487}"/>
                </a:ext>
              </a:extLst>
            </p:cNvPr>
            <p:cNvSpPr/>
            <p:nvPr/>
          </p:nvSpPr>
          <p:spPr>
            <a:xfrm flipH="1">
              <a:off x="10709039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4" name="Vrije vorm: vorm 423">
              <a:extLst>
                <a:ext uri="{FF2B5EF4-FFF2-40B4-BE49-F238E27FC236}">
                  <a16:creationId xmlns:a16="http://schemas.microsoft.com/office/drawing/2014/main" id="{AC8BC917-D01D-12C3-3D31-42785F5745A9}"/>
                </a:ext>
              </a:extLst>
            </p:cNvPr>
            <p:cNvSpPr/>
            <p:nvPr/>
          </p:nvSpPr>
          <p:spPr>
            <a:xfrm flipH="1">
              <a:off x="10542046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5" name="Vrije vorm: vorm 424">
              <a:extLst>
                <a:ext uri="{FF2B5EF4-FFF2-40B4-BE49-F238E27FC236}">
                  <a16:creationId xmlns:a16="http://schemas.microsoft.com/office/drawing/2014/main" id="{424BE9F8-BDCB-DF10-4203-A23800BF4B0C}"/>
                </a:ext>
              </a:extLst>
            </p:cNvPr>
            <p:cNvSpPr/>
            <p:nvPr/>
          </p:nvSpPr>
          <p:spPr>
            <a:xfrm flipH="1">
              <a:off x="10375050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6" name="Vrije vorm: vorm 425">
              <a:extLst>
                <a:ext uri="{FF2B5EF4-FFF2-40B4-BE49-F238E27FC236}">
                  <a16:creationId xmlns:a16="http://schemas.microsoft.com/office/drawing/2014/main" id="{8A7C549D-0799-F375-E6FC-D15397F25332}"/>
                </a:ext>
              </a:extLst>
            </p:cNvPr>
            <p:cNvSpPr/>
            <p:nvPr/>
          </p:nvSpPr>
          <p:spPr>
            <a:xfrm flipH="1">
              <a:off x="10208057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7" name="Vrije vorm: vorm 426">
              <a:extLst>
                <a:ext uri="{FF2B5EF4-FFF2-40B4-BE49-F238E27FC236}">
                  <a16:creationId xmlns:a16="http://schemas.microsoft.com/office/drawing/2014/main" id="{437D54BF-E88B-C26D-E940-DFE146B994CE}"/>
                </a:ext>
              </a:extLst>
            </p:cNvPr>
            <p:cNvSpPr/>
            <p:nvPr/>
          </p:nvSpPr>
          <p:spPr>
            <a:xfrm flipH="1">
              <a:off x="10035746" y="58783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8" name="Vrije vorm: vorm 427">
              <a:extLst>
                <a:ext uri="{FF2B5EF4-FFF2-40B4-BE49-F238E27FC236}">
                  <a16:creationId xmlns:a16="http://schemas.microsoft.com/office/drawing/2014/main" id="{393CB97E-CF6D-2245-4122-F37E30D6DFBF}"/>
                </a:ext>
              </a:extLst>
            </p:cNvPr>
            <p:cNvSpPr/>
            <p:nvPr/>
          </p:nvSpPr>
          <p:spPr>
            <a:xfrm flipH="1">
              <a:off x="12050309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29" name="Vrije vorm: vorm 428">
              <a:extLst>
                <a:ext uri="{FF2B5EF4-FFF2-40B4-BE49-F238E27FC236}">
                  <a16:creationId xmlns:a16="http://schemas.microsoft.com/office/drawing/2014/main" id="{FAC1EA21-C287-5800-27F5-FF86D4175C47}"/>
                </a:ext>
              </a:extLst>
            </p:cNvPr>
            <p:cNvSpPr/>
            <p:nvPr/>
          </p:nvSpPr>
          <p:spPr>
            <a:xfrm flipH="1">
              <a:off x="11883316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0" name="Vrije vorm: vorm 429">
              <a:extLst>
                <a:ext uri="{FF2B5EF4-FFF2-40B4-BE49-F238E27FC236}">
                  <a16:creationId xmlns:a16="http://schemas.microsoft.com/office/drawing/2014/main" id="{BB52A1E9-A43D-634D-2B39-C5C3A5A7B814}"/>
                </a:ext>
              </a:extLst>
            </p:cNvPr>
            <p:cNvSpPr/>
            <p:nvPr/>
          </p:nvSpPr>
          <p:spPr>
            <a:xfrm flipH="1">
              <a:off x="11716320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1" name="Vrije vorm: vorm 430">
              <a:extLst>
                <a:ext uri="{FF2B5EF4-FFF2-40B4-BE49-F238E27FC236}">
                  <a16:creationId xmlns:a16="http://schemas.microsoft.com/office/drawing/2014/main" id="{17391811-FA4F-3EB8-402F-6774A8D716EB}"/>
                </a:ext>
              </a:extLst>
            </p:cNvPr>
            <p:cNvSpPr/>
            <p:nvPr/>
          </p:nvSpPr>
          <p:spPr>
            <a:xfrm flipH="1">
              <a:off x="11549327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2" name="Vrije vorm: vorm 431">
              <a:extLst>
                <a:ext uri="{FF2B5EF4-FFF2-40B4-BE49-F238E27FC236}">
                  <a16:creationId xmlns:a16="http://schemas.microsoft.com/office/drawing/2014/main" id="{8BC3BA60-505E-E370-819F-02D164244A80}"/>
                </a:ext>
              </a:extLst>
            </p:cNvPr>
            <p:cNvSpPr/>
            <p:nvPr/>
          </p:nvSpPr>
          <p:spPr>
            <a:xfrm flipH="1">
              <a:off x="11377016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3" name="Vrije vorm: vorm 432">
              <a:extLst>
                <a:ext uri="{FF2B5EF4-FFF2-40B4-BE49-F238E27FC236}">
                  <a16:creationId xmlns:a16="http://schemas.microsoft.com/office/drawing/2014/main" id="{676317B8-FA73-F587-337B-2F07E8B094DB}"/>
                </a:ext>
              </a:extLst>
            </p:cNvPr>
            <p:cNvSpPr/>
            <p:nvPr/>
          </p:nvSpPr>
          <p:spPr>
            <a:xfrm flipH="1">
              <a:off x="11210023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4" name="Vrije vorm: vorm 433">
              <a:extLst>
                <a:ext uri="{FF2B5EF4-FFF2-40B4-BE49-F238E27FC236}">
                  <a16:creationId xmlns:a16="http://schemas.microsoft.com/office/drawing/2014/main" id="{AEEC9988-F4B3-348F-E0F0-E36897EE3A7F}"/>
                </a:ext>
              </a:extLst>
            </p:cNvPr>
            <p:cNvSpPr/>
            <p:nvPr/>
          </p:nvSpPr>
          <p:spPr>
            <a:xfrm flipH="1">
              <a:off x="11043028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5" name="Vrije vorm: vorm 434">
              <a:extLst>
                <a:ext uri="{FF2B5EF4-FFF2-40B4-BE49-F238E27FC236}">
                  <a16:creationId xmlns:a16="http://schemas.microsoft.com/office/drawing/2014/main" id="{BAC88E14-4FD0-6260-A2E7-5CFDAD68BC4B}"/>
                </a:ext>
              </a:extLst>
            </p:cNvPr>
            <p:cNvSpPr/>
            <p:nvPr/>
          </p:nvSpPr>
          <p:spPr>
            <a:xfrm flipH="1">
              <a:off x="10876034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6" name="Vrije vorm: vorm 435">
              <a:extLst>
                <a:ext uri="{FF2B5EF4-FFF2-40B4-BE49-F238E27FC236}">
                  <a16:creationId xmlns:a16="http://schemas.microsoft.com/office/drawing/2014/main" id="{31A77484-BE77-EE6F-F41D-7741B6657BA8}"/>
                </a:ext>
              </a:extLst>
            </p:cNvPr>
            <p:cNvSpPr/>
            <p:nvPr/>
          </p:nvSpPr>
          <p:spPr>
            <a:xfrm flipH="1">
              <a:off x="10709039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7" name="Vrije vorm: vorm 436">
              <a:extLst>
                <a:ext uri="{FF2B5EF4-FFF2-40B4-BE49-F238E27FC236}">
                  <a16:creationId xmlns:a16="http://schemas.microsoft.com/office/drawing/2014/main" id="{907011A3-9F74-1ED9-CC84-1883F1CA864E}"/>
                </a:ext>
              </a:extLst>
            </p:cNvPr>
            <p:cNvSpPr/>
            <p:nvPr/>
          </p:nvSpPr>
          <p:spPr>
            <a:xfrm flipH="1">
              <a:off x="10542046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8" name="Vrije vorm: vorm 437">
              <a:extLst>
                <a:ext uri="{FF2B5EF4-FFF2-40B4-BE49-F238E27FC236}">
                  <a16:creationId xmlns:a16="http://schemas.microsoft.com/office/drawing/2014/main" id="{ABD9FEF6-796C-8719-8E31-72801D7529B8}"/>
                </a:ext>
              </a:extLst>
            </p:cNvPr>
            <p:cNvSpPr/>
            <p:nvPr/>
          </p:nvSpPr>
          <p:spPr>
            <a:xfrm flipH="1">
              <a:off x="10375050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39" name="Vrije vorm: vorm 438">
              <a:extLst>
                <a:ext uri="{FF2B5EF4-FFF2-40B4-BE49-F238E27FC236}">
                  <a16:creationId xmlns:a16="http://schemas.microsoft.com/office/drawing/2014/main" id="{C0E7E49F-AE1B-5A9A-779A-80930D75BD42}"/>
                </a:ext>
              </a:extLst>
            </p:cNvPr>
            <p:cNvSpPr/>
            <p:nvPr/>
          </p:nvSpPr>
          <p:spPr>
            <a:xfrm flipH="1">
              <a:off x="10208057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0" name="Vrije vorm: vorm 439">
              <a:extLst>
                <a:ext uri="{FF2B5EF4-FFF2-40B4-BE49-F238E27FC236}">
                  <a16:creationId xmlns:a16="http://schemas.microsoft.com/office/drawing/2014/main" id="{8282C7A0-2001-4525-7B32-13FF054989C0}"/>
                </a:ext>
              </a:extLst>
            </p:cNvPr>
            <p:cNvSpPr/>
            <p:nvPr/>
          </p:nvSpPr>
          <p:spPr>
            <a:xfrm flipH="1">
              <a:off x="10035746" y="57113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1" name="Vrije vorm: vorm 440">
              <a:extLst>
                <a:ext uri="{FF2B5EF4-FFF2-40B4-BE49-F238E27FC236}">
                  <a16:creationId xmlns:a16="http://schemas.microsoft.com/office/drawing/2014/main" id="{ED6234C4-A30E-414D-6F16-9D78DF10DEBB}"/>
                </a:ext>
              </a:extLst>
            </p:cNvPr>
            <p:cNvSpPr/>
            <p:nvPr/>
          </p:nvSpPr>
          <p:spPr>
            <a:xfrm flipH="1">
              <a:off x="12050309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2" name="Vrije vorm: vorm 441">
              <a:extLst>
                <a:ext uri="{FF2B5EF4-FFF2-40B4-BE49-F238E27FC236}">
                  <a16:creationId xmlns:a16="http://schemas.microsoft.com/office/drawing/2014/main" id="{AED18C9F-4D1E-471A-E3BF-7E5382671AA2}"/>
                </a:ext>
              </a:extLst>
            </p:cNvPr>
            <p:cNvSpPr/>
            <p:nvPr/>
          </p:nvSpPr>
          <p:spPr>
            <a:xfrm flipH="1">
              <a:off x="11883316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3" name="Vrije vorm: vorm 442">
              <a:extLst>
                <a:ext uri="{FF2B5EF4-FFF2-40B4-BE49-F238E27FC236}">
                  <a16:creationId xmlns:a16="http://schemas.microsoft.com/office/drawing/2014/main" id="{538143A1-64A4-9E5A-CE47-89F247D3EA3D}"/>
                </a:ext>
              </a:extLst>
            </p:cNvPr>
            <p:cNvSpPr/>
            <p:nvPr/>
          </p:nvSpPr>
          <p:spPr>
            <a:xfrm flipH="1">
              <a:off x="11716320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4" name="Vrije vorm: vorm 443">
              <a:extLst>
                <a:ext uri="{FF2B5EF4-FFF2-40B4-BE49-F238E27FC236}">
                  <a16:creationId xmlns:a16="http://schemas.microsoft.com/office/drawing/2014/main" id="{65644E79-FF00-88BA-13AD-70B1E9FF40DA}"/>
                </a:ext>
              </a:extLst>
            </p:cNvPr>
            <p:cNvSpPr/>
            <p:nvPr/>
          </p:nvSpPr>
          <p:spPr>
            <a:xfrm flipH="1">
              <a:off x="11549327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5" name="Vrije vorm: vorm 444">
              <a:extLst>
                <a:ext uri="{FF2B5EF4-FFF2-40B4-BE49-F238E27FC236}">
                  <a16:creationId xmlns:a16="http://schemas.microsoft.com/office/drawing/2014/main" id="{610A418C-10B4-22D0-4628-990CB0E25E46}"/>
                </a:ext>
              </a:extLst>
            </p:cNvPr>
            <p:cNvSpPr/>
            <p:nvPr/>
          </p:nvSpPr>
          <p:spPr>
            <a:xfrm flipH="1">
              <a:off x="11377016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6" name="Vrije vorm: vorm 445">
              <a:extLst>
                <a:ext uri="{FF2B5EF4-FFF2-40B4-BE49-F238E27FC236}">
                  <a16:creationId xmlns:a16="http://schemas.microsoft.com/office/drawing/2014/main" id="{04F96FB4-9E85-E3DA-1528-EEEBEAE0DEE0}"/>
                </a:ext>
              </a:extLst>
            </p:cNvPr>
            <p:cNvSpPr/>
            <p:nvPr/>
          </p:nvSpPr>
          <p:spPr>
            <a:xfrm flipH="1">
              <a:off x="11210023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7" name="Vrije vorm: vorm 446">
              <a:extLst>
                <a:ext uri="{FF2B5EF4-FFF2-40B4-BE49-F238E27FC236}">
                  <a16:creationId xmlns:a16="http://schemas.microsoft.com/office/drawing/2014/main" id="{8F847536-4E76-04D9-57E7-CFCA684364F7}"/>
                </a:ext>
              </a:extLst>
            </p:cNvPr>
            <p:cNvSpPr/>
            <p:nvPr/>
          </p:nvSpPr>
          <p:spPr>
            <a:xfrm flipH="1">
              <a:off x="11043028" y="55443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8" name="Vrije vorm: vorm 447">
              <a:extLst>
                <a:ext uri="{FF2B5EF4-FFF2-40B4-BE49-F238E27FC236}">
                  <a16:creationId xmlns:a16="http://schemas.microsoft.com/office/drawing/2014/main" id="{A75249BD-63A0-3D0E-A607-3F328E2415AA}"/>
                </a:ext>
              </a:extLst>
            </p:cNvPr>
            <p:cNvSpPr/>
            <p:nvPr/>
          </p:nvSpPr>
          <p:spPr>
            <a:xfrm flipH="1">
              <a:off x="12050309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49" name="Vrije vorm: vorm 448">
              <a:extLst>
                <a:ext uri="{FF2B5EF4-FFF2-40B4-BE49-F238E27FC236}">
                  <a16:creationId xmlns:a16="http://schemas.microsoft.com/office/drawing/2014/main" id="{41159C6A-27AE-0481-37DF-B38F1165DF04}"/>
                </a:ext>
              </a:extLst>
            </p:cNvPr>
            <p:cNvSpPr/>
            <p:nvPr/>
          </p:nvSpPr>
          <p:spPr>
            <a:xfrm flipH="1">
              <a:off x="11883316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0" name="Vrije vorm: vorm 449">
              <a:extLst>
                <a:ext uri="{FF2B5EF4-FFF2-40B4-BE49-F238E27FC236}">
                  <a16:creationId xmlns:a16="http://schemas.microsoft.com/office/drawing/2014/main" id="{0BB5F719-8B2E-DFC9-2FF1-C615C0ADB811}"/>
                </a:ext>
              </a:extLst>
            </p:cNvPr>
            <p:cNvSpPr/>
            <p:nvPr/>
          </p:nvSpPr>
          <p:spPr>
            <a:xfrm flipH="1">
              <a:off x="11716320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1" name="Vrije vorm: vorm 450">
              <a:extLst>
                <a:ext uri="{FF2B5EF4-FFF2-40B4-BE49-F238E27FC236}">
                  <a16:creationId xmlns:a16="http://schemas.microsoft.com/office/drawing/2014/main" id="{D79E18F1-EC0B-D05E-FD21-43888952E6FD}"/>
                </a:ext>
              </a:extLst>
            </p:cNvPr>
            <p:cNvSpPr/>
            <p:nvPr/>
          </p:nvSpPr>
          <p:spPr>
            <a:xfrm flipH="1">
              <a:off x="11549327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2" name="Vrije vorm: vorm 451">
              <a:extLst>
                <a:ext uri="{FF2B5EF4-FFF2-40B4-BE49-F238E27FC236}">
                  <a16:creationId xmlns:a16="http://schemas.microsoft.com/office/drawing/2014/main" id="{E62E1859-E814-D764-32C5-CE4AA0D6B391}"/>
                </a:ext>
              </a:extLst>
            </p:cNvPr>
            <p:cNvSpPr/>
            <p:nvPr/>
          </p:nvSpPr>
          <p:spPr>
            <a:xfrm flipH="1">
              <a:off x="11377016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3" name="Vrije vorm: vorm 452">
              <a:extLst>
                <a:ext uri="{FF2B5EF4-FFF2-40B4-BE49-F238E27FC236}">
                  <a16:creationId xmlns:a16="http://schemas.microsoft.com/office/drawing/2014/main" id="{D9E997D6-BA59-EDC3-8687-4FE6486C5D11}"/>
                </a:ext>
              </a:extLst>
            </p:cNvPr>
            <p:cNvSpPr/>
            <p:nvPr/>
          </p:nvSpPr>
          <p:spPr>
            <a:xfrm flipH="1">
              <a:off x="11210023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4" name="Vrije vorm: vorm 453">
              <a:extLst>
                <a:ext uri="{FF2B5EF4-FFF2-40B4-BE49-F238E27FC236}">
                  <a16:creationId xmlns:a16="http://schemas.microsoft.com/office/drawing/2014/main" id="{B2EF12CF-0793-DE6B-ECB3-02B44B964C2B}"/>
                </a:ext>
              </a:extLst>
            </p:cNvPr>
            <p:cNvSpPr/>
            <p:nvPr/>
          </p:nvSpPr>
          <p:spPr>
            <a:xfrm flipH="1">
              <a:off x="11043028" y="53773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5" name="Vrije vorm: vorm 454">
              <a:extLst>
                <a:ext uri="{FF2B5EF4-FFF2-40B4-BE49-F238E27FC236}">
                  <a16:creationId xmlns:a16="http://schemas.microsoft.com/office/drawing/2014/main" id="{191D650E-186E-210E-00C3-AACEF7907955}"/>
                </a:ext>
              </a:extLst>
            </p:cNvPr>
            <p:cNvSpPr/>
            <p:nvPr/>
          </p:nvSpPr>
          <p:spPr>
            <a:xfrm flipH="1">
              <a:off x="12050309" y="52103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6" name="Vrije vorm: vorm 455">
              <a:extLst>
                <a:ext uri="{FF2B5EF4-FFF2-40B4-BE49-F238E27FC236}">
                  <a16:creationId xmlns:a16="http://schemas.microsoft.com/office/drawing/2014/main" id="{809BD549-350F-151D-6137-860E0B5A2591}"/>
                </a:ext>
              </a:extLst>
            </p:cNvPr>
            <p:cNvSpPr/>
            <p:nvPr/>
          </p:nvSpPr>
          <p:spPr>
            <a:xfrm flipH="1">
              <a:off x="11883316" y="52103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7" name="Vrije vorm: vorm 456">
              <a:extLst>
                <a:ext uri="{FF2B5EF4-FFF2-40B4-BE49-F238E27FC236}">
                  <a16:creationId xmlns:a16="http://schemas.microsoft.com/office/drawing/2014/main" id="{9F7B4CC9-BA58-DDAC-A253-08CCC7BF9C7F}"/>
                </a:ext>
              </a:extLst>
            </p:cNvPr>
            <p:cNvSpPr/>
            <p:nvPr/>
          </p:nvSpPr>
          <p:spPr>
            <a:xfrm flipH="1">
              <a:off x="11716320" y="52103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8" name="Vrije vorm: vorm 457">
              <a:extLst>
                <a:ext uri="{FF2B5EF4-FFF2-40B4-BE49-F238E27FC236}">
                  <a16:creationId xmlns:a16="http://schemas.microsoft.com/office/drawing/2014/main" id="{0E85C70F-A5D9-83E8-19F6-FC123FA948C1}"/>
                </a:ext>
              </a:extLst>
            </p:cNvPr>
            <p:cNvSpPr/>
            <p:nvPr/>
          </p:nvSpPr>
          <p:spPr>
            <a:xfrm flipH="1">
              <a:off x="11549327" y="52103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59" name="Vrije vorm: vorm 458">
              <a:extLst>
                <a:ext uri="{FF2B5EF4-FFF2-40B4-BE49-F238E27FC236}">
                  <a16:creationId xmlns:a16="http://schemas.microsoft.com/office/drawing/2014/main" id="{52183453-D3F5-64CC-5293-33F5954C02EB}"/>
                </a:ext>
              </a:extLst>
            </p:cNvPr>
            <p:cNvSpPr/>
            <p:nvPr/>
          </p:nvSpPr>
          <p:spPr>
            <a:xfrm flipH="1">
              <a:off x="11377016" y="52103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0" name="Vrije vorm: vorm 459">
              <a:extLst>
                <a:ext uri="{FF2B5EF4-FFF2-40B4-BE49-F238E27FC236}">
                  <a16:creationId xmlns:a16="http://schemas.microsoft.com/office/drawing/2014/main" id="{8DC3C549-CD5C-9EC6-A01C-B5846DDBAB25}"/>
                </a:ext>
              </a:extLst>
            </p:cNvPr>
            <p:cNvSpPr/>
            <p:nvPr/>
          </p:nvSpPr>
          <p:spPr>
            <a:xfrm flipH="1">
              <a:off x="11883316" y="50434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1" name="Vrije vorm: vorm 460">
              <a:extLst>
                <a:ext uri="{FF2B5EF4-FFF2-40B4-BE49-F238E27FC236}">
                  <a16:creationId xmlns:a16="http://schemas.microsoft.com/office/drawing/2014/main" id="{EB5DB321-680C-27A7-090B-CB5B9E870F67}"/>
                </a:ext>
              </a:extLst>
            </p:cNvPr>
            <p:cNvSpPr/>
            <p:nvPr/>
          </p:nvSpPr>
          <p:spPr>
            <a:xfrm flipH="1">
              <a:off x="11716320" y="50434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2" name="Vrije vorm: vorm 461">
              <a:extLst>
                <a:ext uri="{FF2B5EF4-FFF2-40B4-BE49-F238E27FC236}">
                  <a16:creationId xmlns:a16="http://schemas.microsoft.com/office/drawing/2014/main" id="{1E7A0CD6-1FF5-3569-F428-52FF7D2FF9A0}"/>
                </a:ext>
              </a:extLst>
            </p:cNvPr>
            <p:cNvSpPr/>
            <p:nvPr/>
          </p:nvSpPr>
          <p:spPr>
            <a:xfrm flipH="1">
              <a:off x="11377016" y="50434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3" name="Vrije vorm: vorm 462">
              <a:extLst>
                <a:ext uri="{FF2B5EF4-FFF2-40B4-BE49-F238E27FC236}">
                  <a16:creationId xmlns:a16="http://schemas.microsoft.com/office/drawing/2014/main" id="{214124DD-705B-B35F-2F51-550DD8336E2B}"/>
                </a:ext>
              </a:extLst>
            </p:cNvPr>
            <p:cNvSpPr/>
            <p:nvPr/>
          </p:nvSpPr>
          <p:spPr>
            <a:xfrm flipH="1">
              <a:off x="12050309" y="48764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4" name="Vrije vorm: vorm 463">
              <a:extLst>
                <a:ext uri="{FF2B5EF4-FFF2-40B4-BE49-F238E27FC236}">
                  <a16:creationId xmlns:a16="http://schemas.microsoft.com/office/drawing/2014/main" id="{0A753952-0255-C4CC-3108-6420E101F73B}"/>
                </a:ext>
              </a:extLst>
            </p:cNvPr>
            <p:cNvSpPr/>
            <p:nvPr/>
          </p:nvSpPr>
          <p:spPr>
            <a:xfrm flipH="1">
              <a:off x="11883316" y="48764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5" name="Vrije vorm: vorm 464">
              <a:extLst>
                <a:ext uri="{FF2B5EF4-FFF2-40B4-BE49-F238E27FC236}">
                  <a16:creationId xmlns:a16="http://schemas.microsoft.com/office/drawing/2014/main" id="{A38F20DB-7ABE-5578-1D95-A1F67D9FE1DB}"/>
                </a:ext>
              </a:extLst>
            </p:cNvPr>
            <p:cNvSpPr/>
            <p:nvPr/>
          </p:nvSpPr>
          <p:spPr>
            <a:xfrm flipH="1">
              <a:off x="11716320" y="48764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6" name="Vrije vorm: vorm 465">
              <a:extLst>
                <a:ext uri="{FF2B5EF4-FFF2-40B4-BE49-F238E27FC236}">
                  <a16:creationId xmlns:a16="http://schemas.microsoft.com/office/drawing/2014/main" id="{68B9D1C2-7281-4D8B-BA97-2F1FA59F899B}"/>
                </a:ext>
              </a:extLst>
            </p:cNvPr>
            <p:cNvSpPr/>
            <p:nvPr/>
          </p:nvSpPr>
          <p:spPr>
            <a:xfrm flipH="1">
              <a:off x="12050309" y="47094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7" name="Vrije vorm: vorm 466">
              <a:extLst>
                <a:ext uri="{FF2B5EF4-FFF2-40B4-BE49-F238E27FC236}">
                  <a16:creationId xmlns:a16="http://schemas.microsoft.com/office/drawing/2014/main" id="{67EF3CC5-C3B0-8665-3E0D-66F2F14FD3CB}"/>
                </a:ext>
              </a:extLst>
            </p:cNvPr>
            <p:cNvSpPr/>
            <p:nvPr/>
          </p:nvSpPr>
          <p:spPr>
            <a:xfrm flipH="1">
              <a:off x="11883316" y="47094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8" name="Vrije vorm: vorm 467">
              <a:extLst>
                <a:ext uri="{FF2B5EF4-FFF2-40B4-BE49-F238E27FC236}">
                  <a16:creationId xmlns:a16="http://schemas.microsoft.com/office/drawing/2014/main" id="{9A2EFC8C-DDC5-79FE-2034-6B48B7112509}"/>
                </a:ext>
              </a:extLst>
            </p:cNvPr>
            <p:cNvSpPr/>
            <p:nvPr/>
          </p:nvSpPr>
          <p:spPr>
            <a:xfrm flipH="1">
              <a:off x="11716320" y="47094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69" name="Vrije vorm: vorm 468">
              <a:extLst>
                <a:ext uri="{FF2B5EF4-FFF2-40B4-BE49-F238E27FC236}">
                  <a16:creationId xmlns:a16="http://schemas.microsoft.com/office/drawing/2014/main" id="{D017DB6E-5B13-280C-1828-1F62463FA82F}"/>
                </a:ext>
              </a:extLst>
            </p:cNvPr>
            <p:cNvSpPr/>
            <p:nvPr/>
          </p:nvSpPr>
          <p:spPr>
            <a:xfrm flipH="1">
              <a:off x="11549327" y="47094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0" name="Vrije vorm: vorm 469">
              <a:extLst>
                <a:ext uri="{FF2B5EF4-FFF2-40B4-BE49-F238E27FC236}">
                  <a16:creationId xmlns:a16="http://schemas.microsoft.com/office/drawing/2014/main" id="{DA443B20-9B5C-1EA1-8868-109D6E26FD34}"/>
                </a:ext>
              </a:extLst>
            </p:cNvPr>
            <p:cNvSpPr/>
            <p:nvPr/>
          </p:nvSpPr>
          <p:spPr>
            <a:xfrm flipH="1">
              <a:off x="11377016" y="47094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1" name="Vrije vorm: vorm 470">
              <a:extLst>
                <a:ext uri="{FF2B5EF4-FFF2-40B4-BE49-F238E27FC236}">
                  <a16:creationId xmlns:a16="http://schemas.microsoft.com/office/drawing/2014/main" id="{4707D093-F6DA-49CA-E298-5951DAC31E5F}"/>
                </a:ext>
              </a:extLst>
            </p:cNvPr>
            <p:cNvSpPr/>
            <p:nvPr/>
          </p:nvSpPr>
          <p:spPr>
            <a:xfrm flipH="1">
              <a:off x="12050309" y="45424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2" name="Vrije vorm: vorm 471">
              <a:extLst>
                <a:ext uri="{FF2B5EF4-FFF2-40B4-BE49-F238E27FC236}">
                  <a16:creationId xmlns:a16="http://schemas.microsoft.com/office/drawing/2014/main" id="{4B24A613-F0AD-A21C-4D8A-B721CE010776}"/>
                </a:ext>
              </a:extLst>
            </p:cNvPr>
            <p:cNvSpPr/>
            <p:nvPr/>
          </p:nvSpPr>
          <p:spPr>
            <a:xfrm flipH="1">
              <a:off x="11883316" y="45424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3" name="Vrije vorm: vorm 472">
              <a:extLst>
                <a:ext uri="{FF2B5EF4-FFF2-40B4-BE49-F238E27FC236}">
                  <a16:creationId xmlns:a16="http://schemas.microsoft.com/office/drawing/2014/main" id="{ABC531DA-B0FD-F9D3-D81E-01394C29BC4D}"/>
                </a:ext>
              </a:extLst>
            </p:cNvPr>
            <p:cNvSpPr/>
            <p:nvPr/>
          </p:nvSpPr>
          <p:spPr>
            <a:xfrm flipH="1">
              <a:off x="11716320" y="45424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4" name="Vrije vorm: vorm 473">
              <a:extLst>
                <a:ext uri="{FF2B5EF4-FFF2-40B4-BE49-F238E27FC236}">
                  <a16:creationId xmlns:a16="http://schemas.microsoft.com/office/drawing/2014/main" id="{5859673C-E7FC-5E2D-6B5E-7D45A43407FE}"/>
                </a:ext>
              </a:extLst>
            </p:cNvPr>
            <p:cNvSpPr/>
            <p:nvPr/>
          </p:nvSpPr>
          <p:spPr>
            <a:xfrm flipH="1">
              <a:off x="12050309" y="43754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5" name="Vrije vorm: vorm 474">
              <a:extLst>
                <a:ext uri="{FF2B5EF4-FFF2-40B4-BE49-F238E27FC236}">
                  <a16:creationId xmlns:a16="http://schemas.microsoft.com/office/drawing/2014/main" id="{9A7308ED-A303-C5C6-B744-C2188A067151}"/>
                </a:ext>
              </a:extLst>
            </p:cNvPr>
            <p:cNvSpPr/>
            <p:nvPr/>
          </p:nvSpPr>
          <p:spPr>
            <a:xfrm flipH="1">
              <a:off x="11883316" y="43754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6" name="Vrije vorm: vorm 475">
              <a:extLst>
                <a:ext uri="{FF2B5EF4-FFF2-40B4-BE49-F238E27FC236}">
                  <a16:creationId xmlns:a16="http://schemas.microsoft.com/office/drawing/2014/main" id="{4030D2DA-D8AE-59DE-1432-9D5527D46D11}"/>
                </a:ext>
              </a:extLst>
            </p:cNvPr>
            <p:cNvSpPr/>
            <p:nvPr/>
          </p:nvSpPr>
          <p:spPr>
            <a:xfrm flipH="1">
              <a:off x="11716320" y="43754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7" name="Vrije vorm: vorm 476">
              <a:extLst>
                <a:ext uri="{FF2B5EF4-FFF2-40B4-BE49-F238E27FC236}">
                  <a16:creationId xmlns:a16="http://schemas.microsoft.com/office/drawing/2014/main" id="{43DA8360-C187-853D-2AEA-7952EE286FC2}"/>
                </a:ext>
              </a:extLst>
            </p:cNvPr>
            <p:cNvSpPr/>
            <p:nvPr/>
          </p:nvSpPr>
          <p:spPr>
            <a:xfrm flipH="1">
              <a:off x="11549327" y="43754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8" name="Vrije vorm: vorm 477">
              <a:extLst>
                <a:ext uri="{FF2B5EF4-FFF2-40B4-BE49-F238E27FC236}">
                  <a16:creationId xmlns:a16="http://schemas.microsoft.com/office/drawing/2014/main" id="{A81452C4-45CD-AC9F-C7FE-4DB9597B25E3}"/>
                </a:ext>
              </a:extLst>
            </p:cNvPr>
            <p:cNvSpPr/>
            <p:nvPr/>
          </p:nvSpPr>
          <p:spPr>
            <a:xfrm flipH="1">
              <a:off x="12050309" y="4208432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79" name="Vrije vorm: vorm 478">
              <a:extLst>
                <a:ext uri="{FF2B5EF4-FFF2-40B4-BE49-F238E27FC236}">
                  <a16:creationId xmlns:a16="http://schemas.microsoft.com/office/drawing/2014/main" id="{6F590DD2-BC81-79CE-8FAE-3DD22A87B631}"/>
                </a:ext>
              </a:extLst>
            </p:cNvPr>
            <p:cNvSpPr/>
            <p:nvPr/>
          </p:nvSpPr>
          <p:spPr>
            <a:xfrm flipH="1">
              <a:off x="12050309" y="404143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80" name="Vrije vorm: vorm 479">
              <a:extLst>
                <a:ext uri="{FF2B5EF4-FFF2-40B4-BE49-F238E27FC236}">
                  <a16:creationId xmlns:a16="http://schemas.microsoft.com/office/drawing/2014/main" id="{14609146-A0E3-58DD-2EEA-DDBAA6E0C7F7}"/>
                </a:ext>
              </a:extLst>
            </p:cNvPr>
            <p:cNvSpPr/>
            <p:nvPr/>
          </p:nvSpPr>
          <p:spPr>
            <a:xfrm flipH="1">
              <a:off x="12050309" y="387444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grpSp>
          <p:nvGrpSpPr>
            <p:cNvPr id="481" name="Groep 480">
              <a:extLst>
                <a:ext uri="{FF2B5EF4-FFF2-40B4-BE49-F238E27FC236}">
                  <a16:creationId xmlns:a16="http://schemas.microsoft.com/office/drawing/2014/main" id="{1490804B-8E56-2F45-233E-EEE3BA519B7A}"/>
                </a:ext>
              </a:extLst>
            </p:cNvPr>
            <p:cNvGrpSpPr/>
            <p:nvPr/>
          </p:nvGrpSpPr>
          <p:grpSpPr>
            <a:xfrm>
              <a:off x="8527484" y="3707450"/>
              <a:ext cx="3608979" cy="3092051"/>
              <a:chOff x="8527484" y="3707450"/>
              <a:chExt cx="3608979" cy="3092051"/>
            </a:xfrm>
            <a:solidFill>
              <a:schemeClr val="accent2">
                <a:lumMod val="60000"/>
                <a:lumOff val="40000"/>
                <a:alpha val="40000"/>
              </a:schemeClr>
            </a:solidFill>
          </p:grpSpPr>
          <p:sp>
            <p:nvSpPr>
              <p:cNvPr id="482" name="Vrije vorm: vorm 481">
                <a:extLst>
                  <a:ext uri="{FF2B5EF4-FFF2-40B4-BE49-F238E27FC236}">
                    <a16:creationId xmlns:a16="http://schemas.microsoft.com/office/drawing/2014/main" id="{C3426064-CE7F-4651-F7E9-999327039020}"/>
                  </a:ext>
                </a:extLst>
              </p:cNvPr>
              <p:cNvSpPr/>
              <p:nvPr/>
            </p:nvSpPr>
            <p:spPr>
              <a:xfrm flipH="1">
                <a:off x="10035746" y="6713347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3" name="Vrije vorm: vorm 482">
                <a:extLst>
                  <a:ext uri="{FF2B5EF4-FFF2-40B4-BE49-F238E27FC236}">
                    <a16:creationId xmlns:a16="http://schemas.microsoft.com/office/drawing/2014/main" id="{D89E9612-2423-8A95-7462-8E1BFBBBA696}"/>
                  </a:ext>
                </a:extLst>
              </p:cNvPr>
              <p:cNvSpPr/>
              <p:nvPr/>
            </p:nvSpPr>
            <p:spPr>
              <a:xfrm flipH="1">
                <a:off x="9033781" y="6713347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4" name="Vrije vorm: vorm 483">
                <a:extLst>
                  <a:ext uri="{FF2B5EF4-FFF2-40B4-BE49-F238E27FC236}">
                    <a16:creationId xmlns:a16="http://schemas.microsoft.com/office/drawing/2014/main" id="{4E261F18-1A38-F45B-F6C7-DA537559F790}"/>
                  </a:ext>
                </a:extLst>
              </p:cNvPr>
              <p:cNvSpPr/>
              <p:nvPr/>
            </p:nvSpPr>
            <p:spPr>
              <a:xfrm flipH="1">
                <a:off x="8527484" y="6546351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5" name="Vrije vorm: vorm 484">
                <a:extLst>
                  <a:ext uri="{FF2B5EF4-FFF2-40B4-BE49-F238E27FC236}">
                    <a16:creationId xmlns:a16="http://schemas.microsoft.com/office/drawing/2014/main" id="{4B99B01D-0AB5-4DAD-DB1E-186A9C6ABA25}"/>
                  </a:ext>
                </a:extLst>
              </p:cNvPr>
              <p:cNvSpPr/>
              <p:nvPr/>
            </p:nvSpPr>
            <p:spPr>
              <a:xfrm flipH="1">
                <a:off x="11210023" y="6379358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6" name="Vrije vorm: vorm 485">
                <a:extLst>
                  <a:ext uri="{FF2B5EF4-FFF2-40B4-BE49-F238E27FC236}">
                    <a16:creationId xmlns:a16="http://schemas.microsoft.com/office/drawing/2014/main" id="{2FC55B91-5959-40D4-AE87-E059D55F5DF9}"/>
                  </a:ext>
                </a:extLst>
              </p:cNvPr>
              <p:cNvSpPr/>
              <p:nvPr/>
            </p:nvSpPr>
            <p:spPr>
              <a:xfrm flipH="1">
                <a:off x="10542046" y="6379358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7" name="Vrije vorm: vorm 486">
                <a:extLst>
                  <a:ext uri="{FF2B5EF4-FFF2-40B4-BE49-F238E27FC236}">
                    <a16:creationId xmlns:a16="http://schemas.microsoft.com/office/drawing/2014/main" id="{D6DA3011-F44A-1752-B9BA-46D105618980}"/>
                  </a:ext>
                </a:extLst>
              </p:cNvPr>
              <p:cNvSpPr/>
              <p:nvPr/>
            </p:nvSpPr>
            <p:spPr>
              <a:xfrm flipH="1">
                <a:off x="12050309" y="6045370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3 h 37052"/>
                  <a:gd name="connsiteX3" fmla="*/ 0 w 37052"/>
                  <a:gd name="connsiteY3" fmla="*/ 37053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3"/>
                    </a:lnTo>
                    <a:lnTo>
                      <a:pt x="0" y="37053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8" name="Vrije vorm: vorm 487">
                <a:extLst>
                  <a:ext uri="{FF2B5EF4-FFF2-40B4-BE49-F238E27FC236}">
                    <a16:creationId xmlns:a16="http://schemas.microsoft.com/office/drawing/2014/main" id="{A68BD05F-6CB1-84E8-C906-76F6F81D5CAD}"/>
                  </a:ext>
                </a:extLst>
              </p:cNvPr>
              <p:cNvSpPr/>
              <p:nvPr/>
            </p:nvSpPr>
            <p:spPr>
              <a:xfrm flipH="1">
                <a:off x="10035746" y="6045370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3 h 37052"/>
                  <a:gd name="connsiteX3" fmla="*/ 0 w 37052"/>
                  <a:gd name="connsiteY3" fmla="*/ 37053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3"/>
                    </a:lnTo>
                    <a:lnTo>
                      <a:pt x="0" y="37053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9" name="Vrije vorm: vorm 488">
                <a:extLst>
                  <a:ext uri="{FF2B5EF4-FFF2-40B4-BE49-F238E27FC236}">
                    <a16:creationId xmlns:a16="http://schemas.microsoft.com/office/drawing/2014/main" id="{7019CA4D-3A08-F072-D927-5385B7E06FCA}"/>
                  </a:ext>
                </a:extLst>
              </p:cNvPr>
              <p:cNvSpPr/>
              <p:nvPr/>
            </p:nvSpPr>
            <p:spPr>
              <a:xfrm flipH="1">
                <a:off x="11210023" y="5210397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90" name="Vrije vorm: vorm 489">
                <a:extLst>
                  <a:ext uri="{FF2B5EF4-FFF2-40B4-BE49-F238E27FC236}">
                    <a16:creationId xmlns:a16="http://schemas.microsoft.com/office/drawing/2014/main" id="{F40CDD54-A411-7CBE-2D57-C22769C35073}"/>
                  </a:ext>
                </a:extLst>
              </p:cNvPr>
              <p:cNvSpPr/>
              <p:nvPr/>
            </p:nvSpPr>
            <p:spPr>
              <a:xfrm flipH="1">
                <a:off x="12050309" y="5043404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91" name="Vrije vorm: vorm 490">
                <a:extLst>
                  <a:ext uri="{FF2B5EF4-FFF2-40B4-BE49-F238E27FC236}">
                    <a16:creationId xmlns:a16="http://schemas.microsoft.com/office/drawing/2014/main" id="{630E62EB-61B7-8147-34D4-87D9CFD707C3}"/>
                  </a:ext>
                </a:extLst>
              </p:cNvPr>
              <p:cNvSpPr/>
              <p:nvPr/>
            </p:nvSpPr>
            <p:spPr>
              <a:xfrm flipH="1">
                <a:off x="11549327" y="5043404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92" name="Vrije vorm: vorm 491">
                <a:extLst>
                  <a:ext uri="{FF2B5EF4-FFF2-40B4-BE49-F238E27FC236}">
                    <a16:creationId xmlns:a16="http://schemas.microsoft.com/office/drawing/2014/main" id="{846F441B-17EF-F3B8-BB43-18631F077835}"/>
                  </a:ext>
                </a:extLst>
              </p:cNvPr>
              <p:cNvSpPr/>
              <p:nvPr/>
            </p:nvSpPr>
            <p:spPr>
              <a:xfrm flipH="1">
                <a:off x="11883316" y="4208432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93" name="Vrije vorm: vorm 492">
                <a:extLst>
                  <a:ext uri="{FF2B5EF4-FFF2-40B4-BE49-F238E27FC236}">
                    <a16:creationId xmlns:a16="http://schemas.microsoft.com/office/drawing/2014/main" id="{2CC6391D-1F34-0F63-41BA-A192EAE17E12}"/>
                  </a:ext>
                </a:extLst>
              </p:cNvPr>
              <p:cNvSpPr/>
              <p:nvPr/>
            </p:nvSpPr>
            <p:spPr>
              <a:xfrm flipH="1">
                <a:off x="12050309" y="3707450"/>
                <a:ext cx="86154" cy="86154"/>
              </a:xfrm>
              <a:custGeom>
                <a:avLst/>
                <a:gdLst>
                  <a:gd name="connsiteX0" fmla="*/ 0 w 37052"/>
                  <a:gd name="connsiteY0" fmla="*/ 0 h 37052"/>
                  <a:gd name="connsiteX1" fmla="*/ 37052 w 37052"/>
                  <a:gd name="connsiteY1" fmla="*/ 0 h 37052"/>
                  <a:gd name="connsiteX2" fmla="*/ 37052 w 37052"/>
                  <a:gd name="connsiteY2" fmla="*/ 37052 h 37052"/>
                  <a:gd name="connsiteX3" fmla="*/ 0 w 37052"/>
                  <a:gd name="connsiteY3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52" h="37052">
                    <a:moveTo>
                      <a:pt x="0" y="0"/>
                    </a:moveTo>
                    <a:lnTo>
                      <a:pt x="37052" y="0"/>
                    </a:lnTo>
                    <a:lnTo>
                      <a:pt x="37052" y="37052"/>
                    </a:lnTo>
                    <a:lnTo>
                      <a:pt x="0" y="370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29317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719 -0.00023 L 4.79167E-6 -2.59259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718 -0.00024 L 5E-6 4.81481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8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2" grpId="0"/>
      <p:bldP spid="52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4E812A-B6C7-895C-C6D8-16E84E06B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001" y="1593488"/>
            <a:ext cx="5739725" cy="4337463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r>
              <a:rPr lang="en-US" sz="1000" dirty="0" err="1">
                <a:cs typeface="Arial"/>
              </a:rPr>
              <a:t>Plantenbak</a:t>
            </a:r>
            <a:r>
              <a:rPr lang="en-US" sz="1000" dirty="0">
                <a:cs typeface="Arial"/>
              </a:rPr>
              <a:t> </a:t>
            </a:r>
            <a:r>
              <a:rPr lang="en-US" sz="1000" dirty="0" err="1">
                <a:cs typeface="Arial"/>
              </a:rPr>
              <a:t>ovalen</a:t>
            </a:r>
            <a:r>
              <a:rPr lang="en-US" sz="1000" dirty="0">
                <a:cs typeface="Arial"/>
              </a:rPr>
              <a:t> </a:t>
            </a:r>
            <a:r>
              <a:rPr lang="en-US" sz="1000" dirty="0" err="1">
                <a:cs typeface="Arial"/>
              </a:rPr>
              <a:t>schaal</a:t>
            </a:r>
            <a:r>
              <a:rPr lang="en-US" sz="1000" dirty="0">
                <a:cs typeface="Arial"/>
              </a:rPr>
              <a:t> met brede rand in de </a:t>
            </a:r>
            <a:r>
              <a:rPr lang="en-US" sz="1000" dirty="0" err="1">
                <a:cs typeface="Arial"/>
              </a:rPr>
              <a:t>afmetingen</a:t>
            </a:r>
            <a:r>
              <a:rPr lang="en-US" sz="1000" dirty="0">
                <a:cs typeface="Arial"/>
              </a:rPr>
              <a:t> 68x20x23cm, wit glans. </a:t>
            </a: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 marL="285750" indent="-285750">
              <a:lnSpc>
                <a:spcPct val="113999"/>
              </a:lnSpc>
            </a:pPr>
            <a:r>
              <a:rPr lang="en-US" sz="1000" dirty="0" err="1">
                <a:cs typeface="Arial"/>
              </a:rPr>
              <a:t>Multivorm</a:t>
            </a:r>
            <a:r>
              <a:rPr lang="en-US" sz="1000" dirty="0">
                <a:cs typeface="Arial"/>
              </a:rPr>
              <a:t> </a:t>
            </a:r>
            <a:r>
              <a:rPr lang="en-US" sz="1000" dirty="0" err="1">
                <a:cs typeface="Arial"/>
              </a:rPr>
              <a:t>plantenbak</a:t>
            </a:r>
            <a:r>
              <a:rPr lang="en-US" sz="1000" dirty="0">
                <a:cs typeface="Arial"/>
              </a:rPr>
              <a:t> in de </a:t>
            </a:r>
            <a:r>
              <a:rPr lang="en-US" sz="1000" dirty="0" err="1">
                <a:cs typeface="Arial"/>
              </a:rPr>
              <a:t>afmetingen</a:t>
            </a:r>
            <a:r>
              <a:rPr lang="en-US" sz="1000" dirty="0">
                <a:cs typeface="Arial"/>
              </a:rPr>
              <a:t> </a:t>
            </a:r>
            <a:r>
              <a:rPr lang="en-US" sz="1000" dirty="0" err="1">
                <a:cs typeface="Arial"/>
              </a:rPr>
              <a:t>rond</a:t>
            </a:r>
            <a:r>
              <a:rPr lang="en-US" sz="1000" dirty="0">
                <a:cs typeface="Arial"/>
              </a:rPr>
              <a:t> </a:t>
            </a:r>
            <a:r>
              <a:rPr lang="nl-NL" sz="1100" dirty="0">
                <a:cs typeface="Arial"/>
              </a:rPr>
              <a:t>Ø </a:t>
            </a:r>
            <a:r>
              <a:rPr lang="en-US" sz="1000" dirty="0">
                <a:cs typeface="Arial"/>
              </a:rPr>
              <a:t>50x16,5cm wit glans. 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361A35-A116-E294-1681-25465A2D9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Arial"/>
              </a:rPr>
              <a:t>Huidig ASSORTIMENT potten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6704C-6BBF-4BD4-F676-481F358F6A4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10</a:t>
            </a:fld>
            <a:endParaRPr lang="nl-NL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AD6032-202C-9068-F14A-FD973E15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D50D0D3-4CAF-7F8A-9EFF-2EAE1D61E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95" y="3302166"/>
            <a:ext cx="1824790" cy="137661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B3EDAC3-45F2-A312-F7FA-5F29B4F50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8" y="1594435"/>
            <a:ext cx="1984710" cy="109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2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D853A4-E49C-09C3-3CFC-C577AEED5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endParaRPr lang="en-US"/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F152CF-91F7-A199-3E4F-BB2543970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HUIDIG ASSORTIMENT </a:t>
            </a:r>
            <a:r>
              <a:rPr lang="en-US" dirty="0" err="1">
                <a:cs typeface="Arial"/>
              </a:rPr>
              <a:t>planten</a:t>
            </a:r>
            <a:endParaRPr lang="en-US" dirty="0" err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6ADFA9-5711-FA59-C042-CDA354D673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11</a:t>
            </a:fld>
            <a:endParaRPr lang="nl-NL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CB1351-906D-9E7F-3D54-29026B282D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8796" y="1469775"/>
            <a:ext cx="10622540" cy="240213"/>
          </a:xfrm>
        </p:spPr>
        <p:txBody>
          <a:bodyPr/>
          <a:lstStyle/>
          <a:p>
            <a:r>
              <a:rPr lang="en-US" sz="1000" b="0" dirty="0">
                <a:cs typeface="Arial"/>
              </a:rPr>
              <a:t>Schefflera Amate                   Areca                           Dracaena Lemon Lime         Dracaena Janet Graig    Dracaena Compacta       Ficus Amstel King                          Ficus Lyrata  </a:t>
            </a:r>
            <a:endParaRPr lang="en-US" sz="1000" b="0" dirty="0"/>
          </a:p>
        </p:txBody>
      </p:sp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id="{388331DA-32E7-1BD1-2842-E75FED3D7BE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4250" b="4250"/>
          <a:stretch/>
        </p:blipFill>
        <p:spPr>
          <a:xfrm>
            <a:off x="270900" y="2241131"/>
            <a:ext cx="1564607" cy="3157789"/>
          </a:xfrm>
          <a:custGeom>
            <a:avLst/>
            <a:gdLst>
              <a:gd name="connsiteX0" fmla="*/ 914400 w 3718878"/>
              <a:gd name="connsiteY0" fmla="*/ 0 h 6857999"/>
              <a:gd name="connsiteX1" fmla="*/ 3718878 w 3718878"/>
              <a:gd name="connsiteY1" fmla="*/ 0 h 6857999"/>
              <a:gd name="connsiteX2" fmla="*/ 3718878 w 3718878"/>
              <a:gd name="connsiteY2" fmla="*/ 6857999 h 6857999"/>
              <a:gd name="connsiteX3" fmla="*/ 0 w 3718878"/>
              <a:gd name="connsiteY3" fmla="*/ 6857999 h 6857999"/>
              <a:gd name="connsiteX4" fmla="*/ 0 w 3718878"/>
              <a:gd name="connsiteY4" fmla="*/ 6379512 h 6857999"/>
              <a:gd name="connsiteX5" fmla="*/ 0 w 3718878"/>
              <a:gd name="connsiteY5" fmla="*/ 5669496 h 6857999"/>
              <a:gd name="connsiteX6" fmla="*/ 0 w 3718878"/>
              <a:gd name="connsiteY6" fmla="*/ 5389268 h 6857999"/>
              <a:gd name="connsiteX7" fmla="*/ 0 w 3718878"/>
              <a:gd name="connsiteY7" fmla="*/ 5191008 h 6857999"/>
              <a:gd name="connsiteX8" fmla="*/ 0 w 3718878"/>
              <a:gd name="connsiteY8" fmla="*/ 4910780 h 6857999"/>
              <a:gd name="connsiteX9" fmla="*/ 0 w 3718878"/>
              <a:gd name="connsiteY9" fmla="*/ 4296060 h 6857999"/>
              <a:gd name="connsiteX10" fmla="*/ 0 w 3718878"/>
              <a:gd name="connsiteY10" fmla="*/ 4200763 h 6857999"/>
              <a:gd name="connsiteX11" fmla="*/ 0 w 3718878"/>
              <a:gd name="connsiteY11" fmla="*/ 3817572 h 6857999"/>
              <a:gd name="connsiteX12" fmla="*/ 0 w 3718878"/>
              <a:gd name="connsiteY12" fmla="*/ 3722275 h 6857999"/>
              <a:gd name="connsiteX13" fmla="*/ 0 w 3718878"/>
              <a:gd name="connsiteY13" fmla="*/ 3107556 h 6857999"/>
              <a:gd name="connsiteX14" fmla="*/ 0 w 3718878"/>
              <a:gd name="connsiteY14" fmla="*/ 2629068 h 6857999"/>
              <a:gd name="connsiteX15" fmla="*/ 0 w 3718878"/>
              <a:gd name="connsiteY15" fmla="*/ 2430134 h 6857999"/>
              <a:gd name="connsiteX16" fmla="*/ 0 w 3718878"/>
              <a:gd name="connsiteY16" fmla="*/ 1951646 h 6857999"/>
              <a:gd name="connsiteX17" fmla="*/ 0 w 3718878"/>
              <a:gd name="connsiteY17" fmla="*/ 1241629 h 6857999"/>
              <a:gd name="connsiteX18" fmla="*/ 0 w 3718878"/>
              <a:gd name="connsiteY18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18878" h="6857999">
                <a:moveTo>
                  <a:pt x="914400" y="0"/>
                </a:moveTo>
                <a:lnTo>
                  <a:pt x="3718878" y="0"/>
                </a:lnTo>
                <a:lnTo>
                  <a:pt x="371887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60EA2A-D4D5-5971-C6F1-0A3E59487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087" y="2236871"/>
            <a:ext cx="1668881" cy="31462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88347F-F398-C14C-015B-2CD538215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695" y="2409073"/>
            <a:ext cx="1646322" cy="30124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A1BE71-2837-9630-44C6-2E1633BD4B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3013" y="2457701"/>
            <a:ext cx="1394160" cy="29251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DCB666-7782-5965-7FF6-96357F3D9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9429" y="2236871"/>
            <a:ext cx="1158039" cy="31462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33C99F-105A-BC58-0F26-F60A7851C6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2230" y="2299536"/>
            <a:ext cx="1890462" cy="30810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855FA4-0042-4529-AE54-A5C9447928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06953" y="2298533"/>
            <a:ext cx="1620253" cy="3083092"/>
          </a:xfrm>
          <a:prstGeom prst="rect">
            <a:avLst/>
          </a:prstGeom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CE67DA58-A945-018C-5195-2763C3B5437F}"/>
              </a:ext>
            </a:extLst>
          </p:cNvPr>
          <p:cNvSpPr txBox="1">
            <a:spLocks/>
          </p:cNvSpPr>
          <p:nvPr/>
        </p:nvSpPr>
        <p:spPr>
          <a:xfrm>
            <a:off x="585124" y="5588247"/>
            <a:ext cx="10622540" cy="24021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dirty="0" err="1">
                <a:cs typeface="Arial"/>
              </a:rPr>
              <a:t>planten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geschikt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voor</a:t>
            </a:r>
            <a:r>
              <a:rPr lang="en-US" sz="1000" b="0" dirty="0">
                <a:cs typeface="Arial"/>
              </a:rPr>
              <a:t> </a:t>
            </a:r>
            <a:r>
              <a:rPr lang="en-US" sz="1000" b="0" dirty="0" err="1">
                <a:cs typeface="Arial"/>
              </a:rPr>
              <a:t>hoge</a:t>
            </a:r>
            <a:r>
              <a:rPr lang="en-US" sz="1000" b="0" dirty="0">
                <a:cs typeface="Arial"/>
              </a:rPr>
              <a:t> ronde </a:t>
            </a:r>
            <a:r>
              <a:rPr lang="en-US" sz="1000" b="0" dirty="0" err="1">
                <a:cs typeface="Arial"/>
              </a:rPr>
              <a:t>plantenbakken</a:t>
            </a:r>
            <a:r>
              <a:rPr lang="en-US" sz="1000" b="0" dirty="0">
                <a:cs typeface="Arial"/>
              </a:rPr>
              <a:t> Ø 43 cm (</a:t>
            </a:r>
            <a:r>
              <a:rPr lang="en-US" sz="1000" b="0" dirty="0" err="1">
                <a:cs typeface="Arial"/>
              </a:rPr>
              <a:t>beplantingshoogte</a:t>
            </a:r>
            <a:r>
              <a:rPr lang="en-US" sz="1000" b="0" dirty="0">
                <a:cs typeface="Arial"/>
              </a:rPr>
              <a:t> ca 100 – 120 cm)</a:t>
            </a:r>
          </a:p>
        </p:txBody>
      </p:sp>
    </p:spTree>
    <p:extLst>
      <p:ext uri="{BB962C8B-B14F-4D97-AF65-F5344CB8AC3E}">
        <p14:creationId xmlns:p14="http://schemas.microsoft.com/office/powerpoint/2010/main" val="30642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187068-6247-00AE-8B1C-6B78A261C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HUIDIG ASSORTIMENT </a:t>
            </a:r>
            <a:r>
              <a:rPr lang="en-US" dirty="0" err="1">
                <a:cs typeface="Arial"/>
              </a:rPr>
              <a:t>planten</a:t>
            </a:r>
            <a:endParaRPr lang="en-US" dirty="0" err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144115-D75E-3123-6E1F-AB7BC6954D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12</a:t>
            </a:fld>
            <a:endParaRPr lang="nl-NL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48EF6F9-42B4-744A-88DE-9E006C69758B}"/>
              </a:ext>
            </a:extLst>
          </p:cNvPr>
          <p:cNvSpPr txBox="1">
            <a:spLocks/>
          </p:cNvSpPr>
          <p:nvPr/>
        </p:nvSpPr>
        <p:spPr>
          <a:xfrm>
            <a:off x="588796" y="1469775"/>
            <a:ext cx="11499558" cy="39836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dirty="0">
                <a:cs typeface="Arial"/>
              </a:rPr>
              <a:t>     Kentia Howea                    Schefflera </a:t>
            </a:r>
            <a:r>
              <a:rPr lang="en-US" sz="1000" b="0" dirty="0" err="1">
                <a:cs typeface="Arial"/>
              </a:rPr>
              <a:t>Arboricola</a:t>
            </a:r>
            <a:r>
              <a:rPr lang="en-US" sz="1000" b="0" dirty="0">
                <a:cs typeface="Arial"/>
              </a:rPr>
              <a:t>           Ficus </a:t>
            </a:r>
            <a:r>
              <a:rPr lang="en-US" sz="1000" b="0" dirty="0" err="1">
                <a:cs typeface="Arial"/>
              </a:rPr>
              <a:t>Cyatistipula</a:t>
            </a:r>
            <a:r>
              <a:rPr lang="en-US" sz="1000" b="0" dirty="0">
                <a:cs typeface="Arial"/>
              </a:rPr>
              <a:t>                       </a:t>
            </a:r>
            <a:r>
              <a:rPr lang="en-US" sz="1000" b="0" dirty="0" err="1">
                <a:cs typeface="Arial"/>
              </a:rPr>
              <a:t>Clusea</a:t>
            </a:r>
            <a:r>
              <a:rPr lang="en-US" sz="1000" b="0" dirty="0">
                <a:cs typeface="Arial"/>
              </a:rPr>
              <a:t>                             Ficus Elastica                Dracaena </a:t>
            </a:r>
            <a:r>
              <a:rPr lang="en-US" sz="1000" b="0" dirty="0" err="1">
                <a:cs typeface="Arial"/>
              </a:rPr>
              <a:t>Massangeana</a:t>
            </a:r>
            <a:r>
              <a:rPr lang="en-US" sz="1000" b="0" dirty="0">
                <a:cs typeface="Arial"/>
              </a:rPr>
              <a:t>   Dracaena Arturo      Dracaena fragrans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1D6892-02E9-FAB5-BD49-9B79A1F4A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27" y="2421686"/>
            <a:ext cx="1639559" cy="32079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5DA526-7598-96B6-C6A8-64A7DC531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848" y="2429594"/>
            <a:ext cx="1532267" cy="32208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40873D-26C9-EE07-4600-E109E697E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608" y="2449363"/>
            <a:ext cx="1517351" cy="3181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DB25ED-CEE0-F31C-0BCC-526A0E823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4271" y="2305410"/>
            <a:ext cx="1627156" cy="33254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AA7F1C9-1B61-EA7B-6136-2B502CB5D9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3944" y="2430762"/>
            <a:ext cx="1559584" cy="32041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AD40D9-466D-5371-D342-E19F1234FD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4901" y="2370557"/>
            <a:ext cx="1390650" cy="3267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505403-7ECF-B2A1-A0FF-F7648F13C0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0186" y="2379723"/>
            <a:ext cx="1371779" cy="3277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B31800-C776-8456-E8E6-EDA20BD1BD3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7548" t="-33" r="1505" b="-377"/>
          <a:stretch>
            <a:fillRect/>
          </a:stretch>
        </p:blipFill>
        <p:spPr>
          <a:xfrm>
            <a:off x="11051451" y="2304242"/>
            <a:ext cx="1167934" cy="3327848"/>
          </a:xfrm>
          <a:prstGeom prst="rect">
            <a:avLst/>
          </a:prstGeom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01468B2-FB68-2802-0E5C-E8813B691B11}"/>
              </a:ext>
            </a:extLst>
          </p:cNvPr>
          <p:cNvSpPr txBox="1">
            <a:spLocks/>
          </p:cNvSpPr>
          <p:nvPr/>
        </p:nvSpPr>
        <p:spPr>
          <a:xfrm>
            <a:off x="585124" y="5798800"/>
            <a:ext cx="10622540" cy="24021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dirty="0" err="1">
                <a:cs typeface="Arial"/>
              </a:rPr>
              <a:t>planten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geschikt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voor</a:t>
            </a:r>
            <a:r>
              <a:rPr lang="en-US" sz="1000" b="0" dirty="0">
                <a:cs typeface="Arial"/>
              </a:rPr>
              <a:t> </a:t>
            </a:r>
            <a:r>
              <a:rPr lang="en-US" sz="1000" b="0" dirty="0" err="1">
                <a:cs typeface="Arial"/>
              </a:rPr>
              <a:t>hoge</a:t>
            </a:r>
            <a:r>
              <a:rPr lang="en-US" sz="1000" b="0" dirty="0">
                <a:cs typeface="Arial"/>
              </a:rPr>
              <a:t> ronde </a:t>
            </a:r>
            <a:r>
              <a:rPr lang="en-US" sz="1000" b="0" dirty="0" err="1">
                <a:cs typeface="Arial"/>
              </a:rPr>
              <a:t>plantenbakken</a:t>
            </a:r>
            <a:r>
              <a:rPr lang="en-US" sz="1000" b="0" dirty="0">
                <a:cs typeface="Arial"/>
              </a:rPr>
              <a:t> Ø 43 cm (</a:t>
            </a:r>
            <a:r>
              <a:rPr lang="en-US" sz="1000" b="0" dirty="0" err="1">
                <a:cs typeface="Arial"/>
              </a:rPr>
              <a:t>beplantingshoogte</a:t>
            </a:r>
            <a:r>
              <a:rPr lang="en-US" sz="1000" b="0" dirty="0">
                <a:cs typeface="Arial"/>
              </a:rPr>
              <a:t> ca 100 – 120 cm)</a:t>
            </a:r>
          </a:p>
        </p:txBody>
      </p:sp>
    </p:spTree>
    <p:extLst>
      <p:ext uri="{BB962C8B-B14F-4D97-AF65-F5344CB8AC3E}">
        <p14:creationId xmlns:p14="http://schemas.microsoft.com/office/powerpoint/2010/main" val="79850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AF694F-B598-2C29-AB8B-2C909E37E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HUIDIG ASSORTIMENT </a:t>
            </a:r>
            <a:r>
              <a:rPr lang="en-US" dirty="0" err="1">
                <a:cs typeface="Arial"/>
              </a:rPr>
              <a:t>planten</a:t>
            </a:r>
            <a:endParaRPr lang="en-US" dirty="0" err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DE657D-432F-DA3B-3340-6E808E67455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13</a:t>
            </a:fld>
            <a:endParaRPr lang="nl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27E5A1-8AB9-7BC6-D2E3-0742275FF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833" y="1488057"/>
            <a:ext cx="1543050" cy="30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0FB9D9-5DE1-98FA-20D4-677CD7AD89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247" r="-1010" b="21339"/>
          <a:stretch>
            <a:fillRect/>
          </a:stretch>
        </p:blipFill>
        <p:spPr>
          <a:xfrm>
            <a:off x="3139566" y="1950603"/>
            <a:ext cx="1441550" cy="15766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6AAED7-22A8-1320-ECDF-C63F26B914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500" b="18182"/>
          <a:stretch>
            <a:fillRect/>
          </a:stretch>
        </p:blipFill>
        <p:spPr>
          <a:xfrm>
            <a:off x="1075067" y="1952085"/>
            <a:ext cx="1113725" cy="12874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9D9B62-AAB5-6ACD-0495-2AE4AEAB7E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-813" b="21495"/>
          <a:stretch>
            <a:fillRect/>
          </a:stretch>
        </p:blipFill>
        <p:spPr>
          <a:xfrm>
            <a:off x="826338" y="4086855"/>
            <a:ext cx="1783519" cy="12132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F97651-85BE-3457-0C91-B6BC4C19403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80" r="-980" b="18218"/>
          <a:stretch>
            <a:fillRect/>
          </a:stretch>
        </p:blipFill>
        <p:spPr>
          <a:xfrm>
            <a:off x="7664210" y="1835180"/>
            <a:ext cx="1478714" cy="13958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195C51-8783-50F2-2B0B-41D80A6E263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31" r="-870" b="22904"/>
          <a:stretch>
            <a:fillRect/>
          </a:stretch>
        </p:blipFill>
        <p:spPr>
          <a:xfrm>
            <a:off x="3034894" y="4152720"/>
            <a:ext cx="1661300" cy="11896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5E9679-CF80-135B-9EB3-D20C3169EF5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-25" b="17721"/>
          <a:stretch>
            <a:fillRect/>
          </a:stretch>
        </p:blipFill>
        <p:spPr>
          <a:xfrm>
            <a:off x="9568043" y="2240083"/>
            <a:ext cx="1754649" cy="27963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4F721C3-FA4A-F537-9A27-A7DF33D601AE}"/>
              </a:ext>
            </a:extLst>
          </p:cNvPr>
          <p:cNvSpPr txBox="1"/>
          <p:nvPr/>
        </p:nvSpPr>
        <p:spPr>
          <a:xfrm>
            <a:off x="1229643" y="3275578"/>
            <a:ext cx="1283368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Philodendron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187F3B-A013-49AB-B602-B65CE318E994}"/>
              </a:ext>
            </a:extLst>
          </p:cNvPr>
          <p:cNvSpPr txBox="1"/>
          <p:nvPr/>
        </p:nvSpPr>
        <p:spPr>
          <a:xfrm>
            <a:off x="1229642" y="5389049"/>
            <a:ext cx="1283368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Calathea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BDA166-9D8C-EB24-2A3A-55482C0AEFF0}"/>
              </a:ext>
            </a:extLst>
          </p:cNvPr>
          <p:cNvSpPr txBox="1"/>
          <p:nvPr/>
        </p:nvSpPr>
        <p:spPr>
          <a:xfrm>
            <a:off x="3314358" y="5460935"/>
            <a:ext cx="1283368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 err="1">
                <a:cs typeface="Arial"/>
              </a:rPr>
              <a:t>Nephrolepis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043F0F-922D-23E7-0A51-0AE2C3918C32}"/>
              </a:ext>
            </a:extLst>
          </p:cNvPr>
          <p:cNvSpPr txBox="1"/>
          <p:nvPr/>
        </p:nvSpPr>
        <p:spPr>
          <a:xfrm>
            <a:off x="3429378" y="3563124"/>
            <a:ext cx="128336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Philodendron green Emerald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393923-CF93-A270-C3CF-668FBD2A2330}"/>
              </a:ext>
            </a:extLst>
          </p:cNvPr>
          <p:cNvSpPr txBox="1"/>
          <p:nvPr/>
        </p:nvSpPr>
        <p:spPr>
          <a:xfrm>
            <a:off x="5729755" y="4598294"/>
            <a:ext cx="1283368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Scindapsus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123D69-3AF8-D8C8-11D8-C7383268D79D}"/>
              </a:ext>
            </a:extLst>
          </p:cNvPr>
          <p:cNvSpPr txBox="1"/>
          <p:nvPr/>
        </p:nvSpPr>
        <p:spPr>
          <a:xfrm>
            <a:off x="7598813" y="3232445"/>
            <a:ext cx="1844084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Philodendron Red Emerald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42250B-BAAB-6D0A-BC9B-F9B3F767999E}"/>
              </a:ext>
            </a:extLst>
          </p:cNvPr>
          <p:cNvSpPr txBox="1"/>
          <p:nvPr/>
        </p:nvSpPr>
        <p:spPr>
          <a:xfrm>
            <a:off x="7311265" y="5475312"/>
            <a:ext cx="1844084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Aglaonema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60453F-1C27-2755-2065-088DB23628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6100" y="4008678"/>
            <a:ext cx="1447800" cy="14573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F886F73-46AF-BC63-FCDB-F2DA11325E17}"/>
              </a:ext>
            </a:extLst>
          </p:cNvPr>
          <p:cNvSpPr txBox="1"/>
          <p:nvPr/>
        </p:nvSpPr>
        <p:spPr>
          <a:xfrm>
            <a:off x="10014209" y="5144634"/>
            <a:ext cx="1844084" cy="1538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cs typeface="Arial"/>
              </a:rPr>
              <a:t>Ficus Elastica  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5C654D5-9BCC-A7F3-B6C8-D1C2FAD67AF1}"/>
              </a:ext>
            </a:extLst>
          </p:cNvPr>
          <p:cNvSpPr txBox="1">
            <a:spLocks/>
          </p:cNvSpPr>
          <p:nvPr/>
        </p:nvSpPr>
        <p:spPr>
          <a:xfrm>
            <a:off x="575098" y="5818852"/>
            <a:ext cx="10622540" cy="24021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1778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1813" indent="-17145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Segoe UI Light" panose="020B0502040204020203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6pPr>
            <a:lvl7pPr marL="268288" indent="-268288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9875" indent="-269875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dirty="0">
                <a:cs typeface="Arial"/>
              </a:rPr>
              <a:t>Lage </a:t>
            </a:r>
            <a:r>
              <a:rPr lang="en-US" sz="1000" b="0" dirty="0" err="1">
                <a:cs typeface="Arial"/>
              </a:rPr>
              <a:t>beplanting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geschikt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voor</a:t>
            </a:r>
            <a:r>
              <a:rPr lang="en-US" sz="1000" b="0" dirty="0">
                <a:cs typeface="Arial"/>
              </a:rPr>
              <a:t> </a:t>
            </a:r>
            <a:r>
              <a:rPr lang="en-US" sz="1000" b="0" dirty="0" err="1">
                <a:cs typeface="Arial"/>
              </a:rPr>
              <a:t>multivorm</a:t>
            </a:r>
            <a:r>
              <a:rPr lang="en-US" sz="1000" b="0" dirty="0">
                <a:cs typeface="Arial"/>
              </a:rPr>
              <a:t> of </a:t>
            </a:r>
            <a:r>
              <a:rPr lang="en-US" sz="1000" b="0" dirty="0" err="1">
                <a:cs typeface="Arial"/>
              </a:rPr>
              <a:t>ovale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schalen</a:t>
            </a:r>
            <a:r>
              <a:rPr lang="en-US" sz="1000" b="0" dirty="0">
                <a:cs typeface="Arial"/>
              </a:rPr>
              <a:t> </a:t>
            </a:r>
            <a:r>
              <a:rPr lang="en-US" sz="1000" b="0" dirty="0" err="1">
                <a:cs typeface="Arial"/>
              </a:rPr>
              <a:t>plantenbakken</a:t>
            </a:r>
            <a:r>
              <a:rPr lang="en-US" sz="1000" b="0" dirty="0">
                <a:cs typeface="Arial"/>
              </a:rPr>
              <a:t> (</a:t>
            </a:r>
            <a:r>
              <a:rPr lang="en-US" sz="1000" b="0" dirty="0" err="1">
                <a:cs typeface="Arial"/>
              </a:rPr>
              <a:t>beplantingshoogte</a:t>
            </a:r>
            <a:r>
              <a:rPr lang="en-US" sz="1000" b="0" dirty="0">
                <a:cs typeface="Arial"/>
              </a:rPr>
              <a:t> 50-60 cm)</a:t>
            </a:r>
          </a:p>
        </p:txBody>
      </p:sp>
    </p:spTree>
    <p:extLst>
      <p:ext uri="{BB962C8B-B14F-4D97-AF65-F5344CB8AC3E}">
        <p14:creationId xmlns:p14="http://schemas.microsoft.com/office/powerpoint/2010/main" val="79920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7F5866C-D66C-B29C-0B64-5DD3E20FE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720000"/>
            <a:ext cx="10753200" cy="369025"/>
          </a:xfrm>
        </p:spPr>
        <p:txBody>
          <a:bodyPr/>
          <a:lstStyle/>
          <a:p>
            <a:r>
              <a:rPr lang="en-US" dirty="0"/>
              <a:t>M</a:t>
            </a:r>
            <a:r>
              <a:rPr lang="nl-NL" dirty="0"/>
              <a:t>os en </a:t>
            </a:r>
            <a:r>
              <a:rPr lang="nl-NL" dirty="0" err="1"/>
              <a:t>plantenWanden</a:t>
            </a:r>
            <a:endParaRPr lang="en-GB" dirty="0" err="1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4BC2A70-B1D6-2D73-C778-449844F40979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203200" y="426945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/>
              <a:pPr/>
              <a:t>14</a:t>
            </a:fld>
            <a:endParaRPr lang="nl-NL" dirty="0"/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3511E67-E02D-7C39-8563-B7C06D3FD9B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19139" y="1592263"/>
            <a:ext cx="10752136" cy="4240211"/>
          </a:xfrm>
        </p:spPr>
        <p:txBody>
          <a:bodyPr/>
          <a:lstStyle/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08FEE3D5-A75E-05FD-7F6D-935863BB69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Aanvullend</a:t>
            </a:r>
            <a:r>
              <a:rPr lang="en-US" dirty="0"/>
              <a:t> </a:t>
            </a:r>
            <a:r>
              <a:rPr lang="en-US" dirty="0" err="1"/>
              <a:t>assortiment</a:t>
            </a:r>
            <a:endParaRPr lang="nl-NL" dirty="0" err="1"/>
          </a:p>
        </p:txBody>
      </p:sp>
      <p:grpSp>
        <p:nvGrpSpPr>
          <p:cNvPr id="91" name="Groep 90">
            <a:extLst>
              <a:ext uri="{FF2B5EF4-FFF2-40B4-BE49-F238E27FC236}">
                <a16:creationId xmlns:a16="http://schemas.microsoft.com/office/drawing/2014/main" id="{E5837254-A444-3BD2-7E43-C211C4D3C443}"/>
              </a:ext>
            </a:extLst>
          </p:cNvPr>
          <p:cNvGrpSpPr/>
          <p:nvPr/>
        </p:nvGrpSpPr>
        <p:grpSpPr>
          <a:xfrm flipH="1">
            <a:off x="9719247" y="4401850"/>
            <a:ext cx="2440440" cy="2424074"/>
            <a:chOff x="38100" y="4401850"/>
            <a:chExt cx="2440440" cy="2424074"/>
          </a:xfrm>
        </p:grpSpPr>
        <p:sp>
          <p:nvSpPr>
            <p:cNvPr id="92" name="Vrije vorm: vorm 91">
              <a:extLst>
                <a:ext uri="{FF2B5EF4-FFF2-40B4-BE49-F238E27FC236}">
                  <a16:creationId xmlns:a16="http://schemas.microsoft.com/office/drawing/2014/main" id="{95F1C5E4-36FE-EFAD-2B7C-408D39FBA864}"/>
                </a:ext>
              </a:extLst>
            </p:cNvPr>
            <p:cNvSpPr/>
            <p:nvPr/>
          </p:nvSpPr>
          <p:spPr>
            <a:xfrm>
              <a:off x="38100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3" name="Vrije vorm: vorm 92">
              <a:extLst>
                <a:ext uri="{FF2B5EF4-FFF2-40B4-BE49-F238E27FC236}">
                  <a16:creationId xmlns:a16="http://schemas.microsoft.com/office/drawing/2014/main" id="{2B4BDEE6-F95B-46E8-19C9-A913022EFD10}"/>
                </a:ext>
              </a:extLst>
            </p:cNvPr>
            <p:cNvSpPr/>
            <p:nvPr/>
          </p:nvSpPr>
          <p:spPr>
            <a:xfrm>
              <a:off x="20509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C0BBF09C-3E2D-B145-ACD7-AC8D1E068155}"/>
                </a:ext>
              </a:extLst>
            </p:cNvPr>
            <p:cNvSpPr/>
            <p:nvPr/>
          </p:nvSpPr>
          <p:spPr>
            <a:xfrm>
              <a:off x="372089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32AAD715-F4E5-112F-AC53-F7EA40D3D246}"/>
                </a:ext>
              </a:extLst>
            </p:cNvPr>
            <p:cNvSpPr/>
            <p:nvPr/>
          </p:nvSpPr>
          <p:spPr>
            <a:xfrm>
              <a:off x="539082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91A1CF3D-4F78-36D0-7DAB-0026F73A6A75}"/>
                </a:ext>
              </a:extLst>
            </p:cNvPr>
            <p:cNvSpPr/>
            <p:nvPr/>
          </p:nvSpPr>
          <p:spPr>
            <a:xfrm>
              <a:off x="71139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12D458EA-B90D-5CCD-8343-9B3129621D3F}"/>
                </a:ext>
              </a:extLst>
            </p:cNvPr>
            <p:cNvSpPr/>
            <p:nvPr/>
          </p:nvSpPr>
          <p:spPr>
            <a:xfrm>
              <a:off x="878386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8" name="Vrije vorm: vorm 97">
              <a:extLst>
                <a:ext uri="{FF2B5EF4-FFF2-40B4-BE49-F238E27FC236}">
                  <a16:creationId xmlns:a16="http://schemas.microsoft.com/office/drawing/2014/main" id="{AA98CE7C-B77B-C092-287B-B130F82189C5}"/>
                </a:ext>
              </a:extLst>
            </p:cNvPr>
            <p:cNvSpPr/>
            <p:nvPr/>
          </p:nvSpPr>
          <p:spPr>
            <a:xfrm>
              <a:off x="1045381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9" name="Vrije vorm: vorm 98">
              <a:extLst>
                <a:ext uri="{FF2B5EF4-FFF2-40B4-BE49-F238E27FC236}">
                  <a16:creationId xmlns:a16="http://schemas.microsoft.com/office/drawing/2014/main" id="{2210754B-6E6D-6E2B-181C-F3654C0CF792}"/>
                </a:ext>
              </a:extLst>
            </p:cNvPr>
            <p:cNvSpPr/>
            <p:nvPr/>
          </p:nvSpPr>
          <p:spPr>
            <a:xfrm>
              <a:off x="1212374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1" name="Vrije vorm: vorm 100">
              <a:extLst>
                <a:ext uri="{FF2B5EF4-FFF2-40B4-BE49-F238E27FC236}">
                  <a16:creationId xmlns:a16="http://schemas.microsoft.com/office/drawing/2014/main" id="{2A6787F1-2213-60ED-255E-9F102075F38A}"/>
                </a:ext>
              </a:extLst>
            </p:cNvPr>
            <p:cNvSpPr/>
            <p:nvPr/>
          </p:nvSpPr>
          <p:spPr>
            <a:xfrm>
              <a:off x="1379370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2" name="Vrije vorm: vorm 101">
              <a:extLst>
                <a:ext uri="{FF2B5EF4-FFF2-40B4-BE49-F238E27FC236}">
                  <a16:creationId xmlns:a16="http://schemas.microsoft.com/office/drawing/2014/main" id="{5C40E96A-F7C0-F446-E22E-7D05E8824D80}"/>
                </a:ext>
              </a:extLst>
            </p:cNvPr>
            <p:cNvSpPr/>
            <p:nvPr/>
          </p:nvSpPr>
          <p:spPr>
            <a:xfrm>
              <a:off x="154636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3" name="Vrije vorm: vorm 102">
              <a:extLst>
                <a:ext uri="{FF2B5EF4-FFF2-40B4-BE49-F238E27FC236}">
                  <a16:creationId xmlns:a16="http://schemas.microsoft.com/office/drawing/2014/main" id="{C4B41398-B8D3-DDB7-322E-B0EA263434EE}"/>
                </a:ext>
              </a:extLst>
            </p:cNvPr>
            <p:cNvSpPr/>
            <p:nvPr/>
          </p:nvSpPr>
          <p:spPr>
            <a:xfrm>
              <a:off x="1713358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4" name="Vrije vorm: vorm 103">
              <a:extLst>
                <a:ext uri="{FF2B5EF4-FFF2-40B4-BE49-F238E27FC236}">
                  <a16:creationId xmlns:a16="http://schemas.microsoft.com/office/drawing/2014/main" id="{10300568-009E-BA9F-D060-2F56820B78FA}"/>
                </a:ext>
              </a:extLst>
            </p:cNvPr>
            <p:cNvSpPr/>
            <p:nvPr/>
          </p:nvSpPr>
          <p:spPr>
            <a:xfrm>
              <a:off x="1880351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5" name="Vrije vorm: vorm 104">
              <a:extLst>
                <a:ext uri="{FF2B5EF4-FFF2-40B4-BE49-F238E27FC236}">
                  <a16:creationId xmlns:a16="http://schemas.microsoft.com/office/drawing/2014/main" id="{E77F6E9C-901E-408D-7C83-1D4153224A7D}"/>
                </a:ext>
              </a:extLst>
            </p:cNvPr>
            <p:cNvSpPr/>
            <p:nvPr/>
          </p:nvSpPr>
          <p:spPr>
            <a:xfrm>
              <a:off x="2052662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34F1C35F-5EEE-8994-1A41-4C4E6905F801}"/>
                </a:ext>
              </a:extLst>
            </p:cNvPr>
            <p:cNvSpPr/>
            <p:nvPr/>
          </p:nvSpPr>
          <p:spPr>
            <a:xfrm>
              <a:off x="38100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9E2273BF-096E-C4BB-D1C4-D0DBCCA12445}"/>
                </a:ext>
              </a:extLst>
            </p:cNvPr>
            <p:cNvSpPr/>
            <p:nvPr/>
          </p:nvSpPr>
          <p:spPr>
            <a:xfrm>
              <a:off x="20509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7DC0B013-2009-BA81-2892-3F53C657819E}"/>
                </a:ext>
              </a:extLst>
            </p:cNvPr>
            <p:cNvSpPr/>
            <p:nvPr/>
          </p:nvSpPr>
          <p:spPr>
            <a:xfrm>
              <a:off x="372089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4C52D68B-1540-A659-D677-E479AF8805BD}"/>
                </a:ext>
              </a:extLst>
            </p:cNvPr>
            <p:cNvSpPr/>
            <p:nvPr/>
          </p:nvSpPr>
          <p:spPr>
            <a:xfrm>
              <a:off x="539082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8425FE35-E8F0-8E64-EF7F-DF0F35D05D8E}"/>
                </a:ext>
              </a:extLst>
            </p:cNvPr>
            <p:cNvSpPr/>
            <p:nvPr/>
          </p:nvSpPr>
          <p:spPr>
            <a:xfrm>
              <a:off x="71139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A29E54C9-A1C4-80AE-BEDE-326CEDE742CA}"/>
                </a:ext>
              </a:extLst>
            </p:cNvPr>
            <p:cNvSpPr/>
            <p:nvPr/>
          </p:nvSpPr>
          <p:spPr>
            <a:xfrm>
              <a:off x="878386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2" name="Vrije vorm: vorm 111">
              <a:extLst>
                <a:ext uri="{FF2B5EF4-FFF2-40B4-BE49-F238E27FC236}">
                  <a16:creationId xmlns:a16="http://schemas.microsoft.com/office/drawing/2014/main" id="{EA94F193-D90A-458D-CAC4-827E159C7F80}"/>
                </a:ext>
              </a:extLst>
            </p:cNvPr>
            <p:cNvSpPr/>
            <p:nvPr/>
          </p:nvSpPr>
          <p:spPr>
            <a:xfrm>
              <a:off x="1045381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3" name="Vrije vorm: vorm 112">
              <a:extLst>
                <a:ext uri="{FF2B5EF4-FFF2-40B4-BE49-F238E27FC236}">
                  <a16:creationId xmlns:a16="http://schemas.microsoft.com/office/drawing/2014/main" id="{6FEFD9AE-183B-8761-5A91-B4210DC12F3D}"/>
                </a:ext>
              </a:extLst>
            </p:cNvPr>
            <p:cNvSpPr/>
            <p:nvPr/>
          </p:nvSpPr>
          <p:spPr>
            <a:xfrm>
              <a:off x="1212374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4" name="Vrije vorm: vorm 113">
              <a:extLst>
                <a:ext uri="{FF2B5EF4-FFF2-40B4-BE49-F238E27FC236}">
                  <a16:creationId xmlns:a16="http://schemas.microsoft.com/office/drawing/2014/main" id="{369EBC6D-2406-BA15-B1DD-D8322F8CE8CA}"/>
                </a:ext>
              </a:extLst>
            </p:cNvPr>
            <p:cNvSpPr/>
            <p:nvPr/>
          </p:nvSpPr>
          <p:spPr>
            <a:xfrm>
              <a:off x="1379370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5" name="Vrije vorm: vorm 114">
              <a:extLst>
                <a:ext uri="{FF2B5EF4-FFF2-40B4-BE49-F238E27FC236}">
                  <a16:creationId xmlns:a16="http://schemas.microsoft.com/office/drawing/2014/main" id="{68CF73F2-E16B-68CC-A1BB-4A577C26620B}"/>
                </a:ext>
              </a:extLst>
            </p:cNvPr>
            <p:cNvSpPr/>
            <p:nvPr/>
          </p:nvSpPr>
          <p:spPr>
            <a:xfrm>
              <a:off x="154636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6" name="Vrije vorm: vorm 115">
              <a:extLst>
                <a:ext uri="{FF2B5EF4-FFF2-40B4-BE49-F238E27FC236}">
                  <a16:creationId xmlns:a16="http://schemas.microsoft.com/office/drawing/2014/main" id="{3B1EAA75-625D-3A2B-A5AD-E7A8286734A4}"/>
                </a:ext>
              </a:extLst>
            </p:cNvPr>
            <p:cNvSpPr/>
            <p:nvPr/>
          </p:nvSpPr>
          <p:spPr>
            <a:xfrm>
              <a:off x="1713358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7" name="Vrije vorm: vorm 116">
              <a:extLst>
                <a:ext uri="{FF2B5EF4-FFF2-40B4-BE49-F238E27FC236}">
                  <a16:creationId xmlns:a16="http://schemas.microsoft.com/office/drawing/2014/main" id="{EA80517C-A06B-BF7A-8DAF-B4DC610FA3F6}"/>
                </a:ext>
              </a:extLst>
            </p:cNvPr>
            <p:cNvSpPr/>
            <p:nvPr/>
          </p:nvSpPr>
          <p:spPr>
            <a:xfrm>
              <a:off x="1880351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8" name="Vrije vorm: vorm 117">
              <a:extLst>
                <a:ext uri="{FF2B5EF4-FFF2-40B4-BE49-F238E27FC236}">
                  <a16:creationId xmlns:a16="http://schemas.microsoft.com/office/drawing/2014/main" id="{3B69192B-6904-85A6-2139-CED234958260}"/>
                </a:ext>
              </a:extLst>
            </p:cNvPr>
            <p:cNvSpPr/>
            <p:nvPr/>
          </p:nvSpPr>
          <p:spPr>
            <a:xfrm>
              <a:off x="2052662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9" name="Vrije vorm: vorm 118">
              <a:extLst>
                <a:ext uri="{FF2B5EF4-FFF2-40B4-BE49-F238E27FC236}">
                  <a16:creationId xmlns:a16="http://schemas.microsoft.com/office/drawing/2014/main" id="{7E13B59B-CD01-A3E6-71F2-E3F8F5ADD877}"/>
                </a:ext>
              </a:extLst>
            </p:cNvPr>
            <p:cNvSpPr/>
            <p:nvPr/>
          </p:nvSpPr>
          <p:spPr>
            <a:xfrm>
              <a:off x="38100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AE1939C-AC2C-8267-A3C1-F72F67B9BAFE}"/>
                </a:ext>
              </a:extLst>
            </p:cNvPr>
            <p:cNvSpPr/>
            <p:nvPr/>
          </p:nvSpPr>
          <p:spPr>
            <a:xfrm>
              <a:off x="20509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C2C59EC9-A92A-E589-5F25-42101E929ECC}"/>
                </a:ext>
              </a:extLst>
            </p:cNvPr>
            <p:cNvSpPr/>
            <p:nvPr/>
          </p:nvSpPr>
          <p:spPr>
            <a:xfrm>
              <a:off x="372089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97CC1D1-F947-3986-CA50-D7407ADABE9C}"/>
                </a:ext>
              </a:extLst>
            </p:cNvPr>
            <p:cNvSpPr/>
            <p:nvPr/>
          </p:nvSpPr>
          <p:spPr>
            <a:xfrm>
              <a:off x="539082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358C0D87-BD7B-51AE-C706-5FEA4916AFDB}"/>
                </a:ext>
              </a:extLst>
            </p:cNvPr>
            <p:cNvSpPr/>
            <p:nvPr/>
          </p:nvSpPr>
          <p:spPr>
            <a:xfrm>
              <a:off x="71139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4" name="Vrije vorm: vorm 123">
              <a:extLst>
                <a:ext uri="{FF2B5EF4-FFF2-40B4-BE49-F238E27FC236}">
                  <a16:creationId xmlns:a16="http://schemas.microsoft.com/office/drawing/2014/main" id="{6A4150CF-19AF-245F-A6C8-BB75D8604859}"/>
                </a:ext>
              </a:extLst>
            </p:cNvPr>
            <p:cNvSpPr/>
            <p:nvPr/>
          </p:nvSpPr>
          <p:spPr>
            <a:xfrm>
              <a:off x="878386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5" name="Vrije vorm: vorm 124">
              <a:extLst>
                <a:ext uri="{FF2B5EF4-FFF2-40B4-BE49-F238E27FC236}">
                  <a16:creationId xmlns:a16="http://schemas.microsoft.com/office/drawing/2014/main" id="{503DA1E5-4EED-FD5C-0090-F88D80E19C5F}"/>
                </a:ext>
              </a:extLst>
            </p:cNvPr>
            <p:cNvSpPr/>
            <p:nvPr/>
          </p:nvSpPr>
          <p:spPr>
            <a:xfrm>
              <a:off x="1045381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6" name="Vrije vorm: vorm 125">
              <a:extLst>
                <a:ext uri="{FF2B5EF4-FFF2-40B4-BE49-F238E27FC236}">
                  <a16:creationId xmlns:a16="http://schemas.microsoft.com/office/drawing/2014/main" id="{072D640C-0783-C5CC-A211-2816E8B8B849}"/>
                </a:ext>
              </a:extLst>
            </p:cNvPr>
            <p:cNvSpPr/>
            <p:nvPr/>
          </p:nvSpPr>
          <p:spPr>
            <a:xfrm>
              <a:off x="1212374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7" name="Vrije vorm: vorm 126">
              <a:extLst>
                <a:ext uri="{FF2B5EF4-FFF2-40B4-BE49-F238E27FC236}">
                  <a16:creationId xmlns:a16="http://schemas.microsoft.com/office/drawing/2014/main" id="{E4148436-69F9-39D2-3669-9DD3ECC5CFB4}"/>
                </a:ext>
              </a:extLst>
            </p:cNvPr>
            <p:cNvSpPr/>
            <p:nvPr/>
          </p:nvSpPr>
          <p:spPr>
            <a:xfrm>
              <a:off x="1379370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8" name="Vrije vorm: vorm 127">
              <a:extLst>
                <a:ext uri="{FF2B5EF4-FFF2-40B4-BE49-F238E27FC236}">
                  <a16:creationId xmlns:a16="http://schemas.microsoft.com/office/drawing/2014/main" id="{62FB5552-6836-A6B7-9940-CB6BC0EABDD1}"/>
                </a:ext>
              </a:extLst>
            </p:cNvPr>
            <p:cNvSpPr/>
            <p:nvPr/>
          </p:nvSpPr>
          <p:spPr>
            <a:xfrm>
              <a:off x="154636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9" name="Vrije vorm: vorm 128">
              <a:extLst>
                <a:ext uri="{FF2B5EF4-FFF2-40B4-BE49-F238E27FC236}">
                  <a16:creationId xmlns:a16="http://schemas.microsoft.com/office/drawing/2014/main" id="{A6F43998-26DF-7E51-0550-BB214C4141E5}"/>
                </a:ext>
              </a:extLst>
            </p:cNvPr>
            <p:cNvSpPr/>
            <p:nvPr/>
          </p:nvSpPr>
          <p:spPr>
            <a:xfrm>
              <a:off x="1713358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0" name="Vrije vorm: vorm 129">
              <a:extLst>
                <a:ext uri="{FF2B5EF4-FFF2-40B4-BE49-F238E27FC236}">
                  <a16:creationId xmlns:a16="http://schemas.microsoft.com/office/drawing/2014/main" id="{98378160-C1C4-A36D-4F6C-AD0B1F566829}"/>
                </a:ext>
              </a:extLst>
            </p:cNvPr>
            <p:cNvSpPr/>
            <p:nvPr/>
          </p:nvSpPr>
          <p:spPr>
            <a:xfrm>
              <a:off x="1880351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1" name="Vrije vorm: vorm 130">
              <a:extLst>
                <a:ext uri="{FF2B5EF4-FFF2-40B4-BE49-F238E27FC236}">
                  <a16:creationId xmlns:a16="http://schemas.microsoft.com/office/drawing/2014/main" id="{DBC73443-4803-A3A0-0DE4-586E26CA620E}"/>
                </a:ext>
              </a:extLst>
            </p:cNvPr>
            <p:cNvSpPr/>
            <p:nvPr/>
          </p:nvSpPr>
          <p:spPr>
            <a:xfrm>
              <a:off x="2052662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2" name="Vrije vorm: vorm 131">
              <a:extLst>
                <a:ext uri="{FF2B5EF4-FFF2-40B4-BE49-F238E27FC236}">
                  <a16:creationId xmlns:a16="http://schemas.microsoft.com/office/drawing/2014/main" id="{57F18C38-A630-750A-47D0-B7DC8830D039}"/>
                </a:ext>
              </a:extLst>
            </p:cNvPr>
            <p:cNvSpPr/>
            <p:nvPr/>
          </p:nvSpPr>
          <p:spPr>
            <a:xfrm>
              <a:off x="38100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3" name="Vrije vorm: vorm 132">
              <a:extLst>
                <a:ext uri="{FF2B5EF4-FFF2-40B4-BE49-F238E27FC236}">
                  <a16:creationId xmlns:a16="http://schemas.microsoft.com/office/drawing/2014/main" id="{4BFB0A5F-AC30-2EAB-F478-3BEAB987206C}"/>
                </a:ext>
              </a:extLst>
            </p:cNvPr>
            <p:cNvSpPr/>
            <p:nvPr/>
          </p:nvSpPr>
          <p:spPr>
            <a:xfrm>
              <a:off x="205093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BBBA773-209B-7BA9-C983-7F340E23308B}"/>
                </a:ext>
              </a:extLst>
            </p:cNvPr>
            <p:cNvSpPr/>
            <p:nvPr/>
          </p:nvSpPr>
          <p:spPr>
            <a:xfrm>
              <a:off x="372089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11675A52-AF2B-614A-B1F5-CC02F7C189CF}"/>
                </a:ext>
              </a:extLst>
            </p:cNvPr>
            <p:cNvSpPr/>
            <p:nvPr/>
          </p:nvSpPr>
          <p:spPr>
            <a:xfrm>
              <a:off x="539082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D6BDC5C3-D024-B4F9-29EF-94F18EC9AA80}"/>
                </a:ext>
              </a:extLst>
            </p:cNvPr>
            <p:cNvSpPr/>
            <p:nvPr/>
          </p:nvSpPr>
          <p:spPr>
            <a:xfrm>
              <a:off x="711393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D2EB9056-6858-CA72-3E78-E17F62D8CBBF}"/>
                </a:ext>
              </a:extLst>
            </p:cNvPr>
            <p:cNvSpPr/>
            <p:nvPr/>
          </p:nvSpPr>
          <p:spPr>
            <a:xfrm>
              <a:off x="878386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8" name="Vrije vorm: vorm 137">
              <a:extLst>
                <a:ext uri="{FF2B5EF4-FFF2-40B4-BE49-F238E27FC236}">
                  <a16:creationId xmlns:a16="http://schemas.microsoft.com/office/drawing/2014/main" id="{BC32636E-A174-B8E0-5E69-F7C6D1C9B46C}"/>
                </a:ext>
              </a:extLst>
            </p:cNvPr>
            <p:cNvSpPr/>
            <p:nvPr/>
          </p:nvSpPr>
          <p:spPr>
            <a:xfrm>
              <a:off x="1045381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9" name="Vrije vorm: vorm 138">
              <a:extLst>
                <a:ext uri="{FF2B5EF4-FFF2-40B4-BE49-F238E27FC236}">
                  <a16:creationId xmlns:a16="http://schemas.microsoft.com/office/drawing/2014/main" id="{A9C22500-FF69-2078-6771-7EC3A82DE2F5}"/>
                </a:ext>
              </a:extLst>
            </p:cNvPr>
            <p:cNvSpPr/>
            <p:nvPr/>
          </p:nvSpPr>
          <p:spPr>
            <a:xfrm>
              <a:off x="38100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0" name="Vrije vorm: vorm 139">
              <a:extLst>
                <a:ext uri="{FF2B5EF4-FFF2-40B4-BE49-F238E27FC236}">
                  <a16:creationId xmlns:a16="http://schemas.microsoft.com/office/drawing/2014/main" id="{76D4EA73-B5BE-C433-BC93-D585E96A3F0D}"/>
                </a:ext>
              </a:extLst>
            </p:cNvPr>
            <p:cNvSpPr/>
            <p:nvPr/>
          </p:nvSpPr>
          <p:spPr>
            <a:xfrm>
              <a:off x="205093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1" name="Vrije vorm: vorm 140">
              <a:extLst>
                <a:ext uri="{FF2B5EF4-FFF2-40B4-BE49-F238E27FC236}">
                  <a16:creationId xmlns:a16="http://schemas.microsoft.com/office/drawing/2014/main" id="{3E89E9A9-5772-6161-25D8-21B5351A9F84}"/>
                </a:ext>
              </a:extLst>
            </p:cNvPr>
            <p:cNvSpPr/>
            <p:nvPr/>
          </p:nvSpPr>
          <p:spPr>
            <a:xfrm>
              <a:off x="372089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2" name="Vrije vorm: vorm 141">
              <a:extLst>
                <a:ext uri="{FF2B5EF4-FFF2-40B4-BE49-F238E27FC236}">
                  <a16:creationId xmlns:a16="http://schemas.microsoft.com/office/drawing/2014/main" id="{D343C4A9-FB33-740B-3A39-BE63369E1223}"/>
                </a:ext>
              </a:extLst>
            </p:cNvPr>
            <p:cNvSpPr/>
            <p:nvPr/>
          </p:nvSpPr>
          <p:spPr>
            <a:xfrm>
              <a:off x="539082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3" name="Vrije vorm: vorm 142">
              <a:extLst>
                <a:ext uri="{FF2B5EF4-FFF2-40B4-BE49-F238E27FC236}">
                  <a16:creationId xmlns:a16="http://schemas.microsoft.com/office/drawing/2014/main" id="{D023BDDE-6891-2284-C753-4C9AA13147F3}"/>
                </a:ext>
              </a:extLst>
            </p:cNvPr>
            <p:cNvSpPr/>
            <p:nvPr/>
          </p:nvSpPr>
          <p:spPr>
            <a:xfrm>
              <a:off x="711393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4" name="Vrije vorm: vorm 143">
              <a:extLst>
                <a:ext uri="{FF2B5EF4-FFF2-40B4-BE49-F238E27FC236}">
                  <a16:creationId xmlns:a16="http://schemas.microsoft.com/office/drawing/2014/main" id="{88B38ADF-8357-EAD8-9192-8585F8905994}"/>
                </a:ext>
              </a:extLst>
            </p:cNvPr>
            <p:cNvSpPr/>
            <p:nvPr/>
          </p:nvSpPr>
          <p:spPr>
            <a:xfrm>
              <a:off x="878386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5" name="Vrije vorm: vorm 144">
              <a:extLst>
                <a:ext uri="{FF2B5EF4-FFF2-40B4-BE49-F238E27FC236}">
                  <a16:creationId xmlns:a16="http://schemas.microsoft.com/office/drawing/2014/main" id="{B698F176-D62B-0170-B639-12E15F340C25}"/>
                </a:ext>
              </a:extLst>
            </p:cNvPr>
            <p:cNvSpPr/>
            <p:nvPr/>
          </p:nvSpPr>
          <p:spPr>
            <a:xfrm>
              <a:off x="1045381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5A607A76-D6D3-55B5-502D-2C76AF23462F}"/>
                </a:ext>
              </a:extLst>
            </p:cNvPr>
            <p:cNvSpPr/>
            <p:nvPr/>
          </p:nvSpPr>
          <p:spPr>
            <a:xfrm>
              <a:off x="38100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4E38C9A2-0400-B1C7-4C73-9838EE4FCA93}"/>
                </a:ext>
              </a:extLst>
            </p:cNvPr>
            <p:cNvSpPr/>
            <p:nvPr/>
          </p:nvSpPr>
          <p:spPr>
            <a:xfrm>
              <a:off x="205093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8" name="Vrije vorm: vorm 147">
              <a:extLst>
                <a:ext uri="{FF2B5EF4-FFF2-40B4-BE49-F238E27FC236}">
                  <a16:creationId xmlns:a16="http://schemas.microsoft.com/office/drawing/2014/main" id="{4C3C25AA-116B-D368-51C1-35C1143A627E}"/>
                </a:ext>
              </a:extLst>
            </p:cNvPr>
            <p:cNvSpPr/>
            <p:nvPr/>
          </p:nvSpPr>
          <p:spPr>
            <a:xfrm>
              <a:off x="372089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76859E45-E768-EEAD-5588-9D8702F33354}"/>
                </a:ext>
              </a:extLst>
            </p:cNvPr>
            <p:cNvSpPr/>
            <p:nvPr/>
          </p:nvSpPr>
          <p:spPr>
            <a:xfrm>
              <a:off x="539082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0" name="Vrije vorm: vorm 149">
              <a:extLst>
                <a:ext uri="{FF2B5EF4-FFF2-40B4-BE49-F238E27FC236}">
                  <a16:creationId xmlns:a16="http://schemas.microsoft.com/office/drawing/2014/main" id="{948853F5-19B6-9202-0ABB-7392DDA57388}"/>
                </a:ext>
              </a:extLst>
            </p:cNvPr>
            <p:cNvSpPr/>
            <p:nvPr/>
          </p:nvSpPr>
          <p:spPr>
            <a:xfrm>
              <a:off x="711393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1" name="Vrije vorm: vorm 150">
              <a:extLst>
                <a:ext uri="{FF2B5EF4-FFF2-40B4-BE49-F238E27FC236}">
                  <a16:creationId xmlns:a16="http://schemas.microsoft.com/office/drawing/2014/main" id="{C2A104C9-AED6-45F9-8B3C-F11F3AC7D3AB}"/>
                </a:ext>
              </a:extLst>
            </p:cNvPr>
            <p:cNvSpPr/>
            <p:nvPr/>
          </p:nvSpPr>
          <p:spPr>
            <a:xfrm>
              <a:off x="878386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2" name="Vrije vorm: vorm 151">
              <a:extLst>
                <a:ext uri="{FF2B5EF4-FFF2-40B4-BE49-F238E27FC236}">
                  <a16:creationId xmlns:a16="http://schemas.microsoft.com/office/drawing/2014/main" id="{50A0A331-DA62-6064-0DC8-290D271E4CCB}"/>
                </a:ext>
              </a:extLst>
            </p:cNvPr>
            <p:cNvSpPr/>
            <p:nvPr/>
          </p:nvSpPr>
          <p:spPr>
            <a:xfrm>
              <a:off x="38100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3" name="Vrije vorm: vorm 152">
              <a:extLst>
                <a:ext uri="{FF2B5EF4-FFF2-40B4-BE49-F238E27FC236}">
                  <a16:creationId xmlns:a16="http://schemas.microsoft.com/office/drawing/2014/main" id="{4617E0DD-7C15-562F-233A-3C09A9365B24}"/>
                </a:ext>
              </a:extLst>
            </p:cNvPr>
            <p:cNvSpPr/>
            <p:nvPr/>
          </p:nvSpPr>
          <p:spPr>
            <a:xfrm>
              <a:off x="205093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4" name="Vrije vorm: vorm 153">
              <a:extLst>
                <a:ext uri="{FF2B5EF4-FFF2-40B4-BE49-F238E27FC236}">
                  <a16:creationId xmlns:a16="http://schemas.microsoft.com/office/drawing/2014/main" id="{11B4B6C8-1CE4-7D0C-93C0-ED79046C297A}"/>
                </a:ext>
              </a:extLst>
            </p:cNvPr>
            <p:cNvSpPr/>
            <p:nvPr/>
          </p:nvSpPr>
          <p:spPr>
            <a:xfrm>
              <a:off x="372089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5" name="Vrije vorm: vorm 154">
              <a:extLst>
                <a:ext uri="{FF2B5EF4-FFF2-40B4-BE49-F238E27FC236}">
                  <a16:creationId xmlns:a16="http://schemas.microsoft.com/office/drawing/2014/main" id="{7AD1D376-1444-8E27-BA8A-8216BC55931A}"/>
                </a:ext>
              </a:extLst>
            </p:cNvPr>
            <p:cNvSpPr/>
            <p:nvPr/>
          </p:nvSpPr>
          <p:spPr>
            <a:xfrm>
              <a:off x="539082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6" name="Vrije vorm: vorm 155">
              <a:extLst>
                <a:ext uri="{FF2B5EF4-FFF2-40B4-BE49-F238E27FC236}">
                  <a16:creationId xmlns:a16="http://schemas.microsoft.com/office/drawing/2014/main" id="{F900E284-A4B9-6530-A32C-7CF57A390623}"/>
                </a:ext>
              </a:extLst>
            </p:cNvPr>
            <p:cNvSpPr/>
            <p:nvPr/>
          </p:nvSpPr>
          <p:spPr>
            <a:xfrm>
              <a:off x="38100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7" name="Vrije vorm: vorm 156">
              <a:extLst>
                <a:ext uri="{FF2B5EF4-FFF2-40B4-BE49-F238E27FC236}">
                  <a16:creationId xmlns:a16="http://schemas.microsoft.com/office/drawing/2014/main" id="{18A5C3F1-4398-BC4F-2259-1A81A46AE973}"/>
                </a:ext>
              </a:extLst>
            </p:cNvPr>
            <p:cNvSpPr/>
            <p:nvPr/>
          </p:nvSpPr>
          <p:spPr>
            <a:xfrm>
              <a:off x="205093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8" name="Vrije vorm: vorm 157">
              <a:extLst>
                <a:ext uri="{FF2B5EF4-FFF2-40B4-BE49-F238E27FC236}">
                  <a16:creationId xmlns:a16="http://schemas.microsoft.com/office/drawing/2014/main" id="{0536DB1A-B375-5B6B-0128-D4CB3F3BA3C5}"/>
                </a:ext>
              </a:extLst>
            </p:cNvPr>
            <p:cNvSpPr/>
            <p:nvPr/>
          </p:nvSpPr>
          <p:spPr>
            <a:xfrm>
              <a:off x="372089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9" name="Vrije vorm: vorm 158">
              <a:extLst>
                <a:ext uri="{FF2B5EF4-FFF2-40B4-BE49-F238E27FC236}">
                  <a16:creationId xmlns:a16="http://schemas.microsoft.com/office/drawing/2014/main" id="{25C9D092-267A-2573-8F75-9E987B063261}"/>
                </a:ext>
              </a:extLst>
            </p:cNvPr>
            <p:cNvSpPr/>
            <p:nvPr/>
          </p:nvSpPr>
          <p:spPr>
            <a:xfrm>
              <a:off x="38100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0" name="Vrije vorm: vorm 159">
              <a:extLst>
                <a:ext uri="{FF2B5EF4-FFF2-40B4-BE49-F238E27FC236}">
                  <a16:creationId xmlns:a16="http://schemas.microsoft.com/office/drawing/2014/main" id="{51BFD26E-FB39-96E6-6A68-8390F6938C8D}"/>
                </a:ext>
              </a:extLst>
            </p:cNvPr>
            <p:cNvSpPr/>
            <p:nvPr/>
          </p:nvSpPr>
          <p:spPr>
            <a:xfrm>
              <a:off x="205093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1" name="Vrije vorm: vorm 160">
              <a:extLst>
                <a:ext uri="{FF2B5EF4-FFF2-40B4-BE49-F238E27FC236}">
                  <a16:creationId xmlns:a16="http://schemas.microsoft.com/office/drawing/2014/main" id="{CCEE60DA-F599-8AF1-3C0B-7FF232DB425E}"/>
                </a:ext>
              </a:extLst>
            </p:cNvPr>
            <p:cNvSpPr/>
            <p:nvPr/>
          </p:nvSpPr>
          <p:spPr>
            <a:xfrm>
              <a:off x="372089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2" name="Vrije vorm: vorm 161">
              <a:extLst>
                <a:ext uri="{FF2B5EF4-FFF2-40B4-BE49-F238E27FC236}">
                  <a16:creationId xmlns:a16="http://schemas.microsoft.com/office/drawing/2014/main" id="{617000AC-A589-52AB-DD30-494C5CDDE518}"/>
                </a:ext>
              </a:extLst>
            </p:cNvPr>
            <p:cNvSpPr/>
            <p:nvPr/>
          </p:nvSpPr>
          <p:spPr>
            <a:xfrm>
              <a:off x="539082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3" name="Vrije vorm: vorm 162">
              <a:extLst>
                <a:ext uri="{FF2B5EF4-FFF2-40B4-BE49-F238E27FC236}">
                  <a16:creationId xmlns:a16="http://schemas.microsoft.com/office/drawing/2014/main" id="{9BB4E28D-4851-FC1F-1733-334E4F051AA8}"/>
                </a:ext>
              </a:extLst>
            </p:cNvPr>
            <p:cNvSpPr/>
            <p:nvPr/>
          </p:nvSpPr>
          <p:spPr>
            <a:xfrm>
              <a:off x="38100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4" name="Vrije vorm: vorm 163">
              <a:extLst>
                <a:ext uri="{FF2B5EF4-FFF2-40B4-BE49-F238E27FC236}">
                  <a16:creationId xmlns:a16="http://schemas.microsoft.com/office/drawing/2014/main" id="{9BCABA6F-90F3-7595-D495-5A7AD1CC864F}"/>
                </a:ext>
              </a:extLst>
            </p:cNvPr>
            <p:cNvSpPr/>
            <p:nvPr/>
          </p:nvSpPr>
          <p:spPr>
            <a:xfrm>
              <a:off x="205093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5" name="Vrije vorm: vorm 164">
              <a:extLst>
                <a:ext uri="{FF2B5EF4-FFF2-40B4-BE49-F238E27FC236}">
                  <a16:creationId xmlns:a16="http://schemas.microsoft.com/office/drawing/2014/main" id="{599A5134-8606-2740-D9EB-2F7B89C6AC11}"/>
                </a:ext>
              </a:extLst>
            </p:cNvPr>
            <p:cNvSpPr/>
            <p:nvPr/>
          </p:nvSpPr>
          <p:spPr>
            <a:xfrm>
              <a:off x="372089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6" name="Vrije vorm: vorm 165">
              <a:extLst>
                <a:ext uri="{FF2B5EF4-FFF2-40B4-BE49-F238E27FC236}">
                  <a16:creationId xmlns:a16="http://schemas.microsoft.com/office/drawing/2014/main" id="{E31E15D2-74A9-DAC9-9754-2ACA657FD6A5}"/>
                </a:ext>
              </a:extLst>
            </p:cNvPr>
            <p:cNvSpPr/>
            <p:nvPr/>
          </p:nvSpPr>
          <p:spPr>
            <a:xfrm>
              <a:off x="38100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7" name="Vrije vorm: vorm 166">
              <a:extLst>
                <a:ext uri="{FF2B5EF4-FFF2-40B4-BE49-F238E27FC236}">
                  <a16:creationId xmlns:a16="http://schemas.microsoft.com/office/drawing/2014/main" id="{9C6F2DB2-72FD-FF81-E4D2-A1490B1AF6E5}"/>
                </a:ext>
              </a:extLst>
            </p:cNvPr>
            <p:cNvSpPr/>
            <p:nvPr/>
          </p:nvSpPr>
          <p:spPr>
            <a:xfrm>
              <a:off x="205093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8" name="Vrije vorm: vorm 167">
              <a:extLst>
                <a:ext uri="{FF2B5EF4-FFF2-40B4-BE49-F238E27FC236}">
                  <a16:creationId xmlns:a16="http://schemas.microsoft.com/office/drawing/2014/main" id="{ADCECBBF-4588-8C0C-1EC2-E4762578A45B}"/>
                </a:ext>
              </a:extLst>
            </p:cNvPr>
            <p:cNvSpPr/>
            <p:nvPr/>
          </p:nvSpPr>
          <p:spPr>
            <a:xfrm>
              <a:off x="372089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9" name="Vrije vorm: vorm 168">
              <a:extLst>
                <a:ext uri="{FF2B5EF4-FFF2-40B4-BE49-F238E27FC236}">
                  <a16:creationId xmlns:a16="http://schemas.microsoft.com/office/drawing/2014/main" id="{FBCE3E38-6D5A-1CBD-1B1E-195CFD0DAC42}"/>
                </a:ext>
              </a:extLst>
            </p:cNvPr>
            <p:cNvSpPr/>
            <p:nvPr/>
          </p:nvSpPr>
          <p:spPr>
            <a:xfrm>
              <a:off x="38100" y="4902832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0" name="Vrije vorm: vorm 169">
              <a:extLst>
                <a:ext uri="{FF2B5EF4-FFF2-40B4-BE49-F238E27FC236}">
                  <a16:creationId xmlns:a16="http://schemas.microsoft.com/office/drawing/2014/main" id="{6D76E497-7F8C-E1F8-F8D1-62B100BC3307}"/>
                </a:ext>
              </a:extLst>
            </p:cNvPr>
            <p:cNvSpPr/>
            <p:nvPr/>
          </p:nvSpPr>
          <p:spPr>
            <a:xfrm>
              <a:off x="205093" y="4902832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1" name="Vrije vorm: vorm 170">
              <a:extLst>
                <a:ext uri="{FF2B5EF4-FFF2-40B4-BE49-F238E27FC236}">
                  <a16:creationId xmlns:a16="http://schemas.microsoft.com/office/drawing/2014/main" id="{E1F3E5D7-FDBB-E938-4EF2-9BA92678FF7C}"/>
                </a:ext>
              </a:extLst>
            </p:cNvPr>
            <p:cNvSpPr/>
            <p:nvPr/>
          </p:nvSpPr>
          <p:spPr>
            <a:xfrm>
              <a:off x="38100" y="473583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2" name="Vrije vorm: vorm 171">
              <a:extLst>
                <a:ext uri="{FF2B5EF4-FFF2-40B4-BE49-F238E27FC236}">
                  <a16:creationId xmlns:a16="http://schemas.microsoft.com/office/drawing/2014/main" id="{32E1B31D-03D6-EA56-5579-A4DA12E84CB1}"/>
                </a:ext>
              </a:extLst>
            </p:cNvPr>
            <p:cNvSpPr/>
            <p:nvPr/>
          </p:nvSpPr>
          <p:spPr>
            <a:xfrm>
              <a:off x="38100" y="456884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3" name="Vrije vorm: vorm 172">
              <a:extLst>
                <a:ext uri="{FF2B5EF4-FFF2-40B4-BE49-F238E27FC236}">
                  <a16:creationId xmlns:a16="http://schemas.microsoft.com/office/drawing/2014/main" id="{B7741B7D-1755-99C7-9423-139047594FBD}"/>
                </a:ext>
              </a:extLst>
            </p:cNvPr>
            <p:cNvSpPr/>
            <p:nvPr/>
          </p:nvSpPr>
          <p:spPr>
            <a:xfrm>
              <a:off x="38100" y="440185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4" name="Vrije vorm: vorm 173">
              <a:extLst>
                <a:ext uri="{FF2B5EF4-FFF2-40B4-BE49-F238E27FC236}">
                  <a16:creationId xmlns:a16="http://schemas.microsoft.com/office/drawing/2014/main" id="{3AE25DB8-4E7D-DBC0-539D-A0C70F329B23}"/>
                </a:ext>
              </a:extLst>
            </p:cNvPr>
            <p:cNvSpPr/>
            <p:nvPr/>
          </p:nvSpPr>
          <p:spPr>
            <a:xfrm>
              <a:off x="2225699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5" name="Vrije vorm: vorm 174">
              <a:extLst>
                <a:ext uri="{FF2B5EF4-FFF2-40B4-BE49-F238E27FC236}">
                  <a16:creationId xmlns:a16="http://schemas.microsoft.com/office/drawing/2014/main" id="{85103D61-F74A-DD0C-F253-53AA3AE5FF4D}"/>
                </a:ext>
              </a:extLst>
            </p:cNvPr>
            <p:cNvSpPr/>
            <p:nvPr/>
          </p:nvSpPr>
          <p:spPr>
            <a:xfrm>
              <a:off x="2392386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6" name="Vrije vorm: vorm 175">
              <a:extLst>
                <a:ext uri="{FF2B5EF4-FFF2-40B4-BE49-F238E27FC236}">
                  <a16:creationId xmlns:a16="http://schemas.microsoft.com/office/drawing/2014/main" id="{C7DF2AD4-5782-FA91-C19C-7EF18F923C69}"/>
                </a:ext>
              </a:extLst>
            </p:cNvPr>
            <p:cNvSpPr/>
            <p:nvPr/>
          </p:nvSpPr>
          <p:spPr>
            <a:xfrm>
              <a:off x="2225699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pic>
        <p:nvPicPr>
          <p:cNvPr id="4" name="Afbeelding 3" descr="Afbeelding met overdekt, bank, Studiobank, interieurontwerp&#10;&#10;Door AI gegenereerde inhoud is mogelijk onjuist.">
            <a:extLst>
              <a:ext uri="{FF2B5EF4-FFF2-40B4-BE49-F238E27FC236}">
                <a16:creationId xmlns:a16="http://schemas.microsoft.com/office/drawing/2014/main" id="{BC5E6892-A6CC-C239-F44D-C3CCEE1DC9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342" y="3214623"/>
            <a:ext cx="3980242" cy="3262747"/>
          </a:xfrm>
          <a:prstGeom prst="rect">
            <a:avLst/>
          </a:prstGeom>
        </p:spPr>
      </p:pic>
      <p:pic>
        <p:nvPicPr>
          <p:cNvPr id="7" name="Afbeelding 6" descr="Afbeelding met overdekt, groen&#10;&#10;Door AI gegenereerde inhoud is mogelijk onjuist.">
            <a:extLst>
              <a:ext uri="{FF2B5EF4-FFF2-40B4-BE49-F238E27FC236}">
                <a16:creationId xmlns:a16="http://schemas.microsoft.com/office/drawing/2014/main" id="{84A028A2-9690-A3B3-BE17-9D9F7D3BD6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108" y="1569025"/>
            <a:ext cx="3585661" cy="1459626"/>
          </a:xfrm>
          <a:prstGeom prst="rect">
            <a:avLst/>
          </a:prstGeom>
        </p:spPr>
      </p:pic>
      <p:pic>
        <p:nvPicPr>
          <p:cNvPr id="9" name="Afbeelding 8" descr="Afbeelding met gras, plant, groen, muur&#10;&#10;Door AI gegenereerde inhoud is mogelijk onjuist.">
            <a:extLst>
              <a:ext uri="{FF2B5EF4-FFF2-40B4-BE49-F238E27FC236}">
                <a16:creationId xmlns:a16="http://schemas.microsoft.com/office/drawing/2014/main" id="{3B50158C-0777-1117-16F7-B5001BE005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082" y="2140528"/>
            <a:ext cx="3674131" cy="3059560"/>
          </a:xfrm>
          <a:prstGeom prst="rect">
            <a:avLst/>
          </a:prstGeom>
        </p:spPr>
      </p:pic>
      <p:pic>
        <p:nvPicPr>
          <p:cNvPr id="11" name="Afbeelding 10" descr="Afbeelding met kruid, struikgewas, groen, plant&#10;&#10;Door AI gegenereerde inhoud is mogelijk onjuist.">
            <a:extLst>
              <a:ext uri="{FF2B5EF4-FFF2-40B4-BE49-F238E27FC236}">
                <a16:creationId xmlns:a16="http://schemas.microsoft.com/office/drawing/2014/main" id="{FEA62082-9AA4-8E14-E941-724F5A9486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94" y="1569025"/>
            <a:ext cx="2331545" cy="4240211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83015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picture frames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15</a:t>
            </a:fld>
            <a:endParaRPr lang="nl-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13999"/>
              </a:lnSpc>
            </a:pPr>
            <a:r>
              <a:rPr lang="en-US" dirty="0" err="1"/>
              <a:t>Aanvullend</a:t>
            </a:r>
            <a:r>
              <a:rPr lang="en-US" dirty="0"/>
              <a:t> </a:t>
            </a:r>
            <a:r>
              <a:rPr lang="en-US" dirty="0" err="1"/>
              <a:t>assortiment</a:t>
            </a: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6" r="34746"/>
          <a:stretch>
            <a:fillRect/>
          </a:stretch>
        </p:blipFill>
        <p:spPr>
          <a:xfrm>
            <a:off x="8473122" y="1"/>
            <a:ext cx="3718878" cy="6857999"/>
          </a:xfrm>
        </p:spPr>
      </p:pic>
      <p:pic>
        <p:nvPicPr>
          <p:cNvPr id="16" name="Afbeelding 15" descr="Afbeelding met plant, kruid, groen, muur&#10;&#10;Door AI gegenereerde inhoud is mogelijk onjuist.">
            <a:extLst>
              <a:ext uri="{FF2B5EF4-FFF2-40B4-BE49-F238E27FC236}">
                <a16:creationId xmlns:a16="http://schemas.microsoft.com/office/drawing/2014/main" id="{5D822783-F02B-D20E-B843-A450BC90E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1593487"/>
            <a:ext cx="2926544" cy="1109477"/>
          </a:xfrm>
          <a:prstGeom prst="rect">
            <a:avLst/>
          </a:prstGeom>
        </p:spPr>
      </p:pic>
      <p:pic>
        <p:nvPicPr>
          <p:cNvPr id="18" name="Afbeelding 17" descr="Afbeelding met muur, kunst, overdekt, raam&#10;&#10;Door AI gegenereerde inhoud is mogelijk onjuist.">
            <a:extLst>
              <a:ext uri="{FF2B5EF4-FFF2-40B4-BE49-F238E27FC236}">
                <a16:creationId xmlns:a16="http://schemas.microsoft.com/office/drawing/2014/main" id="{A2F69262-5F2A-7722-8D1E-7F8EAA8C18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027" y="1847159"/>
            <a:ext cx="3490774" cy="3337907"/>
          </a:xfrm>
          <a:prstGeom prst="rect">
            <a:avLst/>
          </a:prstGeom>
        </p:spPr>
      </p:pic>
      <p:pic>
        <p:nvPicPr>
          <p:cNvPr id="20" name="Afbeelding 19" descr="Afbeelding met muur, overdekt, interieurontwerp, kamerplant&#10;&#10;Door AI gegenereerde inhoud is mogelijk onjuist.">
            <a:extLst>
              <a:ext uri="{FF2B5EF4-FFF2-40B4-BE49-F238E27FC236}">
                <a16:creationId xmlns:a16="http://schemas.microsoft.com/office/drawing/2014/main" id="{0FAA7495-41B1-A310-A3FA-83F84700D5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61" y="2807599"/>
            <a:ext cx="3123259" cy="291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59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Tijdelijke aanduiding voor afbeelding 21" descr="Afbeelding met gebouw, kleding, buitenshuis, persoon&#10;&#10;Automatisch gegenereerde beschrijving">
            <a:extLst>
              <a:ext uri="{FF2B5EF4-FFF2-40B4-BE49-F238E27FC236}">
                <a16:creationId xmlns:a16="http://schemas.microsoft.com/office/drawing/2014/main" id="{CA68ED1F-7948-D814-9EC8-3A000981B8C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" b="13"/>
          <a:stretch/>
        </p:blipFill>
        <p:spPr>
          <a:xfrm>
            <a:off x="8473120" y="0"/>
            <a:ext cx="3718878" cy="6857999"/>
          </a:xfr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9B2BD111-19E6-8F13-F559-0BCF7D57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1" y="720000"/>
            <a:ext cx="7033120" cy="369025"/>
          </a:xfrm>
        </p:spPr>
        <p:txBody>
          <a:bodyPr/>
          <a:lstStyle/>
          <a:p>
            <a:r>
              <a:rPr lang="en-US" dirty="0"/>
              <a:t>G</a:t>
            </a:r>
            <a:r>
              <a:rPr lang="nl-NL" dirty="0"/>
              <a:t>reen </a:t>
            </a:r>
            <a:r>
              <a:rPr lang="nl-NL" dirty="0" err="1"/>
              <a:t>deviders</a:t>
            </a:r>
            <a:endParaRPr lang="en-GB" dirty="0" err="1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A3E68C3-246B-1956-7B4D-FB2189A5E7D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03200" y="426945"/>
            <a:ext cx="270000" cy="144759"/>
          </a:xfrm>
        </p:spPr>
        <p:txBody>
          <a:bodyPr/>
          <a:lstStyle/>
          <a:p>
            <a:fld id="{9E843DB9-9987-4157-AB9C-CEA8D7D910BB}" type="slidenum">
              <a:rPr lang="nl-NL" smtClean="0"/>
              <a:pPr/>
              <a:t>16</a:t>
            </a:fld>
            <a:endParaRPr lang="nl-NL" dirty="0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DB9FE444-B752-55E8-4B5E-448A0C63FD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13999"/>
              </a:lnSpc>
            </a:pPr>
            <a:r>
              <a:rPr lang="en-US" dirty="0" err="1"/>
              <a:t>Aanvullend</a:t>
            </a:r>
            <a:r>
              <a:rPr lang="en-US" dirty="0"/>
              <a:t> </a:t>
            </a:r>
            <a:r>
              <a:rPr lang="en-US" dirty="0" err="1"/>
              <a:t>assortiment</a:t>
            </a:r>
          </a:p>
        </p:txBody>
      </p:sp>
      <p:grpSp>
        <p:nvGrpSpPr>
          <p:cNvPr id="92" name="Groep 91">
            <a:extLst>
              <a:ext uri="{FF2B5EF4-FFF2-40B4-BE49-F238E27FC236}">
                <a16:creationId xmlns:a16="http://schemas.microsoft.com/office/drawing/2014/main" id="{0B6C8157-A7B0-6790-37CE-C7F2068AC46E}"/>
              </a:ext>
            </a:extLst>
          </p:cNvPr>
          <p:cNvGrpSpPr/>
          <p:nvPr/>
        </p:nvGrpSpPr>
        <p:grpSpPr>
          <a:xfrm flipH="1">
            <a:off x="9719247" y="4401850"/>
            <a:ext cx="2440440" cy="2424074"/>
            <a:chOff x="38100" y="4401850"/>
            <a:chExt cx="2440440" cy="2424074"/>
          </a:xfrm>
        </p:grpSpPr>
        <p:sp>
          <p:nvSpPr>
            <p:cNvPr id="93" name="Vrije vorm: vorm 92">
              <a:extLst>
                <a:ext uri="{FF2B5EF4-FFF2-40B4-BE49-F238E27FC236}">
                  <a16:creationId xmlns:a16="http://schemas.microsoft.com/office/drawing/2014/main" id="{34D94FC9-CA8A-7A54-EA5D-69612C243E8E}"/>
                </a:ext>
              </a:extLst>
            </p:cNvPr>
            <p:cNvSpPr/>
            <p:nvPr/>
          </p:nvSpPr>
          <p:spPr>
            <a:xfrm>
              <a:off x="38100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B79E1F82-C4D9-5EC5-21F0-3180EC5C3EFB}"/>
                </a:ext>
              </a:extLst>
            </p:cNvPr>
            <p:cNvSpPr/>
            <p:nvPr/>
          </p:nvSpPr>
          <p:spPr>
            <a:xfrm>
              <a:off x="20509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659B8E2F-3720-6D9B-3467-4D296FA7A623}"/>
                </a:ext>
              </a:extLst>
            </p:cNvPr>
            <p:cNvSpPr/>
            <p:nvPr/>
          </p:nvSpPr>
          <p:spPr>
            <a:xfrm>
              <a:off x="372089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BCF3C887-3BA0-CD41-3044-007188533566}"/>
                </a:ext>
              </a:extLst>
            </p:cNvPr>
            <p:cNvSpPr/>
            <p:nvPr/>
          </p:nvSpPr>
          <p:spPr>
            <a:xfrm>
              <a:off x="539082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C573789E-8058-42F5-CDC6-1F3E61599777}"/>
                </a:ext>
              </a:extLst>
            </p:cNvPr>
            <p:cNvSpPr/>
            <p:nvPr/>
          </p:nvSpPr>
          <p:spPr>
            <a:xfrm>
              <a:off x="71139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8" name="Vrije vorm: vorm 97">
              <a:extLst>
                <a:ext uri="{FF2B5EF4-FFF2-40B4-BE49-F238E27FC236}">
                  <a16:creationId xmlns:a16="http://schemas.microsoft.com/office/drawing/2014/main" id="{A4BA39EA-BF85-36EF-71FB-ADBAFB48E3E7}"/>
                </a:ext>
              </a:extLst>
            </p:cNvPr>
            <p:cNvSpPr/>
            <p:nvPr/>
          </p:nvSpPr>
          <p:spPr>
            <a:xfrm>
              <a:off x="878386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99" name="Vrije vorm: vorm 98">
              <a:extLst>
                <a:ext uri="{FF2B5EF4-FFF2-40B4-BE49-F238E27FC236}">
                  <a16:creationId xmlns:a16="http://schemas.microsoft.com/office/drawing/2014/main" id="{53BA0005-C84E-CA4F-1847-E64A828118E8}"/>
                </a:ext>
              </a:extLst>
            </p:cNvPr>
            <p:cNvSpPr/>
            <p:nvPr/>
          </p:nvSpPr>
          <p:spPr>
            <a:xfrm>
              <a:off x="1045381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0" name="Vrije vorm: vorm 99">
              <a:extLst>
                <a:ext uri="{FF2B5EF4-FFF2-40B4-BE49-F238E27FC236}">
                  <a16:creationId xmlns:a16="http://schemas.microsoft.com/office/drawing/2014/main" id="{512ABE79-DE2C-A1E0-57F5-57E0D703783D}"/>
                </a:ext>
              </a:extLst>
            </p:cNvPr>
            <p:cNvSpPr/>
            <p:nvPr/>
          </p:nvSpPr>
          <p:spPr>
            <a:xfrm>
              <a:off x="1212374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1" name="Vrije vorm: vorm 100">
              <a:extLst>
                <a:ext uri="{FF2B5EF4-FFF2-40B4-BE49-F238E27FC236}">
                  <a16:creationId xmlns:a16="http://schemas.microsoft.com/office/drawing/2014/main" id="{2A068280-7D75-8175-4698-CB43B9FC9337}"/>
                </a:ext>
              </a:extLst>
            </p:cNvPr>
            <p:cNvSpPr/>
            <p:nvPr/>
          </p:nvSpPr>
          <p:spPr>
            <a:xfrm>
              <a:off x="1379370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2" name="Vrije vorm: vorm 101">
              <a:extLst>
                <a:ext uri="{FF2B5EF4-FFF2-40B4-BE49-F238E27FC236}">
                  <a16:creationId xmlns:a16="http://schemas.microsoft.com/office/drawing/2014/main" id="{71766619-167E-D228-3276-8E3D51385C16}"/>
                </a:ext>
              </a:extLst>
            </p:cNvPr>
            <p:cNvSpPr/>
            <p:nvPr/>
          </p:nvSpPr>
          <p:spPr>
            <a:xfrm>
              <a:off x="1546363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4" name="Vrije vorm: vorm 103">
              <a:extLst>
                <a:ext uri="{FF2B5EF4-FFF2-40B4-BE49-F238E27FC236}">
                  <a16:creationId xmlns:a16="http://schemas.microsoft.com/office/drawing/2014/main" id="{A94778C8-96A2-DB38-FD48-A8CD8C821A32}"/>
                </a:ext>
              </a:extLst>
            </p:cNvPr>
            <p:cNvSpPr/>
            <p:nvPr/>
          </p:nvSpPr>
          <p:spPr>
            <a:xfrm>
              <a:off x="1713358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5" name="Vrije vorm: vorm 104">
              <a:extLst>
                <a:ext uri="{FF2B5EF4-FFF2-40B4-BE49-F238E27FC236}">
                  <a16:creationId xmlns:a16="http://schemas.microsoft.com/office/drawing/2014/main" id="{3903C4DF-E938-AA9E-AE01-70660AF53E23}"/>
                </a:ext>
              </a:extLst>
            </p:cNvPr>
            <p:cNvSpPr/>
            <p:nvPr/>
          </p:nvSpPr>
          <p:spPr>
            <a:xfrm>
              <a:off x="1880351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2B87C511-4BE3-FAF0-0BFB-211EAE649466}"/>
                </a:ext>
              </a:extLst>
            </p:cNvPr>
            <p:cNvSpPr/>
            <p:nvPr/>
          </p:nvSpPr>
          <p:spPr>
            <a:xfrm>
              <a:off x="2052662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ACB227FF-481A-44B3-7075-5F5B03B529E2}"/>
                </a:ext>
              </a:extLst>
            </p:cNvPr>
            <p:cNvSpPr/>
            <p:nvPr/>
          </p:nvSpPr>
          <p:spPr>
            <a:xfrm>
              <a:off x="38100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8BF4BDDA-25C3-8EC9-375A-B589565AE165}"/>
                </a:ext>
              </a:extLst>
            </p:cNvPr>
            <p:cNvSpPr/>
            <p:nvPr/>
          </p:nvSpPr>
          <p:spPr>
            <a:xfrm>
              <a:off x="20509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E33ABF3A-5F54-9930-C447-43D570022120}"/>
                </a:ext>
              </a:extLst>
            </p:cNvPr>
            <p:cNvSpPr/>
            <p:nvPr/>
          </p:nvSpPr>
          <p:spPr>
            <a:xfrm>
              <a:off x="372089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40A64B94-0BBE-1514-ECB0-4A67B38D5D1F}"/>
                </a:ext>
              </a:extLst>
            </p:cNvPr>
            <p:cNvSpPr/>
            <p:nvPr/>
          </p:nvSpPr>
          <p:spPr>
            <a:xfrm>
              <a:off x="539082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BA863B67-6A4B-2C22-3D64-00739046A8EC}"/>
                </a:ext>
              </a:extLst>
            </p:cNvPr>
            <p:cNvSpPr/>
            <p:nvPr/>
          </p:nvSpPr>
          <p:spPr>
            <a:xfrm>
              <a:off x="71139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2" name="Vrije vorm: vorm 111">
              <a:extLst>
                <a:ext uri="{FF2B5EF4-FFF2-40B4-BE49-F238E27FC236}">
                  <a16:creationId xmlns:a16="http://schemas.microsoft.com/office/drawing/2014/main" id="{B57730C1-7888-A6B5-E38B-94FA70BE4AE2}"/>
                </a:ext>
              </a:extLst>
            </p:cNvPr>
            <p:cNvSpPr/>
            <p:nvPr/>
          </p:nvSpPr>
          <p:spPr>
            <a:xfrm>
              <a:off x="878386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3" name="Vrije vorm: vorm 112">
              <a:extLst>
                <a:ext uri="{FF2B5EF4-FFF2-40B4-BE49-F238E27FC236}">
                  <a16:creationId xmlns:a16="http://schemas.microsoft.com/office/drawing/2014/main" id="{A0D98509-4FD3-57FF-D00C-6C79D39A51A1}"/>
                </a:ext>
              </a:extLst>
            </p:cNvPr>
            <p:cNvSpPr/>
            <p:nvPr/>
          </p:nvSpPr>
          <p:spPr>
            <a:xfrm>
              <a:off x="1045381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4" name="Vrije vorm: vorm 113">
              <a:extLst>
                <a:ext uri="{FF2B5EF4-FFF2-40B4-BE49-F238E27FC236}">
                  <a16:creationId xmlns:a16="http://schemas.microsoft.com/office/drawing/2014/main" id="{1E624938-4E4D-5DBD-541D-475DAB41E29E}"/>
                </a:ext>
              </a:extLst>
            </p:cNvPr>
            <p:cNvSpPr/>
            <p:nvPr/>
          </p:nvSpPr>
          <p:spPr>
            <a:xfrm>
              <a:off x="1212374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5" name="Vrije vorm: vorm 114">
              <a:extLst>
                <a:ext uri="{FF2B5EF4-FFF2-40B4-BE49-F238E27FC236}">
                  <a16:creationId xmlns:a16="http://schemas.microsoft.com/office/drawing/2014/main" id="{2B29B6AE-0D9A-7BCE-441F-B834512511DD}"/>
                </a:ext>
              </a:extLst>
            </p:cNvPr>
            <p:cNvSpPr/>
            <p:nvPr/>
          </p:nvSpPr>
          <p:spPr>
            <a:xfrm>
              <a:off x="1379370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6" name="Vrije vorm: vorm 115">
              <a:extLst>
                <a:ext uri="{FF2B5EF4-FFF2-40B4-BE49-F238E27FC236}">
                  <a16:creationId xmlns:a16="http://schemas.microsoft.com/office/drawing/2014/main" id="{22678215-ED4C-7300-AC8E-94F527AC50B2}"/>
                </a:ext>
              </a:extLst>
            </p:cNvPr>
            <p:cNvSpPr/>
            <p:nvPr/>
          </p:nvSpPr>
          <p:spPr>
            <a:xfrm>
              <a:off x="1546363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7" name="Vrije vorm: vorm 116">
              <a:extLst>
                <a:ext uri="{FF2B5EF4-FFF2-40B4-BE49-F238E27FC236}">
                  <a16:creationId xmlns:a16="http://schemas.microsoft.com/office/drawing/2014/main" id="{AF5F2FE9-77C0-D8F3-2E6C-35287293A47D}"/>
                </a:ext>
              </a:extLst>
            </p:cNvPr>
            <p:cNvSpPr/>
            <p:nvPr/>
          </p:nvSpPr>
          <p:spPr>
            <a:xfrm>
              <a:off x="1713358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8" name="Vrije vorm: vorm 117">
              <a:extLst>
                <a:ext uri="{FF2B5EF4-FFF2-40B4-BE49-F238E27FC236}">
                  <a16:creationId xmlns:a16="http://schemas.microsoft.com/office/drawing/2014/main" id="{F1E0B95A-FE27-09A4-4682-4B682F73282A}"/>
                </a:ext>
              </a:extLst>
            </p:cNvPr>
            <p:cNvSpPr/>
            <p:nvPr/>
          </p:nvSpPr>
          <p:spPr>
            <a:xfrm>
              <a:off x="1880351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19" name="Vrije vorm: vorm 118">
              <a:extLst>
                <a:ext uri="{FF2B5EF4-FFF2-40B4-BE49-F238E27FC236}">
                  <a16:creationId xmlns:a16="http://schemas.microsoft.com/office/drawing/2014/main" id="{9DD035A9-E500-E4BC-7C1D-98D8F5AA2968}"/>
                </a:ext>
              </a:extLst>
            </p:cNvPr>
            <p:cNvSpPr/>
            <p:nvPr/>
          </p:nvSpPr>
          <p:spPr>
            <a:xfrm>
              <a:off x="2052662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15F08C94-BB48-6BEF-901D-3465F05995DE}"/>
                </a:ext>
              </a:extLst>
            </p:cNvPr>
            <p:cNvSpPr/>
            <p:nvPr/>
          </p:nvSpPr>
          <p:spPr>
            <a:xfrm>
              <a:off x="38100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F4B50FD2-79CD-40FD-3F07-A1FF0AA19C81}"/>
                </a:ext>
              </a:extLst>
            </p:cNvPr>
            <p:cNvSpPr/>
            <p:nvPr/>
          </p:nvSpPr>
          <p:spPr>
            <a:xfrm>
              <a:off x="20509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E58897C5-6ADC-C071-35C6-E4C1DFB28BB6}"/>
                </a:ext>
              </a:extLst>
            </p:cNvPr>
            <p:cNvSpPr/>
            <p:nvPr/>
          </p:nvSpPr>
          <p:spPr>
            <a:xfrm>
              <a:off x="372089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CFD1123F-2FCA-C5D8-C0AA-2AEC41DEAD83}"/>
                </a:ext>
              </a:extLst>
            </p:cNvPr>
            <p:cNvSpPr/>
            <p:nvPr/>
          </p:nvSpPr>
          <p:spPr>
            <a:xfrm>
              <a:off x="539082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4" name="Vrije vorm: vorm 123">
              <a:extLst>
                <a:ext uri="{FF2B5EF4-FFF2-40B4-BE49-F238E27FC236}">
                  <a16:creationId xmlns:a16="http://schemas.microsoft.com/office/drawing/2014/main" id="{E902C178-9C66-145F-534A-6F547A9E49D1}"/>
                </a:ext>
              </a:extLst>
            </p:cNvPr>
            <p:cNvSpPr/>
            <p:nvPr/>
          </p:nvSpPr>
          <p:spPr>
            <a:xfrm>
              <a:off x="71139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5" name="Vrije vorm: vorm 124">
              <a:extLst>
                <a:ext uri="{FF2B5EF4-FFF2-40B4-BE49-F238E27FC236}">
                  <a16:creationId xmlns:a16="http://schemas.microsoft.com/office/drawing/2014/main" id="{C059AB03-A186-8A34-82F8-7B7831154932}"/>
                </a:ext>
              </a:extLst>
            </p:cNvPr>
            <p:cNvSpPr/>
            <p:nvPr/>
          </p:nvSpPr>
          <p:spPr>
            <a:xfrm>
              <a:off x="878386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6" name="Vrije vorm: vorm 125">
              <a:extLst>
                <a:ext uri="{FF2B5EF4-FFF2-40B4-BE49-F238E27FC236}">
                  <a16:creationId xmlns:a16="http://schemas.microsoft.com/office/drawing/2014/main" id="{A5ADE0A1-64E7-17B0-7BDD-363B514317C9}"/>
                </a:ext>
              </a:extLst>
            </p:cNvPr>
            <p:cNvSpPr/>
            <p:nvPr/>
          </p:nvSpPr>
          <p:spPr>
            <a:xfrm>
              <a:off x="1045381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7" name="Vrije vorm: vorm 126">
              <a:extLst>
                <a:ext uri="{FF2B5EF4-FFF2-40B4-BE49-F238E27FC236}">
                  <a16:creationId xmlns:a16="http://schemas.microsoft.com/office/drawing/2014/main" id="{8E078F1D-1045-BEE7-D5B9-B6737BF714BB}"/>
                </a:ext>
              </a:extLst>
            </p:cNvPr>
            <p:cNvSpPr/>
            <p:nvPr/>
          </p:nvSpPr>
          <p:spPr>
            <a:xfrm>
              <a:off x="1212374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8" name="Vrije vorm: vorm 127">
              <a:extLst>
                <a:ext uri="{FF2B5EF4-FFF2-40B4-BE49-F238E27FC236}">
                  <a16:creationId xmlns:a16="http://schemas.microsoft.com/office/drawing/2014/main" id="{6AE69270-1EBA-EA10-A16D-730A12A98049}"/>
                </a:ext>
              </a:extLst>
            </p:cNvPr>
            <p:cNvSpPr/>
            <p:nvPr/>
          </p:nvSpPr>
          <p:spPr>
            <a:xfrm>
              <a:off x="1379370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9" name="Vrije vorm: vorm 128">
              <a:extLst>
                <a:ext uri="{FF2B5EF4-FFF2-40B4-BE49-F238E27FC236}">
                  <a16:creationId xmlns:a16="http://schemas.microsoft.com/office/drawing/2014/main" id="{979B34A1-06C4-49CC-C724-4CEB23DF3B5F}"/>
                </a:ext>
              </a:extLst>
            </p:cNvPr>
            <p:cNvSpPr/>
            <p:nvPr/>
          </p:nvSpPr>
          <p:spPr>
            <a:xfrm>
              <a:off x="1546363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0" name="Vrije vorm: vorm 129">
              <a:extLst>
                <a:ext uri="{FF2B5EF4-FFF2-40B4-BE49-F238E27FC236}">
                  <a16:creationId xmlns:a16="http://schemas.microsoft.com/office/drawing/2014/main" id="{AFE7912B-B0E8-7DD3-E895-174C0600B396}"/>
                </a:ext>
              </a:extLst>
            </p:cNvPr>
            <p:cNvSpPr/>
            <p:nvPr/>
          </p:nvSpPr>
          <p:spPr>
            <a:xfrm>
              <a:off x="1713358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1" name="Vrije vorm: vorm 130">
              <a:extLst>
                <a:ext uri="{FF2B5EF4-FFF2-40B4-BE49-F238E27FC236}">
                  <a16:creationId xmlns:a16="http://schemas.microsoft.com/office/drawing/2014/main" id="{3978068B-51C9-3718-7C00-337ED353CB56}"/>
                </a:ext>
              </a:extLst>
            </p:cNvPr>
            <p:cNvSpPr/>
            <p:nvPr/>
          </p:nvSpPr>
          <p:spPr>
            <a:xfrm>
              <a:off x="1880351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2" name="Vrije vorm: vorm 131">
              <a:extLst>
                <a:ext uri="{FF2B5EF4-FFF2-40B4-BE49-F238E27FC236}">
                  <a16:creationId xmlns:a16="http://schemas.microsoft.com/office/drawing/2014/main" id="{A858B5C0-72E2-6C83-0A9A-83A4385B7469}"/>
                </a:ext>
              </a:extLst>
            </p:cNvPr>
            <p:cNvSpPr/>
            <p:nvPr/>
          </p:nvSpPr>
          <p:spPr>
            <a:xfrm>
              <a:off x="2052662" y="6405781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3" name="Vrije vorm: vorm 132">
              <a:extLst>
                <a:ext uri="{FF2B5EF4-FFF2-40B4-BE49-F238E27FC236}">
                  <a16:creationId xmlns:a16="http://schemas.microsoft.com/office/drawing/2014/main" id="{91C1A4CE-6F6B-ADF3-8085-1FC9863F603D}"/>
                </a:ext>
              </a:extLst>
            </p:cNvPr>
            <p:cNvSpPr/>
            <p:nvPr/>
          </p:nvSpPr>
          <p:spPr>
            <a:xfrm>
              <a:off x="38100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39EFB1D6-1060-AB74-5611-34631D4D9C3F}"/>
                </a:ext>
              </a:extLst>
            </p:cNvPr>
            <p:cNvSpPr/>
            <p:nvPr/>
          </p:nvSpPr>
          <p:spPr>
            <a:xfrm>
              <a:off x="205093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3CF9ACC9-DFF3-E748-E939-EB5B6141806C}"/>
                </a:ext>
              </a:extLst>
            </p:cNvPr>
            <p:cNvSpPr/>
            <p:nvPr/>
          </p:nvSpPr>
          <p:spPr>
            <a:xfrm>
              <a:off x="372089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40B32920-35D2-69CF-4CA8-08DD5E7C39EC}"/>
                </a:ext>
              </a:extLst>
            </p:cNvPr>
            <p:cNvSpPr/>
            <p:nvPr/>
          </p:nvSpPr>
          <p:spPr>
            <a:xfrm>
              <a:off x="539082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0B3C85BF-EE42-7FA0-2073-9157387BDBFD}"/>
                </a:ext>
              </a:extLst>
            </p:cNvPr>
            <p:cNvSpPr/>
            <p:nvPr/>
          </p:nvSpPr>
          <p:spPr>
            <a:xfrm>
              <a:off x="711393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8" name="Vrije vorm: vorm 137">
              <a:extLst>
                <a:ext uri="{FF2B5EF4-FFF2-40B4-BE49-F238E27FC236}">
                  <a16:creationId xmlns:a16="http://schemas.microsoft.com/office/drawing/2014/main" id="{39B5B20B-1069-52D2-BDF1-B7EE8329D1F0}"/>
                </a:ext>
              </a:extLst>
            </p:cNvPr>
            <p:cNvSpPr/>
            <p:nvPr/>
          </p:nvSpPr>
          <p:spPr>
            <a:xfrm>
              <a:off x="878386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9" name="Vrije vorm: vorm 138">
              <a:extLst>
                <a:ext uri="{FF2B5EF4-FFF2-40B4-BE49-F238E27FC236}">
                  <a16:creationId xmlns:a16="http://schemas.microsoft.com/office/drawing/2014/main" id="{E22A6089-A5E3-13B6-75B2-782828C47706}"/>
                </a:ext>
              </a:extLst>
            </p:cNvPr>
            <p:cNvSpPr/>
            <p:nvPr/>
          </p:nvSpPr>
          <p:spPr>
            <a:xfrm>
              <a:off x="1045381" y="623878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0" name="Vrije vorm: vorm 139">
              <a:extLst>
                <a:ext uri="{FF2B5EF4-FFF2-40B4-BE49-F238E27FC236}">
                  <a16:creationId xmlns:a16="http://schemas.microsoft.com/office/drawing/2014/main" id="{6B3B3711-755F-5053-16F2-D89A559D1539}"/>
                </a:ext>
              </a:extLst>
            </p:cNvPr>
            <p:cNvSpPr/>
            <p:nvPr/>
          </p:nvSpPr>
          <p:spPr>
            <a:xfrm>
              <a:off x="38100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1" name="Vrije vorm: vorm 140">
              <a:extLst>
                <a:ext uri="{FF2B5EF4-FFF2-40B4-BE49-F238E27FC236}">
                  <a16:creationId xmlns:a16="http://schemas.microsoft.com/office/drawing/2014/main" id="{C5930AC3-C75A-5633-9D6A-D49D7B72A981}"/>
                </a:ext>
              </a:extLst>
            </p:cNvPr>
            <p:cNvSpPr/>
            <p:nvPr/>
          </p:nvSpPr>
          <p:spPr>
            <a:xfrm>
              <a:off x="205093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2" name="Vrije vorm: vorm 141">
              <a:extLst>
                <a:ext uri="{FF2B5EF4-FFF2-40B4-BE49-F238E27FC236}">
                  <a16:creationId xmlns:a16="http://schemas.microsoft.com/office/drawing/2014/main" id="{A382358F-1504-4E69-B610-7EE0AD17887E}"/>
                </a:ext>
              </a:extLst>
            </p:cNvPr>
            <p:cNvSpPr/>
            <p:nvPr/>
          </p:nvSpPr>
          <p:spPr>
            <a:xfrm>
              <a:off x="372089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3" name="Vrije vorm: vorm 142">
              <a:extLst>
                <a:ext uri="{FF2B5EF4-FFF2-40B4-BE49-F238E27FC236}">
                  <a16:creationId xmlns:a16="http://schemas.microsoft.com/office/drawing/2014/main" id="{AEEC20B1-4B9D-91D0-C48D-DA8398B5FB52}"/>
                </a:ext>
              </a:extLst>
            </p:cNvPr>
            <p:cNvSpPr/>
            <p:nvPr/>
          </p:nvSpPr>
          <p:spPr>
            <a:xfrm>
              <a:off x="539082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4" name="Vrije vorm: vorm 143">
              <a:extLst>
                <a:ext uri="{FF2B5EF4-FFF2-40B4-BE49-F238E27FC236}">
                  <a16:creationId xmlns:a16="http://schemas.microsoft.com/office/drawing/2014/main" id="{36882AB4-9441-95F2-5C2D-1FFD21881E17}"/>
                </a:ext>
              </a:extLst>
            </p:cNvPr>
            <p:cNvSpPr/>
            <p:nvPr/>
          </p:nvSpPr>
          <p:spPr>
            <a:xfrm>
              <a:off x="711393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5" name="Vrije vorm: vorm 144">
              <a:extLst>
                <a:ext uri="{FF2B5EF4-FFF2-40B4-BE49-F238E27FC236}">
                  <a16:creationId xmlns:a16="http://schemas.microsoft.com/office/drawing/2014/main" id="{521B8B80-2E62-5EEF-B908-91061CBB8451}"/>
                </a:ext>
              </a:extLst>
            </p:cNvPr>
            <p:cNvSpPr/>
            <p:nvPr/>
          </p:nvSpPr>
          <p:spPr>
            <a:xfrm>
              <a:off x="878386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B170B7F8-CC0E-AABD-C509-84BD5AB20E77}"/>
                </a:ext>
              </a:extLst>
            </p:cNvPr>
            <p:cNvSpPr/>
            <p:nvPr/>
          </p:nvSpPr>
          <p:spPr>
            <a:xfrm>
              <a:off x="1045381" y="607179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E9DBB5EC-4CE1-E174-C771-6963937B2AB3}"/>
                </a:ext>
              </a:extLst>
            </p:cNvPr>
            <p:cNvSpPr/>
            <p:nvPr/>
          </p:nvSpPr>
          <p:spPr>
            <a:xfrm>
              <a:off x="38100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8" name="Vrije vorm: vorm 147">
              <a:extLst>
                <a:ext uri="{FF2B5EF4-FFF2-40B4-BE49-F238E27FC236}">
                  <a16:creationId xmlns:a16="http://schemas.microsoft.com/office/drawing/2014/main" id="{45CE873D-67D6-6F13-4D30-45B45A25C0E7}"/>
                </a:ext>
              </a:extLst>
            </p:cNvPr>
            <p:cNvSpPr/>
            <p:nvPr/>
          </p:nvSpPr>
          <p:spPr>
            <a:xfrm>
              <a:off x="205093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A879EB9A-ED2D-B597-9965-197E744DA1AC}"/>
                </a:ext>
              </a:extLst>
            </p:cNvPr>
            <p:cNvSpPr/>
            <p:nvPr/>
          </p:nvSpPr>
          <p:spPr>
            <a:xfrm>
              <a:off x="372089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0" name="Vrije vorm: vorm 149">
              <a:extLst>
                <a:ext uri="{FF2B5EF4-FFF2-40B4-BE49-F238E27FC236}">
                  <a16:creationId xmlns:a16="http://schemas.microsoft.com/office/drawing/2014/main" id="{34460103-10E6-894E-792F-ECF096812915}"/>
                </a:ext>
              </a:extLst>
            </p:cNvPr>
            <p:cNvSpPr/>
            <p:nvPr/>
          </p:nvSpPr>
          <p:spPr>
            <a:xfrm>
              <a:off x="539082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1" name="Vrije vorm: vorm 150">
              <a:extLst>
                <a:ext uri="{FF2B5EF4-FFF2-40B4-BE49-F238E27FC236}">
                  <a16:creationId xmlns:a16="http://schemas.microsoft.com/office/drawing/2014/main" id="{22C7731A-681A-EECA-7D4B-8D6A638D85B9}"/>
                </a:ext>
              </a:extLst>
            </p:cNvPr>
            <p:cNvSpPr/>
            <p:nvPr/>
          </p:nvSpPr>
          <p:spPr>
            <a:xfrm>
              <a:off x="711393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2" name="Vrije vorm: vorm 151">
              <a:extLst>
                <a:ext uri="{FF2B5EF4-FFF2-40B4-BE49-F238E27FC236}">
                  <a16:creationId xmlns:a16="http://schemas.microsoft.com/office/drawing/2014/main" id="{420306E0-3C83-7A67-5A6B-6393B3F5FC73}"/>
                </a:ext>
              </a:extLst>
            </p:cNvPr>
            <p:cNvSpPr/>
            <p:nvPr/>
          </p:nvSpPr>
          <p:spPr>
            <a:xfrm>
              <a:off x="878386" y="590479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3" name="Vrije vorm: vorm 152">
              <a:extLst>
                <a:ext uri="{FF2B5EF4-FFF2-40B4-BE49-F238E27FC236}">
                  <a16:creationId xmlns:a16="http://schemas.microsoft.com/office/drawing/2014/main" id="{0C0F8F27-C34B-FB96-CCAD-D94688D13BCC}"/>
                </a:ext>
              </a:extLst>
            </p:cNvPr>
            <p:cNvSpPr/>
            <p:nvPr/>
          </p:nvSpPr>
          <p:spPr>
            <a:xfrm>
              <a:off x="38100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4" name="Vrije vorm: vorm 153">
              <a:extLst>
                <a:ext uri="{FF2B5EF4-FFF2-40B4-BE49-F238E27FC236}">
                  <a16:creationId xmlns:a16="http://schemas.microsoft.com/office/drawing/2014/main" id="{E5FB4B4B-F1CC-CEE1-1208-16F1728EF3E3}"/>
                </a:ext>
              </a:extLst>
            </p:cNvPr>
            <p:cNvSpPr/>
            <p:nvPr/>
          </p:nvSpPr>
          <p:spPr>
            <a:xfrm>
              <a:off x="205093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5" name="Vrije vorm: vorm 154">
              <a:extLst>
                <a:ext uri="{FF2B5EF4-FFF2-40B4-BE49-F238E27FC236}">
                  <a16:creationId xmlns:a16="http://schemas.microsoft.com/office/drawing/2014/main" id="{7220AD50-1D40-C126-8F40-5C4679F4698F}"/>
                </a:ext>
              </a:extLst>
            </p:cNvPr>
            <p:cNvSpPr/>
            <p:nvPr/>
          </p:nvSpPr>
          <p:spPr>
            <a:xfrm>
              <a:off x="372089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6" name="Vrije vorm: vorm 155">
              <a:extLst>
                <a:ext uri="{FF2B5EF4-FFF2-40B4-BE49-F238E27FC236}">
                  <a16:creationId xmlns:a16="http://schemas.microsoft.com/office/drawing/2014/main" id="{BB34E0B8-7AC8-979F-3DBC-C2D8E15BF9BE}"/>
                </a:ext>
              </a:extLst>
            </p:cNvPr>
            <p:cNvSpPr/>
            <p:nvPr/>
          </p:nvSpPr>
          <p:spPr>
            <a:xfrm>
              <a:off x="539082" y="573780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7" name="Vrije vorm: vorm 156">
              <a:extLst>
                <a:ext uri="{FF2B5EF4-FFF2-40B4-BE49-F238E27FC236}">
                  <a16:creationId xmlns:a16="http://schemas.microsoft.com/office/drawing/2014/main" id="{1D67CC74-F444-B8BC-A3A0-F8C5D4E8EECB}"/>
                </a:ext>
              </a:extLst>
            </p:cNvPr>
            <p:cNvSpPr/>
            <p:nvPr/>
          </p:nvSpPr>
          <p:spPr>
            <a:xfrm>
              <a:off x="38100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8" name="Vrije vorm: vorm 157">
              <a:extLst>
                <a:ext uri="{FF2B5EF4-FFF2-40B4-BE49-F238E27FC236}">
                  <a16:creationId xmlns:a16="http://schemas.microsoft.com/office/drawing/2014/main" id="{68860FBA-1A29-6743-37EA-E7340650ADBD}"/>
                </a:ext>
              </a:extLst>
            </p:cNvPr>
            <p:cNvSpPr/>
            <p:nvPr/>
          </p:nvSpPr>
          <p:spPr>
            <a:xfrm>
              <a:off x="205093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9" name="Vrije vorm: vorm 158">
              <a:extLst>
                <a:ext uri="{FF2B5EF4-FFF2-40B4-BE49-F238E27FC236}">
                  <a16:creationId xmlns:a16="http://schemas.microsoft.com/office/drawing/2014/main" id="{84497D8C-4EA5-92C9-70D9-0097653F998D}"/>
                </a:ext>
              </a:extLst>
            </p:cNvPr>
            <p:cNvSpPr/>
            <p:nvPr/>
          </p:nvSpPr>
          <p:spPr>
            <a:xfrm>
              <a:off x="372089" y="557080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0" name="Vrije vorm: vorm 159">
              <a:extLst>
                <a:ext uri="{FF2B5EF4-FFF2-40B4-BE49-F238E27FC236}">
                  <a16:creationId xmlns:a16="http://schemas.microsoft.com/office/drawing/2014/main" id="{3F0C1F8F-6785-3694-B731-041D06A365AB}"/>
                </a:ext>
              </a:extLst>
            </p:cNvPr>
            <p:cNvSpPr/>
            <p:nvPr/>
          </p:nvSpPr>
          <p:spPr>
            <a:xfrm>
              <a:off x="38100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1" name="Vrije vorm: vorm 160">
              <a:extLst>
                <a:ext uri="{FF2B5EF4-FFF2-40B4-BE49-F238E27FC236}">
                  <a16:creationId xmlns:a16="http://schemas.microsoft.com/office/drawing/2014/main" id="{38D95FB0-84F5-11EE-59D7-BDF4DC30C30F}"/>
                </a:ext>
              </a:extLst>
            </p:cNvPr>
            <p:cNvSpPr/>
            <p:nvPr/>
          </p:nvSpPr>
          <p:spPr>
            <a:xfrm>
              <a:off x="205093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2" name="Vrije vorm: vorm 161">
              <a:extLst>
                <a:ext uri="{FF2B5EF4-FFF2-40B4-BE49-F238E27FC236}">
                  <a16:creationId xmlns:a16="http://schemas.microsoft.com/office/drawing/2014/main" id="{C3E3FA57-1C13-44D4-F44D-26C0FBBB90E7}"/>
                </a:ext>
              </a:extLst>
            </p:cNvPr>
            <p:cNvSpPr/>
            <p:nvPr/>
          </p:nvSpPr>
          <p:spPr>
            <a:xfrm>
              <a:off x="372089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3" name="Vrije vorm: vorm 162">
              <a:extLst>
                <a:ext uri="{FF2B5EF4-FFF2-40B4-BE49-F238E27FC236}">
                  <a16:creationId xmlns:a16="http://schemas.microsoft.com/office/drawing/2014/main" id="{325CEF2A-027B-E9B8-65A9-D056B9FCA4EA}"/>
                </a:ext>
              </a:extLst>
            </p:cNvPr>
            <p:cNvSpPr/>
            <p:nvPr/>
          </p:nvSpPr>
          <p:spPr>
            <a:xfrm>
              <a:off x="539082" y="5403816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4" name="Vrije vorm: vorm 163">
              <a:extLst>
                <a:ext uri="{FF2B5EF4-FFF2-40B4-BE49-F238E27FC236}">
                  <a16:creationId xmlns:a16="http://schemas.microsoft.com/office/drawing/2014/main" id="{BEF3C75C-CF94-4C00-6901-CAD2760225FA}"/>
                </a:ext>
              </a:extLst>
            </p:cNvPr>
            <p:cNvSpPr/>
            <p:nvPr/>
          </p:nvSpPr>
          <p:spPr>
            <a:xfrm>
              <a:off x="38100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5" name="Vrije vorm: vorm 164">
              <a:extLst>
                <a:ext uri="{FF2B5EF4-FFF2-40B4-BE49-F238E27FC236}">
                  <a16:creationId xmlns:a16="http://schemas.microsoft.com/office/drawing/2014/main" id="{419BECB6-9FFD-C157-C9E0-68E472481752}"/>
                </a:ext>
              </a:extLst>
            </p:cNvPr>
            <p:cNvSpPr/>
            <p:nvPr/>
          </p:nvSpPr>
          <p:spPr>
            <a:xfrm>
              <a:off x="205093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6" name="Vrije vorm: vorm 165">
              <a:extLst>
                <a:ext uri="{FF2B5EF4-FFF2-40B4-BE49-F238E27FC236}">
                  <a16:creationId xmlns:a16="http://schemas.microsoft.com/office/drawing/2014/main" id="{9264E4E0-5230-63CF-17F6-816AACD49555}"/>
                </a:ext>
              </a:extLst>
            </p:cNvPr>
            <p:cNvSpPr/>
            <p:nvPr/>
          </p:nvSpPr>
          <p:spPr>
            <a:xfrm>
              <a:off x="372089" y="523682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7" name="Vrije vorm: vorm 166">
              <a:extLst>
                <a:ext uri="{FF2B5EF4-FFF2-40B4-BE49-F238E27FC236}">
                  <a16:creationId xmlns:a16="http://schemas.microsoft.com/office/drawing/2014/main" id="{927EEA92-FFC1-711B-C9A4-741FFAD870C6}"/>
                </a:ext>
              </a:extLst>
            </p:cNvPr>
            <p:cNvSpPr/>
            <p:nvPr/>
          </p:nvSpPr>
          <p:spPr>
            <a:xfrm>
              <a:off x="38100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8" name="Vrije vorm: vorm 167">
              <a:extLst>
                <a:ext uri="{FF2B5EF4-FFF2-40B4-BE49-F238E27FC236}">
                  <a16:creationId xmlns:a16="http://schemas.microsoft.com/office/drawing/2014/main" id="{DC623E7F-CAC3-C217-8256-7D4CB014A420}"/>
                </a:ext>
              </a:extLst>
            </p:cNvPr>
            <p:cNvSpPr/>
            <p:nvPr/>
          </p:nvSpPr>
          <p:spPr>
            <a:xfrm>
              <a:off x="205093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9" name="Vrije vorm: vorm 168">
              <a:extLst>
                <a:ext uri="{FF2B5EF4-FFF2-40B4-BE49-F238E27FC236}">
                  <a16:creationId xmlns:a16="http://schemas.microsoft.com/office/drawing/2014/main" id="{EA4A3865-3E70-8B2D-3BAF-67F1415F132C}"/>
                </a:ext>
              </a:extLst>
            </p:cNvPr>
            <p:cNvSpPr/>
            <p:nvPr/>
          </p:nvSpPr>
          <p:spPr>
            <a:xfrm>
              <a:off x="372089" y="5069827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0" name="Vrije vorm: vorm 169">
              <a:extLst>
                <a:ext uri="{FF2B5EF4-FFF2-40B4-BE49-F238E27FC236}">
                  <a16:creationId xmlns:a16="http://schemas.microsoft.com/office/drawing/2014/main" id="{A472591C-46F0-608E-D37E-AFD0C73E5F01}"/>
                </a:ext>
              </a:extLst>
            </p:cNvPr>
            <p:cNvSpPr/>
            <p:nvPr/>
          </p:nvSpPr>
          <p:spPr>
            <a:xfrm>
              <a:off x="38100" y="4902832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1" name="Vrije vorm: vorm 170">
              <a:extLst>
                <a:ext uri="{FF2B5EF4-FFF2-40B4-BE49-F238E27FC236}">
                  <a16:creationId xmlns:a16="http://schemas.microsoft.com/office/drawing/2014/main" id="{C2DBBF60-8C3E-7A9E-B25B-0EC124B3C960}"/>
                </a:ext>
              </a:extLst>
            </p:cNvPr>
            <p:cNvSpPr/>
            <p:nvPr/>
          </p:nvSpPr>
          <p:spPr>
            <a:xfrm>
              <a:off x="205093" y="4902832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2" name="Vrije vorm: vorm 171">
              <a:extLst>
                <a:ext uri="{FF2B5EF4-FFF2-40B4-BE49-F238E27FC236}">
                  <a16:creationId xmlns:a16="http://schemas.microsoft.com/office/drawing/2014/main" id="{0B00371A-22A9-787F-891A-96AD3967F711}"/>
                </a:ext>
              </a:extLst>
            </p:cNvPr>
            <p:cNvSpPr/>
            <p:nvPr/>
          </p:nvSpPr>
          <p:spPr>
            <a:xfrm>
              <a:off x="38100" y="4735839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3" name="Vrije vorm: vorm 172">
              <a:extLst>
                <a:ext uri="{FF2B5EF4-FFF2-40B4-BE49-F238E27FC236}">
                  <a16:creationId xmlns:a16="http://schemas.microsoft.com/office/drawing/2014/main" id="{12C4DDDE-8D09-7D99-DA43-9828FCD9A35E}"/>
                </a:ext>
              </a:extLst>
            </p:cNvPr>
            <p:cNvSpPr/>
            <p:nvPr/>
          </p:nvSpPr>
          <p:spPr>
            <a:xfrm>
              <a:off x="38100" y="4568843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4" name="Vrije vorm: vorm 173">
              <a:extLst>
                <a:ext uri="{FF2B5EF4-FFF2-40B4-BE49-F238E27FC236}">
                  <a16:creationId xmlns:a16="http://schemas.microsoft.com/office/drawing/2014/main" id="{7B19FC94-363D-F0C0-A8CE-043A8BDB8CC8}"/>
                </a:ext>
              </a:extLst>
            </p:cNvPr>
            <p:cNvSpPr/>
            <p:nvPr/>
          </p:nvSpPr>
          <p:spPr>
            <a:xfrm>
              <a:off x="38100" y="440185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5" name="Vrije vorm: vorm 174">
              <a:extLst>
                <a:ext uri="{FF2B5EF4-FFF2-40B4-BE49-F238E27FC236}">
                  <a16:creationId xmlns:a16="http://schemas.microsoft.com/office/drawing/2014/main" id="{ACBB7E9A-B8B8-ECC6-B82F-D7C5E899F931}"/>
                </a:ext>
              </a:extLst>
            </p:cNvPr>
            <p:cNvSpPr/>
            <p:nvPr/>
          </p:nvSpPr>
          <p:spPr>
            <a:xfrm>
              <a:off x="2225699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6" name="Vrije vorm: vorm 175">
              <a:extLst>
                <a:ext uri="{FF2B5EF4-FFF2-40B4-BE49-F238E27FC236}">
                  <a16:creationId xmlns:a16="http://schemas.microsoft.com/office/drawing/2014/main" id="{FDAE5180-B539-035F-E640-800843DA3FDE}"/>
                </a:ext>
              </a:extLst>
            </p:cNvPr>
            <p:cNvSpPr/>
            <p:nvPr/>
          </p:nvSpPr>
          <p:spPr>
            <a:xfrm>
              <a:off x="2392386" y="6739770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3 h 37052"/>
                <a:gd name="connsiteX3" fmla="*/ 0 w 37052"/>
                <a:gd name="connsiteY3" fmla="*/ 37053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3"/>
                  </a:lnTo>
                  <a:lnTo>
                    <a:pt x="0" y="37053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7" name="Vrije vorm: vorm 176">
              <a:extLst>
                <a:ext uri="{FF2B5EF4-FFF2-40B4-BE49-F238E27FC236}">
                  <a16:creationId xmlns:a16="http://schemas.microsoft.com/office/drawing/2014/main" id="{D172FEC7-C22F-EAFF-52EB-3412A46FD11C}"/>
                </a:ext>
              </a:extLst>
            </p:cNvPr>
            <p:cNvSpPr/>
            <p:nvPr/>
          </p:nvSpPr>
          <p:spPr>
            <a:xfrm>
              <a:off x="2225699" y="6572774"/>
              <a:ext cx="86154" cy="86154"/>
            </a:xfrm>
            <a:custGeom>
              <a:avLst/>
              <a:gdLst>
                <a:gd name="connsiteX0" fmla="*/ 0 w 37052"/>
                <a:gd name="connsiteY0" fmla="*/ 0 h 37052"/>
                <a:gd name="connsiteX1" fmla="*/ 37052 w 37052"/>
                <a:gd name="connsiteY1" fmla="*/ 0 h 37052"/>
                <a:gd name="connsiteX2" fmla="*/ 37052 w 37052"/>
                <a:gd name="connsiteY2" fmla="*/ 37052 h 37052"/>
                <a:gd name="connsiteX3" fmla="*/ 0 w 37052"/>
                <a:gd name="connsiteY3" fmla="*/ 37052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52" h="37052">
                  <a:moveTo>
                    <a:pt x="0" y="0"/>
                  </a:moveTo>
                  <a:lnTo>
                    <a:pt x="37052" y="0"/>
                  </a:lnTo>
                  <a:lnTo>
                    <a:pt x="37052" y="37052"/>
                  </a:lnTo>
                  <a:lnTo>
                    <a:pt x="0" y="37052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pic>
        <p:nvPicPr>
          <p:cNvPr id="9" name="Afbeelding 8" descr="Afbeelding met kamerplant, plant, overdekt, muur&#10;&#10;Door AI gegenereerde inhoud is mogelijk onjuist.">
            <a:extLst>
              <a:ext uri="{FF2B5EF4-FFF2-40B4-BE49-F238E27FC236}">
                <a16:creationId xmlns:a16="http://schemas.microsoft.com/office/drawing/2014/main" id="{4DF2B27F-0C98-CE40-E9AA-932063459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6" y="1631373"/>
            <a:ext cx="3175906" cy="37838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F264140-D986-FE5B-F80D-5707A417C3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2321" y="1380880"/>
            <a:ext cx="3281974" cy="21326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7FABBF-816E-8809-8409-22611F0025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8710" y="3844680"/>
            <a:ext cx="2849196" cy="2607407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401236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Top 10 luchtzuiverende planten - Hoogendoornprojectbeplanting.nl Hoogendoorn Projectbeplanting">
            <a:extLst>
              <a:ext uri="{FF2B5EF4-FFF2-40B4-BE49-F238E27FC236}">
                <a16:creationId xmlns:a16="http://schemas.microsoft.com/office/drawing/2014/main" id="{057E514C-CCC5-0E78-653E-6F76CB44244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4391" r="24391"/>
          <a:stretch/>
        </p:blipFill>
        <p:spPr>
          <a:xfrm>
            <a:off x="8683672" y="661737"/>
            <a:ext cx="3287747" cy="5805236"/>
          </a:xfrm>
          <a:custGeom>
            <a:avLst/>
            <a:gdLst>
              <a:gd name="connsiteX0" fmla="*/ 914400 w 3718878"/>
              <a:gd name="connsiteY0" fmla="*/ 0 h 6857999"/>
              <a:gd name="connsiteX1" fmla="*/ 3718878 w 3718878"/>
              <a:gd name="connsiteY1" fmla="*/ 0 h 6857999"/>
              <a:gd name="connsiteX2" fmla="*/ 3718878 w 3718878"/>
              <a:gd name="connsiteY2" fmla="*/ 6857999 h 6857999"/>
              <a:gd name="connsiteX3" fmla="*/ 0 w 3718878"/>
              <a:gd name="connsiteY3" fmla="*/ 6857999 h 6857999"/>
              <a:gd name="connsiteX4" fmla="*/ 0 w 3718878"/>
              <a:gd name="connsiteY4" fmla="*/ 6379512 h 6857999"/>
              <a:gd name="connsiteX5" fmla="*/ 0 w 3718878"/>
              <a:gd name="connsiteY5" fmla="*/ 5669496 h 6857999"/>
              <a:gd name="connsiteX6" fmla="*/ 0 w 3718878"/>
              <a:gd name="connsiteY6" fmla="*/ 5389268 h 6857999"/>
              <a:gd name="connsiteX7" fmla="*/ 0 w 3718878"/>
              <a:gd name="connsiteY7" fmla="*/ 5191008 h 6857999"/>
              <a:gd name="connsiteX8" fmla="*/ 0 w 3718878"/>
              <a:gd name="connsiteY8" fmla="*/ 4910780 h 6857999"/>
              <a:gd name="connsiteX9" fmla="*/ 0 w 3718878"/>
              <a:gd name="connsiteY9" fmla="*/ 4296060 h 6857999"/>
              <a:gd name="connsiteX10" fmla="*/ 0 w 3718878"/>
              <a:gd name="connsiteY10" fmla="*/ 4200763 h 6857999"/>
              <a:gd name="connsiteX11" fmla="*/ 0 w 3718878"/>
              <a:gd name="connsiteY11" fmla="*/ 3817572 h 6857999"/>
              <a:gd name="connsiteX12" fmla="*/ 0 w 3718878"/>
              <a:gd name="connsiteY12" fmla="*/ 3722275 h 6857999"/>
              <a:gd name="connsiteX13" fmla="*/ 0 w 3718878"/>
              <a:gd name="connsiteY13" fmla="*/ 3107556 h 6857999"/>
              <a:gd name="connsiteX14" fmla="*/ 0 w 3718878"/>
              <a:gd name="connsiteY14" fmla="*/ 2629068 h 6857999"/>
              <a:gd name="connsiteX15" fmla="*/ 0 w 3718878"/>
              <a:gd name="connsiteY15" fmla="*/ 2430134 h 6857999"/>
              <a:gd name="connsiteX16" fmla="*/ 0 w 3718878"/>
              <a:gd name="connsiteY16" fmla="*/ 1951646 h 6857999"/>
              <a:gd name="connsiteX17" fmla="*/ 0 w 3718878"/>
              <a:gd name="connsiteY17" fmla="*/ 1241629 h 6857999"/>
              <a:gd name="connsiteX18" fmla="*/ 0 w 3718878"/>
              <a:gd name="connsiteY18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18878" h="6857999">
                <a:moveTo>
                  <a:pt x="914400" y="0"/>
                </a:moveTo>
                <a:lnTo>
                  <a:pt x="3718878" y="0"/>
                </a:lnTo>
                <a:lnTo>
                  <a:pt x="371887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01" y="1593488"/>
            <a:ext cx="7274419" cy="4542000"/>
          </a:xfrm>
        </p:spPr>
        <p:txBody>
          <a:bodyPr vert="horz" lIns="0" tIns="0" rIns="0" bIns="0" rtlCol="0" anchor="t">
            <a:noAutofit/>
          </a:bodyPr>
          <a:lstStyle/>
          <a:p>
            <a:pPr marL="0" indent="0" algn="just">
              <a:buNone/>
            </a:pPr>
            <a:endParaRPr lang="nl-NL" sz="1100" dirty="0">
              <a:cs typeface="Arial"/>
            </a:endParaRPr>
          </a:p>
          <a:p>
            <a:pPr>
              <a:lnSpc>
                <a:spcPct val="113999"/>
              </a:lnSpc>
            </a:pPr>
            <a:endParaRPr lang="en-US" dirty="0">
              <a:cs typeface="Arial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Planten </a:t>
            </a:r>
            <a:r>
              <a:rPr lang="en-US" dirty="0" err="1"/>
              <a:t>bakken</a:t>
            </a:r>
            <a:r>
              <a:rPr lang="en-US" dirty="0"/>
              <a:t> naturals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17</a:t>
            </a:fld>
            <a:endParaRPr lang="nl-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Aanvullend</a:t>
            </a:r>
            <a:r>
              <a:rPr lang="en-US" dirty="0"/>
              <a:t> </a:t>
            </a:r>
            <a:r>
              <a:rPr lang="en-US" dirty="0" err="1"/>
              <a:t>assortiment</a:t>
            </a:r>
            <a:endParaRPr lang="en-US" dirty="0" err="1">
              <a:cs typeface="Arial"/>
            </a:endParaRPr>
          </a:p>
        </p:txBody>
      </p:sp>
      <p:pic>
        <p:nvPicPr>
          <p:cNvPr id="2" name="Picture 1" descr="Bloempotten binnen groot Seychelles - Flowerfeldt - Bloempotten groot? -  Flowerfeldt">
            <a:extLst>
              <a:ext uri="{FF2B5EF4-FFF2-40B4-BE49-F238E27FC236}">
                <a16:creationId xmlns:a16="http://schemas.microsoft.com/office/drawing/2014/main" id="{E4926F89-8380-DD6E-0A62-255D7F9BA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26" y="1520406"/>
            <a:ext cx="2339017" cy="2954546"/>
          </a:xfrm>
          <a:prstGeom prst="rect">
            <a:avLst/>
          </a:prstGeom>
        </p:spPr>
      </p:pic>
      <p:pic>
        <p:nvPicPr>
          <p:cNvPr id="7" name="Picture 6" descr="Grote bloempotten kopen? | Groot aanbod bij Fleur.nl!">
            <a:extLst>
              <a:ext uri="{FF2B5EF4-FFF2-40B4-BE49-F238E27FC236}">
                <a16:creationId xmlns:a16="http://schemas.microsoft.com/office/drawing/2014/main" id="{43FD7595-2069-0474-A7E6-B1C71D791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249" y="2477219"/>
            <a:ext cx="2743200" cy="365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E8FEB3-5080-3C56-E99F-9AF00D1557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7245" y="1837426"/>
            <a:ext cx="1571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1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35C0E-6E9C-4E29-9EA6-B147302C5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77D37EB-C8D9-27DA-D4A3-EF2B9DE3D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597747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Inhoudsopgave 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3214D1-3442-F38A-C34C-4074825634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76693" y="2533476"/>
            <a:ext cx="4597746" cy="344783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r>
              <a:rPr lang="en-US" sz="2000" dirty="0" err="1"/>
              <a:t>Visie</a:t>
            </a:r>
            <a:r>
              <a:rPr lang="en-US" sz="2000" dirty="0"/>
              <a:t> </a:t>
            </a:r>
            <a:r>
              <a:rPr lang="en-US" sz="2000" dirty="0" err="1"/>
              <a:t>kantoorhuisvesting</a:t>
            </a:r>
            <a:endParaRPr lang="en-US" sz="2000" dirty="0" err="1">
              <a:cs typeface="Arial"/>
            </a:endParaRPr>
          </a:p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r>
              <a:rPr lang="en-US" sz="2000" dirty="0" err="1"/>
              <a:t>Fysieke</a:t>
            </a:r>
            <a:r>
              <a:rPr lang="en-US" sz="2000" dirty="0"/>
              <a:t> </a:t>
            </a:r>
            <a:r>
              <a:rPr lang="en-US" sz="2000" dirty="0" err="1"/>
              <a:t>omgeving</a:t>
            </a:r>
            <a:endParaRPr lang="en-US" sz="2000" dirty="0" err="1">
              <a:cs typeface="Arial"/>
            </a:endParaRPr>
          </a:p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r>
              <a:rPr lang="en-US" sz="2000" dirty="0" err="1"/>
              <a:t>Sfeer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inrichting</a:t>
            </a:r>
            <a:endParaRPr lang="en-US" sz="2000" dirty="0" err="1">
              <a:cs typeface="Arial"/>
            </a:endParaRPr>
          </a:p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r>
              <a:rPr lang="en-US" sz="2000" dirty="0" err="1"/>
              <a:t>Huidig</a:t>
            </a:r>
            <a:r>
              <a:rPr lang="en-US" sz="2000" dirty="0"/>
              <a:t> </a:t>
            </a:r>
            <a:r>
              <a:rPr lang="en-US" sz="2000" dirty="0" err="1"/>
              <a:t>assortiment</a:t>
            </a:r>
            <a:endParaRPr lang="en-US" sz="2000" dirty="0" err="1">
              <a:cs typeface="Arial"/>
            </a:endParaRPr>
          </a:p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r>
              <a:rPr lang="en-US" sz="2000" dirty="0" err="1"/>
              <a:t>Aanvullend</a:t>
            </a:r>
            <a:r>
              <a:rPr lang="en-US" sz="2000" dirty="0"/>
              <a:t> </a:t>
            </a:r>
            <a:r>
              <a:rPr lang="en-US" sz="2000" dirty="0" err="1"/>
              <a:t>assortiment</a:t>
            </a:r>
            <a:endParaRPr lang="en-US" sz="2000" dirty="0" err="1">
              <a:cs typeface="Arial"/>
            </a:endParaRPr>
          </a:p>
          <a:p>
            <a:pPr marL="285750" indent="-228600">
              <a:lnSpc>
                <a:spcPct val="90000"/>
              </a:lnSpc>
              <a:buClr>
                <a:srgbClr val="0C2074"/>
              </a:buClr>
              <a:buFont typeface="Arial" panose="020B0604020202020204" pitchFamily="34" charset="0"/>
              <a:buChar char="•"/>
            </a:pPr>
            <a:endParaRPr lang="en-US" sz="200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8B26E88-4497-2FA9-1AE9-2667B02EC4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8364" r="28364"/>
          <a:stretch/>
        </p:blipFill>
        <p:spPr>
          <a:xfrm>
            <a:off x="7385807" y="867064"/>
            <a:ext cx="2739450" cy="5048790"/>
          </a:xfrm>
          <a:prstGeom prst="rect">
            <a:avLst/>
          </a:prstGeom>
          <a:solidFill>
            <a:srgbClr val="FFFFFF">
              <a:lumMod val="95000"/>
            </a:srgbClr>
          </a:solidFill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FC5FFD4-8DDF-2573-AC33-0A654F8BC85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9E843DB9-9987-4157-AB9C-CEA8D7D910BB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>
                <a:spcAft>
                  <a:spcPts val="600"/>
                </a:spcAft>
              </a:pPr>
              <a:t>2</a:t>
            </a:fld>
            <a:endParaRPr lang="en-US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489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28" y="2057255"/>
            <a:ext cx="12191144" cy="4800600"/>
          </a:xfrm>
          <a:custGeom>
            <a:avLst/>
            <a:gdLst/>
            <a:ahLst/>
            <a:cxnLst/>
            <a:rect l="l" t="t" r="r" b="b"/>
            <a:pathLst>
              <a:path w="20104100" h="7916545">
                <a:moveTo>
                  <a:pt x="0" y="7915989"/>
                </a:moveTo>
                <a:lnTo>
                  <a:pt x="20104100" y="7915989"/>
                </a:lnTo>
                <a:lnTo>
                  <a:pt x="20104100" y="0"/>
                </a:lnTo>
                <a:lnTo>
                  <a:pt x="0" y="0"/>
                </a:lnTo>
                <a:lnTo>
                  <a:pt x="0" y="7915989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8" y="127625"/>
            <a:ext cx="12191144" cy="2057399"/>
          </a:xfrm>
          <a:custGeom>
            <a:avLst/>
            <a:gdLst/>
            <a:ahLst/>
            <a:cxnLst/>
            <a:rect l="l" t="t" r="r" b="b"/>
            <a:pathLst>
              <a:path w="20104100" h="3392804">
                <a:moveTo>
                  <a:pt x="0" y="3392566"/>
                </a:moveTo>
                <a:lnTo>
                  <a:pt x="20104100" y="3392566"/>
                </a:lnTo>
                <a:lnTo>
                  <a:pt x="20104100" y="0"/>
                </a:lnTo>
                <a:lnTo>
                  <a:pt x="0" y="0"/>
                </a:lnTo>
                <a:lnTo>
                  <a:pt x="0" y="33925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55"/>
              </a:spcBef>
            </a:pPr>
            <a:r>
              <a:rPr spc="-233" dirty="0"/>
              <a:t>Visie:</a:t>
            </a:r>
            <a:r>
              <a:rPr spc="-185" dirty="0"/>
              <a:t> </a:t>
            </a:r>
            <a:r>
              <a:rPr spc="-79" dirty="0"/>
              <a:t>Wat</a:t>
            </a:r>
            <a:r>
              <a:rPr spc="-185" dirty="0"/>
              <a:t> </a:t>
            </a:r>
            <a:r>
              <a:rPr spc="-133" dirty="0"/>
              <a:t>willen</a:t>
            </a:r>
            <a:r>
              <a:rPr spc="-182" dirty="0"/>
              <a:t> </a:t>
            </a:r>
            <a:r>
              <a:rPr spc="-103" dirty="0"/>
              <a:t>we</a:t>
            </a:r>
            <a:r>
              <a:rPr spc="-185" dirty="0"/>
              <a:t> </a:t>
            </a:r>
            <a:r>
              <a:rPr spc="-273" dirty="0"/>
              <a:t>bereiken?</a:t>
            </a:r>
          </a:p>
        </p:txBody>
      </p:sp>
      <p:sp>
        <p:nvSpPr>
          <p:cNvPr id="9" name="object 9"/>
          <p:cNvSpPr/>
          <p:nvPr/>
        </p:nvSpPr>
        <p:spPr>
          <a:xfrm>
            <a:off x="6314280" y="4723471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166998" y="4816027"/>
            <a:ext cx="3032383" cy="885649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794387">
              <a:lnSpc>
                <a:spcPct val="100000"/>
              </a:lnSpc>
              <a:spcBef>
                <a:spcPts val="58"/>
              </a:spcBef>
            </a:pPr>
            <a:r>
              <a:rPr sz="1152" b="1" spc="-27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hanteren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5" dirty="0">
                <a:solidFill>
                  <a:srgbClr val="1C3382"/>
                </a:solidFill>
                <a:latin typeface="Arial"/>
                <a:cs typeface="Arial"/>
              </a:rPr>
              <a:t>uniforme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33" dirty="0">
                <a:solidFill>
                  <a:srgbClr val="1C3382"/>
                </a:solidFill>
                <a:latin typeface="Arial"/>
                <a:cs typeface="Arial"/>
              </a:rPr>
              <a:t>kaders: </a:t>
            </a:r>
            <a:r>
              <a:rPr sz="1152" b="1" spc="-67" dirty="0">
                <a:solidFill>
                  <a:srgbClr val="1C3382"/>
                </a:solidFill>
                <a:latin typeface="Arial"/>
                <a:cs typeface="Arial"/>
              </a:rPr>
              <a:t>“Gelijke</a:t>
            </a:r>
            <a:r>
              <a:rPr sz="115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monniken,</a:t>
            </a:r>
            <a:r>
              <a:rPr sz="115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gelijke</a:t>
            </a:r>
            <a:r>
              <a:rPr sz="1152" b="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kappen”.</a:t>
            </a:r>
            <a:endParaRPr sz="1152" dirty="0">
              <a:latin typeface="Arial"/>
              <a:cs typeface="Arial"/>
            </a:endParaRPr>
          </a:p>
          <a:p>
            <a:pPr marL="7701" marR="3081">
              <a:lnSpc>
                <a:spcPct val="102299"/>
              </a:lnSpc>
              <a:spcBef>
                <a:spcPts val="843"/>
              </a:spcBef>
            </a:pP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huisvestingsprojecten</a:t>
            </a:r>
            <a:r>
              <a:rPr sz="879" spc="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wordt</a:t>
            </a:r>
            <a:r>
              <a:rPr sz="879" spc="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879" spc="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eenduidige</a:t>
            </a:r>
            <a:r>
              <a:rPr sz="879" spc="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transparante methodiek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gehanteerd.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methodiek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gaat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33" dirty="0">
                <a:solidFill>
                  <a:srgbClr val="1C3382"/>
                </a:solidFill>
                <a:latin typeface="Arial"/>
                <a:cs typeface="Arial"/>
              </a:rPr>
              <a:t>uit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uniformiteit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maatwerk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waar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nodig.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4280" y="4731470"/>
            <a:ext cx="1720734" cy="1372101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6314280" y="1621513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188946" y="1722670"/>
            <a:ext cx="3058568" cy="923385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425496">
              <a:lnSpc>
                <a:spcPct val="100000"/>
              </a:lnSpc>
              <a:spcBef>
                <a:spcPts val="58"/>
              </a:spcBef>
            </a:pPr>
            <a:r>
              <a:rPr sz="1152" b="1" spc="-55" dirty="0">
                <a:solidFill>
                  <a:srgbClr val="1C3382"/>
                </a:solidFill>
                <a:latin typeface="Arial"/>
                <a:cs typeface="Arial"/>
              </a:rPr>
              <a:t>Optimalisatie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27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7" dirty="0">
                <a:solidFill>
                  <a:srgbClr val="1C3382"/>
                </a:solidFill>
                <a:latin typeface="Arial"/>
                <a:cs typeface="Arial"/>
              </a:rPr>
              <a:t>gebruik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152" b="1" spc="-76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03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leidend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3" dirty="0">
                <a:solidFill>
                  <a:srgbClr val="1C3382"/>
                </a:solidFill>
                <a:latin typeface="Arial"/>
                <a:cs typeface="Arial"/>
              </a:rPr>
              <a:t>principe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6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8" dirty="0">
                <a:solidFill>
                  <a:srgbClr val="1C3382"/>
                </a:solidFill>
                <a:latin typeface="Arial"/>
                <a:cs typeface="Arial"/>
              </a:rPr>
              <a:t>alle 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huisvestingsprojecten.</a:t>
            </a:r>
            <a:endParaRPr sz="1152" dirty="0">
              <a:latin typeface="Arial"/>
              <a:cs typeface="Arial"/>
            </a:endParaRPr>
          </a:p>
          <a:p>
            <a:pPr marL="7701" marR="3081">
              <a:lnSpc>
                <a:spcPct val="102299"/>
              </a:lnSpc>
              <a:spcBef>
                <a:spcPts val="840"/>
              </a:spcBef>
            </a:pP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optimaal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benutten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gebouwen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leidt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42" dirty="0">
                <a:solidFill>
                  <a:srgbClr val="1C3382"/>
                </a:solidFill>
                <a:latin typeface="Arial"/>
                <a:cs typeface="Arial"/>
              </a:rPr>
              <a:t>tot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compactere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omvang,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33" dirty="0">
                <a:solidFill>
                  <a:srgbClr val="1C3382"/>
                </a:solidFill>
                <a:latin typeface="Arial"/>
                <a:cs typeface="Arial"/>
              </a:rPr>
              <a:t>wat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bijdraagt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duurzaamheid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kostenreductie.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9661" y="1630224"/>
            <a:ext cx="1720734" cy="1372101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6314280" y="3176877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8166997" y="3269435"/>
            <a:ext cx="3080517" cy="710059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58"/>
              </a:spcBef>
            </a:pPr>
            <a:r>
              <a:rPr sz="1152" b="1" spc="-6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bezit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 naar </a:t>
            </a:r>
            <a:r>
              <a:rPr sz="1152" b="1" spc="-6" dirty="0">
                <a:solidFill>
                  <a:srgbClr val="1C3382"/>
                </a:solidFill>
                <a:latin typeface="Arial"/>
                <a:cs typeface="Arial"/>
              </a:rPr>
              <a:t>gebruik</a:t>
            </a:r>
            <a:endParaRPr sz="1152" dirty="0">
              <a:latin typeface="Arial"/>
              <a:cs typeface="Arial"/>
            </a:endParaRPr>
          </a:p>
          <a:p>
            <a:pPr marL="7701" marR="3081">
              <a:lnSpc>
                <a:spcPct val="102299"/>
              </a:lnSpc>
              <a:spcBef>
                <a:spcPts val="846"/>
              </a:spcBef>
            </a:pP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faciliteiten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zijn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niet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meer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aan een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persoon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of afdeling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voorbehouden,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maar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worden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gedeeld: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we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gaan</a:t>
            </a:r>
            <a:endParaRPr sz="879" dirty="0">
              <a:latin typeface="Arial"/>
              <a:cs typeface="Arial"/>
            </a:endParaRPr>
          </a:p>
          <a:p>
            <a:pPr marL="7701">
              <a:lnSpc>
                <a:spcPct val="100000"/>
              </a:lnSpc>
              <a:spcBef>
                <a:spcPts val="24"/>
              </a:spcBef>
            </a:pP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‘van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bezit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naar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gebruik’.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14280" y="3176878"/>
            <a:ext cx="1720734" cy="1372101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635383" y="4723471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488102" y="4816028"/>
            <a:ext cx="3257646" cy="1159814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155566">
              <a:lnSpc>
                <a:spcPct val="100000"/>
              </a:lnSpc>
              <a:spcBef>
                <a:spcPts val="58"/>
              </a:spcBef>
            </a:pPr>
            <a:r>
              <a:rPr sz="1152" b="1" spc="-11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9" dirty="0">
                <a:solidFill>
                  <a:srgbClr val="1C3382"/>
                </a:solidFill>
                <a:latin typeface="Arial"/>
                <a:cs typeface="Arial"/>
              </a:rPr>
              <a:t>werkomgeving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15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3" dirty="0">
                <a:solidFill>
                  <a:srgbClr val="1C3382"/>
                </a:solidFill>
                <a:latin typeface="Arial"/>
                <a:cs typeface="Arial"/>
              </a:rPr>
              <a:t>persoonlijke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45" dirty="0">
                <a:solidFill>
                  <a:srgbClr val="1C3382"/>
                </a:solidFill>
                <a:latin typeface="Arial"/>
                <a:cs typeface="Arial"/>
              </a:rPr>
              <a:t>behoeften</a:t>
            </a:r>
            <a:r>
              <a:rPr sz="115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activiteiten </a:t>
            </a:r>
            <a:r>
              <a:rPr sz="1152" b="1" spc="-6" dirty="0">
                <a:solidFill>
                  <a:srgbClr val="1C3382"/>
                </a:solidFill>
                <a:latin typeface="Arial"/>
                <a:cs typeface="Arial"/>
              </a:rPr>
              <a:t>ondersteunt</a:t>
            </a:r>
            <a:endParaRPr sz="1152" dirty="0">
              <a:latin typeface="Arial"/>
              <a:cs typeface="Arial"/>
            </a:endParaRPr>
          </a:p>
          <a:p>
            <a:pPr marL="7701" marR="3081">
              <a:lnSpc>
                <a:spcPct val="102299"/>
              </a:lnSpc>
              <a:spcBef>
                <a:spcPts val="843"/>
              </a:spcBef>
            </a:pP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Medewerkers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hebben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vrijheid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om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hun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en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werkwijze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af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te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stemmen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aard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hun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taken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én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hun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persoonlijke</a:t>
            </a:r>
            <a:r>
              <a:rPr sz="879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voorkeuren. </a:t>
            </a:r>
            <a:r>
              <a:rPr sz="879" spc="-52" dirty="0">
                <a:solidFill>
                  <a:srgbClr val="1C3382"/>
                </a:solidFill>
                <a:latin typeface="Arial"/>
                <a:cs typeface="Arial"/>
              </a:rPr>
              <a:t>Deze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flexibele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combineert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taakgerichte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zones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met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aandacht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individuele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ervaringen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welzijn,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waardoor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productiviteit</a:t>
            </a:r>
            <a:r>
              <a:rPr sz="879" spc="-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879" spc="-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tevredenheid</a:t>
            </a:r>
            <a:r>
              <a:rPr sz="879" spc="-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worden</a:t>
            </a:r>
            <a:r>
              <a:rPr sz="879" spc="-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bevorderd.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30" name="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5383" y="4723471"/>
            <a:ext cx="1720729" cy="1372101"/>
          </a:xfrm>
          <a:prstGeom prst="rect">
            <a:avLst/>
          </a:prstGeom>
        </p:spPr>
      </p:pic>
      <p:sp>
        <p:nvSpPr>
          <p:cNvPr id="33" name="object 33"/>
          <p:cNvSpPr/>
          <p:nvPr/>
        </p:nvSpPr>
        <p:spPr>
          <a:xfrm>
            <a:off x="635383" y="1630285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2488102" y="1722843"/>
            <a:ext cx="3251870" cy="1060853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3081">
              <a:lnSpc>
                <a:spcPct val="100000"/>
              </a:lnSpc>
              <a:spcBef>
                <a:spcPts val="58"/>
              </a:spcBef>
            </a:pPr>
            <a:r>
              <a:rPr sz="1152" b="1" spc="-11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plezierige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veilige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6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bijdraagt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5" dirty="0">
                <a:solidFill>
                  <a:srgbClr val="1C3382"/>
                </a:solidFill>
                <a:latin typeface="Arial"/>
                <a:cs typeface="Arial"/>
              </a:rPr>
              <a:t>aan </a:t>
            </a:r>
            <a:r>
              <a:rPr sz="1152" b="1" spc="-69" dirty="0">
                <a:solidFill>
                  <a:srgbClr val="1C3382"/>
                </a:solidFill>
                <a:latin typeface="Arial"/>
                <a:cs typeface="Arial"/>
              </a:rPr>
              <a:t>samenwerken,</a:t>
            </a:r>
            <a:r>
              <a:rPr sz="1152" b="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7" dirty="0">
                <a:solidFill>
                  <a:srgbClr val="1C3382"/>
                </a:solidFill>
                <a:latin typeface="Arial"/>
                <a:cs typeface="Arial"/>
              </a:rPr>
              <a:t>innoveren,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39" dirty="0">
                <a:solidFill>
                  <a:srgbClr val="1C3382"/>
                </a:solidFill>
                <a:latin typeface="Arial"/>
                <a:cs typeface="Arial"/>
              </a:rPr>
              <a:t>efficiënt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werken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15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5" dirty="0">
                <a:solidFill>
                  <a:srgbClr val="1C3382"/>
                </a:solidFill>
                <a:latin typeface="Arial"/>
                <a:cs typeface="Arial"/>
              </a:rPr>
              <a:t>het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vergroten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" dirty="0">
                <a:solidFill>
                  <a:srgbClr val="1C3382"/>
                </a:solidFill>
                <a:latin typeface="Arial"/>
                <a:cs typeface="Arial"/>
              </a:rPr>
              <a:t>werkgeluk.</a:t>
            </a:r>
            <a:endParaRPr sz="1152" dirty="0">
              <a:latin typeface="Arial"/>
              <a:cs typeface="Arial"/>
            </a:endParaRPr>
          </a:p>
          <a:p>
            <a:pPr marL="7701" marR="186756">
              <a:lnSpc>
                <a:spcPct val="102299"/>
              </a:lnSpc>
              <a:spcBef>
                <a:spcPts val="840"/>
              </a:spcBef>
            </a:pP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biedt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hiervoor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juiste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faciliteiten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draagt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bij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welzijn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van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gebruikers.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79" dirty="0">
                <a:solidFill>
                  <a:srgbClr val="1C3382"/>
                </a:solidFill>
                <a:latin typeface="Arial"/>
                <a:cs typeface="Arial"/>
              </a:rPr>
              <a:t>Er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0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identiteit,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op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persoonlijk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niveau,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afdelingsniveau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organisatieniveau.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36" name="object 3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5383" y="1630285"/>
            <a:ext cx="1720729" cy="1372101"/>
          </a:xfrm>
          <a:prstGeom prst="rect">
            <a:avLst/>
          </a:prstGeom>
        </p:spPr>
      </p:pic>
      <p:sp>
        <p:nvSpPr>
          <p:cNvPr id="39" name="object 39"/>
          <p:cNvSpPr/>
          <p:nvPr/>
        </p:nvSpPr>
        <p:spPr>
          <a:xfrm>
            <a:off x="635383" y="3176877"/>
            <a:ext cx="5242654" cy="1372370"/>
          </a:xfrm>
          <a:custGeom>
            <a:avLst/>
            <a:gdLst/>
            <a:ahLst/>
            <a:cxnLst/>
            <a:rect l="l" t="t" r="r" b="b"/>
            <a:pathLst>
              <a:path w="8645525" h="2263140">
                <a:moveTo>
                  <a:pt x="8592649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210341"/>
                </a:lnTo>
                <a:lnTo>
                  <a:pt x="4114" y="2230722"/>
                </a:lnTo>
                <a:lnTo>
                  <a:pt x="15335" y="2247363"/>
                </a:lnTo>
                <a:lnTo>
                  <a:pt x="31977" y="2258582"/>
                </a:lnTo>
                <a:lnTo>
                  <a:pt x="52354" y="2262695"/>
                </a:lnTo>
                <a:lnTo>
                  <a:pt x="8592649" y="2262695"/>
                </a:lnTo>
                <a:lnTo>
                  <a:pt x="8613026" y="2258582"/>
                </a:lnTo>
                <a:lnTo>
                  <a:pt x="8629667" y="2247363"/>
                </a:lnTo>
                <a:lnTo>
                  <a:pt x="8640888" y="2230722"/>
                </a:lnTo>
                <a:lnTo>
                  <a:pt x="8645003" y="2210341"/>
                </a:lnTo>
                <a:lnTo>
                  <a:pt x="8645003" y="52354"/>
                </a:lnTo>
                <a:lnTo>
                  <a:pt x="8640888" y="31977"/>
                </a:lnTo>
                <a:lnTo>
                  <a:pt x="8629667" y="15335"/>
                </a:lnTo>
                <a:lnTo>
                  <a:pt x="8613026" y="4114"/>
                </a:lnTo>
                <a:lnTo>
                  <a:pt x="85926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2488102" y="3269435"/>
            <a:ext cx="3179478" cy="885649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631890">
              <a:lnSpc>
                <a:spcPct val="100000"/>
              </a:lnSpc>
              <a:spcBef>
                <a:spcPts val="58"/>
              </a:spcBef>
            </a:pPr>
            <a:r>
              <a:rPr sz="1152" b="1" spc="-27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6" dirty="0">
                <a:solidFill>
                  <a:srgbClr val="1C3382"/>
                </a:solidFill>
                <a:latin typeface="Arial"/>
                <a:cs typeface="Arial"/>
              </a:rPr>
              <a:t>verhogen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85" dirty="0">
                <a:solidFill>
                  <a:srgbClr val="1C3382"/>
                </a:solidFill>
                <a:latin typeface="Arial"/>
                <a:cs typeface="Arial"/>
              </a:rPr>
              <a:t>aanpassingsvermogen </a:t>
            </a:r>
            <a:r>
              <a:rPr sz="1152" b="1" spc="-61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152" b="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30" dirty="0">
                <a:solidFill>
                  <a:srgbClr val="1C3382"/>
                </a:solidFill>
                <a:latin typeface="Arial"/>
                <a:cs typeface="Arial"/>
              </a:rPr>
              <a:t>flexibiliteit</a:t>
            </a:r>
            <a:r>
              <a:rPr sz="1152" b="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64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152" b="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73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152" b="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152" b="1" spc="-18" dirty="0">
                <a:solidFill>
                  <a:srgbClr val="1C3382"/>
                </a:solidFill>
                <a:latin typeface="Arial"/>
                <a:cs typeface="Arial"/>
              </a:rPr>
              <a:t>werkomgeving.</a:t>
            </a:r>
            <a:endParaRPr sz="1152" dirty="0">
              <a:latin typeface="Arial"/>
              <a:cs typeface="Arial"/>
            </a:endParaRPr>
          </a:p>
          <a:p>
            <a:pPr marL="7701" marR="3081" algn="just">
              <a:lnSpc>
                <a:spcPct val="102299"/>
              </a:lnSpc>
              <a:spcBef>
                <a:spcPts val="843"/>
              </a:spcBef>
            </a:pP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Hierdoor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kunnen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we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inspelen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4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6" dirty="0">
                <a:solidFill>
                  <a:srgbClr val="1C3382"/>
                </a:solidFill>
                <a:latin typeface="Arial"/>
                <a:cs typeface="Arial"/>
              </a:rPr>
              <a:t>snel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veranderende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wereld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mee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4" dirty="0">
                <a:solidFill>
                  <a:srgbClr val="1C3382"/>
                </a:solidFill>
                <a:latin typeface="Arial"/>
                <a:cs typeface="Arial"/>
              </a:rPr>
              <a:t>groeien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33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vooroplopen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12" dirty="0">
                <a:solidFill>
                  <a:srgbClr val="1C3382"/>
                </a:solidFill>
                <a:latin typeface="Arial"/>
                <a:cs typeface="Arial"/>
              </a:rPr>
              <a:t>ontwikkelingen</a:t>
            </a:r>
            <a:r>
              <a:rPr sz="879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27" dirty="0">
                <a:solidFill>
                  <a:srgbClr val="1C3382"/>
                </a:solidFill>
                <a:latin typeface="Arial"/>
                <a:cs typeface="Arial"/>
              </a:rPr>
              <a:t>zonder</a:t>
            </a:r>
            <a:r>
              <a:rPr sz="879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879" spc="-6" dirty="0">
                <a:solidFill>
                  <a:srgbClr val="1C3382"/>
                </a:solidFill>
                <a:latin typeface="Arial"/>
                <a:cs typeface="Arial"/>
              </a:rPr>
              <a:t>ingrijpende verbouwingen.</a:t>
            </a:r>
            <a:endParaRPr sz="879" dirty="0">
              <a:latin typeface="Arial"/>
              <a:cs typeface="Aria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5383" y="3176878"/>
            <a:ext cx="1720729" cy="1372101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  <p:sp>
        <p:nvSpPr>
          <p:cNvPr id="44" name="object 44"/>
          <p:cNvSpPr/>
          <p:nvPr/>
        </p:nvSpPr>
        <p:spPr>
          <a:xfrm>
            <a:off x="4741504" y="6472454"/>
            <a:ext cx="5450204" cy="117830"/>
          </a:xfrm>
          <a:custGeom>
            <a:avLst/>
            <a:gdLst/>
            <a:ahLst/>
            <a:cxnLst/>
            <a:rect l="l" t="t" r="r" b="b"/>
            <a:pathLst>
              <a:path w="8987790" h="194309">
                <a:moveTo>
                  <a:pt x="64655" y="129311"/>
                </a:moveTo>
                <a:lnTo>
                  <a:pt x="0" y="129311"/>
                </a:lnTo>
                <a:lnTo>
                  <a:pt x="0" y="193967"/>
                </a:lnTo>
                <a:lnTo>
                  <a:pt x="64655" y="193967"/>
                </a:lnTo>
                <a:lnTo>
                  <a:pt x="64655" y="129311"/>
                </a:lnTo>
                <a:close/>
              </a:path>
              <a:path w="8987790" h="194309">
                <a:moveTo>
                  <a:pt x="64655" y="0"/>
                </a:moveTo>
                <a:lnTo>
                  <a:pt x="0" y="0"/>
                </a:lnTo>
                <a:lnTo>
                  <a:pt x="0" y="64655"/>
                </a:lnTo>
                <a:lnTo>
                  <a:pt x="64655" y="64655"/>
                </a:lnTo>
                <a:lnTo>
                  <a:pt x="64655" y="0"/>
                </a:lnTo>
                <a:close/>
              </a:path>
              <a:path w="8987790" h="194309">
                <a:moveTo>
                  <a:pt x="193967" y="129311"/>
                </a:moveTo>
                <a:lnTo>
                  <a:pt x="129311" y="129311"/>
                </a:lnTo>
                <a:lnTo>
                  <a:pt x="129311" y="193967"/>
                </a:lnTo>
                <a:lnTo>
                  <a:pt x="193967" y="193967"/>
                </a:lnTo>
                <a:lnTo>
                  <a:pt x="193967" y="129311"/>
                </a:lnTo>
                <a:close/>
              </a:path>
              <a:path w="8987790" h="194309">
                <a:moveTo>
                  <a:pt x="193967" y="0"/>
                </a:moveTo>
                <a:lnTo>
                  <a:pt x="129311" y="0"/>
                </a:lnTo>
                <a:lnTo>
                  <a:pt x="129311" y="64655"/>
                </a:lnTo>
                <a:lnTo>
                  <a:pt x="193967" y="64655"/>
                </a:lnTo>
                <a:lnTo>
                  <a:pt x="193967" y="0"/>
                </a:lnTo>
                <a:close/>
              </a:path>
              <a:path w="8987790" h="194309">
                <a:moveTo>
                  <a:pt x="323291" y="129311"/>
                </a:moveTo>
                <a:lnTo>
                  <a:pt x="258622" y="129311"/>
                </a:lnTo>
                <a:lnTo>
                  <a:pt x="258622" y="193967"/>
                </a:lnTo>
                <a:lnTo>
                  <a:pt x="323291" y="193967"/>
                </a:lnTo>
                <a:lnTo>
                  <a:pt x="323291" y="129311"/>
                </a:lnTo>
                <a:close/>
              </a:path>
              <a:path w="8987790" h="194309">
                <a:moveTo>
                  <a:pt x="323291" y="0"/>
                </a:moveTo>
                <a:lnTo>
                  <a:pt x="258622" y="0"/>
                </a:lnTo>
                <a:lnTo>
                  <a:pt x="258622" y="64655"/>
                </a:lnTo>
                <a:lnTo>
                  <a:pt x="323291" y="64655"/>
                </a:lnTo>
                <a:lnTo>
                  <a:pt x="323291" y="0"/>
                </a:lnTo>
                <a:close/>
              </a:path>
              <a:path w="8987790" h="194309">
                <a:moveTo>
                  <a:pt x="452602" y="0"/>
                </a:moveTo>
                <a:lnTo>
                  <a:pt x="387946" y="0"/>
                </a:lnTo>
                <a:lnTo>
                  <a:pt x="387946" y="64655"/>
                </a:lnTo>
                <a:lnTo>
                  <a:pt x="452602" y="64655"/>
                </a:lnTo>
                <a:lnTo>
                  <a:pt x="452602" y="0"/>
                </a:lnTo>
                <a:close/>
              </a:path>
              <a:path w="8987790" h="194309">
                <a:moveTo>
                  <a:pt x="581926" y="129311"/>
                </a:moveTo>
                <a:lnTo>
                  <a:pt x="517271" y="129311"/>
                </a:lnTo>
                <a:lnTo>
                  <a:pt x="517271" y="193967"/>
                </a:lnTo>
                <a:lnTo>
                  <a:pt x="581926" y="193967"/>
                </a:lnTo>
                <a:lnTo>
                  <a:pt x="581926" y="129311"/>
                </a:lnTo>
                <a:close/>
              </a:path>
              <a:path w="8987790" h="194309">
                <a:moveTo>
                  <a:pt x="581926" y="0"/>
                </a:moveTo>
                <a:lnTo>
                  <a:pt x="517271" y="0"/>
                </a:lnTo>
                <a:lnTo>
                  <a:pt x="517271" y="64655"/>
                </a:lnTo>
                <a:lnTo>
                  <a:pt x="581926" y="64655"/>
                </a:lnTo>
                <a:lnTo>
                  <a:pt x="581926" y="0"/>
                </a:lnTo>
                <a:close/>
              </a:path>
              <a:path w="8987790" h="194309">
                <a:moveTo>
                  <a:pt x="711238" y="129311"/>
                </a:moveTo>
                <a:lnTo>
                  <a:pt x="646582" y="129311"/>
                </a:lnTo>
                <a:lnTo>
                  <a:pt x="646582" y="193967"/>
                </a:lnTo>
                <a:lnTo>
                  <a:pt x="711238" y="193967"/>
                </a:lnTo>
                <a:lnTo>
                  <a:pt x="711238" y="129311"/>
                </a:lnTo>
                <a:close/>
              </a:path>
              <a:path w="8987790" h="194309">
                <a:moveTo>
                  <a:pt x="711238" y="0"/>
                </a:moveTo>
                <a:lnTo>
                  <a:pt x="646582" y="0"/>
                </a:lnTo>
                <a:lnTo>
                  <a:pt x="646582" y="64655"/>
                </a:lnTo>
                <a:lnTo>
                  <a:pt x="711238" y="64655"/>
                </a:lnTo>
                <a:lnTo>
                  <a:pt x="711238" y="0"/>
                </a:lnTo>
                <a:close/>
              </a:path>
              <a:path w="8987790" h="194309">
                <a:moveTo>
                  <a:pt x="840562" y="129311"/>
                </a:moveTo>
                <a:lnTo>
                  <a:pt x="775906" y="129311"/>
                </a:lnTo>
                <a:lnTo>
                  <a:pt x="775906" y="193967"/>
                </a:lnTo>
                <a:lnTo>
                  <a:pt x="840562" y="193967"/>
                </a:lnTo>
                <a:lnTo>
                  <a:pt x="840562" y="129311"/>
                </a:lnTo>
                <a:close/>
              </a:path>
              <a:path w="8987790" h="194309">
                <a:moveTo>
                  <a:pt x="840562" y="0"/>
                </a:moveTo>
                <a:lnTo>
                  <a:pt x="775906" y="0"/>
                </a:lnTo>
                <a:lnTo>
                  <a:pt x="775906" y="64655"/>
                </a:lnTo>
                <a:lnTo>
                  <a:pt x="840562" y="64655"/>
                </a:lnTo>
                <a:lnTo>
                  <a:pt x="840562" y="0"/>
                </a:lnTo>
                <a:close/>
              </a:path>
              <a:path w="8987790" h="194309">
                <a:moveTo>
                  <a:pt x="969873" y="129311"/>
                </a:moveTo>
                <a:lnTo>
                  <a:pt x="905217" y="129311"/>
                </a:lnTo>
                <a:lnTo>
                  <a:pt x="905217" y="193967"/>
                </a:lnTo>
                <a:lnTo>
                  <a:pt x="969873" y="193967"/>
                </a:lnTo>
                <a:lnTo>
                  <a:pt x="969873" y="129311"/>
                </a:lnTo>
                <a:close/>
              </a:path>
              <a:path w="8987790" h="194309">
                <a:moveTo>
                  <a:pt x="969873" y="0"/>
                </a:moveTo>
                <a:lnTo>
                  <a:pt x="905217" y="0"/>
                </a:lnTo>
                <a:lnTo>
                  <a:pt x="905217" y="64655"/>
                </a:lnTo>
                <a:lnTo>
                  <a:pt x="969873" y="64655"/>
                </a:lnTo>
                <a:lnTo>
                  <a:pt x="969873" y="0"/>
                </a:lnTo>
                <a:close/>
              </a:path>
              <a:path w="8987790" h="194309">
                <a:moveTo>
                  <a:pt x="1228509" y="129311"/>
                </a:moveTo>
                <a:lnTo>
                  <a:pt x="1163840" y="129311"/>
                </a:lnTo>
                <a:lnTo>
                  <a:pt x="1163840" y="193967"/>
                </a:lnTo>
                <a:lnTo>
                  <a:pt x="1228509" y="193967"/>
                </a:lnTo>
                <a:lnTo>
                  <a:pt x="1228509" y="129311"/>
                </a:lnTo>
                <a:close/>
              </a:path>
              <a:path w="8987790" h="194309">
                <a:moveTo>
                  <a:pt x="1228509" y="0"/>
                </a:moveTo>
                <a:lnTo>
                  <a:pt x="1163840" y="0"/>
                </a:lnTo>
                <a:lnTo>
                  <a:pt x="1163840" y="64655"/>
                </a:lnTo>
                <a:lnTo>
                  <a:pt x="1228509" y="64655"/>
                </a:lnTo>
                <a:lnTo>
                  <a:pt x="1228509" y="0"/>
                </a:lnTo>
                <a:close/>
              </a:path>
              <a:path w="8987790" h="194309">
                <a:moveTo>
                  <a:pt x="1357833" y="129311"/>
                </a:moveTo>
                <a:lnTo>
                  <a:pt x="1293177" y="129311"/>
                </a:lnTo>
                <a:lnTo>
                  <a:pt x="1293177" y="193967"/>
                </a:lnTo>
                <a:lnTo>
                  <a:pt x="1357833" y="193967"/>
                </a:lnTo>
                <a:lnTo>
                  <a:pt x="1357833" y="129311"/>
                </a:lnTo>
                <a:close/>
              </a:path>
              <a:path w="8987790" h="194309">
                <a:moveTo>
                  <a:pt x="1357833" y="0"/>
                </a:moveTo>
                <a:lnTo>
                  <a:pt x="1293177" y="0"/>
                </a:lnTo>
                <a:lnTo>
                  <a:pt x="1293177" y="64655"/>
                </a:lnTo>
                <a:lnTo>
                  <a:pt x="1357833" y="64655"/>
                </a:lnTo>
                <a:lnTo>
                  <a:pt x="1357833" y="0"/>
                </a:lnTo>
                <a:close/>
              </a:path>
              <a:path w="8987790" h="194309">
                <a:moveTo>
                  <a:pt x="1487144" y="129311"/>
                </a:moveTo>
                <a:lnTo>
                  <a:pt x="1422488" y="129311"/>
                </a:lnTo>
                <a:lnTo>
                  <a:pt x="1422488" y="193967"/>
                </a:lnTo>
                <a:lnTo>
                  <a:pt x="1487144" y="193967"/>
                </a:lnTo>
                <a:lnTo>
                  <a:pt x="1487144" y="129311"/>
                </a:lnTo>
                <a:close/>
              </a:path>
              <a:path w="8987790" h="194309">
                <a:moveTo>
                  <a:pt x="1487144" y="0"/>
                </a:moveTo>
                <a:lnTo>
                  <a:pt x="1422488" y="0"/>
                </a:lnTo>
                <a:lnTo>
                  <a:pt x="1422488" y="64655"/>
                </a:lnTo>
                <a:lnTo>
                  <a:pt x="1487144" y="64655"/>
                </a:lnTo>
                <a:lnTo>
                  <a:pt x="1487144" y="0"/>
                </a:lnTo>
                <a:close/>
              </a:path>
              <a:path w="8987790" h="194309">
                <a:moveTo>
                  <a:pt x="1616456" y="129311"/>
                </a:moveTo>
                <a:lnTo>
                  <a:pt x="1551800" y="129311"/>
                </a:lnTo>
                <a:lnTo>
                  <a:pt x="1551800" y="193967"/>
                </a:lnTo>
                <a:lnTo>
                  <a:pt x="1616456" y="193967"/>
                </a:lnTo>
                <a:lnTo>
                  <a:pt x="1616456" y="129311"/>
                </a:lnTo>
                <a:close/>
              </a:path>
              <a:path w="8987790" h="194309">
                <a:moveTo>
                  <a:pt x="1616456" y="0"/>
                </a:moveTo>
                <a:lnTo>
                  <a:pt x="1551800" y="0"/>
                </a:lnTo>
                <a:lnTo>
                  <a:pt x="1551800" y="64655"/>
                </a:lnTo>
                <a:lnTo>
                  <a:pt x="1616456" y="64655"/>
                </a:lnTo>
                <a:lnTo>
                  <a:pt x="1616456" y="0"/>
                </a:lnTo>
                <a:close/>
              </a:path>
              <a:path w="8987790" h="194309">
                <a:moveTo>
                  <a:pt x="3038957" y="129311"/>
                </a:moveTo>
                <a:lnTo>
                  <a:pt x="2974289" y="129311"/>
                </a:lnTo>
                <a:lnTo>
                  <a:pt x="2974289" y="193967"/>
                </a:lnTo>
                <a:lnTo>
                  <a:pt x="3038957" y="193967"/>
                </a:lnTo>
                <a:lnTo>
                  <a:pt x="3038957" y="129311"/>
                </a:lnTo>
                <a:close/>
              </a:path>
              <a:path w="8987790" h="194309">
                <a:moveTo>
                  <a:pt x="3038957" y="0"/>
                </a:moveTo>
                <a:lnTo>
                  <a:pt x="2974289" y="0"/>
                </a:lnTo>
                <a:lnTo>
                  <a:pt x="2974289" y="64655"/>
                </a:lnTo>
                <a:lnTo>
                  <a:pt x="3038957" y="64655"/>
                </a:lnTo>
                <a:lnTo>
                  <a:pt x="3038957" y="0"/>
                </a:lnTo>
                <a:close/>
              </a:path>
              <a:path w="8987790" h="194309">
                <a:moveTo>
                  <a:pt x="3168269" y="129311"/>
                </a:moveTo>
                <a:lnTo>
                  <a:pt x="3103613" y="129311"/>
                </a:lnTo>
                <a:lnTo>
                  <a:pt x="3103613" y="193967"/>
                </a:lnTo>
                <a:lnTo>
                  <a:pt x="3168269" y="193967"/>
                </a:lnTo>
                <a:lnTo>
                  <a:pt x="3168269" y="129311"/>
                </a:lnTo>
                <a:close/>
              </a:path>
              <a:path w="8987790" h="194309">
                <a:moveTo>
                  <a:pt x="3168269" y="0"/>
                </a:moveTo>
                <a:lnTo>
                  <a:pt x="3103613" y="0"/>
                </a:lnTo>
                <a:lnTo>
                  <a:pt x="3103613" y="64655"/>
                </a:lnTo>
                <a:lnTo>
                  <a:pt x="3168269" y="64655"/>
                </a:lnTo>
                <a:lnTo>
                  <a:pt x="3168269" y="0"/>
                </a:lnTo>
                <a:close/>
              </a:path>
              <a:path w="8987790" h="194309">
                <a:moveTo>
                  <a:pt x="3297580" y="129311"/>
                </a:moveTo>
                <a:lnTo>
                  <a:pt x="3232924" y="129311"/>
                </a:lnTo>
                <a:lnTo>
                  <a:pt x="3232924" y="193967"/>
                </a:lnTo>
                <a:lnTo>
                  <a:pt x="3297580" y="193967"/>
                </a:lnTo>
                <a:lnTo>
                  <a:pt x="3297580" y="129311"/>
                </a:lnTo>
                <a:close/>
              </a:path>
              <a:path w="8987790" h="194309">
                <a:moveTo>
                  <a:pt x="3297580" y="0"/>
                </a:moveTo>
                <a:lnTo>
                  <a:pt x="3232924" y="0"/>
                </a:lnTo>
                <a:lnTo>
                  <a:pt x="3232924" y="64655"/>
                </a:lnTo>
                <a:lnTo>
                  <a:pt x="3297580" y="64655"/>
                </a:lnTo>
                <a:lnTo>
                  <a:pt x="3297580" y="0"/>
                </a:lnTo>
                <a:close/>
              </a:path>
              <a:path w="8987790" h="194309">
                <a:moveTo>
                  <a:pt x="3426904" y="0"/>
                </a:moveTo>
                <a:lnTo>
                  <a:pt x="3362236" y="0"/>
                </a:lnTo>
                <a:lnTo>
                  <a:pt x="3362236" y="64655"/>
                </a:lnTo>
                <a:lnTo>
                  <a:pt x="3426904" y="64655"/>
                </a:lnTo>
                <a:lnTo>
                  <a:pt x="3426904" y="0"/>
                </a:lnTo>
                <a:close/>
              </a:path>
              <a:path w="8987790" h="194309">
                <a:moveTo>
                  <a:pt x="3556228" y="129311"/>
                </a:moveTo>
                <a:lnTo>
                  <a:pt x="3491573" y="129311"/>
                </a:lnTo>
                <a:lnTo>
                  <a:pt x="3491573" y="193967"/>
                </a:lnTo>
                <a:lnTo>
                  <a:pt x="3556228" y="193967"/>
                </a:lnTo>
                <a:lnTo>
                  <a:pt x="3556228" y="129311"/>
                </a:lnTo>
                <a:close/>
              </a:path>
              <a:path w="8987790" h="194309">
                <a:moveTo>
                  <a:pt x="3556228" y="0"/>
                </a:moveTo>
                <a:lnTo>
                  <a:pt x="3491573" y="0"/>
                </a:lnTo>
                <a:lnTo>
                  <a:pt x="3491573" y="64655"/>
                </a:lnTo>
                <a:lnTo>
                  <a:pt x="3556228" y="64655"/>
                </a:lnTo>
                <a:lnTo>
                  <a:pt x="3556228" y="0"/>
                </a:lnTo>
                <a:close/>
              </a:path>
              <a:path w="8987790" h="194309">
                <a:moveTo>
                  <a:pt x="3685540" y="129311"/>
                </a:moveTo>
                <a:lnTo>
                  <a:pt x="3620884" y="129311"/>
                </a:lnTo>
                <a:lnTo>
                  <a:pt x="3620884" y="193967"/>
                </a:lnTo>
                <a:lnTo>
                  <a:pt x="3685540" y="193967"/>
                </a:lnTo>
                <a:lnTo>
                  <a:pt x="3685540" y="129311"/>
                </a:lnTo>
                <a:close/>
              </a:path>
              <a:path w="8987790" h="194309">
                <a:moveTo>
                  <a:pt x="3685540" y="0"/>
                </a:moveTo>
                <a:lnTo>
                  <a:pt x="3620884" y="0"/>
                </a:lnTo>
                <a:lnTo>
                  <a:pt x="3620884" y="64655"/>
                </a:lnTo>
                <a:lnTo>
                  <a:pt x="3685540" y="64655"/>
                </a:lnTo>
                <a:lnTo>
                  <a:pt x="3685540" y="0"/>
                </a:lnTo>
                <a:close/>
              </a:path>
              <a:path w="8987790" h="194309">
                <a:moveTo>
                  <a:pt x="3814851" y="129311"/>
                </a:moveTo>
                <a:lnTo>
                  <a:pt x="3750195" y="129311"/>
                </a:lnTo>
                <a:lnTo>
                  <a:pt x="3750195" y="193967"/>
                </a:lnTo>
                <a:lnTo>
                  <a:pt x="3814851" y="193967"/>
                </a:lnTo>
                <a:lnTo>
                  <a:pt x="3814851" y="129311"/>
                </a:lnTo>
                <a:close/>
              </a:path>
              <a:path w="8987790" h="194309">
                <a:moveTo>
                  <a:pt x="3814851" y="0"/>
                </a:moveTo>
                <a:lnTo>
                  <a:pt x="3750195" y="0"/>
                </a:lnTo>
                <a:lnTo>
                  <a:pt x="3750195" y="64655"/>
                </a:lnTo>
                <a:lnTo>
                  <a:pt x="3814851" y="64655"/>
                </a:lnTo>
                <a:lnTo>
                  <a:pt x="3814851" y="0"/>
                </a:lnTo>
                <a:close/>
              </a:path>
              <a:path w="8987790" h="194309">
                <a:moveTo>
                  <a:pt x="3944175" y="129311"/>
                </a:moveTo>
                <a:lnTo>
                  <a:pt x="3879507" y="129311"/>
                </a:lnTo>
                <a:lnTo>
                  <a:pt x="3879507" y="193967"/>
                </a:lnTo>
                <a:lnTo>
                  <a:pt x="3944175" y="193967"/>
                </a:lnTo>
                <a:lnTo>
                  <a:pt x="3944175" y="129311"/>
                </a:lnTo>
                <a:close/>
              </a:path>
              <a:path w="8987790" h="194309">
                <a:moveTo>
                  <a:pt x="3944175" y="0"/>
                </a:moveTo>
                <a:lnTo>
                  <a:pt x="3879507" y="0"/>
                </a:lnTo>
                <a:lnTo>
                  <a:pt x="3879507" y="64655"/>
                </a:lnTo>
                <a:lnTo>
                  <a:pt x="3944175" y="64655"/>
                </a:lnTo>
                <a:lnTo>
                  <a:pt x="3944175" y="0"/>
                </a:lnTo>
                <a:close/>
              </a:path>
              <a:path w="8987790" h="194309">
                <a:moveTo>
                  <a:pt x="4202811" y="129311"/>
                </a:moveTo>
                <a:lnTo>
                  <a:pt x="4138155" y="129311"/>
                </a:lnTo>
                <a:lnTo>
                  <a:pt x="4138155" y="193967"/>
                </a:lnTo>
                <a:lnTo>
                  <a:pt x="4202811" y="193967"/>
                </a:lnTo>
                <a:lnTo>
                  <a:pt x="4202811" y="129311"/>
                </a:lnTo>
                <a:close/>
              </a:path>
              <a:path w="8987790" h="194309">
                <a:moveTo>
                  <a:pt x="4202811" y="0"/>
                </a:moveTo>
                <a:lnTo>
                  <a:pt x="4138155" y="0"/>
                </a:lnTo>
                <a:lnTo>
                  <a:pt x="4138155" y="64655"/>
                </a:lnTo>
                <a:lnTo>
                  <a:pt x="4202811" y="64655"/>
                </a:lnTo>
                <a:lnTo>
                  <a:pt x="4202811" y="0"/>
                </a:lnTo>
                <a:close/>
              </a:path>
              <a:path w="8987790" h="194309">
                <a:moveTo>
                  <a:pt x="4332122" y="129311"/>
                </a:moveTo>
                <a:lnTo>
                  <a:pt x="4267466" y="129311"/>
                </a:lnTo>
                <a:lnTo>
                  <a:pt x="4267466" y="193967"/>
                </a:lnTo>
                <a:lnTo>
                  <a:pt x="4332122" y="193967"/>
                </a:lnTo>
                <a:lnTo>
                  <a:pt x="4332122" y="129311"/>
                </a:lnTo>
                <a:close/>
              </a:path>
              <a:path w="8987790" h="194309">
                <a:moveTo>
                  <a:pt x="4332122" y="0"/>
                </a:moveTo>
                <a:lnTo>
                  <a:pt x="4267466" y="0"/>
                </a:lnTo>
                <a:lnTo>
                  <a:pt x="4267466" y="64655"/>
                </a:lnTo>
                <a:lnTo>
                  <a:pt x="4332122" y="64655"/>
                </a:lnTo>
                <a:lnTo>
                  <a:pt x="4332122" y="0"/>
                </a:lnTo>
                <a:close/>
              </a:path>
              <a:path w="8987790" h="194309">
                <a:moveTo>
                  <a:pt x="4461446" y="129311"/>
                </a:moveTo>
                <a:lnTo>
                  <a:pt x="4396791" y="129311"/>
                </a:lnTo>
                <a:lnTo>
                  <a:pt x="4396791" y="193967"/>
                </a:lnTo>
                <a:lnTo>
                  <a:pt x="4461446" y="193967"/>
                </a:lnTo>
                <a:lnTo>
                  <a:pt x="4461446" y="129311"/>
                </a:lnTo>
                <a:close/>
              </a:path>
              <a:path w="8987790" h="194309">
                <a:moveTo>
                  <a:pt x="4461446" y="0"/>
                </a:moveTo>
                <a:lnTo>
                  <a:pt x="4396791" y="0"/>
                </a:lnTo>
                <a:lnTo>
                  <a:pt x="4396791" y="64655"/>
                </a:lnTo>
                <a:lnTo>
                  <a:pt x="4461446" y="64655"/>
                </a:lnTo>
                <a:lnTo>
                  <a:pt x="4461446" y="0"/>
                </a:lnTo>
                <a:close/>
              </a:path>
              <a:path w="8987790" h="194309">
                <a:moveTo>
                  <a:pt x="4590758" y="129311"/>
                </a:moveTo>
                <a:lnTo>
                  <a:pt x="4526102" y="129311"/>
                </a:lnTo>
                <a:lnTo>
                  <a:pt x="4526102" y="193967"/>
                </a:lnTo>
                <a:lnTo>
                  <a:pt x="4590758" y="193967"/>
                </a:lnTo>
                <a:lnTo>
                  <a:pt x="4590758" y="129311"/>
                </a:lnTo>
                <a:close/>
              </a:path>
              <a:path w="8987790" h="194309">
                <a:moveTo>
                  <a:pt x="4590758" y="0"/>
                </a:moveTo>
                <a:lnTo>
                  <a:pt x="4526102" y="0"/>
                </a:lnTo>
                <a:lnTo>
                  <a:pt x="4526102" y="64655"/>
                </a:lnTo>
                <a:lnTo>
                  <a:pt x="4590758" y="64655"/>
                </a:lnTo>
                <a:lnTo>
                  <a:pt x="4590758" y="0"/>
                </a:lnTo>
                <a:close/>
              </a:path>
              <a:path w="8987790" h="194309">
                <a:moveTo>
                  <a:pt x="6013247" y="129311"/>
                </a:moveTo>
                <a:lnTo>
                  <a:pt x="5948591" y="129311"/>
                </a:lnTo>
                <a:lnTo>
                  <a:pt x="5948591" y="193967"/>
                </a:lnTo>
                <a:lnTo>
                  <a:pt x="6013247" y="193967"/>
                </a:lnTo>
                <a:lnTo>
                  <a:pt x="6013247" y="129311"/>
                </a:lnTo>
                <a:close/>
              </a:path>
              <a:path w="8987790" h="194309">
                <a:moveTo>
                  <a:pt x="6013247" y="0"/>
                </a:moveTo>
                <a:lnTo>
                  <a:pt x="5948591" y="0"/>
                </a:lnTo>
                <a:lnTo>
                  <a:pt x="5948591" y="64655"/>
                </a:lnTo>
                <a:lnTo>
                  <a:pt x="6013247" y="64655"/>
                </a:lnTo>
                <a:lnTo>
                  <a:pt x="6013247" y="0"/>
                </a:lnTo>
                <a:close/>
              </a:path>
              <a:path w="8987790" h="194309">
                <a:moveTo>
                  <a:pt x="6142558" y="129311"/>
                </a:moveTo>
                <a:lnTo>
                  <a:pt x="6077902" y="129311"/>
                </a:lnTo>
                <a:lnTo>
                  <a:pt x="6077902" y="193967"/>
                </a:lnTo>
                <a:lnTo>
                  <a:pt x="6142558" y="193967"/>
                </a:lnTo>
                <a:lnTo>
                  <a:pt x="6142558" y="129311"/>
                </a:lnTo>
                <a:close/>
              </a:path>
              <a:path w="8987790" h="194309">
                <a:moveTo>
                  <a:pt x="6142558" y="0"/>
                </a:moveTo>
                <a:lnTo>
                  <a:pt x="6077902" y="0"/>
                </a:lnTo>
                <a:lnTo>
                  <a:pt x="6077902" y="64655"/>
                </a:lnTo>
                <a:lnTo>
                  <a:pt x="6142558" y="64655"/>
                </a:lnTo>
                <a:lnTo>
                  <a:pt x="6142558" y="0"/>
                </a:lnTo>
                <a:close/>
              </a:path>
              <a:path w="8987790" h="194309">
                <a:moveTo>
                  <a:pt x="6271882" y="129311"/>
                </a:moveTo>
                <a:lnTo>
                  <a:pt x="6207226" y="129311"/>
                </a:lnTo>
                <a:lnTo>
                  <a:pt x="6207226" y="193967"/>
                </a:lnTo>
                <a:lnTo>
                  <a:pt x="6271882" y="193967"/>
                </a:lnTo>
                <a:lnTo>
                  <a:pt x="6271882" y="129311"/>
                </a:lnTo>
                <a:close/>
              </a:path>
              <a:path w="8987790" h="194309">
                <a:moveTo>
                  <a:pt x="6271882" y="0"/>
                </a:moveTo>
                <a:lnTo>
                  <a:pt x="6207226" y="0"/>
                </a:lnTo>
                <a:lnTo>
                  <a:pt x="6207226" y="64655"/>
                </a:lnTo>
                <a:lnTo>
                  <a:pt x="6271882" y="64655"/>
                </a:lnTo>
                <a:lnTo>
                  <a:pt x="6271882" y="0"/>
                </a:lnTo>
                <a:close/>
              </a:path>
              <a:path w="8987790" h="194309">
                <a:moveTo>
                  <a:pt x="6401194" y="129311"/>
                </a:moveTo>
                <a:lnTo>
                  <a:pt x="6336538" y="129311"/>
                </a:lnTo>
                <a:lnTo>
                  <a:pt x="6336538" y="193967"/>
                </a:lnTo>
                <a:lnTo>
                  <a:pt x="6401194" y="193967"/>
                </a:lnTo>
                <a:lnTo>
                  <a:pt x="6401194" y="129311"/>
                </a:lnTo>
                <a:close/>
              </a:path>
              <a:path w="8987790" h="194309">
                <a:moveTo>
                  <a:pt x="6401194" y="0"/>
                </a:moveTo>
                <a:lnTo>
                  <a:pt x="6336538" y="0"/>
                </a:lnTo>
                <a:lnTo>
                  <a:pt x="6336538" y="64655"/>
                </a:lnTo>
                <a:lnTo>
                  <a:pt x="6401194" y="64655"/>
                </a:lnTo>
                <a:lnTo>
                  <a:pt x="6401194" y="0"/>
                </a:lnTo>
                <a:close/>
              </a:path>
              <a:path w="8987790" h="194309">
                <a:moveTo>
                  <a:pt x="6530518" y="129311"/>
                </a:moveTo>
                <a:lnTo>
                  <a:pt x="6465862" y="129311"/>
                </a:lnTo>
                <a:lnTo>
                  <a:pt x="6465862" y="193967"/>
                </a:lnTo>
                <a:lnTo>
                  <a:pt x="6530518" y="193967"/>
                </a:lnTo>
                <a:lnTo>
                  <a:pt x="6530518" y="129311"/>
                </a:lnTo>
                <a:close/>
              </a:path>
              <a:path w="8987790" h="194309">
                <a:moveTo>
                  <a:pt x="6530518" y="0"/>
                </a:moveTo>
                <a:lnTo>
                  <a:pt x="6465862" y="0"/>
                </a:lnTo>
                <a:lnTo>
                  <a:pt x="6465862" y="64655"/>
                </a:lnTo>
                <a:lnTo>
                  <a:pt x="6530518" y="64655"/>
                </a:lnTo>
                <a:lnTo>
                  <a:pt x="6530518" y="0"/>
                </a:lnTo>
                <a:close/>
              </a:path>
              <a:path w="8987790" h="194309">
                <a:moveTo>
                  <a:pt x="6659842" y="129311"/>
                </a:moveTo>
                <a:lnTo>
                  <a:pt x="6595173" y="129311"/>
                </a:lnTo>
                <a:lnTo>
                  <a:pt x="6595173" y="193967"/>
                </a:lnTo>
                <a:lnTo>
                  <a:pt x="6659842" y="193967"/>
                </a:lnTo>
                <a:lnTo>
                  <a:pt x="6659842" y="129311"/>
                </a:lnTo>
                <a:close/>
              </a:path>
              <a:path w="8987790" h="194309">
                <a:moveTo>
                  <a:pt x="6659842" y="0"/>
                </a:moveTo>
                <a:lnTo>
                  <a:pt x="6595173" y="0"/>
                </a:lnTo>
                <a:lnTo>
                  <a:pt x="6595173" y="64655"/>
                </a:lnTo>
                <a:lnTo>
                  <a:pt x="6659842" y="64655"/>
                </a:lnTo>
                <a:lnTo>
                  <a:pt x="6659842" y="0"/>
                </a:lnTo>
                <a:close/>
              </a:path>
              <a:path w="8987790" h="194309">
                <a:moveTo>
                  <a:pt x="6789153" y="129311"/>
                </a:moveTo>
                <a:lnTo>
                  <a:pt x="6724497" y="129311"/>
                </a:lnTo>
                <a:lnTo>
                  <a:pt x="6724497" y="193967"/>
                </a:lnTo>
                <a:lnTo>
                  <a:pt x="6789153" y="193967"/>
                </a:lnTo>
                <a:lnTo>
                  <a:pt x="6789153" y="129311"/>
                </a:lnTo>
                <a:close/>
              </a:path>
              <a:path w="8987790" h="194309">
                <a:moveTo>
                  <a:pt x="6789153" y="0"/>
                </a:moveTo>
                <a:lnTo>
                  <a:pt x="6724497" y="0"/>
                </a:lnTo>
                <a:lnTo>
                  <a:pt x="6724497" y="64655"/>
                </a:lnTo>
                <a:lnTo>
                  <a:pt x="6789153" y="64655"/>
                </a:lnTo>
                <a:lnTo>
                  <a:pt x="6789153" y="0"/>
                </a:lnTo>
                <a:close/>
              </a:path>
              <a:path w="8987790" h="194309">
                <a:moveTo>
                  <a:pt x="6918465" y="129311"/>
                </a:moveTo>
                <a:lnTo>
                  <a:pt x="6853809" y="129311"/>
                </a:lnTo>
                <a:lnTo>
                  <a:pt x="6853809" y="193967"/>
                </a:lnTo>
                <a:lnTo>
                  <a:pt x="6918465" y="193967"/>
                </a:lnTo>
                <a:lnTo>
                  <a:pt x="6918465" y="129311"/>
                </a:lnTo>
                <a:close/>
              </a:path>
              <a:path w="8987790" h="194309">
                <a:moveTo>
                  <a:pt x="6918465" y="0"/>
                </a:moveTo>
                <a:lnTo>
                  <a:pt x="6853809" y="0"/>
                </a:lnTo>
                <a:lnTo>
                  <a:pt x="6853809" y="64655"/>
                </a:lnTo>
                <a:lnTo>
                  <a:pt x="6918465" y="64655"/>
                </a:lnTo>
                <a:lnTo>
                  <a:pt x="6918465" y="0"/>
                </a:lnTo>
                <a:close/>
              </a:path>
              <a:path w="8987790" h="194309">
                <a:moveTo>
                  <a:pt x="7177100" y="129311"/>
                </a:moveTo>
                <a:lnTo>
                  <a:pt x="7112444" y="129311"/>
                </a:lnTo>
                <a:lnTo>
                  <a:pt x="7112444" y="193967"/>
                </a:lnTo>
                <a:lnTo>
                  <a:pt x="7177100" y="193967"/>
                </a:lnTo>
                <a:lnTo>
                  <a:pt x="7177100" y="129311"/>
                </a:lnTo>
                <a:close/>
              </a:path>
              <a:path w="8987790" h="194309">
                <a:moveTo>
                  <a:pt x="7177100" y="0"/>
                </a:moveTo>
                <a:lnTo>
                  <a:pt x="7112444" y="0"/>
                </a:lnTo>
                <a:lnTo>
                  <a:pt x="7112444" y="64655"/>
                </a:lnTo>
                <a:lnTo>
                  <a:pt x="7177100" y="64655"/>
                </a:lnTo>
                <a:lnTo>
                  <a:pt x="7177100" y="0"/>
                </a:lnTo>
                <a:close/>
              </a:path>
              <a:path w="8987790" h="194309">
                <a:moveTo>
                  <a:pt x="7306424" y="129311"/>
                </a:moveTo>
                <a:lnTo>
                  <a:pt x="7241768" y="129311"/>
                </a:lnTo>
                <a:lnTo>
                  <a:pt x="7241768" y="193967"/>
                </a:lnTo>
                <a:lnTo>
                  <a:pt x="7306424" y="193967"/>
                </a:lnTo>
                <a:lnTo>
                  <a:pt x="7306424" y="129311"/>
                </a:lnTo>
                <a:close/>
              </a:path>
              <a:path w="8987790" h="194309">
                <a:moveTo>
                  <a:pt x="7306424" y="0"/>
                </a:moveTo>
                <a:lnTo>
                  <a:pt x="7241768" y="0"/>
                </a:lnTo>
                <a:lnTo>
                  <a:pt x="7241768" y="64655"/>
                </a:lnTo>
                <a:lnTo>
                  <a:pt x="7306424" y="64655"/>
                </a:lnTo>
                <a:lnTo>
                  <a:pt x="7306424" y="0"/>
                </a:lnTo>
                <a:close/>
              </a:path>
              <a:path w="8987790" h="194309">
                <a:moveTo>
                  <a:pt x="7435736" y="129311"/>
                </a:moveTo>
                <a:lnTo>
                  <a:pt x="7371080" y="129311"/>
                </a:lnTo>
                <a:lnTo>
                  <a:pt x="7371080" y="193967"/>
                </a:lnTo>
                <a:lnTo>
                  <a:pt x="7435736" y="193967"/>
                </a:lnTo>
                <a:lnTo>
                  <a:pt x="7435736" y="129311"/>
                </a:lnTo>
                <a:close/>
              </a:path>
              <a:path w="8987790" h="194309">
                <a:moveTo>
                  <a:pt x="7435736" y="0"/>
                </a:moveTo>
                <a:lnTo>
                  <a:pt x="7371080" y="0"/>
                </a:lnTo>
                <a:lnTo>
                  <a:pt x="7371080" y="64655"/>
                </a:lnTo>
                <a:lnTo>
                  <a:pt x="7435736" y="64655"/>
                </a:lnTo>
                <a:lnTo>
                  <a:pt x="7435736" y="0"/>
                </a:lnTo>
                <a:close/>
              </a:path>
              <a:path w="8987790" h="194309">
                <a:moveTo>
                  <a:pt x="7565060" y="129311"/>
                </a:moveTo>
                <a:lnTo>
                  <a:pt x="7500391" y="129311"/>
                </a:lnTo>
                <a:lnTo>
                  <a:pt x="7500391" y="193967"/>
                </a:lnTo>
                <a:lnTo>
                  <a:pt x="7565060" y="193967"/>
                </a:lnTo>
                <a:lnTo>
                  <a:pt x="7565060" y="129311"/>
                </a:lnTo>
                <a:close/>
              </a:path>
              <a:path w="8987790" h="194309">
                <a:moveTo>
                  <a:pt x="7565060" y="0"/>
                </a:moveTo>
                <a:lnTo>
                  <a:pt x="7500391" y="0"/>
                </a:lnTo>
                <a:lnTo>
                  <a:pt x="7500391" y="64655"/>
                </a:lnTo>
                <a:lnTo>
                  <a:pt x="7565060" y="64655"/>
                </a:lnTo>
                <a:lnTo>
                  <a:pt x="7565060" y="0"/>
                </a:lnTo>
                <a:close/>
              </a:path>
              <a:path w="8987790" h="194309">
                <a:moveTo>
                  <a:pt x="8987549" y="129311"/>
                </a:moveTo>
                <a:lnTo>
                  <a:pt x="8922893" y="129311"/>
                </a:lnTo>
                <a:lnTo>
                  <a:pt x="8922893" y="193967"/>
                </a:lnTo>
                <a:lnTo>
                  <a:pt x="8987549" y="193967"/>
                </a:lnTo>
                <a:lnTo>
                  <a:pt x="8987549" y="129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035735" y="6472454"/>
            <a:ext cx="5920753" cy="117830"/>
          </a:xfrm>
          <a:custGeom>
            <a:avLst/>
            <a:gdLst/>
            <a:ahLst/>
            <a:cxnLst/>
            <a:rect l="l" t="t" r="r" b="b"/>
            <a:pathLst>
              <a:path w="9763760" h="194309">
                <a:moveTo>
                  <a:pt x="64655" y="129311"/>
                </a:moveTo>
                <a:lnTo>
                  <a:pt x="0" y="129311"/>
                </a:lnTo>
                <a:lnTo>
                  <a:pt x="0" y="193967"/>
                </a:lnTo>
                <a:lnTo>
                  <a:pt x="64655" y="193967"/>
                </a:lnTo>
                <a:lnTo>
                  <a:pt x="64655" y="129311"/>
                </a:lnTo>
                <a:close/>
              </a:path>
              <a:path w="9763760" h="194309">
                <a:moveTo>
                  <a:pt x="64655" y="0"/>
                </a:moveTo>
                <a:lnTo>
                  <a:pt x="0" y="0"/>
                </a:lnTo>
                <a:lnTo>
                  <a:pt x="0" y="64655"/>
                </a:lnTo>
                <a:lnTo>
                  <a:pt x="64655" y="64655"/>
                </a:lnTo>
                <a:lnTo>
                  <a:pt x="64655" y="0"/>
                </a:lnTo>
                <a:close/>
              </a:path>
              <a:path w="9763760" h="194309">
                <a:moveTo>
                  <a:pt x="193992" y="129311"/>
                </a:moveTo>
                <a:lnTo>
                  <a:pt x="129324" y="129311"/>
                </a:lnTo>
                <a:lnTo>
                  <a:pt x="129324" y="193967"/>
                </a:lnTo>
                <a:lnTo>
                  <a:pt x="193992" y="193967"/>
                </a:lnTo>
                <a:lnTo>
                  <a:pt x="193992" y="129311"/>
                </a:lnTo>
                <a:close/>
              </a:path>
              <a:path w="9763760" h="194309">
                <a:moveTo>
                  <a:pt x="193992" y="0"/>
                </a:moveTo>
                <a:lnTo>
                  <a:pt x="129324" y="0"/>
                </a:lnTo>
                <a:lnTo>
                  <a:pt x="129324" y="64655"/>
                </a:lnTo>
                <a:lnTo>
                  <a:pt x="193992" y="64655"/>
                </a:lnTo>
                <a:lnTo>
                  <a:pt x="193992" y="0"/>
                </a:lnTo>
                <a:close/>
              </a:path>
              <a:path w="9763760" h="194309">
                <a:moveTo>
                  <a:pt x="323303" y="129311"/>
                </a:moveTo>
                <a:lnTo>
                  <a:pt x="258648" y="129311"/>
                </a:lnTo>
                <a:lnTo>
                  <a:pt x="258648" y="193967"/>
                </a:lnTo>
                <a:lnTo>
                  <a:pt x="323303" y="193967"/>
                </a:lnTo>
                <a:lnTo>
                  <a:pt x="323303" y="129311"/>
                </a:lnTo>
                <a:close/>
              </a:path>
              <a:path w="9763760" h="194309">
                <a:moveTo>
                  <a:pt x="323303" y="0"/>
                </a:moveTo>
                <a:lnTo>
                  <a:pt x="258648" y="0"/>
                </a:lnTo>
                <a:lnTo>
                  <a:pt x="258648" y="64655"/>
                </a:lnTo>
                <a:lnTo>
                  <a:pt x="323303" y="64655"/>
                </a:lnTo>
                <a:lnTo>
                  <a:pt x="323303" y="0"/>
                </a:lnTo>
                <a:close/>
              </a:path>
              <a:path w="9763760" h="194309">
                <a:moveTo>
                  <a:pt x="452615" y="129311"/>
                </a:moveTo>
                <a:lnTo>
                  <a:pt x="387959" y="129311"/>
                </a:lnTo>
                <a:lnTo>
                  <a:pt x="387959" y="193967"/>
                </a:lnTo>
                <a:lnTo>
                  <a:pt x="452615" y="193967"/>
                </a:lnTo>
                <a:lnTo>
                  <a:pt x="452615" y="129311"/>
                </a:lnTo>
                <a:close/>
              </a:path>
              <a:path w="9763760" h="194309">
                <a:moveTo>
                  <a:pt x="452615" y="0"/>
                </a:moveTo>
                <a:lnTo>
                  <a:pt x="387959" y="0"/>
                </a:lnTo>
                <a:lnTo>
                  <a:pt x="387959" y="64655"/>
                </a:lnTo>
                <a:lnTo>
                  <a:pt x="452615" y="64655"/>
                </a:lnTo>
                <a:lnTo>
                  <a:pt x="452615" y="0"/>
                </a:lnTo>
                <a:close/>
              </a:path>
              <a:path w="9763760" h="194309">
                <a:moveTo>
                  <a:pt x="581939" y="129311"/>
                </a:moveTo>
                <a:lnTo>
                  <a:pt x="517271" y="129311"/>
                </a:lnTo>
                <a:lnTo>
                  <a:pt x="517271" y="193967"/>
                </a:lnTo>
                <a:lnTo>
                  <a:pt x="581939" y="193967"/>
                </a:lnTo>
                <a:lnTo>
                  <a:pt x="581939" y="129311"/>
                </a:lnTo>
                <a:close/>
              </a:path>
              <a:path w="9763760" h="194309">
                <a:moveTo>
                  <a:pt x="581939" y="0"/>
                </a:moveTo>
                <a:lnTo>
                  <a:pt x="517271" y="0"/>
                </a:lnTo>
                <a:lnTo>
                  <a:pt x="517271" y="64655"/>
                </a:lnTo>
                <a:lnTo>
                  <a:pt x="581939" y="64655"/>
                </a:lnTo>
                <a:lnTo>
                  <a:pt x="581939" y="0"/>
                </a:lnTo>
                <a:close/>
              </a:path>
              <a:path w="9763760" h="194309">
                <a:moveTo>
                  <a:pt x="711250" y="129311"/>
                </a:moveTo>
                <a:lnTo>
                  <a:pt x="646595" y="129311"/>
                </a:lnTo>
                <a:lnTo>
                  <a:pt x="646595" y="193967"/>
                </a:lnTo>
                <a:lnTo>
                  <a:pt x="711250" y="193967"/>
                </a:lnTo>
                <a:lnTo>
                  <a:pt x="711250" y="129311"/>
                </a:lnTo>
                <a:close/>
              </a:path>
              <a:path w="9763760" h="194309">
                <a:moveTo>
                  <a:pt x="711250" y="0"/>
                </a:moveTo>
                <a:lnTo>
                  <a:pt x="646595" y="0"/>
                </a:lnTo>
                <a:lnTo>
                  <a:pt x="646595" y="64655"/>
                </a:lnTo>
                <a:lnTo>
                  <a:pt x="711250" y="64655"/>
                </a:lnTo>
                <a:lnTo>
                  <a:pt x="711250" y="0"/>
                </a:lnTo>
                <a:close/>
              </a:path>
              <a:path w="9763760" h="194309">
                <a:moveTo>
                  <a:pt x="840574" y="129311"/>
                </a:moveTo>
                <a:lnTo>
                  <a:pt x="775919" y="129311"/>
                </a:lnTo>
                <a:lnTo>
                  <a:pt x="775919" y="193967"/>
                </a:lnTo>
                <a:lnTo>
                  <a:pt x="840574" y="193967"/>
                </a:lnTo>
                <a:lnTo>
                  <a:pt x="840574" y="129311"/>
                </a:lnTo>
                <a:close/>
              </a:path>
              <a:path w="9763760" h="194309">
                <a:moveTo>
                  <a:pt x="840574" y="0"/>
                </a:moveTo>
                <a:lnTo>
                  <a:pt x="775919" y="0"/>
                </a:lnTo>
                <a:lnTo>
                  <a:pt x="775919" y="64655"/>
                </a:lnTo>
                <a:lnTo>
                  <a:pt x="840574" y="64655"/>
                </a:lnTo>
                <a:lnTo>
                  <a:pt x="840574" y="0"/>
                </a:lnTo>
                <a:close/>
              </a:path>
              <a:path w="9763760" h="194309">
                <a:moveTo>
                  <a:pt x="1616468" y="129311"/>
                </a:moveTo>
                <a:lnTo>
                  <a:pt x="1551813" y="129311"/>
                </a:lnTo>
                <a:lnTo>
                  <a:pt x="1551813" y="193967"/>
                </a:lnTo>
                <a:lnTo>
                  <a:pt x="1616468" y="193967"/>
                </a:lnTo>
                <a:lnTo>
                  <a:pt x="1616468" y="129311"/>
                </a:lnTo>
                <a:close/>
              </a:path>
              <a:path w="9763760" h="194309">
                <a:moveTo>
                  <a:pt x="2263051" y="129311"/>
                </a:moveTo>
                <a:lnTo>
                  <a:pt x="2198395" y="129311"/>
                </a:lnTo>
                <a:lnTo>
                  <a:pt x="2198395" y="193967"/>
                </a:lnTo>
                <a:lnTo>
                  <a:pt x="2263051" y="193967"/>
                </a:lnTo>
                <a:lnTo>
                  <a:pt x="2263051" y="129311"/>
                </a:lnTo>
                <a:close/>
              </a:path>
              <a:path w="9763760" h="194309">
                <a:moveTo>
                  <a:pt x="2263051" y="0"/>
                </a:moveTo>
                <a:lnTo>
                  <a:pt x="2198395" y="0"/>
                </a:lnTo>
                <a:lnTo>
                  <a:pt x="2198395" y="64655"/>
                </a:lnTo>
                <a:lnTo>
                  <a:pt x="2263051" y="64655"/>
                </a:lnTo>
                <a:lnTo>
                  <a:pt x="2263051" y="0"/>
                </a:lnTo>
                <a:close/>
              </a:path>
              <a:path w="9763760" h="194309">
                <a:moveTo>
                  <a:pt x="2909646" y="129311"/>
                </a:moveTo>
                <a:lnTo>
                  <a:pt x="2844990" y="129311"/>
                </a:lnTo>
                <a:lnTo>
                  <a:pt x="2844990" y="193967"/>
                </a:lnTo>
                <a:lnTo>
                  <a:pt x="2909646" y="193967"/>
                </a:lnTo>
                <a:lnTo>
                  <a:pt x="2909646" y="129311"/>
                </a:lnTo>
                <a:close/>
              </a:path>
              <a:path w="9763760" h="194309">
                <a:moveTo>
                  <a:pt x="2909646" y="0"/>
                </a:moveTo>
                <a:lnTo>
                  <a:pt x="2844990" y="0"/>
                </a:lnTo>
                <a:lnTo>
                  <a:pt x="2844990" y="64655"/>
                </a:lnTo>
                <a:lnTo>
                  <a:pt x="2909646" y="64655"/>
                </a:lnTo>
                <a:lnTo>
                  <a:pt x="2909646" y="0"/>
                </a:lnTo>
                <a:close/>
              </a:path>
              <a:path w="9763760" h="194309">
                <a:moveTo>
                  <a:pt x="3038957" y="129311"/>
                </a:moveTo>
                <a:lnTo>
                  <a:pt x="2974302" y="129311"/>
                </a:lnTo>
                <a:lnTo>
                  <a:pt x="2974302" y="193967"/>
                </a:lnTo>
                <a:lnTo>
                  <a:pt x="3038957" y="193967"/>
                </a:lnTo>
                <a:lnTo>
                  <a:pt x="3038957" y="129311"/>
                </a:lnTo>
                <a:close/>
              </a:path>
              <a:path w="9763760" h="194309">
                <a:moveTo>
                  <a:pt x="3038957" y="0"/>
                </a:moveTo>
                <a:lnTo>
                  <a:pt x="2974302" y="0"/>
                </a:lnTo>
                <a:lnTo>
                  <a:pt x="2974302" y="64655"/>
                </a:lnTo>
                <a:lnTo>
                  <a:pt x="3038957" y="64655"/>
                </a:lnTo>
                <a:lnTo>
                  <a:pt x="3038957" y="0"/>
                </a:lnTo>
                <a:close/>
              </a:path>
              <a:path w="9763760" h="194309">
                <a:moveTo>
                  <a:pt x="3168281" y="129311"/>
                </a:moveTo>
                <a:lnTo>
                  <a:pt x="3103626" y="129311"/>
                </a:lnTo>
                <a:lnTo>
                  <a:pt x="3103626" y="193967"/>
                </a:lnTo>
                <a:lnTo>
                  <a:pt x="3168281" y="193967"/>
                </a:lnTo>
                <a:lnTo>
                  <a:pt x="3168281" y="129311"/>
                </a:lnTo>
                <a:close/>
              </a:path>
              <a:path w="9763760" h="194309">
                <a:moveTo>
                  <a:pt x="3168281" y="0"/>
                </a:moveTo>
                <a:lnTo>
                  <a:pt x="3103626" y="0"/>
                </a:lnTo>
                <a:lnTo>
                  <a:pt x="3103626" y="64655"/>
                </a:lnTo>
                <a:lnTo>
                  <a:pt x="3168281" y="64655"/>
                </a:lnTo>
                <a:lnTo>
                  <a:pt x="3168281" y="0"/>
                </a:lnTo>
                <a:close/>
              </a:path>
              <a:path w="9763760" h="194309">
                <a:moveTo>
                  <a:pt x="3297605" y="129311"/>
                </a:moveTo>
                <a:lnTo>
                  <a:pt x="3232937" y="129311"/>
                </a:lnTo>
                <a:lnTo>
                  <a:pt x="3232937" y="193967"/>
                </a:lnTo>
                <a:lnTo>
                  <a:pt x="3297605" y="193967"/>
                </a:lnTo>
                <a:lnTo>
                  <a:pt x="3297605" y="129311"/>
                </a:lnTo>
                <a:close/>
              </a:path>
              <a:path w="9763760" h="194309">
                <a:moveTo>
                  <a:pt x="3297605" y="0"/>
                </a:moveTo>
                <a:lnTo>
                  <a:pt x="3232937" y="0"/>
                </a:lnTo>
                <a:lnTo>
                  <a:pt x="3232937" y="64655"/>
                </a:lnTo>
                <a:lnTo>
                  <a:pt x="3297605" y="64655"/>
                </a:lnTo>
                <a:lnTo>
                  <a:pt x="3297605" y="0"/>
                </a:lnTo>
                <a:close/>
              </a:path>
              <a:path w="9763760" h="194309">
                <a:moveTo>
                  <a:pt x="3426917" y="129311"/>
                </a:moveTo>
                <a:lnTo>
                  <a:pt x="3362261" y="129311"/>
                </a:lnTo>
                <a:lnTo>
                  <a:pt x="3362261" y="193967"/>
                </a:lnTo>
                <a:lnTo>
                  <a:pt x="3426917" y="193967"/>
                </a:lnTo>
                <a:lnTo>
                  <a:pt x="3426917" y="129311"/>
                </a:lnTo>
                <a:close/>
              </a:path>
              <a:path w="9763760" h="194309">
                <a:moveTo>
                  <a:pt x="3426917" y="0"/>
                </a:moveTo>
                <a:lnTo>
                  <a:pt x="3362261" y="0"/>
                </a:lnTo>
                <a:lnTo>
                  <a:pt x="3362261" y="64655"/>
                </a:lnTo>
                <a:lnTo>
                  <a:pt x="3426917" y="64655"/>
                </a:lnTo>
                <a:lnTo>
                  <a:pt x="3426917" y="0"/>
                </a:lnTo>
                <a:close/>
              </a:path>
              <a:path w="9763760" h="194309">
                <a:moveTo>
                  <a:pt x="3556228" y="129311"/>
                </a:moveTo>
                <a:lnTo>
                  <a:pt x="3491573" y="129311"/>
                </a:lnTo>
                <a:lnTo>
                  <a:pt x="3491573" y="193967"/>
                </a:lnTo>
                <a:lnTo>
                  <a:pt x="3556228" y="193967"/>
                </a:lnTo>
                <a:lnTo>
                  <a:pt x="3556228" y="129311"/>
                </a:lnTo>
                <a:close/>
              </a:path>
              <a:path w="9763760" h="194309">
                <a:moveTo>
                  <a:pt x="3556228" y="0"/>
                </a:moveTo>
                <a:lnTo>
                  <a:pt x="3491573" y="0"/>
                </a:lnTo>
                <a:lnTo>
                  <a:pt x="3491573" y="64655"/>
                </a:lnTo>
                <a:lnTo>
                  <a:pt x="3556228" y="64655"/>
                </a:lnTo>
                <a:lnTo>
                  <a:pt x="3556228" y="0"/>
                </a:lnTo>
                <a:close/>
              </a:path>
              <a:path w="9763760" h="194309">
                <a:moveTo>
                  <a:pt x="3685540" y="129311"/>
                </a:moveTo>
                <a:lnTo>
                  <a:pt x="3620884" y="129311"/>
                </a:lnTo>
                <a:lnTo>
                  <a:pt x="3620884" y="193967"/>
                </a:lnTo>
                <a:lnTo>
                  <a:pt x="3685540" y="193967"/>
                </a:lnTo>
                <a:lnTo>
                  <a:pt x="3685540" y="129311"/>
                </a:lnTo>
                <a:close/>
              </a:path>
              <a:path w="9763760" h="194309">
                <a:moveTo>
                  <a:pt x="3685540" y="0"/>
                </a:moveTo>
                <a:lnTo>
                  <a:pt x="3620884" y="0"/>
                </a:lnTo>
                <a:lnTo>
                  <a:pt x="3620884" y="64655"/>
                </a:lnTo>
                <a:lnTo>
                  <a:pt x="3685540" y="64655"/>
                </a:lnTo>
                <a:lnTo>
                  <a:pt x="3685540" y="0"/>
                </a:lnTo>
                <a:close/>
              </a:path>
              <a:path w="9763760" h="194309">
                <a:moveTo>
                  <a:pt x="3814864" y="129311"/>
                </a:moveTo>
                <a:lnTo>
                  <a:pt x="3750208" y="129311"/>
                </a:lnTo>
                <a:lnTo>
                  <a:pt x="3750208" y="193967"/>
                </a:lnTo>
                <a:lnTo>
                  <a:pt x="3814864" y="193967"/>
                </a:lnTo>
                <a:lnTo>
                  <a:pt x="3814864" y="129311"/>
                </a:lnTo>
                <a:close/>
              </a:path>
              <a:path w="9763760" h="194309">
                <a:moveTo>
                  <a:pt x="3814864" y="0"/>
                </a:moveTo>
                <a:lnTo>
                  <a:pt x="3750208" y="0"/>
                </a:lnTo>
                <a:lnTo>
                  <a:pt x="3750208" y="64655"/>
                </a:lnTo>
                <a:lnTo>
                  <a:pt x="3814864" y="64655"/>
                </a:lnTo>
                <a:lnTo>
                  <a:pt x="3814864" y="0"/>
                </a:lnTo>
                <a:close/>
              </a:path>
              <a:path w="9763760" h="194309">
                <a:moveTo>
                  <a:pt x="4590770" y="129311"/>
                </a:moveTo>
                <a:lnTo>
                  <a:pt x="4526102" y="129311"/>
                </a:lnTo>
                <a:lnTo>
                  <a:pt x="4526102" y="193967"/>
                </a:lnTo>
                <a:lnTo>
                  <a:pt x="4590770" y="193967"/>
                </a:lnTo>
                <a:lnTo>
                  <a:pt x="4590770" y="129311"/>
                </a:lnTo>
                <a:close/>
              </a:path>
              <a:path w="9763760" h="194309">
                <a:moveTo>
                  <a:pt x="5237353" y="129311"/>
                </a:moveTo>
                <a:lnTo>
                  <a:pt x="5172697" y="129311"/>
                </a:lnTo>
                <a:lnTo>
                  <a:pt x="5172697" y="193967"/>
                </a:lnTo>
                <a:lnTo>
                  <a:pt x="5237353" y="193967"/>
                </a:lnTo>
                <a:lnTo>
                  <a:pt x="5237353" y="129311"/>
                </a:lnTo>
                <a:close/>
              </a:path>
              <a:path w="9763760" h="194309">
                <a:moveTo>
                  <a:pt x="5237353" y="0"/>
                </a:moveTo>
                <a:lnTo>
                  <a:pt x="5172697" y="0"/>
                </a:lnTo>
                <a:lnTo>
                  <a:pt x="5172697" y="64655"/>
                </a:lnTo>
                <a:lnTo>
                  <a:pt x="5237353" y="64655"/>
                </a:lnTo>
                <a:lnTo>
                  <a:pt x="5237353" y="0"/>
                </a:lnTo>
                <a:close/>
              </a:path>
              <a:path w="9763760" h="194309">
                <a:moveTo>
                  <a:pt x="5883935" y="129311"/>
                </a:moveTo>
                <a:lnTo>
                  <a:pt x="5819279" y="129311"/>
                </a:lnTo>
                <a:lnTo>
                  <a:pt x="5819279" y="193967"/>
                </a:lnTo>
                <a:lnTo>
                  <a:pt x="5883935" y="193967"/>
                </a:lnTo>
                <a:lnTo>
                  <a:pt x="5883935" y="129311"/>
                </a:lnTo>
                <a:close/>
              </a:path>
              <a:path w="9763760" h="194309">
                <a:moveTo>
                  <a:pt x="5883935" y="0"/>
                </a:moveTo>
                <a:lnTo>
                  <a:pt x="5819279" y="0"/>
                </a:lnTo>
                <a:lnTo>
                  <a:pt x="5819279" y="64655"/>
                </a:lnTo>
                <a:lnTo>
                  <a:pt x="5883935" y="64655"/>
                </a:lnTo>
                <a:lnTo>
                  <a:pt x="5883935" y="0"/>
                </a:lnTo>
                <a:close/>
              </a:path>
              <a:path w="9763760" h="194309">
                <a:moveTo>
                  <a:pt x="6013259" y="129311"/>
                </a:moveTo>
                <a:lnTo>
                  <a:pt x="5948604" y="129311"/>
                </a:lnTo>
                <a:lnTo>
                  <a:pt x="5948604" y="193967"/>
                </a:lnTo>
                <a:lnTo>
                  <a:pt x="6013259" y="193967"/>
                </a:lnTo>
                <a:lnTo>
                  <a:pt x="6013259" y="129311"/>
                </a:lnTo>
                <a:close/>
              </a:path>
              <a:path w="9763760" h="194309">
                <a:moveTo>
                  <a:pt x="6013259" y="0"/>
                </a:moveTo>
                <a:lnTo>
                  <a:pt x="5948604" y="0"/>
                </a:lnTo>
                <a:lnTo>
                  <a:pt x="5948604" y="64655"/>
                </a:lnTo>
                <a:lnTo>
                  <a:pt x="6013259" y="64655"/>
                </a:lnTo>
                <a:lnTo>
                  <a:pt x="6013259" y="0"/>
                </a:lnTo>
                <a:close/>
              </a:path>
              <a:path w="9763760" h="194309">
                <a:moveTo>
                  <a:pt x="6142571" y="129311"/>
                </a:moveTo>
                <a:lnTo>
                  <a:pt x="6077915" y="129311"/>
                </a:lnTo>
                <a:lnTo>
                  <a:pt x="6077915" y="193967"/>
                </a:lnTo>
                <a:lnTo>
                  <a:pt x="6142571" y="193967"/>
                </a:lnTo>
                <a:lnTo>
                  <a:pt x="6142571" y="129311"/>
                </a:lnTo>
                <a:close/>
              </a:path>
              <a:path w="9763760" h="194309">
                <a:moveTo>
                  <a:pt x="6142571" y="0"/>
                </a:moveTo>
                <a:lnTo>
                  <a:pt x="6077915" y="0"/>
                </a:lnTo>
                <a:lnTo>
                  <a:pt x="6077915" y="64655"/>
                </a:lnTo>
                <a:lnTo>
                  <a:pt x="6142571" y="64655"/>
                </a:lnTo>
                <a:lnTo>
                  <a:pt x="6142571" y="0"/>
                </a:lnTo>
                <a:close/>
              </a:path>
              <a:path w="9763760" h="194309">
                <a:moveTo>
                  <a:pt x="6271895" y="129311"/>
                </a:moveTo>
                <a:lnTo>
                  <a:pt x="6207239" y="129311"/>
                </a:lnTo>
                <a:lnTo>
                  <a:pt x="6207239" y="193967"/>
                </a:lnTo>
                <a:lnTo>
                  <a:pt x="6271895" y="193967"/>
                </a:lnTo>
                <a:lnTo>
                  <a:pt x="6271895" y="129311"/>
                </a:lnTo>
                <a:close/>
              </a:path>
              <a:path w="9763760" h="194309">
                <a:moveTo>
                  <a:pt x="6271895" y="0"/>
                </a:moveTo>
                <a:lnTo>
                  <a:pt x="6207239" y="0"/>
                </a:lnTo>
                <a:lnTo>
                  <a:pt x="6207239" y="64655"/>
                </a:lnTo>
                <a:lnTo>
                  <a:pt x="6271895" y="64655"/>
                </a:lnTo>
                <a:lnTo>
                  <a:pt x="6271895" y="0"/>
                </a:lnTo>
                <a:close/>
              </a:path>
              <a:path w="9763760" h="194309">
                <a:moveTo>
                  <a:pt x="6401206" y="129311"/>
                </a:moveTo>
                <a:lnTo>
                  <a:pt x="6336551" y="129311"/>
                </a:lnTo>
                <a:lnTo>
                  <a:pt x="6336551" y="193967"/>
                </a:lnTo>
                <a:lnTo>
                  <a:pt x="6401206" y="193967"/>
                </a:lnTo>
                <a:lnTo>
                  <a:pt x="6401206" y="129311"/>
                </a:lnTo>
                <a:close/>
              </a:path>
              <a:path w="9763760" h="194309">
                <a:moveTo>
                  <a:pt x="6401206" y="0"/>
                </a:moveTo>
                <a:lnTo>
                  <a:pt x="6336551" y="0"/>
                </a:lnTo>
                <a:lnTo>
                  <a:pt x="6336551" y="64655"/>
                </a:lnTo>
                <a:lnTo>
                  <a:pt x="6401206" y="64655"/>
                </a:lnTo>
                <a:lnTo>
                  <a:pt x="6401206" y="0"/>
                </a:lnTo>
                <a:close/>
              </a:path>
              <a:path w="9763760" h="194309">
                <a:moveTo>
                  <a:pt x="6530530" y="129311"/>
                </a:moveTo>
                <a:lnTo>
                  <a:pt x="6465875" y="129311"/>
                </a:lnTo>
                <a:lnTo>
                  <a:pt x="6465875" y="193967"/>
                </a:lnTo>
                <a:lnTo>
                  <a:pt x="6530530" y="193967"/>
                </a:lnTo>
                <a:lnTo>
                  <a:pt x="6530530" y="129311"/>
                </a:lnTo>
                <a:close/>
              </a:path>
              <a:path w="9763760" h="194309">
                <a:moveTo>
                  <a:pt x="6530530" y="0"/>
                </a:moveTo>
                <a:lnTo>
                  <a:pt x="6465875" y="0"/>
                </a:lnTo>
                <a:lnTo>
                  <a:pt x="6465875" y="64655"/>
                </a:lnTo>
                <a:lnTo>
                  <a:pt x="6530530" y="64655"/>
                </a:lnTo>
                <a:lnTo>
                  <a:pt x="6530530" y="0"/>
                </a:lnTo>
                <a:close/>
              </a:path>
              <a:path w="9763760" h="194309">
                <a:moveTo>
                  <a:pt x="6659842" y="129311"/>
                </a:moveTo>
                <a:lnTo>
                  <a:pt x="6595186" y="129311"/>
                </a:lnTo>
                <a:lnTo>
                  <a:pt x="6595186" y="193967"/>
                </a:lnTo>
                <a:lnTo>
                  <a:pt x="6659842" y="193967"/>
                </a:lnTo>
                <a:lnTo>
                  <a:pt x="6659842" y="129311"/>
                </a:lnTo>
                <a:close/>
              </a:path>
              <a:path w="9763760" h="194309">
                <a:moveTo>
                  <a:pt x="6659842" y="0"/>
                </a:moveTo>
                <a:lnTo>
                  <a:pt x="6595186" y="0"/>
                </a:lnTo>
                <a:lnTo>
                  <a:pt x="6595186" y="64655"/>
                </a:lnTo>
                <a:lnTo>
                  <a:pt x="6659842" y="64655"/>
                </a:lnTo>
                <a:lnTo>
                  <a:pt x="6659842" y="0"/>
                </a:lnTo>
                <a:close/>
              </a:path>
              <a:path w="9763760" h="194309">
                <a:moveTo>
                  <a:pt x="6789153" y="129311"/>
                </a:moveTo>
                <a:lnTo>
                  <a:pt x="6724497" y="129311"/>
                </a:lnTo>
                <a:lnTo>
                  <a:pt x="6724497" y="193967"/>
                </a:lnTo>
                <a:lnTo>
                  <a:pt x="6789153" y="193967"/>
                </a:lnTo>
                <a:lnTo>
                  <a:pt x="6789153" y="129311"/>
                </a:lnTo>
                <a:close/>
              </a:path>
              <a:path w="9763760" h="194309">
                <a:moveTo>
                  <a:pt x="6789153" y="0"/>
                </a:moveTo>
                <a:lnTo>
                  <a:pt x="6724497" y="0"/>
                </a:lnTo>
                <a:lnTo>
                  <a:pt x="6724497" y="64655"/>
                </a:lnTo>
                <a:lnTo>
                  <a:pt x="6789153" y="64655"/>
                </a:lnTo>
                <a:lnTo>
                  <a:pt x="6789153" y="0"/>
                </a:lnTo>
                <a:close/>
              </a:path>
              <a:path w="9763760" h="194309">
                <a:moveTo>
                  <a:pt x="7565060" y="129311"/>
                </a:moveTo>
                <a:lnTo>
                  <a:pt x="7500404" y="129311"/>
                </a:lnTo>
                <a:lnTo>
                  <a:pt x="7500404" y="193967"/>
                </a:lnTo>
                <a:lnTo>
                  <a:pt x="7565060" y="193967"/>
                </a:lnTo>
                <a:lnTo>
                  <a:pt x="7565060" y="129311"/>
                </a:lnTo>
                <a:close/>
              </a:path>
              <a:path w="9763760" h="194309">
                <a:moveTo>
                  <a:pt x="8211655" y="129311"/>
                </a:moveTo>
                <a:lnTo>
                  <a:pt x="8146986" y="129311"/>
                </a:lnTo>
                <a:lnTo>
                  <a:pt x="8146986" y="193967"/>
                </a:lnTo>
                <a:lnTo>
                  <a:pt x="8211655" y="193967"/>
                </a:lnTo>
                <a:lnTo>
                  <a:pt x="8211655" y="129311"/>
                </a:lnTo>
                <a:close/>
              </a:path>
              <a:path w="9763760" h="194309">
                <a:moveTo>
                  <a:pt x="8211655" y="0"/>
                </a:moveTo>
                <a:lnTo>
                  <a:pt x="8146986" y="0"/>
                </a:lnTo>
                <a:lnTo>
                  <a:pt x="8146986" y="64655"/>
                </a:lnTo>
                <a:lnTo>
                  <a:pt x="8211655" y="64655"/>
                </a:lnTo>
                <a:lnTo>
                  <a:pt x="8211655" y="0"/>
                </a:lnTo>
                <a:close/>
              </a:path>
              <a:path w="9763760" h="194309">
                <a:moveTo>
                  <a:pt x="8858237" y="129311"/>
                </a:moveTo>
                <a:lnTo>
                  <a:pt x="8793582" y="129311"/>
                </a:lnTo>
                <a:lnTo>
                  <a:pt x="8793582" y="193967"/>
                </a:lnTo>
                <a:lnTo>
                  <a:pt x="8858237" y="193967"/>
                </a:lnTo>
                <a:lnTo>
                  <a:pt x="8858237" y="129311"/>
                </a:lnTo>
                <a:close/>
              </a:path>
              <a:path w="9763760" h="194309">
                <a:moveTo>
                  <a:pt x="8858237" y="0"/>
                </a:moveTo>
                <a:lnTo>
                  <a:pt x="8793582" y="0"/>
                </a:lnTo>
                <a:lnTo>
                  <a:pt x="8793582" y="64655"/>
                </a:lnTo>
                <a:lnTo>
                  <a:pt x="8858237" y="64655"/>
                </a:lnTo>
                <a:lnTo>
                  <a:pt x="8858237" y="0"/>
                </a:lnTo>
                <a:close/>
              </a:path>
              <a:path w="9763760" h="194309">
                <a:moveTo>
                  <a:pt x="8987549" y="129311"/>
                </a:moveTo>
                <a:lnTo>
                  <a:pt x="8922893" y="129311"/>
                </a:lnTo>
                <a:lnTo>
                  <a:pt x="8922893" y="193967"/>
                </a:lnTo>
                <a:lnTo>
                  <a:pt x="8987549" y="193967"/>
                </a:lnTo>
                <a:lnTo>
                  <a:pt x="8987549" y="129311"/>
                </a:lnTo>
                <a:close/>
              </a:path>
              <a:path w="9763760" h="194309">
                <a:moveTo>
                  <a:pt x="8987549" y="0"/>
                </a:moveTo>
                <a:lnTo>
                  <a:pt x="8922893" y="0"/>
                </a:lnTo>
                <a:lnTo>
                  <a:pt x="8922893" y="64655"/>
                </a:lnTo>
                <a:lnTo>
                  <a:pt x="8987549" y="64655"/>
                </a:lnTo>
                <a:lnTo>
                  <a:pt x="8987549" y="0"/>
                </a:lnTo>
                <a:close/>
              </a:path>
              <a:path w="9763760" h="194309">
                <a:moveTo>
                  <a:pt x="9116873" y="129311"/>
                </a:moveTo>
                <a:lnTo>
                  <a:pt x="9052204" y="129311"/>
                </a:lnTo>
                <a:lnTo>
                  <a:pt x="9052204" y="193967"/>
                </a:lnTo>
                <a:lnTo>
                  <a:pt x="9116873" y="193967"/>
                </a:lnTo>
                <a:lnTo>
                  <a:pt x="9116873" y="129311"/>
                </a:lnTo>
                <a:close/>
              </a:path>
              <a:path w="9763760" h="194309">
                <a:moveTo>
                  <a:pt x="9116873" y="0"/>
                </a:moveTo>
                <a:lnTo>
                  <a:pt x="9052204" y="0"/>
                </a:lnTo>
                <a:lnTo>
                  <a:pt x="9052204" y="64655"/>
                </a:lnTo>
                <a:lnTo>
                  <a:pt x="9116873" y="64655"/>
                </a:lnTo>
                <a:lnTo>
                  <a:pt x="9116873" y="0"/>
                </a:lnTo>
                <a:close/>
              </a:path>
              <a:path w="9763760" h="194309">
                <a:moveTo>
                  <a:pt x="9246197" y="129311"/>
                </a:moveTo>
                <a:lnTo>
                  <a:pt x="9181541" y="129311"/>
                </a:lnTo>
                <a:lnTo>
                  <a:pt x="9181541" y="193967"/>
                </a:lnTo>
                <a:lnTo>
                  <a:pt x="9246197" y="193967"/>
                </a:lnTo>
                <a:lnTo>
                  <a:pt x="9246197" y="129311"/>
                </a:lnTo>
                <a:close/>
              </a:path>
              <a:path w="9763760" h="194309">
                <a:moveTo>
                  <a:pt x="9246197" y="0"/>
                </a:moveTo>
                <a:lnTo>
                  <a:pt x="9181541" y="0"/>
                </a:lnTo>
                <a:lnTo>
                  <a:pt x="9181541" y="64655"/>
                </a:lnTo>
                <a:lnTo>
                  <a:pt x="9246197" y="64655"/>
                </a:lnTo>
                <a:lnTo>
                  <a:pt x="9246197" y="0"/>
                </a:lnTo>
                <a:close/>
              </a:path>
              <a:path w="9763760" h="194309">
                <a:moveTo>
                  <a:pt x="9375508" y="129311"/>
                </a:moveTo>
                <a:lnTo>
                  <a:pt x="9310853" y="129311"/>
                </a:lnTo>
                <a:lnTo>
                  <a:pt x="9310853" y="193967"/>
                </a:lnTo>
                <a:lnTo>
                  <a:pt x="9375508" y="193967"/>
                </a:lnTo>
                <a:lnTo>
                  <a:pt x="9375508" y="129311"/>
                </a:lnTo>
                <a:close/>
              </a:path>
              <a:path w="9763760" h="194309">
                <a:moveTo>
                  <a:pt x="9375508" y="0"/>
                </a:moveTo>
                <a:lnTo>
                  <a:pt x="9310853" y="0"/>
                </a:lnTo>
                <a:lnTo>
                  <a:pt x="9310853" y="64655"/>
                </a:lnTo>
                <a:lnTo>
                  <a:pt x="9375508" y="64655"/>
                </a:lnTo>
                <a:lnTo>
                  <a:pt x="9375508" y="0"/>
                </a:lnTo>
                <a:close/>
              </a:path>
              <a:path w="9763760" h="194309">
                <a:moveTo>
                  <a:pt x="9504820" y="129311"/>
                </a:moveTo>
                <a:lnTo>
                  <a:pt x="9440164" y="129311"/>
                </a:lnTo>
                <a:lnTo>
                  <a:pt x="9440164" y="193967"/>
                </a:lnTo>
                <a:lnTo>
                  <a:pt x="9504820" y="193967"/>
                </a:lnTo>
                <a:lnTo>
                  <a:pt x="9504820" y="129311"/>
                </a:lnTo>
                <a:close/>
              </a:path>
              <a:path w="9763760" h="194309">
                <a:moveTo>
                  <a:pt x="9504820" y="0"/>
                </a:moveTo>
                <a:lnTo>
                  <a:pt x="9440164" y="0"/>
                </a:lnTo>
                <a:lnTo>
                  <a:pt x="9440164" y="64655"/>
                </a:lnTo>
                <a:lnTo>
                  <a:pt x="9504820" y="64655"/>
                </a:lnTo>
                <a:lnTo>
                  <a:pt x="9504820" y="0"/>
                </a:lnTo>
                <a:close/>
              </a:path>
              <a:path w="9763760" h="194309">
                <a:moveTo>
                  <a:pt x="9634144" y="129311"/>
                </a:moveTo>
                <a:lnTo>
                  <a:pt x="9569488" y="129311"/>
                </a:lnTo>
                <a:lnTo>
                  <a:pt x="9569488" y="193967"/>
                </a:lnTo>
                <a:lnTo>
                  <a:pt x="9634144" y="193967"/>
                </a:lnTo>
                <a:lnTo>
                  <a:pt x="9634144" y="129311"/>
                </a:lnTo>
                <a:close/>
              </a:path>
              <a:path w="9763760" h="194309">
                <a:moveTo>
                  <a:pt x="9634144" y="0"/>
                </a:moveTo>
                <a:lnTo>
                  <a:pt x="9569488" y="0"/>
                </a:lnTo>
                <a:lnTo>
                  <a:pt x="9569488" y="64655"/>
                </a:lnTo>
                <a:lnTo>
                  <a:pt x="9634144" y="64655"/>
                </a:lnTo>
                <a:lnTo>
                  <a:pt x="9634144" y="0"/>
                </a:lnTo>
                <a:close/>
              </a:path>
              <a:path w="9763760" h="194309">
                <a:moveTo>
                  <a:pt x="9763455" y="129311"/>
                </a:moveTo>
                <a:lnTo>
                  <a:pt x="9698799" y="129311"/>
                </a:lnTo>
                <a:lnTo>
                  <a:pt x="9698799" y="193967"/>
                </a:lnTo>
                <a:lnTo>
                  <a:pt x="9763455" y="193967"/>
                </a:lnTo>
                <a:lnTo>
                  <a:pt x="9763455" y="129311"/>
                </a:lnTo>
                <a:close/>
              </a:path>
              <a:path w="9763760" h="194309">
                <a:moveTo>
                  <a:pt x="9763455" y="0"/>
                </a:moveTo>
                <a:lnTo>
                  <a:pt x="9698799" y="0"/>
                </a:lnTo>
                <a:lnTo>
                  <a:pt x="9698799" y="64655"/>
                </a:lnTo>
                <a:lnTo>
                  <a:pt x="9763455" y="64655"/>
                </a:lnTo>
                <a:lnTo>
                  <a:pt x="97634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506253" y="6472454"/>
            <a:ext cx="5606925" cy="117830"/>
          </a:xfrm>
          <a:custGeom>
            <a:avLst/>
            <a:gdLst/>
            <a:ahLst/>
            <a:cxnLst/>
            <a:rect l="l" t="t" r="r" b="b"/>
            <a:pathLst>
              <a:path w="9246235" h="194309">
                <a:moveTo>
                  <a:pt x="64655" y="129311"/>
                </a:moveTo>
                <a:lnTo>
                  <a:pt x="0" y="129311"/>
                </a:lnTo>
                <a:lnTo>
                  <a:pt x="0" y="193967"/>
                </a:lnTo>
                <a:lnTo>
                  <a:pt x="64655" y="193967"/>
                </a:lnTo>
                <a:lnTo>
                  <a:pt x="64655" y="129311"/>
                </a:lnTo>
                <a:close/>
              </a:path>
              <a:path w="9246235" h="194309">
                <a:moveTo>
                  <a:pt x="193967" y="129311"/>
                </a:moveTo>
                <a:lnTo>
                  <a:pt x="129311" y="129311"/>
                </a:lnTo>
                <a:lnTo>
                  <a:pt x="129311" y="193967"/>
                </a:lnTo>
                <a:lnTo>
                  <a:pt x="193967" y="193967"/>
                </a:lnTo>
                <a:lnTo>
                  <a:pt x="193967" y="129311"/>
                </a:lnTo>
                <a:close/>
              </a:path>
              <a:path w="9246235" h="194309">
                <a:moveTo>
                  <a:pt x="193967" y="0"/>
                </a:moveTo>
                <a:lnTo>
                  <a:pt x="129311" y="0"/>
                </a:lnTo>
                <a:lnTo>
                  <a:pt x="129311" y="64655"/>
                </a:lnTo>
                <a:lnTo>
                  <a:pt x="193967" y="64655"/>
                </a:lnTo>
                <a:lnTo>
                  <a:pt x="193967" y="0"/>
                </a:lnTo>
                <a:close/>
              </a:path>
              <a:path w="9246235" h="194309">
                <a:moveTo>
                  <a:pt x="323291" y="129311"/>
                </a:moveTo>
                <a:lnTo>
                  <a:pt x="258622" y="129311"/>
                </a:lnTo>
                <a:lnTo>
                  <a:pt x="258622" y="193967"/>
                </a:lnTo>
                <a:lnTo>
                  <a:pt x="323291" y="193967"/>
                </a:lnTo>
                <a:lnTo>
                  <a:pt x="323291" y="129311"/>
                </a:lnTo>
                <a:close/>
              </a:path>
              <a:path w="9246235" h="194309">
                <a:moveTo>
                  <a:pt x="323291" y="0"/>
                </a:moveTo>
                <a:lnTo>
                  <a:pt x="258622" y="0"/>
                </a:lnTo>
                <a:lnTo>
                  <a:pt x="258622" y="64655"/>
                </a:lnTo>
                <a:lnTo>
                  <a:pt x="323291" y="64655"/>
                </a:lnTo>
                <a:lnTo>
                  <a:pt x="323291" y="0"/>
                </a:lnTo>
                <a:close/>
              </a:path>
              <a:path w="9246235" h="194309">
                <a:moveTo>
                  <a:pt x="3168269" y="129311"/>
                </a:moveTo>
                <a:lnTo>
                  <a:pt x="3103613" y="129311"/>
                </a:lnTo>
                <a:lnTo>
                  <a:pt x="3103613" y="193967"/>
                </a:lnTo>
                <a:lnTo>
                  <a:pt x="3168269" y="193967"/>
                </a:lnTo>
                <a:lnTo>
                  <a:pt x="3168269" y="129311"/>
                </a:lnTo>
                <a:close/>
              </a:path>
              <a:path w="9246235" h="194309">
                <a:moveTo>
                  <a:pt x="3168269" y="0"/>
                </a:moveTo>
                <a:lnTo>
                  <a:pt x="3103613" y="0"/>
                </a:lnTo>
                <a:lnTo>
                  <a:pt x="3103613" y="64655"/>
                </a:lnTo>
                <a:lnTo>
                  <a:pt x="3168269" y="64655"/>
                </a:lnTo>
                <a:lnTo>
                  <a:pt x="3168269" y="0"/>
                </a:lnTo>
                <a:close/>
              </a:path>
              <a:path w="9246235" h="194309">
                <a:moveTo>
                  <a:pt x="3297580" y="129311"/>
                </a:moveTo>
                <a:lnTo>
                  <a:pt x="3232924" y="129311"/>
                </a:lnTo>
                <a:lnTo>
                  <a:pt x="3232924" y="193967"/>
                </a:lnTo>
                <a:lnTo>
                  <a:pt x="3297580" y="193967"/>
                </a:lnTo>
                <a:lnTo>
                  <a:pt x="3297580" y="129311"/>
                </a:lnTo>
                <a:close/>
              </a:path>
              <a:path w="9246235" h="194309">
                <a:moveTo>
                  <a:pt x="3297580" y="0"/>
                </a:moveTo>
                <a:lnTo>
                  <a:pt x="3232924" y="0"/>
                </a:lnTo>
                <a:lnTo>
                  <a:pt x="3232924" y="64655"/>
                </a:lnTo>
                <a:lnTo>
                  <a:pt x="3297580" y="64655"/>
                </a:lnTo>
                <a:lnTo>
                  <a:pt x="3297580" y="0"/>
                </a:lnTo>
                <a:close/>
              </a:path>
              <a:path w="9246235" h="194309">
                <a:moveTo>
                  <a:pt x="6142571" y="129311"/>
                </a:moveTo>
                <a:lnTo>
                  <a:pt x="6077902" y="129311"/>
                </a:lnTo>
                <a:lnTo>
                  <a:pt x="6077902" y="193967"/>
                </a:lnTo>
                <a:lnTo>
                  <a:pt x="6142571" y="193967"/>
                </a:lnTo>
                <a:lnTo>
                  <a:pt x="6142571" y="129311"/>
                </a:lnTo>
                <a:close/>
              </a:path>
              <a:path w="9246235" h="194309">
                <a:moveTo>
                  <a:pt x="6142571" y="0"/>
                </a:moveTo>
                <a:lnTo>
                  <a:pt x="6077902" y="0"/>
                </a:lnTo>
                <a:lnTo>
                  <a:pt x="6077902" y="64655"/>
                </a:lnTo>
                <a:lnTo>
                  <a:pt x="6142571" y="64655"/>
                </a:lnTo>
                <a:lnTo>
                  <a:pt x="6142571" y="0"/>
                </a:lnTo>
                <a:close/>
              </a:path>
              <a:path w="9246235" h="194309">
                <a:moveTo>
                  <a:pt x="6271882" y="129311"/>
                </a:moveTo>
                <a:lnTo>
                  <a:pt x="6207226" y="129311"/>
                </a:lnTo>
                <a:lnTo>
                  <a:pt x="6207226" y="193967"/>
                </a:lnTo>
                <a:lnTo>
                  <a:pt x="6271882" y="193967"/>
                </a:lnTo>
                <a:lnTo>
                  <a:pt x="6271882" y="129311"/>
                </a:lnTo>
                <a:close/>
              </a:path>
              <a:path w="9246235" h="194309">
                <a:moveTo>
                  <a:pt x="6271882" y="0"/>
                </a:moveTo>
                <a:lnTo>
                  <a:pt x="6207226" y="0"/>
                </a:lnTo>
                <a:lnTo>
                  <a:pt x="6207226" y="64655"/>
                </a:lnTo>
                <a:lnTo>
                  <a:pt x="6271882" y="64655"/>
                </a:lnTo>
                <a:lnTo>
                  <a:pt x="6271882" y="0"/>
                </a:lnTo>
                <a:close/>
              </a:path>
              <a:path w="9246235" h="194309">
                <a:moveTo>
                  <a:pt x="9116860" y="129311"/>
                </a:moveTo>
                <a:lnTo>
                  <a:pt x="9052204" y="129311"/>
                </a:lnTo>
                <a:lnTo>
                  <a:pt x="9052204" y="193967"/>
                </a:lnTo>
                <a:lnTo>
                  <a:pt x="9116860" y="193967"/>
                </a:lnTo>
                <a:lnTo>
                  <a:pt x="9116860" y="129311"/>
                </a:lnTo>
                <a:close/>
              </a:path>
              <a:path w="9246235" h="194309">
                <a:moveTo>
                  <a:pt x="9116860" y="0"/>
                </a:moveTo>
                <a:lnTo>
                  <a:pt x="9052204" y="0"/>
                </a:lnTo>
                <a:lnTo>
                  <a:pt x="9052204" y="64655"/>
                </a:lnTo>
                <a:lnTo>
                  <a:pt x="9116860" y="64655"/>
                </a:lnTo>
                <a:lnTo>
                  <a:pt x="9116860" y="0"/>
                </a:lnTo>
                <a:close/>
              </a:path>
              <a:path w="9246235" h="194309">
                <a:moveTo>
                  <a:pt x="9246171" y="129311"/>
                </a:moveTo>
                <a:lnTo>
                  <a:pt x="9181516" y="129311"/>
                </a:lnTo>
                <a:lnTo>
                  <a:pt x="9181516" y="193967"/>
                </a:lnTo>
                <a:lnTo>
                  <a:pt x="9246171" y="193967"/>
                </a:lnTo>
                <a:lnTo>
                  <a:pt x="9246171" y="129311"/>
                </a:lnTo>
                <a:close/>
              </a:path>
              <a:path w="9246235" h="194309">
                <a:moveTo>
                  <a:pt x="9246171" y="0"/>
                </a:moveTo>
                <a:lnTo>
                  <a:pt x="9181516" y="0"/>
                </a:lnTo>
                <a:lnTo>
                  <a:pt x="9181516" y="64655"/>
                </a:lnTo>
                <a:lnTo>
                  <a:pt x="9246171" y="64655"/>
                </a:lnTo>
                <a:lnTo>
                  <a:pt x="924617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31146" y="1735623"/>
            <a:ext cx="7619658" cy="4654275"/>
          </a:xfrm>
          <a:custGeom>
            <a:avLst/>
            <a:gdLst/>
            <a:ahLst/>
            <a:cxnLst/>
            <a:rect l="l" t="t" r="r" b="b"/>
            <a:pathLst>
              <a:path w="12565380" h="7675245">
                <a:moveTo>
                  <a:pt x="12512708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7622762"/>
                </a:lnTo>
                <a:lnTo>
                  <a:pt x="4114" y="7643143"/>
                </a:lnTo>
                <a:lnTo>
                  <a:pt x="15335" y="7659785"/>
                </a:lnTo>
                <a:lnTo>
                  <a:pt x="31977" y="7671003"/>
                </a:lnTo>
                <a:lnTo>
                  <a:pt x="52354" y="7675117"/>
                </a:lnTo>
                <a:lnTo>
                  <a:pt x="12313761" y="7675117"/>
                </a:lnTo>
                <a:lnTo>
                  <a:pt x="12565062" y="7423815"/>
                </a:lnTo>
                <a:lnTo>
                  <a:pt x="12565062" y="52354"/>
                </a:lnTo>
                <a:lnTo>
                  <a:pt x="12560947" y="31977"/>
                </a:lnTo>
                <a:lnTo>
                  <a:pt x="12549726" y="15335"/>
                </a:lnTo>
                <a:lnTo>
                  <a:pt x="12533084" y="4114"/>
                </a:lnTo>
                <a:lnTo>
                  <a:pt x="125127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875315" y="1822213"/>
            <a:ext cx="1240678" cy="229113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64"/>
              </a:spcBef>
            </a:pP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Uitgangspunten</a:t>
            </a:r>
            <a:endParaRPr sz="1395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0736" y="2123180"/>
            <a:ext cx="7342197" cy="4024987"/>
          </a:xfrm>
          <a:prstGeom prst="rect">
            <a:avLst/>
          </a:prstGeom>
        </p:spPr>
        <p:txBody>
          <a:bodyPr vert="horz" wrap="square" lIns="0" tIns="27725" rIns="0" bIns="0" numCol="2" rtlCol="0">
            <a:spAutoFit/>
          </a:bodyPr>
          <a:lstStyle/>
          <a:p>
            <a:pPr marL="261458" marR="3081" indent="-254142">
              <a:lnSpc>
                <a:spcPts val="1176"/>
              </a:lnSpc>
              <a:spcBef>
                <a:spcPts val="218"/>
              </a:spcBef>
              <a:buChar char="–"/>
              <a:tabLst>
                <a:tab pos="261458" algn="l"/>
              </a:tabLst>
            </a:pP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Binnen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patiëntenzorgomgeving,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onderzoeksomgeving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onderwijsomgeving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worden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noodzakelijke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primair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proces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gebonden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kantooractiviteiten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opgenomen.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gebruik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4" dirty="0">
                <a:solidFill>
                  <a:srgbClr val="1C3382"/>
                </a:solidFill>
                <a:latin typeface="Arial"/>
                <a:cs typeface="Arial"/>
              </a:rPr>
              <a:t>deze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is 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integraal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onderdeel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planning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uitvoering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hoofdtaken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valt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buiten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scope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kantoorgebieden.</a:t>
            </a:r>
            <a:endParaRPr sz="1092" dirty="0">
              <a:latin typeface="Arial"/>
              <a:cs typeface="Arial"/>
            </a:endParaRPr>
          </a:p>
          <a:p>
            <a:pPr marL="261458" marR="52369" indent="-254142">
              <a:lnSpc>
                <a:spcPts val="1176"/>
              </a:lnSpc>
              <a:spcBef>
                <a:spcPts val="491"/>
              </a:spcBef>
              <a:buChar char="–"/>
              <a:tabLst>
                <a:tab pos="261458" algn="l"/>
              </a:tabLst>
            </a:pP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Alle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overige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kantooractiviteiten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zijn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gelokaliseerd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kantoorgebieden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stafhuisvesting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zijn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onderdeel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beleid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betrekking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30" dirty="0">
                <a:solidFill>
                  <a:srgbClr val="1C3382"/>
                </a:solidFill>
                <a:latin typeface="Arial"/>
                <a:cs typeface="Arial"/>
              </a:rPr>
              <a:t>tot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ruimtetoewijzing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en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-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gebruik.</a:t>
            </a:r>
            <a:endParaRPr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43"/>
              </a:spcBef>
              <a:buChar char="–"/>
              <a:tabLst>
                <a:tab pos="261458" algn="l"/>
              </a:tabLst>
            </a:pP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zijn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werkzones/buurten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gesitueerd</a:t>
            </a:r>
            <a:endParaRPr sz="1092" dirty="0">
              <a:latin typeface="Arial"/>
              <a:cs typeface="Arial"/>
            </a:endParaRPr>
          </a:p>
          <a:p>
            <a:pPr marL="261458" marR="448214" indent="-254142">
              <a:lnSpc>
                <a:spcPts val="1176"/>
              </a:lnSpc>
              <a:spcBef>
                <a:spcPts val="515"/>
              </a:spcBef>
              <a:buChar char="–"/>
              <a:tabLst>
                <a:tab pos="261458" algn="l"/>
              </a:tabLst>
            </a:pP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4" dirty="0">
                <a:solidFill>
                  <a:srgbClr val="1C3382"/>
                </a:solidFill>
                <a:latin typeface="Arial"/>
                <a:cs typeface="Arial"/>
              </a:rPr>
              <a:t>keuze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locaties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buurten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wordt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rekening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gehouden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nabijheid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 van</a:t>
            </a:r>
            <a:endParaRPr sz="1092" dirty="0">
              <a:latin typeface="Arial"/>
              <a:cs typeface="Arial"/>
            </a:endParaRPr>
          </a:p>
          <a:p>
            <a:pPr marL="261458">
              <a:lnSpc>
                <a:spcPts val="1155"/>
              </a:lnSpc>
            </a:pP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patiëntenzorg-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,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onderzoeks-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onderwijsfaciliteiten</a:t>
            </a:r>
            <a:endParaRPr sz="1092" dirty="0">
              <a:latin typeface="Arial"/>
              <a:cs typeface="Arial"/>
            </a:endParaRPr>
          </a:p>
          <a:p>
            <a:pPr marL="261458" marR="50443" indent="-254142">
              <a:lnSpc>
                <a:spcPts val="1176"/>
              </a:lnSpc>
              <a:spcBef>
                <a:spcPts val="515"/>
              </a:spcBef>
              <a:buChar char="–"/>
              <a:tabLst>
                <a:tab pos="261458" algn="l"/>
              </a:tabLst>
            </a:pPr>
            <a:r>
              <a:rPr sz="1092" spc="-88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organisatorische eenheid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heeft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thuishaven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werkkamer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afdelingshoofd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en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secretariaat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als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middelpunt</a:t>
            </a:r>
            <a:endParaRPr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46"/>
              </a:spcBef>
              <a:buChar char="–"/>
              <a:tabLst>
                <a:tab pos="261458" algn="l"/>
              </a:tabLst>
            </a:pP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Scheiden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werken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overleggen/ontmoeten</a:t>
            </a:r>
            <a:endParaRPr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64"/>
              </a:spcBef>
              <a:buChar char="–"/>
              <a:tabLst>
                <a:tab pos="261458" algn="l"/>
              </a:tabLst>
            </a:pP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Mogelijkheden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concentratiewerken/(video)bellen</a:t>
            </a:r>
            <a:endParaRPr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64"/>
              </a:spcBef>
              <a:buChar char="–"/>
              <a:tabLst>
                <a:tab pos="261458" algn="l"/>
              </a:tabLst>
            </a:pP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Mogelijkheden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aanlanden</a:t>
            </a:r>
            <a:endParaRPr sz="1092" dirty="0">
              <a:latin typeface="Arial"/>
              <a:cs typeface="Arial"/>
            </a:endParaRPr>
          </a:p>
          <a:p>
            <a:pPr marL="261458" indent="-253757">
              <a:spcBef>
                <a:spcPts val="367"/>
              </a:spcBef>
              <a:buFontTx/>
              <a:buChar char="–"/>
              <a:tabLst>
                <a:tab pos="261458" algn="l"/>
              </a:tabLst>
            </a:pPr>
            <a:r>
              <a:rPr sz="1092" spc="-18" dirty="0">
                <a:solidFill>
                  <a:srgbClr val="1C3382"/>
                </a:solidFill>
                <a:latin typeface="Arial"/>
                <a:cs typeface="Arial"/>
              </a:rPr>
              <a:t>Maximaal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8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elkaar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(semi)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geconcentreerd</a:t>
            </a:r>
            <a:r>
              <a:rPr lang="nl-NL" sz="1092" spc="-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werken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67"/>
              </a:spcBef>
              <a:buChar char="–"/>
              <a:tabLst>
                <a:tab pos="261458" algn="l"/>
              </a:tabLst>
            </a:pP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Delen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algemene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voorzieningen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(vergaderen,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ontmoeten)</a:t>
            </a:r>
          </a:p>
          <a:p>
            <a:pPr marL="261458" indent="-253757">
              <a:lnSpc>
                <a:spcPct val="100000"/>
              </a:lnSpc>
              <a:spcBef>
                <a:spcPts val="367"/>
              </a:spcBef>
              <a:buChar char="–"/>
              <a:tabLst>
                <a:tab pos="261458" algn="l"/>
              </a:tabLst>
            </a:pP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Scheiding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diverse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bouwstenen,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soms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een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tussenwand,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soms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groen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64"/>
              </a:spcBef>
              <a:buChar char="–"/>
              <a:tabLst>
                <a:tab pos="261458" algn="l"/>
              </a:tabLst>
            </a:pP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Overlegruimten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45" dirty="0">
                <a:solidFill>
                  <a:srgbClr val="1C3382"/>
                </a:solidFill>
                <a:latin typeface="Arial"/>
                <a:cs typeface="Arial"/>
              </a:rPr>
              <a:t>tot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8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personen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werkzone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spcBef>
                <a:spcPts val="364"/>
              </a:spcBef>
              <a:buFontTx/>
              <a:buChar char="–"/>
              <a:tabLst>
                <a:tab pos="261458" algn="l"/>
              </a:tabLst>
            </a:pP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Vergaderruimten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vanaf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8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personen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buiten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de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werkzone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clusteren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centraal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toegankelijk</a:t>
            </a:r>
          </a:p>
          <a:p>
            <a:pPr marL="261458" indent="-253757">
              <a:spcBef>
                <a:spcPts val="364"/>
              </a:spcBef>
              <a:buFontTx/>
              <a:buChar char="–"/>
              <a:tabLst>
                <a:tab pos="261458" algn="l"/>
              </a:tabLst>
            </a:pPr>
            <a:r>
              <a:rPr lang="nl-NL" sz="1092" spc="-88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8" dirty="0">
                <a:solidFill>
                  <a:srgbClr val="1C3382"/>
                </a:solidFill>
                <a:latin typeface="Arial"/>
                <a:cs typeface="Arial"/>
              </a:rPr>
              <a:t>aantal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vergaderruimten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is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specifiek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ingericht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voor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MDO</a:t>
            </a:r>
            <a:endParaRPr lang="nl-NL" dirty="0">
              <a:latin typeface="Arial"/>
              <a:cs typeface="Arial"/>
            </a:endParaRPr>
          </a:p>
          <a:p>
            <a:pPr marL="261458" indent="-253757">
              <a:spcBef>
                <a:spcPts val="364"/>
              </a:spcBef>
              <a:buFontTx/>
              <a:buChar char="–"/>
              <a:tabLst>
                <a:tab pos="261458" algn="l"/>
              </a:tabLst>
            </a:pP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Geluidsdragers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werken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akoestisch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afgesloten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364"/>
              </a:spcBef>
              <a:buChar char="–"/>
              <a:tabLst>
                <a:tab pos="261458" algn="l"/>
              </a:tabLst>
            </a:pP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Beperkte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opslag-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archiefruimte</a:t>
            </a:r>
            <a:endParaRPr lang="nl-NL" sz="1092" dirty="0">
              <a:latin typeface="Arial"/>
              <a:cs typeface="Arial"/>
            </a:endParaRPr>
          </a:p>
          <a:p>
            <a:pPr marL="261458">
              <a:lnSpc>
                <a:spcPct val="100000"/>
              </a:lnSpc>
              <a:spcBef>
                <a:spcPts val="424"/>
              </a:spcBef>
            </a:pPr>
            <a:r>
              <a:rPr lang="nl-NL" sz="1092" spc="-55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benodigde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per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type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bepaalt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hoeveel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werkplekken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per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gebied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gerealiseerd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kunnen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worden</a:t>
            </a:r>
            <a:r>
              <a:rPr lang="nl-NL"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(Arbonorm)</a:t>
            </a:r>
            <a:endParaRPr lang="nl-NL" sz="1092" dirty="0">
              <a:latin typeface="Arial"/>
              <a:cs typeface="Arial"/>
            </a:endParaRPr>
          </a:p>
          <a:p>
            <a:pPr marL="261458" marR="3081" indent="-254142">
              <a:lnSpc>
                <a:spcPts val="1176"/>
              </a:lnSpc>
              <a:spcBef>
                <a:spcPts val="515"/>
              </a:spcBef>
              <a:tabLst>
                <a:tab pos="261458" algn="l"/>
              </a:tabLst>
            </a:pP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–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	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lang="nl-NL"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inrichting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gaan</a:t>
            </a:r>
            <a:r>
              <a:rPr lang="nl-NL"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we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39" dirty="0">
                <a:solidFill>
                  <a:srgbClr val="1C3382"/>
                </a:solidFill>
                <a:latin typeface="Arial"/>
                <a:cs typeface="Arial"/>
              </a:rPr>
              <a:t>uit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52" dirty="0">
                <a:solidFill>
                  <a:srgbClr val="1C3382"/>
                </a:solidFill>
                <a:latin typeface="Arial"/>
                <a:cs typeface="Arial"/>
              </a:rPr>
              <a:t> zoveel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mogelijk standaardisatie</a:t>
            </a:r>
          </a:p>
          <a:p>
            <a:pPr marL="261458" marR="3081" indent="-254142">
              <a:lnSpc>
                <a:spcPts val="1176"/>
              </a:lnSpc>
              <a:spcBef>
                <a:spcPts val="515"/>
              </a:spcBef>
              <a:tabLst>
                <a:tab pos="261458" algn="l"/>
              </a:tabLst>
            </a:pP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–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	</a:t>
            </a:r>
            <a:r>
              <a:rPr lang="nl-NL" sz="1092" spc="-76" dirty="0">
                <a:solidFill>
                  <a:srgbClr val="1C3382"/>
                </a:solidFill>
                <a:latin typeface="Arial"/>
                <a:cs typeface="Arial"/>
              </a:rPr>
              <a:t>20%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flexwerkplekken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is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voorzien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zit/sta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bureau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zit/sta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bureaus,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waardoor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afwisseling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zitten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staan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wordt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gefaciliteerd</a:t>
            </a:r>
            <a:endParaRPr lang="nl-NL" sz="1092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686618" y="3094829"/>
            <a:ext cx="2870271" cy="2589174"/>
          </a:xfrm>
          <a:custGeom>
            <a:avLst/>
            <a:gdLst/>
            <a:ahLst/>
            <a:cxnLst/>
            <a:rect l="l" t="t" r="r" b="b"/>
            <a:pathLst>
              <a:path w="4733290" h="4269740">
                <a:moveTo>
                  <a:pt x="4732840" y="0"/>
                </a:moveTo>
                <a:lnTo>
                  <a:pt x="0" y="0"/>
                </a:lnTo>
                <a:lnTo>
                  <a:pt x="0" y="4217044"/>
                </a:lnTo>
                <a:lnTo>
                  <a:pt x="4114" y="4237421"/>
                </a:lnTo>
                <a:lnTo>
                  <a:pt x="15335" y="4254062"/>
                </a:lnTo>
                <a:lnTo>
                  <a:pt x="31977" y="4265283"/>
                </a:lnTo>
                <a:lnTo>
                  <a:pt x="52354" y="4269398"/>
                </a:lnTo>
                <a:lnTo>
                  <a:pt x="4481538" y="4269398"/>
                </a:lnTo>
                <a:lnTo>
                  <a:pt x="4732840" y="4018097"/>
                </a:lnTo>
                <a:lnTo>
                  <a:pt x="4732840" y="0"/>
                </a:lnTo>
                <a:close/>
              </a:path>
            </a:pathLst>
          </a:custGeom>
          <a:solidFill>
            <a:srgbClr val="EFF9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8983694" y="3377555"/>
            <a:ext cx="2275732" cy="2034681"/>
          </a:xfrm>
          <a:prstGeom prst="rect">
            <a:avLst/>
          </a:prstGeom>
        </p:spPr>
        <p:txBody>
          <a:bodyPr vert="horz" wrap="square" lIns="0" tIns="9242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73"/>
              </a:spcBef>
            </a:pPr>
            <a:r>
              <a:rPr sz="1486" b="1" spc="-124" dirty="0">
                <a:solidFill>
                  <a:srgbClr val="1C3382"/>
                </a:solidFill>
                <a:latin typeface="Arial"/>
                <a:cs typeface="Arial"/>
              </a:rPr>
              <a:t>Fysieke</a:t>
            </a:r>
            <a:r>
              <a:rPr sz="1486" b="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486" b="1" spc="-6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endParaRPr sz="1486" dirty="0">
              <a:latin typeface="Arial"/>
              <a:cs typeface="Arial"/>
            </a:endParaRPr>
          </a:p>
          <a:p>
            <a:pPr marL="7701" marR="3081">
              <a:lnSpc>
                <a:spcPct val="120800"/>
              </a:lnSpc>
              <a:spcBef>
                <a:spcPts val="1052"/>
              </a:spcBef>
            </a:pPr>
            <a:r>
              <a:rPr sz="1001" spc="-76" dirty="0">
                <a:solidFill>
                  <a:srgbClr val="1C3382"/>
                </a:solidFill>
                <a:latin typeface="Arial"/>
                <a:cs typeface="Arial"/>
              </a:rPr>
              <a:t>Fysieke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vormt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basis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werkomgeving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spelen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cruciale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rol</a:t>
            </a:r>
            <a:r>
              <a:rPr sz="1001" spc="30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ondersteunen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bytes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(digitale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omgeving)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behaviour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(gedrag).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Een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goed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ontworpen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fysieke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draagt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productiviteit,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samenwerking,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innovatie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welzijn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medewerkers,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terwijl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identiteit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cultuur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organisatie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 versterkt.</a:t>
            </a:r>
            <a:endParaRPr sz="1001" dirty="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86618" y="1630285"/>
            <a:ext cx="2869998" cy="1464545"/>
          </a:xfrm>
          <a:prstGeom prst="rect">
            <a:avLst/>
          </a:prstGeom>
        </p:spPr>
      </p:pic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ts val="3960"/>
              </a:lnSpc>
              <a:spcBef>
                <a:spcPts val="55"/>
              </a:spcBef>
            </a:pPr>
            <a:r>
              <a:rPr spc="-309" dirty="0"/>
              <a:t>Fysieke</a:t>
            </a:r>
            <a:r>
              <a:rPr spc="-200" dirty="0"/>
              <a:t> </a:t>
            </a:r>
            <a:r>
              <a:rPr spc="-233" dirty="0"/>
              <a:t>omgeving</a:t>
            </a:r>
          </a:p>
          <a:p>
            <a:pPr marL="7701">
              <a:lnSpc>
                <a:spcPts val="2213"/>
              </a:lnSpc>
            </a:pPr>
            <a:r>
              <a:rPr sz="1850" b="0" spc="-6" dirty="0">
                <a:latin typeface="Arial"/>
                <a:cs typeface="Arial"/>
              </a:rPr>
              <a:t>Bricks</a:t>
            </a:r>
            <a:endParaRPr sz="1850" dirty="0">
              <a:latin typeface="Arial"/>
              <a:cs typeface="Arial"/>
            </a:endParaRPr>
          </a:p>
        </p:txBody>
      </p:sp>
      <p:pic>
        <p:nvPicPr>
          <p:cNvPr id="24" name="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09984" y="3917235"/>
            <a:ext cx="7410183" cy="1780924"/>
          </a:xfrm>
          <a:custGeom>
            <a:avLst/>
            <a:gdLst/>
            <a:ahLst/>
            <a:cxnLst/>
            <a:rect l="l" t="t" r="r" b="b"/>
            <a:pathLst>
              <a:path w="12219940" h="2936875">
                <a:moveTo>
                  <a:pt x="12167168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884100"/>
                </a:lnTo>
                <a:lnTo>
                  <a:pt x="4114" y="2904477"/>
                </a:lnTo>
                <a:lnTo>
                  <a:pt x="15335" y="2921119"/>
                </a:lnTo>
                <a:lnTo>
                  <a:pt x="31977" y="2932340"/>
                </a:lnTo>
                <a:lnTo>
                  <a:pt x="52354" y="2936455"/>
                </a:lnTo>
                <a:lnTo>
                  <a:pt x="11968221" y="2936455"/>
                </a:lnTo>
                <a:lnTo>
                  <a:pt x="12219523" y="2685153"/>
                </a:lnTo>
                <a:lnTo>
                  <a:pt x="12219523" y="52354"/>
                </a:lnTo>
                <a:lnTo>
                  <a:pt x="12215408" y="31977"/>
                </a:lnTo>
                <a:lnTo>
                  <a:pt x="12204187" y="15335"/>
                </a:lnTo>
                <a:lnTo>
                  <a:pt x="12187545" y="4114"/>
                </a:lnTo>
                <a:lnTo>
                  <a:pt x="12167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984" y="1965569"/>
            <a:ext cx="7410183" cy="1780924"/>
          </a:xfrm>
          <a:custGeom>
            <a:avLst/>
            <a:gdLst/>
            <a:ahLst/>
            <a:cxnLst/>
            <a:rect l="l" t="t" r="r" b="b"/>
            <a:pathLst>
              <a:path w="12219940" h="2936875">
                <a:moveTo>
                  <a:pt x="12167168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2884100"/>
                </a:lnTo>
                <a:lnTo>
                  <a:pt x="4114" y="2904477"/>
                </a:lnTo>
                <a:lnTo>
                  <a:pt x="15335" y="2921119"/>
                </a:lnTo>
                <a:lnTo>
                  <a:pt x="31977" y="2932340"/>
                </a:lnTo>
                <a:lnTo>
                  <a:pt x="52354" y="2936455"/>
                </a:lnTo>
                <a:lnTo>
                  <a:pt x="11968221" y="2936455"/>
                </a:lnTo>
                <a:lnTo>
                  <a:pt x="12219523" y="2685153"/>
                </a:lnTo>
                <a:lnTo>
                  <a:pt x="12219523" y="52354"/>
                </a:lnTo>
                <a:lnTo>
                  <a:pt x="12215408" y="31977"/>
                </a:lnTo>
                <a:lnTo>
                  <a:pt x="12204187" y="15335"/>
                </a:lnTo>
                <a:lnTo>
                  <a:pt x="12187545" y="4114"/>
                </a:lnTo>
                <a:lnTo>
                  <a:pt x="12167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4586" y="3917235"/>
            <a:ext cx="1796924" cy="178066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586" y="1965569"/>
            <a:ext cx="1796924" cy="178066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55"/>
              </a:spcBef>
            </a:pPr>
            <a:r>
              <a:rPr spc="-248" dirty="0"/>
              <a:t>Sfeer</a:t>
            </a:r>
            <a:r>
              <a:rPr spc="-197" dirty="0"/>
              <a:t> </a:t>
            </a:r>
            <a:r>
              <a:rPr spc="-191" dirty="0"/>
              <a:t>en</a:t>
            </a:r>
            <a:r>
              <a:rPr spc="-194" dirty="0"/>
              <a:t> </a:t>
            </a:r>
            <a:r>
              <a:rPr spc="-206" dirty="0"/>
              <a:t>inrichting</a:t>
            </a:r>
          </a:p>
        </p:txBody>
      </p:sp>
      <p:sp>
        <p:nvSpPr>
          <p:cNvPr id="12" name="object 12"/>
          <p:cNvSpPr/>
          <p:nvPr/>
        </p:nvSpPr>
        <p:spPr>
          <a:xfrm>
            <a:off x="8686619" y="1965569"/>
            <a:ext cx="2870271" cy="2518322"/>
          </a:xfrm>
          <a:custGeom>
            <a:avLst/>
            <a:gdLst/>
            <a:ahLst/>
            <a:cxnLst/>
            <a:rect l="l" t="t" r="r" b="b"/>
            <a:pathLst>
              <a:path w="4733290" h="4152900">
                <a:moveTo>
                  <a:pt x="4732840" y="0"/>
                </a:moveTo>
                <a:lnTo>
                  <a:pt x="0" y="0"/>
                </a:lnTo>
                <a:lnTo>
                  <a:pt x="0" y="4100398"/>
                </a:lnTo>
                <a:lnTo>
                  <a:pt x="4114" y="4120775"/>
                </a:lnTo>
                <a:lnTo>
                  <a:pt x="15335" y="4137417"/>
                </a:lnTo>
                <a:lnTo>
                  <a:pt x="31977" y="4148638"/>
                </a:lnTo>
                <a:lnTo>
                  <a:pt x="52354" y="4152753"/>
                </a:lnTo>
                <a:lnTo>
                  <a:pt x="4481538" y="4152753"/>
                </a:lnTo>
                <a:lnTo>
                  <a:pt x="4732840" y="3901451"/>
                </a:lnTo>
                <a:lnTo>
                  <a:pt x="4732840" y="0"/>
                </a:lnTo>
                <a:close/>
              </a:path>
            </a:pathLst>
          </a:custGeom>
          <a:solidFill>
            <a:srgbClr val="EFF9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983696" y="2215659"/>
            <a:ext cx="2213351" cy="2158173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 marR="128996">
              <a:lnSpc>
                <a:spcPct val="108300"/>
              </a:lnSpc>
              <a:spcBef>
                <a:spcPts val="61"/>
              </a:spcBef>
            </a:pPr>
            <a:r>
              <a:rPr sz="1001" spc="-76" dirty="0">
                <a:solidFill>
                  <a:srgbClr val="1C3382"/>
                </a:solidFill>
                <a:latin typeface="Arial"/>
                <a:cs typeface="Arial"/>
              </a:rPr>
              <a:t>Erasmus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MC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wil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inspelen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op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maatschappelijke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ontwikkelingen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en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trends,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ambitie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om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gezonde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samenleving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bevorderen.</a:t>
            </a:r>
            <a:endParaRPr sz="1001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9"/>
              </a:spcBef>
            </a:pPr>
            <a:endParaRPr sz="1001" dirty="0">
              <a:latin typeface="Arial"/>
              <a:cs typeface="Arial"/>
            </a:endParaRPr>
          </a:p>
          <a:p>
            <a:pPr marL="7701" marR="3081">
              <a:lnSpc>
                <a:spcPct val="108300"/>
              </a:lnSpc>
            </a:pP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strategie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Koers28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richt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zich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het 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creëren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maatschappelijke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impact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door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zorgen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gelijke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toegang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33" dirty="0">
                <a:solidFill>
                  <a:srgbClr val="1C3382"/>
                </a:solidFill>
                <a:latin typeface="Arial"/>
                <a:cs typeface="Arial"/>
              </a:rPr>
              <a:t>tot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zorg</a:t>
            </a:r>
            <a:endParaRPr sz="1001" dirty="0">
              <a:latin typeface="Arial"/>
              <a:cs typeface="Arial"/>
            </a:endParaRPr>
          </a:p>
          <a:p>
            <a:pPr marL="7701" marR="84329">
              <a:lnSpc>
                <a:spcPct val="108300"/>
              </a:lnSpc>
            </a:pP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effectief</a:t>
            </a:r>
            <a:r>
              <a:rPr sz="100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benutten</a:t>
            </a:r>
            <a:r>
              <a:rPr sz="100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middelen. </a:t>
            </a:r>
            <a:r>
              <a:rPr sz="1001" spc="-94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kwalitatieve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vitale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werkomgeving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sz="100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nodig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realiseren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deze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ambities.</a:t>
            </a:r>
            <a:endParaRPr sz="1001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1699" y="4115513"/>
            <a:ext cx="3532582" cy="1538969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"/>
              </a:spcBef>
            </a:pPr>
            <a:r>
              <a:rPr sz="1395" b="1" spc="-61" dirty="0">
                <a:solidFill>
                  <a:srgbClr val="1C3382"/>
                </a:solidFill>
                <a:latin typeface="Arial"/>
                <a:cs typeface="Arial"/>
              </a:rPr>
              <a:t>Behoefte</a:t>
            </a:r>
            <a:r>
              <a:rPr sz="1395" b="1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395" b="1" spc="-73" dirty="0">
                <a:solidFill>
                  <a:srgbClr val="1C3382"/>
                </a:solidFill>
                <a:latin typeface="Arial"/>
                <a:cs typeface="Arial"/>
              </a:rPr>
              <a:t> de</a:t>
            </a: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95" b="1" spc="-18" dirty="0">
                <a:solidFill>
                  <a:srgbClr val="1C3382"/>
                </a:solidFill>
                <a:latin typeface="Arial"/>
                <a:cs typeface="Arial"/>
              </a:rPr>
              <a:t>organisatie</a:t>
            </a:r>
            <a:endParaRPr sz="1395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831"/>
              </a:spcBef>
              <a:buChar char="–"/>
              <a:tabLst>
                <a:tab pos="253757" algn="l"/>
              </a:tabLst>
            </a:pP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Veilige,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gezonde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plezierige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iedereen.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Stimuleren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samenwerking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innovatie.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88"/>
              </a:spcBef>
              <a:buChar char="–"/>
              <a:tabLst>
                <a:tab pos="253757" algn="l"/>
              </a:tabLst>
            </a:pP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Duidelijk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kader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specifieke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behoeften.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64" dirty="0">
                <a:solidFill>
                  <a:srgbClr val="1C3382"/>
                </a:solidFill>
                <a:latin typeface="Arial"/>
                <a:cs typeface="Arial"/>
              </a:rPr>
              <a:t>Gebaseerd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feiten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(evidence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based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design).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Haalbaar,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betaalbaar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aantrekkelijk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medewerkers.</a:t>
            </a:r>
            <a:endParaRPr sz="1092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11699" y="2141458"/>
            <a:ext cx="4072058" cy="1538969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"/>
              </a:spcBef>
            </a:pPr>
            <a:r>
              <a:rPr sz="1395" b="1" spc="-61" dirty="0">
                <a:solidFill>
                  <a:srgbClr val="1C3382"/>
                </a:solidFill>
                <a:latin typeface="Arial"/>
                <a:cs typeface="Arial"/>
              </a:rPr>
              <a:t>Behoefte</a:t>
            </a:r>
            <a:r>
              <a:rPr sz="1395" b="1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395" b="1" spc="-76" dirty="0">
                <a:solidFill>
                  <a:srgbClr val="1C3382"/>
                </a:solidFill>
                <a:latin typeface="Arial"/>
                <a:cs typeface="Arial"/>
              </a:rPr>
              <a:t> de </a:t>
            </a:r>
            <a:r>
              <a:rPr sz="1395" b="1" spc="-6" dirty="0">
                <a:solidFill>
                  <a:srgbClr val="1C3382"/>
                </a:solidFill>
                <a:latin typeface="Arial"/>
                <a:cs typeface="Arial"/>
              </a:rPr>
              <a:t>medewerker</a:t>
            </a:r>
            <a:endParaRPr sz="1395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831"/>
              </a:spcBef>
              <a:buChar char="–"/>
              <a:tabLst>
                <a:tab pos="253757" algn="l"/>
              </a:tabLst>
            </a:pPr>
            <a:r>
              <a:rPr sz="1092" spc="-106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welkome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werkomgeving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bijdraagt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1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identiteit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trots.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106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plek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waar</a:t>
            </a:r>
            <a:r>
              <a:rPr sz="1092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je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je</a:t>
            </a:r>
            <a:r>
              <a:rPr sz="1092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je</a:t>
            </a:r>
            <a:r>
              <a:rPr sz="1092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1" dirty="0">
                <a:solidFill>
                  <a:srgbClr val="1C3382"/>
                </a:solidFill>
                <a:latin typeface="Arial"/>
                <a:cs typeface="Arial"/>
              </a:rPr>
              <a:t>gemak</a:t>
            </a:r>
            <a:r>
              <a:rPr sz="1092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voelt.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88"/>
              </a:spcBef>
              <a:buChar char="–"/>
              <a:tabLst>
                <a:tab pos="253757" algn="l"/>
              </a:tabLst>
            </a:pP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Intuïtieve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aansluit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werkzaamheden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behoeften.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64" dirty="0">
                <a:solidFill>
                  <a:srgbClr val="1C3382"/>
                </a:solidFill>
                <a:latin typeface="Arial"/>
                <a:cs typeface="Arial"/>
              </a:rPr>
              <a:t>Gemakkelijk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geschikte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vinden.</a:t>
            </a:r>
            <a:endParaRPr sz="1092" dirty="0">
              <a:latin typeface="Arial"/>
              <a:cs typeface="Arial"/>
            </a:endParaRPr>
          </a:p>
          <a:p>
            <a:pPr marL="253757" indent="-253757">
              <a:lnSpc>
                <a:spcPct val="100000"/>
              </a:lnSpc>
              <a:spcBef>
                <a:spcPts val="391"/>
              </a:spcBef>
              <a:buChar char="–"/>
              <a:tabLst>
                <a:tab pos="253757" algn="l"/>
              </a:tabLst>
            </a:pPr>
            <a:r>
              <a:rPr sz="1092" spc="-69" dirty="0">
                <a:solidFill>
                  <a:srgbClr val="1C3382"/>
                </a:solidFill>
                <a:latin typeface="Arial"/>
                <a:cs typeface="Arial"/>
              </a:rPr>
              <a:t>Eenvoudig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1" dirty="0">
                <a:solidFill>
                  <a:srgbClr val="1C3382"/>
                </a:solidFill>
                <a:latin typeface="Arial"/>
                <a:cs typeface="Arial"/>
              </a:rPr>
              <a:t>beschikbare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voorzieningen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klein-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digitaal</a:t>
            </a:r>
            <a:r>
              <a:rPr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overleg.</a:t>
            </a:r>
            <a:endParaRPr sz="1092" dirty="0">
              <a:latin typeface="Arial"/>
              <a:cs typeface="Aria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2684" y="605821"/>
            <a:ext cx="3803283" cy="79900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ts val="3960"/>
              </a:lnSpc>
              <a:spcBef>
                <a:spcPts val="55"/>
              </a:spcBef>
            </a:pPr>
            <a:r>
              <a:rPr spc="-248" dirty="0"/>
              <a:t>Sfeer</a:t>
            </a:r>
            <a:r>
              <a:rPr spc="-197" dirty="0"/>
              <a:t> </a:t>
            </a:r>
            <a:r>
              <a:rPr spc="-191" dirty="0"/>
              <a:t>en</a:t>
            </a:r>
            <a:r>
              <a:rPr spc="-194" dirty="0"/>
              <a:t> </a:t>
            </a:r>
            <a:r>
              <a:rPr spc="-206" dirty="0"/>
              <a:t>inrichting</a:t>
            </a:r>
          </a:p>
          <a:p>
            <a:pPr marL="7701">
              <a:lnSpc>
                <a:spcPts val="2213"/>
              </a:lnSpc>
            </a:pPr>
            <a:r>
              <a:rPr sz="1850" b="0" spc="-100" dirty="0">
                <a:latin typeface="Arial"/>
                <a:cs typeface="Arial"/>
              </a:rPr>
              <a:t>Basisprincipes</a:t>
            </a:r>
            <a:r>
              <a:rPr sz="1850" b="0" spc="-69" dirty="0">
                <a:latin typeface="Arial"/>
                <a:cs typeface="Arial"/>
              </a:rPr>
              <a:t> </a:t>
            </a:r>
            <a:r>
              <a:rPr sz="1850" b="0" spc="-18" dirty="0">
                <a:latin typeface="Arial"/>
                <a:cs typeface="Arial"/>
              </a:rPr>
              <a:t>ontwerpuitgangspunten</a:t>
            </a:r>
            <a:endParaRPr sz="185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2684" y="1625486"/>
            <a:ext cx="7410183" cy="4498324"/>
          </a:xfrm>
          <a:custGeom>
            <a:avLst/>
            <a:gdLst/>
            <a:ahLst/>
            <a:cxnLst/>
            <a:rect l="l" t="t" r="r" b="b"/>
            <a:pathLst>
              <a:path w="12219940" h="7418070">
                <a:moveTo>
                  <a:pt x="12167168" y="0"/>
                </a:moveTo>
                <a:lnTo>
                  <a:pt x="52354" y="0"/>
                </a:lnTo>
                <a:lnTo>
                  <a:pt x="31977" y="4114"/>
                </a:lnTo>
                <a:lnTo>
                  <a:pt x="15335" y="15335"/>
                </a:lnTo>
                <a:lnTo>
                  <a:pt x="4114" y="31977"/>
                </a:lnTo>
                <a:lnTo>
                  <a:pt x="0" y="52354"/>
                </a:lnTo>
                <a:lnTo>
                  <a:pt x="0" y="7365147"/>
                </a:lnTo>
                <a:lnTo>
                  <a:pt x="4114" y="7385524"/>
                </a:lnTo>
                <a:lnTo>
                  <a:pt x="15335" y="7402165"/>
                </a:lnTo>
                <a:lnTo>
                  <a:pt x="31977" y="7413387"/>
                </a:lnTo>
                <a:lnTo>
                  <a:pt x="52354" y="7417501"/>
                </a:lnTo>
                <a:lnTo>
                  <a:pt x="11968221" y="7417501"/>
                </a:lnTo>
                <a:lnTo>
                  <a:pt x="12219523" y="7166200"/>
                </a:lnTo>
                <a:lnTo>
                  <a:pt x="12219523" y="52354"/>
                </a:lnTo>
                <a:lnTo>
                  <a:pt x="12215408" y="31977"/>
                </a:lnTo>
                <a:lnTo>
                  <a:pt x="12204187" y="15335"/>
                </a:lnTo>
                <a:lnTo>
                  <a:pt x="12187545" y="4114"/>
                </a:lnTo>
                <a:lnTo>
                  <a:pt x="121671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04359" y="1874560"/>
            <a:ext cx="1790550" cy="229113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23104">
              <a:lnSpc>
                <a:spcPct val="100000"/>
              </a:lnSpc>
              <a:spcBef>
                <a:spcPts val="64"/>
              </a:spcBef>
            </a:pPr>
            <a:r>
              <a:rPr sz="1395" b="1" spc="-112" dirty="0">
                <a:solidFill>
                  <a:srgbClr val="1C3382"/>
                </a:solidFill>
                <a:latin typeface="Arial"/>
                <a:cs typeface="Arial"/>
              </a:rPr>
              <a:t>Evidence</a:t>
            </a: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95" b="1" spc="-100" dirty="0">
                <a:solidFill>
                  <a:srgbClr val="1C3382"/>
                </a:solidFill>
                <a:latin typeface="Arial"/>
                <a:cs typeface="Arial"/>
              </a:rPr>
              <a:t>based</a:t>
            </a:r>
            <a:r>
              <a:rPr sz="1395" b="1" spc="-6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95" b="1" spc="-64" dirty="0">
                <a:solidFill>
                  <a:srgbClr val="1C3382"/>
                </a:solidFill>
                <a:latin typeface="Arial"/>
                <a:cs typeface="Arial"/>
              </a:rPr>
              <a:t>design</a:t>
            </a:r>
            <a:r>
              <a:rPr sz="1228" b="1" spc="-95" baseline="30864" dirty="0">
                <a:solidFill>
                  <a:srgbClr val="1C3382"/>
                </a:solidFill>
                <a:latin typeface="Arial"/>
                <a:cs typeface="Arial"/>
              </a:rPr>
              <a:t>1</a:t>
            </a:r>
            <a:endParaRPr sz="1228" baseline="30864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686619" y="1625486"/>
            <a:ext cx="2870271" cy="4498324"/>
          </a:xfrm>
          <a:custGeom>
            <a:avLst/>
            <a:gdLst/>
            <a:ahLst/>
            <a:cxnLst/>
            <a:rect l="l" t="t" r="r" b="b"/>
            <a:pathLst>
              <a:path w="4733290" h="7418070">
                <a:moveTo>
                  <a:pt x="4732840" y="0"/>
                </a:moveTo>
                <a:lnTo>
                  <a:pt x="0" y="0"/>
                </a:lnTo>
                <a:lnTo>
                  <a:pt x="0" y="7365147"/>
                </a:lnTo>
                <a:lnTo>
                  <a:pt x="4114" y="7385524"/>
                </a:lnTo>
                <a:lnTo>
                  <a:pt x="15335" y="7402165"/>
                </a:lnTo>
                <a:lnTo>
                  <a:pt x="31977" y="7413387"/>
                </a:lnTo>
                <a:lnTo>
                  <a:pt x="52354" y="7417501"/>
                </a:lnTo>
                <a:lnTo>
                  <a:pt x="4481538" y="7417501"/>
                </a:lnTo>
                <a:lnTo>
                  <a:pt x="4732840" y="7166200"/>
                </a:lnTo>
                <a:lnTo>
                  <a:pt x="4732840" y="0"/>
                </a:lnTo>
                <a:close/>
              </a:path>
            </a:pathLst>
          </a:custGeom>
          <a:solidFill>
            <a:srgbClr val="EFF9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983696" y="4351902"/>
            <a:ext cx="2234529" cy="1492350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 marR="3081">
              <a:lnSpc>
                <a:spcPct val="108300"/>
              </a:lnSpc>
              <a:spcBef>
                <a:spcPts val="61"/>
              </a:spcBef>
            </a:pPr>
            <a:r>
              <a:rPr sz="1001" b="1" spc="-85" dirty="0">
                <a:solidFill>
                  <a:srgbClr val="1C3382"/>
                </a:solidFill>
                <a:latin typeface="Arial"/>
                <a:cs typeface="Arial"/>
              </a:rPr>
              <a:t>The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106" dirty="0">
                <a:solidFill>
                  <a:srgbClr val="1C3382"/>
                </a:solidFill>
                <a:latin typeface="Arial"/>
                <a:cs typeface="Arial"/>
              </a:rPr>
              <a:t>Science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30" dirty="0">
                <a:solidFill>
                  <a:srgbClr val="1C3382"/>
                </a:solidFill>
                <a:latin typeface="Arial"/>
                <a:cs typeface="Arial"/>
              </a:rPr>
              <a:t>of</a:t>
            </a:r>
            <a:r>
              <a:rPr sz="1001" b="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82" dirty="0">
                <a:solidFill>
                  <a:srgbClr val="1C3382"/>
                </a:solidFill>
                <a:latin typeface="Arial"/>
                <a:cs typeface="Arial"/>
              </a:rPr>
              <a:t>People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69" dirty="0">
                <a:solidFill>
                  <a:srgbClr val="1C3382"/>
                </a:solidFill>
                <a:latin typeface="Arial"/>
                <a:cs typeface="Arial"/>
              </a:rPr>
              <a:t>and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49" dirty="0">
                <a:solidFill>
                  <a:srgbClr val="1C3382"/>
                </a:solidFill>
                <a:latin typeface="Arial"/>
                <a:cs typeface="Arial"/>
              </a:rPr>
              <a:t>Office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b="1" spc="-85" dirty="0">
                <a:solidFill>
                  <a:srgbClr val="1C3382"/>
                </a:solidFill>
                <a:latin typeface="Arial"/>
                <a:cs typeface="Arial"/>
              </a:rPr>
              <a:t>Design</a:t>
            </a:r>
            <a:r>
              <a:rPr sz="1001" b="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is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geschreven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professionals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evidence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based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mensgerichte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ontwerpprincipes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willen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toepassen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kantoor-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werkplekontwerp.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91" dirty="0">
                <a:solidFill>
                  <a:srgbClr val="1C3382"/>
                </a:solidFill>
                <a:latin typeface="Arial"/>
                <a:cs typeface="Arial"/>
              </a:rPr>
              <a:t>Elk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hoofdstuk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behandelt 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praktisch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vraagstuk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gebied</a:t>
            </a:r>
            <a:r>
              <a:rPr sz="100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van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werkplekontwerp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brengt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praktijk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relevant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peer-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reviewed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onderzoek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samen.</a:t>
            </a:r>
            <a:endParaRPr sz="1001" dirty="0">
              <a:latin typeface="Arial"/>
              <a:cs typeface="Arial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83696" y="1989116"/>
            <a:ext cx="1516150" cy="2272962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904359" y="5847621"/>
            <a:ext cx="4697403" cy="115438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23104">
              <a:lnSpc>
                <a:spcPct val="100000"/>
              </a:lnSpc>
              <a:spcBef>
                <a:spcPts val="64"/>
              </a:spcBef>
            </a:pPr>
            <a:r>
              <a:rPr sz="955" spc="-18" baseline="31746" dirty="0">
                <a:solidFill>
                  <a:srgbClr val="1C3382"/>
                </a:solidFill>
                <a:latin typeface="Arial"/>
                <a:cs typeface="Arial"/>
              </a:rPr>
              <a:t>1</a:t>
            </a:r>
            <a:r>
              <a:rPr sz="955" spc="-41" baseline="3174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21" dirty="0">
                <a:solidFill>
                  <a:srgbClr val="1C3382"/>
                </a:solidFill>
                <a:latin typeface="Arial"/>
                <a:cs typeface="Arial"/>
              </a:rPr>
              <a:t>Augustin,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79" dirty="0">
                <a:solidFill>
                  <a:srgbClr val="1C3382"/>
                </a:solidFill>
                <a:latin typeface="Arial"/>
                <a:cs typeface="Arial"/>
              </a:rPr>
              <a:t>S.,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91" dirty="0">
                <a:solidFill>
                  <a:srgbClr val="1C3382"/>
                </a:solidFill>
                <a:latin typeface="Arial"/>
                <a:cs typeface="Arial"/>
              </a:rPr>
              <a:t>&amp;</a:t>
            </a:r>
            <a:r>
              <a:rPr sz="697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9" dirty="0">
                <a:solidFill>
                  <a:srgbClr val="1C3382"/>
                </a:solidFill>
                <a:latin typeface="Arial"/>
                <a:cs typeface="Arial"/>
              </a:rPr>
              <a:t>Oseland,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6" dirty="0">
                <a:solidFill>
                  <a:srgbClr val="1C3382"/>
                </a:solidFill>
                <a:latin typeface="Arial"/>
                <a:cs typeface="Arial"/>
              </a:rPr>
              <a:t>N.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45" dirty="0">
                <a:solidFill>
                  <a:srgbClr val="1C3382"/>
                </a:solidFill>
                <a:latin typeface="Arial"/>
                <a:cs typeface="Arial"/>
              </a:rPr>
              <a:t>(2025).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6" dirty="0">
                <a:solidFill>
                  <a:srgbClr val="1C3382"/>
                </a:solidFill>
                <a:latin typeface="Arial"/>
                <a:cs typeface="Arial"/>
              </a:rPr>
              <a:t>The</a:t>
            </a:r>
            <a:r>
              <a:rPr sz="697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45" dirty="0">
                <a:solidFill>
                  <a:srgbClr val="1C3382"/>
                </a:solidFill>
                <a:latin typeface="Arial"/>
                <a:cs typeface="Arial"/>
              </a:rPr>
              <a:t>Science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dirty="0">
                <a:solidFill>
                  <a:srgbClr val="1C3382"/>
                </a:solidFill>
                <a:latin typeface="Arial"/>
                <a:cs typeface="Arial"/>
              </a:rPr>
              <a:t>of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9" dirty="0">
                <a:solidFill>
                  <a:srgbClr val="1C3382"/>
                </a:solidFill>
                <a:latin typeface="Arial"/>
                <a:cs typeface="Arial"/>
              </a:rPr>
              <a:t>People</a:t>
            </a:r>
            <a:r>
              <a:rPr sz="697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18" dirty="0">
                <a:solidFill>
                  <a:srgbClr val="1C3382"/>
                </a:solidFill>
                <a:latin typeface="Arial"/>
                <a:cs typeface="Arial"/>
              </a:rPr>
              <a:t>and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dirty="0">
                <a:solidFill>
                  <a:srgbClr val="1C3382"/>
                </a:solidFill>
                <a:latin typeface="Arial"/>
                <a:cs typeface="Arial"/>
              </a:rPr>
              <a:t>Office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0" dirty="0">
                <a:solidFill>
                  <a:srgbClr val="1C3382"/>
                </a:solidFill>
                <a:latin typeface="Arial"/>
                <a:cs typeface="Arial"/>
              </a:rPr>
              <a:t>Design:</a:t>
            </a:r>
            <a:r>
              <a:rPr sz="697" spc="-27" dirty="0">
                <a:solidFill>
                  <a:srgbClr val="1C3382"/>
                </a:solidFill>
                <a:latin typeface="Arial"/>
                <a:cs typeface="Arial"/>
              </a:rPr>
              <a:t> Planning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dirty="0">
                <a:solidFill>
                  <a:srgbClr val="1C3382"/>
                </a:solidFill>
                <a:latin typeface="Arial"/>
                <a:cs typeface="Arial"/>
              </a:rPr>
              <a:t>for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21" dirty="0">
                <a:solidFill>
                  <a:srgbClr val="1C3382"/>
                </a:solidFill>
                <a:latin typeface="Arial"/>
                <a:cs typeface="Arial"/>
              </a:rPr>
              <a:t>Thinking,</a:t>
            </a:r>
            <a:r>
              <a:rPr sz="697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33" dirty="0">
                <a:solidFill>
                  <a:srgbClr val="1C3382"/>
                </a:solidFill>
                <a:latin typeface="Arial"/>
                <a:cs typeface="Arial"/>
              </a:rPr>
              <a:t>Discussing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18" dirty="0">
                <a:solidFill>
                  <a:srgbClr val="1C3382"/>
                </a:solidFill>
                <a:latin typeface="Arial"/>
                <a:cs typeface="Arial"/>
              </a:rPr>
              <a:t>and</a:t>
            </a:r>
            <a:r>
              <a:rPr sz="697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697" spc="-6" dirty="0">
                <a:solidFill>
                  <a:srgbClr val="1C3382"/>
                </a:solidFill>
                <a:latin typeface="Arial"/>
                <a:cs typeface="Arial"/>
              </a:rPr>
              <a:t>Achieving.</a:t>
            </a:r>
            <a:endParaRPr sz="697" dirty="0">
              <a:latin typeface="Arial"/>
              <a:cs typeface="Arial"/>
            </a:endParaRPr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69414" y="2127594"/>
            <a:ext cx="7064939" cy="3756360"/>
          </a:xfrm>
          <a:prstGeom prst="rect">
            <a:avLst/>
          </a:prstGeom>
        </p:spPr>
        <p:txBody>
          <a:bodyPr vert="horz" wrap="square" lIns="0" tIns="7316" rIns="0" bIns="0" numCol="2" rtlCol="0">
            <a:spAutoFit/>
          </a:bodyPr>
          <a:lstStyle/>
          <a:p>
            <a:pPr marL="261458" marR="215251" indent="-254142">
              <a:lnSpc>
                <a:spcPct val="106900"/>
              </a:lnSpc>
              <a:spcBef>
                <a:spcPts val="58"/>
              </a:spcBef>
              <a:buFont typeface="Arial"/>
              <a:buChar char="–"/>
              <a:tabLst>
                <a:tab pos="261458" algn="l"/>
              </a:tabLst>
            </a:pPr>
            <a:r>
              <a:rPr sz="1092" b="1" spc="-42" dirty="0">
                <a:solidFill>
                  <a:srgbClr val="1C3382"/>
                </a:solidFill>
                <a:latin typeface="Arial"/>
                <a:cs typeface="Arial"/>
              </a:rPr>
              <a:t>Natuurlijke</a:t>
            </a:r>
            <a:r>
              <a:rPr sz="1092" b="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49" dirty="0">
                <a:solidFill>
                  <a:srgbClr val="1C3382"/>
                </a:solidFill>
                <a:latin typeface="Arial"/>
                <a:cs typeface="Arial"/>
              </a:rPr>
              <a:t>elementen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,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1" dirty="0">
                <a:solidFill>
                  <a:srgbClr val="1C3382"/>
                </a:solidFill>
                <a:latin typeface="Arial"/>
                <a:cs typeface="Arial"/>
              </a:rPr>
              <a:t>zoals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daglicht,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natuurlijk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materiaalgebruik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groenvoorzieningen.</a:t>
            </a:r>
            <a:endParaRPr sz="1092" dirty="0">
              <a:latin typeface="Arial"/>
              <a:cs typeface="Arial"/>
            </a:endParaRPr>
          </a:p>
          <a:p>
            <a:pPr marL="261458" marR="57760" indent="-254142">
              <a:lnSpc>
                <a:spcPct val="106900"/>
              </a:lnSpc>
              <a:spcBef>
                <a:spcPts val="649"/>
              </a:spcBef>
              <a:buFont typeface="Arial"/>
              <a:buChar char="–"/>
              <a:tabLst>
                <a:tab pos="261458" algn="l"/>
              </a:tabLst>
            </a:pPr>
            <a:r>
              <a:rPr sz="1092" b="1" spc="-49" dirty="0">
                <a:solidFill>
                  <a:srgbClr val="1C3382"/>
                </a:solidFill>
                <a:latin typeface="Arial"/>
                <a:cs typeface="Arial"/>
              </a:rPr>
              <a:t>Heldere</a:t>
            </a:r>
            <a:r>
              <a:rPr sz="109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52" dirty="0">
                <a:solidFill>
                  <a:srgbClr val="1C3382"/>
                </a:solidFill>
                <a:latin typeface="Arial"/>
                <a:cs typeface="Arial"/>
              </a:rPr>
              <a:t>zichtlijnen</a:t>
            </a:r>
            <a:r>
              <a:rPr sz="109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52" dirty="0">
                <a:solidFill>
                  <a:srgbClr val="1C3382"/>
                </a:solidFill>
                <a:latin typeface="Arial"/>
                <a:cs typeface="Arial"/>
              </a:rPr>
              <a:t>duidelijke</a:t>
            </a:r>
            <a:r>
              <a:rPr sz="109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33" dirty="0">
                <a:solidFill>
                  <a:srgbClr val="1C3382"/>
                </a:solidFill>
                <a:latin typeface="Arial"/>
                <a:cs typeface="Arial"/>
              </a:rPr>
              <a:t>oriëntatie</a:t>
            </a:r>
            <a:r>
              <a:rPr sz="1092" b="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maken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gemakkelijker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om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begrijpen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verbeteren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vindbaarheid.</a:t>
            </a:r>
            <a:endParaRPr sz="1092" dirty="0">
              <a:latin typeface="Arial"/>
              <a:cs typeface="Arial"/>
            </a:endParaRPr>
          </a:p>
          <a:p>
            <a:pPr marL="261458" marR="398541" indent="-254142">
              <a:lnSpc>
                <a:spcPct val="106900"/>
              </a:lnSpc>
              <a:spcBef>
                <a:spcPts val="652"/>
              </a:spcBef>
              <a:buChar char="–"/>
              <a:tabLst>
                <a:tab pos="261458" algn="l"/>
              </a:tabLst>
            </a:pPr>
            <a:r>
              <a:rPr sz="1092" spc="-88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goed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binnenklimaat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aandacht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voor </a:t>
            </a:r>
            <a:r>
              <a:rPr sz="1092" b="1" spc="-33" dirty="0">
                <a:solidFill>
                  <a:srgbClr val="1C3382"/>
                </a:solidFill>
                <a:latin typeface="Arial"/>
                <a:cs typeface="Arial"/>
              </a:rPr>
              <a:t>luchtkwaliteit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,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regelbare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49" dirty="0">
                <a:solidFill>
                  <a:srgbClr val="1C3382"/>
                </a:solidFill>
                <a:latin typeface="Arial"/>
                <a:cs typeface="Arial"/>
              </a:rPr>
              <a:t>klimaatbeheersing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,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regelbare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58" dirty="0">
                <a:solidFill>
                  <a:srgbClr val="1C3382"/>
                </a:solidFill>
                <a:latin typeface="Arial"/>
                <a:cs typeface="Arial"/>
              </a:rPr>
              <a:t>verlichting</a:t>
            </a:r>
            <a:r>
              <a:rPr sz="1092" b="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6" dirty="0">
                <a:solidFill>
                  <a:srgbClr val="1C3382"/>
                </a:solidFill>
                <a:latin typeface="Arial"/>
                <a:cs typeface="Arial"/>
              </a:rPr>
              <a:t>akoestiek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.</a:t>
            </a:r>
            <a:endParaRPr sz="1092" dirty="0">
              <a:latin typeface="Arial"/>
              <a:cs typeface="Arial"/>
            </a:endParaRPr>
          </a:p>
          <a:p>
            <a:pPr marL="260688" marR="3081" indent="-253372" algn="l">
              <a:lnSpc>
                <a:spcPct val="106900"/>
              </a:lnSpc>
              <a:spcBef>
                <a:spcPts val="649"/>
              </a:spcBef>
              <a:buChar char="–"/>
              <a:tabLst>
                <a:tab pos="261458" algn="l"/>
              </a:tabLst>
            </a:pP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Ruimtes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voor </a:t>
            </a:r>
            <a:r>
              <a:rPr sz="1092" b="1" spc="-55" dirty="0">
                <a:solidFill>
                  <a:srgbClr val="1C3382"/>
                </a:solidFill>
                <a:latin typeface="Arial"/>
                <a:cs typeface="Arial"/>
              </a:rPr>
              <a:t>revitalisering</a:t>
            </a:r>
            <a:r>
              <a:rPr sz="1092" b="1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waarin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medewerkers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de 	</a:t>
            </a:r>
            <a:r>
              <a:rPr sz="1092" spc="-67" dirty="0">
                <a:solidFill>
                  <a:srgbClr val="1C3382"/>
                </a:solidFill>
                <a:latin typeface="Arial"/>
                <a:cs typeface="Arial"/>
              </a:rPr>
              <a:t>kans</a:t>
            </a:r>
            <a:r>
              <a:rPr sz="1092" spc="-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krijgen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om</a:t>
            </a:r>
            <a:r>
              <a:rPr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afstand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kunnen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1" dirty="0">
                <a:solidFill>
                  <a:srgbClr val="1C3382"/>
                </a:solidFill>
                <a:latin typeface="Arial"/>
                <a:cs typeface="Arial"/>
              </a:rPr>
              <a:t>nemen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5" dirty="0">
                <a:solidFill>
                  <a:srgbClr val="1C3382"/>
                </a:solidFill>
                <a:latin typeface="Arial"/>
                <a:cs typeface="Arial"/>
              </a:rPr>
              <a:t>hun 	werk</a:t>
            </a:r>
            <a:r>
              <a:rPr sz="1092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elkaar</a:t>
            </a:r>
            <a:endParaRPr sz="1092" dirty="0">
              <a:latin typeface="Arial"/>
              <a:cs typeface="Arial"/>
            </a:endParaRPr>
          </a:p>
          <a:p>
            <a:pPr marL="261458" algn="just">
              <a:lnSpc>
                <a:spcPct val="100000"/>
              </a:lnSpc>
              <a:spcBef>
                <a:spcPts val="91"/>
              </a:spcBef>
            </a:pP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spontaan</a:t>
            </a:r>
            <a:r>
              <a:rPr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6" dirty="0">
                <a:solidFill>
                  <a:srgbClr val="1C3382"/>
                </a:solidFill>
                <a:latin typeface="Arial"/>
                <a:cs typeface="Arial"/>
              </a:rPr>
              <a:t>ontmoeten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.</a:t>
            </a:r>
            <a:endParaRPr sz="1092" dirty="0">
              <a:latin typeface="Arial"/>
              <a:cs typeface="Arial"/>
            </a:endParaRPr>
          </a:p>
          <a:p>
            <a:pPr marL="261458" marR="415869" indent="-254142">
              <a:lnSpc>
                <a:spcPct val="106900"/>
              </a:lnSpc>
              <a:spcBef>
                <a:spcPts val="649"/>
              </a:spcBef>
              <a:buChar char="–"/>
              <a:tabLst>
                <a:tab pos="261458" algn="l"/>
              </a:tabLst>
            </a:pP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Ruimte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bieden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45" dirty="0">
                <a:solidFill>
                  <a:srgbClr val="1C3382"/>
                </a:solidFill>
                <a:latin typeface="Arial"/>
                <a:cs typeface="Arial"/>
              </a:rPr>
              <a:t>diversiteit</a:t>
            </a:r>
            <a:r>
              <a:rPr sz="1092" b="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42" dirty="0">
                <a:solidFill>
                  <a:srgbClr val="1C3382"/>
                </a:solidFill>
                <a:latin typeface="Arial"/>
                <a:cs typeface="Arial"/>
              </a:rPr>
              <a:t>individuele </a:t>
            </a:r>
            <a:r>
              <a:rPr sz="1092" b="1" spc="-6" dirty="0">
                <a:solidFill>
                  <a:srgbClr val="1C3382"/>
                </a:solidFill>
                <a:latin typeface="Arial"/>
                <a:cs typeface="Arial"/>
              </a:rPr>
              <a:t>behoeften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.</a:t>
            </a:r>
            <a:endParaRPr sz="1092" dirty="0">
              <a:latin typeface="Arial"/>
              <a:cs typeface="Arial"/>
            </a:endParaRPr>
          </a:p>
          <a:p>
            <a:pPr marL="261458" marR="257608" indent="-254142">
              <a:lnSpc>
                <a:spcPct val="106900"/>
              </a:lnSpc>
              <a:spcBef>
                <a:spcPts val="649"/>
              </a:spcBef>
              <a:buFont typeface="Arial"/>
              <a:buChar char="–"/>
              <a:tabLst>
                <a:tab pos="261458" algn="l"/>
              </a:tabLst>
            </a:pPr>
            <a:r>
              <a:rPr sz="1092" b="1" spc="-52" dirty="0">
                <a:solidFill>
                  <a:srgbClr val="1C3382"/>
                </a:solidFill>
                <a:latin typeface="Arial"/>
                <a:cs typeface="Arial"/>
              </a:rPr>
              <a:t>Comfortabele</a:t>
            </a:r>
            <a:r>
              <a:rPr sz="1092" b="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b="1" spc="-76" dirty="0">
                <a:solidFill>
                  <a:srgbClr val="1C3382"/>
                </a:solidFill>
                <a:latin typeface="Arial"/>
                <a:cs typeface="Arial"/>
              </a:rPr>
              <a:t>ergonomische</a:t>
            </a:r>
            <a:r>
              <a:rPr sz="1092" b="1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inrichting</a:t>
            </a:r>
            <a:r>
              <a:rPr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12" dirty="0">
                <a:solidFill>
                  <a:srgbClr val="1C3382"/>
                </a:solidFill>
                <a:latin typeface="Arial"/>
                <a:cs typeface="Arial"/>
              </a:rPr>
              <a:t>voor </a:t>
            </a:r>
            <a:r>
              <a:rPr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6" dirty="0">
                <a:solidFill>
                  <a:srgbClr val="1C3382"/>
                </a:solidFill>
                <a:latin typeface="Arial"/>
                <a:cs typeface="Arial"/>
              </a:rPr>
              <a:t>bevorderen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4" dirty="0">
                <a:solidFill>
                  <a:srgbClr val="1C3382"/>
                </a:solidFill>
                <a:latin typeface="Arial"/>
                <a:cs typeface="Arial"/>
              </a:rPr>
              <a:t>beweging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goede </a:t>
            </a:r>
            <a:r>
              <a:rPr sz="1092" spc="-6" dirty="0" err="1">
                <a:solidFill>
                  <a:srgbClr val="1C3382"/>
                </a:solidFill>
                <a:latin typeface="Arial"/>
                <a:cs typeface="Arial"/>
              </a:rPr>
              <a:t>werkhouding</a:t>
            </a:r>
            <a:r>
              <a:rPr sz="1092" spc="-6" dirty="0">
                <a:solidFill>
                  <a:srgbClr val="1C3382"/>
                </a:solidFill>
                <a:latin typeface="Arial"/>
                <a:cs typeface="Arial"/>
              </a:rPr>
              <a:t>.</a:t>
            </a:r>
            <a:endParaRPr lang="nl-NL" sz="1092" spc="-6" dirty="0">
              <a:solidFill>
                <a:srgbClr val="1C3382"/>
              </a:solidFill>
              <a:latin typeface="Arial"/>
              <a:cs typeface="Arial"/>
            </a:endParaRPr>
          </a:p>
          <a:p>
            <a:pPr marL="7316" marR="257608">
              <a:lnSpc>
                <a:spcPct val="106900"/>
              </a:lnSpc>
              <a:spcBef>
                <a:spcPts val="649"/>
              </a:spcBef>
              <a:tabLst>
                <a:tab pos="261458" algn="l"/>
              </a:tabLst>
            </a:pPr>
            <a:endParaRPr lang="nl-NL" sz="1092" spc="-6" dirty="0">
              <a:solidFill>
                <a:srgbClr val="1C3382"/>
              </a:solidFill>
              <a:latin typeface="Arial"/>
              <a:cs typeface="Arial"/>
            </a:endParaRPr>
          </a:p>
          <a:p>
            <a:pPr marL="7316" marR="257608">
              <a:lnSpc>
                <a:spcPct val="106900"/>
              </a:lnSpc>
              <a:spcBef>
                <a:spcPts val="649"/>
              </a:spcBef>
              <a:tabLst>
                <a:tab pos="261458" algn="l"/>
              </a:tabLst>
            </a:pPr>
            <a:r>
              <a:rPr lang="nl-NL" sz="1092" spc="-55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werkomgeving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 van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zorgprofessionals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vraagt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om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meer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dan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alleen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functionaliteit;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een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die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zowel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fysieke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52" dirty="0">
                <a:solidFill>
                  <a:srgbClr val="1C3382"/>
                </a:solidFill>
                <a:latin typeface="Arial"/>
                <a:cs typeface="Arial"/>
              </a:rPr>
              <a:t>als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8" dirty="0">
                <a:solidFill>
                  <a:srgbClr val="1C3382"/>
                </a:solidFill>
                <a:latin typeface="Arial"/>
                <a:cs typeface="Arial"/>
              </a:rPr>
              <a:t>emotionele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welzijn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ondersteunt.</a:t>
            </a:r>
            <a:endParaRPr lang="nl-NL" sz="1092" dirty="0">
              <a:latin typeface="Arial"/>
              <a:cs typeface="Arial"/>
            </a:endParaRPr>
          </a:p>
          <a:p>
            <a:pPr marL="7316" marR="257608">
              <a:lnSpc>
                <a:spcPct val="106900"/>
              </a:lnSpc>
              <a:spcBef>
                <a:spcPts val="649"/>
              </a:spcBef>
              <a:tabLst>
                <a:tab pos="261458" algn="l"/>
              </a:tabLst>
            </a:pP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Door</a:t>
            </a:r>
            <a:r>
              <a:rPr lang="nl-NL" sz="1092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principes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5" dirty="0" err="1">
                <a:solidFill>
                  <a:srgbClr val="1C3382"/>
                </a:solidFill>
                <a:latin typeface="Arial"/>
                <a:cs typeface="Arial"/>
              </a:rPr>
              <a:t>evidence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52" dirty="0" err="1">
                <a:solidFill>
                  <a:srgbClr val="1C3382"/>
                </a:solidFill>
                <a:latin typeface="Arial"/>
                <a:cs typeface="Arial"/>
              </a:rPr>
              <a:t>based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design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te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combineren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aandacht </a:t>
            </a: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b="1" spc="-42" dirty="0">
                <a:solidFill>
                  <a:srgbClr val="1C3382"/>
                </a:solidFill>
                <a:latin typeface="Arial"/>
                <a:cs typeface="Arial"/>
              </a:rPr>
              <a:t>emotionele</a:t>
            </a:r>
            <a:r>
              <a:rPr lang="nl-NL" sz="1092" b="1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b="1" spc="-39" dirty="0">
                <a:solidFill>
                  <a:srgbClr val="1C3382"/>
                </a:solidFill>
                <a:latin typeface="Arial"/>
                <a:cs typeface="Arial"/>
              </a:rPr>
              <a:t>beleving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,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ontstaat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werkomgeving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gezondheid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productiviteit </a:t>
            </a: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bevordert,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 terwijl het </a:t>
            </a: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ook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veiligheid,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geborgenheid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verbondenheid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biedt.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88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doordacht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ontwerp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creëert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balans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3" dirty="0">
                <a:solidFill>
                  <a:srgbClr val="1C3382"/>
                </a:solidFill>
                <a:latin typeface="Arial"/>
                <a:cs typeface="Arial"/>
              </a:rPr>
              <a:t>tussen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0" dirty="0">
                <a:solidFill>
                  <a:srgbClr val="1C3382"/>
                </a:solidFill>
                <a:latin typeface="Arial"/>
                <a:cs typeface="Arial"/>
              </a:rPr>
              <a:t>focus</a:t>
            </a:r>
            <a:r>
              <a:rPr lang="nl-NL" sz="1092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herstel,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waardoor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professionals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optimaal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worden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ondersteund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dirty="0">
                <a:solidFill>
                  <a:srgbClr val="1C3382"/>
                </a:solidFill>
                <a:latin typeface="Arial"/>
                <a:cs typeface="Arial"/>
              </a:rPr>
              <a:t>hun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1" dirty="0">
                <a:solidFill>
                  <a:srgbClr val="1C3382"/>
                </a:solidFill>
                <a:latin typeface="Arial"/>
                <a:cs typeface="Arial"/>
              </a:rPr>
              <a:t>werk.</a:t>
            </a:r>
          </a:p>
          <a:p>
            <a:pPr marL="7316" marR="257608">
              <a:lnSpc>
                <a:spcPct val="106900"/>
              </a:lnSpc>
              <a:spcBef>
                <a:spcPts val="649"/>
              </a:spcBef>
              <a:tabLst>
                <a:tab pos="261458" algn="l"/>
              </a:tabLst>
            </a:pPr>
            <a:endParaRPr lang="nl-NL" sz="1092" spc="-21" dirty="0">
              <a:solidFill>
                <a:srgbClr val="1C3382"/>
              </a:solidFill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97"/>
              </a:spcBef>
              <a:buChar char="–"/>
              <a:tabLst>
                <a:tab pos="261458" algn="l"/>
              </a:tabLst>
            </a:pPr>
            <a:r>
              <a:rPr lang="nl-NL" sz="1092" spc="-36" dirty="0">
                <a:solidFill>
                  <a:srgbClr val="1C3382"/>
                </a:solidFill>
                <a:latin typeface="Arial"/>
                <a:cs typeface="Arial"/>
              </a:rPr>
              <a:t>Veiligheid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geborgenheid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42"/>
              </a:spcBef>
              <a:buChar char="–"/>
              <a:tabLst>
                <a:tab pos="261458" algn="l"/>
              </a:tabLst>
            </a:pPr>
            <a:r>
              <a:rPr lang="nl-NL" sz="1092" spc="-61" dirty="0">
                <a:solidFill>
                  <a:srgbClr val="1C3382"/>
                </a:solidFill>
                <a:latin typeface="Arial"/>
                <a:cs typeface="Arial"/>
              </a:rPr>
              <a:t>Rust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ontspanning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39"/>
              </a:spcBef>
              <a:buChar char="–"/>
              <a:tabLst>
                <a:tab pos="261458" algn="l"/>
              </a:tabLst>
            </a:pP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Identiteit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39"/>
              </a:spcBef>
              <a:buChar char="–"/>
              <a:tabLst>
                <a:tab pos="261458" algn="l"/>
              </a:tabLst>
            </a:pP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Saamhorigheid</a:t>
            </a:r>
            <a:r>
              <a:rPr lang="nl-NL" sz="1092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12" dirty="0">
                <a:solidFill>
                  <a:srgbClr val="1C3382"/>
                </a:solidFill>
                <a:latin typeface="Arial"/>
                <a:cs typeface="Arial"/>
              </a:rPr>
              <a:t>verbinding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39"/>
              </a:spcBef>
              <a:buChar char="–"/>
              <a:tabLst>
                <a:tab pos="261458" algn="l"/>
              </a:tabLst>
            </a:pP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Erkenning</a:t>
            </a:r>
            <a:r>
              <a:rPr lang="nl-NL"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waardering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39"/>
              </a:spcBef>
              <a:buChar char="–"/>
              <a:tabLst>
                <a:tab pos="261458" algn="l"/>
              </a:tabLst>
            </a:pP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Stressreductie</a:t>
            </a:r>
            <a:endParaRPr lang="nl-NL" sz="1092" dirty="0">
              <a:latin typeface="Arial"/>
              <a:cs typeface="Arial"/>
            </a:endParaRPr>
          </a:p>
          <a:p>
            <a:pPr marL="261458" indent="-253757">
              <a:lnSpc>
                <a:spcPct val="100000"/>
              </a:lnSpc>
              <a:spcBef>
                <a:spcPts val="142"/>
              </a:spcBef>
              <a:buChar char="–"/>
              <a:tabLst>
                <a:tab pos="261458" algn="l"/>
              </a:tabLst>
            </a:pPr>
            <a:r>
              <a:rPr lang="nl-NL" sz="1092" spc="-24" dirty="0">
                <a:solidFill>
                  <a:srgbClr val="1C3382"/>
                </a:solidFill>
                <a:latin typeface="Arial"/>
                <a:cs typeface="Arial"/>
              </a:rPr>
              <a:t>Inspiratie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27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92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92" spc="-6" dirty="0">
                <a:solidFill>
                  <a:srgbClr val="1C3382"/>
                </a:solidFill>
                <a:latin typeface="Arial"/>
                <a:cs typeface="Arial"/>
              </a:rPr>
              <a:t>motivatie</a:t>
            </a:r>
            <a:endParaRPr lang="nl-NL" sz="1092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98447" y="-54326"/>
            <a:ext cx="3378171" cy="6857615"/>
          </a:xfrm>
          <a:custGeom>
            <a:avLst/>
            <a:gdLst/>
            <a:ahLst/>
            <a:cxnLst/>
            <a:rect l="l" t="t" r="r" b="b"/>
            <a:pathLst>
              <a:path w="5570855" h="11308715">
                <a:moveTo>
                  <a:pt x="5570511" y="0"/>
                </a:moveTo>
                <a:lnTo>
                  <a:pt x="0" y="0"/>
                </a:lnTo>
                <a:lnTo>
                  <a:pt x="0" y="11308556"/>
                </a:lnTo>
                <a:lnTo>
                  <a:pt x="5570511" y="11308556"/>
                </a:lnTo>
                <a:lnTo>
                  <a:pt x="5570511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8854" y="1743385"/>
            <a:ext cx="7315634" cy="429305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7682" y="704590"/>
            <a:ext cx="3211053" cy="79900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ts val="3960"/>
              </a:lnSpc>
              <a:spcBef>
                <a:spcPts val="55"/>
              </a:spcBef>
            </a:pPr>
            <a:r>
              <a:rPr spc="-248" dirty="0"/>
              <a:t>Sfeer</a:t>
            </a:r>
            <a:r>
              <a:rPr spc="-197" dirty="0"/>
              <a:t> </a:t>
            </a:r>
            <a:r>
              <a:rPr spc="-191" dirty="0"/>
              <a:t>en</a:t>
            </a:r>
            <a:r>
              <a:rPr spc="-194" dirty="0"/>
              <a:t> </a:t>
            </a:r>
            <a:r>
              <a:rPr spc="-206" dirty="0"/>
              <a:t>inrichting</a:t>
            </a:r>
          </a:p>
          <a:p>
            <a:pPr marL="7701">
              <a:lnSpc>
                <a:spcPts val="2213"/>
              </a:lnSpc>
            </a:pPr>
            <a:r>
              <a:rPr sz="1850" b="0" spc="-69" dirty="0">
                <a:latin typeface="Arial"/>
                <a:cs typeface="Arial"/>
              </a:rPr>
              <a:t>Zonering</a:t>
            </a:r>
            <a:r>
              <a:rPr sz="1850" b="0" spc="-88" dirty="0">
                <a:latin typeface="Arial"/>
                <a:cs typeface="Arial"/>
              </a:rPr>
              <a:t> </a:t>
            </a:r>
            <a:r>
              <a:rPr sz="1850" b="0" spc="-12" dirty="0">
                <a:latin typeface="Arial"/>
                <a:cs typeface="Arial"/>
              </a:rPr>
              <a:t>kantooromgeving</a:t>
            </a:r>
            <a:endParaRPr sz="1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94578" y="1657346"/>
            <a:ext cx="3162150" cy="4003131"/>
          </a:xfrm>
          <a:custGeom>
            <a:avLst/>
            <a:gdLst/>
            <a:ahLst/>
            <a:cxnLst/>
            <a:rect l="l" t="t" r="r" b="b"/>
            <a:pathLst>
              <a:path w="5214619" h="6601459">
                <a:moveTo>
                  <a:pt x="5214438" y="0"/>
                </a:moveTo>
                <a:lnTo>
                  <a:pt x="0" y="0"/>
                </a:lnTo>
                <a:lnTo>
                  <a:pt x="0" y="6548910"/>
                </a:lnTo>
                <a:lnTo>
                  <a:pt x="4114" y="6569287"/>
                </a:lnTo>
                <a:lnTo>
                  <a:pt x="15335" y="6585929"/>
                </a:lnTo>
                <a:lnTo>
                  <a:pt x="31977" y="6597150"/>
                </a:lnTo>
                <a:lnTo>
                  <a:pt x="52354" y="6601264"/>
                </a:lnTo>
                <a:lnTo>
                  <a:pt x="4963136" y="6601264"/>
                </a:lnTo>
                <a:lnTo>
                  <a:pt x="5214438" y="6349963"/>
                </a:lnTo>
                <a:lnTo>
                  <a:pt x="5214438" y="0"/>
                </a:lnTo>
                <a:close/>
              </a:path>
            </a:pathLst>
          </a:custGeom>
          <a:solidFill>
            <a:srgbClr val="EFF9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691655" y="1813463"/>
            <a:ext cx="2520248" cy="3966455"/>
          </a:xfrm>
          <a:prstGeom prst="rect">
            <a:avLst/>
          </a:prstGeom>
        </p:spPr>
        <p:txBody>
          <a:bodyPr vert="horz" wrap="square" lIns="0" tIns="112824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888"/>
              </a:spcBef>
            </a:pPr>
            <a:r>
              <a:rPr sz="1304" b="1" spc="-82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sz="1304" b="1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04" b="1" spc="-94" dirty="0">
                <a:solidFill>
                  <a:srgbClr val="1C3382"/>
                </a:solidFill>
                <a:latin typeface="Arial"/>
                <a:cs typeface="Arial"/>
              </a:rPr>
              <a:t>bruis</a:t>
            </a:r>
            <a:r>
              <a:rPr sz="1304" b="1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04" b="1" spc="-69" dirty="0">
                <a:solidFill>
                  <a:srgbClr val="1C3382"/>
                </a:solidFill>
                <a:latin typeface="Arial"/>
                <a:cs typeface="Arial"/>
              </a:rPr>
              <a:t>naar</a:t>
            </a:r>
            <a:r>
              <a:rPr sz="1304" b="1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04" b="1" spc="-94" dirty="0">
                <a:solidFill>
                  <a:srgbClr val="1C3382"/>
                </a:solidFill>
                <a:latin typeface="Arial"/>
                <a:cs typeface="Arial"/>
              </a:rPr>
              <a:t>ruis</a:t>
            </a:r>
            <a:r>
              <a:rPr sz="1304" b="1" spc="-7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04" b="1" spc="-69" dirty="0">
                <a:solidFill>
                  <a:srgbClr val="1C3382"/>
                </a:solidFill>
                <a:latin typeface="Arial"/>
                <a:cs typeface="Arial"/>
              </a:rPr>
              <a:t>naar</a:t>
            </a:r>
            <a:r>
              <a:rPr sz="1304" b="1" spc="-7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304" b="1" spc="-12" dirty="0">
                <a:solidFill>
                  <a:srgbClr val="1C3382"/>
                </a:solidFill>
                <a:latin typeface="Arial"/>
                <a:cs typeface="Arial"/>
              </a:rPr>
              <a:t>rust</a:t>
            </a:r>
            <a:endParaRPr sz="1304" dirty="0">
              <a:latin typeface="Arial"/>
              <a:cs typeface="Arial"/>
            </a:endParaRPr>
          </a:p>
          <a:p>
            <a:pPr marL="7701" marR="3081">
              <a:lnSpc>
                <a:spcPct val="116599"/>
              </a:lnSpc>
              <a:spcBef>
                <a:spcPts val="440"/>
              </a:spcBef>
            </a:pP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principe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zonering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‘van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bruis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naar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ruis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naar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rust’.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zones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zijn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zodanig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gesitueerd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dat</a:t>
            </a:r>
            <a:r>
              <a:rPr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activiteiten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medewerkers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elkaar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onderling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niet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verstoren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juist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versterken.</a:t>
            </a:r>
            <a:endParaRPr sz="1001" dirty="0">
              <a:latin typeface="Arial"/>
              <a:cs typeface="Arial"/>
            </a:endParaRPr>
          </a:p>
          <a:p>
            <a:pPr marL="7701" marR="185986">
              <a:lnSpc>
                <a:spcPct val="116599"/>
              </a:lnSpc>
            </a:pPr>
            <a:r>
              <a:rPr sz="1001" spc="-52" dirty="0">
                <a:solidFill>
                  <a:srgbClr val="1C3382"/>
                </a:solidFill>
                <a:latin typeface="Arial"/>
                <a:cs typeface="Arial"/>
              </a:rPr>
              <a:t>Ook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routing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wordt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rekening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gehouden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4" dirty="0">
                <a:solidFill>
                  <a:srgbClr val="1C3382"/>
                </a:solidFill>
                <a:latin typeface="Arial"/>
                <a:cs typeface="Arial"/>
              </a:rPr>
              <a:t>deze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 err="1">
                <a:solidFill>
                  <a:srgbClr val="1C3382"/>
                </a:solidFill>
                <a:latin typeface="Arial"/>
                <a:cs typeface="Arial"/>
              </a:rPr>
              <a:t>zonering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.</a:t>
            </a:r>
            <a:endParaRPr lang="nl-NL" sz="1001" spc="-6" dirty="0">
              <a:solidFill>
                <a:srgbClr val="1C3382"/>
              </a:solidFill>
              <a:latin typeface="Arial"/>
              <a:cs typeface="Arial"/>
            </a:endParaRPr>
          </a:p>
          <a:p>
            <a:pPr marL="7701" marR="185986">
              <a:lnSpc>
                <a:spcPct val="116599"/>
              </a:lnSpc>
            </a:pPr>
            <a:endParaRPr lang="nl-NL" sz="1001" spc="-6" dirty="0">
              <a:solidFill>
                <a:srgbClr val="1C3382"/>
              </a:solidFill>
              <a:latin typeface="Arial"/>
              <a:cs typeface="Arial"/>
            </a:endParaRPr>
          </a:p>
          <a:p>
            <a:pPr marL="7701" marR="185986">
              <a:lnSpc>
                <a:spcPct val="116599"/>
              </a:lnSpc>
            </a:pPr>
            <a:r>
              <a:rPr lang="nl-NL" sz="1001" spc="-39" dirty="0">
                <a:solidFill>
                  <a:srgbClr val="1C3382"/>
                </a:solidFill>
                <a:latin typeface="Arial"/>
                <a:cs typeface="Arial"/>
              </a:rPr>
              <a:t>Vanaf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toegang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39" dirty="0">
                <a:solidFill>
                  <a:srgbClr val="1C3382"/>
                </a:solidFill>
                <a:latin typeface="Arial"/>
                <a:cs typeface="Arial"/>
              </a:rPr>
              <a:t>tot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3" dirty="0">
                <a:solidFill>
                  <a:srgbClr val="1C3382"/>
                </a:solidFill>
                <a:latin typeface="Arial"/>
                <a:cs typeface="Arial"/>
              </a:rPr>
              <a:t>etage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is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eerst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5" dirty="0">
                <a:solidFill>
                  <a:srgbClr val="1C3382"/>
                </a:solidFill>
                <a:latin typeface="Arial"/>
                <a:cs typeface="Arial"/>
              </a:rPr>
              <a:t>een </a:t>
            </a:r>
            <a:r>
              <a:rPr lang="nl-NL" sz="1001" spc="-24" dirty="0">
                <a:solidFill>
                  <a:srgbClr val="1C3382"/>
                </a:solidFill>
                <a:latin typeface="Arial"/>
                <a:cs typeface="Arial"/>
              </a:rPr>
              <a:t>dynamische</a:t>
            </a:r>
            <a:r>
              <a:rPr lang="nl-NL" sz="1001" spc="1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zone</a:t>
            </a:r>
            <a:r>
              <a:rPr lang="nl-NL"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lang="nl-NL" sz="1001" spc="-6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1" dirty="0">
                <a:solidFill>
                  <a:srgbClr val="1C3382"/>
                </a:solidFill>
                <a:latin typeface="Arial"/>
                <a:cs typeface="Arial"/>
              </a:rPr>
              <a:t>vinden</a:t>
            </a:r>
            <a:r>
              <a:rPr lang="nl-NL"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(bruis).</a:t>
            </a:r>
            <a:r>
              <a:rPr lang="nl-NL"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5" dirty="0">
                <a:solidFill>
                  <a:srgbClr val="1C3382"/>
                </a:solidFill>
                <a:latin typeface="Arial"/>
                <a:cs typeface="Arial"/>
              </a:rPr>
              <a:t>Ideaal</a:t>
            </a:r>
            <a:r>
              <a:rPr lang="nl-NL" sz="100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2" dirty="0">
                <a:solidFill>
                  <a:srgbClr val="1C3382"/>
                </a:solidFill>
                <a:latin typeface="Arial"/>
                <a:cs typeface="Arial"/>
              </a:rPr>
              <a:t>voor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het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8" dirty="0">
                <a:solidFill>
                  <a:srgbClr val="1C3382"/>
                </a:solidFill>
                <a:latin typeface="Arial"/>
                <a:cs typeface="Arial"/>
              </a:rPr>
              <a:t>welkom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5" dirty="0">
                <a:solidFill>
                  <a:srgbClr val="1C3382"/>
                </a:solidFill>
                <a:latin typeface="Arial"/>
                <a:cs typeface="Arial"/>
              </a:rPr>
              <a:t>heten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1" dirty="0">
                <a:solidFill>
                  <a:srgbClr val="1C3382"/>
                </a:solidFill>
                <a:latin typeface="Arial"/>
                <a:cs typeface="Arial"/>
              </a:rPr>
              <a:t>ontvangen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0" dirty="0">
                <a:solidFill>
                  <a:srgbClr val="1C3382"/>
                </a:solidFill>
                <a:latin typeface="Arial"/>
                <a:cs typeface="Arial"/>
              </a:rPr>
              <a:t>van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bezoekers, </a:t>
            </a:r>
            <a:r>
              <a:rPr lang="nl-NL" sz="1001" spc="-45" dirty="0">
                <a:solidFill>
                  <a:srgbClr val="1C3382"/>
                </a:solidFill>
                <a:latin typeface="Arial"/>
                <a:cs typeface="Arial"/>
              </a:rPr>
              <a:t>elkaar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5" dirty="0">
                <a:solidFill>
                  <a:srgbClr val="1C3382"/>
                </a:solidFill>
                <a:latin typeface="Arial"/>
                <a:cs typeface="Arial"/>
              </a:rPr>
              <a:t>ontmoeten,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open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overleg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of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een </a:t>
            </a:r>
            <a:r>
              <a:rPr lang="nl-NL" sz="1001" spc="-6" dirty="0">
                <a:solidFill>
                  <a:srgbClr val="1C3382"/>
                </a:solidFill>
                <a:latin typeface="Arial"/>
                <a:cs typeface="Arial"/>
              </a:rPr>
              <a:t>stukje ontspanning.</a:t>
            </a:r>
            <a:endParaRPr lang="nl-NL" sz="1001" dirty="0">
              <a:latin typeface="Arial"/>
              <a:cs typeface="Arial"/>
            </a:endParaRPr>
          </a:p>
          <a:p>
            <a:pPr marL="7701" marR="185986">
              <a:lnSpc>
                <a:spcPct val="116599"/>
              </a:lnSpc>
            </a:pPr>
            <a:endParaRPr lang="nl-NL" sz="1001" dirty="0">
              <a:latin typeface="Arial"/>
              <a:cs typeface="Arial"/>
            </a:endParaRPr>
          </a:p>
          <a:p>
            <a:pPr marL="7701" marR="240280">
              <a:lnSpc>
                <a:spcPct val="116599"/>
              </a:lnSpc>
              <a:spcBef>
                <a:spcPts val="61"/>
              </a:spcBef>
            </a:pPr>
            <a:r>
              <a:rPr lang="nl-NL" sz="1001" spc="-30" dirty="0">
                <a:solidFill>
                  <a:srgbClr val="1C3382"/>
                </a:solidFill>
                <a:latin typeface="Arial"/>
                <a:cs typeface="Arial"/>
              </a:rPr>
              <a:t>Naarmate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8" dirty="0">
                <a:solidFill>
                  <a:srgbClr val="1C3382"/>
                </a:solidFill>
                <a:latin typeface="Arial"/>
                <a:cs typeface="Arial"/>
              </a:rPr>
              <a:t>je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9" dirty="0">
                <a:solidFill>
                  <a:srgbClr val="1C3382"/>
                </a:solidFill>
                <a:latin typeface="Arial"/>
                <a:cs typeface="Arial"/>
              </a:rPr>
              <a:t>verder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4" dirty="0">
                <a:solidFill>
                  <a:srgbClr val="1C3382"/>
                </a:solidFill>
                <a:latin typeface="Arial"/>
                <a:cs typeface="Arial"/>
              </a:rPr>
              <a:t>vloer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oploopt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5" dirty="0">
                <a:solidFill>
                  <a:srgbClr val="1C3382"/>
                </a:solidFill>
                <a:latin typeface="Arial"/>
                <a:cs typeface="Arial"/>
              </a:rPr>
              <a:t>kom </a:t>
            </a:r>
            <a:r>
              <a:rPr lang="nl-NL" sz="1001" spc="-18" dirty="0">
                <a:solidFill>
                  <a:srgbClr val="1C3382"/>
                </a:solidFill>
                <a:latin typeface="Arial"/>
                <a:cs typeface="Arial"/>
              </a:rPr>
              <a:t>je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eerst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zones </a:t>
            </a:r>
            <a:r>
              <a:rPr lang="nl-NL" sz="1001" spc="-24" dirty="0">
                <a:solidFill>
                  <a:srgbClr val="1C3382"/>
                </a:solidFill>
                <a:latin typeface="Arial"/>
                <a:cs typeface="Arial"/>
              </a:rPr>
              <a:t>tegen</a:t>
            </a:r>
            <a:r>
              <a:rPr lang="nl-NL" sz="100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6" dirty="0">
                <a:solidFill>
                  <a:srgbClr val="1C3382"/>
                </a:solidFill>
                <a:latin typeface="Arial"/>
                <a:cs typeface="Arial"/>
              </a:rPr>
              <a:t>samenwerken </a:t>
            </a: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ondersteunen</a:t>
            </a:r>
            <a:r>
              <a:rPr lang="nl-NL"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9" dirty="0">
                <a:solidFill>
                  <a:srgbClr val="1C3382"/>
                </a:solidFill>
                <a:latin typeface="Arial"/>
                <a:cs typeface="Arial"/>
              </a:rPr>
              <a:t>(ruis)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6" dirty="0">
                <a:solidFill>
                  <a:srgbClr val="1C3382"/>
                </a:solidFill>
                <a:latin typeface="Arial"/>
                <a:cs typeface="Arial"/>
              </a:rPr>
              <a:t>tenslotte</a:t>
            </a:r>
            <a:r>
              <a:rPr lang="nl-NL" sz="1001" spc="-4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55" dirty="0">
                <a:solidFill>
                  <a:srgbClr val="1C3382"/>
                </a:solidFill>
                <a:latin typeface="Arial"/>
                <a:cs typeface="Arial"/>
              </a:rPr>
              <a:t>zones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15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endParaRPr lang="nl-NL" sz="1001" dirty="0">
              <a:latin typeface="Arial"/>
              <a:cs typeface="Arial"/>
            </a:endParaRPr>
          </a:p>
          <a:p>
            <a:pPr marL="7701" marR="3081">
              <a:lnSpc>
                <a:spcPct val="116599"/>
              </a:lnSpc>
            </a:pPr>
            <a:r>
              <a:rPr lang="nl-NL" sz="1001" spc="-27" dirty="0">
                <a:solidFill>
                  <a:srgbClr val="1C3382"/>
                </a:solidFill>
                <a:latin typeface="Arial"/>
                <a:cs typeface="Arial"/>
              </a:rPr>
              <a:t>helpen</a:t>
            </a:r>
            <a:r>
              <a:rPr lang="nl-NL"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bij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21" dirty="0">
                <a:solidFill>
                  <a:srgbClr val="1C3382"/>
                </a:solidFill>
                <a:latin typeface="Arial"/>
                <a:cs typeface="Arial"/>
              </a:rPr>
              <a:t>individueel</a:t>
            </a:r>
            <a:r>
              <a:rPr lang="nl-NL"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42" dirty="0">
                <a:solidFill>
                  <a:srgbClr val="1C3382"/>
                </a:solidFill>
                <a:latin typeface="Arial"/>
                <a:cs typeface="Arial"/>
              </a:rPr>
              <a:t>werken,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 zelfs</a:t>
            </a:r>
            <a:r>
              <a:rPr lang="nl-NL"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30" dirty="0">
                <a:solidFill>
                  <a:srgbClr val="1C3382"/>
                </a:solidFill>
                <a:latin typeface="Arial"/>
                <a:cs typeface="Arial"/>
              </a:rPr>
              <a:t>alle</a:t>
            </a:r>
            <a:r>
              <a:rPr lang="nl-NL"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lang="nl-NL" sz="1001" spc="-6" dirty="0">
                <a:solidFill>
                  <a:srgbClr val="1C3382"/>
                </a:solidFill>
                <a:latin typeface="Arial"/>
                <a:cs typeface="Arial"/>
              </a:rPr>
              <a:t>stilte (rust).</a:t>
            </a:r>
            <a:endParaRPr lang="nl-NL" sz="1001" dirty="0">
              <a:latin typeface="Arial"/>
              <a:cs typeface="Arial"/>
            </a:endParaRPr>
          </a:p>
          <a:p>
            <a:pPr marL="7701" marR="185986">
              <a:lnSpc>
                <a:spcPct val="116599"/>
              </a:lnSpc>
            </a:pPr>
            <a:endParaRPr sz="1001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55495" y="1490339"/>
            <a:ext cx="745100" cy="200234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61"/>
              </a:spcBef>
            </a:pPr>
            <a:r>
              <a:rPr sz="1213" b="1" spc="-67" dirty="0">
                <a:solidFill>
                  <a:srgbClr val="1C3382"/>
                </a:solidFill>
                <a:latin typeface="Arial"/>
                <a:cs typeface="Arial"/>
              </a:rPr>
              <a:t>thuishaven</a:t>
            </a:r>
            <a:endParaRPr sz="1213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6446" y="4115278"/>
            <a:ext cx="244131" cy="138453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61"/>
              </a:spcBef>
            </a:pPr>
            <a:r>
              <a:rPr sz="849" b="1" spc="-52" dirty="0">
                <a:solidFill>
                  <a:srgbClr val="1C3382"/>
                </a:solidFill>
                <a:latin typeface="Arial"/>
                <a:cs typeface="Arial"/>
              </a:rPr>
              <a:t>bruis</a:t>
            </a:r>
            <a:endParaRPr sz="849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44384" y="4829294"/>
            <a:ext cx="184446" cy="138453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61"/>
              </a:spcBef>
            </a:pPr>
            <a:r>
              <a:rPr sz="849" b="1" spc="-52" dirty="0">
                <a:solidFill>
                  <a:srgbClr val="1C3382"/>
                </a:solidFill>
                <a:latin typeface="Arial"/>
                <a:cs typeface="Arial"/>
              </a:rPr>
              <a:t>ruis</a:t>
            </a:r>
            <a:endParaRPr sz="849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84762" y="6021481"/>
            <a:ext cx="196768" cy="138453"/>
          </a:xfrm>
          <a:prstGeom prst="rect">
            <a:avLst/>
          </a:prstGeom>
        </p:spPr>
        <p:txBody>
          <a:bodyPr vert="horz" wrap="square" lIns="0" tIns="7701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61"/>
              </a:spcBef>
            </a:pPr>
            <a:r>
              <a:rPr sz="849" b="1" spc="-39" dirty="0">
                <a:solidFill>
                  <a:srgbClr val="1C3382"/>
                </a:solidFill>
                <a:latin typeface="Arial"/>
                <a:cs typeface="Arial"/>
              </a:rPr>
              <a:t>rust</a:t>
            </a:r>
            <a:endParaRPr sz="849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29522" y="4273833"/>
            <a:ext cx="1532172" cy="569125"/>
          </a:xfrm>
          <a:custGeom>
            <a:avLst/>
            <a:gdLst/>
            <a:ahLst/>
            <a:cxnLst/>
            <a:rect l="l" t="t" r="r" b="b"/>
            <a:pathLst>
              <a:path w="2526665" h="938529">
                <a:moveTo>
                  <a:pt x="0" y="0"/>
                </a:moveTo>
                <a:lnTo>
                  <a:pt x="2526436" y="938316"/>
                </a:lnTo>
              </a:path>
            </a:pathLst>
          </a:custGeom>
          <a:ln w="4324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23912" y="4971807"/>
            <a:ext cx="2918404" cy="1083957"/>
          </a:xfrm>
          <a:custGeom>
            <a:avLst/>
            <a:gdLst/>
            <a:ahLst/>
            <a:cxnLst/>
            <a:rect l="l" t="t" r="r" b="b"/>
            <a:pathLst>
              <a:path w="4812665" h="1787525">
                <a:moveTo>
                  <a:pt x="0" y="0"/>
                </a:moveTo>
                <a:lnTo>
                  <a:pt x="4812282" y="1787275"/>
                </a:lnTo>
              </a:path>
            </a:pathLst>
          </a:custGeom>
          <a:ln w="4324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6269" y="2987840"/>
            <a:ext cx="1333479" cy="203314"/>
          </a:xfrm>
          <a:custGeom>
            <a:avLst/>
            <a:gdLst/>
            <a:ahLst/>
            <a:cxnLst/>
            <a:rect l="l" t="t" r="r" b="b"/>
            <a:pathLst>
              <a:path w="2199005" h="335279">
                <a:moveTo>
                  <a:pt x="2172289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2092491" y="335068"/>
                </a:lnTo>
                <a:lnTo>
                  <a:pt x="2198885" y="228673"/>
                </a:lnTo>
                <a:lnTo>
                  <a:pt x="2198885" y="26596"/>
                </a:lnTo>
                <a:lnTo>
                  <a:pt x="2196796" y="16242"/>
                </a:lnTo>
                <a:lnTo>
                  <a:pt x="2191096" y="7789"/>
                </a:lnTo>
                <a:lnTo>
                  <a:pt x="2182643" y="2089"/>
                </a:lnTo>
                <a:lnTo>
                  <a:pt x="21722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26573" y="3012824"/>
            <a:ext cx="1084727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82"/>
              </a:spcBef>
            </a:pPr>
            <a:r>
              <a:rPr sz="728" spc="-15" dirty="0">
                <a:solidFill>
                  <a:srgbClr val="1C3382"/>
                </a:solidFill>
                <a:latin typeface="Arial"/>
                <a:cs typeface="Arial"/>
              </a:rPr>
              <a:t>openbare</a:t>
            </a:r>
            <a:r>
              <a:rPr sz="728" spc="-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vergaderruimten</a:t>
            </a:r>
            <a:endParaRPr sz="728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526400" y="2501724"/>
            <a:ext cx="740479" cy="203314"/>
          </a:xfrm>
          <a:custGeom>
            <a:avLst/>
            <a:gdLst/>
            <a:ahLst/>
            <a:cxnLst/>
            <a:rect l="l" t="t" r="r" b="b"/>
            <a:pathLst>
              <a:path w="1221104" h="335279">
                <a:moveTo>
                  <a:pt x="1194382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114583" y="335068"/>
                </a:lnTo>
                <a:lnTo>
                  <a:pt x="1220978" y="228673"/>
                </a:lnTo>
                <a:lnTo>
                  <a:pt x="1220978" y="26596"/>
                </a:lnTo>
                <a:lnTo>
                  <a:pt x="1218888" y="16242"/>
                </a:lnTo>
                <a:lnTo>
                  <a:pt x="1213189" y="7789"/>
                </a:lnTo>
                <a:lnTo>
                  <a:pt x="1204735" y="2089"/>
                </a:lnTo>
                <a:lnTo>
                  <a:pt x="11943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626703" y="2526709"/>
            <a:ext cx="487492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secretariaat</a:t>
            </a:r>
            <a:endParaRPr sz="728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539323" y="3894592"/>
            <a:ext cx="740479" cy="203314"/>
          </a:xfrm>
          <a:custGeom>
            <a:avLst/>
            <a:gdLst/>
            <a:ahLst/>
            <a:cxnLst/>
            <a:rect l="l" t="t" r="r" b="b"/>
            <a:pathLst>
              <a:path w="1221104" h="335279">
                <a:moveTo>
                  <a:pt x="1194382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114583" y="335068"/>
                </a:lnTo>
                <a:lnTo>
                  <a:pt x="1220978" y="228673"/>
                </a:lnTo>
                <a:lnTo>
                  <a:pt x="1220978" y="26596"/>
                </a:lnTo>
                <a:lnTo>
                  <a:pt x="1218888" y="16242"/>
                </a:lnTo>
                <a:lnTo>
                  <a:pt x="1213189" y="7789"/>
                </a:lnTo>
                <a:lnTo>
                  <a:pt x="1204735" y="2089"/>
                </a:lnTo>
                <a:lnTo>
                  <a:pt x="11943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468902" y="3919579"/>
            <a:ext cx="882568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178285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koffiecorner</a:t>
            </a:r>
            <a:endParaRPr sz="728" dirty="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388080" y="3289069"/>
            <a:ext cx="1333479" cy="203314"/>
          </a:xfrm>
          <a:custGeom>
            <a:avLst/>
            <a:gdLst/>
            <a:ahLst/>
            <a:cxnLst/>
            <a:rect l="l" t="t" r="r" b="b"/>
            <a:pathLst>
              <a:path w="2199004" h="335279">
                <a:moveTo>
                  <a:pt x="2172289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2092491" y="335068"/>
                </a:lnTo>
                <a:lnTo>
                  <a:pt x="2198885" y="228673"/>
                </a:lnTo>
                <a:lnTo>
                  <a:pt x="2198885" y="26596"/>
                </a:lnTo>
                <a:lnTo>
                  <a:pt x="2196796" y="16242"/>
                </a:lnTo>
                <a:lnTo>
                  <a:pt x="2191096" y="7789"/>
                </a:lnTo>
                <a:lnTo>
                  <a:pt x="2182643" y="2089"/>
                </a:lnTo>
                <a:lnTo>
                  <a:pt x="21722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488383" y="3314054"/>
            <a:ext cx="1192930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82"/>
              </a:spcBef>
            </a:pPr>
            <a:r>
              <a:rPr sz="728" spc="-18" dirty="0">
                <a:solidFill>
                  <a:srgbClr val="1C3382"/>
                </a:solidFill>
                <a:latin typeface="Arial"/>
                <a:cs typeface="Arial"/>
              </a:rPr>
              <a:t>(semi)geconcentreerd</a:t>
            </a:r>
            <a:r>
              <a:rPr sz="728" spc="1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werken</a:t>
            </a:r>
            <a:endParaRPr sz="728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739344" y="4622475"/>
            <a:ext cx="1333479" cy="203314"/>
          </a:xfrm>
          <a:custGeom>
            <a:avLst/>
            <a:gdLst/>
            <a:ahLst/>
            <a:cxnLst/>
            <a:rect l="l" t="t" r="r" b="b"/>
            <a:pathLst>
              <a:path w="2199004" h="335279">
                <a:moveTo>
                  <a:pt x="2172289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2092491" y="335068"/>
                </a:lnTo>
                <a:lnTo>
                  <a:pt x="2198885" y="228673"/>
                </a:lnTo>
                <a:lnTo>
                  <a:pt x="2198885" y="26596"/>
                </a:lnTo>
                <a:lnTo>
                  <a:pt x="2196796" y="16242"/>
                </a:lnTo>
                <a:lnTo>
                  <a:pt x="2191096" y="7789"/>
                </a:lnTo>
                <a:lnTo>
                  <a:pt x="2182643" y="2089"/>
                </a:lnTo>
                <a:lnTo>
                  <a:pt x="21722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2668923" y="4647461"/>
            <a:ext cx="1474412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178285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videobellen</a:t>
            </a:r>
            <a:r>
              <a:rPr sz="728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728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overleggen</a:t>
            </a:r>
            <a:endParaRPr sz="728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822861" y="4914555"/>
            <a:ext cx="899896" cy="203314"/>
          </a:xfrm>
          <a:custGeom>
            <a:avLst/>
            <a:gdLst/>
            <a:ahLst/>
            <a:cxnLst/>
            <a:rect l="l" t="t" r="r" b="b"/>
            <a:pathLst>
              <a:path w="1483995" h="335279">
                <a:moveTo>
                  <a:pt x="1456929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377141" y="335068"/>
                </a:lnTo>
                <a:lnTo>
                  <a:pt x="1483525" y="228673"/>
                </a:lnTo>
                <a:lnTo>
                  <a:pt x="1483525" y="26596"/>
                </a:lnTo>
                <a:lnTo>
                  <a:pt x="1481435" y="16242"/>
                </a:lnTo>
                <a:lnTo>
                  <a:pt x="1475736" y="7789"/>
                </a:lnTo>
                <a:lnTo>
                  <a:pt x="1467282" y="2089"/>
                </a:lnTo>
                <a:lnTo>
                  <a:pt x="1456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3752437" y="4939540"/>
            <a:ext cx="1042370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152870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brainstormruimte</a:t>
            </a:r>
            <a:endParaRPr sz="728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5253576" y="5515623"/>
            <a:ext cx="1242603" cy="203314"/>
          </a:xfrm>
          <a:custGeom>
            <a:avLst/>
            <a:gdLst/>
            <a:ahLst/>
            <a:cxnLst/>
            <a:rect l="l" t="t" r="r" b="b"/>
            <a:pathLst>
              <a:path w="2049145" h="335279">
                <a:moveTo>
                  <a:pt x="2022388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942600" y="335068"/>
                </a:lnTo>
                <a:lnTo>
                  <a:pt x="2048995" y="228673"/>
                </a:lnTo>
                <a:lnTo>
                  <a:pt x="2048995" y="26596"/>
                </a:lnTo>
                <a:lnTo>
                  <a:pt x="2046903" y="16242"/>
                </a:lnTo>
                <a:lnTo>
                  <a:pt x="2041200" y="7789"/>
                </a:lnTo>
                <a:lnTo>
                  <a:pt x="2032743" y="2089"/>
                </a:lnTo>
                <a:lnTo>
                  <a:pt x="20223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183156" y="5540607"/>
            <a:ext cx="1385462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178285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videobellen</a:t>
            </a:r>
            <a:r>
              <a:rPr sz="728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728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overleggen</a:t>
            </a:r>
            <a:endParaRPr sz="728"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726106" y="5210085"/>
            <a:ext cx="982685" cy="203314"/>
          </a:xfrm>
          <a:custGeom>
            <a:avLst/>
            <a:gdLst/>
            <a:ahLst/>
            <a:cxnLst/>
            <a:rect l="l" t="t" r="r" b="b"/>
            <a:pathLst>
              <a:path w="1620520" h="335279">
                <a:moveTo>
                  <a:pt x="1593731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513943" y="335068"/>
                </a:lnTo>
                <a:lnTo>
                  <a:pt x="1620338" y="228673"/>
                </a:lnTo>
                <a:lnTo>
                  <a:pt x="1620338" y="26596"/>
                </a:lnTo>
                <a:lnTo>
                  <a:pt x="1618246" y="16242"/>
                </a:lnTo>
                <a:lnTo>
                  <a:pt x="1612543" y="7789"/>
                </a:lnTo>
                <a:lnTo>
                  <a:pt x="1604086" y="2089"/>
                </a:lnTo>
                <a:lnTo>
                  <a:pt x="15937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655686" y="5221556"/>
            <a:ext cx="1036594" cy="136514"/>
          </a:xfrm>
          <a:prstGeom prst="rect">
            <a:avLst/>
          </a:prstGeom>
        </p:spPr>
        <p:txBody>
          <a:bodyPr vert="horz" wrap="square" lIns="0" tIns="24259" rIns="0" bIns="0" rtlCol="0">
            <a:spAutoFit/>
          </a:bodyPr>
          <a:lstStyle/>
          <a:p>
            <a:pPr marL="164807">
              <a:lnSpc>
                <a:spcPct val="100000"/>
              </a:lnSpc>
              <a:spcBef>
                <a:spcPts val="191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aanlandwerkplekken</a:t>
            </a:r>
            <a:endParaRPr sz="728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2019587" y="4258535"/>
            <a:ext cx="982685" cy="203314"/>
          </a:xfrm>
          <a:custGeom>
            <a:avLst/>
            <a:gdLst/>
            <a:ahLst/>
            <a:cxnLst/>
            <a:rect l="l" t="t" r="r" b="b"/>
            <a:pathLst>
              <a:path w="1620520" h="335279">
                <a:moveTo>
                  <a:pt x="1593731" y="0"/>
                </a:moveTo>
                <a:lnTo>
                  <a:pt x="26596" y="0"/>
                </a:lnTo>
                <a:lnTo>
                  <a:pt x="16242" y="2089"/>
                </a:lnTo>
                <a:lnTo>
                  <a:pt x="7789" y="7789"/>
                </a:lnTo>
                <a:lnTo>
                  <a:pt x="2089" y="16242"/>
                </a:lnTo>
                <a:lnTo>
                  <a:pt x="0" y="26596"/>
                </a:lnTo>
                <a:lnTo>
                  <a:pt x="0" y="308472"/>
                </a:lnTo>
                <a:lnTo>
                  <a:pt x="2089" y="318825"/>
                </a:lnTo>
                <a:lnTo>
                  <a:pt x="7789" y="327279"/>
                </a:lnTo>
                <a:lnTo>
                  <a:pt x="16242" y="332978"/>
                </a:lnTo>
                <a:lnTo>
                  <a:pt x="26596" y="335068"/>
                </a:lnTo>
                <a:lnTo>
                  <a:pt x="1513943" y="335068"/>
                </a:lnTo>
                <a:lnTo>
                  <a:pt x="1620338" y="228673"/>
                </a:lnTo>
                <a:lnTo>
                  <a:pt x="1620338" y="26596"/>
                </a:lnTo>
                <a:lnTo>
                  <a:pt x="1618246" y="16242"/>
                </a:lnTo>
                <a:lnTo>
                  <a:pt x="1612543" y="7789"/>
                </a:lnTo>
                <a:lnTo>
                  <a:pt x="1604086" y="2089"/>
                </a:lnTo>
                <a:lnTo>
                  <a:pt x="15937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1949163" y="4283520"/>
            <a:ext cx="1124774" cy="122517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178285">
              <a:lnSpc>
                <a:spcPct val="100000"/>
              </a:lnSpc>
              <a:spcBef>
                <a:spcPts val="82"/>
              </a:spcBef>
            </a:pPr>
            <a:r>
              <a:rPr sz="728" spc="-6" dirty="0">
                <a:solidFill>
                  <a:srgbClr val="1C3382"/>
                </a:solidFill>
                <a:latin typeface="Arial"/>
                <a:cs typeface="Arial"/>
              </a:rPr>
              <a:t>aanlandwerkplekken</a:t>
            </a:r>
            <a:endParaRPr sz="728" dirty="0">
              <a:latin typeface="Arial"/>
              <a:cs typeface="Arial"/>
            </a:endParaRPr>
          </a:p>
        </p:txBody>
      </p:sp>
      <p:pic>
        <p:nvPicPr>
          <p:cNvPr id="67" name="object 6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  <p:sp>
        <p:nvSpPr>
          <p:cNvPr id="68" name="object 68"/>
          <p:cNvSpPr/>
          <p:nvPr/>
        </p:nvSpPr>
        <p:spPr>
          <a:xfrm>
            <a:off x="905449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25088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44726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66241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85879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05518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34874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545123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74150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05449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25088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44726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66241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85879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05518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015235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34874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545123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74150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3292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32930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52568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74083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93721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13359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42715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62354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81992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13292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732930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52568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74083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93721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13359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42715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62354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81992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921133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40772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60410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81924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701563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21201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50557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70195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89834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21133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740772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60410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81924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701563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21201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50557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70195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89834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28975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748614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682523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89766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09404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529043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58399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78037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97675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28975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48614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5682523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89766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709404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29043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58399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678037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97675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368173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756455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76094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97608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717246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36884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368173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56455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76094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97608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17246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536884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44659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7642973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583935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03574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44659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642973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583935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03574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952500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772139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591778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11416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952500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772139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591778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11416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60343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779981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599619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19258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60343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779981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599619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419258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9681847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87823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07461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27099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9681847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787823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607461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27099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760264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795664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615303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434941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760264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795664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615303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34941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983868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8035065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6231448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42783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83868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8035065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6231448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42783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91709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811348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630986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450625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91709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811348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630986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450625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9995521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819190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638828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4584673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9995521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19190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638828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584673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10073939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270322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6466706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4663090" y="6472450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10073939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8270322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69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6466706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4663090" y="6550867"/>
            <a:ext cx="39276" cy="39276"/>
          </a:xfrm>
          <a:custGeom>
            <a:avLst/>
            <a:gdLst/>
            <a:ahLst/>
            <a:cxnLst/>
            <a:rect l="l" t="t" r="r" b="b"/>
            <a:pathLst>
              <a:path w="64770" h="64770">
                <a:moveTo>
                  <a:pt x="64657" y="0"/>
                </a:moveTo>
                <a:lnTo>
                  <a:pt x="0" y="0"/>
                </a:lnTo>
                <a:lnTo>
                  <a:pt x="0" y="64657"/>
                </a:lnTo>
                <a:lnTo>
                  <a:pt x="64657" y="64657"/>
                </a:lnTo>
                <a:lnTo>
                  <a:pt x="64657" y="0"/>
                </a:lnTo>
                <a:close/>
              </a:path>
            </a:pathLst>
          </a:custGeom>
          <a:solidFill>
            <a:srgbClr val="E0F4F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7682" y="704590"/>
            <a:ext cx="3211053" cy="79900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7701">
              <a:lnSpc>
                <a:spcPts val="3960"/>
              </a:lnSpc>
              <a:spcBef>
                <a:spcPts val="55"/>
              </a:spcBef>
            </a:pPr>
            <a:r>
              <a:rPr spc="-248" dirty="0"/>
              <a:t>Sfeer</a:t>
            </a:r>
            <a:r>
              <a:rPr spc="-197" dirty="0"/>
              <a:t> </a:t>
            </a:r>
            <a:r>
              <a:rPr spc="-191" dirty="0"/>
              <a:t>en</a:t>
            </a:r>
            <a:r>
              <a:rPr spc="-194" dirty="0"/>
              <a:t> </a:t>
            </a:r>
            <a:r>
              <a:rPr spc="-206" dirty="0"/>
              <a:t>inrichting</a:t>
            </a:r>
          </a:p>
          <a:p>
            <a:pPr marL="7701">
              <a:lnSpc>
                <a:spcPts val="2213"/>
              </a:lnSpc>
            </a:pPr>
            <a:r>
              <a:rPr sz="1850" b="0" spc="-100" dirty="0">
                <a:latin typeface="Arial"/>
                <a:cs typeface="Arial"/>
              </a:rPr>
              <a:t>Basisprincipes</a:t>
            </a:r>
            <a:r>
              <a:rPr sz="1850" b="0" spc="-69" dirty="0">
                <a:latin typeface="Arial"/>
                <a:cs typeface="Arial"/>
              </a:rPr>
              <a:t> </a:t>
            </a:r>
            <a:r>
              <a:rPr sz="1850" b="0" spc="-6" dirty="0">
                <a:latin typeface="Arial"/>
                <a:cs typeface="Arial"/>
              </a:rPr>
              <a:t>werkplek</a:t>
            </a:r>
            <a:endParaRPr sz="185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35383" y="4695164"/>
            <a:ext cx="2899536" cy="1546419"/>
          </a:xfrm>
          <a:custGeom>
            <a:avLst/>
            <a:gdLst/>
            <a:ahLst/>
            <a:cxnLst/>
            <a:rect l="l" t="t" r="r" b="b"/>
            <a:pathLst>
              <a:path w="4781550" h="2550159">
                <a:moveTo>
                  <a:pt x="4781320" y="0"/>
                </a:moveTo>
                <a:lnTo>
                  <a:pt x="0" y="0"/>
                </a:lnTo>
                <a:lnTo>
                  <a:pt x="0" y="2497222"/>
                </a:lnTo>
                <a:lnTo>
                  <a:pt x="4114" y="2517603"/>
                </a:lnTo>
                <a:lnTo>
                  <a:pt x="15335" y="2534244"/>
                </a:lnTo>
                <a:lnTo>
                  <a:pt x="31977" y="2545463"/>
                </a:lnTo>
                <a:lnTo>
                  <a:pt x="52354" y="2549576"/>
                </a:lnTo>
                <a:lnTo>
                  <a:pt x="4530019" y="2549576"/>
                </a:lnTo>
                <a:lnTo>
                  <a:pt x="4781320" y="2298275"/>
                </a:lnTo>
                <a:lnTo>
                  <a:pt x="4781320" y="0"/>
                </a:lnTo>
                <a:close/>
              </a:path>
            </a:pathLst>
          </a:custGeom>
          <a:solidFill>
            <a:srgbClr val="EFF9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18169" y="4625468"/>
            <a:ext cx="2529874" cy="1613537"/>
          </a:xfrm>
          <a:prstGeom prst="rect">
            <a:avLst/>
          </a:prstGeom>
        </p:spPr>
        <p:txBody>
          <a:bodyPr vert="horz" wrap="square" lIns="0" tIns="7701" rIns="0" bIns="0" rtlCol="0" anchor="t">
            <a:spAutoFit/>
          </a:bodyPr>
          <a:lstStyle/>
          <a:p>
            <a:pPr marL="7620" marR="353695" algn="just">
              <a:lnSpc>
                <a:spcPct val="116599"/>
              </a:lnSpc>
              <a:spcBef>
                <a:spcPts val="61"/>
              </a:spcBef>
            </a:pPr>
            <a:r>
              <a:rPr sz="1001" spc="-88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individueel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niveau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 moet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functioneel,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comfortabel, </a:t>
            </a:r>
            <a:r>
              <a:rPr sz="1001" spc="-55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flexibel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zijn,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met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focus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op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ergonomie,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 technologie,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endParaRPr lang="en-US" sz="1001" dirty="0">
              <a:latin typeface="Arial"/>
              <a:cs typeface="Arial"/>
            </a:endParaRPr>
          </a:p>
          <a:p>
            <a:pPr marL="7620" marR="2540" algn="just">
              <a:lnSpc>
                <a:spcPct val="116599"/>
              </a:lnSpc>
            </a:pP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persoonlijke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aanpassing.</a:t>
            </a:r>
            <a:r>
              <a:rPr sz="1001" spc="-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Dit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zorgt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ervoor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dat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werkplek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niet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alleen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5" dirty="0">
                <a:solidFill>
                  <a:srgbClr val="1C3382"/>
                </a:solidFill>
                <a:latin typeface="Arial"/>
                <a:cs typeface="Arial"/>
              </a:rPr>
              <a:t>fysieke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8" dirty="0">
                <a:solidFill>
                  <a:srgbClr val="1C3382"/>
                </a:solidFill>
                <a:latin typeface="Arial"/>
                <a:cs typeface="Arial"/>
              </a:rPr>
              <a:t>locatie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76" dirty="0">
                <a:solidFill>
                  <a:srgbClr val="1C3382"/>
                </a:solidFill>
                <a:latin typeface="Arial"/>
                <a:cs typeface="Arial"/>
              </a:rPr>
              <a:t>is,</a:t>
            </a:r>
            <a:r>
              <a:rPr sz="1001" spc="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maar </a:t>
            </a:r>
            <a:r>
              <a:rPr sz="1001" spc="-61" dirty="0">
                <a:solidFill>
                  <a:srgbClr val="1C3382"/>
                </a:solidFill>
                <a:latin typeface="Arial"/>
                <a:cs typeface="Arial"/>
              </a:rPr>
              <a:t>een</a:t>
            </a:r>
            <a:r>
              <a:rPr sz="1001" spc="-1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9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7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01" spc="-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medewerker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ondersteunt 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in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productiviteit,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42" dirty="0">
                <a:solidFill>
                  <a:srgbClr val="1C3382"/>
                </a:solidFill>
                <a:latin typeface="Arial"/>
                <a:cs typeface="Arial"/>
              </a:rPr>
              <a:t>gezondheid,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0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welzijn.</a:t>
            </a:r>
            <a:endParaRPr sz="1001" dirty="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1579" y="1366069"/>
            <a:ext cx="8236387" cy="488060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5385484" y="1570185"/>
            <a:ext cx="3760926" cy="1042755"/>
          </a:xfrm>
          <a:custGeom>
            <a:avLst/>
            <a:gdLst/>
            <a:ahLst/>
            <a:cxnLst/>
            <a:rect l="l" t="t" r="r" b="b"/>
            <a:pathLst>
              <a:path w="6202044" h="1719579">
                <a:moveTo>
                  <a:pt x="0" y="1719445"/>
                </a:moveTo>
                <a:lnTo>
                  <a:pt x="0" y="0"/>
                </a:lnTo>
                <a:lnTo>
                  <a:pt x="6202020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72151" y="2599523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51529" y="4483420"/>
            <a:ext cx="1294972" cy="0"/>
          </a:xfrm>
          <a:custGeom>
            <a:avLst/>
            <a:gdLst/>
            <a:ahLst/>
            <a:cxnLst/>
            <a:rect l="l" t="t" r="r" b="b"/>
            <a:pathLst>
              <a:path w="2135505">
                <a:moveTo>
                  <a:pt x="0" y="0"/>
                </a:moveTo>
                <a:lnTo>
                  <a:pt x="2135327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38194" y="4470086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246064" y="4394492"/>
            <a:ext cx="1980772" cy="331884"/>
          </a:xfrm>
          <a:prstGeom prst="rect">
            <a:avLst/>
          </a:prstGeom>
        </p:spPr>
        <p:txBody>
          <a:bodyPr vert="horz" wrap="square" lIns="0" tIns="23874" rIns="0" bIns="0" rtlCol="0">
            <a:spAutoFit/>
          </a:bodyPr>
          <a:lstStyle/>
          <a:p>
            <a:pPr marL="179055" marR="3081" indent="-171739">
              <a:lnSpc>
                <a:spcPts val="1152"/>
              </a:lnSpc>
              <a:spcBef>
                <a:spcPts val="188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8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42" dirty="0">
                <a:solidFill>
                  <a:srgbClr val="1C3382"/>
                </a:solidFill>
                <a:latin typeface="Arial"/>
                <a:cs typeface="Arial"/>
              </a:rPr>
              <a:t>glazen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6" dirty="0">
                <a:solidFill>
                  <a:srgbClr val="1C3382"/>
                </a:solidFill>
                <a:latin typeface="Arial"/>
                <a:cs typeface="Arial"/>
              </a:rPr>
              <a:t>hoeken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8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4" dirty="0">
                <a:solidFill>
                  <a:srgbClr val="1C3382"/>
                </a:solidFill>
                <a:latin typeface="Arial"/>
                <a:cs typeface="Arial"/>
              </a:rPr>
              <a:t>openheid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prettige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zichtlijnen</a:t>
            </a:r>
            <a:endParaRPr sz="1031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20440" y="2715787"/>
            <a:ext cx="3125954" cy="0"/>
          </a:xfrm>
          <a:custGeom>
            <a:avLst/>
            <a:gdLst/>
            <a:ahLst/>
            <a:cxnLst/>
            <a:rect l="l" t="t" r="r" b="b"/>
            <a:pathLst>
              <a:path w="5154930">
                <a:moveTo>
                  <a:pt x="0" y="0"/>
                </a:moveTo>
                <a:lnTo>
                  <a:pt x="5154932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07106" y="2702454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71237" y="3067554"/>
            <a:ext cx="3075511" cy="0"/>
          </a:xfrm>
          <a:custGeom>
            <a:avLst/>
            <a:gdLst/>
            <a:ahLst/>
            <a:cxnLst/>
            <a:rect l="l" t="t" r="r" b="b"/>
            <a:pathLst>
              <a:path w="5071744">
                <a:moveTo>
                  <a:pt x="0" y="0"/>
                </a:moveTo>
                <a:lnTo>
                  <a:pt x="5071164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57902" y="3054219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08377" y="5114249"/>
            <a:ext cx="2438229" cy="0"/>
          </a:xfrm>
          <a:custGeom>
            <a:avLst/>
            <a:gdLst/>
            <a:ahLst/>
            <a:cxnLst/>
            <a:rect l="l" t="t" r="r" b="b"/>
            <a:pathLst>
              <a:path w="4020819">
                <a:moveTo>
                  <a:pt x="0" y="0"/>
                </a:moveTo>
                <a:lnTo>
                  <a:pt x="4020474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695043" y="5100914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735415" y="3390372"/>
            <a:ext cx="2411274" cy="0"/>
          </a:xfrm>
          <a:custGeom>
            <a:avLst/>
            <a:gdLst/>
            <a:ahLst/>
            <a:cxnLst/>
            <a:rect l="l" t="t" r="r" b="b"/>
            <a:pathLst>
              <a:path w="3976369">
                <a:moveTo>
                  <a:pt x="0" y="0"/>
                </a:moveTo>
                <a:lnTo>
                  <a:pt x="3975889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722081" y="3377038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639466" y="1965523"/>
            <a:ext cx="3507168" cy="555648"/>
          </a:xfrm>
          <a:custGeom>
            <a:avLst/>
            <a:gdLst/>
            <a:ahLst/>
            <a:cxnLst/>
            <a:rect l="l" t="t" r="r" b="b"/>
            <a:pathLst>
              <a:path w="5783580" h="916304">
                <a:moveTo>
                  <a:pt x="0" y="915888"/>
                </a:moveTo>
                <a:lnTo>
                  <a:pt x="0" y="0"/>
                </a:lnTo>
                <a:lnTo>
                  <a:pt x="5783185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626132" y="2507584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62553" y="2351559"/>
            <a:ext cx="2884134" cy="261459"/>
          </a:xfrm>
          <a:custGeom>
            <a:avLst/>
            <a:gdLst/>
            <a:ahLst/>
            <a:cxnLst/>
            <a:rect l="l" t="t" r="r" b="b"/>
            <a:pathLst>
              <a:path w="4756150" h="431164">
                <a:moveTo>
                  <a:pt x="0" y="430897"/>
                </a:moveTo>
                <a:lnTo>
                  <a:pt x="0" y="0"/>
                </a:lnTo>
                <a:lnTo>
                  <a:pt x="4755666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49219" y="2599522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144201" y="1229131"/>
            <a:ext cx="4002361" cy="1780539"/>
          </a:xfrm>
          <a:custGeom>
            <a:avLst/>
            <a:gdLst/>
            <a:ahLst/>
            <a:cxnLst/>
            <a:rect l="l" t="t" r="r" b="b"/>
            <a:pathLst>
              <a:path w="6600190" h="2936240">
                <a:moveTo>
                  <a:pt x="0" y="2935774"/>
                </a:moveTo>
                <a:lnTo>
                  <a:pt x="0" y="0"/>
                </a:lnTo>
                <a:lnTo>
                  <a:pt x="6599914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130867" y="2996053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579201" y="3810903"/>
            <a:ext cx="2567225" cy="0"/>
          </a:xfrm>
          <a:custGeom>
            <a:avLst/>
            <a:gdLst/>
            <a:ahLst/>
            <a:cxnLst/>
            <a:rect l="l" t="t" r="r" b="b"/>
            <a:pathLst>
              <a:path w="4233544">
                <a:moveTo>
                  <a:pt x="0" y="0"/>
                </a:moveTo>
                <a:lnTo>
                  <a:pt x="4233494" y="0"/>
                </a:lnTo>
              </a:path>
            </a:pathLst>
          </a:custGeom>
          <a:ln w="7329">
            <a:solidFill>
              <a:srgbClr val="1C33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565866" y="3797569"/>
            <a:ext cx="26955" cy="26955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21988" y="0"/>
                </a:moveTo>
                <a:lnTo>
                  <a:pt x="13428" y="1727"/>
                </a:lnTo>
                <a:lnTo>
                  <a:pt x="6439" y="6439"/>
                </a:lnTo>
                <a:lnTo>
                  <a:pt x="1727" y="13428"/>
                </a:lnTo>
                <a:lnTo>
                  <a:pt x="0" y="21988"/>
                </a:lnTo>
                <a:lnTo>
                  <a:pt x="1727" y="30548"/>
                </a:lnTo>
                <a:lnTo>
                  <a:pt x="6439" y="37538"/>
                </a:lnTo>
                <a:lnTo>
                  <a:pt x="13428" y="42250"/>
                </a:lnTo>
                <a:lnTo>
                  <a:pt x="21988" y="43977"/>
                </a:lnTo>
                <a:lnTo>
                  <a:pt x="30548" y="42250"/>
                </a:lnTo>
                <a:lnTo>
                  <a:pt x="37538" y="37538"/>
                </a:lnTo>
                <a:lnTo>
                  <a:pt x="42250" y="30548"/>
                </a:lnTo>
                <a:lnTo>
                  <a:pt x="43977" y="21988"/>
                </a:lnTo>
                <a:lnTo>
                  <a:pt x="42250" y="13428"/>
                </a:lnTo>
                <a:lnTo>
                  <a:pt x="37538" y="6439"/>
                </a:lnTo>
                <a:lnTo>
                  <a:pt x="30548" y="1727"/>
                </a:lnTo>
                <a:lnTo>
                  <a:pt x="21988" y="0"/>
                </a:lnTo>
                <a:close/>
              </a:path>
            </a:pathLst>
          </a:custGeom>
          <a:solidFill>
            <a:srgbClr val="1C33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9246064" y="1472585"/>
            <a:ext cx="2292674" cy="2475163"/>
          </a:xfrm>
          <a:prstGeom prst="rect">
            <a:avLst/>
          </a:prstGeom>
        </p:spPr>
        <p:txBody>
          <a:bodyPr vert="horz" wrap="square" lIns="0" tIns="23874" rIns="0" bIns="0" rtlCol="0">
            <a:spAutoFit/>
          </a:bodyPr>
          <a:lstStyle/>
          <a:p>
            <a:pPr marL="179055" marR="356569" indent="-171739">
              <a:lnSpc>
                <a:spcPts val="1152"/>
              </a:lnSpc>
              <a:spcBef>
                <a:spcPts val="188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10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8" dirty="0">
                <a:solidFill>
                  <a:srgbClr val="1C3382"/>
                </a:solidFill>
                <a:latin typeface="Arial"/>
                <a:cs typeface="Arial"/>
              </a:rPr>
              <a:t>prikborden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8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7" dirty="0">
                <a:solidFill>
                  <a:srgbClr val="1C3382"/>
                </a:solidFill>
                <a:latin typeface="Arial"/>
                <a:cs typeface="Arial"/>
              </a:rPr>
              <a:t>persoonlijke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organisatorische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 accenten</a:t>
            </a:r>
            <a:endParaRPr sz="1031" dirty="0">
              <a:latin typeface="Arial"/>
              <a:cs typeface="Arial"/>
            </a:endParaRPr>
          </a:p>
          <a:p>
            <a:pPr marL="179055" marR="9242" indent="-171739">
              <a:lnSpc>
                <a:spcPts val="1152"/>
              </a:lnSpc>
              <a:spcBef>
                <a:spcPts val="819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10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huiselijke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4" dirty="0">
                <a:solidFill>
                  <a:srgbClr val="1C3382"/>
                </a:solidFill>
                <a:latin typeface="Arial"/>
                <a:cs typeface="Arial"/>
              </a:rPr>
              <a:t>vitrage,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7" dirty="0">
                <a:solidFill>
                  <a:srgbClr val="1C3382"/>
                </a:solidFill>
                <a:latin typeface="Arial"/>
                <a:cs typeface="Arial"/>
              </a:rPr>
              <a:t>bedienen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door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de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gebruikers</a:t>
            </a:r>
            <a:endParaRPr sz="1031" dirty="0">
              <a:latin typeface="Arial"/>
              <a:cs typeface="Arial"/>
            </a:endParaRPr>
          </a:p>
          <a:p>
            <a:pPr marL="7701">
              <a:lnSpc>
                <a:spcPct val="100000"/>
              </a:lnSpc>
              <a:spcBef>
                <a:spcPts val="549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10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daglicht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2" dirty="0">
                <a:solidFill>
                  <a:srgbClr val="1C3382"/>
                </a:solidFill>
                <a:latin typeface="Arial"/>
                <a:cs typeface="Arial"/>
              </a:rPr>
              <a:t>zicht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6" dirty="0">
                <a:solidFill>
                  <a:srgbClr val="1C3382"/>
                </a:solidFill>
                <a:latin typeface="Arial"/>
                <a:cs typeface="Arial"/>
              </a:rPr>
              <a:t>naar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buiten</a:t>
            </a:r>
            <a:endParaRPr sz="1031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82"/>
              </a:spcBef>
            </a:pPr>
            <a:endParaRPr sz="1031" dirty="0">
              <a:latin typeface="Arial"/>
              <a:cs typeface="Arial"/>
            </a:endParaRPr>
          </a:p>
          <a:p>
            <a:pPr marL="7701">
              <a:lnSpc>
                <a:spcPts val="1195"/>
              </a:lnSpc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huiselijke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sfeerverlichting,</a:t>
            </a:r>
            <a:endParaRPr sz="1031" dirty="0">
              <a:latin typeface="Arial"/>
              <a:cs typeface="Arial"/>
            </a:endParaRPr>
          </a:p>
          <a:p>
            <a:pPr marL="179055">
              <a:lnSpc>
                <a:spcPts val="1195"/>
              </a:lnSpc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te</a:t>
            </a:r>
            <a:r>
              <a:rPr sz="1031" spc="-52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7" dirty="0">
                <a:solidFill>
                  <a:srgbClr val="1C3382"/>
                </a:solidFill>
                <a:latin typeface="Arial"/>
                <a:cs typeface="Arial"/>
              </a:rPr>
              <a:t>bedienen</a:t>
            </a:r>
            <a:r>
              <a:rPr sz="103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door</a:t>
            </a:r>
            <a:r>
              <a:rPr sz="103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6" dirty="0">
                <a:solidFill>
                  <a:srgbClr val="1C3382"/>
                </a:solidFill>
                <a:latin typeface="Arial"/>
                <a:cs typeface="Arial"/>
              </a:rPr>
              <a:t>de</a:t>
            </a:r>
            <a:r>
              <a:rPr sz="1031" spc="-49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gebrukers</a:t>
            </a:r>
            <a:endParaRPr sz="1031" dirty="0">
              <a:latin typeface="Arial"/>
              <a:cs typeface="Arial"/>
            </a:endParaRPr>
          </a:p>
          <a:p>
            <a:pPr marL="7701">
              <a:lnSpc>
                <a:spcPct val="100000"/>
              </a:lnSpc>
              <a:spcBef>
                <a:spcPts val="424"/>
              </a:spcBef>
              <a:tabLst>
                <a:tab pos="236044" algn="l"/>
              </a:tabLst>
            </a:pPr>
            <a:r>
              <a:rPr sz="1001" spc="-30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01" dirty="0">
                <a:solidFill>
                  <a:srgbClr val="1C3382"/>
                </a:solidFill>
                <a:latin typeface="Arial"/>
                <a:cs typeface="Arial"/>
              </a:rPr>
              <a:t>	</a:t>
            </a:r>
            <a:r>
              <a:rPr sz="1001" spc="-36" dirty="0">
                <a:solidFill>
                  <a:srgbClr val="1C3382"/>
                </a:solidFill>
                <a:latin typeface="Arial"/>
                <a:cs typeface="Arial"/>
              </a:rPr>
              <a:t>ergonomische</a:t>
            </a:r>
            <a:r>
              <a:rPr sz="1001" spc="-24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27" dirty="0">
                <a:solidFill>
                  <a:srgbClr val="1C3382"/>
                </a:solidFill>
                <a:latin typeface="Arial"/>
                <a:cs typeface="Arial"/>
              </a:rPr>
              <a:t>zit-</a:t>
            </a:r>
            <a:r>
              <a:rPr sz="1001" spc="-15" dirty="0">
                <a:solidFill>
                  <a:srgbClr val="1C3382"/>
                </a:solidFill>
                <a:latin typeface="Arial"/>
                <a:cs typeface="Arial"/>
              </a:rPr>
              <a:t>sta</a:t>
            </a:r>
            <a:r>
              <a:rPr sz="1001" spc="-2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01" spc="-6" dirty="0">
                <a:solidFill>
                  <a:srgbClr val="1C3382"/>
                </a:solidFill>
                <a:latin typeface="Arial"/>
                <a:cs typeface="Arial"/>
              </a:rPr>
              <a:t>bureaus</a:t>
            </a:r>
            <a:endParaRPr sz="1001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3"/>
              </a:spcBef>
            </a:pPr>
            <a:endParaRPr sz="1001" dirty="0">
              <a:latin typeface="Arial"/>
              <a:cs typeface="Arial"/>
            </a:endParaRPr>
          </a:p>
          <a:p>
            <a:pPr marL="179055" marR="3081" indent="-171739">
              <a:lnSpc>
                <a:spcPts val="1152"/>
              </a:lnSpc>
              <a:spcBef>
                <a:spcPts val="3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85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9" dirty="0">
                <a:solidFill>
                  <a:srgbClr val="1C3382"/>
                </a:solidFill>
                <a:latin typeface="Arial"/>
                <a:cs typeface="Arial"/>
              </a:rPr>
              <a:t>akoestische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schermen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8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1" dirty="0">
                <a:solidFill>
                  <a:srgbClr val="1C3382"/>
                </a:solidFill>
                <a:latin typeface="Arial"/>
                <a:cs typeface="Arial"/>
              </a:rPr>
              <a:t>privacy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en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geluidsdemping</a:t>
            </a:r>
            <a:endParaRPr sz="1031" dirty="0">
              <a:latin typeface="Arial"/>
              <a:cs typeface="Arial"/>
            </a:endParaRPr>
          </a:p>
          <a:p>
            <a:pPr marL="7701">
              <a:lnSpc>
                <a:spcPct val="100000"/>
              </a:lnSpc>
              <a:spcBef>
                <a:spcPts val="867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27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kastruimte</a:t>
            </a:r>
            <a:endParaRPr sz="1031" dirty="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246064" y="5014241"/>
            <a:ext cx="2162908" cy="331884"/>
          </a:xfrm>
          <a:prstGeom prst="rect">
            <a:avLst/>
          </a:prstGeom>
        </p:spPr>
        <p:txBody>
          <a:bodyPr vert="horz" wrap="square" lIns="0" tIns="23874" rIns="0" bIns="0" rtlCol="0">
            <a:spAutoFit/>
          </a:bodyPr>
          <a:lstStyle/>
          <a:p>
            <a:pPr marL="179055" marR="3081" indent="-171739">
              <a:lnSpc>
                <a:spcPts val="1152"/>
              </a:lnSpc>
              <a:spcBef>
                <a:spcPts val="188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10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2" dirty="0">
                <a:solidFill>
                  <a:srgbClr val="1C3382"/>
                </a:solidFill>
                <a:latin typeface="Arial"/>
                <a:cs typeface="Arial"/>
              </a:rPr>
              <a:t>beplanting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7" dirty="0">
                <a:solidFill>
                  <a:srgbClr val="1C3382"/>
                </a:solidFill>
                <a:latin typeface="Arial"/>
                <a:cs typeface="Arial"/>
              </a:rPr>
              <a:t>die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bijdraagt</a:t>
            </a:r>
            <a:r>
              <a:rPr sz="1031" spc="-6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42" dirty="0">
                <a:solidFill>
                  <a:srgbClr val="1C3382"/>
                </a:solidFill>
                <a:latin typeface="Arial"/>
                <a:cs typeface="Arial"/>
              </a:rPr>
              <a:t>aan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5" dirty="0">
                <a:solidFill>
                  <a:srgbClr val="1C3382"/>
                </a:solidFill>
                <a:latin typeface="Arial"/>
                <a:cs typeface="Arial"/>
              </a:rPr>
              <a:t>een </a:t>
            </a:r>
            <a:r>
              <a:rPr sz="1031" spc="-45" dirty="0">
                <a:solidFill>
                  <a:srgbClr val="1C3382"/>
                </a:solidFill>
                <a:latin typeface="Arial"/>
                <a:cs typeface="Arial"/>
              </a:rPr>
              <a:t>gezonde</a:t>
            </a:r>
            <a:r>
              <a:rPr sz="103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4" dirty="0">
                <a:solidFill>
                  <a:srgbClr val="1C3382"/>
                </a:solidFill>
                <a:latin typeface="Arial"/>
                <a:cs typeface="Arial"/>
              </a:rPr>
              <a:t>omgeving</a:t>
            </a:r>
            <a:r>
              <a:rPr sz="1031" spc="-36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0" dirty="0">
                <a:solidFill>
                  <a:srgbClr val="1C3382"/>
                </a:solidFill>
                <a:latin typeface="Arial"/>
                <a:cs typeface="Arial"/>
              </a:rPr>
              <a:t>en</a:t>
            </a:r>
            <a:r>
              <a:rPr sz="103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24" dirty="0">
                <a:solidFill>
                  <a:srgbClr val="1C3382"/>
                </a:solidFill>
                <a:latin typeface="Arial"/>
                <a:cs typeface="Arial"/>
              </a:rPr>
              <a:t>privacy</a:t>
            </a:r>
            <a:r>
              <a:rPr sz="1031" spc="-33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6" dirty="0">
                <a:solidFill>
                  <a:srgbClr val="1C3382"/>
                </a:solidFill>
                <a:latin typeface="Arial"/>
                <a:cs typeface="Arial"/>
              </a:rPr>
              <a:t>biedt</a:t>
            </a:r>
            <a:endParaRPr sz="1031" dirty="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246064" y="1131536"/>
            <a:ext cx="1688123" cy="168743"/>
          </a:xfrm>
          <a:prstGeom prst="rect">
            <a:avLst/>
          </a:prstGeom>
        </p:spPr>
        <p:txBody>
          <a:bodyPr vert="horz" wrap="square" lIns="0" tIns="10012" rIns="0" bIns="0" rtlCol="0">
            <a:spAutoFit/>
          </a:bodyPr>
          <a:lstStyle/>
          <a:p>
            <a:pPr marL="7701">
              <a:lnSpc>
                <a:spcPct val="100000"/>
              </a:lnSpc>
              <a:spcBef>
                <a:spcPts val="79"/>
              </a:spcBef>
            </a:pPr>
            <a:r>
              <a:rPr sz="1031" dirty="0">
                <a:solidFill>
                  <a:srgbClr val="1C3382"/>
                </a:solidFill>
                <a:latin typeface="Arial"/>
                <a:cs typeface="Arial"/>
              </a:rPr>
              <a:t>→</a:t>
            </a:r>
            <a:r>
              <a:rPr sz="1031" spc="91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9" dirty="0">
                <a:solidFill>
                  <a:srgbClr val="1C3382"/>
                </a:solidFill>
                <a:latin typeface="Arial"/>
                <a:cs typeface="Arial"/>
              </a:rPr>
              <a:t>kapstokhaakjes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18" dirty="0">
                <a:solidFill>
                  <a:srgbClr val="1C3382"/>
                </a:solidFill>
                <a:latin typeface="Arial"/>
                <a:cs typeface="Arial"/>
              </a:rPr>
              <a:t>voor</a:t>
            </a:r>
            <a:r>
              <a:rPr sz="1031" spc="-58" dirty="0">
                <a:solidFill>
                  <a:srgbClr val="1C3382"/>
                </a:solidFill>
                <a:latin typeface="Arial"/>
                <a:cs typeface="Arial"/>
              </a:rPr>
              <a:t> </a:t>
            </a:r>
            <a:r>
              <a:rPr sz="1031" spc="-33" dirty="0">
                <a:solidFill>
                  <a:srgbClr val="1C3382"/>
                </a:solidFill>
                <a:latin typeface="Arial"/>
                <a:cs typeface="Arial"/>
              </a:rPr>
              <a:t>jassen</a:t>
            </a:r>
            <a:endParaRPr sz="1031" dirty="0">
              <a:latin typeface="Arial"/>
              <a:cs typeface="Arial"/>
            </a:endParaRPr>
          </a:p>
        </p:txBody>
      </p:sp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07412" y="6342371"/>
            <a:ext cx="844904" cy="3301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708FBF-2310-C13C-C734-94B7F583D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F00B194-CC7C-37BE-F36F-0EA7B3187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001" y="1711544"/>
            <a:ext cx="10488949" cy="4226468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r>
              <a:rPr lang="nl-NL" sz="1100" dirty="0">
                <a:ea typeface="+mn-lt"/>
                <a:cs typeface="+mn-lt"/>
              </a:rPr>
              <a:t>Plantenbak rond hoog basic met de afmetingen Ø 43x75cm, geplaatst op verzonken wielen </a:t>
            </a:r>
            <a:br>
              <a:rPr lang="nl-NL" sz="1100" dirty="0">
                <a:ea typeface="+mn-lt"/>
                <a:cs typeface="+mn-lt"/>
              </a:rPr>
            </a:br>
            <a:br>
              <a:rPr lang="nl-NL" sz="1100" dirty="0">
                <a:ea typeface="+mn-lt"/>
                <a:cs typeface="+mn-lt"/>
              </a:rPr>
            </a:br>
            <a:br>
              <a:rPr lang="nl-NL" sz="1100" dirty="0">
                <a:ea typeface="+mn-lt"/>
                <a:cs typeface="+mn-lt"/>
              </a:rPr>
            </a:br>
            <a:br>
              <a:rPr lang="nl-NL" sz="1100" dirty="0">
                <a:ea typeface="+mn-lt"/>
                <a:cs typeface="+mn-lt"/>
              </a:rPr>
            </a:br>
            <a:br>
              <a:rPr lang="nl-NL" sz="1100" dirty="0">
                <a:ea typeface="+mn-lt"/>
                <a:cs typeface="+mn-lt"/>
              </a:rPr>
            </a:br>
            <a:endParaRPr lang="nl-NL" sz="1100">
              <a:ea typeface="+mn-lt"/>
              <a:cs typeface="+mn-lt"/>
            </a:endParaRPr>
          </a:p>
          <a:p>
            <a:pPr>
              <a:lnSpc>
                <a:spcPct val="113999"/>
              </a:lnSpc>
            </a:pPr>
            <a:endParaRPr lang="nl-NL" sz="1100" dirty="0">
              <a:ea typeface="+mn-lt"/>
              <a:cs typeface="+mn-lt"/>
            </a:endParaRPr>
          </a:p>
          <a:p>
            <a:pPr>
              <a:lnSpc>
                <a:spcPct val="113999"/>
              </a:lnSpc>
            </a:pPr>
            <a:endParaRPr lang="nl-NL" sz="1100" dirty="0">
              <a:ea typeface="+mn-lt"/>
              <a:cs typeface="+mn-lt"/>
            </a:endParaRPr>
          </a:p>
          <a:p>
            <a:pPr>
              <a:lnSpc>
                <a:spcPct val="113999"/>
              </a:lnSpc>
            </a:pPr>
            <a:r>
              <a:rPr lang="nl-NL" sz="1100" dirty="0">
                <a:ea typeface="+mn-lt"/>
                <a:cs typeface="+mn-lt"/>
              </a:rPr>
              <a:t>Plantenbak rond hoog luxe met brede rand in de afmetingen rond Ø 43x75cm, geplaatst op verzonken wiel</a:t>
            </a:r>
            <a:endParaRPr lang="nl-NL" dirty="0"/>
          </a:p>
          <a:p>
            <a:pPr>
              <a:lnSpc>
                <a:spcPct val="113999"/>
              </a:lnSpc>
            </a:pPr>
            <a:endParaRPr lang="nl-NL" sz="1100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  <a:p>
            <a:pPr>
              <a:lnSpc>
                <a:spcPct val="113999"/>
              </a:lnSpc>
            </a:pPr>
            <a:endParaRPr lang="nl-NL" dirty="0">
              <a:cs typeface="Arial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FA257CB-4077-035E-9475-6384D898E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Arial"/>
              </a:rPr>
              <a:t>Huidig ASSORTIMENT potten</a:t>
            </a:r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BC6AB93-B9BE-7892-32D2-99E708B0F93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43DB9-9987-4157-AB9C-CEA8D7D910BB}" type="slidenum">
              <a:rPr lang="nl-NL" smtClean="0"/>
              <a:pPr/>
              <a:t>9</a:t>
            </a:fld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C64E72-D9E0-7A03-E7A2-EA1B5CD5F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617" y="1718859"/>
            <a:ext cx="1032458" cy="1735295"/>
          </a:xfrm>
          <a:prstGeom prst="rect">
            <a:avLst/>
          </a:prstGeo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7100CCD-F0CF-BC30-5DE5-D3CAA041193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1573" r="11573"/>
          <a:stretch/>
        </p:blipFill>
        <p:spPr>
          <a:xfrm>
            <a:off x="2011935" y="3828579"/>
            <a:ext cx="1025615" cy="1519038"/>
          </a:xfrm>
          <a:custGeom>
            <a:avLst/>
            <a:gdLst>
              <a:gd name="connsiteX0" fmla="*/ 914400 w 3718878"/>
              <a:gd name="connsiteY0" fmla="*/ 0 h 6857999"/>
              <a:gd name="connsiteX1" fmla="*/ 3718878 w 3718878"/>
              <a:gd name="connsiteY1" fmla="*/ 0 h 6857999"/>
              <a:gd name="connsiteX2" fmla="*/ 3718878 w 3718878"/>
              <a:gd name="connsiteY2" fmla="*/ 6857999 h 6857999"/>
              <a:gd name="connsiteX3" fmla="*/ 0 w 3718878"/>
              <a:gd name="connsiteY3" fmla="*/ 6857999 h 6857999"/>
              <a:gd name="connsiteX4" fmla="*/ 0 w 3718878"/>
              <a:gd name="connsiteY4" fmla="*/ 6379512 h 6857999"/>
              <a:gd name="connsiteX5" fmla="*/ 0 w 3718878"/>
              <a:gd name="connsiteY5" fmla="*/ 5669496 h 6857999"/>
              <a:gd name="connsiteX6" fmla="*/ 0 w 3718878"/>
              <a:gd name="connsiteY6" fmla="*/ 5389268 h 6857999"/>
              <a:gd name="connsiteX7" fmla="*/ 0 w 3718878"/>
              <a:gd name="connsiteY7" fmla="*/ 5191008 h 6857999"/>
              <a:gd name="connsiteX8" fmla="*/ 0 w 3718878"/>
              <a:gd name="connsiteY8" fmla="*/ 4910780 h 6857999"/>
              <a:gd name="connsiteX9" fmla="*/ 0 w 3718878"/>
              <a:gd name="connsiteY9" fmla="*/ 4296060 h 6857999"/>
              <a:gd name="connsiteX10" fmla="*/ 0 w 3718878"/>
              <a:gd name="connsiteY10" fmla="*/ 4200763 h 6857999"/>
              <a:gd name="connsiteX11" fmla="*/ 0 w 3718878"/>
              <a:gd name="connsiteY11" fmla="*/ 3817572 h 6857999"/>
              <a:gd name="connsiteX12" fmla="*/ 0 w 3718878"/>
              <a:gd name="connsiteY12" fmla="*/ 3722275 h 6857999"/>
              <a:gd name="connsiteX13" fmla="*/ 0 w 3718878"/>
              <a:gd name="connsiteY13" fmla="*/ 3107556 h 6857999"/>
              <a:gd name="connsiteX14" fmla="*/ 0 w 3718878"/>
              <a:gd name="connsiteY14" fmla="*/ 2629068 h 6857999"/>
              <a:gd name="connsiteX15" fmla="*/ 0 w 3718878"/>
              <a:gd name="connsiteY15" fmla="*/ 2430134 h 6857999"/>
              <a:gd name="connsiteX16" fmla="*/ 0 w 3718878"/>
              <a:gd name="connsiteY16" fmla="*/ 1951646 h 6857999"/>
              <a:gd name="connsiteX17" fmla="*/ 0 w 3718878"/>
              <a:gd name="connsiteY17" fmla="*/ 1241629 h 6857999"/>
              <a:gd name="connsiteX18" fmla="*/ 0 w 3718878"/>
              <a:gd name="connsiteY18" fmla="*/ 9144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18878" h="6857999">
                <a:moveTo>
                  <a:pt x="914400" y="0"/>
                </a:moveTo>
                <a:lnTo>
                  <a:pt x="3718878" y="0"/>
                </a:lnTo>
                <a:lnTo>
                  <a:pt x="3718878" y="6857999"/>
                </a:lnTo>
                <a:lnTo>
                  <a:pt x="0" y="6857999"/>
                </a:lnTo>
                <a:lnTo>
                  <a:pt x="0" y="6379512"/>
                </a:lnTo>
                <a:lnTo>
                  <a:pt x="0" y="5669496"/>
                </a:lnTo>
                <a:lnTo>
                  <a:pt x="0" y="5389268"/>
                </a:lnTo>
                <a:lnTo>
                  <a:pt x="0" y="5191008"/>
                </a:lnTo>
                <a:lnTo>
                  <a:pt x="0" y="4910780"/>
                </a:lnTo>
                <a:lnTo>
                  <a:pt x="0" y="4296060"/>
                </a:lnTo>
                <a:lnTo>
                  <a:pt x="0" y="4200763"/>
                </a:lnTo>
                <a:lnTo>
                  <a:pt x="0" y="3817572"/>
                </a:lnTo>
                <a:lnTo>
                  <a:pt x="0" y="3722275"/>
                </a:lnTo>
                <a:lnTo>
                  <a:pt x="0" y="3107556"/>
                </a:lnTo>
                <a:lnTo>
                  <a:pt x="0" y="2629068"/>
                </a:lnTo>
                <a:lnTo>
                  <a:pt x="0" y="2430134"/>
                </a:lnTo>
                <a:lnTo>
                  <a:pt x="0" y="1951646"/>
                </a:lnTo>
                <a:lnTo>
                  <a:pt x="0" y="1241629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</p:spPr>
      </p:pic>
    </p:spTree>
    <p:extLst>
      <p:ext uri="{BB962C8B-B14F-4D97-AF65-F5344CB8AC3E}">
        <p14:creationId xmlns:p14="http://schemas.microsoft.com/office/powerpoint/2010/main" val="107616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rasmus MC">
  <a:themeElements>
    <a:clrScheme name="Aangepast 20">
      <a:dk1>
        <a:srgbClr val="0C2074"/>
      </a:dk1>
      <a:lt1>
        <a:srgbClr val="FFFFFF"/>
      </a:lt1>
      <a:dk2>
        <a:srgbClr val="D3D7E2"/>
      </a:dk2>
      <a:lt2>
        <a:srgbClr val="E4F6FB"/>
      </a:lt2>
      <a:accent1>
        <a:srgbClr val="0C2074"/>
      </a:accent1>
      <a:accent2>
        <a:srgbClr val="86D2ED"/>
      </a:accent2>
      <a:accent3>
        <a:srgbClr val="008080"/>
      </a:accent3>
      <a:accent4>
        <a:srgbClr val="6D79AC"/>
      </a:accent4>
      <a:accent5>
        <a:srgbClr val="B6E4F4"/>
      </a:accent5>
      <a:accent6>
        <a:srgbClr val="66B3B3"/>
      </a:accent6>
      <a:hlink>
        <a:srgbClr val="191C16"/>
      </a:hlink>
      <a:folHlink>
        <a:srgbClr val="0C2074"/>
      </a:folHlink>
    </a:clrScheme>
    <a:fontScheme name="Aangepast 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200"/>
          </a:spcBef>
          <a:spcAft>
            <a:spcPts val="2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00000"/>
          </a:lnSpc>
          <a:spcBef>
            <a:spcPts val="600"/>
          </a:spcBef>
          <a:spcAft>
            <a:spcPts val="600"/>
          </a:spcAft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slideVersion":1,"isValidatorEnabled":false,"isLocked":false,"elementsMetadata":[],"slideId":"1208437608488108034","enableDocumentContentUpdater":false,"version":"2.0"}]]></TemplafySlideTemplateConfiguration>
</file>

<file path=customXml/item11.xml><?xml version="1.0" encoding="utf-8"?>
<TemplafyTemplateConfiguration><![CDATA[{"elementsMetadata":[],"transformationConfigurations":[],"templateName":"Erasmus MC Algemeen Sjabloon (NL)","templateDescription":"","enableDocumentContentUpdater":false,"version":"2.0"}]]></TemplafyTemplate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341ba9-d7b5-4d76-8d27-81dc39018ef7">
      <Terms xmlns="http://schemas.microsoft.com/office/infopath/2007/PartnerControls"/>
    </lcf76f155ced4ddcb4097134ff3c332f>
    <TaxCatchAll xmlns="cf0b02d1-cf4a-457e-8edd-03e19b6a462a" xsi:nil="true"/>
    <Kade80banken xmlns="34341ba9-d7b5-4d76-8d27-81dc39018ef7" xsi:nil="true"/>
  </documentManagement>
</p:properties>
</file>

<file path=customXml/item3.xml><?xml version="1.0" encoding="utf-8"?>
<TemplafySlideFormConfiguration><![CDATA[{"formFields":[],"formDataEntries":[]}]]></TemplafySlideForm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2327FA9DD42148A9BE060DEC92123E" ma:contentTypeVersion="23" ma:contentTypeDescription="Een nieuw document maken." ma:contentTypeScope="" ma:versionID="591e10d5a140234881092e76ffdbdb93">
  <xsd:schema xmlns:xsd="http://www.w3.org/2001/XMLSchema" xmlns:xs="http://www.w3.org/2001/XMLSchema" xmlns:p="http://schemas.microsoft.com/office/2006/metadata/properties" xmlns:ns2="34341ba9-d7b5-4d76-8d27-81dc39018ef7" xmlns:ns3="cf0b02d1-cf4a-457e-8edd-03e19b6a462a" targetNamespace="http://schemas.microsoft.com/office/2006/metadata/properties" ma:root="true" ma:fieldsID="44e96af878a5ad626db5df813ad5f8ec" ns2:_="" ns3:_="">
    <xsd:import namespace="34341ba9-d7b5-4d76-8d27-81dc39018ef7"/>
    <xsd:import namespace="cf0b02d1-cf4a-457e-8edd-03e19b6a46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Kade80banken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341ba9-d7b5-4d76-8d27-81dc39018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Kade80banken" ma:index="21" nillable="true" ma:displayName="Kade 80 banken" ma:format="Dropdown" ma:internalName="Kade80banken">
      <xsd:simpleType>
        <xsd:restriction base="dms:Text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b02d1-cf4a-457e-8edd-03e19b6a46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cc0de04f-ad86-4f30-a8f5-c6dab1cf7cbd}" ma:internalName="TaxCatchAll" ma:showField="CatchAllData" ma:web="cf0b02d1-cf4a-457e-8edd-03e19b6a46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SlideTemplateConfiguration><![CDATA[{"slideVersion":1,"isValidatorEnabled":false,"isLocked":false,"elementsMetadata":[],"slideId":"1208437608488108035","enableDocumentContentUpdater":false,"version":"2.0"}]]></TemplafySlideTemplateConfiguration>
</file>

<file path=customXml/item7.xml><?xml version="1.0" encoding="utf-8"?>
<TemplafyFormConfiguration><![CDATA[{"formFields":[],"formDataEntries":[]}]]></TemplafyFormConfiguration>
</file>

<file path=customXml/item8.xml><?xml version="1.0" encoding="utf-8"?>
<TemplafySlideTemplateConfiguration><![CDATA[{"slideVersion":1,"isValidatorEnabled":false,"isLocked":false,"elementsMetadata":[],"slideId":"1208437608488108033","enableDocumentContentUpdater":false,"version":"2.0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09CDBFF1-3296-4ABC-90AB-BD22E7CF6D7C}">
  <ds:schemaRefs/>
</ds:datastoreItem>
</file>

<file path=customXml/itemProps10.xml><?xml version="1.0" encoding="utf-8"?>
<ds:datastoreItem xmlns:ds="http://schemas.openxmlformats.org/officeDocument/2006/customXml" ds:itemID="{A273A6AB-B46A-48E5-9B65-2CB23AB9B49D}">
  <ds:schemaRefs/>
</ds:datastoreItem>
</file>

<file path=customXml/itemProps11.xml><?xml version="1.0" encoding="utf-8"?>
<ds:datastoreItem xmlns:ds="http://schemas.openxmlformats.org/officeDocument/2006/customXml" ds:itemID="{8BD8EC43-2A85-4CB2-B6F7-2D524A440714}">
  <ds:schemaRefs/>
</ds:datastoreItem>
</file>

<file path=customXml/itemProps2.xml><?xml version="1.0" encoding="utf-8"?>
<ds:datastoreItem xmlns:ds="http://schemas.openxmlformats.org/officeDocument/2006/customXml" ds:itemID="{73D5D963-CB53-4BCD-83A9-063306D9EBE5}">
  <ds:schemaRefs>
    <ds:schemaRef ds:uri="cf0b02d1-cf4a-457e-8edd-03e19b6a462a"/>
    <ds:schemaRef ds:uri="http://schemas.microsoft.com/office/2006/documentManagement/types"/>
    <ds:schemaRef ds:uri="http://schemas.openxmlformats.org/package/2006/metadata/core-properties"/>
    <ds:schemaRef ds:uri="34341ba9-d7b5-4d76-8d27-81dc39018ef7"/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C077C67-2C35-446A-A561-211A8BC6F820}">
  <ds:schemaRefs/>
</ds:datastoreItem>
</file>

<file path=customXml/itemProps4.xml><?xml version="1.0" encoding="utf-8"?>
<ds:datastoreItem xmlns:ds="http://schemas.openxmlformats.org/officeDocument/2006/customXml" ds:itemID="{BA534955-7947-4C15-9943-C4696F50E2DD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2E5F5CD-4723-4CAF-8598-79CFA5A1DDFD}"/>
</file>

<file path=customXml/itemProps6.xml><?xml version="1.0" encoding="utf-8"?>
<ds:datastoreItem xmlns:ds="http://schemas.openxmlformats.org/officeDocument/2006/customXml" ds:itemID="{6BC7AF12-3CEA-4CAB-A3D2-BDE139AADCA7}">
  <ds:schemaRefs/>
</ds:datastoreItem>
</file>

<file path=customXml/itemProps7.xml><?xml version="1.0" encoding="utf-8"?>
<ds:datastoreItem xmlns:ds="http://schemas.openxmlformats.org/officeDocument/2006/customXml" ds:itemID="{AC24B664-9A46-4712-9631-5129FFF29C4D}">
  <ds:schemaRefs/>
</ds:datastoreItem>
</file>

<file path=customXml/itemProps8.xml><?xml version="1.0" encoding="utf-8"?>
<ds:datastoreItem xmlns:ds="http://schemas.openxmlformats.org/officeDocument/2006/customXml" ds:itemID="{2CD639AE-C80A-46FA-837F-07E72154B963}">
  <ds:schemaRefs/>
</ds:datastoreItem>
</file>

<file path=customXml/itemProps9.xml><?xml version="1.0" encoding="utf-8"?>
<ds:datastoreItem xmlns:ds="http://schemas.openxmlformats.org/officeDocument/2006/customXml" ds:itemID="{2FE9FEB4-121C-4F80-9E0C-BB3B33B380B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12377</TotalTime>
  <Words>1434</Words>
  <Application>Microsoft Office PowerPoint</Application>
  <PresentationFormat>Widescreen</PresentationFormat>
  <Paragraphs>188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Erasmus MC</vt:lpstr>
      <vt:lpstr>EA:    interieurbeplanting   Look en Feel</vt:lpstr>
      <vt:lpstr>Inhoudsopgave </vt:lpstr>
      <vt:lpstr>Visie: Wat willen we bereiken?</vt:lpstr>
      <vt:lpstr>Fysieke omgeving Bricks</vt:lpstr>
      <vt:lpstr>Sfeer en inrichting</vt:lpstr>
      <vt:lpstr>Sfeer en inrichting Basisprincipes ontwerpuitgangspunten</vt:lpstr>
      <vt:lpstr>Sfeer en inrichting Zonering kantooromgeving</vt:lpstr>
      <vt:lpstr>Sfeer en inrichting Basisprincipes werkplek</vt:lpstr>
      <vt:lpstr>Huidig ASSORTIMENT potten</vt:lpstr>
      <vt:lpstr>Huidig ASSORTIMENT potten</vt:lpstr>
      <vt:lpstr>HUIDIG ASSORTIMENT planten</vt:lpstr>
      <vt:lpstr>HUIDIG ASSORTIMENT planten</vt:lpstr>
      <vt:lpstr>HUIDIG ASSORTIMENT planten</vt:lpstr>
      <vt:lpstr>Mos en plantenWanden</vt:lpstr>
      <vt:lpstr>Green picture frames</vt:lpstr>
      <vt:lpstr>Green deviders</vt:lpstr>
      <vt:lpstr>Planten bakken naturals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Erasmus MC</dc:title>
  <dc:creator>Martyna Dziarnowska</dc:creator>
  <cp:keywords>www.pptsolutions.nl</cp:keywords>
  <cp:lastModifiedBy>Dynah van Rijn</cp:lastModifiedBy>
  <cp:revision>864</cp:revision>
  <dcterms:created xsi:type="dcterms:W3CDTF">2025-07-11T08:35:44Z</dcterms:created>
  <dcterms:modified xsi:type="dcterms:W3CDTF">2025-12-30T13:50:06Z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4272645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D8.0.11</vt:lpwstr>
  </property>
  <property fmtid="{D5CDD505-2E9C-101B-9397-08002B2CF9AE}" pid="5" name="ContentTypeId">
    <vt:lpwstr>0x010100632327FA9DD42148A9BE060DEC92123E</vt:lpwstr>
  </property>
  <property fmtid="{D5CDD505-2E9C-101B-9397-08002B2CF9AE}" pid="6" name="MediaServiceImageTags">
    <vt:lpwstr/>
  </property>
  <property fmtid="{D5CDD505-2E9C-101B-9397-08002B2CF9AE}" pid="7" name="TemplafyTimeStamp">
    <vt:lpwstr>2025-06-17T05:57:33</vt:lpwstr>
  </property>
  <property fmtid="{D5CDD505-2E9C-101B-9397-08002B2CF9AE}" pid="8" name="TemplafyTenantId">
    <vt:lpwstr>erasmusmc</vt:lpwstr>
  </property>
  <property fmtid="{D5CDD505-2E9C-101B-9397-08002B2CF9AE}" pid="9" name="TemplafyTemplateId">
    <vt:lpwstr>1208437591268130816</vt:lpwstr>
  </property>
  <property fmtid="{D5CDD505-2E9C-101B-9397-08002B2CF9AE}" pid="10" name="TemplafyUserProfileId">
    <vt:lpwstr>637950288061231021</vt:lpwstr>
  </property>
  <property fmtid="{D5CDD505-2E9C-101B-9397-08002B2CF9AE}" pid="11" name="TemplafyFromBlank">
    <vt:bool>false</vt:bool>
  </property>
</Properties>
</file>