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mc:AlternateContent xmlns:mc="http://schemas.openxmlformats.org/markup-compatibility/2006">
    <mc:Choice Requires="x15">
      <x15ac:absPath xmlns:x15ac="http://schemas.microsoft.com/office/spreadsheetml/2010/11/ac" url="G:\RE\PRO\PO\03 Projectmappen\2025 - Toezicht sportparken (POR535)\05 VOORBEREIDINGSFASE\01 Aanbesteding\"/>
    </mc:Choice>
  </mc:AlternateContent>
  <bookViews>
    <workbookView xWindow="1032" yWindow="648" windowWidth="16836" windowHeight="4416"/>
  </bookViews>
  <sheets>
    <sheet name="Bijlage SROI - POR535" sheetId="2" r:id="rId1"/>
  </sheets>
  <calcPr calcId="162913"/>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21" uniqueCount="20">
  <si>
    <t>Invulinstructie</t>
  </si>
  <si>
    <t>A.</t>
  </si>
  <si>
    <t>Naam inschrijver (of deelnemer en tevens penvoerder) volgens  Handelsregister:</t>
  </si>
  <si>
    <t>Vestigingsplaats:</t>
  </si>
  <si>
    <t>Naam deelnemer volgens  Handelsregister:</t>
  </si>
  <si>
    <t>B. (indien van toepassing)</t>
  </si>
  <si>
    <r>
      <t>middels het plaatsen een "</t>
    </r>
    <r>
      <rPr>
        <b/>
        <sz val="11"/>
        <color rgb="FF0070C0"/>
        <rFont val="Arial"/>
        <family val="2"/>
      </rPr>
      <t>X</t>
    </r>
    <r>
      <rPr>
        <sz val="11"/>
        <color rgb="FF0070C0"/>
        <rFont val="Arial"/>
        <family val="2"/>
      </rPr>
      <t>" de gemaakte keuze markeren</t>
    </r>
  </si>
  <si>
    <t>Inzet van Social Return van 5% levert een puntenscore van 5,0 punten.</t>
  </si>
  <si>
    <t>Inzet van Social Return van 2% levert een puntenscore van 2,0 punten.</t>
  </si>
  <si>
    <t>Geen inzet van Social Return levert geen puntenscore op</t>
  </si>
  <si>
    <t>Sub-criterium 5.1: Inzet % van Social Return</t>
  </si>
  <si>
    <t>Coordinatie en toezicht onderhoud Sportparken</t>
  </si>
  <si>
    <t>POR535</t>
  </si>
  <si>
    <t>Toelichting op inzet % van Social Return</t>
  </si>
  <si>
    <t>Geel gemarkeerde cellen zijn invulcellen. 
Inschrijver dient de geel gemarkeerde cellen in te vullen t.b.v. de opgave van de inzet van de SROI. Daarnaast ontvangen wij in het opmerkingenveld graag een toelichting hoe u de SROI wilt inzetten.</t>
  </si>
  <si>
    <t xml:space="preserve">Inschrijver dient de geel gemarkeerde cellen in te vullen t.b.v. de opgave van de inzet van de SROI. </t>
  </si>
  <si>
    <t xml:space="preserve">Handtekening + datum </t>
  </si>
  <si>
    <t>Geef een toelichting hoe u de SROI wilt inzetten, dit kunt u omschrijven in het veld toelichting.</t>
  </si>
  <si>
    <t xml:space="preserve">Zet daarna uw handtekening onder het formulier en vul de datum in. </t>
  </si>
  <si>
    <t xml:space="preserve">Bijlage 8 - aanbestedingsleidraad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fonts count="12" x14ac:knownFonts="1">
    <font>
      <sz val="11"/>
      <color theme="1"/>
      <name val="Calibri"/>
      <family val="2"/>
      <scheme val="minor"/>
    </font>
    <font>
      <sz val="11"/>
      <color theme="1"/>
      <name val="Arial"/>
      <family val="2"/>
    </font>
    <font>
      <b/>
      <sz val="11"/>
      <color theme="1"/>
      <name val="Arial"/>
      <family val="2"/>
    </font>
    <font>
      <b/>
      <sz val="14"/>
      <color theme="1"/>
      <name val="Arial"/>
      <family val="2"/>
    </font>
    <font>
      <b/>
      <sz val="22"/>
      <color theme="1"/>
      <name val="Arial"/>
      <family val="2"/>
    </font>
    <font>
      <sz val="11"/>
      <color rgb="FF0070C0"/>
      <name val="Arial"/>
      <family val="2"/>
    </font>
    <font>
      <sz val="12"/>
      <color rgb="FF0070C0"/>
      <name val="Arial"/>
      <family val="2"/>
    </font>
    <font>
      <sz val="12"/>
      <color theme="1"/>
      <name val="Arial"/>
      <family val="2"/>
    </font>
    <font>
      <sz val="12"/>
      <name val="Arial"/>
      <family val="2"/>
    </font>
    <font>
      <b/>
      <sz val="18"/>
      <color theme="1"/>
      <name val="Arial"/>
      <family val="2"/>
    </font>
    <font>
      <sz val="20"/>
      <color theme="1"/>
      <name val="Arial"/>
      <family val="2"/>
    </font>
    <font>
      <b/>
      <sz val="11"/>
      <color rgb="FF0070C0"/>
      <name val="Arial"/>
      <family val="2"/>
    </font>
  </fonts>
  <fills count="6">
    <fill>
      <patternFill patternType="none"/>
    </fill>
    <fill>
      <patternFill patternType="gray125"/>
    </fill>
    <fill>
      <patternFill patternType="solid">
        <fgColor theme="0" tint="-0.14999847407452621"/>
        <bgColor indexed="64"/>
      </patternFill>
    </fill>
    <fill>
      <patternFill patternType="solid">
        <fgColor rgb="FF00B050"/>
        <bgColor indexed="64"/>
      </patternFill>
    </fill>
    <fill>
      <patternFill patternType="solid">
        <fgColor rgb="FFFFFF00"/>
        <bgColor indexed="64"/>
      </patternFill>
    </fill>
    <fill>
      <patternFill patternType="solid">
        <fgColor theme="0"/>
        <bgColor indexed="64"/>
      </patternFill>
    </fill>
  </fills>
  <borders count="27">
    <border>
      <left/>
      <right/>
      <top/>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right style="medium">
        <color indexed="64"/>
      </right>
      <top/>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right style="thin">
        <color indexed="64"/>
      </right>
      <top style="medium">
        <color indexed="64"/>
      </top>
      <bottom style="thin">
        <color indexed="64"/>
      </bottom>
      <diagonal/>
    </border>
    <border>
      <left/>
      <right style="thin">
        <color indexed="64"/>
      </right>
      <top style="thin">
        <color indexed="64"/>
      </top>
      <bottom style="medium">
        <color indexed="64"/>
      </bottom>
      <diagonal/>
    </border>
    <border>
      <left style="medium">
        <color indexed="64"/>
      </left>
      <right/>
      <top/>
      <bottom/>
      <diagonal/>
    </border>
    <border>
      <left style="medium">
        <color indexed="64"/>
      </left>
      <right style="medium">
        <color indexed="64"/>
      </right>
      <top style="medium">
        <color indexed="64"/>
      </top>
      <bottom style="medium">
        <color indexed="64"/>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medium">
        <color indexed="64"/>
      </left>
      <right style="thin">
        <color indexed="64"/>
      </right>
      <top/>
      <bottom/>
      <diagonal/>
    </border>
    <border>
      <left style="thin">
        <color indexed="64"/>
      </left>
      <right style="thin">
        <color indexed="64"/>
      </right>
      <top/>
      <bottom/>
      <diagonal/>
    </border>
    <border>
      <left style="thin">
        <color indexed="64"/>
      </left>
      <right style="medium">
        <color indexed="64"/>
      </right>
      <top/>
      <bottom/>
      <diagonal/>
    </border>
  </borders>
  <cellStyleXfs count="1">
    <xf numFmtId="0" fontId="0" fillId="0" borderId="0"/>
  </cellStyleXfs>
  <cellXfs count="72">
    <xf numFmtId="0" fontId="0" fillId="0" borderId="0" xfId="0"/>
    <xf numFmtId="0" fontId="1" fillId="0" borderId="0" xfId="0" applyFont="1"/>
    <xf numFmtId="0" fontId="1" fillId="0" borderId="12" xfId="0" applyFont="1" applyBorder="1" applyAlignment="1">
      <alignment wrapText="1"/>
    </xf>
    <xf numFmtId="0" fontId="1" fillId="0" borderId="13" xfId="0" applyFont="1" applyBorder="1"/>
    <xf numFmtId="0" fontId="1" fillId="0" borderId="12" xfId="0" applyFont="1" applyBorder="1" applyAlignment="1">
      <alignment horizontal="left" vertical="top" wrapText="1"/>
    </xf>
    <xf numFmtId="0" fontId="1" fillId="0" borderId="13" xfId="0" applyFont="1" applyBorder="1" applyAlignment="1">
      <alignment horizontal="left" vertical="top"/>
    </xf>
    <xf numFmtId="0" fontId="10" fillId="4" borderId="17" xfId="0" applyFont="1" applyFill="1" applyBorder="1" applyAlignment="1" applyProtection="1">
      <alignment horizontal="center" vertical="center"/>
      <protection locked="0"/>
    </xf>
    <xf numFmtId="0" fontId="9" fillId="3" borderId="0" xfId="0" applyFont="1" applyFill="1" applyBorder="1" applyAlignment="1">
      <alignment horizontal="left"/>
    </xf>
    <xf numFmtId="0" fontId="9" fillId="3" borderId="16" xfId="0" applyFont="1" applyFill="1" applyBorder="1" applyAlignment="1">
      <alignment horizontal="left"/>
    </xf>
    <xf numFmtId="0" fontId="9" fillId="3" borderId="11" xfId="0" applyFont="1" applyFill="1" applyBorder="1" applyAlignment="1">
      <alignment horizontal="left"/>
    </xf>
    <xf numFmtId="0" fontId="4" fillId="3" borderId="18" xfId="0" applyFont="1" applyFill="1" applyBorder="1" applyAlignment="1">
      <alignment horizontal="left"/>
    </xf>
    <xf numFmtId="0" fontId="4" fillId="3" borderId="19" xfId="0" applyFont="1" applyFill="1" applyBorder="1" applyAlignment="1">
      <alignment horizontal="left"/>
    </xf>
    <xf numFmtId="0" fontId="1" fillId="3" borderId="20" xfId="0" applyFont="1" applyFill="1" applyBorder="1"/>
    <xf numFmtId="0" fontId="1" fillId="5" borderId="16" xfId="0" applyFont="1" applyFill="1" applyBorder="1" applyAlignment="1">
      <alignment horizontal="left" vertical="top" wrapText="1"/>
    </xf>
    <xf numFmtId="0" fontId="2" fillId="5" borderId="11" xfId="0" applyFont="1" applyFill="1" applyBorder="1" applyAlignment="1">
      <alignment horizontal="left" vertical="top"/>
    </xf>
    <xf numFmtId="0" fontId="1" fillId="5" borderId="8" xfId="0" applyFont="1" applyFill="1" applyBorder="1" applyAlignment="1">
      <alignment horizontal="left" vertical="top"/>
    </xf>
    <xf numFmtId="0" fontId="1" fillId="5" borderId="9" xfId="0" applyFont="1" applyFill="1" applyBorder="1" applyAlignment="1">
      <alignment horizontal="left" vertical="top"/>
    </xf>
    <xf numFmtId="0" fontId="1" fillId="5" borderId="10" xfId="0" applyFont="1" applyFill="1" applyBorder="1" applyAlignment="1">
      <alignment horizontal="left" vertical="top"/>
    </xf>
    <xf numFmtId="0" fontId="1" fillId="5" borderId="11" xfId="0" applyFont="1" applyFill="1" applyBorder="1" applyAlignment="1">
      <alignment horizontal="left" vertical="top"/>
    </xf>
    <xf numFmtId="0" fontId="8" fillId="5" borderId="16" xfId="0" applyFont="1" applyFill="1" applyBorder="1" applyAlignment="1">
      <alignment horizontal="left" vertical="center"/>
    </xf>
    <xf numFmtId="0" fontId="1" fillId="5" borderId="18" xfId="0" applyFont="1" applyFill="1" applyBorder="1" applyAlignment="1">
      <alignment horizontal="left" vertical="top"/>
    </xf>
    <xf numFmtId="0" fontId="1" fillId="5" borderId="19" xfId="0" applyFont="1" applyFill="1" applyBorder="1" applyAlignment="1">
      <alignment horizontal="left" vertical="top"/>
    </xf>
    <xf numFmtId="0" fontId="5" fillId="5" borderId="19" xfId="0" applyFont="1" applyFill="1" applyBorder="1" applyAlignment="1">
      <alignment horizontal="right" vertical="top"/>
    </xf>
    <xf numFmtId="0" fontId="1" fillId="5" borderId="20" xfId="0" applyFont="1" applyFill="1" applyBorder="1" applyAlignment="1">
      <alignment horizontal="left" vertical="top"/>
    </xf>
    <xf numFmtId="0" fontId="1" fillId="5" borderId="16" xfId="0" applyFont="1" applyFill="1" applyBorder="1" applyAlignment="1">
      <alignment horizontal="left" vertical="top"/>
    </xf>
    <xf numFmtId="0" fontId="1" fillId="5" borderId="0" xfId="0" applyFont="1" applyFill="1" applyBorder="1" applyAlignment="1">
      <alignment horizontal="left" vertical="top"/>
    </xf>
    <xf numFmtId="0" fontId="1" fillId="5" borderId="16" xfId="0" applyFont="1" applyFill="1" applyBorder="1"/>
    <xf numFmtId="0" fontId="1" fillId="5" borderId="0" xfId="0" applyFont="1" applyFill="1" applyBorder="1"/>
    <xf numFmtId="0" fontId="1" fillId="5" borderId="11" xfId="0" applyFont="1" applyFill="1" applyBorder="1"/>
    <xf numFmtId="0" fontId="1" fillId="5" borderId="18" xfId="0" applyFont="1" applyFill="1" applyBorder="1"/>
    <xf numFmtId="0" fontId="1" fillId="5" borderId="19" xfId="0" applyFont="1" applyFill="1" applyBorder="1"/>
    <xf numFmtId="0" fontId="1" fillId="5" borderId="20" xfId="0" applyFont="1" applyFill="1" applyBorder="1"/>
    <xf numFmtId="0" fontId="2" fillId="5" borderId="0" xfId="0" applyFont="1" applyFill="1" applyBorder="1" applyAlignment="1">
      <alignment horizontal="left" vertical="top"/>
    </xf>
    <xf numFmtId="0" fontId="7" fillId="5" borderId="16" xfId="0" applyFont="1" applyFill="1" applyBorder="1"/>
    <xf numFmtId="0" fontId="6" fillId="5" borderId="0" xfId="0" applyFont="1" applyFill="1" applyBorder="1" applyAlignment="1">
      <alignment horizontal="left" vertical="center"/>
    </xf>
    <xf numFmtId="0" fontId="7" fillId="5" borderId="0" xfId="0" applyFont="1" applyFill="1" applyBorder="1" applyAlignment="1">
      <alignment horizontal="left" vertical="top"/>
    </xf>
    <xf numFmtId="0" fontId="9" fillId="3" borderId="8" xfId="0" applyFont="1" applyFill="1" applyBorder="1" applyAlignment="1">
      <alignment horizontal="left"/>
    </xf>
    <xf numFmtId="0" fontId="9" fillId="3" borderId="9" xfId="0" applyFont="1" applyFill="1" applyBorder="1" applyAlignment="1">
      <alignment horizontal="left"/>
    </xf>
    <xf numFmtId="0" fontId="9" fillId="3" borderId="10" xfId="0" applyFont="1" applyFill="1" applyBorder="1" applyAlignment="1">
      <alignment horizontal="left"/>
    </xf>
    <xf numFmtId="0" fontId="3" fillId="2" borderId="21" xfId="0" applyFont="1" applyFill="1" applyBorder="1" applyAlignment="1">
      <alignment horizontal="left" vertical="top"/>
    </xf>
    <xf numFmtId="0" fontId="3" fillId="2" borderId="22" xfId="0" applyFont="1" applyFill="1" applyBorder="1" applyAlignment="1">
      <alignment horizontal="left" vertical="top"/>
    </xf>
    <xf numFmtId="0" fontId="3" fillId="2" borderId="23" xfId="0" applyFont="1" applyFill="1" applyBorder="1" applyAlignment="1">
      <alignment horizontal="left" vertical="top"/>
    </xf>
    <xf numFmtId="0" fontId="1" fillId="5" borderId="8" xfId="0" applyFont="1" applyFill="1" applyBorder="1" applyAlignment="1">
      <alignment horizontal="left" vertical="top" wrapText="1"/>
    </xf>
    <xf numFmtId="0" fontId="2" fillId="5" borderId="9" xfId="0" applyFont="1" applyFill="1" applyBorder="1" applyAlignment="1">
      <alignment horizontal="left" vertical="top" wrapText="1"/>
    </xf>
    <xf numFmtId="0" fontId="2" fillId="5" borderId="10" xfId="0" applyFont="1" applyFill="1" applyBorder="1" applyAlignment="1">
      <alignment horizontal="left" vertical="top" wrapText="1"/>
    </xf>
    <xf numFmtId="0" fontId="1" fillId="5" borderId="16" xfId="0" applyFont="1" applyFill="1" applyBorder="1" applyAlignment="1">
      <alignment horizontal="left" vertical="top" wrapText="1"/>
    </xf>
    <xf numFmtId="0" fontId="2" fillId="5" borderId="0" xfId="0" applyFont="1" applyFill="1" applyBorder="1" applyAlignment="1">
      <alignment horizontal="left" vertical="top" wrapText="1"/>
    </xf>
    <xf numFmtId="0" fontId="2" fillId="5" borderId="11" xfId="0" applyFont="1" applyFill="1" applyBorder="1" applyAlignment="1">
      <alignment horizontal="left" vertical="top" wrapText="1"/>
    </xf>
    <xf numFmtId="0" fontId="2" fillId="0" borderId="8" xfId="0" applyFont="1" applyBorder="1" applyAlignment="1">
      <alignment horizontal="left" vertical="top" wrapText="1"/>
    </xf>
    <xf numFmtId="0" fontId="2" fillId="0" borderId="9" xfId="0" applyFont="1" applyBorder="1" applyAlignment="1">
      <alignment horizontal="left" vertical="top" wrapText="1"/>
    </xf>
    <xf numFmtId="0" fontId="2" fillId="0" borderId="10" xfId="0" applyFont="1" applyBorder="1" applyAlignment="1">
      <alignment horizontal="left" vertical="top" wrapText="1"/>
    </xf>
    <xf numFmtId="0" fontId="1" fillId="4" borderId="14" xfId="0" applyFont="1" applyFill="1" applyBorder="1" applyAlignment="1" applyProtection="1">
      <alignment horizontal="left" vertical="top"/>
      <protection locked="0"/>
    </xf>
    <xf numFmtId="0" fontId="1" fillId="4" borderId="1" xfId="0" applyFont="1" applyFill="1" applyBorder="1" applyAlignment="1" applyProtection="1">
      <alignment horizontal="left" vertical="top"/>
      <protection locked="0"/>
    </xf>
    <xf numFmtId="0" fontId="1" fillId="4" borderId="2" xfId="0" applyFont="1" applyFill="1" applyBorder="1" applyAlignment="1" applyProtection="1">
      <alignment horizontal="left" vertical="top"/>
      <protection locked="0"/>
    </xf>
    <xf numFmtId="0" fontId="1" fillId="4" borderId="15" xfId="0" applyFont="1" applyFill="1" applyBorder="1" applyAlignment="1" applyProtection="1">
      <alignment horizontal="left" vertical="top"/>
      <protection locked="0"/>
    </xf>
    <xf numFmtId="0" fontId="1" fillId="4" borderId="3" xfId="0" applyFont="1" applyFill="1" applyBorder="1" applyAlignment="1" applyProtection="1">
      <alignment horizontal="left" vertical="top"/>
      <protection locked="0"/>
    </xf>
    <xf numFmtId="0" fontId="1" fillId="4" borderId="4" xfId="0" applyFont="1" applyFill="1" applyBorder="1" applyAlignment="1" applyProtection="1">
      <alignment horizontal="left" vertical="top"/>
      <protection locked="0"/>
    </xf>
    <xf numFmtId="0" fontId="3" fillId="2" borderId="5" xfId="0" applyFont="1" applyFill="1" applyBorder="1" applyAlignment="1">
      <alignment horizontal="left" vertical="top"/>
    </xf>
    <xf numFmtId="0" fontId="3" fillId="2" borderId="6" xfId="0" applyFont="1" applyFill="1" applyBorder="1" applyAlignment="1">
      <alignment horizontal="left" vertical="top"/>
    </xf>
    <xf numFmtId="0" fontId="3" fillId="2" borderId="7" xfId="0" applyFont="1" applyFill="1" applyBorder="1" applyAlignment="1">
      <alignment horizontal="left" vertical="top"/>
    </xf>
    <xf numFmtId="0" fontId="9" fillId="3" borderId="16" xfId="0" applyFont="1" applyFill="1" applyBorder="1" applyAlignment="1">
      <alignment horizontal="left"/>
    </xf>
    <xf numFmtId="0" fontId="9" fillId="3" borderId="0" xfId="0" applyFont="1" applyFill="1" applyBorder="1" applyAlignment="1">
      <alignment horizontal="left"/>
    </xf>
    <xf numFmtId="0" fontId="9" fillId="3" borderId="11" xfId="0" applyFont="1" applyFill="1" applyBorder="1" applyAlignment="1">
      <alignment horizontal="left"/>
    </xf>
    <xf numFmtId="0" fontId="3" fillId="2" borderId="24" xfId="0" applyFont="1" applyFill="1" applyBorder="1" applyAlignment="1">
      <alignment horizontal="left" vertical="top"/>
    </xf>
    <xf numFmtId="0" fontId="3" fillId="2" borderId="25" xfId="0" applyFont="1" applyFill="1" applyBorder="1" applyAlignment="1">
      <alignment horizontal="left" vertical="top"/>
    </xf>
    <xf numFmtId="0" fontId="3" fillId="2" borderId="26" xfId="0" applyFont="1" applyFill="1" applyBorder="1" applyAlignment="1">
      <alignment horizontal="left" vertical="top"/>
    </xf>
    <xf numFmtId="0" fontId="1" fillId="5" borderId="18" xfId="0" applyFont="1" applyFill="1" applyBorder="1" applyAlignment="1">
      <alignment horizontal="left" vertical="top" wrapText="1"/>
    </xf>
    <xf numFmtId="0" fontId="2" fillId="5" borderId="19" xfId="0" applyFont="1" applyFill="1" applyBorder="1" applyAlignment="1">
      <alignment horizontal="left" vertical="top" wrapText="1"/>
    </xf>
    <xf numFmtId="0" fontId="2" fillId="5" borderId="20" xfId="0" applyFont="1" applyFill="1" applyBorder="1" applyAlignment="1">
      <alignment horizontal="left" vertical="top" wrapText="1"/>
    </xf>
    <xf numFmtId="0" fontId="1" fillId="4" borderId="15" xfId="0" applyFont="1" applyFill="1" applyBorder="1" applyAlignment="1" applyProtection="1">
      <alignment horizontal="center"/>
      <protection locked="0"/>
    </xf>
    <xf numFmtId="0" fontId="1" fillId="4" borderId="3" xfId="0" applyFont="1" applyFill="1" applyBorder="1" applyAlignment="1" applyProtection="1">
      <alignment horizontal="center"/>
      <protection locked="0"/>
    </xf>
    <xf numFmtId="0" fontId="1" fillId="4" borderId="4" xfId="0" applyFont="1" applyFill="1" applyBorder="1" applyAlignment="1" applyProtection="1">
      <alignment horizontal="center"/>
      <protection locked="0"/>
    </xf>
  </cellXfs>
  <cellStyles count="1">
    <cellStyle name="Standaard"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5</xdr:col>
      <xdr:colOff>289560</xdr:colOff>
      <xdr:row>0</xdr:row>
      <xdr:rowOff>91440</xdr:rowOff>
    </xdr:from>
    <xdr:to>
      <xdr:col>8</xdr:col>
      <xdr:colOff>1179576</xdr:colOff>
      <xdr:row>3</xdr:row>
      <xdr:rowOff>219456</xdr:rowOff>
    </xdr:to>
    <xdr:pic>
      <xdr:nvPicPr>
        <xdr:cNvPr id="3" name="Afbeelding 2"/>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638800" y="91440"/>
          <a:ext cx="3480816" cy="996696"/>
        </a:xfrm>
        <a:prstGeom prst="rect">
          <a:avLst/>
        </a:prstGeom>
      </xdr:spPr>
    </xdr:pic>
    <xdr:clientData/>
  </xdr:twoCellAnchor>
</xdr:wsDr>
</file>

<file path=xl/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I38"/>
  <sheetViews>
    <sheetView tabSelected="1" workbookViewId="0">
      <selection activeCell="B59" sqref="B59"/>
    </sheetView>
  </sheetViews>
  <sheetFormatPr defaultColWidth="9.109375" defaultRowHeight="13.8" x14ac:dyDescent="0.25"/>
  <cols>
    <col min="1" max="1" width="32" style="1" customWidth="1"/>
    <col min="2" max="2" width="8" style="1" bestFit="1" customWidth="1"/>
    <col min="3" max="7" width="12.6640625" style="1" customWidth="1"/>
    <col min="8" max="8" width="12.44140625" style="1" customWidth="1"/>
    <col min="9" max="9" width="19.44140625" style="1" bestFit="1" customWidth="1"/>
    <col min="10" max="16384" width="9.109375" style="1"/>
  </cols>
  <sheetData>
    <row r="1" spans="1:9" ht="22.8" x14ac:dyDescent="0.4">
      <c r="A1" s="36" t="s">
        <v>11</v>
      </c>
      <c r="B1" s="37"/>
      <c r="C1" s="37"/>
      <c r="D1" s="37"/>
      <c r="E1" s="37"/>
      <c r="F1" s="37"/>
      <c r="G1" s="37"/>
      <c r="H1" s="37"/>
      <c r="I1" s="38"/>
    </row>
    <row r="2" spans="1:9" ht="22.8" x14ac:dyDescent="0.4">
      <c r="A2" s="8" t="s">
        <v>12</v>
      </c>
      <c r="B2" s="7"/>
      <c r="C2" s="7"/>
      <c r="D2" s="7"/>
      <c r="E2" s="7"/>
      <c r="F2" s="7"/>
      <c r="G2" s="7"/>
      <c r="H2" s="7"/>
      <c r="I2" s="9"/>
    </row>
    <row r="3" spans="1:9" ht="22.8" x14ac:dyDescent="0.4">
      <c r="A3" s="60" t="s">
        <v>19</v>
      </c>
      <c r="B3" s="61"/>
      <c r="C3" s="61"/>
      <c r="D3" s="61"/>
      <c r="E3" s="61"/>
      <c r="F3" s="61"/>
      <c r="G3" s="61"/>
      <c r="H3" s="61"/>
      <c r="I3" s="62"/>
    </row>
    <row r="4" spans="1:9" ht="28.8" thickBot="1" x14ac:dyDescent="0.55000000000000004">
      <c r="A4" s="10"/>
      <c r="B4" s="11"/>
      <c r="C4" s="11"/>
      <c r="D4" s="11"/>
      <c r="E4" s="11"/>
      <c r="F4" s="11"/>
      <c r="G4" s="11"/>
      <c r="H4" s="11"/>
      <c r="I4" s="12"/>
    </row>
    <row r="5" spans="1:9" ht="18" thickBot="1" x14ac:dyDescent="0.3">
      <c r="A5" s="63" t="s">
        <v>0</v>
      </c>
      <c r="B5" s="64"/>
      <c r="C5" s="64"/>
      <c r="D5" s="64"/>
      <c r="E5" s="64"/>
      <c r="F5" s="64"/>
      <c r="G5" s="64"/>
      <c r="H5" s="64"/>
      <c r="I5" s="65"/>
    </row>
    <row r="6" spans="1:9" x14ac:dyDescent="0.25">
      <c r="A6" s="42" t="s">
        <v>14</v>
      </c>
      <c r="B6" s="43"/>
      <c r="C6" s="43"/>
      <c r="D6" s="43"/>
      <c r="E6" s="43"/>
      <c r="F6" s="43"/>
      <c r="G6" s="43"/>
      <c r="H6" s="43"/>
      <c r="I6" s="44"/>
    </row>
    <row r="7" spans="1:9" x14ac:dyDescent="0.25">
      <c r="A7" s="45" t="s">
        <v>15</v>
      </c>
      <c r="B7" s="46"/>
      <c r="C7" s="46"/>
      <c r="D7" s="46"/>
      <c r="E7" s="46"/>
      <c r="F7" s="46"/>
      <c r="G7" s="46"/>
      <c r="H7" s="46"/>
      <c r="I7" s="47"/>
    </row>
    <row r="8" spans="1:9" x14ac:dyDescent="0.25">
      <c r="A8" s="45" t="s">
        <v>17</v>
      </c>
      <c r="B8" s="46"/>
      <c r="C8" s="46"/>
      <c r="D8" s="46"/>
      <c r="E8" s="46"/>
      <c r="F8" s="46"/>
      <c r="G8" s="46"/>
      <c r="H8" s="46"/>
      <c r="I8" s="47"/>
    </row>
    <row r="9" spans="1:9" ht="14.4" thickBot="1" x14ac:dyDescent="0.3">
      <c r="A9" s="66" t="s">
        <v>18</v>
      </c>
      <c r="B9" s="67"/>
      <c r="C9" s="67"/>
      <c r="D9" s="67"/>
      <c r="E9" s="67"/>
      <c r="F9" s="67"/>
      <c r="G9" s="67"/>
      <c r="H9" s="67"/>
      <c r="I9" s="68"/>
    </row>
    <row r="10" spans="1:9" ht="26.25" customHeight="1" thickBot="1" x14ac:dyDescent="0.3">
      <c r="A10" s="13"/>
      <c r="B10" s="32"/>
      <c r="C10" s="32"/>
      <c r="D10" s="32"/>
      <c r="E10" s="32"/>
      <c r="F10" s="32"/>
      <c r="G10" s="32"/>
      <c r="H10" s="32"/>
      <c r="I10" s="14"/>
    </row>
    <row r="11" spans="1:9" ht="18.75" customHeight="1" thickBot="1" x14ac:dyDescent="0.3">
      <c r="A11" s="48" t="s">
        <v>1</v>
      </c>
      <c r="B11" s="49"/>
      <c r="C11" s="49"/>
      <c r="D11" s="49"/>
      <c r="E11" s="49"/>
      <c r="F11" s="49"/>
      <c r="G11" s="49"/>
      <c r="H11" s="49"/>
      <c r="I11" s="50"/>
    </row>
    <row r="12" spans="1:9" ht="43.5" customHeight="1" x14ac:dyDescent="0.25">
      <c r="A12" s="2" t="s">
        <v>2</v>
      </c>
      <c r="B12" s="51"/>
      <c r="C12" s="52"/>
      <c r="D12" s="52"/>
      <c r="E12" s="52"/>
      <c r="F12" s="52"/>
      <c r="G12" s="52"/>
      <c r="H12" s="52"/>
      <c r="I12" s="53"/>
    </row>
    <row r="13" spans="1:9" ht="15.75" customHeight="1" thickBot="1" x14ac:dyDescent="0.3">
      <c r="A13" s="3" t="s">
        <v>3</v>
      </c>
      <c r="B13" s="69"/>
      <c r="C13" s="70"/>
      <c r="D13" s="70"/>
      <c r="E13" s="70"/>
      <c r="F13" s="70"/>
      <c r="G13" s="70"/>
      <c r="H13" s="70"/>
      <c r="I13" s="71"/>
    </row>
    <row r="14" spans="1:9" ht="18.75" customHeight="1" thickBot="1" x14ac:dyDescent="0.3">
      <c r="A14" s="48" t="s">
        <v>5</v>
      </c>
      <c r="B14" s="49"/>
      <c r="C14" s="49"/>
      <c r="D14" s="49"/>
      <c r="E14" s="49"/>
      <c r="F14" s="49"/>
      <c r="G14" s="49"/>
      <c r="H14" s="49"/>
      <c r="I14" s="50"/>
    </row>
    <row r="15" spans="1:9" ht="43.5" customHeight="1" x14ac:dyDescent="0.25">
      <c r="A15" s="4" t="s">
        <v>4</v>
      </c>
      <c r="B15" s="51"/>
      <c r="C15" s="52"/>
      <c r="D15" s="52"/>
      <c r="E15" s="52"/>
      <c r="F15" s="52"/>
      <c r="G15" s="52"/>
      <c r="H15" s="52"/>
      <c r="I15" s="53"/>
    </row>
    <row r="16" spans="1:9" ht="15.75" customHeight="1" thickBot="1" x14ac:dyDescent="0.3">
      <c r="A16" s="5" t="s">
        <v>3</v>
      </c>
      <c r="B16" s="54"/>
      <c r="C16" s="55"/>
      <c r="D16" s="55"/>
      <c r="E16" s="55"/>
      <c r="F16" s="55"/>
      <c r="G16" s="55"/>
      <c r="H16" s="55"/>
      <c r="I16" s="56"/>
    </row>
    <row r="17" spans="1:9" ht="15.75" customHeight="1" thickBot="1" x14ac:dyDescent="0.3">
      <c r="A17" s="24"/>
      <c r="B17" s="25"/>
      <c r="C17" s="25"/>
      <c r="D17" s="25"/>
      <c r="E17" s="25"/>
      <c r="F17" s="25"/>
      <c r="G17" s="25"/>
      <c r="H17" s="25"/>
      <c r="I17" s="18"/>
    </row>
    <row r="18" spans="1:9" ht="18" thickBot="1" x14ac:dyDescent="0.3">
      <c r="A18" s="57" t="s">
        <v>10</v>
      </c>
      <c r="B18" s="58"/>
      <c r="C18" s="58"/>
      <c r="D18" s="58"/>
      <c r="E18" s="58"/>
      <c r="F18" s="58"/>
      <c r="G18" s="58"/>
      <c r="H18" s="58"/>
      <c r="I18" s="59"/>
    </row>
    <row r="19" spans="1:9" ht="15.75" customHeight="1" thickBot="1" x14ac:dyDescent="0.3">
      <c r="A19" s="15"/>
      <c r="B19" s="16"/>
      <c r="C19" s="16"/>
      <c r="D19" s="16"/>
      <c r="E19" s="16"/>
      <c r="F19" s="16"/>
      <c r="G19" s="16"/>
      <c r="H19" s="16"/>
      <c r="I19" s="17"/>
    </row>
    <row r="20" spans="1:9" ht="24.9" customHeight="1" thickBot="1" x14ac:dyDescent="0.3">
      <c r="A20" s="33" t="s">
        <v>7</v>
      </c>
      <c r="B20" s="34"/>
      <c r="C20" s="34"/>
      <c r="D20" s="34"/>
      <c r="E20" s="34"/>
      <c r="F20" s="34"/>
      <c r="G20" s="25"/>
      <c r="H20" s="6"/>
      <c r="I20" s="18"/>
    </row>
    <row r="21" spans="1:9" ht="15.75" customHeight="1" thickBot="1" x14ac:dyDescent="0.3">
      <c r="A21" s="19"/>
      <c r="B21" s="34"/>
      <c r="C21" s="34"/>
      <c r="D21" s="34"/>
      <c r="E21" s="34"/>
      <c r="F21" s="34"/>
      <c r="G21" s="25"/>
      <c r="H21" s="25"/>
      <c r="I21" s="18"/>
    </row>
    <row r="22" spans="1:9" ht="24.9" customHeight="1" thickBot="1" x14ac:dyDescent="0.3">
      <c r="A22" s="33" t="s">
        <v>8</v>
      </c>
      <c r="B22" s="35"/>
      <c r="C22" s="35"/>
      <c r="D22" s="35"/>
      <c r="E22" s="35"/>
      <c r="F22" s="35"/>
      <c r="G22" s="25"/>
      <c r="H22" s="6"/>
      <c r="I22" s="18"/>
    </row>
    <row r="23" spans="1:9" ht="15.75" customHeight="1" thickBot="1" x14ac:dyDescent="0.3">
      <c r="A23" s="19"/>
      <c r="B23" s="35"/>
      <c r="C23" s="35"/>
      <c r="D23" s="35"/>
      <c r="E23" s="35"/>
      <c r="F23" s="35"/>
      <c r="G23" s="25"/>
      <c r="H23" s="25"/>
      <c r="I23" s="18"/>
    </row>
    <row r="24" spans="1:9" ht="24.9" customHeight="1" thickBot="1" x14ac:dyDescent="0.3">
      <c r="A24" s="33" t="s">
        <v>9</v>
      </c>
      <c r="B24" s="35"/>
      <c r="C24" s="35"/>
      <c r="D24" s="35"/>
      <c r="E24" s="35"/>
      <c r="F24" s="35"/>
      <c r="G24" s="25"/>
      <c r="H24" s="6"/>
      <c r="I24" s="18"/>
    </row>
    <row r="25" spans="1:9" ht="15.75" customHeight="1" x14ac:dyDescent="0.25">
      <c r="A25" s="19"/>
      <c r="B25" s="35"/>
      <c r="C25" s="35"/>
      <c r="D25" s="35"/>
      <c r="E25" s="35"/>
      <c r="F25" s="35"/>
      <c r="G25" s="25"/>
      <c r="H25" s="25"/>
      <c r="I25" s="18"/>
    </row>
    <row r="26" spans="1:9" ht="15.75" customHeight="1" thickBot="1" x14ac:dyDescent="0.3">
      <c r="A26" s="20"/>
      <c r="B26" s="21"/>
      <c r="C26" s="21"/>
      <c r="D26" s="21"/>
      <c r="E26" s="21"/>
      <c r="F26" s="21"/>
      <c r="G26" s="21"/>
      <c r="H26" s="22" t="s">
        <v>6</v>
      </c>
      <c r="I26" s="23"/>
    </row>
    <row r="27" spans="1:9" ht="18" thickBot="1" x14ac:dyDescent="0.3">
      <c r="A27" s="39" t="s">
        <v>13</v>
      </c>
      <c r="B27" s="40"/>
      <c r="C27" s="40"/>
      <c r="D27" s="40"/>
      <c r="E27" s="40"/>
      <c r="F27" s="40"/>
      <c r="G27" s="40"/>
      <c r="H27" s="40"/>
      <c r="I27" s="41"/>
    </row>
    <row r="28" spans="1:9" ht="15.75" customHeight="1" x14ac:dyDescent="0.25">
      <c r="A28" s="15"/>
      <c r="B28" s="16"/>
      <c r="C28" s="16"/>
      <c r="D28" s="16"/>
      <c r="E28" s="16"/>
      <c r="F28" s="16"/>
      <c r="G28" s="16"/>
      <c r="H28" s="16"/>
      <c r="I28" s="17"/>
    </row>
    <row r="29" spans="1:9" ht="15.75" customHeight="1" x14ac:dyDescent="0.25">
      <c r="A29" s="24"/>
      <c r="B29" s="25"/>
      <c r="C29" s="25"/>
      <c r="D29" s="25"/>
      <c r="E29" s="25"/>
      <c r="F29" s="25"/>
      <c r="G29" s="25"/>
      <c r="H29" s="25"/>
      <c r="I29" s="18"/>
    </row>
    <row r="30" spans="1:9" ht="15.75" customHeight="1" x14ac:dyDescent="0.25">
      <c r="A30" s="24"/>
      <c r="B30" s="25"/>
      <c r="C30" s="25"/>
      <c r="D30" s="25"/>
      <c r="E30" s="25"/>
      <c r="F30" s="25"/>
      <c r="G30" s="25"/>
      <c r="H30" s="25"/>
      <c r="I30" s="18"/>
    </row>
    <row r="31" spans="1:9" x14ac:dyDescent="0.25">
      <c r="A31" s="26"/>
      <c r="B31" s="27"/>
      <c r="C31" s="27"/>
      <c r="D31" s="27"/>
      <c r="E31" s="27"/>
      <c r="F31" s="27"/>
      <c r="G31" s="27"/>
      <c r="H31" s="27"/>
      <c r="I31" s="28"/>
    </row>
    <row r="32" spans="1:9" ht="14.4" thickBot="1" x14ac:dyDescent="0.3">
      <c r="A32" s="29"/>
      <c r="B32" s="30"/>
      <c r="C32" s="30"/>
      <c r="D32" s="30"/>
      <c r="E32" s="30"/>
      <c r="F32" s="30"/>
      <c r="G32" s="30"/>
      <c r="H32" s="30"/>
      <c r="I32" s="31"/>
    </row>
    <row r="33" spans="1:9" ht="18" thickBot="1" x14ac:dyDescent="0.3">
      <c r="A33" s="39" t="s">
        <v>16</v>
      </c>
      <c r="B33" s="40"/>
      <c r="C33" s="40"/>
      <c r="D33" s="40"/>
      <c r="E33" s="40"/>
      <c r="F33" s="40"/>
      <c r="G33" s="40"/>
      <c r="H33" s="40"/>
      <c r="I33" s="41"/>
    </row>
    <row r="34" spans="1:9" x14ac:dyDescent="0.25">
      <c r="A34" s="15"/>
      <c r="B34" s="16"/>
      <c r="C34" s="16"/>
      <c r="D34" s="16"/>
      <c r="E34" s="16"/>
      <c r="F34" s="16"/>
      <c r="G34" s="16"/>
      <c r="H34" s="16"/>
      <c r="I34" s="17"/>
    </row>
    <row r="35" spans="1:9" x14ac:dyDescent="0.25">
      <c r="A35" s="24"/>
      <c r="B35" s="25"/>
      <c r="C35" s="25"/>
      <c r="D35" s="25"/>
      <c r="E35" s="25"/>
      <c r="F35" s="25"/>
      <c r="G35" s="25"/>
      <c r="H35" s="25"/>
      <c r="I35" s="18"/>
    </row>
    <row r="36" spans="1:9" x14ac:dyDescent="0.25">
      <c r="A36" s="24"/>
      <c r="B36" s="25"/>
      <c r="C36" s="25"/>
      <c r="D36" s="25"/>
      <c r="E36" s="25"/>
      <c r="F36" s="25"/>
      <c r="G36" s="25"/>
      <c r="H36" s="25"/>
      <c r="I36" s="18"/>
    </row>
    <row r="37" spans="1:9" x14ac:dyDescent="0.25">
      <c r="A37" s="26"/>
      <c r="B37" s="27"/>
      <c r="C37" s="27"/>
      <c r="D37" s="27"/>
      <c r="E37" s="27"/>
      <c r="F37" s="27"/>
      <c r="G37" s="27"/>
      <c r="H37" s="27"/>
      <c r="I37" s="28"/>
    </row>
    <row r="38" spans="1:9" ht="14.4" thickBot="1" x14ac:dyDescent="0.3">
      <c r="A38" s="29"/>
      <c r="B38" s="30"/>
      <c r="C38" s="30"/>
      <c r="D38" s="30"/>
      <c r="E38" s="30"/>
      <c r="F38" s="30"/>
      <c r="G38" s="30"/>
      <c r="H38" s="30"/>
      <c r="I38" s="31"/>
    </row>
  </sheetData>
  <mergeCells count="16">
    <mergeCell ref="A1:I1"/>
    <mergeCell ref="A27:I27"/>
    <mergeCell ref="A6:I6"/>
    <mergeCell ref="A7:I7"/>
    <mergeCell ref="A33:I33"/>
    <mergeCell ref="A8:I8"/>
    <mergeCell ref="A14:I14"/>
    <mergeCell ref="B15:I15"/>
    <mergeCell ref="B16:I16"/>
    <mergeCell ref="A18:I18"/>
    <mergeCell ref="A3:I3"/>
    <mergeCell ref="A5:I5"/>
    <mergeCell ref="A9:I9"/>
    <mergeCell ref="A11:I11"/>
    <mergeCell ref="B12:I12"/>
    <mergeCell ref="B13:I13"/>
  </mergeCells>
  <pageMargins left="0.7" right="0.7" top="0.75" bottom="0.75" header="0.3" footer="0.3"/>
  <pageSetup scale="66"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Proces - GDH Word Document" ma:contentTypeID="0x0101008696D14171FA4CED8F032AD334D7A9EF0006D2BD9687E7DE49866BF161C778BEAF" ma:contentTypeVersion="13" ma:contentTypeDescription="Maak een nieuw Word document." ma:contentTypeScope="" ma:versionID="073266b044b913e2a43ff25426d4bf27">
  <xsd:schema xmlns:xsd="http://www.w3.org/2001/XMLSchema" xmlns:xs="http://www.w3.org/2001/XMLSchema" xmlns:p="http://schemas.microsoft.com/office/2006/metadata/properties" xmlns:ns1="http://schemas.microsoft.com/sharepoint/v3" xmlns:ns2="cad755b6-d270-493f-83c9-ae784197a3f5" xmlns:ns3="fe715419-e6b4-4280-bab7-d74d3f382e43" targetNamespace="http://schemas.microsoft.com/office/2006/metadata/properties" ma:root="true" ma:fieldsID="a1aa8b58fa7f6a7da745dde227311142" ns1:_="" ns2:_="" ns3:_="">
    <xsd:import namespace="http://schemas.microsoft.com/sharepoint/v3"/>
    <xsd:import namespace="cad755b6-d270-493f-83c9-ae784197a3f5"/>
    <xsd:import namespace="fe715419-e6b4-4280-bab7-d74d3f382e43"/>
    <xsd:element name="properties">
      <xsd:complexType>
        <xsd:sequence>
          <xsd:element name="documentManagement">
            <xsd:complexType>
              <xsd:all>
                <xsd:element ref="ns2:_dlc_DocIdUrl" minOccurs="0"/>
                <xsd:element ref="ns2:_dlc_DocId" minOccurs="0"/>
                <xsd:element ref="ns2:_dlc_DocIdPersistId" minOccurs="0"/>
                <xsd:element ref="ns2:ebb03eb60f1c456383d550cda2a2ac01" minOccurs="0"/>
                <xsd:element ref="ns2:TaxCatchAll" minOccurs="0"/>
                <xsd:element ref="ns2:TaxCatchAllLabel" minOccurs="0"/>
                <xsd:element ref="ns2:ofae577968ed4be8b7cfa6b3c1b2b2a3" minOccurs="0"/>
                <xsd:element ref="ns2:TaxKeywordTaxHTField" minOccurs="0"/>
                <xsd:element ref="ns2:SharedWithUsers" minOccurs="0"/>
                <xsd:element ref="ns2:SharedWithDetails"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7" nillable="true" ma:displayName="Eigenschappen van het geïntegreerd beleid voor naleving" ma:hidden="true" ma:internalName="_ip_UnifiedCompliancePolicyProperties">
      <xsd:simpleType>
        <xsd:restriction base="dms:Note"/>
      </xsd:simpleType>
    </xsd:element>
    <xsd:element name="_ip_UnifiedCompliancePolicyUIAction" ma:index="28" nillable="true" ma:displayName="Actie van de gebruikersinterface van het geïntegreerd beleid voor naleving"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ad755b6-d270-493f-83c9-ae784197a3f5" elementFormDefault="qualified">
    <xsd:import namespace="http://schemas.microsoft.com/office/2006/documentManagement/types"/>
    <xsd:import namespace="http://schemas.microsoft.com/office/infopath/2007/PartnerControls"/>
    <xsd:element name="_dlc_DocIdUrl" ma:index="3" nillable="true" ma:displayName="Document-id" ma:description="Permanente koppeling naar dit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8" nillable="true" ma:displayName="Waarde van de document-id" ma:description="De waarde van de document-id die aan dit item is toegewezen." ma:hidden="true" ma:internalName="_dlc_DocId" ma:readOnly="false">
      <xsd:simpleType>
        <xsd:restriction base="dms:Text"/>
      </xsd:simpleType>
    </xsd:element>
    <xsd:element name="_dlc_DocIdPersistId" ma:index="10" nillable="true" ma:displayName="Id blijven behouden" ma:description="Id behouden tijdens toevoegen." ma:hidden="true" ma:internalName="_dlc_DocIdPersistId" ma:readOnly="false">
      <xsd:simpleType>
        <xsd:restriction base="dms:Boolean"/>
      </xsd:simpleType>
    </xsd:element>
    <xsd:element name="ebb03eb60f1c456383d550cda2a2ac01" ma:index="11" ma:taxonomy="true" ma:internalName="ebb03eb60f1c456383d550cda2a2ac01" ma:taxonomyFieldName="Teamtrefwoorden" ma:displayName="Teamtrefwoorden" ma:readOnly="false" ma:default="" ma:fieldId="{ebb03eb6-0f1c-4563-83d5-50cda2a2ac01}" ma:sspId="0f84c60b-fce4-43bd-9f97-923732063525" ma:termSetId="56905a50-6daf-4f2b-91ec-8eb82e21f49c"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e0fd8f34-4297-45df-b34e-0fd94930d71b}" ma:internalName="TaxCatchAll" ma:readOnly="false" ma:showField="CatchAllData" ma:web="cad755b6-d270-493f-83c9-ae784197a3f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e0fd8f34-4297-45df-b34e-0fd94930d71b}" ma:internalName="TaxCatchAllLabel" ma:readOnly="false" ma:showField="CatchAllDataLabel" ma:web="cad755b6-d270-493f-83c9-ae784197a3f5">
      <xsd:complexType>
        <xsd:complexContent>
          <xsd:extension base="dms:MultiChoiceLookup">
            <xsd:sequence>
              <xsd:element name="Value" type="dms:Lookup" maxOccurs="unbounded" minOccurs="0" nillable="true"/>
            </xsd:sequence>
          </xsd:extension>
        </xsd:complexContent>
      </xsd:complexType>
    </xsd:element>
    <xsd:element name="ofae577968ed4be8b7cfa6b3c1b2b2a3" ma:index="15" nillable="true" ma:taxonomy="true" ma:internalName="ofae577968ed4be8b7cfa6b3c1b2b2a3" ma:taxonomyFieldName="Documentsoort" ma:displayName="Documentsoort" ma:readOnly="false" ma:fieldId="{8fae5779-68ed-4be8-b7cf-a6b3c1b2b2a3}" ma:sspId="0f84c60b-fce4-43bd-9f97-923732063525" ma:termSetId="44435a80-4415-4597-a153-5101d02dcbdd"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Ondernemingstrefwoorden" ma:readOnly="false" ma:fieldId="{23f27201-bee3-471e-b2e7-b64fd8b7ca38}" ma:taxonomyMulti="true" ma:sspId="0f84c60b-fce4-43bd-9f97-923732063525" ma:termSetId="00000000-0000-0000-0000-000000000000" ma:anchorId="00000000-0000-0000-0000-000000000000" ma:open="true" ma:isKeyword="true">
      <xsd:complexType>
        <xsd:sequence>
          <xsd:element ref="pc:Terms" minOccurs="0" maxOccurs="1"/>
        </xsd:sequence>
      </xsd:complexType>
    </xsd:element>
    <xsd:element name="SharedWithUsers" ma:index="19" nillable="true" ma:displayName="Gedeeld met"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Gedeeld met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e715419-e6b4-4280-bab7-d74d3f382e43" elementFormDefault="qualified">
    <xsd:import namespace="http://schemas.microsoft.com/office/2006/documentManagement/types"/>
    <xsd:import namespace="http://schemas.microsoft.com/office/infopath/2007/PartnerControls"/>
    <xsd:element name="MediaServiceMetadata" ma:index="21" nillable="true" ma:displayName="MediaServiceMetadata" ma:hidden="true" ma:internalName="MediaServiceMetadata" ma:readOnly="true">
      <xsd:simpleType>
        <xsd:restriction base="dms:Note"/>
      </xsd:simpleType>
    </xsd:element>
    <xsd:element name="MediaServiceFastMetadata" ma:index="22" nillable="true" ma:displayName="MediaServiceFastMetadata" ma:hidden="true" ma:internalName="MediaServiceFastMetadata"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Inhoudstype"/>
        <xsd:element ref="dc:title" minOccurs="0" maxOccurs="1" ma:index="2"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cad755b6-d270-493f-83c9-ae784197a3f5">PX3EPKY34SD4-186392914-5062</_dlc_DocId>
    <ofae577968ed4be8b7cfa6b3c1b2b2a3 xmlns="cad755b6-d270-493f-83c9-ae784197a3f5">
      <Terms xmlns="http://schemas.microsoft.com/office/infopath/2007/PartnerControls"/>
    </ofae577968ed4be8b7cfa6b3c1b2b2a3>
    <_ip_UnifiedCompliancePolicyUIAction xmlns="http://schemas.microsoft.com/sharepoint/v3" xsi:nil="true"/>
    <_dlc_DocIdUrl xmlns="cad755b6-d270-493f-83c9-ae784197a3f5">
      <Url>https://denhaag.sharepoint.com/sites/inkoop-bec-2021/_layouts/15/DocIdRedir.aspx?ID=PX3EPKY34SD4-186392914-5062</Url>
      <Description>PX3EPKY34SD4-186392914-5062</Description>
    </_dlc_DocIdUrl>
    <TaxCatchAll xmlns="cad755b6-d270-493f-83c9-ae784197a3f5">
      <Value>22</Value>
    </TaxCatchAll>
    <TaxCatchAllLabel xmlns="cad755b6-d270-493f-83c9-ae784197a3f5" xsi:nil="true"/>
    <ebb03eb60f1c456383d550cda2a2ac01 xmlns="cad755b6-d270-493f-83c9-ae784197a3f5">
      <Terms xmlns="http://schemas.microsoft.com/office/infopath/2007/PartnerControls">
        <TermInfo xmlns="http://schemas.microsoft.com/office/infopath/2007/PartnerControls">
          <TermName xmlns="http://schemas.microsoft.com/office/infopath/2007/PartnerControls">4.1 Inschrijvingsfase - Publicatie TenderNed</TermName>
          <TermId xmlns="http://schemas.microsoft.com/office/infopath/2007/PartnerControls">993d7e8e-20fb-4627-a851-12a8f96a5cad</TermId>
        </TermInfo>
      </Terms>
    </ebb03eb60f1c456383d550cda2a2ac01>
    <TaxKeywordTaxHTField xmlns="cad755b6-d270-493f-83c9-ae784197a3f5">
      <Terms xmlns="http://schemas.microsoft.com/office/infopath/2007/PartnerControls"/>
    </TaxKeywordTaxHTField>
    <_ip_UnifiedCompliancePolicyProperties xmlns="http://schemas.microsoft.com/sharepoint/v3" xsi:nil="true"/>
    <_dlc_DocIdPersistId xmlns="cad755b6-d270-493f-83c9-ae784197a3f5" xsi:nil="true"/>
  </documentManagement>
</p:properties>
</file>

<file path=customXml/itemProps1.xml><?xml version="1.0" encoding="utf-8"?>
<ds:datastoreItem xmlns:ds="http://schemas.openxmlformats.org/officeDocument/2006/customXml" ds:itemID="{D8E6C96A-2385-4A84-A82E-60EC09CEDD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ad755b6-d270-493f-83c9-ae784197a3f5"/>
    <ds:schemaRef ds:uri="fe715419-e6b4-4280-bab7-d74d3f382e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EBEDD0-0AF8-401A-96A7-02A5B4339357}">
  <ds:schemaRefs>
    <ds:schemaRef ds:uri="http://schemas.microsoft.com/sharepoint/events"/>
  </ds:schemaRefs>
</ds:datastoreItem>
</file>

<file path=customXml/itemProps3.xml><?xml version="1.0" encoding="utf-8"?>
<ds:datastoreItem xmlns:ds="http://schemas.openxmlformats.org/officeDocument/2006/customXml" ds:itemID="{4EF2DE31-8EF8-4315-A012-4D920B1BC976}">
  <ds:schemaRefs>
    <ds:schemaRef ds:uri="http://schemas.microsoft.com/sharepoint/v3/contenttype/forms"/>
  </ds:schemaRefs>
</ds:datastoreItem>
</file>

<file path=customXml/itemProps4.xml><?xml version="1.0" encoding="utf-8"?>
<ds:datastoreItem xmlns:ds="http://schemas.openxmlformats.org/officeDocument/2006/customXml" ds:itemID="{287F3F91-B504-48A6-AC4B-C2F0D8EA9575}">
  <ds:schemaRefs>
    <ds:schemaRef ds:uri="http://schemas.microsoft.com/sharepoint/v3"/>
    <ds:schemaRef ds:uri="http://purl.org/dc/terms/"/>
    <ds:schemaRef ds:uri="cad755b6-d270-493f-83c9-ae784197a3f5"/>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fe715419-e6b4-4280-bab7-d74d3f382e43"/>
    <ds:schemaRef ds:uri="http://www.w3.org/XML/1998/namespace"/>
    <ds:schemaRef ds:uri="http://purl.org/dc/dcmitype/"/>
  </ds:schemaRefs>
</ds:datastoreItem>
</file>

<file path=docMetadata/LabelInfo.xml><?xml version="1.0" encoding="utf-8"?>
<clbl:labelList xmlns:clbl="http://schemas.microsoft.com/office/2020/mipLabelMetadata">
  <clbl:label id="{79c4420f-561e-4fb2-9ff0-558dcb1c2a2c}" enabled="1" method="Privileged" siteId="{8c653938-6726-49c5-bca7-8e44a4bf202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1</vt:i4>
      </vt:variant>
    </vt:vector>
  </HeadingPairs>
  <TitlesOfParts>
    <vt:vector size="1" baseType="lpstr">
      <vt:lpstr>Bijlage SROI - POR535</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Eveline van der Velden</dc:creator>
  <cp:lastModifiedBy>Eveline van der Velden</cp:lastModifiedBy>
  <cp:lastPrinted>2025-06-26T11:42:06Z</cp:lastPrinted>
  <dcterms:created xsi:type="dcterms:W3CDTF">2022-07-14T12:53:00Z</dcterms:created>
  <dcterms:modified xsi:type="dcterms:W3CDTF">2025-09-08T08:38:06Z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0x0101008696D14171FA4CED8F032AD334D7A9EF0006D2BD9687E7DE49866BF161C778BEAF</vt:lpwstr>
  </property>
  <property fmtid="{D5CDD505-2E9C-101B-9397-08002B2CF9AE}" pid="3" name="_dlc_DocIdItemGuid">
    <vt:lpwstr>7bf8143d-4e2c-4c5e-8c5d-f0eb026d240a</vt:lpwstr>
  </property>
  <property fmtid="{D5CDD505-2E9C-101B-9397-08002B2CF9AE}" pid="4" name="TaxKeyword">
    <vt:lpwstr/>
  </property>
  <property fmtid="{D5CDD505-2E9C-101B-9397-08002B2CF9AE}" pid="5" name="Teamtrefwoorden">
    <vt:lpwstr>22;#4.1 Inschrijvingsfase - Publicatie TenderNed|993d7e8e-20fb-4627-a851-12a8f96a5cad</vt:lpwstr>
  </property>
  <property fmtid="{D5CDD505-2E9C-101B-9397-08002B2CF9AE}" pid="6" name="Documentsoort">
    <vt:lpwstr/>
  </property>
  <property fmtid="{D5CDD505-2E9C-101B-9397-08002B2CF9AE}" pid="7" name="iadc89b14e6f46d3bf0676593dca1557">
    <vt:lpwstr/>
  </property>
  <property fmtid="{D5CDD505-2E9C-101B-9397-08002B2CF9AE}" pid="8" name="Dossiertype">
    <vt:lpwstr/>
  </property>
</Properties>
</file>