
<file path=[Content_Types].xml><?xml version="1.0" encoding="utf-8"?>
<Types xmlns="http://schemas.openxmlformats.org/package/2006/content-types">
  <Default Extension="bin" ContentType="application/vnd.ms-word.attachedToolbars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customizations.xml" ContentType="application/vnd.ms-word.keyMapCustomization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4F9D25A" w14:textId="4554B444" w:rsidR="00933CB5" w:rsidRPr="009C0977" w:rsidRDefault="00C54776" w:rsidP="009C0977">
      <w:pPr>
        <w:pStyle w:val="Kop1"/>
        <w:numPr>
          <w:ilvl w:val="0"/>
          <w:numId w:val="0"/>
        </w:numPr>
        <w:ind w:left="1134" w:hanging="1134"/>
        <w:rPr>
          <w:rFonts w:ascii="URW Form Light" w:hAnsi="URW Form Light"/>
        </w:rPr>
      </w:pPr>
      <w:r w:rsidRPr="009C0977">
        <w:rPr>
          <w:rFonts w:ascii="URW Form Light" w:hAnsi="URW Form Light"/>
          <w:noProof/>
        </w:rPr>
        <mc:AlternateContent>
          <mc:Choice Requires="wpg">
            <w:drawing>
              <wp:anchor distT="0" distB="0" distL="114300" distR="114300" simplePos="0" relativeHeight="251652093" behindDoc="1" locked="0" layoutInCell="1" allowOverlap="1" wp14:anchorId="66F034A2" wp14:editId="5CAA3C0D">
                <wp:simplePos x="0" y="0"/>
                <wp:positionH relativeFrom="page">
                  <wp:align>left</wp:align>
                </wp:positionH>
                <wp:positionV relativeFrom="paragraph">
                  <wp:posOffset>-812165</wp:posOffset>
                </wp:positionV>
                <wp:extent cx="7560310" cy="1336675"/>
                <wp:effectExtent l="0" t="0" r="2540" b="0"/>
                <wp:wrapNone/>
                <wp:docPr id="11" name="Group 1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Group">
                    <wpg:wgp>
                      <wpg:cNvGrpSpPr>
                        <a:grpSpLocks/>
                      </wpg:cNvGrpSpPr>
                      <wpg:grpSpPr bwMode="auto">
                        <a:xfrm>
                          <a:off x="0" y="0"/>
                          <a:ext cx="7560310" cy="1336675"/>
                          <a:chOff x="0" y="19"/>
                          <a:chExt cx="11906" cy="2105"/>
                        </a:xfrm>
                      </wpg:grpSpPr>
                      <wps:wsp>
                        <wps:cNvPr id="12" name="Rechthoek 20"/>
                        <wps:cNvSpPr>
                          <a:spLocks noChangeArrowheads="1"/>
                        </wps:cNvSpPr>
                        <wps:spPr bwMode="auto">
                          <a:xfrm>
                            <a:off x="0" y="19"/>
                            <a:ext cx="11906" cy="1888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>
                            <a:noFill/>
                          </a:ln>
                          <a:extLs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</a:extLst>
                        </wps:spPr>
                        <wps:bodyPr rot="0" vert="horz" wrap="square" lIns="91440" tIns="45720" rIns="91440" bIns="45720" anchor="t" anchorCtr="0" upright="1">
                          <a:noAutofit/>
                        </wps:bodyPr>
                      </wps:wsp>
                      <wps:wsp>
                        <wps:cNvPr id="13" name="Gelijkbenige driehoek 21"/>
                        <wps:cNvSpPr>
                          <a:spLocks noChangeArrowheads="1"/>
                        </wps:cNvSpPr>
                        <wps:spPr bwMode="auto">
                          <a:xfrm flipV="1">
                            <a:off x="2617" y="1881"/>
                            <a:ext cx="611" cy="243"/>
                          </a:xfrm>
                          <a:prstGeom prst="triangle">
                            <a:avLst>
                              <a:gd name="adj" fmla="val 50000"/>
                            </a:avLst>
                          </a:prstGeom>
                          <a:solidFill>
                            <a:schemeClr val="bg1">
                              <a:lumMod val="100000"/>
                              <a:lumOff val="0"/>
                            </a:schemeClr>
                          </a:solidFill>
                          <a:ln>
                            <a:noFill/>
                          </a:ln>
                          <a:extLs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</a:extLst>
                        </wps:spPr>
                        <wps:bodyPr rot="0" vert="horz" wrap="square" lIns="91440" tIns="45720" rIns="91440" bIns="45720" anchor="t" anchorCtr="0" upright="1">
                          <a:noAutofit/>
                        </wps:bodyPr>
                      </wps:wsp>
                    </wpg:wg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group w14:anchorId="7C7FB9DF" id="Group 15" o:spid="_x0000_s1026" alt="&quot;&quot;" style="position:absolute;margin-left:0;margin-top:-63.95pt;width:595.3pt;height:105.25pt;z-index:-251664387;mso-position-horizontal:left;mso-position-horizontal-relative:page" coordorigin=",19" coordsize="11906,210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66P1l5wIAANoHAAAOAAAAZHJzL2Uyb0RvYy54bWzcVctu3CAU3VfqPyD2jc28Y8UTRUkzqtRH&#10;1LTdMza2STBQYMaTfn0vYM9MUimq0qqLemHxPJx77rlwdr5rBdoyY7mSOSYnKUZMFqrkss7x1y/X&#10;bxYYWUdlSYWSLMcPzOLz5etXZ53O2Eg1SpTMIACRNut0jhvndJYktmhYS+2J0kzCZKVMSx10TZ2U&#10;hnaA3opklKazpFOm1EYVzFoYvYqTeBnwq4oV7lNVWeaQyDFwc+Fvwn/t/8nyjGa1obrhRU+DvoBF&#10;S7mEQ/dQV9RRtDH8F6iWF0ZZVbmTQrWJqipesBADREPSJ9GsjNroEEuddbXeywTSPtHpxbDFx+3K&#10;6Ft9YyJ7aL5Xxb0FXZJO19nxvO/XcTFadx9UCfmkG6dC4LvKtB4CQkK7oO/DXl+2c6iAwfl0lo4J&#10;pKGAOTIez2bzacxA0UCaDvvI6TD8tt9KyGk6ixtHJA27EprFQwPRnphPPDjJHsSyfybWbUM1Czmw&#10;Xowbg3gJ5EcYSdqCAJ9Z0bhGsXs0Cm7yx8O6QVEb5URSXTZU1uzCGNU1jJZAi/gggfzRBt+xkIzf&#10;1HfQaRD4SCWyWCwC/qASzbSxbsVUi3wjxwaKI6SObt9b56kclvhMWiV4ec2FCB1Try+FQVsKhXQd&#10;vh790TIh/WKp/LaI6EdCjD6smJ21Kh8gRKNiNcLtAY1GmR8YdVCJObbfN9QwjMQ7CTKdksnEl27o&#10;TKZz0BmZ45n18QyVBUDl2GEUm5culvtGG143cBIJQUt1AdateAjcyx5Z9WTBQP/KSePBSSsm+N39&#10;mkleM1QazqKrgksemQRS8zddhSrB9bdBl75+RzMyx8iX6WIRGNBsMNmMkL4QJ+PnHeYMB88LXz40&#10;Cy7zjbrsS4eWdxhVrYALF2yFpil8PWC/+FlH+ieC7T25rmNexaaFmyn6lHjE/o6HcX/FBP8Op4RX&#10;xkME7/+/Rg4XJDwgIcz+sfMv1HE/GP/wJC9/AgAA//8DAFBLAwQUAAYACAAAACEAquL5seAAAAAJ&#10;AQAADwAAAGRycy9kb3ducmV2LnhtbEyPQUvDQBSE74L/YXmCt3aTiLGN2ZRS1FMR2gri7TX7moRm&#10;34bsNkn/vduTHocZZr7JV5NpxUC9aywriOcRCOLS6oYrBV+H99kChPPIGlvLpOBKDlbF/V2OmbYj&#10;72jY+0qEEnYZKqi97zIpXVmTQTe3HXHwTrY36IPsK6l7HEO5aWUSRak02HBYqLGjTU3leX8xCj5G&#10;HNdP8duwPZ8215/D8+f3NialHh+m9SsIT5P/C8MNP6BDEZiO9sLaiVZBOOIVzOLkZQni5sfLKAVx&#10;VLBIUpBFLv8/KH4BAAD//wMAUEsBAi0AFAAGAAgAAAAhALaDOJL+AAAA4QEAABMAAAAAAAAAAAAA&#10;AAAAAAAAAFtDb250ZW50X1R5cGVzXS54bWxQSwECLQAUAAYACAAAACEAOP0h/9YAAACUAQAACwAA&#10;AAAAAAAAAAAAAAAvAQAAX3JlbHMvLnJlbHNQSwECLQAUAAYACAAAACEA+uj9ZecCAADaBwAADgAA&#10;AAAAAAAAAAAAAAAuAgAAZHJzL2Uyb0RvYy54bWxQSwECLQAUAAYACAAAACEAquL5seAAAAAJAQAA&#10;DwAAAAAAAAAAAAAAAABBBQAAZHJzL2Rvd25yZXYueG1sUEsFBgAAAAAEAAQA8wAAAE4GAAAAAA==&#10;">
                <v:rect id="Rechthoek 20" o:spid="_x0000_s1027" style="position:absolute;top:19;width:11906;height:188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mdqDKwAAAANsAAAAPAAAAZHJzL2Rvd25yZXYueG1sRE9Ni8Iw&#10;EL0L/ocwwt400dWyVqOIICy4HtQFr0MztsVmUpuo3X+/EQRv83ifM1+2thJ3anzpWMNwoEAQZ86U&#10;nGv4PW76XyB8QDZYOSYNf+Rhueh25pga9+A93Q8hFzGEfYoaihDqVEqfFWTRD1xNHLmzayyGCJtc&#10;mgYfMdxWcqRUIi2WHBsKrGldUHY53KwGTMbmujt//hy3twSneas2k5PS+qPXrmYgArXhLX65v02c&#10;P4LnL/EAufgHAAD//wMAUEsBAi0AFAAGAAgAAAAhANvh9svuAAAAhQEAABMAAAAAAAAAAAAAAAAA&#10;AAAAAFtDb250ZW50X1R5cGVzXS54bWxQSwECLQAUAAYACAAAACEAWvQsW78AAAAVAQAACwAAAAAA&#10;AAAAAAAAAAAfAQAAX3JlbHMvLnJlbHNQSwECLQAUAAYACAAAACEAJnagysAAAADbAAAADwAAAAAA&#10;AAAAAAAAAAAHAgAAZHJzL2Rvd25yZXYueG1sUEsFBgAAAAADAAMAtwAAAPQCAAAAAA==&#10;" stroked="f"/>
                <v:shapetype id="_x0000_t5" coordsize="21600,21600" o:spt="5" adj="10800" path="m@0,l,21600r21600,xe">
                  <v:stroke joinstyle="miter"/>
                  <v:formulas>
                    <v:f eqn="val #0"/>
                    <v:f eqn="prod #0 1 2"/>
                    <v:f eqn="sum @1 10800 0"/>
                  </v:formulas>
                  <v:path gradientshapeok="t" o:connecttype="custom" o:connectlocs="@0,0;@1,10800;0,21600;10800,21600;21600,21600;@2,10800" textboxrect="0,10800,10800,18000;5400,10800,16200,18000;10800,10800,21600,18000;0,7200,7200,21600;7200,7200,14400,21600;14400,7200,21600,21600"/>
                  <v:handles>
                    <v:h position="#0,topLeft" xrange="0,21600"/>
                  </v:handles>
                </v:shapetype>
                <v:shape id="Gelijkbenige driehoek 21" o:spid="_x0000_s1028" type="#_x0000_t5" style="position:absolute;left:2617;top:1881;width:611;height:243;flip:y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WJHiNvwAAANsAAAAPAAAAZHJzL2Rvd25yZXYueG1sRE9Li8Iw&#10;EL4L+x/CLHiz6SqIdI2yKyjexMdlb0MzNsVmUpqsqf56Iwje5uN7znzZ20ZcqfO1YwVfWQ6CuHS6&#10;5krB6bgezUD4gKyxcUwKbuRhufgYzLHQLvKerodQiRTCvkAFJoS2kNKXhiz6zLXEiTu7zmJIsKuk&#10;7jCmcNvIcZ5PpcWaU4PBllaGysvh3yr4HdfbeHHtDu9/zepsotz4uFNq+Nn/fIMI1Ie3+OXe6jR/&#10;As9f0gFy8QAAAP//AwBQSwECLQAUAAYACAAAACEA2+H2y+4AAACFAQAAEwAAAAAAAAAAAAAAAAAA&#10;AAAAW0NvbnRlbnRfVHlwZXNdLnhtbFBLAQItABQABgAIAAAAIQBa9CxbvwAAABUBAAALAAAAAAAA&#10;AAAAAAAAAB8BAABfcmVscy8ucmVsc1BLAQItABQABgAIAAAAIQCWJHiNvwAAANsAAAAPAAAAAAAA&#10;AAAAAAAAAAcCAABkcnMvZG93bnJldi54bWxQSwUGAAAAAAMAAwC3AAAA8wIAAAAA&#10;" fillcolor="white [3212]" stroked="f"/>
                <w10:wrap anchorx="page"/>
              </v:group>
            </w:pict>
          </mc:Fallback>
        </mc:AlternateContent>
      </w:r>
      <w:r w:rsidRPr="009C0977">
        <w:rPr>
          <w:rFonts w:ascii="URW Form Light" w:hAnsi="URW Form Light"/>
          <w:noProof/>
        </w:rPr>
        <w:drawing>
          <wp:anchor distT="0" distB="0" distL="114300" distR="114300" simplePos="0" relativeHeight="251672576" behindDoc="1" locked="0" layoutInCell="1" allowOverlap="1" wp14:anchorId="04CBCA49" wp14:editId="0C75B65A">
            <wp:simplePos x="0" y="0"/>
            <wp:positionH relativeFrom="column">
              <wp:posOffset>5213350</wp:posOffset>
            </wp:positionH>
            <wp:positionV relativeFrom="paragraph">
              <wp:posOffset>-646430</wp:posOffset>
            </wp:positionV>
            <wp:extent cx="1206000" cy="702000"/>
            <wp:effectExtent l="0" t="0" r="0" b="3175"/>
            <wp:wrapNone/>
            <wp:docPr id="7" name="Afbeelding 7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" name="Afbeelding 7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206000" cy="702000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="00A077FE" w:rsidRPr="009C0977">
        <w:rPr>
          <w:rFonts w:ascii="URW Form Light" w:hAnsi="URW Form Light"/>
        </w:rPr>
        <w:t xml:space="preserve">Bijlage </w:t>
      </w:r>
      <w:r w:rsidR="009E2344">
        <w:rPr>
          <w:rFonts w:ascii="URW Form Light" w:hAnsi="URW Form Light"/>
        </w:rPr>
        <w:t>6</w:t>
      </w:r>
      <w:r w:rsidR="00A077FE" w:rsidRPr="009C0977">
        <w:rPr>
          <w:rFonts w:ascii="URW Form Light" w:hAnsi="URW Form Light"/>
        </w:rPr>
        <w:t xml:space="preserve"> </w:t>
      </w:r>
      <w:r w:rsidR="009E2344">
        <w:rPr>
          <w:rFonts w:ascii="URW Form Light" w:hAnsi="URW Form Light"/>
        </w:rPr>
        <w:t>format sleutelfunctionarissen</w:t>
      </w:r>
    </w:p>
    <w:p w14:paraId="7E0ED267" w14:textId="26A641F7" w:rsidR="00A077FE" w:rsidRPr="009C0977" w:rsidRDefault="000244FD" w:rsidP="009C0977">
      <w:pPr>
        <w:jc w:val="both"/>
        <w:rPr>
          <w:rFonts w:eastAsia="Calibri" w:cs="Arial"/>
          <w:lang w:bidi="en-US"/>
        </w:rPr>
      </w:pPr>
      <w:r>
        <w:rPr>
          <w:rFonts w:eastAsia="Calibri" w:cs="Arial"/>
          <w:lang w:bidi="en-US"/>
        </w:rPr>
        <w:t>In te vullen voor</w:t>
      </w:r>
      <w:r w:rsidR="00005C68">
        <w:rPr>
          <w:rFonts w:eastAsia="Calibri" w:cs="Arial"/>
          <w:lang w:bidi="en-US"/>
        </w:rPr>
        <w:t xml:space="preserve"> de afgevaardigden voor het mondelinge deel (</w:t>
      </w:r>
      <w:r w:rsidR="008D0A02">
        <w:rPr>
          <w:rFonts w:eastAsia="Calibri" w:cs="Arial"/>
          <w:lang w:bidi="en-US"/>
        </w:rPr>
        <w:t>casus</w:t>
      </w:r>
      <w:r w:rsidR="00005C68">
        <w:rPr>
          <w:rFonts w:eastAsia="Calibri" w:cs="Arial"/>
          <w:lang w:bidi="en-US"/>
        </w:rPr>
        <w:t xml:space="preserve">) </w:t>
      </w:r>
      <w:r w:rsidR="00A077FE" w:rsidRPr="009C0977">
        <w:rPr>
          <w:rFonts w:eastAsia="Calibri" w:cs="Arial"/>
          <w:lang w:bidi="en-US"/>
        </w:rPr>
        <w:t xml:space="preserve"> </w:t>
      </w:r>
    </w:p>
    <w:p w14:paraId="19AAC3AA" w14:textId="77777777" w:rsidR="00A077FE" w:rsidRPr="009C0977" w:rsidRDefault="00A077FE" w:rsidP="009C0977"/>
    <w:tbl>
      <w:tblPr>
        <w:tblStyle w:val="Lijsttabel3-Accent3"/>
        <w:tblW w:w="9142" w:type="dxa"/>
        <w:tblLayout w:type="fixed"/>
        <w:tblLook w:val="00A0" w:firstRow="1" w:lastRow="0" w:firstColumn="1" w:lastColumn="0" w:noHBand="0" w:noVBand="0"/>
      </w:tblPr>
      <w:tblGrid>
        <w:gridCol w:w="3047"/>
        <w:gridCol w:w="3047"/>
        <w:gridCol w:w="3048"/>
      </w:tblGrid>
      <w:tr w:rsidR="00A077FE" w:rsidRPr="009C0977" w14:paraId="75F46E08" w14:textId="77777777" w:rsidTr="009C097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9142" w:type="dxa"/>
            <w:gridSpan w:val="3"/>
          </w:tcPr>
          <w:p w14:paraId="2C41DE28" w14:textId="73307751" w:rsidR="00A077FE" w:rsidRPr="009C0977" w:rsidRDefault="008C00DA" w:rsidP="009C0977">
            <w:pPr>
              <w:jc w:val="both"/>
              <w:rPr>
                <w:rFonts w:cs="Arial"/>
                <w:b w:val="0"/>
                <w:lang w:bidi="en-US"/>
              </w:rPr>
            </w:pPr>
            <w:r>
              <w:rPr>
                <w:rFonts w:cs="Arial"/>
                <w:b w:val="0"/>
                <w:lang w:bidi="en-US"/>
              </w:rPr>
              <w:t>Sleutelfunctionaris 1: De in te zetten stedenbouwkundige</w:t>
            </w:r>
          </w:p>
        </w:tc>
      </w:tr>
      <w:tr w:rsidR="008C00DA" w:rsidRPr="009C0977" w14:paraId="1FE58235" w14:textId="77777777" w:rsidTr="00547D49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47" w:type="dxa"/>
          </w:tcPr>
          <w:p w14:paraId="2DF4611D" w14:textId="3B29E798" w:rsidR="008C00DA" w:rsidRPr="007F69BA" w:rsidRDefault="008C00DA" w:rsidP="009C0977">
            <w:pPr>
              <w:jc w:val="both"/>
              <w:rPr>
                <w:rFonts w:cs="Arial"/>
                <w:lang w:bidi="en-US"/>
              </w:rPr>
            </w:pPr>
            <w:r w:rsidRPr="007F69BA">
              <w:rPr>
                <w:rFonts w:cs="Arial"/>
                <w:lang w:bidi="en-US"/>
              </w:rPr>
              <w:t>Naam</w:t>
            </w:r>
          </w:p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3047" w:type="dxa"/>
          </w:tcPr>
          <w:p w14:paraId="133E4FD5" w14:textId="45DE3D67" w:rsidR="008C00DA" w:rsidRPr="007F69BA" w:rsidRDefault="008C00DA" w:rsidP="009C0977">
            <w:pPr>
              <w:jc w:val="both"/>
              <w:rPr>
                <w:rFonts w:cs="Arial"/>
                <w:b/>
                <w:bCs/>
                <w:lang w:bidi="en-US"/>
              </w:rPr>
            </w:pPr>
            <w:r w:rsidRPr="007F69BA">
              <w:rPr>
                <w:rFonts w:cs="Arial"/>
                <w:b/>
                <w:bCs/>
                <w:lang w:bidi="en-US"/>
              </w:rPr>
              <w:t>Functie</w:t>
            </w:r>
          </w:p>
        </w:tc>
        <w:tc>
          <w:tcPr>
            <w:tcW w:w="3048" w:type="dxa"/>
          </w:tcPr>
          <w:p w14:paraId="02B97BDB" w14:textId="77777777" w:rsidR="008C00DA" w:rsidRDefault="008C00DA" w:rsidP="009C0977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b/>
                <w:bCs/>
                <w:lang w:bidi="en-US"/>
              </w:rPr>
            </w:pPr>
            <w:r w:rsidRPr="007F69BA">
              <w:rPr>
                <w:rFonts w:cs="Arial"/>
                <w:b/>
                <w:bCs/>
                <w:lang w:bidi="en-US"/>
              </w:rPr>
              <w:t>Emailadres en 06 nummer</w:t>
            </w:r>
          </w:p>
          <w:p w14:paraId="68FF296F" w14:textId="61278889" w:rsidR="007F69BA" w:rsidRPr="007F69BA" w:rsidRDefault="007F69BA" w:rsidP="009C0977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b/>
                <w:bCs/>
                <w:lang w:bidi="en-US"/>
              </w:rPr>
            </w:pPr>
          </w:p>
        </w:tc>
      </w:tr>
      <w:tr w:rsidR="007F69BA" w:rsidRPr="009C0977" w14:paraId="793E9AC4" w14:textId="77777777" w:rsidTr="00547D49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47" w:type="dxa"/>
          </w:tcPr>
          <w:p w14:paraId="6EF2DE20" w14:textId="149668A5" w:rsidR="007F69BA" w:rsidRDefault="007F69BA" w:rsidP="009C0977">
            <w:pPr>
              <w:jc w:val="both"/>
              <w:rPr>
                <w:rFonts w:cs="Arial"/>
                <w:b w:val="0"/>
                <w:bCs w:val="0"/>
                <w:lang w:bidi="en-US"/>
              </w:rPr>
            </w:pPr>
            <w:r>
              <w:rPr>
                <w:rFonts w:cs="Arial"/>
                <w:b w:val="0"/>
                <w:bCs w:val="0"/>
                <w:lang w:bidi="en-US"/>
              </w:rPr>
              <w:t>&lt;invullen&gt;</w:t>
            </w:r>
          </w:p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3047" w:type="dxa"/>
          </w:tcPr>
          <w:p w14:paraId="76406AA2" w14:textId="695FE82F" w:rsidR="007F69BA" w:rsidRPr="007F69BA" w:rsidRDefault="007F69BA" w:rsidP="009C0977">
            <w:pPr>
              <w:jc w:val="both"/>
              <w:rPr>
                <w:rFonts w:cs="Arial"/>
                <w:lang w:bidi="en-US"/>
              </w:rPr>
            </w:pPr>
            <w:r w:rsidRPr="007F69BA">
              <w:rPr>
                <w:rFonts w:cs="Arial"/>
                <w:highlight w:val="lightGray"/>
                <w:lang w:bidi="en-US"/>
              </w:rPr>
              <w:t>&lt;invullen&gt;</w:t>
            </w:r>
          </w:p>
        </w:tc>
        <w:tc>
          <w:tcPr>
            <w:tcW w:w="3048" w:type="dxa"/>
          </w:tcPr>
          <w:p w14:paraId="7C09A689" w14:textId="77777777" w:rsidR="007F69BA" w:rsidRDefault="007F69BA" w:rsidP="009C0977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lang w:bidi="en-US"/>
              </w:rPr>
            </w:pPr>
            <w:r w:rsidRPr="007F69BA">
              <w:rPr>
                <w:rFonts w:cs="Arial"/>
                <w:highlight w:val="lightGray"/>
                <w:lang w:bidi="en-US"/>
              </w:rPr>
              <w:t>&lt;invullen&gt;</w:t>
            </w:r>
          </w:p>
          <w:p w14:paraId="2047B02E" w14:textId="1324B973" w:rsidR="007F69BA" w:rsidRPr="007F69BA" w:rsidRDefault="007F69BA" w:rsidP="009C0977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lang w:bidi="en-US"/>
              </w:rPr>
            </w:pPr>
          </w:p>
        </w:tc>
      </w:tr>
      <w:tr w:rsidR="008C00DA" w:rsidRPr="009C0977" w14:paraId="653BDCE6" w14:textId="77777777" w:rsidTr="007F69B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142" w:type="dxa"/>
            <w:gridSpan w:val="3"/>
            <w:tcBorders>
              <w:bottom w:val="single" w:sz="4" w:space="0" w:color="auto"/>
            </w:tcBorders>
            <w:shd w:val="clear" w:color="auto" w:fill="005C99" w:themeFill="accent3"/>
          </w:tcPr>
          <w:p w14:paraId="7CEE839B" w14:textId="57DF3EBB" w:rsidR="008C00DA" w:rsidRPr="009C0977" w:rsidRDefault="008C00DA" w:rsidP="009C0977">
            <w:pPr>
              <w:jc w:val="both"/>
              <w:rPr>
                <w:rFonts w:cs="Arial"/>
                <w:lang w:bidi="en-US"/>
              </w:rPr>
            </w:pPr>
            <w:r w:rsidRPr="008C00DA">
              <w:rPr>
                <w:rFonts w:cs="Arial"/>
                <w:color w:val="FFFFFF" w:themeColor="background1"/>
                <w:lang w:bidi="en-US"/>
              </w:rPr>
              <w:t>Motivering</w:t>
            </w:r>
          </w:p>
        </w:tc>
      </w:tr>
      <w:tr w:rsidR="007F69BA" w:rsidRPr="009C0977" w14:paraId="0FA1A8E6" w14:textId="77777777" w:rsidTr="007F69BA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142" w:type="dxa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D9513B" w14:textId="77777777" w:rsidR="007F69BA" w:rsidRDefault="007F69BA" w:rsidP="009C0977">
            <w:pPr>
              <w:jc w:val="both"/>
              <w:rPr>
                <w:rFonts w:cs="Arial"/>
                <w:lang w:bidi="en-US"/>
              </w:rPr>
            </w:pPr>
            <w:r>
              <w:rPr>
                <w:rFonts w:cs="Arial"/>
                <w:b w:val="0"/>
                <w:bCs w:val="0"/>
                <w:lang w:bidi="en-US"/>
              </w:rPr>
              <w:t>Waarom wordt deze persoon voorgedragen als sleutelfunctionaris?</w:t>
            </w:r>
          </w:p>
          <w:p w14:paraId="512FEC9F" w14:textId="77777777" w:rsidR="007F69BA" w:rsidRDefault="007F69BA" w:rsidP="009C0977">
            <w:pPr>
              <w:jc w:val="both"/>
              <w:rPr>
                <w:rFonts w:cs="Arial"/>
                <w:lang w:bidi="en-US"/>
              </w:rPr>
            </w:pPr>
          </w:p>
          <w:p w14:paraId="0A8562DC" w14:textId="77777777" w:rsidR="00C46026" w:rsidRDefault="00C46026" w:rsidP="00C46026">
            <w:pPr>
              <w:jc w:val="both"/>
              <w:rPr>
                <w:rFonts w:cs="Arial"/>
                <w:lang w:bidi="en-US"/>
              </w:rPr>
            </w:pPr>
            <w:r w:rsidRPr="00C46026">
              <w:rPr>
                <w:rFonts w:cs="Arial"/>
                <w:b w:val="0"/>
                <w:bCs w:val="0"/>
                <w:highlight w:val="lightGray"/>
                <w:lang w:bidi="en-US"/>
              </w:rPr>
              <w:t>&lt;invullen&gt;</w:t>
            </w:r>
          </w:p>
          <w:p w14:paraId="1F1A9270" w14:textId="77777777" w:rsidR="007F69BA" w:rsidRDefault="007F69BA" w:rsidP="009C0977">
            <w:pPr>
              <w:jc w:val="both"/>
              <w:rPr>
                <w:rFonts w:cs="Arial"/>
                <w:lang w:bidi="en-US"/>
              </w:rPr>
            </w:pPr>
          </w:p>
          <w:p w14:paraId="4C453186" w14:textId="77777777" w:rsidR="007F69BA" w:rsidRDefault="007F69BA" w:rsidP="009C0977">
            <w:pPr>
              <w:jc w:val="both"/>
              <w:rPr>
                <w:rFonts w:cs="Arial"/>
                <w:lang w:bidi="en-US"/>
              </w:rPr>
            </w:pPr>
          </w:p>
          <w:p w14:paraId="629AB014" w14:textId="77777777" w:rsidR="007F69BA" w:rsidRDefault="007F69BA" w:rsidP="009C0977">
            <w:pPr>
              <w:jc w:val="both"/>
              <w:rPr>
                <w:rFonts w:cs="Arial"/>
                <w:lang w:bidi="en-US"/>
              </w:rPr>
            </w:pPr>
          </w:p>
          <w:p w14:paraId="3B3BADA9" w14:textId="77777777" w:rsidR="007F69BA" w:rsidRDefault="007F69BA" w:rsidP="009C0977">
            <w:pPr>
              <w:jc w:val="both"/>
              <w:rPr>
                <w:rFonts w:cs="Arial"/>
                <w:lang w:bidi="en-US"/>
              </w:rPr>
            </w:pPr>
          </w:p>
          <w:p w14:paraId="4472B1C6" w14:textId="77777777" w:rsidR="007F69BA" w:rsidRDefault="007F69BA" w:rsidP="009C0977">
            <w:pPr>
              <w:jc w:val="both"/>
              <w:rPr>
                <w:rFonts w:cs="Arial"/>
                <w:lang w:bidi="en-US"/>
              </w:rPr>
            </w:pPr>
          </w:p>
          <w:p w14:paraId="423FEACF" w14:textId="77777777" w:rsidR="007F69BA" w:rsidRDefault="007F69BA" w:rsidP="009C0977">
            <w:pPr>
              <w:jc w:val="both"/>
              <w:rPr>
                <w:rFonts w:cs="Arial"/>
                <w:lang w:bidi="en-US"/>
              </w:rPr>
            </w:pPr>
          </w:p>
          <w:p w14:paraId="47DD4B61" w14:textId="13B315E5" w:rsidR="007F69BA" w:rsidRPr="007F69BA" w:rsidRDefault="007F69BA" w:rsidP="009C0977">
            <w:pPr>
              <w:jc w:val="both"/>
              <w:rPr>
                <w:rFonts w:cs="Arial"/>
                <w:b w:val="0"/>
                <w:bCs w:val="0"/>
                <w:lang w:bidi="en-US"/>
              </w:rPr>
            </w:pPr>
          </w:p>
        </w:tc>
      </w:tr>
      <w:tr w:rsidR="007F69BA" w:rsidRPr="009C0977" w14:paraId="76766284" w14:textId="77777777" w:rsidTr="007931B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142" w:type="dxa"/>
            <w:gridSpan w:val="3"/>
            <w:tcBorders>
              <w:bottom w:val="single" w:sz="4" w:space="0" w:color="auto"/>
            </w:tcBorders>
            <w:shd w:val="clear" w:color="auto" w:fill="005C99" w:themeFill="accent3"/>
          </w:tcPr>
          <w:p w14:paraId="1276E686" w14:textId="78A623DC" w:rsidR="007F69BA" w:rsidRPr="009C0977" w:rsidRDefault="007F69BA" w:rsidP="007931B5">
            <w:pPr>
              <w:jc w:val="both"/>
              <w:rPr>
                <w:rFonts w:cs="Arial"/>
                <w:lang w:bidi="en-US"/>
              </w:rPr>
            </w:pPr>
            <w:r>
              <w:rPr>
                <w:rFonts w:cs="Arial"/>
                <w:color w:val="FFFFFF" w:themeColor="background1"/>
                <w:lang w:bidi="en-US"/>
              </w:rPr>
              <w:t>Profielschets</w:t>
            </w:r>
          </w:p>
        </w:tc>
      </w:tr>
      <w:tr w:rsidR="007F69BA" w:rsidRPr="007F69BA" w14:paraId="6329DD0D" w14:textId="77777777" w:rsidTr="007931B5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142" w:type="dxa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1079905" w14:textId="50D259C6" w:rsidR="00C46026" w:rsidRPr="00C46026" w:rsidRDefault="00C46026" w:rsidP="00C46026">
            <w:pPr>
              <w:jc w:val="both"/>
              <w:rPr>
                <w:rFonts w:cs="Arial"/>
                <w:b w:val="0"/>
                <w:bCs w:val="0"/>
                <w:lang w:bidi="en-US"/>
              </w:rPr>
            </w:pPr>
            <w:r w:rsidRPr="00C46026">
              <w:rPr>
                <w:rFonts w:cs="Arial"/>
                <w:b w:val="0"/>
                <w:bCs w:val="0"/>
                <w:lang w:bidi="en-US"/>
              </w:rPr>
              <w:t xml:space="preserve">Welke voorgaande functies heeft deze sleutelfunctionaris vervuld welke relevant zijn voor de uitvoering als contactpersoon bij </w:t>
            </w:r>
            <w:r w:rsidR="00005C68">
              <w:rPr>
                <w:rFonts w:cs="Arial"/>
                <w:b w:val="0"/>
                <w:bCs w:val="0"/>
                <w:lang w:bidi="en-US"/>
              </w:rPr>
              <w:t>gemeente Venlo</w:t>
            </w:r>
            <w:r w:rsidRPr="00C46026">
              <w:rPr>
                <w:rFonts w:cs="Arial"/>
                <w:b w:val="0"/>
                <w:bCs w:val="0"/>
                <w:lang w:bidi="en-US"/>
              </w:rPr>
              <w:t xml:space="preserve"> Benoem relevante werkervaring en de rol bij de betreffende opdracht.</w:t>
            </w:r>
          </w:p>
          <w:p w14:paraId="1A487402" w14:textId="77777777" w:rsidR="00C46026" w:rsidRDefault="00C46026" w:rsidP="00C46026">
            <w:pPr>
              <w:jc w:val="both"/>
              <w:rPr>
                <w:rFonts w:cs="Arial"/>
                <w:lang w:bidi="en-US"/>
              </w:rPr>
            </w:pPr>
          </w:p>
          <w:p w14:paraId="5993FA50" w14:textId="5D4424E6" w:rsidR="007F69BA" w:rsidRDefault="00C46026" w:rsidP="00C46026">
            <w:pPr>
              <w:jc w:val="both"/>
              <w:rPr>
                <w:rFonts w:cs="Arial"/>
                <w:lang w:bidi="en-US"/>
              </w:rPr>
            </w:pPr>
            <w:r w:rsidRPr="00C46026">
              <w:rPr>
                <w:rFonts w:cs="Arial"/>
                <w:b w:val="0"/>
                <w:bCs w:val="0"/>
                <w:highlight w:val="lightGray"/>
                <w:lang w:bidi="en-US"/>
              </w:rPr>
              <w:t>&lt;invullen&gt;</w:t>
            </w:r>
          </w:p>
          <w:p w14:paraId="1CF6BBB6" w14:textId="77777777" w:rsidR="007F69BA" w:rsidRDefault="007F69BA" w:rsidP="007931B5">
            <w:pPr>
              <w:jc w:val="both"/>
              <w:rPr>
                <w:rFonts w:cs="Arial"/>
                <w:lang w:bidi="en-US"/>
              </w:rPr>
            </w:pPr>
          </w:p>
          <w:p w14:paraId="408BF721" w14:textId="77777777" w:rsidR="007F69BA" w:rsidRDefault="007F69BA" w:rsidP="007931B5">
            <w:pPr>
              <w:jc w:val="both"/>
              <w:rPr>
                <w:rFonts w:cs="Arial"/>
                <w:lang w:bidi="en-US"/>
              </w:rPr>
            </w:pPr>
          </w:p>
          <w:p w14:paraId="549487CD" w14:textId="77777777" w:rsidR="007F69BA" w:rsidRDefault="007F69BA" w:rsidP="007931B5">
            <w:pPr>
              <w:jc w:val="both"/>
              <w:rPr>
                <w:rFonts w:cs="Arial"/>
                <w:lang w:bidi="en-US"/>
              </w:rPr>
            </w:pPr>
          </w:p>
          <w:p w14:paraId="612AA301" w14:textId="77777777" w:rsidR="007F69BA" w:rsidRDefault="007F69BA" w:rsidP="007931B5">
            <w:pPr>
              <w:jc w:val="both"/>
              <w:rPr>
                <w:rFonts w:cs="Arial"/>
                <w:lang w:bidi="en-US"/>
              </w:rPr>
            </w:pPr>
          </w:p>
          <w:p w14:paraId="3BBC4DE8" w14:textId="77777777" w:rsidR="007F69BA" w:rsidRDefault="007F69BA" w:rsidP="007931B5">
            <w:pPr>
              <w:jc w:val="both"/>
              <w:rPr>
                <w:rFonts w:cs="Arial"/>
                <w:lang w:bidi="en-US"/>
              </w:rPr>
            </w:pPr>
          </w:p>
          <w:p w14:paraId="42059060" w14:textId="77777777" w:rsidR="007F69BA" w:rsidRDefault="007F69BA" w:rsidP="007931B5">
            <w:pPr>
              <w:jc w:val="both"/>
              <w:rPr>
                <w:rFonts w:cs="Arial"/>
                <w:lang w:bidi="en-US"/>
              </w:rPr>
            </w:pPr>
          </w:p>
          <w:p w14:paraId="6A809D92" w14:textId="77777777" w:rsidR="007F69BA" w:rsidRPr="007F69BA" w:rsidRDefault="007F69BA" w:rsidP="007931B5">
            <w:pPr>
              <w:jc w:val="both"/>
              <w:rPr>
                <w:rFonts w:cs="Arial"/>
                <w:b w:val="0"/>
                <w:bCs w:val="0"/>
                <w:lang w:bidi="en-US"/>
              </w:rPr>
            </w:pPr>
          </w:p>
        </w:tc>
      </w:tr>
    </w:tbl>
    <w:p w14:paraId="4B6F9B9B" w14:textId="090C6160" w:rsidR="00005C68" w:rsidRDefault="00005C68" w:rsidP="009C0977">
      <w:pPr>
        <w:rPr>
          <w:color w:val="FFFFFF" w:themeColor="background1"/>
        </w:rPr>
      </w:pPr>
    </w:p>
    <w:p w14:paraId="3B00554D" w14:textId="77777777" w:rsidR="00005C68" w:rsidRDefault="00005C68">
      <w:pPr>
        <w:rPr>
          <w:color w:val="FFFFFF" w:themeColor="background1"/>
        </w:rPr>
      </w:pPr>
      <w:r>
        <w:rPr>
          <w:color w:val="FFFFFF" w:themeColor="background1"/>
        </w:rPr>
        <w:br w:type="page"/>
      </w:r>
    </w:p>
    <w:p w14:paraId="16D53202" w14:textId="77777777" w:rsidR="00005C68" w:rsidRDefault="00005C68" w:rsidP="00005C68"/>
    <w:p w14:paraId="653B9C06" w14:textId="77777777" w:rsidR="00005C68" w:rsidRPr="009C0977" w:rsidRDefault="00005C68" w:rsidP="00005C68"/>
    <w:tbl>
      <w:tblPr>
        <w:tblStyle w:val="Lijsttabel3-Accent3"/>
        <w:tblW w:w="9142" w:type="dxa"/>
        <w:tblLayout w:type="fixed"/>
        <w:tblLook w:val="00A0" w:firstRow="1" w:lastRow="0" w:firstColumn="1" w:lastColumn="0" w:noHBand="0" w:noVBand="0"/>
      </w:tblPr>
      <w:tblGrid>
        <w:gridCol w:w="3047"/>
        <w:gridCol w:w="3047"/>
        <w:gridCol w:w="3048"/>
      </w:tblGrid>
      <w:tr w:rsidR="00005C68" w:rsidRPr="009C0977" w14:paraId="7F3B51A0" w14:textId="77777777" w:rsidTr="007931B5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9142" w:type="dxa"/>
            <w:gridSpan w:val="3"/>
          </w:tcPr>
          <w:p w14:paraId="0BEC31B3" w14:textId="0607B896" w:rsidR="00005C68" w:rsidRPr="009C0977" w:rsidRDefault="00005C68" w:rsidP="007931B5">
            <w:pPr>
              <w:jc w:val="both"/>
              <w:rPr>
                <w:rFonts w:cs="Arial"/>
                <w:b w:val="0"/>
                <w:lang w:bidi="en-US"/>
              </w:rPr>
            </w:pPr>
            <w:r>
              <w:rPr>
                <w:rFonts w:cs="Arial"/>
                <w:b w:val="0"/>
                <w:lang w:bidi="en-US"/>
              </w:rPr>
              <w:t>Sleutelfunctionaris 2: De in te zetten landschapsarchitect</w:t>
            </w:r>
          </w:p>
        </w:tc>
      </w:tr>
      <w:tr w:rsidR="00005C68" w:rsidRPr="009C0977" w14:paraId="2C98C6F9" w14:textId="77777777" w:rsidTr="007931B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47" w:type="dxa"/>
          </w:tcPr>
          <w:p w14:paraId="21B770C5" w14:textId="77777777" w:rsidR="00005C68" w:rsidRPr="007F69BA" w:rsidRDefault="00005C68" w:rsidP="007931B5">
            <w:pPr>
              <w:jc w:val="both"/>
              <w:rPr>
                <w:rFonts w:cs="Arial"/>
                <w:lang w:bidi="en-US"/>
              </w:rPr>
            </w:pPr>
            <w:r w:rsidRPr="007F69BA">
              <w:rPr>
                <w:rFonts w:cs="Arial"/>
                <w:lang w:bidi="en-US"/>
              </w:rPr>
              <w:t>Naam</w:t>
            </w:r>
          </w:p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3047" w:type="dxa"/>
          </w:tcPr>
          <w:p w14:paraId="156E02F8" w14:textId="77777777" w:rsidR="00005C68" w:rsidRPr="007F69BA" w:rsidRDefault="00005C68" w:rsidP="007931B5">
            <w:pPr>
              <w:jc w:val="both"/>
              <w:rPr>
                <w:rFonts w:cs="Arial"/>
                <w:b/>
                <w:bCs/>
                <w:lang w:bidi="en-US"/>
              </w:rPr>
            </w:pPr>
            <w:r w:rsidRPr="007F69BA">
              <w:rPr>
                <w:rFonts w:cs="Arial"/>
                <w:b/>
                <w:bCs/>
                <w:lang w:bidi="en-US"/>
              </w:rPr>
              <w:t>Functie</w:t>
            </w:r>
          </w:p>
        </w:tc>
        <w:tc>
          <w:tcPr>
            <w:tcW w:w="3048" w:type="dxa"/>
          </w:tcPr>
          <w:p w14:paraId="3874AFEC" w14:textId="77777777" w:rsidR="00005C68" w:rsidRDefault="00005C68" w:rsidP="007931B5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b/>
                <w:bCs/>
                <w:lang w:bidi="en-US"/>
              </w:rPr>
            </w:pPr>
            <w:r w:rsidRPr="007F69BA">
              <w:rPr>
                <w:rFonts w:cs="Arial"/>
                <w:b/>
                <w:bCs/>
                <w:lang w:bidi="en-US"/>
              </w:rPr>
              <w:t>Emailadres en 06 nummer</w:t>
            </w:r>
          </w:p>
          <w:p w14:paraId="6F8DC3AD" w14:textId="77777777" w:rsidR="00005C68" w:rsidRPr="007F69BA" w:rsidRDefault="00005C68" w:rsidP="007931B5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b/>
                <w:bCs/>
                <w:lang w:bidi="en-US"/>
              </w:rPr>
            </w:pPr>
          </w:p>
        </w:tc>
      </w:tr>
      <w:tr w:rsidR="00005C68" w:rsidRPr="009C0977" w14:paraId="55FE94C8" w14:textId="77777777" w:rsidTr="007931B5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47" w:type="dxa"/>
          </w:tcPr>
          <w:p w14:paraId="7C16137F" w14:textId="77777777" w:rsidR="00005C68" w:rsidRDefault="00005C68" w:rsidP="007931B5">
            <w:pPr>
              <w:jc w:val="both"/>
              <w:rPr>
                <w:rFonts w:cs="Arial"/>
                <w:b w:val="0"/>
                <w:bCs w:val="0"/>
                <w:lang w:bidi="en-US"/>
              </w:rPr>
            </w:pPr>
            <w:r>
              <w:rPr>
                <w:rFonts w:cs="Arial"/>
                <w:b w:val="0"/>
                <w:bCs w:val="0"/>
                <w:lang w:bidi="en-US"/>
              </w:rPr>
              <w:t>&lt;invullen&gt;</w:t>
            </w:r>
          </w:p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3047" w:type="dxa"/>
          </w:tcPr>
          <w:p w14:paraId="75F6F58E" w14:textId="77777777" w:rsidR="00005C68" w:rsidRPr="007F69BA" w:rsidRDefault="00005C68" w:rsidP="007931B5">
            <w:pPr>
              <w:jc w:val="both"/>
              <w:rPr>
                <w:rFonts w:cs="Arial"/>
                <w:lang w:bidi="en-US"/>
              </w:rPr>
            </w:pPr>
            <w:r w:rsidRPr="007F69BA">
              <w:rPr>
                <w:rFonts w:cs="Arial"/>
                <w:highlight w:val="lightGray"/>
                <w:lang w:bidi="en-US"/>
              </w:rPr>
              <w:t>&lt;invullen&gt;</w:t>
            </w:r>
          </w:p>
        </w:tc>
        <w:tc>
          <w:tcPr>
            <w:tcW w:w="3048" w:type="dxa"/>
          </w:tcPr>
          <w:p w14:paraId="1E3743B2" w14:textId="77777777" w:rsidR="00005C68" w:rsidRDefault="00005C68" w:rsidP="007931B5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lang w:bidi="en-US"/>
              </w:rPr>
            </w:pPr>
            <w:r w:rsidRPr="007F69BA">
              <w:rPr>
                <w:rFonts w:cs="Arial"/>
                <w:highlight w:val="lightGray"/>
                <w:lang w:bidi="en-US"/>
              </w:rPr>
              <w:t>&lt;invullen&gt;</w:t>
            </w:r>
          </w:p>
          <w:p w14:paraId="492CC7EC" w14:textId="77777777" w:rsidR="00005C68" w:rsidRPr="007F69BA" w:rsidRDefault="00005C68" w:rsidP="007931B5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lang w:bidi="en-US"/>
              </w:rPr>
            </w:pPr>
          </w:p>
        </w:tc>
      </w:tr>
      <w:tr w:rsidR="00005C68" w:rsidRPr="009C0977" w14:paraId="38931CB9" w14:textId="77777777" w:rsidTr="007931B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142" w:type="dxa"/>
            <w:gridSpan w:val="3"/>
            <w:tcBorders>
              <w:bottom w:val="single" w:sz="4" w:space="0" w:color="auto"/>
            </w:tcBorders>
            <w:shd w:val="clear" w:color="auto" w:fill="005C99" w:themeFill="accent3"/>
          </w:tcPr>
          <w:p w14:paraId="229E93A6" w14:textId="77777777" w:rsidR="00005C68" w:rsidRPr="009C0977" w:rsidRDefault="00005C68" w:rsidP="007931B5">
            <w:pPr>
              <w:jc w:val="both"/>
              <w:rPr>
                <w:rFonts w:cs="Arial"/>
                <w:lang w:bidi="en-US"/>
              </w:rPr>
            </w:pPr>
            <w:r w:rsidRPr="008C00DA">
              <w:rPr>
                <w:rFonts w:cs="Arial"/>
                <w:color w:val="FFFFFF" w:themeColor="background1"/>
                <w:lang w:bidi="en-US"/>
              </w:rPr>
              <w:t>Motivering</w:t>
            </w:r>
          </w:p>
        </w:tc>
      </w:tr>
      <w:tr w:rsidR="00005C68" w:rsidRPr="009C0977" w14:paraId="79855A92" w14:textId="77777777" w:rsidTr="007931B5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142" w:type="dxa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EC1C1BD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  <w:r>
              <w:rPr>
                <w:rFonts w:cs="Arial"/>
                <w:b w:val="0"/>
                <w:bCs w:val="0"/>
                <w:lang w:bidi="en-US"/>
              </w:rPr>
              <w:t>Waarom wordt deze persoon voorgedragen als sleutelfunctionaris?</w:t>
            </w:r>
          </w:p>
          <w:p w14:paraId="6A327C60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</w:p>
          <w:p w14:paraId="2DDA4D83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  <w:r w:rsidRPr="00C46026">
              <w:rPr>
                <w:rFonts w:cs="Arial"/>
                <w:b w:val="0"/>
                <w:bCs w:val="0"/>
                <w:highlight w:val="lightGray"/>
                <w:lang w:bidi="en-US"/>
              </w:rPr>
              <w:t>&lt;invullen&gt;</w:t>
            </w:r>
          </w:p>
          <w:p w14:paraId="2ADC5DE1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</w:p>
          <w:p w14:paraId="630A388F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</w:p>
          <w:p w14:paraId="1A28AC27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</w:p>
          <w:p w14:paraId="256124B8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</w:p>
          <w:p w14:paraId="1ACA6470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</w:p>
          <w:p w14:paraId="617BDC00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</w:p>
          <w:p w14:paraId="67B3D87E" w14:textId="77777777" w:rsidR="00005C68" w:rsidRPr="007F69BA" w:rsidRDefault="00005C68" w:rsidP="007931B5">
            <w:pPr>
              <w:jc w:val="both"/>
              <w:rPr>
                <w:rFonts w:cs="Arial"/>
                <w:b w:val="0"/>
                <w:bCs w:val="0"/>
                <w:lang w:bidi="en-US"/>
              </w:rPr>
            </w:pPr>
          </w:p>
        </w:tc>
      </w:tr>
      <w:tr w:rsidR="00005C68" w:rsidRPr="009C0977" w14:paraId="28AF1371" w14:textId="77777777" w:rsidTr="007931B5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142" w:type="dxa"/>
            <w:gridSpan w:val="3"/>
            <w:tcBorders>
              <w:bottom w:val="single" w:sz="4" w:space="0" w:color="auto"/>
            </w:tcBorders>
            <w:shd w:val="clear" w:color="auto" w:fill="005C99" w:themeFill="accent3"/>
          </w:tcPr>
          <w:p w14:paraId="0BF09C76" w14:textId="77777777" w:rsidR="00005C68" w:rsidRPr="009C0977" w:rsidRDefault="00005C68" w:rsidP="007931B5">
            <w:pPr>
              <w:jc w:val="both"/>
              <w:rPr>
                <w:rFonts w:cs="Arial"/>
                <w:lang w:bidi="en-US"/>
              </w:rPr>
            </w:pPr>
            <w:r>
              <w:rPr>
                <w:rFonts w:cs="Arial"/>
                <w:color w:val="FFFFFF" w:themeColor="background1"/>
                <w:lang w:bidi="en-US"/>
              </w:rPr>
              <w:t>Profielschets</w:t>
            </w:r>
          </w:p>
        </w:tc>
      </w:tr>
      <w:tr w:rsidR="00005C68" w:rsidRPr="007F69BA" w14:paraId="21FD87B9" w14:textId="77777777" w:rsidTr="007931B5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142" w:type="dxa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898ED8" w14:textId="43BED312" w:rsidR="00005C68" w:rsidRPr="00C46026" w:rsidRDefault="00005C68" w:rsidP="007931B5">
            <w:pPr>
              <w:jc w:val="both"/>
              <w:rPr>
                <w:rFonts w:cs="Arial"/>
                <w:b w:val="0"/>
                <w:bCs w:val="0"/>
                <w:lang w:bidi="en-US"/>
              </w:rPr>
            </w:pPr>
            <w:r w:rsidRPr="00C46026">
              <w:rPr>
                <w:rFonts w:cs="Arial"/>
                <w:b w:val="0"/>
                <w:bCs w:val="0"/>
                <w:lang w:bidi="en-US"/>
              </w:rPr>
              <w:t xml:space="preserve">Welke voorgaande functies heeft deze sleutelfunctionaris vervuld welke relevant zijn voor de uitvoering als contactpersoon bij </w:t>
            </w:r>
            <w:r>
              <w:rPr>
                <w:rFonts w:cs="Arial"/>
                <w:b w:val="0"/>
                <w:bCs w:val="0"/>
                <w:lang w:bidi="en-US"/>
              </w:rPr>
              <w:t xml:space="preserve">gemeente </w:t>
            </w:r>
            <w:proofErr w:type="spellStart"/>
            <w:r>
              <w:rPr>
                <w:rFonts w:cs="Arial"/>
                <w:b w:val="0"/>
                <w:bCs w:val="0"/>
                <w:lang w:bidi="en-US"/>
              </w:rPr>
              <w:t>Veno</w:t>
            </w:r>
            <w:proofErr w:type="spellEnd"/>
            <w:r>
              <w:rPr>
                <w:rFonts w:cs="Arial"/>
                <w:b w:val="0"/>
                <w:bCs w:val="0"/>
                <w:lang w:bidi="en-US"/>
              </w:rPr>
              <w:t>?</w:t>
            </w:r>
            <w:r w:rsidRPr="00C46026">
              <w:rPr>
                <w:rFonts w:cs="Arial"/>
                <w:b w:val="0"/>
                <w:bCs w:val="0"/>
                <w:lang w:bidi="en-US"/>
              </w:rPr>
              <w:t xml:space="preserve"> Benoem relevante werkervaring en de rol bij de betreffende opdracht.</w:t>
            </w:r>
          </w:p>
          <w:p w14:paraId="3B39E889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</w:p>
          <w:p w14:paraId="379A911C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  <w:r w:rsidRPr="00C46026">
              <w:rPr>
                <w:rFonts w:cs="Arial"/>
                <w:b w:val="0"/>
                <w:bCs w:val="0"/>
                <w:highlight w:val="lightGray"/>
                <w:lang w:bidi="en-US"/>
              </w:rPr>
              <w:t>&lt;invullen&gt;</w:t>
            </w:r>
          </w:p>
          <w:p w14:paraId="3FBDA1A2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</w:p>
          <w:p w14:paraId="68EEA21C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</w:p>
          <w:p w14:paraId="25CDF958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</w:p>
          <w:p w14:paraId="69E37165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</w:p>
          <w:p w14:paraId="55821405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</w:p>
          <w:p w14:paraId="7A46E5F8" w14:textId="77777777" w:rsidR="00005C68" w:rsidRDefault="00005C68" w:rsidP="007931B5">
            <w:pPr>
              <w:jc w:val="both"/>
              <w:rPr>
                <w:rFonts w:cs="Arial"/>
                <w:lang w:bidi="en-US"/>
              </w:rPr>
            </w:pPr>
          </w:p>
          <w:p w14:paraId="0CF1595A" w14:textId="77777777" w:rsidR="00005C68" w:rsidRPr="007F69BA" w:rsidRDefault="00005C68" w:rsidP="007931B5">
            <w:pPr>
              <w:jc w:val="both"/>
              <w:rPr>
                <w:rFonts w:cs="Arial"/>
                <w:b w:val="0"/>
                <w:bCs w:val="0"/>
                <w:lang w:bidi="en-US"/>
              </w:rPr>
            </w:pPr>
          </w:p>
        </w:tc>
      </w:tr>
    </w:tbl>
    <w:p w14:paraId="1F332B2F" w14:textId="77777777" w:rsidR="00720E3D" w:rsidRDefault="00720E3D" w:rsidP="009C0977">
      <w:pPr>
        <w:rPr>
          <w:color w:val="FFFFFF" w:themeColor="background1"/>
        </w:rPr>
      </w:pPr>
    </w:p>
    <w:p w14:paraId="1567311E" w14:textId="647105B3" w:rsidR="008D0A02" w:rsidRDefault="008D0A02">
      <w:pPr>
        <w:rPr>
          <w:color w:val="FFFFFF" w:themeColor="background1"/>
        </w:rPr>
      </w:pPr>
      <w:r>
        <w:rPr>
          <w:color w:val="FFFFFF" w:themeColor="background1"/>
        </w:rPr>
        <w:br w:type="page"/>
      </w:r>
    </w:p>
    <w:tbl>
      <w:tblPr>
        <w:tblStyle w:val="Lijsttabel3-Accent3"/>
        <w:tblW w:w="9142" w:type="dxa"/>
        <w:tblLayout w:type="fixed"/>
        <w:tblLook w:val="00A0" w:firstRow="1" w:lastRow="0" w:firstColumn="1" w:lastColumn="0" w:noHBand="0" w:noVBand="0"/>
      </w:tblPr>
      <w:tblGrid>
        <w:gridCol w:w="3047"/>
        <w:gridCol w:w="3047"/>
        <w:gridCol w:w="3048"/>
      </w:tblGrid>
      <w:tr w:rsidR="008D0A02" w:rsidRPr="009C0977" w14:paraId="62097CD3" w14:textId="77777777" w:rsidTr="00960334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9142" w:type="dxa"/>
            <w:gridSpan w:val="3"/>
          </w:tcPr>
          <w:p w14:paraId="668A486D" w14:textId="47DD91C2" w:rsidR="008D0A02" w:rsidRPr="009C0977" w:rsidRDefault="008D0A02" w:rsidP="00960334">
            <w:pPr>
              <w:jc w:val="both"/>
              <w:rPr>
                <w:rFonts w:cs="Arial"/>
                <w:b w:val="0"/>
                <w:lang w:bidi="en-US"/>
              </w:rPr>
            </w:pPr>
            <w:r>
              <w:rPr>
                <w:rFonts w:cs="Arial"/>
                <w:b w:val="0"/>
                <w:lang w:bidi="en-US"/>
              </w:rPr>
              <w:lastRenderedPageBreak/>
              <w:t xml:space="preserve">Sleutelfunctionaris </w:t>
            </w:r>
            <w:r>
              <w:rPr>
                <w:rFonts w:cs="Arial"/>
                <w:b w:val="0"/>
                <w:lang w:bidi="en-US"/>
              </w:rPr>
              <w:t>3</w:t>
            </w:r>
            <w:r>
              <w:rPr>
                <w:rFonts w:cs="Arial"/>
                <w:b w:val="0"/>
                <w:lang w:bidi="en-US"/>
              </w:rPr>
              <w:t xml:space="preserve">: </w:t>
            </w:r>
            <w:r w:rsidRPr="008D0A02">
              <w:rPr>
                <w:rFonts w:cs="Arial"/>
                <w:b w:val="0"/>
                <w:highlight w:val="lightGray"/>
                <w:lang w:bidi="en-US"/>
              </w:rPr>
              <w:t>&lt;invullen indien van toepassing&gt;</w:t>
            </w:r>
          </w:p>
        </w:tc>
      </w:tr>
      <w:tr w:rsidR="008D0A02" w:rsidRPr="009C0977" w14:paraId="79AC9201" w14:textId="77777777" w:rsidTr="00960334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47" w:type="dxa"/>
          </w:tcPr>
          <w:p w14:paraId="210694D4" w14:textId="77777777" w:rsidR="008D0A02" w:rsidRPr="007F69BA" w:rsidRDefault="008D0A02" w:rsidP="00960334">
            <w:pPr>
              <w:jc w:val="both"/>
              <w:rPr>
                <w:rFonts w:cs="Arial"/>
                <w:lang w:bidi="en-US"/>
              </w:rPr>
            </w:pPr>
            <w:r w:rsidRPr="007F69BA">
              <w:rPr>
                <w:rFonts w:cs="Arial"/>
                <w:lang w:bidi="en-US"/>
              </w:rPr>
              <w:t>Naam</w:t>
            </w:r>
          </w:p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3047" w:type="dxa"/>
          </w:tcPr>
          <w:p w14:paraId="14884B41" w14:textId="77777777" w:rsidR="008D0A02" w:rsidRPr="007F69BA" w:rsidRDefault="008D0A02" w:rsidP="00960334">
            <w:pPr>
              <w:jc w:val="both"/>
              <w:rPr>
                <w:rFonts w:cs="Arial"/>
                <w:b/>
                <w:bCs/>
                <w:lang w:bidi="en-US"/>
              </w:rPr>
            </w:pPr>
            <w:r w:rsidRPr="007F69BA">
              <w:rPr>
                <w:rFonts w:cs="Arial"/>
                <w:b/>
                <w:bCs/>
                <w:lang w:bidi="en-US"/>
              </w:rPr>
              <w:t>Functie</w:t>
            </w:r>
          </w:p>
        </w:tc>
        <w:tc>
          <w:tcPr>
            <w:tcW w:w="3048" w:type="dxa"/>
          </w:tcPr>
          <w:p w14:paraId="4BBBC5F8" w14:textId="77777777" w:rsidR="008D0A02" w:rsidRDefault="008D0A02" w:rsidP="00960334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b/>
                <w:bCs/>
                <w:lang w:bidi="en-US"/>
              </w:rPr>
            </w:pPr>
            <w:r w:rsidRPr="007F69BA">
              <w:rPr>
                <w:rFonts w:cs="Arial"/>
                <w:b/>
                <w:bCs/>
                <w:lang w:bidi="en-US"/>
              </w:rPr>
              <w:t>Emailadres en 06 nummer</w:t>
            </w:r>
          </w:p>
          <w:p w14:paraId="7DA68E43" w14:textId="77777777" w:rsidR="008D0A02" w:rsidRPr="007F69BA" w:rsidRDefault="008D0A02" w:rsidP="00960334">
            <w:pPr>
              <w:jc w:val="both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Arial"/>
                <w:b/>
                <w:bCs/>
                <w:lang w:bidi="en-US"/>
              </w:rPr>
            </w:pPr>
          </w:p>
        </w:tc>
      </w:tr>
      <w:tr w:rsidR="008D0A02" w:rsidRPr="009C0977" w14:paraId="4C41874D" w14:textId="77777777" w:rsidTr="00960334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047" w:type="dxa"/>
          </w:tcPr>
          <w:p w14:paraId="6C6A1F54" w14:textId="77777777" w:rsidR="008D0A02" w:rsidRDefault="008D0A02" w:rsidP="00960334">
            <w:pPr>
              <w:jc w:val="both"/>
              <w:rPr>
                <w:rFonts w:cs="Arial"/>
                <w:b w:val="0"/>
                <w:bCs w:val="0"/>
                <w:lang w:bidi="en-US"/>
              </w:rPr>
            </w:pPr>
            <w:r>
              <w:rPr>
                <w:rFonts w:cs="Arial"/>
                <w:b w:val="0"/>
                <w:bCs w:val="0"/>
                <w:lang w:bidi="en-US"/>
              </w:rPr>
              <w:t>&lt;invullen&gt;</w:t>
            </w:r>
          </w:p>
        </w:tc>
        <w:tc>
          <w:tcPr>
            <w:cnfStyle w:val="000010000000" w:firstRow="0" w:lastRow="0" w:firstColumn="0" w:lastColumn="0" w:oddVBand="1" w:evenVBand="0" w:oddHBand="0" w:evenHBand="0" w:firstRowFirstColumn="0" w:firstRowLastColumn="0" w:lastRowFirstColumn="0" w:lastRowLastColumn="0"/>
            <w:tcW w:w="3047" w:type="dxa"/>
          </w:tcPr>
          <w:p w14:paraId="3E40DA2B" w14:textId="77777777" w:rsidR="008D0A02" w:rsidRPr="007F69BA" w:rsidRDefault="008D0A02" w:rsidP="00960334">
            <w:pPr>
              <w:jc w:val="both"/>
              <w:rPr>
                <w:rFonts w:cs="Arial"/>
                <w:lang w:bidi="en-US"/>
              </w:rPr>
            </w:pPr>
            <w:r w:rsidRPr="007F69BA">
              <w:rPr>
                <w:rFonts w:cs="Arial"/>
                <w:highlight w:val="lightGray"/>
                <w:lang w:bidi="en-US"/>
              </w:rPr>
              <w:t>&lt;invullen&gt;</w:t>
            </w:r>
          </w:p>
        </w:tc>
        <w:tc>
          <w:tcPr>
            <w:tcW w:w="3048" w:type="dxa"/>
          </w:tcPr>
          <w:p w14:paraId="58FE78D0" w14:textId="77777777" w:rsidR="008D0A02" w:rsidRDefault="008D0A02" w:rsidP="00960334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lang w:bidi="en-US"/>
              </w:rPr>
            </w:pPr>
            <w:r w:rsidRPr="007F69BA">
              <w:rPr>
                <w:rFonts w:cs="Arial"/>
                <w:highlight w:val="lightGray"/>
                <w:lang w:bidi="en-US"/>
              </w:rPr>
              <w:t>&lt;invullen&gt;</w:t>
            </w:r>
          </w:p>
          <w:p w14:paraId="356DB18F" w14:textId="77777777" w:rsidR="008D0A02" w:rsidRPr="007F69BA" w:rsidRDefault="008D0A02" w:rsidP="00960334">
            <w:pPr>
              <w:jc w:val="both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lang w:bidi="en-US"/>
              </w:rPr>
            </w:pPr>
          </w:p>
        </w:tc>
      </w:tr>
      <w:tr w:rsidR="008D0A02" w:rsidRPr="009C0977" w14:paraId="0B5F0D29" w14:textId="77777777" w:rsidTr="00960334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142" w:type="dxa"/>
            <w:gridSpan w:val="3"/>
            <w:tcBorders>
              <w:bottom w:val="single" w:sz="4" w:space="0" w:color="auto"/>
            </w:tcBorders>
            <w:shd w:val="clear" w:color="auto" w:fill="005C99" w:themeFill="accent3"/>
          </w:tcPr>
          <w:p w14:paraId="08F07256" w14:textId="77777777" w:rsidR="008D0A02" w:rsidRPr="009C0977" w:rsidRDefault="008D0A02" w:rsidP="00960334">
            <w:pPr>
              <w:jc w:val="both"/>
              <w:rPr>
                <w:rFonts w:cs="Arial"/>
                <w:lang w:bidi="en-US"/>
              </w:rPr>
            </w:pPr>
            <w:r w:rsidRPr="008C00DA">
              <w:rPr>
                <w:rFonts w:cs="Arial"/>
                <w:color w:val="FFFFFF" w:themeColor="background1"/>
                <w:lang w:bidi="en-US"/>
              </w:rPr>
              <w:t>Motivering</w:t>
            </w:r>
          </w:p>
        </w:tc>
      </w:tr>
      <w:tr w:rsidR="008D0A02" w:rsidRPr="009C0977" w14:paraId="48D450B0" w14:textId="77777777" w:rsidTr="00960334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142" w:type="dxa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888F0C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  <w:r>
              <w:rPr>
                <w:rFonts w:cs="Arial"/>
                <w:b w:val="0"/>
                <w:bCs w:val="0"/>
                <w:lang w:bidi="en-US"/>
              </w:rPr>
              <w:t>Waarom wordt deze persoon voorgedragen als sleutelfunctionaris?</w:t>
            </w:r>
          </w:p>
          <w:p w14:paraId="09E49F32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</w:p>
          <w:p w14:paraId="22BC00DB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  <w:r w:rsidRPr="00C46026">
              <w:rPr>
                <w:rFonts w:cs="Arial"/>
                <w:b w:val="0"/>
                <w:bCs w:val="0"/>
                <w:highlight w:val="lightGray"/>
                <w:lang w:bidi="en-US"/>
              </w:rPr>
              <w:t>&lt;invullen&gt;</w:t>
            </w:r>
          </w:p>
          <w:p w14:paraId="2179942C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</w:p>
          <w:p w14:paraId="503621D1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</w:p>
          <w:p w14:paraId="47BC33DB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</w:p>
          <w:p w14:paraId="1A1E25BD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</w:p>
          <w:p w14:paraId="119A7A96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</w:p>
          <w:p w14:paraId="6E5D856F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</w:p>
          <w:p w14:paraId="14D4F554" w14:textId="77777777" w:rsidR="008D0A02" w:rsidRPr="007F69BA" w:rsidRDefault="008D0A02" w:rsidP="00960334">
            <w:pPr>
              <w:jc w:val="both"/>
              <w:rPr>
                <w:rFonts w:cs="Arial"/>
                <w:b w:val="0"/>
                <w:bCs w:val="0"/>
                <w:lang w:bidi="en-US"/>
              </w:rPr>
            </w:pPr>
          </w:p>
        </w:tc>
      </w:tr>
      <w:tr w:rsidR="008D0A02" w:rsidRPr="009C0977" w14:paraId="664A63FE" w14:textId="77777777" w:rsidTr="00960334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142" w:type="dxa"/>
            <w:gridSpan w:val="3"/>
            <w:tcBorders>
              <w:bottom w:val="single" w:sz="4" w:space="0" w:color="auto"/>
            </w:tcBorders>
            <w:shd w:val="clear" w:color="auto" w:fill="005C99" w:themeFill="accent3"/>
          </w:tcPr>
          <w:p w14:paraId="14283A1F" w14:textId="77777777" w:rsidR="008D0A02" w:rsidRPr="009C0977" w:rsidRDefault="008D0A02" w:rsidP="00960334">
            <w:pPr>
              <w:jc w:val="both"/>
              <w:rPr>
                <w:rFonts w:cs="Arial"/>
                <w:lang w:bidi="en-US"/>
              </w:rPr>
            </w:pPr>
            <w:r>
              <w:rPr>
                <w:rFonts w:cs="Arial"/>
                <w:color w:val="FFFFFF" w:themeColor="background1"/>
                <w:lang w:bidi="en-US"/>
              </w:rPr>
              <w:t>Profielschets</w:t>
            </w:r>
          </w:p>
        </w:tc>
      </w:tr>
      <w:tr w:rsidR="008D0A02" w:rsidRPr="007F69BA" w14:paraId="754AAAF2" w14:textId="77777777" w:rsidTr="00960334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142" w:type="dxa"/>
            <w:gridSpan w:val="3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EEAF1F9" w14:textId="77777777" w:rsidR="008D0A02" w:rsidRPr="00C46026" w:rsidRDefault="008D0A02" w:rsidP="00960334">
            <w:pPr>
              <w:jc w:val="both"/>
              <w:rPr>
                <w:rFonts w:cs="Arial"/>
                <w:b w:val="0"/>
                <w:bCs w:val="0"/>
                <w:lang w:bidi="en-US"/>
              </w:rPr>
            </w:pPr>
            <w:r w:rsidRPr="00C46026">
              <w:rPr>
                <w:rFonts w:cs="Arial"/>
                <w:b w:val="0"/>
                <w:bCs w:val="0"/>
                <w:lang w:bidi="en-US"/>
              </w:rPr>
              <w:t xml:space="preserve">Welke voorgaande functies heeft deze sleutelfunctionaris vervuld welke relevant zijn voor de uitvoering als contactpersoon bij </w:t>
            </w:r>
            <w:r>
              <w:rPr>
                <w:rFonts w:cs="Arial"/>
                <w:b w:val="0"/>
                <w:bCs w:val="0"/>
                <w:lang w:bidi="en-US"/>
              </w:rPr>
              <w:t xml:space="preserve">gemeente </w:t>
            </w:r>
            <w:proofErr w:type="spellStart"/>
            <w:r>
              <w:rPr>
                <w:rFonts w:cs="Arial"/>
                <w:b w:val="0"/>
                <w:bCs w:val="0"/>
                <w:lang w:bidi="en-US"/>
              </w:rPr>
              <w:t>Veno</w:t>
            </w:r>
            <w:proofErr w:type="spellEnd"/>
            <w:r>
              <w:rPr>
                <w:rFonts w:cs="Arial"/>
                <w:b w:val="0"/>
                <w:bCs w:val="0"/>
                <w:lang w:bidi="en-US"/>
              </w:rPr>
              <w:t>?</w:t>
            </w:r>
            <w:r w:rsidRPr="00C46026">
              <w:rPr>
                <w:rFonts w:cs="Arial"/>
                <w:b w:val="0"/>
                <w:bCs w:val="0"/>
                <w:lang w:bidi="en-US"/>
              </w:rPr>
              <w:t xml:space="preserve"> Benoem relevante werkervaring en de rol bij de betreffende opdracht.</w:t>
            </w:r>
          </w:p>
          <w:p w14:paraId="2651AA1C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</w:p>
          <w:p w14:paraId="25F7C70B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  <w:r w:rsidRPr="00C46026">
              <w:rPr>
                <w:rFonts w:cs="Arial"/>
                <w:b w:val="0"/>
                <w:bCs w:val="0"/>
                <w:highlight w:val="lightGray"/>
                <w:lang w:bidi="en-US"/>
              </w:rPr>
              <w:t>&lt;invullen&gt;</w:t>
            </w:r>
          </w:p>
          <w:p w14:paraId="2D9BC6CA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</w:p>
          <w:p w14:paraId="4C260C66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</w:p>
          <w:p w14:paraId="6AB676CD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</w:p>
          <w:p w14:paraId="74F876D4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</w:p>
          <w:p w14:paraId="7AF3937B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</w:p>
          <w:p w14:paraId="6D6DC83F" w14:textId="77777777" w:rsidR="008D0A02" w:rsidRDefault="008D0A02" w:rsidP="00960334">
            <w:pPr>
              <w:jc w:val="both"/>
              <w:rPr>
                <w:rFonts w:cs="Arial"/>
                <w:lang w:bidi="en-US"/>
              </w:rPr>
            </w:pPr>
          </w:p>
          <w:p w14:paraId="27A80EC0" w14:textId="77777777" w:rsidR="008D0A02" w:rsidRPr="007F69BA" w:rsidRDefault="008D0A02" w:rsidP="00960334">
            <w:pPr>
              <w:jc w:val="both"/>
              <w:rPr>
                <w:rFonts w:cs="Arial"/>
                <w:b w:val="0"/>
                <w:bCs w:val="0"/>
                <w:lang w:bidi="en-US"/>
              </w:rPr>
            </w:pPr>
          </w:p>
        </w:tc>
      </w:tr>
    </w:tbl>
    <w:p w14:paraId="5EF48B21" w14:textId="77777777" w:rsidR="008D0A02" w:rsidRPr="009C0977" w:rsidRDefault="008D0A02" w:rsidP="009C0977">
      <w:pPr>
        <w:rPr>
          <w:color w:val="FFFFFF" w:themeColor="background1"/>
        </w:rPr>
      </w:pPr>
    </w:p>
    <w:sectPr w:rsidR="008D0A02" w:rsidRPr="009C0977" w:rsidSect="007F0F4D">
      <w:footerReference w:type="even" r:id="rId18"/>
      <w:footerReference w:type="default" r:id="rId19"/>
      <w:pgSz w:w="11906" w:h="16838" w:code="9"/>
      <w:pgMar w:top="1418" w:right="1418" w:bottom="1701" w:left="1418" w:header="964" w:footer="964" w:gutter="0"/>
      <w:paperSrc w:first="264" w:other="264"/>
      <w:pgNumType w:start="1"/>
      <w:cols w:space="708"/>
      <w:formProt w:val="0"/>
    </w:sectPr>
  </w:body>
</w:document>
</file>

<file path=word/customizations.xml><?xml version="1.0" encoding="utf-8"?>
<wne:tcg xmlns:r="http://schemas.openxmlformats.org/officeDocument/2006/relationships" xmlns:wne="http://schemas.microsoft.com/office/word/2006/wordml">
  <wne:toolbars>
    <wne:toolbarData r:id="rId1"/>
  </wne:toolbars>
</wne:tcg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0EE8373" w14:textId="77777777" w:rsidR="00E679AD" w:rsidRDefault="00E679AD">
      <w:r>
        <w:separator/>
      </w:r>
    </w:p>
  </w:endnote>
  <w:endnote w:type="continuationSeparator" w:id="0">
    <w:p w14:paraId="15A5BAB4" w14:textId="77777777" w:rsidR="00E679AD" w:rsidRDefault="00E679AD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URW Form Light">
    <w:altName w:val="Calibri"/>
    <w:panose1 w:val="00000400000000000000"/>
    <w:charset w:val="00"/>
    <w:family w:val="modern"/>
    <w:notTrueType/>
    <w:pitch w:val="variable"/>
    <w:sig w:usb0="00000007" w:usb1="00000001" w:usb2="00000000" w:usb3="00000000" w:csb0="00000093" w:csb1="00000000"/>
  </w:font>
  <w:font w:name="URW Form">
    <w:panose1 w:val="00000500000000000000"/>
    <w:charset w:val="00"/>
    <w:family w:val="modern"/>
    <w:notTrueType/>
    <w:pitch w:val="variable"/>
    <w:sig w:usb0="00000007" w:usb1="00000001" w:usb2="00000000" w:usb3="00000000" w:csb0="00000093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URW Form Heavy">
    <w:panose1 w:val="00000900000000000000"/>
    <w:charset w:val="00"/>
    <w:family w:val="modern"/>
    <w:notTrueType/>
    <w:pitch w:val="variable"/>
    <w:sig w:usb0="00000007" w:usb1="00000001" w:usb2="00000000" w:usb3="00000000" w:csb0="00000093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5103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510"/>
      <w:gridCol w:w="4593"/>
    </w:tblGrid>
    <w:tr w:rsidR="00340F34" w:rsidRPr="006650B8" w14:paraId="0395818E" w14:textId="77777777" w:rsidTr="000C1BD0">
      <w:tc>
        <w:tcPr>
          <w:tcW w:w="510" w:type="dxa"/>
        </w:tcPr>
        <w:p w14:paraId="39382D36" w14:textId="3E4D9E98" w:rsidR="00340F34" w:rsidRPr="006650B8" w:rsidRDefault="00340F34">
          <w:pPr>
            <w:pStyle w:val="Voettekst"/>
            <w:tabs>
              <w:tab w:val="right" w:pos="8562"/>
              <w:tab w:val="right" w:pos="9072"/>
            </w:tabs>
            <w:rPr>
              <w:rFonts w:ascii="URW Form" w:hAnsi="URW Form"/>
              <w:b/>
              <w:bCs/>
              <w:color w:val="1E75BB"/>
              <w:sz w:val="16"/>
              <w:szCs w:val="16"/>
            </w:rPr>
          </w:pPr>
          <w:r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fldChar w:fldCharType="begin"/>
          </w:r>
          <w:r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instrText xml:space="preserve"> PAGE </w:instrText>
          </w:r>
          <w:r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fldChar w:fldCharType="separate"/>
          </w:r>
          <w:r w:rsidRPr="006650B8">
            <w:rPr>
              <w:rFonts w:ascii="URW Form" w:hAnsi="URW Form"/>
              <w:b/>
              <w:bCs/>
              <w:noProof/>
              <w:color w:val="1E75BB"/>
              <w:sz w:val="16"/>
              <w:szCs w:val="16"/>
            </w:rPr>
            <w:t>2</w:t>
          </w:r>
          <w:r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fldChar w:fldCharType="end"/>
          </w:r>
          <w:r w:rsidR="006650B8"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t xml:space="preserve">   |</w:t>
          </w:r>
        </w:p>
      </w:tc>
      <w:tc>
        <w:tcPr>
          <w:tcW w:w="4593" w:type="dxa"/>
        </w:tcPr>
        <w:sdt>
          <w:sdtPr>
            <w:rPr>
              <w:rFonts w:ascii="URW Form" w:hAnsi="URW Form"/>
              <w:color w:val="1E75BB"/>
              <w:sz w:val="16"/>
              <w:szCs w:val="16"/>
            </w:rPr>
            <w:alias w:val="Form.BeknopteTitel"/>
            <w:tag w:val="{&quot;templafy&quot;:{&quot;binding&quot;:&quot;{{Form.BeknopteTitel}}&quot;,&quot;removeAndKeepContent&quot;:false,&quot;disableUpdates&quot;:false,&quot;type&quot;:&quot;text&quot;}}"/>
            <w:id w:val="-662243317"/>
            <w:placeholder>
              <w:docPart w:val="DefaultPlaceholder_-1854013440"/>
            </w:placeholder>
          </w:sdtPr>
          <w:sdtContent>
            <w:p w14:paraId="3B2B34CD" w14:textId="42ECA6B2" w:rsidR="00340F34" w:rsidRPr="006650B8" w:rsidRDefault="00933CB5" w:rsidP="00E5413A">
              <w:pPr>
                <w:pStyle w:val="Voettekst"/>
                <w:tabs>
                  <w:tab w:val="left" w:pos="645"/>
                </w:tabs>
                <w:rPr>
                  <w:rFonts w:ascii="URW Form" w:hAnsi="URW Form"/>
                  <w:color w:val="1E75BB"/>
                  <w:sz w:val="16"/>
                  <w:szCs w:val="16"/>
                </w:rPr>
              </w:pPr>
              <w:r>
                <w:rPr>
                  <w:rFonts w:ascii="URW Form" w:hAnsi="URW Form"/>
                  <w:color w:val="1E75BB"/>
                  <w:sz w:val="16"/>
                  <w:szCs w:val="16"/>
                </w:rPr>
                <w:t xml:space="preserve">Titel document </w:t>
              </w:r>
            </w:p>
          </w:sdtContent>
        </w:sdt>
      </w:tc>
    </w:tr>
  </w:tbl>
  <w:p w14:paraId="1997D957" w14:textId="77777777" w:rsidR="00340F34" w:rsidRPr="006650B8" w:rsidRDefault="00340F34">
    <w:pPr>
      <w:pStyle w:val="Voettekst"/>
      <w:rPr>
        <w:rFonts w:ascii="URW Form" w:hAnsi="URW Form"/>
        <w:color w:val="1E75BB"/>
        <w:sz w:val="16"/>
        <w:szCs w:val="16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Ind w:w="3969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4593"/>
      <w:gridCol w:w="510"/>
    </w:tblGrid>
    <w:tr w:rsidR="00340F34" w:rsidRPr="006650B8" w14:paraId="17EE30C7" w14:textId="77777777">
      <w:tc>
        <w:tcPr>
          <w:tcW w:w="4593" w:type="dxa"/>
        </w:tcPr>
        <w:sdt>
          <w:sdtPr>
            <w:rPr>
              <w:rFonts w:ascii="URW Form" w:hAnsi="URW Form"/>
              <w:color w:val="1E75BB"/>
              <w:sz w:val="16"/>
              <w:szCs w:val="16"/>
            </w:rPr>
            <w:alias w:val="Form.BeknopteTitel"/>
            <w:tag w:val="{&quot;templafy&quot;:{&quot;binding&quot;:&quot;{{Form.BeknopteTitel}}&quot;,&quot;removeAndKeepContent&quot;:false,&quot;disableUpdates&quot;:false,&quot;type&quot;:&quot;text&quot;}}"/>
            <w:id w:val="59679453"/>
            <w:placeholder>
              <w:docPart w:val="DefaultPlaceholder_-1854013440"/>
            </w:placeholder>
          </w:sdtPr>
          <w:sdtContent>
            <w:p w14:paraId="5F2E0993" w14:textId="71318B1F" w:rsidR="00340F34" w:rsidRPr="006650B8" w:rsidRDefault="00A077FE">
              <w:pPr>
                <w:pStyle w:val="Voettekst"/>
                <w:tabs>
                  <w:tab w:val="right" w:pos="8562"/>
                  <w:tab w:val="right" w:pos="9072"/>
                </w:tabs>
                <w:jc w:val="right"/>
                <w:rPr>
                  <w:rFonts w:ascii="URW Form" w:hAnsi="URW Form"/>
                  <w:color w:val="1E75BB"/>
                  <w:sz w:val="16"/>
                  <w:szCs w:val="16"/>
                </w:rPr>
              </w:pPr>
              <w:r>
                <w:rPr>
                  <w:rFonts w:ascii="URW Form" w:hAnsi="URW Form"/>
                  <w:color w:val="1E75BB"/>
                  <w:sz w:val="16"/>
                  <w:szCs w:val="16"/>
                </w:rPr>
                <w:t>Bijlage 2 Programma van Eisen</w:t>
              </w:r>
            </w:p>
          </w:sdtContent>
        </w:sdt>
      </w:tc>
      <w:tc>
        <w:tcPr>
          <w:tcW w:w="510" w:type="dxa"/>
        </w:tcPr>
        <w:p w14:paraId="04324783" w14:textId="3E08C81C" w:rsidR="00340F34" w:rsidRPr="006650B8" w:rsidRDefault="006650B8">
          <w:pPr>
            <w:pStyle w:val="Voettekst"/>
            <w:tabs>
              <w:tab w:val="right" w:pos="8562"/>
              <w:tab w:val="right" w:pos="9072"/>
            </w:tabs>
            <w:jc w:val="right"/>
            <w:rPr>
              <w:rFonts w:ascii="URW Form" w:hAnsi="URW Form"/>
              <w:b/>
              <w:bCs/>
              <w:color w:val="1E75BB"/>
              <w:sz w:val="16"/>
              <w:szCs w:val="16"/>
            </w:rPr>
          </w:pPr>
          <w:r>
            <w:rPr>
              <w:rFonts w:ascii="URW Form" w:hAnsi="URW Form"/>
              <w:b/>
              <w:bCs/>
              <w:color w:val="1E75BB"/>
              <w:sz w:val="16"/>
              <w:szCs w:val="16"/>
            </w:rPr>
            <w:t xml:space="preserve">|   </w:t>
          </w:r>
          <w:r w:rsidR="00340F34"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fldChar w:fldCharType="begin"/>
          </w:r>
          <w:r w:rsidR="00340F34"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instrText xml:space="preserve"> PAGE </w:instrText>
          </w:r>
          <w:r w:rsidR="00340F34"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fldChar w:fldCharType="separate"/>
          </w:r>
          <w:r w:rsidR="00340F34" w:rsidRPr="006650B8">
            <w:rPr>
              <w:rFonts w:ascii="URW Form" w:hAnsi="URW Form"/>
              <w:b/>
              <w:bCs/>
              <w:noProof/>
              <w:color w:val="1E75BB"/>
              <w:sz w:val="16"/>
              <w:szCs w:val="16"/>
            </w:rPr>
            <w:t>1</w:t>
          </w:r>
          <w:r w:rsidR="00340F34" w:rsidRPr="006650B8">
            <w:rPr>
              <w:rFonts w:ascii="URW Form" w:hAnsi="URW Form"/>
              <w:b/>
              <w:bCs/>
              <w:color w:val="1E75BB"/>
              <w:sz w:val="16"/>
              <w:szCs w:val="16"/>
            </w:rPr>
            <w:fldChar w:fldCharType="end"/>
          </w:r>
        </w:p>
      </w:tc>
    </w:tr>
  </w:tbl>
  <w:p w14:paraId="27D20102" w14:textId="77777777" w:rsidR="00340F34" w:rsidRPr="006650B8" w:rsidRDefault="00340F34">
    <w:pPr>
      <w:pStyle w:val="Voettekst"/>
      <w:tabs>
        <w:tab w:val="right" w:pos="8562"/>
        <w:tab w:val="right" w:pos="9072"/>
      </w:tabs>
      <w:rPr>
        <w:rFonts w:ascii="URW Form" w:hAnsi="URW Form"/>
        <w:sz w:val="16"/>
        <w:szCs w:val="16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8595B91" w14:textId="77777777" w:rsidR="00E679AD" w:rsidRDefault="00E679AD">
      <w:r>
        <w:separator/>
      </w:r>
    </w:p>
  </w:footnote>
  <w:footnote w:type="continuationSeparator" w:id="0">
    <w:p w14:paraId="2375D6D6" w14:textId="77777777" w:rsidR="00E679AD" w:rsidRDefault="00E679AD"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55A7921"/>
    <w:multiLevelType w:val="hybridMultilevel"/>
    <w:tmpl w:val="0BF071C8"/>
    <w:lvl w:ilvl="0" w:tplc="FFFFFFFF">
      <w:numFmt w:val="bullet"/>
      <w:lvlText w:val="•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7BDAFEF6">
      <w:start w:val="1"/>
      <w:numFmt w:val="bullet"/>
      <w:lvlText w:val="-"/>
      <w:lvlJc w:val="left"/>
      <w:pPr>
        <w:ind w:left="2160" w:hanging="360"/>
      </w:pPr>
      <w:rPr>
        <w:rFonts w:ascii="Calibri" w:eastAsia="Times New Roman" w:hAnsi="Calibri" w:cs="Calibri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6C1545F"/>
    <w:multiLevelType w:val="hybridMultilevel"/>
    <w:tmpl w:val="5EB0D8E2"/>
    <w:lvl w:ilvl="0" w:tplc="74CE7086">
      <w:start w:val="1"/>
      <w:numFmt w:val="decimal"/>
      <w:lvlText w:val="%1."/>
      <w:lvlJc w:val="left"/>
      <w:pPr>
        <w:ind w:left="720" w:hanging="360"/>
      </w:pPr>
      <w:rPr>
        <w:rFonts w:ascii="URW Form Light" w:hAnsi="URW Form Light" w:hint="default"/>
        <w:b w:val="0"/>
        <w:i w:val="0"/>
        <w:sz w:val="22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8B11D4B"/>
    <w:multiLevelType w:val="hybridMultilevel"/>
    <w:tmpl w:val="0310D0A6"/>
    <w:lvl w:ilvl="0" w:tplc="96EC86FC">
      <w:start w:val="1"/>
      <w:numFmt w:val="decimal"/>
      <w:lvlText w:val="%1."/>
      <w:lvlJc w:val="left"/>
      <w:pPr>
        <w:ind w:left="720" w:hanging="360"/>
      </w:pPr>
      <w:rPr>
        <w:rFonts w:ascii="URW Form Light" w:hAnsi="URW Form Light" w:hint="default"/>
        <w:sz w:val="22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B23643A"/>
    <w:multiLevelType w:val="hybridMultilevel"/>
    <w:tmpl w:val="8488D8B4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F2E104E"/>
    <w:multiLevelType w:val="hybridMultilevel"/>
    <w:tmpl w:val="F9828AD6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sz w:val="22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12AF7CE9"/>
    <w:multiLevelType w:val="hybridMultilevel"/>
    <w:tmpl w:val="1E24CE8A"/>
    <w:lvl w:ilvl="0" w:tplc="0413000B">
      <w:numFmt w:val="bullet"/>
      <w:lvlText w:val=""/>
      <w:lvlJc w:val="left"/>
      <w:pPr>
        <w:ind w:left="720" w:hanging="360"/>
      </w:pPr>
      <w:rPr>
        <w:rFonts w:ascii="Wingdings" w:eastAsia="Times New Roman" w:hAnsi="Wingdings" w:cs="Times New Roman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15B90FF8"/>
    <w:multiLevelType w:val="multilevel"/>
    <w:tmpl w:val="6E38C9F2"/>
    <w:lvl w:ilvl="0">
      <w:start w:val="1"/>
      <w:numFmt w:val="lowerLetter"/>
      <w:pStyle w:val="OpsomLetter1"/>
      <w:lvlText w:val="%1."/>
      <w:lvlJc w:val="left"/>
      <w:pPr>
        <w:tabs>
          <w:tab w:val="num" w:pos="425"/>
        </w:tabs>
        <w:ind w:left="425" w:hanging="425"/>
      </w:pPr>
    </w:lvl>
    <w:lvl w:ilvl="1">
      <w:start w:val="1"/>
      <w:numFmt w:val="lowerLetter"/>
      <w:lvlText w:val="%2."/>
      <w:lvlJc w:val="left"/>
      <w:pPr>
        <w:tabs>
          <w:tab w:val="num" w:pos="851"/>
        </w:tabs>
        <w:ind w:left="851" w:hanging="426"/>
      </w:pPr>
    </w:lvl>
    <w:lvl w:ilvl="2">
      <w:start w:val="1"/>
      <w:numFmt w:val="lowerLetter"/>
      <w:lvlText w:val="%3."/>
      <w:lvlJc w:val="left"/>
      <w:pPr>
        <w:tabs>
          <w:tab w:val="num" w:pos="1276"/>
        </w:tabs>
        <w:ind w:left="1276" w:hanging="425"/>
      </w:pPr>
    </w:lvl>
    <w:lvl w:ilvl="3">
      <w:start w:val="1"/>
      <w:numFmt w:val="lowerLetter"/>
      <w:lvlText w:val="%4."/>
      <w:lvlJc w:val="left"/>
      <w:pPr>
        <w:tabs>
          <w:tab w:val="num" w:pos="1701"/>
        </w:tabs>
        <w:ind w:left="1701" w:hanging="425"/>
      </w:pPr>
      <w:rPr>
        <w:rFonts w:ascii="Arial" w:hAnsi="Arial" w:hint="default"/>
      </w:rPr>
    </w:lvl>
    <w:lvl w:ilvl="4">
      <w:start w:val="1"/>
      <w:numFmt w:val="lowerLetter"/>
      <w:lvlText w:val="%5."/>
      <w:lvlJc w:val="left"/>
      <w:pPr>
        <w:tabs>
          <w:tab w:val="num" w:pos="2126"/>
        </w:tabs>
        <w:ind w:left="2126" w:hanging="425"/>
      </w:pPr>
    </w:lvl>
    <w:lvl w:ilvl="5">
      <w:start w:val="1"/>
      <w:numFmt w:val="lowerLetter"/>
      <w:lvlText w:val="%6."/>
      <w:lvlJc w:val="left"/>
      <w:pPr>
        <w:tabs>
          <w:tab w:val="num" w:pos="2552"/>
        </w:tabs>
        <w:ind w:left="2552" w:hanging="426"/>
      </w:pPr>
    </w:lvl>
    <w:lvl w:ilvl="6">
      <w:start w:val="1"/>
      <w:numFmt w:val="lowerLetter"/>
      <w:lvlText w:val="%7."/>
      <w:lvlJc w:val="left"/>
      <w:pPr>
        <w:tabs>
          <w:tab w:val="num" w:pos="2977"/>
        </w:tabs>
        <w:ind w:left="2977" w:hanging="425"/>
      </w:pPr>
    </w:lvl>
    <w:lvl w:ilvl="7">
      <w:start w:val="1"/>
      <w:numFmt w:val="lowerLetter"/>
      <w:lvlText w:val="%8."/>
      <w:lvlJc w:val="left"/>
      <w:pPr>
        <w:tabs>
          <w:tab w:val="num" w:pos="3402"/>
        </w:tabs>
        <w:ind w:left="3402" w:hanging="425"/>
      </w:pPr>
    </w:lvl>
    <w:lvl w:ilvl="8">
      <w:start w:val="1"/>
      <w:numFmt w:val="lowerLetter"/>
      <w:lvlText w:val="%9."/>
      <w:lvlJc w:val="left"/>
      <w:pPr>
        <w:tabs>
          <w:tab w:val="num" w:pos="3827"/>
        </w:tabs>
        <w:ind w:left="3827" w:hanging="425"/>
      </w:pPr>
    </w:lvl>
  </w:abstractNum>
  <w:abstractNum w:abstractNumId="7" w15:restartNumberingAfterBreak="0">
    <w:nsid w:val="17ED0313"/>
    <w:multiLevelType w:val="hybridMultilevel"/>
    <w:tmpl w:val="1E085AF4"/>
    <w:lvl w:ilvl="0" w:tplc="0413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19674840"/>
    <w:multiLevelType w:val="hybridMultilevel"/>
    <w:tmpl w:val="1E90CF24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1E445DEA"/>
    <w:multiLevelType w:val="hybridMultilevel"/>
    <w:tmpl w:val="39F86EC0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sz w:val="22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1FCE5083"/>
    <w:multiLevelType w:val="hybridMultilevel"/>
    <w:tmpl w:val="DE8AE71A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2192181F"/>
    <w:multiLevelType w:val="hybridMultilevel"/>
    <w:tmpl w:val="3B48828E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24BA357A"/>
    <w:multiLevelType w:val="hybridMultilevel"/>
    <w:tmpl w:val="7D54886C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4EC24B0"/>
    <w:multiLevelType w:val="hybridMultilevel"/>
    <w:tmpl w:val="7338AAB2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252D72E8"/>
    <w:multiLevelType w:val="hybridMultilevel"/>
    <w:tmpl w:val="0E0AFCE8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2AC4662C"/>
    <w:multiLevelType w:val="hybridMultilevel"/>
    <w:tmpl w:val="F990972C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2D8C0D3D"/>
    <w:multiLevelType w:val="hybridMultilevel"/>
    <w:tmpl w:val="680AB774"/>
    <w:lvl w:ilvl="0" w:tplc="A7F6027A">
      <w:start w:val="2"/>
      <w:numFmt w:val="bullet"/>
      <w:lvlText w:val="-"/>
      <w:lvlJc w:val="left"/>
      <w:pPr>
        <w:ind w:left="720" w:hanging="360"/>
      </w:pPr>
      <w:rPr>
        <w:rFonts w:ascii="Arial" w:eastAsiaTheme="minorEastAsia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321B038F"/>
    <w:multiLevelType w:val="multilevel"/>
    <w:tmpl w:val="B8D09820"/>
    <w:lvl w:ilvl="0">
      <w:start w:val="1"/>
      <w:numFmt w:val="decimal"/>
      <w:pStyle w:val="Kop1"/>
      <w:lvlText w:val="%1"/>
      <w:lvlJc w:val="left"/>
      <w:pPr>
        <w:tabs>
          <w:tab w:val="num" w:pos="1134"/>
        </w:tabs>
        <w:ind w:left="1134" w:hanging="1134"/>
      </w:pPr>
    </w:lvl>
    <w:lvl w:ilvl="1">
      <w:start w:val="1"/>
      <w:numFmt w:val="decimal"/>
      <w:pStyle w:val="Kop2"/>
      <w:lvlText w:val="%1.%2"/>
      <w:lvlJc w:val="left"/>
      <w:pPr>
        <w:tabs>
          <w:tab w:val="num" w:pos="1134"/>
        </w:tabs>
        <w:ind w:left="1134" w:hanging="1134"/>
      </w:pPr>
    </w:lvl>
    <w:lvl w:ilvl="2">
      <w:start w:val="1"/>
      <w:numFmt w:val="decimal"/>
      <w:pStyle w:val="Kop3"/>
      <w:lvlText w:val="%1.%2.%3"/>
      <w:lvlJc w:val="left"/>
      <w:pPr>
        <w:tabs>
          <w:tab w:val="num" w:pos="1134"/>
        </w:tabs>
        <w:ind w:left="1134" w:hanging="1134"/>
      </w:pPr>
    </w:lvl>
    <w:lvl w:ilvl="3">
      <w:start w:val="1"/>
      <w:numFmt w:val="decimal"/>
      <w:pStyle w:val="Kop4"/>
      <w:lvlText w:val="%1.%2.%3.%4"/>
      <w:lvlJc w:val="left"/>
      <w:pPr>
        <w:tabs>
          <w:tab w:val="num" w:pos="1134"/>
        </w:tabs>
        <w:ind w:left="1134" w:hanging="1134"/>
      </w:p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</w:lvl>
  </w:abstractNum>
  <w:abstractNum w:abstractNumId="18" w15:restartNumberingAfterBreak="0">
    <w:nsid w:val="34E27F71"/>
    <w:multiLevelType w:val="hybridMultilevel"/>
    <w:tmpl w:val="B3CA03CC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70F7C69"/>
    <w:multiLevelType w:val="hybridMultilevel"/>
    <w:tmpl w:val="237CA8D4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397B67D4"/>
    <w:multiLevelType w:val="hybridMultilevel"/>
    <w:tmpl w:val="DD105B8C"/>
    <w:lvl w:ilvl="0" w:tplc="A7F6027A">
      <w:start w:val="2"/>
      <w:numFmt w:val="bullet"/>
      <w:lvlText w:val="-"/>
      <w:lvlJc w:val="left"/>
      <w:pPr>
        <w:ind w:left="720" w:hanging="360"/>
      </w:pPr>
      <w:rPr>
        <w:rFonts w:ascii="Arial" w:eastAsiaTheme="minorEastAsia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3BC1211E"/>
    <w:multiLevelType w:val="hybridMultilevel"/>
    <w:tmpl w:val="547A54EC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3DE959ED"/>
    <w:multiLevelType w:val="hybridMultilevel"/>
    <w:tmpl w:val="58B456FA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3F345EDC"/>
    <w:multiLevelType w:val="hybridMultilevel"/>
    <w:tmpl w:val="BE1CE83A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40D0376A"/>
    <w:multiLevelType w:val="hybridMultilevel"/>
    <w:tmpl w:val="F568494C"/>
    <w:lvl w:ilvl="0" w:tplc="0413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FFFFFFFF" w:tentative="1">
      <w:start w:val="1"/>
      <w:numFmt w:val="lowerLetter"/>
      <w:lvlText w:val="%2."/>
      <w:lvlJc w:val="left"/>
      <w:pPr>
        <w:ind w:left="1800" w:hanging="360"/>
      </w:pPr>
    </w:lvl>
    <w:lvl w:ilvl="2" w:tplc="FFFFFFFF" w:tentative="1">
      <w:start w:val="1"/>
      <w:numFmt w:val="lowerRoman"/>
      <w:lvlText w:val="%3."/>
      <w:lvlJc w:val="right"/>
      <w:pPr>
        <w:ind w:left="2520" w:hanging="180"/>
      </w:pPr>
    </w:lvl>
    <w:lvl w:ilvl="3" w:tplc="FFFFFFFF" w:tentative="1">
      <w:start w:val="1"/>
      <w:numFmt w:val="decimal"/>
      <w:lvlText w:val="%4."/>
      <w:lvlJc w:val="left"/>
      <w:pPr>
        <w:ind w:left="3240" w:hanging="360"/>
      </w:pPr>
    </w:lvl>
    <w:lvl w:ilvl="4" w:tplc="FFFFFFFF" w:tentative="1">
      <w:start w:val="1"/>
      <w:numFmt w:val="lowerLetter"/>
      <w:lvlText w:val="%5."/>
      <w:lvlJc w:val="left"/>
      <w:pPr>
        <w:ind w:left="3960" w:hanging="360"/>
      </w:pPr>
    </w:lvl>
    <w:lvl w:ilvl="5" w:tplc="FFFFFFFF" w:tentative="1">
      <w:start w:val="1"/>
      <w:numFmt w:val="lowerRoman"/>
      <w:lvlText w:val="%6."/>
      <w:lvlJc w:val="right"/>
      <w:pPr>
        <w:ind w:left="4680" w:hanging="180"/>
      </w:pPr>
    </w:lvl>
    <w:lvl w:ilvl="6" w:tplc="FFFFFFFF" w:tentative="1">
      <w:start w:val="1"/>
      <w:numFmt w:val="decimal"/>
      <w:lvlText w:val="%7."/>
      <w:lvlJc w:val="left"/>
      <w:pPr>
        <w:ind w:left="5400" w:hanging="360"/>
      </w:pPr>
    </w:lvl>
    <w:lvl w:ilvl="7" w:tplc="FFFFFFFF" w:tentative="1">
      <w:start w:val="1"/>
      <w:numFmt w:val="lowerLetter"/>
      <w:lvlText w:val="%8."/>
      <w:lvlJc w:val="left"/>
      <w:pPr>
        <w:ind w:left="6120" w:hanging="360"/>
      </w:pPr>
    </w:lvl>
    <w:lvl w:ilvl="8" w:tplc="FFFFFFFF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5" w15:restartNumberingAfterBreak="0">
    <w:nsid w:val="411470A6"/>
    <w:multiLevelType w:val="hybridMultilevel"/>
    <w:tmpl w:val="9C54C472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455B6661"/>
    <w:multiLevelType w:val="hybridMultilevel"/>
    <w:tmpl w:val="16C60DBA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49EA5D2C"/>
    <w:multiLevelType w:val="hybridMultilevel"/>
    <w:tmpl w:val="3ED4B952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4BAE1890"/>
    <w:multiLevelType w:val="hybridMultilevel"/>
    <w:tmpl w:val="C89A6434"/>
    <w:lvl w:ilvl="0" w:tplc="4808C14C">
      <w:start w:val="1"/>
      <w:numFmt w:val="decimal"/>
      <w:lvlText w:val="%1."/>
      <w:lvlJc w:val="left"/>
      <w:pPr>
        <w:ind w:left="720" w:hanging="360"/>
      </w:pPr>
      <w:rPr>
        <w:rFonts w:ascii="URW Form Light" w:hAnsi="URW Form Light" w:hint="default"/>
        <w:sz w:val="22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9" w15:restartNumberingAfterBreak="0">
    <w:nsid w:val="4CBB702F"/>
    <w:multiLevelType w:val="multilevel"/>
    <w:tmpl w:val="FCAA9568"/>
    <w:lvl w:ilvl="0">
      <w:start w:val="1"/>
      <w:numFmt w:val="bullet"/>
      <w:pStyle w:val="OpsomBullit1"/>
      <w:lvlText w:val=""/>
      <w:lvlJc w:val="left"/>
      <w:pPr>
        <w:tabs>
          <w:tab w:val="num" w:pos="425"/>
        </w:tabs>
        <w:ind w:left="425" w:hanging="425"/>
      </w:pPr>
      <w:rPr>
        <w:rFonts w:ascii="Symbol" w:hAnsi="Symbol" w:hint="default"/>
      </w:rPr>
    </w:lvl>
    <w:lvl w:ilvl="1">
      <w:start w:val="1"/>
      <w:numFmt w:val="bullet"/>
      <w:lvlText w:val=""/>
      <w:lvlJc w:val="left"/>
      <w:pPr>
        <w:tabs>
          <w:tab w:val="num" w:pos="851"/>
        </w:tabs>
        <w:ind w:left="851" w:hanging="426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tabs>
          <w:tab w:val="num" w:pos="1276"/>
        </w:tabs>
        <w:ind w:left="1276" w:hanging="425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tabs>
          <w:tab w:val="num" w:pos="1701"/>
        </w:tabs>
        <w:ind w:left="1701" w:hanging="425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tabs>
          <w:tab w:val="num" w:pos="2126"/>
        </w:tabs>
        <w:ind w:left="2126" w:hanging="425"/>
      </w:pPr>
      <w:rPr>
        <w:rFonts w:ascii="Symbol" w:hAnsi="Symbol" w:hint="default"/>
      </w:rPr>
    </w:lvl>
    <w:lvl w:ilvl="5">
      <w:start w:val="1"/>
      <w:numFmt w:val="bullet"/>
      <w:lvlText w:val=""/>
      <w:lvlJc w:val="left"/>
      <w:pPr>
        <w:tabs>
          <w:tab w:val="num" w:pos="2552"/>
        </w:tabs>
        <w:ind w:left="2552" w:hanging="426"/>
      </w:pPr>
      <w:rPr>
        <w:rFonts w:ascii="Symbol" w:hAnsi="Symbol" w:hint="default"/>
      </w:rPr>
    </w:lvl>
    <w:lvl w:ilvl="6">
      <w:start w:val="1"/>
      <w:numFmt w:val="bullet"/>
      <w:lvlText w:val=""/>
      <w:lvlJc w:val="left"/>
      <w:pPr>
        <w:tabs>
          <w:tab w:val="num" w:pos="2977"/>
        </w:tabs>
        <w:ind w:left="2977" w:hanging="425"/>
      </w:pPr>
      <w:rPr>
        <w:rFonts w:ascii="Symbol" w:hAnsi="Symbol" w:hint="default"/>
      </w:rPr>
    </w:lvl>
    <w:lvl w:ilvl="7">
      <w:start w:val="1"/>
      <w:numFmt w:val="bullet"/>
      <w:lvlText w:val=""/>
      <w:lvlJc w:val="left"/>
      <w:pPr>
        <w:tabs>
          <w:tab w:val="num" w:pos="3402"/>
        </w:tabs>
        <w:ind w:left="3402" w:hanging="425"/>
      </w:pPr>
      <w:rPr>
        <w:rFonts w:ascii="Symbol" w:hAnsi="Symbol" w:hint="default"/>
      </w:rPr>
    </w:lvl>
    <w:lvl w:ilvl="8">
      <w:start w:val="1"/>
      <w:numFmt w:val="bullet"/>
      <w:lvlText w:val=""/>
      <w:lvlJc w:val="left"/>
      <w:pPr>
        <w:tabs>
          <w:tab w:val="num" w:pos="3827"/>
        </w:tabs>
        <w:ind w:left="3827" w:hanging="425"/>
      </w:pPr>
      <w:rPr>
        <w:rFonts w:ascii="Symbol" w:hAnsi="Symbol" w:hint="default"/>
      </w:rPr>
    </w:lvl>
  </w:abstractNum>
  <w:abstractNum w:abstractNumId="30" w15:restartNumberingAfterBreak="0">
    <w:nsid w:val="4F8726B4"/>
    <w:multiLevelType w:val="hybridMultilevel"/>
    <w:tmpl w:val="F25EBFF4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4FEE206D"/>
    <w:multiLevelType w:val="hybridMultilevel"/>
    <w:tmpl w:val="5A7A4BC4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5745305C"/>
    <w:multiLevelType w:val="hybridMultilevel"/>
    <w:tmpl w:val="E564C4B0"/>
    <w:lvl w:ilvl="0" w:tplc="59FC9F82">
      <w:start w:val="1"/>
      <w:numFmt w:val="decimal"/>
      <w:lvlText w:val="%1."/>
      <w:lvlJc w:val="left"/>
      <w:pPr>
        <w:ind w:left="720" w:hanging="360"/>
      </w:pPr>
      <w:rPr>
        <w:rFonts w:hint="default"/>
        <w:b/>
        <w:i w:val="0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583354B8"/>
    <w:multiLevelType w:val="hybridMultilevel"/>
    <w:tmpl w:val="9F2282D2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5896453E"/>
    <w:multiLevelType w:val="multilevel"/>
    <w:tmpl w:val="3B965F3A"/>
    <w:lvl w:ilvl="0">
      <w:start w:val="1"/>
      <w:numFmt w:val="decimal"/>
      <w:lvlText w:val="%1"/>
      <w:lvlJc w:val="left"/>
      <w:pPr>
        <w:tabs>
          <w:tab w:val="num" w:pos="0"/>
        </w:tabs>
        <w:ind w:left="-567" w:hanging="851"/>
      </w:pPr>
    </w:lvl>
    <w:lvl w:ilvl="1">
      <w:start w:val="1"/>
      <w:numFmt w:val="decimal"/>
      <w:lvlText w:val="%1.%2"/>
      <w:lvlJc w:val="left"/>
      <w:pPr>
        <w:tabs>
          <w:tab w:val="num" w:pos="0"/>
        </w:tabs>
        <w:ind w:left="0" w:firstLine="0"/>
      </w:pPr>
    </w:lvl>
    <w:lvl w:ilvl="2">
      <w:start w:val="1"/>
      <w:numFmt w:val="decimal"/>
      <w:lvlText w:val="%1.%2.%3"/>
      <w:lvlJc w:val="left"/>
      <w:pPr>
        <w:tabs>
          <w:tab w:val="num" w:pos="0"/>
        </w:tabs>
        <w:ind w:left="0" w:firstLine="0"/>
      </w:pPr>
    </w:lvl>
    <w:lvl w:ilvl="3">
      <w:start w:val="1"/>
      <w:numFmt w:val="decimal"/>
      <w:lvlText w:val="%1.%2.%3.%4"/>
      <w:lvlJc w:val="left"/>
      <w:pPr>
        <w:tabs>
          <w:tab w:val="num" w:pos="0"/>
        </w:tabs>
        <w:ind w:left="0" w:firstLine="0"/>
      </w:pPr>
    </w:lvl>
    <w:lvl w:ilvl="4">
      <w:start w:val="1"/>
      <w:numFmt w:val="decimal"/>
      <w:lvlText w:val="%1.%2.%3.%4.%5"/>
      <w:lvlJc w:val="left"/>
      <w:pPr>
        <w:tabs>
          <w:tab w:val="num" w:pos="0"/>
        </w:tabs>
        <w:ind w:left="0" w:firstLine="0"/>
      </w:pPr>
    </w:lvl>
    <w:lvl w:ilvl="5">
      <w:start w:val="1"/>
      <w:numFmt w:val="decimal"/>
      <w:lvlText w:val="%1.%2.%3.%4.%5.%6"/>
      <w:lvlJc w:val="left"/>
      <w:pPr>
        <w:tabs>
          <w:tab w:val="num" w:pos="0"/>
        </w:tabs>
        <w:ind w:left="0" w:firstLine="0"/>
      </w:pPr>
    </w:lvl>
    <w:lvl w:ilvl="6">
      <w:start w:val="1"/>
      <w:numFmt w:val="decimal"/>
      <w:lvlText w:val="%1.%2.%3.%4.%5.%6.%7"/>
      <w:lvlJc w:val="left"/>
      <w:pPr>
        <w:tabs>
          <w:tab w:val="num" w:pos="0"/>
        </w:tabs>
        <w:ind w:left="0" w:firstLine="0"/>
      </w:pPr>
    </w:lvl>
    <w:lvl w:ilvl="7">
      <w:start w:val="1"/>
      <w:numFmt w:val="decimal"/>
      <w:lvlText w:val="%1.%2.%3.%4.%5.%6.%7.%8"/>
      <w:lvlJc w:val="left"/>
      <w:pPr>
        <w:tabs>
          <w:tab w:val="num" w:pos="0"/>
        </w:tabs>
        <w:ind w:left="0" w:firstLine="0"/>
      </w:pPr>
    </w:lvl>
    <w:lvl w:ilvl="8">
      <w:start w:val="1"/>
      <w:numFmt w:val="decimal"/>
      <w:lvlText w:val="%1.%2.%3.%4.%5.%6.%7.%8.%9"/>
      <w:lvlJc w:val="left"/>
      <w:pPr>
        <w:tabs>
          <w:tab w:val="num" w:pos="0"/>
        </w:tabs>
        <w:ind w:left="0" w:firstLine="0"/>
      </w:pPr>
    </w:lvl>
  </w:abstractNum>
  <w:abstractNum w:abstractNumId="35" w15:restartNumberingAfterBreak="0">
    <w:nsid w:val="59BF4384"/>
    <w:multiLevelType w:val="hybridMultilevel"/>
    <w:tmpl w:val="BC9AD05C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6" w15:restartNumberingAfterBreak="0">
    <w:nsid w:val="59F9754C"/>
    <w:multiLevelType w:val="hybridMultilevel"/>
    <w:tmpl w:val="83828E68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7" w15:restartNumberingAfterBreak="0">
    <w:nsid w:val="5C294C5D"/>
    <w:multiLevelType w:val="hybridMultilevel"/>
    <w:tmpl w:val="B8307D6A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5C777D8F"/>
    <w:multiLevelType w:val="hybridMultilevel"/>
    <w:tmpl w:val="3752AB3A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9" w15:restartNumberingAfterBreak="0">
    <w:nsid w:val="5F9C3DA8"/>
    <w:multiLevelType w:val="hybridMultilevel"/>
    <w:tmpl w:val="4CA47F26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0" w15:restartNumberingAfterBreak="0">
    <w:nsid w:val="632D019B"/>
    <w:multiLevelType w:val="multilevel"/>
    <w:tmpl w:val="52EEFDC0"/>
    <w:lvl w:ilvl="0">
      <w:start w:val="1"/>
      <w:numFmt w:val="decimal"/>
      <w:pStyle w:val="OpsomCijfer1"/>
      <w:lvlText w:val="%1."/>
      <w:lvlJc w:val="left"/>
      <w:pPr>
        <w:tabs>
          <w:tab w:val="num" w:pos="425"/>
        </w:tabs>
        <w:ind w:left="425" w:hanging="425"/>
      </w:pPr>
    </w:lvl>
    <w:lvl w:ilvl="1">
      <w:start w:val="1"/>
      <w:numFmt w:val="decimal"/>
      <w:lvlText w:val="%2."/>
      <w:lvlJc w:val="left"/>
      <w:pPr>
        <w:tabs>
          <w:tab w:val="num" w:pos="851"/>
        </w:tabs>
        <w:ind w:left="851" w:hanging="426"/>
      </w:pPr>
    </w:lvl>
    <w:lvl w:ilvl="2">
      <w:start w:val="1"/>
      <w:numFmt w:val="decimal"/>
      <w:lvlText w:val="%3."/>
      <w:lvlJc w:val="left"/>
      <w:pPr>
        <w:tabs>
          <w:tab w:val="num" w:pos="1276"/>
        </w:tabs>
        <w:ind w:left="1276" w:hanging="425"/>
      </w:pPr>
    </w:lvl>
    <w:lvl w:ilvl="3">
      <w:start w:val="1"/>
      <w:numFmt w:val="decimal"/>
      <w:lvlText w:val="%4."/>
      <w:lvlJc w:val="left"/>
      <w:pPr>
        <w:tabs>
          <w:tab w:val="num" w:pos="1701"/>
        </w:tabs>
        <w:ind w:left="1701" w:hanging="425"/>
      </w:pPr>
      <w:rPr>
        <w:rFonts w:ascii="Arial" w:hAnsi="Arial" w:hint="default"/>
      </w:rPr>
    </w:lvl>
    <w:lvl w:ilvl="4">
      <w:start w:val="1"/>
      <w:numFmt w:val="decimal"/>
      <w:lvlText w:val="%5."/>
      <w:lvlJc w:val="left"/>
      <w:pPr>
        <w:tabs>
          <w:tab w:val="num" w:pos="2126"/>
        </w:tabs>
        <w:ind w:left="2126" w:hanging="425"/>
      </w:pPr>
    </w:lvl>
    <w:lvl w:ilvl="5">
      <w:start w:val="1"/>
      <w:numFmt w:val="decimal"/>
      <w:lvlText w:val="%6."/>
      <w:lvlJc w:val="left"/>
      <w:pPr>
        <w:tabs>
          <w:tab w:val="num" w:pos="2552"/>
        </w:tabs>
        <w:ind w:left="2552" w:hanging="426"/>
      </w:pPr>
    </w:lvl>
    <w:lvl w:ilvl="6">
      <w:start w:val="1"/>
      <w:numFmt w:val="decimal"/>
      <w:lvlText w:val="%7."/>
      <w:lvlJc w:val="left"/>
      <w:pPr>
        <w:tabs>
          <w:tab w:val="num" w:pos="2977"/>
        </w:tabs>
        <w:ind w:left="2977" w:hanging="425"/>
      </w:pPr>
    </w:lvl>
    <w:lvl w:ilvl="7">
      <w:start w:val="1"/>
      <w:numFmt w:val="decimal"/>
      <w:lvlText w:val="%8."/>
      <w:lvlJc w:val="left"/>
      <w:pPr>
        <w:tabs>
          <w:tab w:val="num" w:pos="3402"/>
        </w:tabs>
        <w:ind w:left="3402" w:hanging="425"/>
      </w:pPr>
    </w:lvl>
    <w:lvl w:ilvl="8">
      <w:start w:val="1"/>
      <w:numFmt w:val="decimal"/>
      <w:lvlText w:val="%9."/>
      <w:lvlJc w:val="left"/>
      <w:pPr>
        <w:tabs>
          <w:tab w:val="num" w:pos="3827"/>
        </w:tabs>
        <w:ind w:left="3827" w:hanging="425"/>
      </w:pPr>
    </w:lvl>
  </w:abstractNum>
  <w:abstractNum w:abstractNumId="41" w15:restartNumberingAfterBreak="0">
    <w:nsid w:val="66A17C3F"/>
    <w:multiLevelType w:val="hybridMultilevel"/>
    <w:tmpl w:val="9C5E5A38"/>
    <w:lvl w:ilvl="0" w:tplc="04130015">
      <w:start w:val="1"/>
      <w:numFmt w:val="upperLetter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2" w15:restartNumberingAfterBreak="0">
    <w:nsid w:val="68F01427"/>
    <w:multiLevelType w:val="hybridMultilevel"/>
    <w:tmpl w:val="BBD0B1C2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3" w15:restartNumberingAfterBreak="0">
    <w:nsid w:val="6B1134C2"/>
    <w:multiLevelType w:val="hybridMultilevel"/>
    <w:tmpl w:val="682E12EE"/>
    <w:lvl w:ilvl="0" w:tplc="0413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4" w15:restartNumberingAfterBreak="0">
    <w:nsid w:val="6BBB422C"/>
    <w:multiLevelType w:val="hybridMultilevel"/>
    <w:tmpl w:val="85CC51F2"/>
    <w:lvl w:ilvl="0" w:tplc="FFFFFFFF">
      <w:numFmt w:val="bullet"/>
      <w:lvlText w:val="•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5" w15:restartNumberingAfterBreak="0">
    <w:nsid w:val="6C386536"/>
    <w:multiLevelType w:val="hybridMultilevel"/>
    <w:tmpl w:val="65C483D0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sz w:val="22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6" w15:restartNumberingAfterBreak="0">
    <w:nsid w:val="704E209B"/>
    <w:multiLevelType w:val="hybridMultilevel"/>
    <w:tmpl w:val="432AF272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7" w15:restartNumberingAfterBreak="0">
    <w:nsid w:val="711D42B4"/>
    <w:multiLevelType w:val="multilevel"/>
    <w:tmpl w:val="75C4468C"/>
    <w:lvl w:ilvl="0">
      <w:start w:val="1"/>
      <w:numFmt w:val="bullet"/>
      <w:lvlText w:val=""/>
      <w:lvlJc w:val="left"/>
      <w:pPr>
        <w:ind w:left="360" w:hanging="360"/>
      </w:pPr>
      <w:rPr>
        <w:rFonts w:ascii="Wingdings" w:hAnsi="Wingdings" w:hint="default"/>
      </w:rPr>
    </w:lvl>
    <w:lvl w:ilvl="1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2">
      <w:start w:val="1"/>
      <w:numFmt w:val="bullet"/>
      <w:lvlText w:val=""/>
      <w:lvlJc w:val="left"/>
      <w:pPr>
        <w:ind w:left="108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4">
      <w:start w:val="1"/>
      <w:numFmt w:val="bullet"/>
      <w:lvlText w:val=""/>
      <w:lvlJc w:val="left"/>
      <w:pPr>
        <w:ind w:left="1800" w:hanging="360"/>
      </w:pPr>
      <w:rPr>
        <w:rFonts w:ascii="Wingdings" w:hAnsi="Wingdings" w:hint="default"/>
      </w:rPr>
    </w:lvl>
    <w:lvl w:ilvl="5">
      <w:start w:val="1"/>
      <w:numFmt w:val="bullet"/>
      <w:lvlText w:val=""/>
      <w:lvlJc w:val="left"/>
      <w:pPr>
        <w:ind w:left="2160" w:hanging="360"/>
      </w:pPr>
      <w:rPr>
        <w:rFonts w:ascii="Wingdings" w:hAnsi="Wingdings" w:hint="default"/>
      </w:rPr>
    </w:lvl>
    <w:lvl w:ilvl="6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7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8">
      <w:start w:val="1"/>
      <w:numFmt w:val="bullet"/>
      <w:lvlText w:val=""/>
      <w:lvlJc w:val="left"/>
      <w:pPr>
        <w:ind w:left="3240" w:hanging="360"/>
      </w:pPr>
      <w:rPr>
        <w:rFonts w:ascii="Symbol" w:hAnsi="Symbol" w:hint="default"/>
      </w:rPr>
    </w:lvl>
  </w:abstractNum>
  <w:abstractNum w:abstractNumId="48" w15:restartNumberingAfterBreak="0">
    <w:nsid w:val="73294898"/>
    <w:multiLevelType w:val="hybridMultilevel"/>
    <w:tmpl w:val="66EE4944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9" w15:restartNumberingAfterBreak="0">
    <w:nsid w:val="73D8750E"/>
    <w:multiLevelType w:val="hybridMultilevel"/>
    <w:tmpl w:val="E8F4933C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0" w15:restartNumberingAfterBreak="0">
    <w:nsid w:val="74886519"/>
    <w:multiLevelType w:val="multilevel"/>
    <w:tmpl w:val="C1964B98"/>
    <w:lvl w:ilvl="0">
      <w:start w:val="1"/>
      <w:numFmt w:val="decimal"/>
      <w:lvlText w:val="%1."/>
      <w:lvlJc w:val="left"/>
      <w:pPr>
        <w:tabs>
          <w:tab w:val="num" w:pos="425"/>
        </w:tabs>
        <w:ind w:left="425" w:hanging="425"/>
      </w:pPr>
      <w:rPr>
        <w:rFonts w:ascii="URW Form Light" w:hAnsi="URW Form Light" w:hint="default"/>
        <w:sz w:val="22"/>
      </w:rPr>
    </w:lvl>
    <w:lvl w:ilvl="1">
      <w:start w:val="1"/>
      <w:numFmt w:val="decimal"/>
      <w:lvlText w:val="%2."/>
      <w:lvlJc w:val="left"/>
      <w:pPr>
        <w:tabs>
          <w:tab w:val="num" w:pos="851"/>
        </w:tabs>
        <w:ind w:left="851" w:hanging="426"/>
      </w:pPr>
    </w:lvl>
    <w:lvl w:ilvl="2">
      <w:start w:val="1"/>
      <w:numFmt w:val="decimal"/>
      <w:lvlText w:val="%3."/>
      <w:lvlJc w:val="left"/>
      <w:pPr>
        <w:tabs>
          <w:tab w:val="num" w:pos="1276"/>
        </w:tabs>
        <w:ind w:left="1276" w:hanging="425"/>
      </w:pPr>
    </w:lvl>
    <w:lvl w:ilvl="3">
      <w:start w:val="1"/>
      <w:numFmt w:val="decimal"/>
      <w:lvlText w:val="%4."/>
      <w:lvlJc w:val="left"/>
      <w:pPr>
        <w:tabs>
          <w:tab w:val="num" w:pos="1701"/>
        </w:tabs>
        <w:ind w:left="1701" w:hanging="425"/>
      </w:pPr>
      <w:rPr>
        <w:rFonts w:ascii="Arial" w:hAnsi="Arial" w:hint="default"/>
      </w:rPr>
    </w:lvl>
    <w:lvl w:ilvl="4">
      <w:start w:val="1"/>
      <w:numFmt w:val="decimal"/>
      <w:lvlText w:val="%5."/>
      <w:lvlJc w:val="left"/>
      <w:pPr>
        <w:tabs>
          <w:tab w:val="num" w:pos="2126"/>
        </w:tabs>
        <w:ind w:left="2126" w:hanging="425"/>
      </w:pPr>
    </w:lvl>
    <w:lvl w:ilvl="5">
      <w:start w:val="1"/>
      <w:numFmt w:val="decimal"/>
      <w:lvlText w:val="%6."/>
      <w:lvlJc w:val="left"/>
      <w:pPr>
        <w:tabs>
          <w:tab w:val="num" w:pos="2552"/>
        </w:tabs>
        <w:ind w:left="2552" w:hanging="426"/>
      </w:pPr>
    </w:lvl>
    <w:lvl w:ilvl="6">
      <w:start w:val="1"/>
      <w:numFmt w:val="decimal"/>
      <w:lvlText w:val="%7."/>
      <w:lvlJc w:val="left"/>
      <w:pPr>
        <w:tabs>
          <w:tab w:val="num" w:pos="2977"/>
        </w:tabs>
        <w:ind w:left="2977" w:hanging="425"/>
      </w:pPr>
    </w:lvl>
    <w:lvl w:ilvl="7">
      <w:start w:val="1"/>
      <w:numFmt w:val="decimal"/>
      <w:lvlText w:val="%8."/>
      <w:lvlJc w:val="left"/>
      <w:pPr>
        <w:tabs>
          <w:tab w:val="num" w:pos="3402"/>
        </w:tabs>
        <w:ind w:left="3402" w:hanging="425"/>
      </w:pPr>
    </w:lvl>
    <w:lvl w:ilvl="8">
      <w:start w:val="1"/>
      <w:numFmt w:val="decimal"/>
      <w:lvlText w:val="%9."/>
      <w:lvlJc w:val="left"/>
      <w:pPr>
        <w:tabs>
          <w:tab w:val="num" w:pos="3827"/>
        </w:tabs>
        <w:ind w:left="3827" w:hanging="425"/>
      </w:pPr>
    </w:lvl>
  </w:abstractNum>
  <w:abstractNum w:abstractNumId="51" w15:restartNumberingAfterBreak="0">
    <w:nsid w:val="752B4D8D"/>
    <w:multiLevelType w:val="multilevel"/>
    <w:tmpl w:val="76AC3154"/>
    <w:lvl w:ilvl="0">
      <w:start w:val="1"/>
      <w:numFmt w:val="decimal"/>
      <w:lvlText w:val="%1)"/>
      <w:lvlJc w:val="left"/>
      <w:pPr>
        <w:ind w:left="454" w:hanging="454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52" w15:restartNumberingAfterBreak="0">
    <w:nsid w:val="762F355C"/>
    <w:multiLevelType w:val="hybridMultilevel"/>
    <w:tmpl w:val="99F6F666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3" w15:restartNumberingAfterBreak="0">
    <w:nsid w:val="77E55189"/>
    <w:multiLevelType w:val="hybridMultilevel"/>
    <w:tmpl w:val="6408FE1A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4" w15:restartNumberingAfterBreak="0">
    <w:nsid w:val="7BE13117"/>
    <w:multiLevelType w:val="hybridMultilevel"/>
    <w:tmpl w:val="F57C238C"/>
    <w:lvl w:ilvl="0" w:tplc="0413000B">
      <w:numFmt w:val="bullet"/>
      <w:lvlText w:val=""/>
      <w:lvlJc w:val="left"/>
      <w:pPr>
        <w:ind w:left="720" w:hanging="360"/>
      </w:pPr>
      <w:rPr>
        <w:rFonts w:ascii="Wingdings" w:eastAsia="Times New Roman" w:hAnsi="Wingdings" w:cs="Times New Roman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5" w15:restartNumberingAfterBreak="0">
    <w:nsid w:val="7D9929FB"/>
    <w:multiLevelType w:val="hybridMultilevel"/>
    <w:tmpl w:val="6B90120C"/>
    <w:lvl w:ilvl="0" w:tplc="0413000F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6" w15:restartNumberingAfterBreak="0">
    <w:nsid w:val="7F37265B"/>
    <w:multiLevelType w:val="hybridMultilevel"/>
    <w:tmpl w:val="3F261D9E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991595695">
    <w:abstractNumId w:val="17"/>
  </w:num>
  <w:num w:numId="2" w16cid:durableId="838886831">
    <w:abstractNumId w:val="29"/>
  </w:num>
  <w:num w:numId="3" w16cid:durableId="445346302">
    <w:abstractNumId w:val="40"/>
  </w:num>
  <w:num w:numId="4" w16cid:durableId="1767920620">
    <w:abstractNumId w:val="6"/>
  </w:num>
  <w:num w:numId="5" w16cid:durableId="1353609316">
    <w:abstractNumId w:val="1"/>
  </w:num>
  <w:num w:numId="6" w16cid:durableId="11692998">
    <w:abstractNumId w:val="28"/>
  </w:num>
  <w:num w:numId="7" w16cid:durableId="1904682133">
    <w:abstractNumId w:val="11"/>
  </w:num>
  <w:num w:numId="8" w16cid:durableId="1032656207">
    <w:abstractNumId w:val="15"/>
  </w:num>
  <w:num w:numId="9" w16cid:durableId="516693924">
    <w:abstractNumId w:val="8"/>
  </w:num>
  <w:num w:numId="10" w16cid:durableId="1437478183">
    <w:abstractNumId w:val="52"/>
  </w:num>
  <w:num w:numId="11" w16cid:durableId="2038389046">
    <w:abstractNumId w:val="12"/>
  </w:num>
  <w:num w:numId="12" w16cid:durableId="1792243332">
    <w:abstractNumId w:val="56"/>
  </w:num>
  <w:num w:numId="13" w16cid:durableId="305404658">
    <w:abstractNumId w:val="46"/>
  </w:num>
  <w:num w:numId="14" w16cid:durableId="1854680772">
    <w:abstractNumId w:val="33"/>
  </w:num>
  <w:num w:numId="15" w16cid:durableId="826436093">
    <w:abstractNumId w:val="37"/>
  </w:num>
  <w:num w:numId="16" w16cid:durableId="1153719701">
    <w:abstractNumId w:val="42"/>
  </w:num>
  <w:num w:numId="17" w16cid:durableId="206648718">
    <w:abstractNumId w:val="19"/>
  </w:num>
  <w:num w:numId="18" w16cid:durableId="1706632796">
    <w:abstractNumId w:val="36"/>
  </w:num>
  <w:num w:numId="19" w16cid:durableId="774522493">
    <w:abstractNumId w:val="35"/>
  </w:num>
  <w:num w:numId="20" w16cid:durableId="425928470">
    <w:abstractNumId w:val="18"/>
  </w:num>
  <w:num w:numId="21" w16cid:durableId="1826894049">
    <w:abstractNumId w:val="39"/>
  </w:num>
  <w:num w:numId="22" w16cid:durableId="297417516">
    <w:abstractNumId w:val="22"/>
  </w:num>
  <w:num w:numId="23" w16cid:durableId="837770023">
    <w:abstractNumId w:val="14"/>
  </w:num>
  <w:num w:numId="24" w16cid:durableId="1987778590">
    <w:abstractNumId w:val="53"/>
  </w:num>
  <w:num w:numId="25" w16cid:durableId="966858820">
    <w:abstractNumId w:val="13"/>
  </w:num>
  <w:num w:numId="26" w16cid:durableId="1078863769">
    <w:abstractNumId w:val="25"/>
  </w:num>
  <w:num w:numId="27" w16cid:durableId="1407873419">
    <w:abstractNumId w:val="23"/>
  </w:num>
  <w:num w:numId="28" w16cid:durableId="506362379">
    <w:abstractNumId w:val="26"/>
  </w:num>
  <w:num w:numId="29" w16cid:durableId="347144794">
    <w:abstractNumId w:val="0"/>
  </w:num>
  <w:num w:numId="30" w16cid:durableId="1705713184">
    <w:abstractNumId w:val="47"/>
  </w:num>
  <w:num w:numId="31" w16cid:durableId="191695041">
    <w:abstractNumId w:val="24"/>
  </w:num>
  <w:num w:numId="32" w16cid:durableId="1023166155">
    <w:abstractNumId w:val="38"/>
  </w:num>
  <w:num w:numId="33" w16cid:durableId="2053572775">
    <w:abstractNumId w:val="10"/>
  </w:num>
  <w:num w:numId="34" w16cid:durableId="1904246006">
    <w:abstractNumId w:val="30"/>
  </w:num>
  <w:num w:numId="35" w16cid:durableId="1092504582">
    <w:abstractNumId w:val="21"/>
  </w:num>
  <w:num w:numId="36" w16cid:durableId="265578711">
    <w:abstractNumId w:val="31"/>
  </w:num>
  <w:num w:numId="37" w16cid:durableId="574974745">
    <w:abstractNumId w:val="41"/>
  </w:num>
  <w:num w:numId="38" w16cid:durableId="459229148">
    <w:abstractNumId w:val="49"/>
  </w:num>
  <w:num w:numId="39" w16cid:durableId="1094670502">
    <w:abstractNumId w:val="5"/>
  </w:num>
  <w:num w:numId="40" w16cid:durableId="705831320">
    <w:abstractNumId w:val="54"/>
  </w:num>
  <w:num w:numId="41" w16cid:durableId="206912965">
    <w:abstractNumId w:val="48"/>
  </w:num>
  <w:num w:numId="42" w16cid:durableId="515506222">
    <w:abstractNumId w:val="2"/>
  </w:num>
  <w:num w:numId="43" w16cid:durableId="220555218">
    <w:abstractNumId w:val="45"/>
  </w:num>
  <w:num w:numId="44" w16cid:durableId="691763834">
    <w:abstractNumId w:val="4"/>
  </w:num>
  <w:num w:numId="45" w16cid:durableId="594364968">
    <w:abstractNumId w:val="9"/>
  </w:num>
  <w:num w:numId="46" w16cid:durableId="408574772">
    <w:abstractNumId w:val="27"/>
  </w:num>
  <w:num w:numId="47" w16cid:durableId="791292873">
    <w:abstractNumId w:val="3"/>
  </w:num>
  <w:num w:numId="48" w16cid:durableId="332728826">
    <w:abstractNumId w:val="44"/>
  </w:num>
  <w:num w:numId="49" w16cid:durableId="1752578039">
    <w:abstractNumId w:val="32"/>
  </w:num>
  <w:num w:numId="50" w16cid:durableId="1396052984">
    <w:abstractNumId w:val="34"/>
  </w:num>
  <w:num w:numId="51" w16cid:durableId="1156798685">
    <w:abstractNumId w:val="50"/>
  </w:num>
  <w:num w:numId="52" w16cid:durableId="1653481339">
    <w:abstractNumId w:val="51"/>
  </w:num>
  <w:num w:numId="53" w16cid:durableId="968826670">
    <w:abstractNumId w:val="55"/>
  </w:num>
  <w:num w:numId="54" w16cid:durableId="1807313679">
    <w:abstractNumId w:val="16"/>
  </w:num>
  <w:num w:numId="55" w16cid:durableId="545796370">
    <w:abstractNumId w:val="43"/>
  </w:num>
  <w:num w:numId="56" w16cid:durableId="360017883">
    <w:abstractNumId w:val="7"/>
  </w:num>
  <w:num w:numId="57" w16cid:durableId="1252465183">
    <w:abstractNumId w:val="20"/>
  </w:num>
  <w:numIdMacAtCleanup w:val="49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1"/>
  <w:proofState w:spelling="clean"/>
  <w:stylePaneFormatFilter w:val="3F21" w:allStyles="1" w:customStyles="0" w:latentStyles="0" w:stylesInUse="0" w:headingStyles="1" w:numberingStyles="0" w:tableStyles="0" w:directFormattingOnRuns="1" w:directFormattingOnParagraphs="1" w:directFormattingOnNumbering="1" w:directFormattingOnTables="1" w:clearFormatting="1" w:top3HeadingStyles="1" w:visibleStyles="0" w:alternateStyleNames="0"/>
  <w:stylePaneSortMethod w:val="0004"/>
  <w:defaultTabStop w:val="425"/>
  <w:hyphenationZone w:val="425"/>
  <w:evenAndOddHeaders/>
  <w:characterSpacingControl w:val="doNotCompress"/>
  <w:hdrShapeDefaults>
    <o:shapedefaults v:ext="edit" spidmax="2050" fillcolor="none [3212]" stroke="f">
      <v:fill color="none [3212]"/>
      <v:stroke on="f"/>
      <o:colormru v:ext="edit" colors="#1e1b58"/>
    </o:shapedefaults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DmsName" w:val="SHAREPOINT"/>
    <w:docVar w:name="DocAuthor" w:val="Petra Aarts"/>
    <w:docVar w:name="DocDuplex" w:val="DUPLEX_DEFAULT"/>
    <w:docVar w:name="DocIndex" w:val="0000"/>
    <w:docVar w:name="DocPrinter" w:val="NOPRINTER"/>
    <w:docVar w:name="DocReg" w:val="0"/>
    <w:docVar w:name="DocType" w:val="NO"/>
    <w:docVar w:name="IW_Generated" w:val="True"/>
    <w:docVar w:name="KingAsync" w:val="none"/>
    <w:docVar w:name="KingWizard" w:val="0"/>
    <w:docVar w:name="mitStyleTemplates" w:val="Stijl rapport|"/>
    <w:docVar w:name="tblConditionalFields" w:val="&lt;?xml version=&quot;1.0&quot; encoding=&quot;utf-16&quot;?&gt;_x000d__x000a_&lt;ArrayOfConditionalField xmlns:xsi=&quot;http://www.w3.org/2001/XMLSchema-instance&quot; xmlns:xsd=&quot;http://www.w3.org/2001/XMLSchema&quot; /&gt;"/>
    <w:docVar w:name="tblDef" w:val="&lt;?xml version=&quot;1.0&quot; encoding=&quot;utf-16&quot;?&gt;&lt;ArrayOfQuestionGroup xmlns:xsi=&quot;http://www.w3.org/2001/XMLSchema-instance&quot; xmlns:xsd=&quot;http://www.w3.org/2001/XMLSchema&quot;&gt;&lt;QuestionGroup&gt;&lt;GroupID&gt;GR4D535F8571B8EA4CA30BA04B7BB63A1E&lt;/GroupID&gt;&lt;GroupName&gt;Stap 1 - Gegevens rapport&lt;/GroupName&gt;&lt;GroupDescription&gt;Rapport&lt;/GroupDescription&gt;&lt;GroupIndex&gt;1&lt;/GroupIndex&gt;&lt;GroupFields&gt;&lt;QuestionField&gt;&lt;FieldMask /&gt;&lt;FieldListSettings&gt;&lt;DisplayDirection&gt;Vertical&lt;/DisplayDirection&gt;&lt;/FieldListSettings&gt;&lt;FieldValues /&gt;&lt;FieldMerge&gt;false&lt;/FieldMerge&gt;&lt;FieldParent&gt;GR4D535F8571B8EA4CA30BA04B7BB63A1E&lt;/FieldParent&gt;&lt;FieldRun&gt;0&lt;/FieldRun&gt;&lt;FieldDataSource&gt;0&lt;/FieldDataSource&gt;&lt;FieldList&gt;0&lt;/FieldList&gt;&lt;FieldRequired&gt;0&lt;/FieldRequired&gt;&lt;FieldLen&gt;-1&lt;/FieldLen&gt;&lt;FieldHelp /&gt;&lt;FieldDocProp /&gt;&lt;FieldEmptyDate&gt;true&lt;/FieldEmptyDate&gt;&lt;FieldDefault xsi:type=&quot;xsd:string&quot;&gt;1 januari 1900&lt;/FieldDefault&gt;&lt;FieldFormat&gt;d MMMM yyyy&lt;/FieldFormat&gt;&lt;FieldDataType&gt;2&lt;/FieldDataType&gt;&lt;FieldTip /&gt;&lt;FieldPrompt&gt;Datum van aanmaak&lt;/FieldPrompt&gt;&lt;FieldIndex&gt;2&lt;/FieldIndex&gt;&lt;FieldDescription&gt;Vul de datum van het document in (bijv. datum van aanmaak of actuele datum).&lt;/FieldDescription&gt;&lt;FieldName&gt;DatumCreatie&lt;/FieldName&gt;&lt;FieldID&gt;VV171F537C5B3F5B40A35DA64F8E0605B9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4D535F8571B8EA4CA30BA04B7BB63A1E&lt;/FieldParent&gt;&lt;FieldRun&gt;0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&gt;Registratienummer&lt;/FieldPrompt&gt;&lt;FieldIndex&gt;3&lt;/FieldIndex&gt;&lt;FieldDescription&gt;Vul hier het registratienummer in.&lt;/FieldDescription&gt;&lt;FieldName&gt;Regnr&lt;/FieldName&gt;&lt;FieldID&gt;VVD9A59F12F17FC9409F83F49F5462D532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4D535F8571B8EA4CA30BA04B7BB63A1E&lt;/FieldParent&gt;&lt;FieldRun&gt;0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&gt;Beknopte titel&lt;/FieldPrompt&gt;&lt;FieldIndex&gt;4&lt;/FieldIndex&gt;&lt;FieldDescription&gt;Vul hier de beknopte titel van het rapport in. Dit komt in de voettekst van het rapport te staan.&lt;/FieldDescription&gt;&lt;FieldName&gt;BeknopteTitel&lt;/FieldName&gt;&lt;FieldID&gt;VV20640CA09E1E9A40A61BE3AA2F31490B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4D535F8571B8EA4CA30BA04B7BB63A1E&lt;/FieldParent&gt;&lt;FieldRun&gt;1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&gt;zaak_id&lt;/FieldPrompt&gt;&lt;FieldIndex&gt;5&lt;/FieldIndex&gt;&lt;FieldDescription /&gt;&lt;FieldName&gt;zaak_id&lt;/FieldName&gt;&lt;FieldID&gt;VV8BF7E0F21251F84291E0909D20E49C9A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4D535F8571B8EA4CA30BA04B7BB63A1E&lt;/FieldParent&gt;&lt;FieldRun&gt;1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&gt;zaak_zaaknummer&lt;/FieldPrompt&gt;&lt;FieldIndex&gt;6&lt;/FieldIndex&gt;&lt;FieldDescription /&gt;&lt;FieldName&gt;zaak_zaaknummer&lt;/FieldName&gt;&lt;FieldID&gt;VV89BE26CFACBCD949B4344C34C40C4CDE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4D535F8571B8EA4CA30BA04B7BB63A1E&lt;/FieldParent&gt;&lt;FieldRun&gt;1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&gt;bericht_id&lt;/FieldPrompt&gt;&lt;FieldIndex&gt;7&lt;/FieldIndex&gt;&lt;FieldDescription /&gt;&lt;FieldName&gt;bericht_id&lt;/FieldName&gt;&lt;FieldID&gt;VVA7846586ADE7314189CD5C0D04A204AA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4D535F8571B8EA4CA30BA04B7BB63A1E&lt;/FieldParent&gt;&lt;FieldRun&gt;1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&gt;bericht_nummer&lt;/FieldPrompt&gt;&lt;FieldIndex&gt;8&lt;/FieldIndex&gt;&lt;FieldDescription /&gt;&lt;FieldName&gt;bericht_nummer&lt;/FieldName&gt;&lt;FieldID&gt;VV4C6ABA3B3C309347A051E4B1807737AA&lt;/FieldID&gt;&lt;FieldXpath /&gt;&lt;FieldXpathAlternatives /&gt;&lt;FieldLinkedProp /&gt;&lt;/QuestionField&gt;&lt;/GroupFields&gt;&lt;IsRepeatingGroup&gt;false&lt;/IsRepeatingGroup&gt;&lt;/QuestionGroup&gt;&lt;/ArrayOfQuestionGroup&gt;"/>
    <w:docVar w:name="tblLabels" w:val="&lt;?xml version=&quot;1.0&quot; encoding=&quot;utf-16&quot;?&gt;_x000d__x000a_&lt;ArrayOfIWLabel xmlns:xsi=&quot;http://www.w3.org/2001/XMLSchema-instance&quot; xmlns:xsd=&quot;http://www.w3.org/2001/XMLSchema&quot; /&gt;"/>
    <w:docVar w:name="tblLanguage" w:val="&lt;?xml version=&quot;1.0&quot; encoding=&quot;utf-16&quot;?&gt;_x000d__x000a_&lt;ProjectLanguageValues xmlns:xsi=&quot;http://www.w3.org/2001/XMLSchema-instance&quot; xmlns:xsd=&quot;http://www.w3.org/2001/XMLSchema&quot;&gt;_x000d__x000a_  &lt;FIELDS /&gt;_x000d__x000a_  &lt;FORMS /&gt;_x000d__x000a_  &lt;VALUES /&gt;_x000d__x000a_  &lt;DESCRIPTIONS&gt;_x000d__x000a_    &lt;NLNL /&gt;_x000d__x000a_    &lt;NLBE /&gt;_x000d__x000a_    &lt;FRFR /&gt;_x000d__x000a_    &lt;FRBE /&gt;_x000d__x000a_    &lt;ENUS /&gt;_x000d__x000a_    &lt;DEDE /&gt;_x000d__x000a_    &lt;DADK /&gt;_x000d__x000a_    &lt;PLPL /&gt;_x000d__x000a_    &lt;SVSE /&gt;_x000d__x000a_    &lt;EN /&gt;_x000d__x000a_  &lt;/DESCRIPTIONS&gt;_x000d__x000a_&lt;/ProjectLanguageValues&gt;"/>
    <w:docVar w:name="TemplateVersion" w:val="3.9.0.17161"/>
  </w:docVars>
  <w:rsids>
    <w:rsidRoot w:val="00E9696D"/>
    <w:rsid w:val="00004177"/>
    <w:rsid w:val="00005C68"/>
    <w:rsid w:val="00014316"/>
    <w:rsid w:val="00023FB9"/>
    <w:rsid w:val="000244FD"/>
    <w:rsid w:val="000359A6"/>
    <w:rsid w:val="00040E77"/>
    <w:rsid w:val="00042BE9"/>
    <w:rsid w:val="00086A0A"/>
    <w:rsid w:val="0008707B"/>
    <w:rsid w:val="0009375C"/>
    <w:rsid w:val="000C1BD0"/>
    <w:rsid w:val="000D62CB"/>
    <w:rsid w:val="000E19D7"/>
    <w:rsid w:val="0010107E"/>
    <w:rsid w:val="00107EB8"/>
    <w:rsid w:val="00124947"/>
    <w:rsid w:val="00141B10"/>
    <w:rsid w:val="00165618"/>
    <w:rsid w:val="0017402A"/>
    <w:rsid w:val="00184C5A"/>
    <w:rsid w:val="001875A3"/>
    <w:rsid w:val="0019448B"/>
    <w:rsid w:val="001955F4"/>
    <w:rsid w:val="001A426D"/>
    <w:rsid w:val="001A5276"/>
    <w:rsid w:val="001A76DA"/>
    <w:rsid w:val="001F38A0"/>
    <w:rsid w:val="00212840"/>
    <w:rsid w:val="00214AD0"/>
    <w:rsid w:val="002152CB"/>
    <w:rsid w:val="00220389"/>
    <w:rsid w:val="002205F9"/>
    <w:rsid w:val="0023153E"/>
    <w:rsid w:val="0023772A"/>
    <w:rsid w:val="00240F4A"/>
    <w:rsid w:val="002470C5"/>
    <w:rsid w:val="00253DF9"/>
    <w:rsid w:val="0026061A"/>
    <w:rsid w:val="00263492"/>
    <w:rsid w:val="00275935"/>
    <w:rsid w:val="002A6B89"/>
    <w:rsid w:val="002B0DA3"/>
    <w:rsid w:val="002E060B"/>
    <w:rsid w:val="002E2133"/>
    <w:rsid w:val="002E5FFC"/>
    <w:rsid w:val="002E6FBA"/>
    <w:rsid w:val="00301207"/>
    <w:rsid w:val="003219A4"/>
    <w:rsid w:val="00340F34"/>
    <w:rsid w:val="00350A8D"/>
    <w:rsid w:val="00352419"/>
    <w:rsid w:val="00355B82"/>
    <w:rsid w:val="003569BF"/>
    <w:rsid w:val="00361569"/>
    <w:rsid w:val="00361F0F"/>
    <w:rsid w:val="00371A0E"/>
    <w:rsid w:val="003723CC"/>
    <w:rsid w:val="003A15F5"/>
    <w:rsid w:val="003B47C6"/>
    <w:rsid w:val="003C2A65"/>
    <w:rsid w:val="003C60FE"/>
    <w:rsid w:val="003D6917"/>
    <w:rsid w:val="003E03FC"/>
    <w:rsid w:val="003E11D8"/>
    <w:rsid w:val="004163E5"/>
    <w:rsid w:val="004235EB"/>
    <w:rsid w:val="00431E54"/>
    <w:rsid w:val="00447C59"/>
    <w:rsid w:val="004530CA"/>
    <w:rsid w:val="0045354D"/>
    <w:rsid w:val="00460D8D"/>
    <w:rsid w:val="0046104E"/>
    <w:rsid w:val="004626B9"/>
    <w:rsid w:val="00481E6A"/>
    <w:rsid w:val="0049266A"/>
    <w:rsid w:val="00493698"/>
    <w:rsid w:val="004A32F0"/>
    <w:rsid w:val="004A6187"/>
    <w:rsid w:val="004B04AF"/>
    <w:rsid w:val="004B4798"/>
    <w:rsid w:val="004C4130"/>
    <w:rsid w:val="004D00BB"/>
    <w:rsid w:val="004D0EFE"/>
    <w:rsid w:val="004D35DC"/>
    <w:rsid w:val="004D66E0"/>
    <w:rsid w:val="0050312E"/>
    <w:rsid w:val="00512373"/>
    <w:rsid w:val="00516721"/>
    <w:rsid w:val="00521901"/>
    <w:rsid w:val="00524EF8"/>
    <w:rsid w:val="00537EDE"/>
    <w:rsid w:val="00546988"/>
    <w:rsid w:val="00550664"/>
    <w:rsid w:val="00565342"/>
    <w:rsid w:val="00574649"/>
    <w:rsid w:val="005802CB"/>
    <w:rsid w:val="00587122"/>
    <w:rsid w:val="00593725"/>
    <w:rsid w:val="00593B56"/>
    <w:rsid w:val="00597403"/>
    <w:rsid w:val="005A5976"/>
    <w:rsid w:val="005C5E91"/>
    <w:rsid w:val="005C7A25"/>
    <w:rsid w:val="005D5FC7"/>
    <w:rsid w:val="00602F8C"/>
    <w:rsid w:val="006038E0"/>
    <w:rsid w:val="00625EB6"/>
    <w:rsid w:val="0063201C"/>
    <w:rsid w:val="00645890"/>
    <w:rsid w:val="00655284"/>
    <w:rsid w:val="006575BC"/>
    <w:rsid w:val="006650B8"/>
    <w:rsid w:val="00676627"/>
    <w:rsid w:val="00680E07"/>
    <w:rsid w:val="00692F48"/>
    <w:rsid w:val="00694CEF"/>
    <w:rsid w:val="006B3458"/>
    <w:rsid w:val="006C4C57"/>
    <w:rsid w:val="006D19A3"/>
    <w:rsid w:val="006D24E9"/>
    <w:rsid w:val="006E3621"/>
    <w:rsid w:val="006E3850"/>
    <w:rsid w:val="006E52AC"/>
    <w:rsid w:val="0071536E"/>
    <w:rsid w:val="00717E3F"/>
    <w:rsid w:val="00720E3D"/>
    <w:rsid w:val="00726AAF"/>
    <w:rsid w:val="0073192B"/>
    <w:rsid w:val="00734479"/>
    <w:rsid w:val="00740E62"/>
    <w:rsid w:val="0075088D"/>
    <w:rsid w:val="00772D10"/>
    <w:rsid w:val="00774913"/>
    <w:rsid w:val="007770BB"/>
    <w:rsid w:val="00787F6E"/>
    <w:rsid w:val="00795B9E"/>
    <w:rsid w:val="007C2258"/>
    <w:rsid w:val="007C29A8"/>
    <w:rsid w:val="007C32AC"/>
    <w:rsid w:val="007D6E45"/>
    <w:rsid w:val="007E7025"/>
    <w:rsid w:val="007E7131"/>
    <w:rsid w:val="007F0F4D"/>
    <w:rsid w:val="007F69BA"/>
    <w:rsid w:val="007F74E2"/>
    <w:rsid w:val="0080180E"/>
    <w:rsid w:val="00810D97"/>
    <w:rsid w:val="008233F8"/>
    <w:rsid w:val="00866B99"/>
    <w:rsid w:val="00877E24"/>
    <w:rsid w:val="008B0B25"/>
    <w:rsid w:val="008B11EE"/>
    <w:rsid w:val="008B15AD"/>
    <w:rsid w:val="008B675A"/>
    <w:rsid w:val="008C00DA"/>
    <w:rsid w:val="008C5ED6"/>
    <w:rsid w:val="008D0A02"/>
    <w:rsid w:val="008D3FDA"/>
    <w:rsid w:val="008F5248"/>
    <w:rsid w:val="008F76AE"/>
    <w:rsid w:val="00900A33"/>
    <w:rsid w:val="00901D83"/>
    <w:rsid w:val="00902833"/>
    <w:rsid w:val="009129C3"/>
    <w:rsid w:val="009331B9"/>
    <w:rsid w:val="00933CB5"/>
    <w:rsid w:val="00946E15"/>
    <w:rsid w:val="00951407"/>
    <w:rsid w:val="009531C4"/>
    <w:rsid w:val="00954477"/>
    <w:rsid w:val="00961EF5"/>
    <w:rsid w:val="00982110"/>
    <w:rsid w:val="009873AF"/>
    <w:rsid w:val="00990A99"/>
    <w:rsid w:val="00991320"/>
    <w:rsid w:val="00992BB7"/>
    <w:rsid w:val="00995510"/>
    <w:rsid w:val="009A4FB0"/>
    <w:rsid w:val="009C0977"/>
    <w:rsid w:val="009C2811"/>
    <w:rsid w:val="009C3E98"/>
    <w:rsid w:val="009C3F07"/>
    <w:rsid w:val="009D0E30"/>
    <w:rsid w:val="009E2344"/>
    <w:rsid w:val="009E680D"/>
    <w:rsid w:val="009F5822"/>
    <w:rsid w:val="00A04B60"/>
    <w:rsid w:val="00A077FE"/>
    <w:rsid w:val="00A24CB8"/>
    <w:rsid w:val="00A50BEC"/>
    <w:rsid w:val="00A516FC"/>
    <w:rsid w:val="00A5209A"/>
    <w:rsid w:val="00A572B8"/>
    <w:rsid w:val="00A6144B"/>
    <w:rsid w:val="00A621DE"/>
    <w:rsid w:val="00A64A44"/>
    <w:rsid w:val="00A6745E"/>
    <w:rsid w:val="00A7178D"/>
    <w:rsid w:val="00A81236"/>
    <w:rsid w:val="00A92898"/>
    <w:rsid w:val="00AA0523"/>
    <w:rsid w:val="00AA55D7"/>
    <w:rsid w:val="00AB6CC6"/>
    <w:rsid w:val="00AF3915"/>
    <w:rsid w:val="00B0182A"/>
    <w:rsid w:val="00B03FF3"/>
    <w:rsid w:val="00B066DA"/>
    <w:rsid w:val="00B10A45"/>
    <w:rsid w:val="00B1777D"/>
    <w:rsid w:val="00B3382B"/>
    <w:rsid w:val="00B37A04"/>
    <w:rsid w:val="00B37EBF"/>
    <w:rsid w:val="00B5434F"/>
    <w:rsid w:val="00B558B6"/>
    <w:rsid w:val="00B62A7B"/>
    <w:rsid w:val="00B73C97"/>
    <w:rsid w:val="00B75B87"/>
    <w:rsid w:val="00B919E2"/>
    <w:rsid w:val="00B9201C"/>
    <w:rsid w:val="00BA2D22"/>
    <w:rsid w:val="00BE1F59"/>
    <w:rsid w:val="00BF3D47"/>
    <w:rsid w:val="00C054C2"/>
    <w:rsid w:val="00C103C6"/>
    <w:rsid w:val="00C1565E"/>
    <w:rsid w:val="00C229B6"/>
    <w:rsid w:val="00C23CE5"/>
    <w:rsid w:val="00C2620F"/>
    <w:rsid w:val="00C268A0"/>
    <w:rsid w:val="00C30F31"/>
    <w:rsid w:val="00C32584"/>
    <w:rsid w:val="00C3337A"/>
    <w:rsid w:val="00C3406C"/>
    <w:rsid w:val="00C43E65"/>
    <w:rsid w:val="00C46026"/>
    <w:rsid w:val="00C54776"/>
    <w:rsid w:val="00C60243"/>
    <w:rsid w:val="00C66A11"/>
    <w:rsid w:val="00C74B0E"/>
    <w:rsid w:val="00C811A1"/>
    <w:rsid w:val="00C85A6B"/>
    <w:rsid w:val="00C95C36"/>
    <w:rsid w:val="00CB40D9"/>
    <w:rsid w:val="00CC47EB"/>
    <w:rsid w:val="00CD0B2A"/>
    <w:rsid w:val="00CD6EA9"/>
    <w:rsid w:val="00CD70B9"/>
    <w:rsid w:val="00CF29E1"/>
    <w:rsid w:val="00CF48E8"/>
    <w:rsid w:val="00CF6A64"/>
    <w:rsid w:val="00D10FF9"/>
    <w:rsid w:val="00D13B85"/>
    <w:rsid w:val="00D15655"/>
    <w:rsid w:val="00D26C5B"/>
    <w:rsid w:val="00D3154F"/>
    <w:rsid w:val="00D34315"/>
    <w:rsid w:val="00D4324C"/>
    <w:rsid w:val="00D469E7"/>
    <w:rsid w:val="00D53491"/>
    <w:rsid w:val="00D600EF"/>
    <w:rsid w:val="00D65C0A"/>
    <w:rsid w:val="00D670AB"/>
    <w:rsid w:val="00D74336"/>
    <w:rsid w:val="00D81BC8"/>
    <w:rsid w:val="00D82B44"/>
    <w:rsid w:val="00D85BAC"/>
    <w:rsid w:val="00D90C51"/>
    <w:rsid w:val="00D95021"/>
    <w:rsid w:val="00DA6ABA"/>
    <w:rsid w:val="00DB1608"/>
    <w:rsid w:val="00DB6BC8"/>
    <w:rsid w:val="00DC329F"/>
    <w:rsid w:val="00DC3800"/>
    <w:rsid w:val="00DE325A"/>
    <w:rsid w:val="00E0335D"/>
    <w:rsid w:val="00E42265"/>
    <w:rsid w:val="00E427B8"/>
    <w:rsid w:val="00E517E2"/>
    <w:rsid w:val="00E530B2"/>
    <w:rsid w:val="00E5413A"/>
    <w:rsid w:val="00E64146"/>
    <w:rsid w:val="00E65549"/>
    <w:rsid w:val="00E67038"/>
    <w:rsid w:val="00E679AD"/>
    <w:rsid w:val="00E714A2"/>
    <w:rsid w:val="00E7255F"/>
    <w:rsid w:val="00E738B9"/>
    <w:rsid w:val="00E73AE8"/>
    <w:rsid w:val="00E76577"/>
    <w:rsid w:val="00E814A0"/>
    <w:rsid w:val="00E828C5"/>
    <w:rsid w:val="00E95566"/>
    <w:rsid w:val="00E9696D"/>
    <w:rsid w:val="00EB1E2C"/>
    <w:rsid w:val="00EB542F"/>
    <w:rsid w:val="00ED2C33"/>
    <w:rsid w:val="00ED3B71"/>
    <w:rsid w:val="00ED4E07"/>
    <w:rsid w:val="00ED5D09"/>
    <w:rsid w:val="00ED7D83"/>
    <w:rsid w:val="00EE1C25"/>
    <w:rsid w:val="00F0041C"/>
    <w:rsid w:val="00F134A4"/>
    <w:rsid w:val="00F14221"/>
    <w:rsid w:val="00F2759A"/>
    <w:rsid w:val="00F5363A"/>
    <w:rsid w:val="00F724B9"/>
    <w:rsid w:val="00F73BA5"/>
    <w:rsid w:val="00F76FC6"/>
    <w:rsid w:val="00F95937"/>
    <w:rsid w:val="00F95ED4"/>
    <w:rsid w:val="00F971F8"/>
    <w:rsid w:val="00FB05AB"/>
    <w:rsid w:val="00FB3909"/>
    <w:rsid w:val="00FC2067"/>
    <w:rsid w:val="00FC7088"/>
    <w:rsid w:val="00FD01A5"/>
    <w:rsid w:val="00FD3506"/>
    <w:rsid w:val="00FD597F"/>
    <w:rsid w:val="00FE1650"/>
    <w:rsid w:val="56F2C7C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 fillcolor="none [3212]" stroke="f">
      <v:fill color="none [3212]"/>
      <v:stroke on="f"/>
      <o:colormru v:ext="edit" colors="#1e1b58"/>
    </o:shapedefaults>
    <o:shapelayout v:ext="edit">
      <o:idmap v:ext="edit" data="2"/>
    </o:shapelayout>
  </w:shapeDefaults>
  <w:decimalSymbol w:val=","/>
  <w:listSeparator w:val=";"/>
  <w14:docId w14:val="4D12836F"/>
  <w15:docId w15:val="{5842CCFE-77D6-4F6A-9EB9-D91FA5A8365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9" w:qFormat="1"/>
    <w:lsdException w:name="heading 2" w:semiHidden="1" w:unhideWhenUsed="1" w:qFormat="1"/>
    <w:lsdException w:name="heading 3" w:semiHidden="1" w:unhideWhenUsed="1" w:qFormat="1"/>
    <w:lsdException w:name="heading 4" w:semiHidden="1" w:uiPriority="9" w:unhideWhenUsed="1" w:qFormat="1"/>
    <w:lsdException w:name="heading 5" w:semiHidden="1" w:unhideWhenUsed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iPriority="99" w:unhideWhenUsed="1"/>
    <w:lsdException w:name="annotation text" w:semiHidden="1" w:uiPriority="99" w:unhideWhenUsed="1"/>
    <w:lsdException w:name="header" w:semiHidden="1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99" w:unhideWhenUsed="1"/>
    <w:lsdException w:name="annotation reference" w:semiHidden="1" w:uiPriority="99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table of authorities" w:semiHidden="1" w:unhideWhenUsed="1"/>
    <w:lsdException w:name="macro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99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 w:uiPriority="99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8D0A02"/>
    <w:rPr>
      <w:rFonts w:ascii="URW Form Light" w:hAnsi="URW Form Light"/>
      <w:sz w:val="22"/>
    </w:rPr>
  </w:style>
  <w:style w:type="paragraph" w:styleId="Kop1">
    <w:name w:val="heading 1"/>
    <w:basedOn w:val="Standaard"/>
    <w:next w:val="Standaard"/>
    <w:link w:val="Kop1Char"/>
    <w:uiPriority w:val="9"/>
    <w:qFormat/>
    <w:rsid w:val="00263492"/>
    <w:pPr>
      <w:pageBreakBefore/>
      <w:numPr>
        <w:numId w:val="1"/>
      </w:numPr>
      <w:spacing w:after="480"/>
      <w:outlineLvl w:val="0"/>
    </w:pPr>
    <w:rPr>
      <w:rFonts w:ascii="URW Form" w:hAnsi="URW Form"/>
      <w:caps/>
      <w:color w:val="005C99" w:themeColor="accent3"/>
      <w:sz w:val="36"/>
    </w:rPr>
  </w:style>
  <w:style w:type="paragraph" w:styleId="Kop2">
    <w:name w:val="heading 2"/>
    <w:basedOn w:val="Kop1"/>
    <w:next w:val="Standaard"/>
    <w:link w:val="Kop2Char"/>
    <w:qFormat/>
    <w:rsid w:val="00263492"/>
    <w:pPr>
      <w:pageBreakBefore w:val="0"/>
      <w:numPr>
        <w:ilvl w:val="1"/>
      </w:numPr>
      <w:spacing w:after="240"/>
      <w:outlineLvl w:val="1"/>
    </w:pPr>
    <w:rPr>
      <w:sz w:val="24"/>
    </w:rPr>
  </w:style>
  <w:style w:type="paragraph" w:styleId="Kop3">
    <w:name w:val="heading 3"/>
    <w:basedOn w:val="Kop2"/>
    <w:next w:val="Standaard"/>
    <w:link w:val="Kop3Char"/>
    <w:qFormat/>
    <w:rsid w:val="00263492"/>
    <w:pPr>
      <w:keepNext/>
      <w:numPr>
        <w:ilvl w:val="2"/>
      </w:numPr>
      <w:spacing w:after="120"/>
      <w:outlineLvl w:val="2"/>
    </w:pPr>
    <w:rPr>
      <w:sz w:val="22"/>
    </w:rPr>
  </w:style>
  <w:style w:type="paragraph" w:styleId="Kop4">
    <w:name w:val="heading 4"/>
    <w:basedOn w:val="Kop3"/>
    <w:next w:val="Standaard"/>
    <w:link w:val="Kop4Char"/>
    <w:uiPriority w:val="9"/>
    <w:qFormat/>
    <w:rsid w:val="00717E3F"/>
    <w:pPr>
      <w:numPr>
        <w:ilvl w:val="3"/>
      </w:numPr>
      <w:spacing w:after="60"/>
      <w:outlineLvl w:val="3"/>
    </w:pPr>
    <w:rPr>
      <w:sz w:val="20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Inhopg2">
    <w:name w:val="toc 2"/>
    <w:basedOn w:val="Inhopg1"/>
    <w:autoRedefine/>
    <w:uiPriority w:val="39"/>
    <w:rsid w:val="007F74E2"/>
    <w:pPr>
      <w:tabs>
        <w:tab w:val="right" w:pos="567"/>
        <w:tab w:val="right" w:pos="1843"/>
      </w:tabs>
      <w:spacing w:before="120"/>
      <w:ind w:left="1560" w:hanging="993"/>
    </w:pPr>
    <w:rPr>
      <w:sz w:val="20"/>
    </w:rPr>
  </w:style>
  <w:style w:type="paragraph" w:styleId="Inhopg1">
    <w:name w:val="toc 1"/>
    <w:basedOn w:val="Standaard"/>
    <w:autoRedefine/>
    <w:uiPriority w:val="39"/>
    <w:rsid w:val="00CF6A64"/>
    <w:pPr>
      <w:tabs>
        <w:tab w:val="left" w:pos="567"/>
        <w:tab w:val="right" w:pos="9060"/>
      </w:tabs>
      <w:spacing w:before="360"/>
      <w:ind w:left="1418" w:hanging="1418"/>
    </w:pPr>
    <w:rPr>
      <w:caps/>
      <w:color w:val="005C99" w:themeColor="accent3"/>
      <w:sz w:val="24"/>
    </w:rPr>
  </w:style>
  <w:style w:type="paragraph" w:customStyle="1" w:styleId="OpsomBullit1">
    <w:name w:val="OpsomBullit1"/>
    <w:basedOn w:val="Standaard"/>
    <w:rsid w:val="00DA6ABA"/>
    <w:pPr>
      <w:numPr>
        <w:numId w:val="2"/>
      </w:numPr>
    </w:pPr>
  </w:style>
  <w:style w:type="paragraph" w:customStyle="1" w:styleId="OpsomCijfer1">
    <w:name w:val="OpsomCijfer1"/>
    <w:basedOn w:val="Standaard"/>
    <w:rsid w:val="00DA6ABA"/>
    <w:pPr>
      <w:numPr>
        <w:numId w:val="3"/>
      </w:numPr>
    </w:pPr>
  </w:style>
  <w:style w:type="paragraph" w:customStyle="1" w:styleId="Gegevens">
    <w:name w:val="Gegevens"/>
    <w:basedOn w:val="Standaard"/>
    <w:next w:val="Standaard"/>
    <w:link w:val="GegevensChar"/>
    <w:rsid w:val="00DA6ABA"/>
    <w:pPr>
      <w:tabs>
        <w:tab w:val="left" w:pos="6691"/>
      </w:tabs>
      <w:spacing w:line="324" w:lineRule="auto"/>
    </w:pPr>
    <w:rPr>
      <w:sz w:val="16"/>
    </w:rPr>
  </w:style>
  <w:style w:type="paragraph" w:customStyle="1" w:styleId="Titel2">
    <w:name w:val="Titel2"/>
    <w:basedOn w:val="Gegevens"/>
    <w:next w:val="Standaard"/>
    <w:rsid w:val="00DA6ABA"/>
    <w:pPr>
      <w:tabs>
        <w:tab w:val="clear" w:pos="6691"/>
      </w:tabs>
    </w:pPr>
    <w:rPr>
      <w:rFonts w:ascii="Arial Narrow" w:hAnsi="Arial Narrow"/>
      <w:b/>
      <w:caps/>
      <w:sz w:val="22"/>
    </w:rPr>
  </w:style>
  <w:style w:type="paragraph" w:styleId="Voettekst">
    <w:name w:val="footer"/>
    <w:basedOn w:val="Standaard"/>
    <w:link w:val="VoettekstChar"/>
    <w:uiPriority w:val="99"/>
    <w:rsid w:val="003569BF"/>
    <w:rPr>
      <w:sz w:val="18"/>
    </w:rPr>
  </w:style>
  <w:style w:type="paragraph" w:customStyle="1" w:styleId="OpsomLetter1">
    <w:name w:val="OpsomLetter1"/>
    <w:basedOn w:val="Standaard"/>
    <w:rsid w:val="00DA6ABA"/>
    <w:pPr>
      <w:numPr>
        <w:numId w:val="4"/>
      </w:numPr>
    </w:pPr>
  </w:style>
  <w:style w:type="paragraph" w:styleId="Inhopg3">
    <w:name w:val="toc 3"/>
    <w:basedOn w:val="Inhopg2"/>
    <w:autoRedefine/>
    <w:uiPriority w:val="39"/>
    <w:rsid w:val="005802CB"/>
    <w:pPr>
      <w:ind w:left="1702" w:hanging="851"/>
    </w:pPr>
    <w:rPr>
      <w:caps w:val="0"/>
    </w:rPr>
  </w:style>
  <w:style w:type="paragraph" w:styleId="Koptekst">
    <w:name w:val="header"/>
    <w:basedOn w:val="Standaard"/>
    <w:link w:val="KoptekstChar"/>
    <w:rsid w:val="00DA6ABA"/>
    <w:pPr>
      <w:tabs>
        <w:tab w:val="center" w:pos="4536"/>
        <w:tab w:val="right" w:pos="9072"/>
      </w:tabs>
    </w:pPr>
  </w:style>
  <w:style w:type="paragraph" w:customStyle="1" w:styleId="Titel1">
    <w:name w:val="Titel1"/>
    <w:basedOn w:val="Kop1"/>
    <w:next w:val="Standaard"/>
    <w:link w:val="Titel1Char"/>
    <w:rsid w:val="00DA6ABA"/>
    <w:pPr>
      <w:numPr>
        <w:numId w:val="0"/>
      </w:numPr>
    </w:pPr>
  </w:style>
  <w:style w:type="paragraph" w:customStyle="1" w:styleId="Standaard1">
    <w:name w:val="Standaard1"/>
    <w:basedOn w:val="Standaard"/>
    <w:next w:val="Standaard"/>
    <w:link w:val="Standaard1Char"/>
    <w:rsid w:val="00DA6ABA"/>
    <w:rPr>
      <w:rFonts w:ascii="Arial Narrow" w:hAnsi="Arial Narrow"/>
      <w:b/>
      <w:sz w:val="24"/>
    </w:rPr>
  </w:style>
  <w:style w:type="paragraph" w:customStyle="1" w:styleId="Afdelingsnaam">
    <w:name w:val="Afdelingsnaam"/>
    <w:basedOn w:val="Standaard"/>
    <w:next w:val="Standaard"/>
    <w:rPr>
      <w:rFonts w:ascii="Arial Narrow" w:hAnsi="Arial Narrow"/>
      <w:b/>
      <w:caps/>
    </w:rPr>
  </w:style>
  <w:style w:type="paragraph" w:customStyle="1" w:styleId="Archiefexemplaar">
    <w:name w:val="Archiefexemplaar"/>
    <w:basedOn w:val="Standaard"/>
    <w:next w:val="Standaard"/>
    <w:rsid w:val="003569BF"/>
    <w:rPr>
      <w:b/>
      <w:smallCaps/>
    </w:rPr>
  </w:style>
  <w:style w:type="paragraph" w:customStyle="1" w:styleId="Gegevens-vet">
    <w:name w:val="Gegevens-vet"/>
    <w:basedOn w:val="Gegevens"/>
    <w:link w:val="Gegevens-vetChar"/>
    <w:rsid w:val="003569BF"/>
    <w:rPr>
      <w:b/>
    </w:rPr>
  </w:style>
  <w:style w:type="character" w:customStyle="1" w:styleId="GegevensChar">
    <w:name w:val="Gegevens Char"/>
    <w:link w:val="Gegevens"/>
    <w:rsid w:val="0071536E"/>
    <w:rPr>
      <w:rFonts w:ascii="Arial" w:hAnsi="Arial"/>
      <w:sz w:val="16"/>
    </w:rPr>
  </w:style>
  <w:style w:type="character" w:customStyle="1" w:styleId="Gegevens-vetChar">
    <w:name w:val="Gegevens-vet Char"/>
    <w:link w:val="Gegevens-vet"/>
    <w:rsid w:val="003569BF"/>
    <w:rPr>
      <w:rFonts w:ascii="URW Form Light" w:hAnsi="URW Form Light"/>
      <w:b/>
      <w:sz w:val="16"/>
    </w:rPr>
  </w:style>
  <w:style w:type="character" w:styleId="Tekstvantijdelijkeaanduiding">
    <w:name w:val="Placeholder Text"/>
    <w:basedOn w:val="Standaardalinea-lettertype"/>
    <w:uiPriority w:val="99"/>
    <w:semiHidden/>
    <w:rsid w:val="006E3850"/>
    <w:rPr>
      <w:color w:val="808080"/>
    </w:rPr>
  </w:style>
  <w:style w:type="paragraph" w:customStyle="1" w:styleId="Tussenkopje">
    <w:name w:val="Tussenkopje"/>
    <w:basedOn w:val="Standaard1"/>
    <w:link w:val="TussenkopjeChar"/>
    <w:qFormat/>
    <w:rsid w:val="00263492"/>
    <w:rPr>
      <w:rFonts w:ascii="URW Form Light" w:hAnsi="URW Form Light"/>
      <w:color w:val="005C99" w:themeColor="accent3"/>
      <w:sz w:val="22"/>
    </w:rPr>
  </w:style>
  <w:style w:type="paragraph" w:customStyle="1" w:styleId="Covertitel">
    <w:name w:val="Covertitel"/>
    <w:basedOn w:val="Standaard"/>
    <w:link w:val="CovertitelChar"/>
    <w:qFormat/>
    <w:rsid w:val="00040E77"/>
    <w:rPr>
      <w:rFonts w:ascii="URW Form Heavy" w:hAnsi="URW Form Heavy"/>
      <w:i/>
      <w:iCs/>
      <w:caps/>
      <w:color w:val="FFFFFF" w:themeColor="background1"/>
      <w:kern w:val="16"/>
      <w:sz w:val="40"/>
      <w:szCs w:val="40"/>
    </w:rPr>
  </w:style>
  <w:style w:type="character" w:customStyle="1" w:styleId="Standaard1Char">
    <w:name w:val="Standaard1 Char"/>
    <w:basedOn w:val="Standaardalinea-lettertype"/>
    <w:link w:val="Standaard1"/>
    <w:rsid w:val="006650B8"/>
    <w:rPr>
      <w:rFonts w:ascii="Arial Narrow" w:hAnsi="Arial Narrow"/>
      <w:b/>
      <w:sz w:val="24"/>
    </w:rPr>
  </w:style>
  <w:style w:type="character" w:customStyle="1" w:styleId="TussenkopjeChar">
    <w:name w:val="Tussenkopje Char"/>
    <w:basedOn w:val="Standaard1Char"/>
    <w:link w:val="Tussenkopje"/>
    <w:rsid w:val="00263492"/>
    <w:rPr>
      <w:rFonts w:ascii="URW Form Light" w:hAnsi="URW Form Light"/>
      <w:b/>
      <w:color w:val="005C99" w:themeColor="accent3"/>
      <w:sz w:val="22"/>
    </w:rPr>
  </w:style>
  <w:style w:type="paragraph" w:customStyle="1" w:styleId="SubtitelCover">
    <w:name w:val="Subtitel Cover"/>
    <w:basedOn w:val="Standaard"/>
    <w:link w:val="SubtitelCoverChar"/>
    <w:qFormat/>
    <w:rsid w:val="00124947"/>
    <w:pPr>
      <w:jc w:val="center"/>
    </w:pPr>
    <w:rPr>
      <w:b/>
      <w:caps/>
      <w:color w:val="FFFFFF" w:themeColor="background1"/>
      <w:sz w:val="28"/>
    </w:rPr>
  </w:style>
  <w:style w:type="character" w:customStyle="1" w:styleId="CovertitelChar">
    <w:name w:val="Covertitel Char"/>
    <w:basedOn w:val="Standaardalinea-lettertype"/>
    <w:link w:val="Covertitel"/>
    <w:rsid w:val="00040E77"/>
    <w:rPr>
      <w:rFonts w:ascii="URW Form Heavy" w:hAnsi="URW Form Heavy"/>
      <w:i/>
      <w:iCs/>
      <w:caps/>
      <w:color w:val="FFFFFF" w:themeColor="background1"/>
      <w:kern w:val="16"/>
      <w:sz w:val="40"/>
      <w:szCs w:val="40"/>
    </w:rPr>
  </w:style>
  <w:style w:type="paragraph" w:customStyle="1" w:styleId="Voorwoord">
    <w:name w:val="Voorwoord"/>
    <w:basedOn w:val="Titel1"/>
    <w:link w:val="VoorwoordChar"/>
    <w:rsid w:val="00F95ED4"/>
    <w:rPr>
      <w:noProof/>
      <w:color w:val="FFFFFF" w:themeColor="background1"/>
      <w:sz w:val="22"/>
    </w:rPr>
  </w:style>
  <w:style w:type="character" w:customStyle="1" w:styleId="SubtitelCoverChar">
    <w:name w:val="Subtitel Cover Char"/>
    <w:basedOn w:val="Standaardalinea-lettertype"/>
    <w:link w:val="SubtitelCover"/>
    <w:rsid w:val="00124947"/>
    <w:rPr>
      <w:rFonts w:ascii="URW Form Light" w:hAnsi="URW Form Light"/>
      <w:b/>
      <w:caps/>
      <w:color w:val="FFFFFF" w:themeColor="background1"/>
      <w:sz w:val="28"/>
    </w:rPr>
  </w:style>
  <w:style w:type="paragraph" w:customStyle="1" w:styleId="Voorwoordtekst">
    <w:name w:val="Voorwoord tekst"/>
    <w:basedOn w:val="Standaard"/>
    <w:link w:val="VoorwoordtekstChar"/>
    <w:qFormat/>
    <w:rsid w:val="00990A99"/>
    <w:rPr>
      <w:color w:val="FFFFFF" w:themeColor="background1"/>
    </w:rPr>
  </w:style>
  <w:style w:type="character" w:customStyle="1" w:styleId="Kop1Char">
    <w:name w:val="Kop 1 Char"/>
    <w:basedOn w:val="Standaardalinea-lettertype"/>
    <w:link w:val="Kop1"/>
    <w:uiPriority w:val="9"/>
    <w:rsid w:val="00263492"/>
    <w:rPr>
      <w:rFonts w:ascii="URW Form" w:hAnsi="URW Form"/>
      <w:caps/>
      <w:color w:val="005C99" w:themeColor="accent3"/>
      <w:sz w:val="36"/>
    </w:rPr>
  </w:style>
  <w:style w:type="character" w:customStyle="1" w:styleId="Titel1Char">
    <w:name w:val="Titel1 Char"/>
    <w:basedOn w:val="Kop1Char"/>
    <w:link w:val="Titel1"/>
    <w:rsid w:val="00990A99"/>
    <w:rPr>
      <w:rFonts w:ascii="URW Form" w:hAnsi="URW Form"/>
      <w:caps/>
      <w:color w:val="1E75BB"/>
      <w:sz w:val="36"/>
    </w:rPr>
  </w:style>
  <w:style w:type="character" w:customStyle="1" w:styleId="VoorwoordChar">
    <w:name w:val="Voorwoord Char"/>
    <w:basedOn w:val="Titel1Char"/>
    <w:link w:val="Voorwoord"/>
    <w:rsid w:val="00F95ED4"/>
    <w:rPr>
      <w:rFonts w:ascii="URW Form" w:hAnsi="URW Form"/>
      <w:caps/>
      <w:noProof/>
      <w:color w:val="FFFFFF" w:themeColor="background1"/>
      <w:sz w:val="22"/>
    </w:rPr>
  </w:style>
  <w:style w:type="paragraph" w:customStyle="1" w:styleId="Teamnaam">
    <w:name w:val="Teamnaam"/>
    <w:basedOn w:val="Standaard"/>
    <w:link w:val="TeamnaamChar"/>
    <w:qFormat/>
    <w:rsid w:val="00550664"/>
    <w:pPr>
      <w:framePr w:hSpace="141" w:wrap="around" w:vAnchor="page" w:hAnchor="page" w:x="4134" w:y="11019"/>
    </w:pPr>
    <w:rPr>
      <w:bCs/>
      <w:noProof/>
      <w:color w:val="FFFFFF" w:themeColor="background1"/>
      <w:sz w:val="20"/>
      <w:szCs w:val="16"/>
    </w:rPr>
  </w:style>
  <w:style w:type="character" w:customStyle="1" w:styleId="VoorwoordtekstChar">
    <w:name w:val="Voorwoord tekst Char"/>
    <w:basedOn w:val="Standaardalinea-lettertype"/>
    <w:link w:val="Voorwoordtekst"/>
    <w:rsid w:val="00990A99"/>
    <w:rPr>
      <w:rFonts w:ascii="URW Form Light" w:hAnsi="URW Form Light"/>
      <w:color w:val="FFFFFF" w:themeColor="background1"/>
      <w:sz w:val="22"/>
    </w:rPr>
  </w:style>
  <w:style w:type="character" w:customStyle="1" w:styleId="TeamnaamChar">
    <w:name w:val="Teamnaam Char"/>
    <w:basedOn w:val="Standaardalinea-lettertype"/>
    <w:link w:val="Teamnaam"/>
    <w:rsid w:val="00550664"/>
    <w:rPr>
      <w:rFonts w:ascii="URW Form Light" w:hAnsi="URW Form Light"/>
      <w:bCs/>
      <w:noProof/>
      <w:color w:val="FFFFFF" w:themeColor="background1"/>
      <w:szCs w:val="16"/>
    </w:rPr>
  </w:style>
  <w:style w:type="character" w:styleId="Nadruk">
    <w:name w:val="Emphasis"/>
    <w:aliases w:val="Dikgedrukt woord"/>
    <w:basedOn w:val="Standaardalinea-lettertype"/>
    <w:qFormat/>
    <w:rsid w:val="00B62A7B"/>
    <w:rPr>
      <w:rFonts w:ascii="URW Form Light" w:hAnsi="URW Form Light"/>
      <w:b/>
      <w:i w:val="0"/>
      <w:iCs/>
      <w:color w:val="005C99" w:themeColor="accent3"/>
      <w:sz w:val="22"/>
    </w:rPr>
  </w:style>
  <w:style w:type="paragraph" w:styleId="Inhopg4">
    <w:name w:val="toc 4"/>
    <w:basedOn w:val="Standaard"/>
    <w:next w:val="Standaard"/>
    <w:autoRedefine/>
    <w:uiPriority w:val="39"/>
    <w:unhideWhenUsed/>
    <w:rsid w:val="00D15655"/>
    <w:pPr>
      <w:tabs>
        <w:tab w:val="left" w:pos="1701"/>
      </w:tabs>
      <w:spacing w:after="100"/>
      <w:ind w:left="1701"/>
    </w:pPr>
    <w:rPr>
      <w:color w:val="005C99" w:themeColor="accent3"/>
      <w:sz w:val="20"/>
    </w:rPr>
  </w:style>
  <w:style w:type="paragraph" w:styleId="Inhopg5">
    <w:name w:val="toc 5"/>
    <w:basedOn w:val="Standaard"/>
    <w:next w:val="Standaard"/>
    <w:autoRedefine/>
    <w:semiHidden/>
    <w:unhideWhenUsed/>
    <w:rsid w:val="00263492"/>
    <w:pPr>
      <w:spacing w:after="100"/>
      <w:ind w:left="880"/>
    </w:pPr>
    <w:rPr>
      <w:color w:val="005C99" w:themeColor="accent3"/>
    </w:rPr>
  </w:style>
  <w:style w:type="paragraph" w:styleId="Inhopg6">
    <w:name w:val="toc 6"/>
    <w:basedOn w:val="Standaard"/>
    <w:next w:val="Standaard"/>
    <w:autoRedefine/>
    <w:semiHidden/>
    <w:unhideWhenUsed/>
    <w:rsid w:val="00263492"/>
    <w:pPr>
      <w:spacing w:after="100"/>
      <w:ind w:left="1100"/>
    </w:pPr>
  </w:style>
  <w:style w:type="paragraph" w:styleId="Ondertitel">
    <w:name w:val="Subtitle"/>
    <w:basedOn w:val="Standaard"/>
    <w:next w:val="Standaard"/>
    <w:link w:val="OndertitelChar"/>
    <w:qFormat/>
    <w:rsid w:val="00263492"/>
    <w:pPr>
      <w:numPr>
        <w:ilvl w:val="1"/>
      </w:numPr>
      <w:spacing w:after="160"/>
    </w:pPr>
    <w:rPr>
      <w:rFonts w:eastAsiaTheme="minorEastAsia" w:cstheme="minorBidi"/>
      <w:color w:val="005C99" w:themeColor="accent3"/>
      <w:spacing w:val="15"/>
      <w:sz w:val="18"/>
      <w:szCs w:val="22"/>
    </w:rPr>
  </w:style>
  <w:style w:type="character" w:customStyle="1" w:styleId="OndertitelChar">
    <w:name w:val="Ondertitel Char"/>
    <w:basedOn w:val="Standaardalinea-lettertype"/>
    <w:link w:val="Ondertitel"/>
    <w:rsid w:val="00263492"/>
    <w:rPr>
      <w:rFonts w:ascii="URW Form Light" w:eastAsiaTheme="minorEastAsia" w:hAnsi="URW Form Light" w:cstheme="minorBidi"/>
      <w:color w:val="005C99" w:themeColor="accent3"/>
      <w:spacing w:val="15"/>
      <w:sz w:val="18"/>
      <w:szCs w:val="22"/>
    </w:rPr>
  </w:style>
  <w:style w:type="character" w:customStyle="1" w:styleId="Kop2Char">
    <w:name w:val="Kop 2 Char"/>
    <w:basedOn w:val="Standaardalinea-lettertype"/>
    <w:link w:val="Kop2"/>
    <w:rsid w:val="00C43E65"/>
    <w:rPr>
      <w:rFonts w:ascii="URW Form" w:hAnsi="URW Form"/>
      <w:caps/>
      <w:color w:val="005C99" w:themeColor="accent3"/>
      <w:sz w:val="24"/>
    </w:rPr>
  </w:style>
  <w:style w:type="character" w:customStyle="1" w:styleId="Kop3Char">
    <w:name w:val="Kop 3 Char"/>
    <w:basedOn w:val="Standaardalinea-lettertype"/>
    <w:link w:val="Kop3"/>
    <w:rsid w:val="00C43E65"/>
    <w:rPr>
      <w:rFonts w:ascii="URW Form" w:hAnsi="URW Form"/>
      <w:caps/>
      <w:color w:val="005C99" w:themeColor="accent3"/>
      <w:sz w:val="22"/>
    </w:rPr>
  </w:style>
  <w:style w:type="character" w:customStyle="1" w:styleId="VoettekstChar">
    <w:name w:val="Voettekst Char"/>
    <w:basedOn w:val="Standaardalinea-lettertype"/>
    <w:link w:val="Voettekst"/>
    <w:uiPriority w:val="99"/>
    <w:rsid w:val="003569BF"/>
    <w:rPr>
      <w:rFonts w:ascii="URW Form Light" w:hAnsi="URW Form Light"/>
      <w:sz w:val="18"/>
    </w:rPr>
  </w:style>
  <w:style w:type="character" w:customStyle="1" w:styleId="Kop4Char">
    <w:name w:val="Kop 4 Char"/>
    <w:basedOn w:val="Standaardalinea-lettertype"/>
    <w:link w:val="Kop4"/>
    <w:uiPriority w:val="9"/>
    <w:rsid w:val="00C43E65"/>
    <w:rPr>
      <w:rFonts w:ascii="URW Form" w:hAnsi="URW Form"/>
      <w:caps/>
      <w:color w:val="005C99" w:themeColor="accent3"/>
    </w:rPr>
  </w:style>
  <w:style w:type="paragraph" w:styleId="Lijstalinea">
    <w:name w:val="List Paragraph"/>
    <w:basedOn w:val="Standaard"/>
    <w:uiPriority w:val="34"/>
    <w:qFormat/>
    <w:rsid w:val="00B62A7B"/>
    <w:pPr>
      <w:ind w:left="720"/>
      <w:contextualSpacing/>
    </w:pPr>
    <w:rPr>
      <w:szCs w:val="24"/>
    </w:rPr>
  </w:style>
  <w:style w:type="paragraph" w:customStyle="1" w:styleId="null">
    <w:name w:val="null"/>
    <w:basedOn w:val="Standaard"/>
    <w:rsid w:val="00C43E65"/>
    <w:pPr>
      <w:spacing w:before="100" w:beforeAutospacing="1" w:after="100" w:afterAutospacing="1"/>
    </w:pPr>
    <w:rPr>
      <w:rFonts w:ascii="Times New Roman" w:hAnsi="Times New Roman"/>
      <w:sz w:val="24"/>
      <w:szCs w:val="24"/>
    </w:rPr>
  </w:style>
  <w:style w:type="paragraph" w:styleId="Normaalweb">
    <w:name w:val="Normal (Web)"/>
    <w:basedOn w:val="Standaard"/>
    <w:uiPriority w:val="99"/>
    <w:unhideWhenUsed/>
    <w:rsid w:val="003569BF"/>
    <w:pPr>
      <w:spacing w:before="100" w:beforeAutospacing="1" w:after="100" w:afterAutospacing="1"/>
    </w:pPr>
    <w:rPr>
      <w:sz w:val="24"/>
      <w:szCs w:val="24"/>
    </w:rPr>
  </w:style>
  <w:style w:type="character" w:styleId="Hyperlink">
    <w:name w:val="Hyperlink"/>
    <w:basedOn w:val="Standaardalinea-lettertype"/>
    <w:uiPriority w:val="99"/>
    <w:unhideWhenUsed/>
    <w:rsid w:val="00C43E65"/>
    <w:rPr>
      <w:color w:val="005C99" w:themeColor="hyperlink"/>
      <w:u w:val="single"/>
    </w:rPr>
  </w:style>
  <w:style w:type="character" w:styleId="Onopgelostemelding">
    <w:name w:val="Unresolved Mention"/>
    <w:basedOn w:val="Standaardalinea-lettertype"/>
    <w:uiPriority w:val="99"/>
    <w:semiHidden/>
    <w:unhideWhenUsed/>
    <w:rsid w:val="00C43E65"/>
    <w:rPr>
      <w:color w:val="605E5C"/>
      <w:shd w:val="clear" w:color="auto" w:fill="E1DFDD"/>
    </w:rPr>
  </w:style>
  <w:style w:type="table" w:styleId="Tabelraster">
    <w:name w:val="Table Grid"/>
    <w:basedOn w:val="Standaardtabel"/>
    <w:uiPriority w:val="39"/>
    <w:rsid w:val="00C43E65"/>
    <w:rPr>
      <w:rFonts w:asciiTheme="minorHAnsi" w:hAnsiTheme="minorHAnsi" w:cstheme="minorBid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e">
    <w:name w:val="Revision"/>
    <w:hidden/>
    <w:uiPriority w:val="99"/>
    <w:semiHidden/>
    <w:rsid w:val="00C43E65"/>
    <w:rPr>
      <w:rFonts w:ascii="Arial" w:hAnsi="Arial"/>
      <w:sz w:val="22"/>
      <w:szCs w:val="24"/>
    </w:rPr>
  </w:style>
  <w:style w:type="character" w:styleId="Verwijzingopmerking">
    <w:name w:val="annotation reference"/>
    <w:basedOn w:val="Standaardalinea-lettertype"/>
    <w:uiPriority w:val="99"/>
    <w:semiHidden/>
    <w:unhideWhenUsed/>
    <w:rsid w:val="00C43E65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C43E65"/>
    <w:rPr>
      <w:rFonts w:ascii="Arial" w:hAnsi="Arial"/>
      <w:sz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C43E65"/>
    <w:rPr>
      <w:rFonts w:ascii="Arial" w:hAnsi="Arial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C43E65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C43E65"/>
    <w:rPr>
      <w:rFonts w:ascii="Arial" w:hAnsi="Arial"/>
      <w:b/>
      <w:bCs/>
    </w:rPr>
  </w:style>
  <w:style w:type="character" w:customStyle="1" w:styleId="KoptekstChar">
    <w:name w:val="Koptekst Char"/>
    <w:basedOn w:val="Standaardalinea-lettertype"/>
    <w:link w:val="Koptekst"/>
    <w:rsid w:val="00C43E65"/>
    <w:rPr>
      <w:rFonts w:ascii="URW Form Light" w:hAnsi="URW Form Light"/>
      <w:sz w:val="22"/>
    </w:rPr>
  </w:style>
  <w:style w:type="paragraph" w:styleId="Voetnoottekst">
    <w:name w:val="footnote text"/>
    <w:basedOn w:val="Standaard"/>
    <w:link w:val="VoetnoottekstChar"/>
    <w:uiPriority w:val="99"/>
    <w:semiHidden/>
    <w:unhideWhenUsed/>
    <w:rsid w:val="00C43E65"/>
    <w:rPr>
      <w:rFonts w:ascii="Arial" w:hAnsi="Arial"/>
      <w:sz w:val="20"/>
    </w:rPr>
  </w:style>
  <w:style w:type="character" w:customStyle="1" w:styleId="VoetnoottekstChar">
    <w:name w:val="Voetnoottekst Char"/>
    <w:basedOn w:val="Standaardalinea-lettertype"/>
    <w:link w:val="Voetnoottekst"/>
    <w:semiHidden/>
    <w:rsid w:val="00C43E65"/>
    <w:rPr>
      <w:rFonts w:ascii="Arial" w:hAnsi="Arial"/>
    </w:rPr>
  </w:style>
  <w:style w:type="character" w:styleId="Voetnootmarkering">
    <w:name w:val="footnote reference"/>
    <w:basedOn w:val="Standaardalinea-lettertype"/>
    <w:uiPriority w:val="99"/>
    <w:semiHidden/>
    <w:unhideWhenUsed/>
    <w:rsid w:val="00C43E65"/>
    <w:rPr>
      <w:vertAlign w:val="superscript"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C268A0"/>
    <w:pPr>
      <w:keepNext/>
      <w:keepLines/>
      <w:pageBreakBefore w:val="0"/>
      <w:numPr>
        <w:numId w:val="0"/>
      </w:numPr>
      <w:spacing w:before="240" w:after="0" w:line="259" w:lineRule="auto"/>
      <w:outlineLvl w:val="9"/>
    </w:pPr>
    <w:rPr>
      <w:rFonts w:ascii="URW Form Light" w:eastAsiaTheme="majorEastAsia" w:hAnsi="URW Form Light" w:cstheme="majorBidi"/>
      <w:szCs w:val="32"/>
    </w:rPr>
  </w:style>
  <w:style w:type="paragraph" w:styleId="Citaat">
    <w:name w:val="Quote"/>
    <w:basedOn w:val="Standaard"/>
    <w:next w:val="Standaard"/>
    <w:link w:val="CitaatChar"/>
    <w:uiPriority w:val="29"/>
    <w:qFormat/>
    <w:rsid w:val="00F95ED4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atChar">
    <w:name w:val="Citaat Char"/>
    <w:basedOn w:val="Standaardalinea-lettertype"/>
    <w:link w:val="Citaat"/>
    <w:uiPriority w:val="29"/>
    <w:rsid w:val="00F95ED4"/>
    <w:rPr>
      <w:rFonts w:ascii="URW Form Light" w:hAnsi="URW Form Light"/>
      <w:i/>
      <w:iCs/>
      <w:color w:val="404040" w:themeColor="text1" w:themeTint="BF"/>
      <w:sz w:val="22"/>
    </w:rPr>
  </w:style>
  <w:style w:type="character" w:styleId="Titelvanboek">
    <w:name w:val="Book Title"/>
    <w:basedOn w:val="Standaardalinea-lettertype"/>
    <w:uiPriority w:val="33"/>
    <w:qFormat/>
    <w:rsid w:val="00550664"/>
    <w:rPr>
      <w:rFonts w:ascii="URW Form Light" w:hAnsi="URW Form Light"/>
      <w:b/>
      <w:bCs/>
      <w:i w:val="0"/>
      <w:iCs/>
      <w:color w:val="005C99" w:themeColor="accent3"/>
      <w:spacing w:val="5"/>
    </w:rPr>
  </w:style>
  <w:style w:type="paragraph" w:customStyle="1" w:styleId="StijlKop1Achtergrond1">
    <w:name w:val="Stijl Kop 1 + Achtergrond 1"/>
    <w:basedOn w:val="Kop1"/>
    <w:rsid w:val="003569BF"/>
    <w:rPr>
      <w:color w:val="FFFFFF" w:themeColor="background1"/>
    </w:rPr>
  </w:style>
  <w:style w:type="paragraph" w:customStyle="1" w:styleId="Kopvoorwoord">
    <w:name w:val="Kop voorwoord"/>
    <w:basedOn w:val="Tussenkopje"/>
    <w:qFormat/>
    <w:rsid w:val="000D62CB"/>
    <w:rPr>
      <w:noProof/>
      <w:color w:val="FFFFFF" w:themeColor="background1"/>
      <w:sz w:val="24"/>
      <w:szCs w:val="24"/>
    </w:rPr>
  </w:style>
  <w:style w:type="table" w:styleId="Lijsttabel3-Accent3">
    <w:name w:val="List Table 3 Accent 3"/>
    <w:basedOn w:val="Standaardtabel"/>
    <w:uiPriority w:val="48"/>
    <w:rsid w:val="00A077FE"/>
    <w:tblPr>
      <w:tblStyleRowBandSize w:val="1"/>
      <w:tblStyleColBandSize w:val="1"/>
      <w:tblBorders>
        <w:top w:val="single" w:sz="4" w:space="0" w:color="005C99" w:themeColor="accent3"/>
        <w:left w:val="single" w:sz="4" w:space="0" w:color="005C99" w:themeColor="accent3"/>
        <w:bottom w:val="single" w:sz="4" w:space="0" w:color="005C99" w:themeColor="accent3"/>
        <w:right w:val="single" w:sz="4" w:space="0" w:color="005C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5C99" w:themeFill="accent3"/>
      </w:tcPr>
    </w:tblStylePr>
    <w:tblStylePr w:type="lastRow">
      <w:rPr>
        <w:b/>
        <w:bCs/>
      </w:rPr>
      <w:tblPr/>
      <w:tcPr>
        <w:tcBorders>
          <w:top w:val="double" w:sz="4" w:space="0" w:color="005C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5C99" w:themeColor="accent3"/>
          <w:right w:val="single" w:sz="4" w:space="0" w:color="005C99" w:themeColor="accent3"/>
        </w:tcBorders>
      </w:tcPr>
    </w:tblStylePr>
    <w:tblStylePr w:type="band1Horz">
      <w:tblPr/>
      <w:tcPr>
        <w:tcBorders>
          <w:top w:val="single" w:sz="4" w:space="0" w:color="005C99" w:themeColor="accent3"/>
          <w:bottom w:val="single" w:sz="4" w:space="0" w:color="005C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5C99" w:themeColor="accent3"/>
          <w:left w:val="nil"/>
        </w:tcBorders>
      </w:tcPr>
    </w:tblStylePr>
    <w:tblStylePr w:type="swCell">
      <w:tblPr/>
      <w:tcPr>
        <w:tcBorders>
          <w:top w:val="double" w:sz="4" w:space="0" w:color="005C99" w:themeColor="accent3"/>
          <w:right w:val="nil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/>
</file>

<file path=word/_rels/customizations.xml.rels><?xml version="1.0" encoding="UTF-8" standalone="yes"?>
<Relationships xmlns="http://schemas.openxmlformats.org/package/2006/relationships"><Relationship Id="rId1" Type="http://schemas.microsoft.com/office/2006/relationships/attachedToolbars" Target="attachedToolbars.bin"/></Relationship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7.xml"/><Relationship Id="rId13" Type="http://schemas.openxmlformats.org/officeDocument/2006/relationships/settings" Target="settings.xml"/><Relationship Id="rId18" Type="http://schemas.openxmlformats.org/officeDocument/2006/relationships/footer" Target="footer1.xml"/><Relationship Id="rId3" Type="http://schemas.openxmlformats.org/officeDocument/2006/relationships/customXml" Target="../customXml/item2.xml"/><Relationship Id="rId21" Type="http://schemas.openxmlformats.org/officeDocument/2006/relationships/glossaryDocument" Target="glossary/document.xml"/><Relationship Id="rId7" Type="http://schemas.openxmlformats.org/officeDocument/2006/relationships/customXml" Target="../customXml/item6.xml"/><Relationship Id="rId12" Type="http://schemas.openxmlformats.org/officeDocument/2006/relationships/styles" Target="styles.xml"/><Relationship Id="rId17" Type="http://schemas.openxmlformats.org/officeDocument/2006/relationships/image" Target="media/image1.png"/><Relationship Id="rId2" Type="http://schemas.openxmlformats.org/officeDocument/2006/relationships/customXml" Target="../customXml/item1.xml"/><Relationship Id="rId16" Type="http://schemas.openxmlformats.org/officeDocument/2006/relationships/endnotes" Target="endnotes.xml"/><Relationship Id="rId20" Type="http://schemas.openxmlformats.org/officeDocument/2006/relationships/fontTable" Target="fontTable.xml"/><Relationship Id="rId1" Type="http://schemas.microsoft.com/office/2006/relationships/keyMapCustomizations" Target="customizations.xml"/><Relationship Id="rId6" Type="http://schemas.openxmlformats.org/officeDocument/2006/relationships/customXml" Target="../customXml/item5.xml"/><Relationship Id="rId11" Type="http://schemas.openxmlformats.org/officeDocument/2006/relationships/numbering" Target="numbering.xml"/><Relationship Id="rId5" Type="http://schemas.openxmlformats.org/officeDocument/2006/relationships/customXml" Target="../customXml/item4.xml"/><Relationship Id="rId15" Type="http://schemas.openxmlformats.org/officeDocument/2006/relationships/footnotes" Target="footnotes.xml"/><Relationship Id="rId10" Type="http://schemas.openxmlformats.org/officeDocument/2006/relationships/customXml" Target="../customXml/item9.xml"/><Relationship Id="rId19" Type="http://schemas.openxmlformats.org/officeDocument/2006/relationships/footer" Target="footer2.xml"/><Relationship Id="rId4" Type="http://schemas.openxmlformats.org/officeDocument/2006/relationships/customXml" Target="../customXml/item3.xml"/><Relationship Id="rId9" Type="http://schemas.openxmlformats.org/officeDocument/2006/relationships/customXml" Target="../customXml/item8.xml"/><Relationship Id="rId14" Type="http://schemas.openxmlformats.org/officeDocument/2006/relationships/webSettings" Target="webSettings.xml"/><Relationship Id="rId22" Type="http://schemas.openxmlformats.org/officeDocument/2006/relationships/theme" Target="theme/theme1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efaultPlaceholder_-185401344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1560BFA-71F6-4534-9C83-2815B2AA188C}"/>
      </w:docPartPr>
      <w:docPartBody>
        <w:p w:rsidR="003D6917" w:rsidRDefault="003D6917">
          <w:r w:rsidRPr="00E95684">
            <w:rPr>
              <w:rStyle w:val="Tekstvantijdelijkeaanduiding"/>
            </w:rPr>
            <w:t>Klik of tik om tekst in te voeren.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URW Form Light">
    <w:altName w:val="Calibri"/>
    <w:panose1 w:val="00000400000000000000"/>
    <w:charset w:val="00"/>
    <w:family w:val="modern"/>
    <w:notTrueType/>
    <w:pitch w:val="variable"/>
    <w:sig w:usb0="00000007" w:usb1="00000001" w:usb2="00000000" w:usb3="00000000" w:csb0="00000093" w:csb1="00000000"/>
  </w:font>
  <w:font w:name="URW Form">
    <w:panose1 w:val="00000500000000000000"/>
    <w:charset w:val="00"/>
    <w:family w:val="modern"/>
    <w:notTrueType/>
    <w:pitch w:val="variable"/>
    <w:sig w:usb0="00000007" w:usb1="00000001" w:usb2="00000000" w:usb3="00000000" w:csb0="00000093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URW Form Heavy">
    <w:panose1 w:val="00000900000000000000"/>
    <w:charset w:val="00"/>
    <w:family w:val="modern"/>
    <w:notTrueType/>
    <w:pitch w:val="variable"/>
    <w:sig w:usb0="00000007" w:usb1="00000001" w:usb2="00000000" w:usb3="00000000" w:csb0="00000093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sDel="0" w:formatting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3D6917"/>
    <w:rsid w:val="00055117"/>
    <w:rsid w:val="000703EF"/>
    <w:rsid w:val="002A5214"/>
    <w:rsid w:val="002B786D"/>
    <w:rsid w:val="00316F83"/>
    <w:rsid w:val="003D6917"/>
    <w:rsid w:val="003E558D"/>
    <w:rsid w:val="00435788"/>
    <w:rsid w:val="0053756F"/>
    <w:rsid w:val="00607D32"/>
    <w:rsid w:val="00694650"/>
    <w:rsid w:val="007E6229"/>
    <w:rsid w:val="007F30D0"/>
    <w:rsid w:val="008B0B25"/>
    <w:rsid w:val="00A97FC7"/>
    <w:rsid w:val="00AD291A"/>
    <w:rsid w:val="00B03FF3"/>
    <w:rsid w:val="00B37A04"/>
    <w:rsid w:val="00BC5935"/>
    <w:rsid w:val="00C76E35"/>
    <w:rsid w:val="00CF48E8"/>
    <w:rsid w:val="00DE325A"/>
    <w:rsid w:val="00F56A6F"/>
    <w:rsid w:val="00F76C47"/>
    <w:rsid w:val="00F97D39"/>
    <w:rsid w:val="00FB05AB"/>
    <w:rsid w:val="00FD597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nl-NL" w:eastAsia="nl-N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Corporate Venlo">
      <a:dk1>
        <a:sysClr val="windowText" lastClr="000000"/>
      </a:dk1>
      <a:lt1>
        <a:sysClr val="window" lastClr="FFFFFF"/>
      </a:lt1>
      <a:dk2>
        <a:srgbClr val="11175E"/>
      </a:dk2>
      <a:lt2>
        <a:srgbClr val="595959"/>
      </a:lt2>
      <a:accent1>
        <a:srgbClr val="216D08"/>
      </a:accent1>
      <a:accent2>
        <a:srgbClr val="A02C41"/>
      </a:accent2>
      <a:accent3>
        <a:srgbClr val="005C99"/>
      </a:accent3>
      <a:accent4>
        <a:srgbClr val="C44578"/>
      </a:accent4>
      <a:accent5>
        <a:srgbClr val="00857E"/>
      </a:accent5>
      <a:accent6>
        <a:srgbClr val="323232"/>
      </a:accent6>
      <a:hlink>
        <a:srgbClr val="005C99"/>
      </a:hlink>
      <a:folHlink>
        <a:srgbClr val="005C99"/>
      </a:folHlink>
    </a:clrScheme>
    <a:fontScheme name="Kantoor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TemplafyTemplateConfiguration><![CDATA[{"elementsMetadata":[],"transformationConfigurations":[{"image":"{{UserProfile.LogoSelection.LogoName}}","shapeName":"ImageHeader","width":"{{UserProfile.LogoSelection.LogoHeaderWidth}}","height":"{{UserProfile.LogoSelection.LogoHeaderHeight}}","namedSections":"{{NamedSections.First}}","namedPages":"{{NamedPages.Default}}","leftOffset":"{{UserProfile.LogoSelection.LogoHeaderLeftOffset}}","horizontalRelativePosition":"{{HorizontalRelativePosition.Page}}","topOffset":"{{UserProfile.LogoSelection.LogoHeaderTopOffset}}","verticalRelativePosition":"{{VerticalRelativePosition.Page}}","imageTextWrapping":"{{ImageTextWrapping.BehindText}}","disableUpdates":false,"type":"imageHeader"}],"isBaseTemplate":false,"enableDocumentContentUpdater":true,"version":"2.0"}]]></TemplafyTemplateConfiguration>
</file>

<file path=customXml/item3.xml><?xml version="1.0" encoding="utf-8"?>
<?mso-contentType ?>
<SharedContentType xmlns="Microsoft.SharePoint.Taxonomy.ContentTypeSync" SourceId="ec625830-0393-40cf-9517-f15112bf8dda" ContentTypeId="0x0101" PreviousValue="false"/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tns:customPropertyEditors xmlns:tns="http://schemas.microsoft.com/office/2006/customDocumentInformationPanel">
  <tns:showOnOpen>true</tns:showOnOpen>
  <tns:defaultPropertyEditorNamespace>Standaardeigenschappen</tns:defaultPropertyEditorNamespace>
</tns:customPropertyEditors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9fcf97e-9f39-46dd-85a5-bcd537c85601">
      <Terms xmlns="http://schemas.microsoft.com/office/infopath/2007/PartnerControls"/>
    </lcf76f155ced4ddcb4097134ff3c332f>
    <_dlc_DocId xmlns="03bd74fd-07c3-422e-aa2e-bb399ef1b9ad">YR6JKSAZANR5-2033833828-3834</_dlc_DocId>
    <_dlc_DocIdUrl xmlns="03bd74fd-07c3-422e-aa2e-bb399ef1b9ad">
      <Url>https://gemeentevenlo.sharepoint.com/sites/t-rginkt-Intern/_layouts/15/DocIdRedir.aspx?ID=YR6JKSAZANR5-2033833828-3834</Url>
      <Description>YR6JKSAZANR5-2033833828-3834</Description>
    </_dlc_DocIdUrl>
  </documentManagement>
</p:propertie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BED6F1769AE6D4E842FA1B7D96DCA84" ma:contentTypeVersion="20" ma:contentTypeDescription="Een nieuw document maken." ma:contentTypeScope="" ma:versionID="76345d76d8d914f9311784e15244690a">
  <xsd:schema xmlns:xsd="http://www.w3.org/2001/XMLSchema" xmlns:xs="http://www.w3.org/2001/XMLSchema" xmlns:p="http://schemas.microsoft.com/office/2006/metadata/properties" xmlns:ns2="03bd74fd-07c3-422e-aa2e-bb399ef1b9ad" xmlns:ns3="49fcf97e-9f39-46dd-85a5-bcd537c85601" targetNamespace="http://schemas.microsoft.com/office/2006/metadata/properties" ma:root="true" ma:fieldsID="c9a0a620dd97ec57c32cc96e5b1d2277" ns2:_="" ns3:_="">
    <xsd:import namespace="03bd74fd-07c3-422e-aa2e-bb399ef1b9ad"/>
    <xsd:import namespace="49fcf97e-9f39-46dd-85a5-bcd537c85601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2:SharedWithUsers" minOccurs="0"/>
                <xsd:element ref="ns2:SharedWithDetails" minOccurs="0"/>
                <xsd:element ref="ns3:lcf76f155ced4ddcb4097134ff3c332f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bd74fd-07c3-422e-aa2e-bb399ef1b9a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9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SharedWithUsers" ma:index="15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fcf97e-9f39-46dd-85a5-bcd537c856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Afbeeldingtags" ma:readOnly="false" ma:fieldId="{5cf76f15-5ced-4ddc-b409-7134ff3c332f}" ma:taxonomyMulti="true" ma:sspId="ec625830-0393-40cf-9517-f15112bf8dd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7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9.xml><?xml version="1.0" encoding="utf-8"?>
<TemplafyFormConfiguration><![CDATA[{"formFields":[{"required":false,"placeholder":"","lines":0,"helpTexts":{"prefix":"","postfix":"Vul hier de beknopte titel van het rapport in. Dit komt in de voettekst van het rapport te staan."},"spacing":{},"shareValue":false,"type":"textBox","name":"BeknopteTitel","label":"Beknopte titel","fullyQualifiedName":"BeknopteTitel"},{"required":false,"helpTexts":{"prefix":"","postfix":""},"spacing":{},"shareValue":false,"type":"datePicker","name":"DatumAanmaakDocument","label":"Datum aanmaak document / Opmaakdatum","fullyQualifiedName":"DatumAanmaakDocument"},{"required":false,"placeholder":"Alleen invullen indien niet in OneGov is gestart","lines":1,"shareValue":true,"type":"textBox","name":"Zaaknummer","label":"Zaaknummer","fullyQualifiedName":"Zaaknummer"}],"formDataEntries":[]}]]></TemplafyFormConfiguration>
</file>

<file path=customXml/itemProps1.xml><?xml version="1.0" encoding="utf-8"?>
<ds:datastoreItem xmlns:ds="http://schemas.openxmlformats.org/officeDocument/2006/customXml" ds:itemID="{C6ECD0CC-6C2A-4A62-AA00-AF10798B983C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A389FF1B-585F-407E-A208-3834E3B36C8B}">
  <ds:schemaRefs/>
</ds:datastoreItem>
</file>

<file path=customXml/itemProps3.xml><?xml version="1.0" encoding="utf-8"?>
<ds:datastoreItem xmlns:ds="http://schemas.openxmlformats.org/officeDocument/2006/customXml" ds:itemID="{FE0B5ABF-3555-452B-AD15-5F98E0B73088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611FBB4E-2A9F-4216-BE63-D5A476CDF28D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8D48230B-4407-4D84-847D-A79A415A42C6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F039E34D-016A-4203-9457-6EAFF6D05D6F}">
  <ds:schemaRefs>
    <ds:schemaRef ds:uri="http://schemas.microsoft.com/office/2006/customDocumentInformationPanel"/>
  </ds:schemaRefs>
</ds:datastoreItem>
</file>

<file path=customXml/itemProps7.xml><?xml version="1.0" encoding="utf-8"?>
<ds:datastoreItem xmlns:ds="http://schemas.openxmlformats.org/officeDocument/2006/customXml" ds:itemID="{FF3A41DB-5E2E-40C2-852F-B3FEAB8BF8D0}">
  <ds:schemaRefs>
    <ds:schemaRef ds:uri="http://schemas.microsoft.com/office/2006/metadata/properties"/>
    <ds:schemaRef ds:uri="http://schemas.microsoft.com/office/infopath/2007/PartnerControls"/>
    <ds:schemaRef ds:uri="49fcf97e-9f39-46dd-85a5-bcd537c85601"/>
    <ds:schemaRef ds:uri="03bd74fd-07c3-422e-aa2e-bb399ef1b9ad"/>
  </ds:schemaRefs>
</ds:datastoreItem>
</file>

<file path=customXml/itemProps8.xml><?xml version="1.0" encoding="utf-8"?>
<ds:datastoreItem xmlns:ds="http://schemas.openxmlformats.org/officeDocument/2006/customXml" ds:itemID="{07764171-0968-4FE1-9240-78AE96DE45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bd74fd-07c3-422e-aa2e-bb399ef1b9ad"/>
    <ds:schemaRef ds:uri="49fcf97e-9f39-46dd-85a5-bcd537c8560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9.xml><?xml version="1.0" encoding="utf-8"?>
<ds:datastoreItem xmlns:ds="http://schemas.openxmlformats.org/officeDocument/2006/customXml" ds:itemID="{2E6A7D8C-0E1E-4003-A6B5-F7EEFC005F0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8</TotalTime>
  <Pages>3</Pages>
  <Words>237</Words>
  <Characters>1309</Characters>
  <Application>Microsoft Office Word</Application>
  <DocSecurity>0</DocSecurity>
  <Lines>10</Lines>
  <Paragraphs>3</Paragraphs>
  <ScaleCrop>false</ScaleCrop>
  <Company>Gemeente Venlo</Company>
  <LinksUpToDate>false</LinksUpToDate>
  <CharactersWithSpaces>1543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Rapport</dc:title>
  <dc:subject/>
  <dc:creator>RGIMAN</dc:creator>
  <cp:keywords/>
  <dc:description/>
  <cp:lastModifiedBy>Linden van der, Susan (SHT)</cp:lastModifiedBy>
  <cp:revision>12</cp:revision>
  <cp:lastPrinted>2023-12-14T12:41:00Z</cp:lastPrinted>
  <dcterms:created xsi:type="dcterms:W3CDTF">2025-06-24T05:38:00Z</dcterms:created>
  <dcterms:modified xsi:type="dcterms:W3CDTF">2025-07-30T12:17:00Z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0x0101003BED6F1769AE6D4E842FA1B7D96DCA84</vt:lpwstr>
  </property>
  <property fmtid="{D5CDD505-2E9C-101B-9397-08002B2CF9AE}" pid="3" name="_dlc_DocIdItemGuid">
    <vt:lpwstr>fd005c33-0ed3-4bc1-97fb-cbc2c646f902</vt:lpwstr>
  </property>
  <property fmtid="{D5CDD505-2E9C-101B-9397-08002B2CF9AE}" pid="4" name="Order">
    <vt:r8>2700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_ExtendedDescription">
    <vt:lpwstr/>
  </property>
  <property fmtid="{D5CDD505-2E9C-101B-9397-08002B2CF9AE}" pid="8" name="_dlc_DocId">
    <vt:lpwstr>3DFRN24PR3F4-516515891-27</vt:lpwstr>
  </property>
  <property fmtid="{D5CDD505-2E9C-101B-9397-08002B2CF9AE}" pid="9" name="TriggerFlowInfo">
    <vt:lpwstr/>
  </property>
  <property fmtid="{D5CDD505-2E9C-101B-9397-08002B2CF9AE}" pid="10" name="_dlc_DocIdUrl">
    <vt:lpwstr>https://gemeentevenlo.sharepoint.com/sites/s-Implementatie-Xential/_layouts/15/DocIdRedir.aspx?ID=3DFRN24PR3F4-516515891-27, 3DFRN24PR3F4-516515891-27</vt:lpwstr>
  </property>
  <property fmtid="{D5CDD505-2E9C-101B-9397-08002B2CF9AE}" pid="11" name="ComplianceAssetId">
    <vt:lpwstr/>
  </property>
  <property fmtid="{D5CDD505-2E9C-101B-9397-08002B2CF9AE}" pid="12" name="TemplateUrl">
    <vt:lpwstr/>
  </property>
  <property fmtid="{D5CDD505-2E9C-101B-9397-08002B2CF9AE}" pid="13" name="vnl_Documentsoort">
    <vt:lpwstr/>
  </property>
  <property fmtid="{D5CDD505-2E9C-101B-9397-08002B2CF9AE}" pid="14" name="MediaServiceImageTags">
    <vt:lpwstr/>
  </property>
  <property fmtid="{D5CDD505-2E9C-101B-9397-08002B2CF9AE}" pid="15" name="TaxCatchAll">
    <vt:lpwstr/>
  </property>
  <property fmtid="{D5CDD505-2E9C-101B-9397-08002B2CF9AE}" pid="16" name="k67d312eaa904eddbf1f8212839adffc">
    <vt:lpwstr/>
  </property>
  <property fmtid="{D5CDD505-2E9C-101B-9397-08002B2CF9AE}" pid="17" name="g714ffc7dad34f8f9a1b8eb36e025103">
    <vt:lpwstr/>
  </property>
  <property fmtid="{D5CDD505-2E9C-101B-9397-08002B2CF9AE}" pid="18" name="vnl_Steekwoord">
    <vt:lpwstr/>
  </property>
</Properties>
</file>