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76" r:id="rId4"/>
  </p:sldMasterIdLst>
  <p:notesMasterIdLst>
    <p:notesMasterId r:id="rId27"/>
  </p:notesMasterIdLst>
  <p:handoutMasterIdLst>
    <p:handoutMasterId r:id="rId28"/>
  </p:handoutMasterIdLst>
  <p:sldIdLst>
    <p:sldId id="373" r:id="rId5"/>
    <p:sldId id="415" r:id="rId6"/>
    <p:sldId id="379" r:id="rId7"/>
    <p:sldId id="365" r:id="rId8"/>
    <p:sldId id="369" r:id="rId9"/>
    <p:sldId id="423" r:id="rId10"/>
    <p:sldId id="419" r:id="rId11"/>
    <p:sldId id="389" r:id="rId12"/>
    <p:sldId id="418" r:id="rId13"/>
    <p:sldId id="421" r:id="rId14"/>
    <p:sldId id="422" r:id="rId15"/>
    <p:sldId id="399" r:id="rId16"/>
    <p:sldId id="400" r:id="rId17"/>
    <p:sldId id="401" r:id="rId18"/>
    <p:sldId id="430" r:id="rId19"/>
    <p:sldId id="429" r:id="rId20"/>
    <p:sldId id="402" r:id="rId21"/>
    <p:sldId id="427" r:id="rId22"/>
    <p:sldId id="411" r:id="rId23"/>
    <p:sldId id="382" r:id="rId24"/>
    <p:sldId id="412" r:id="rId25"/>
    <p:sldId id="413" r:id="rId26"/>
  </p:sldIdLst>
  <p:sldSz cx="9144000" cy="5143500" type="screen16x9"/>
  <p:notesSz cx="6797675" cy="9926638"/>
  <p:defaultTextStyle>
    <a:defPPr>
      <a:defRPr lang="nl-NL"/>
    </a:defPPr>
    <a:lvl1pPr algn="l" rtl="0" eaLnBrk="0" fontAlgn="base" hangingPunct="0">
      <a:spcBef>
        <a:spcPct val="0"/>
      </a:spcBef>
      <a:spcAft>
        <a:spcPct val="0"/>
      </a:spcAft>
      <a:defRPr sz="2000" i="1" kern="1200">
        <a:solidFill>
          <a:srgbClr val="0D1F74"/>
        </a:solidFill>
        <a:latin typeface="Arial" charset="0"/>
        <a:ea typeface="ＭＳ Ｐゴシック" charset="-128"/>
        <a:cs typeface="+mn-cs"/>
      </a:defRPr>
    </a:lvl1pPr>
    <a:lvl2pPr marL="457200" algn="l" rtl="0" eaLnBrk="0" fontAlgn="base" hangingPunct="0">
      <a:spcBef>
        <a:spcPct val="0"/>
      </a:spcBef>
      <a:spcAft>
        <a:spcPct val="0"/>
      </a:spcAft>
      <a:defRPr sz="2000" i="1" kern="1200">
        <a:solidFill>
          <a:srgbClr val="0D1F74"/>
        </a:solidFill>
        <a:latin typeface="Arial" charset="0"/>
        <a:ea typeface="ＭＳ Ｐゴシック" charset="-128"/>
        <a:cs typeface="+mn-cs"/>
      </a:defRPr>
    </a:lvl2pPr>
    <a:lvl3pPr marL="914400" algn="l" rtl="0" eaLnBrk="0" fontAlgn="base" hangingPunct="0">
      <a:spcBef>
        <a:spcPct val="0"/>
      </a:spcBef>
      <a:spcAft>
        <a:spcPct val="0"/>
      </a:spcAft>
      <a:defRPr sz="2000" i="1" kern="1200">
        <a:solidFill>
          <a:srgbClr val="0D1F74"/>
        </a:solidFill>
        <a:latin typeface="Arial" charset="0"/>
        <a:ea typeface="ＭＳ Ｐゴシック" charset="-128"/>
        <a:cs typeface="+mn-cs"/>
      </a:defRPr>
    </a:lvl3pPr>
    <a:lvl4pPr marL="1371600" algn="l" rtl="0" eaLnBrk="0" fontAlgn="base" hangingPunct="0">
      <a:spcBef>
        <a:spcPct val="0"/>
      </a:spcBef>
      <a:spcAft>
        <a:spcPct val="0"/>
      </a:spcAft>
      <a:defRPr sz="2000" i="1" kern="1200">
        <a:solidFill>
          <a:srgbClr val="0D1F74"/>
        </a:solidFill>
        <a:latin typeface="Arial" charset="0"/>
        <a:ea typeface="ＭＳ Ｐゴシック" charset="-128"/>
        <a:cs typeface="+mn-cs"/>
      </a:defRPr>
    </a:lvl4pPr>
    <a:lvl5pPr marL="1828800" algn="l" rtl="0" eaLnBrk="0" fontAlgn="base" hangingPunct="0">
      <a:spcBef>
        <a:spcPct val="0"/>
      </a:spcBef>
      <a:spcAft>
        <a:spcPct val="0"/>
      </a:spcAft>
      <a:defRPr sz="2000" i="1" kern="1200">
        <a:solidFill>
          <a:srgbClr val="0D1F74"/>
        </a:solidFill>
        <a:latin typeface="Arial" charset="0"/>
        <a:ea typeface="ＭＳ Ｐゴシック" charset="-128"/>
        <a:cs typeface="+mn-cs"/>
      </a:defRPr>
    </a:lvl5pPr>
    <a:lvl6pPr marL="2286000" algn="l" defTabSz="914400" rtl="0" eaLnBrk="1" latinLnBrk="0" hangingPunct="1">
      <a:defRPr sz="2000" i="1" kern="1200">
        <a:solidFill>
          <a:srgbClr val="0D1F74"/>
        </a:solidFill>
        <a:latin typeface="Arial" charset="0"/>
        <a:ea typeface="ＭＳ Ｐゴシック" charset="-128"/>
        <a:cs typeface="+mn-cs"/>
      </a:defRPr>
    </a:lvl6pPr>
    <a:lvl7pPr marL="2743200" algn="l" defTabSz="914400" rtl="0" eaLnBrk="1" latinLnBrk="0" hangingPunct="1">
      <a:defRPr sz="2000" i="1" kern="1200">
        <a:solidFill>
          <a:srgbClr val="0D1F74"/>
        </a:solidFill>
        <a:latin typeface="Arial" charset="0"/>
        <a:ea typeface="ＭＳ Ｐゴシック" charset="-128"/>
        <a:cs typeface="+mn-cs"/>
      </a:defRPr>
    </a:lvl7pPr>
    <a:lvl8pPr marL="3200400" algn="l" defTabSz="914400" rtl="0" eaLnBrk="1" latinLnBrk="0" hangingPunct="1">
      <a:defRPr sz="2000" i="1" kern="1200">
        <a:solidFill>
          <a:srgbClr val="0D1F74"/>
        </a:solidFill>
        <a:latin typeface="Arial" charset="0"/>
        <a:ea typeface="ＭＳ Ｐゴシック" charset="-128"/>
        <a:cs typeface="+mn-cs"/>
      </a:defRPr>
    </a:lvl8pPr>
    <a:lvl9pPr marL="3657600" algn="l" defTabSz="914400" rtl="0" eaLnBrk="1" latinLnBrk="0" hangingPunct="1">
      <a:defRPr sz="2000" i="1" kern="1200">
        <a:solidFill>
          <a:srgbClr val="0D1F74"/>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1702B55-46DB-B39A-11FB-270F5D94A578}" name="Bart Groot" initials="BG" userId="S::b.groot@erasmusmc.nl::eb5ea587-4687-4f1c-b02b-9948f74ead22" providerId="AD"/>
  <p188:author id="{86CBE7FF-4EB8-D558-AD0D-52F234E35DC6}" name="Paul van Rooijen" initials="PR" userId="S::pro_ptg-advies.nl#ext#@erasmusmc.onmicrosoft.com::94677c7d-575d-473b-ad47-91a51f01bc4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Dieudonnée Kamermans" initials="DK" lastIdx="1" clrIdx="0">
    <p:extLst>
      <p:ext uri="{19B8F6BF-5375-455C-9EA6-DF929625EA0E}">
        <p15:presenceInfo xmlns:p15="http://schemas.microsoft.com/office/powerpoint/2012/main" userId="S::dka@ptg-advies.nl::4b182be6-abe9-4d9f-a61c-fef2234eb6bd" providerId="AD"/>
      </p:ext>
    </p:extLst>
  </p:cmAuthor>
  <p:cmAuthor id="2" name="J.A. Nijmeijer" initials="JN" lastIdx="8" clrIdx="1">
    <p:extLst>
      <p:ext uri="{19B8F6BF-5375-455C-9EA6-DF929625EA0E}">
        <p15:presenceInfo xmlns:p15="http://schemas.microsoft.com/office/powerpoint/2012/main" userId="S-1-5-21-932686498-1610486119-1155464205-32625" providerId="AD"/>
      </p:ext>
    </p:extLst>
  </p:cmAuthor>
  <p:cmAuthor id="3" name="Jan Kampman" initials="JK" lastIdx="8" clrIdx="2">
    <p:extLst>
      <p:ext uri="{19B8F6BF-5375-455C-9EA6-DF929625EA0E}">
        <p15:presenceInfo xmlns:p15="http://schemas.microsoft.com/office/powerpoint/2012/main" userId="S-1-5-21-932686498-1610486119-1155464205-1240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D2EE"/>
    <a:srgbClr val="E6F6FC"/>
    <a:srgbClr val="7FCFE2"/>
    <a:srgbClr val="00B0F0"/>
    <a:srgbClr val="9EDFF4"/>
    <a:srgbClr val="A5E1F4"/>
    <a:srgbClr val="79E5F3"/>
    <a:srgbClr val="A2DFF3"/>
    <a:srgbClr val="79CFED"/>
    <a:srgbClr val="7AD0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1A4E3F-EBFB-4798-83DA-C1BE0E5F8DA0}" v="11" dt="2024-07-17T12:53:23.88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6" d="100"/>
          <a:sy n="126" d="100"/>
        </p:scale>
        <p:origin x="132" y="3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smtClean="0">
                <a:ea typeface="ＭＳ Ｐゴシック" charset="0"/>
              </a:defRPr>
            </a:lvl1pPr>
          </a:lstStyle>
          <a:p>
            <a:pPr>
              <a:defRPr/>
            </a:pPr>
            <a:endParaRPr lang="en-US"/>
          </a:p>
        </p:txBody>
      </p:sp>
      <p:sp>
        <p:nvSpPr>
          <p:cNvPr id="43011" name="Rectangle 3"/>
          <p:cNvSpPr>
            <a:spLocks noGrp="1" noChangeArrowheads="1"/>
          </p:cNvSpPr>
          <p:nvPr>
            <p:ph type="dt" sz="quarter" idx="1"/>
          </p:nvPr>
        </p:nvSpPr>
        <p:spPr bwMode="auto">
          <a:xfrm>
            <a:off x="3852018"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smtClean="0">
                <a:ea typeface="ＭＳ Ｐゴシック" charset="0"/>
              </a:defRPr>
            </a:lvl1pPr>
          </a:lstStyle>
          <a:p>
            <a:pPr>
              <a:defRPr/>
            </a:pPr>
            <a:endParaRPr lang="en-US"/>
          </a:p>
        </p:txBody>
      </p:sp>
      <p:sp>
        <p:nvSpPr>
          <p:cNvPr id="43012" name="Rectangle 4"/>
          <p:cNvSpPr>
            <a:spLocks noGrp="1" noChangeArrowheads="1"/>
          </p:cNvSpPr>
          <p:nvPr>
            <p:ph type="ftr" sz="quarter" idx="2"/>
          </p:nvPr>
        </p:nvSpPr>
        <p:spPr bwMode="auto">
          <a:xfrm>
            <a:off x="0" y="9430306"/>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smtClean="0">
                <a:ea typeface="ＭＳ Ｐゴシック" charset="0"/>
              </a:defRPr>
            </a:lvl1pPr>
          </a:lstStyle>
          <a:p>
            <a:pPr>
              <a:defRPr/>
            </a:pPr>
            <a:endParaRPr lang="en-US"/>
          </a:p>
        </p:txBody>
      </p:sp>
      <p:sp>
        <p:nvSpPr>
          <p:cNvPr id="43013" name="Rectangle 5"/>
          <p:cNvSpPr>
            <a:spLocks noGrp="1" noChangeArrowheads="1"/>
          </p:cNvSpPr>
          <p:nvPr>
            <p:ph type="sldNum" sz="quarter" idx="3"/>
          </p:nvPr>
        </p:nvSpPr>
        <p:spPr bwMode="auto">
          <a:xfrm>
            <a:off x="3852018" y="9430306"/>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lvl1pPr>
          </a:lstStyle>
          <a:p>
            <a:fld id="{5C41BC64-677B-4E4B-B401-7A1727C81DD2}" type="slidenum">
              <a:rPr lang="en-US" altLang="x-none"/>
              <a:pPr/>
              <a:t>‹nr.›</a:t>
            </a:fld>
            <a:endParaRPr lang="en-US" altLang="x-none"/>
          </a:p>
        </p:txBody>
      </p:sp>
    </p:spTree>
    <p:extLst>
      <p:ext uri="{BB962C8B-B14F-4D97-AF65-F5344CB8AC3E}">
        <p14:creationId xmlns:p14="http://schemas.microsoft.com/office/powerpoint/2010/main" val="13347747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i="0" smtClean="0">
                <a:solidFill>
                  <a:schemeClr val="tx1"/>
                </a:solidFill>
                <a:ea typeface="ＭＳ Ｐゴシック" charset="0"/>
              </a:defRPr>
            </a:lvl1pPr>
          </a:lstStyle>
          <a:p>
            <a:pPr>
              <a:defRPr/>
            </a:pPr>
            <a:endParaRPr lang="nl-NL"/>
          </a:p>
        </p:txBody>
      </p:sp>
      <p:sp>
        <p:nvSpPr>
          <p:cNvPr id="4099" name="Rectangle 3"/>
          <p:cNvSpPr>
            <a:spLocks noGrp="1" noChangeArrowheads="1"/>
          </p:cNvSpPr>
          <p:nvPr>
            <p:ph type="dt" idx="1"/>
          </p:nvPr>
        </p:nvSpPr>
        <p:spPr bwMode="auto">
          <a:xfrm>
            <a:off x="3852018"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i="0" smtClean="0">
                <a:solidFill>
                  <a:schemeClr val="tx1"/>
                </a:solidFill>
                <a:ea typeface="ＭＳ Ｐゴシック" charset="0"/>
              </a:defRPr>
            </a:lvl1pPr>
          </a:lstStyle>
          <a:p>
            <a:pPr>
              <a:defRPr/>
            </a:pPr>
            <a:endParaRPr lang="nl-NL"/>
          </a:p>
        </p:txBody>
      </p:sp>
      <p:sp>
        <p:nvSpPr>
          <p:cNvPr id="4100" name="Rectangle 4"/>
          <p:cNvSpPr>
            <a:spLocks noGrp="1" noRot="1" noChangeAspect="1" noChangeArrowheads="1" noTextEdit="1"/>
          </p:cNvSpPr>
          <p:nvPr>
            <p:ph type="sldImg" idx="2"/>
          </p:nvPr>
        </p:nvSpPr>
        <p:spPr bwMode="auto">
          <a:xfrm>
            <a:off x="90488" y="744538"/>
            <a:ext cx="6616700"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1132946" y="4715153"/>
            <a:ext cx="4530210" cy="446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nl-NL" noProof="0"/>
              <a:t>Click to edit Master text styles</a:t>
            </a:r>
          </a:p>
          <a:p>
            <a:pPr lvl="1"/>
            <a:r>
              <a:rPr lang="nl-NL" noProof="0"/>
              <a:t>Second level</a:t>
            </a:r>
          </a:p>
          <a:p>
            <a:pPr lvl="2"/>
            <a:r>
              <a:rPr lang="nl-NL" noProof="0"/>
              <a:t>Third level</a:t>
            </a:r>
          </a:p>
          <a:p>
            <a:pPr lvl="3"/>
            <a:r>
              <a:rPr lang="nl-NL" noProof="0"/>
              <a:t>Fourth level</a:t>
            </a:r>
          </a:p>
          <a:p>
            <a:pPr lvl="4"/>
            <a:r>
              <a:rPr lang="nl-NL" noProof="0"/>
              <a:t>Fifth level</a:t>
            </a:r>
          </a:p>
        </p:txBody>
      </p:sp>
      <p:sp>
        <p:nvSpPr>
          <p:cNvPr id="4102" name="Rectangle 6"/>
          <p:cNvSpPr>
            <a:spLocks noGrp="1" noChangeArrowheads="1"/>
          </p:cNvSpPr>
          <p:nvPr>
            <p:ph type="ftr" sz="quarter" idx="4"/>
          </p:nvPr>
        </p:nvSpPr>
        <p:spPr bwMode="auto">
          <a:xfrm>
            <a:off x="0" y="9430306"/>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i="0" smtClean="0">
                <a:solidFill>
                  <a:schemeClr val="tx1"/>
                </a:solidFill>
                <a:ea typeface="ＭＳ Ｐゴシック" charset="0"/>
              </a:defRPr>
            </a:lvl1pPr>
          </a:lstStyle>
          <a:p>
            <a:pPr>
              <a:defRPr/>
            </a:pPr>
            <a:endParaRPr lang="nl-NL"/>
          </a:p>
        </p:txBody>
      </p:sp>
      <p:sp>
        <p:nvSpPr>
          <p:cNvPr id="4103" name="Rectangle 7"/>
          <p:cNvSpPr>
            <a:spLocks noGrp="1" noChangeArrowheads="1"/>
          </p:cNvSpPr>
          <p:nvPr>
            <p:ph type="sldNum" sz="quarter" idx="5"/>
          </p:nvPr>
        </p:nvSpPr>
        <p:spPr bwMode="auto">
          <a:xfrm>
            <a:off x="3852018" y="9430306"/>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i="0">
                <a:solidFill>
                  <a:schemeClr val="tx1"/>
                </a:solidFill>
              </a:defRPr>
            </a:lvl1pPr>
          </a:lstStyle>
          <a:p>
            <a:fld id="{36A3B2E1-E125-244B-8917-BE3A68C7BB7D}" type="slidenum">
              <a:rPr lang="nl-NL" altLang="x-none"/>
              <a:pPr/>
              <a:t>‹nr.›</a:t>
            </a:fld>
            <a:endParaRPr lang="nl-NL" altLang="x-none"/>
          </a:p>
        </p:txBody>
      </p:sp>
    </p:spTree>
    <p:extLst>
      <p:ext uri="{BB962C8B-B14F-4D97-AF65-F5344CB8AC3E}">
        <p14:creationId xmlns:p14="http://schemas.microsoft.com/office/powerpoint/2010/main" val="31804116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36A3B2E1-E125-244B-8917-BE3A68C7BB7D}" type="slidenum">
              <a:rPr lang="nl-NL" altLang="x-none" smtClean="0"/>
              <a:pPr/>
              <a:t>1</a:t>
            </a:fld>
            <a:endParaRPr lang="nl-NL" altLang="x-none"/>
          </a:p>
        </p:txBody>
      </p:sp>
    </p:spTree>
    <p:extLst>
      <p:ext uri="{BB962C8B-B14F-4D97-AF65-F5344CB8AC3E}">
        <p14:creationId xmlns:p14="http://schemas.microsoft.com/office/powerpoint/2010/main" val="2495611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l-NL"/>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nl-NL"/>
          </a:p>
          <a:p>
            <a:endParaRPr lang="nl-NL"/>
          </a:p>
        </p:txBody>
      </p:sp>
      <p:sp>
        <p:nvSpPr>
          <p:cNvPr id="4" name="Tijdelijke aanduiding voor dianummer 3"/>
          <p:cNvSpPr>
            <a:spLocks noGrp="1"/>
          </p:cNvSpPr>
          <p:nvPr>
            <p:ph type="sldNum" sz="quarter" idx="10"/>
          </p:nvPr>
        </p:nvSpPr>
        <p:spPr/>
        <p:txBody>
          <a:bodyPr/>
          <a:lstStyle/>
          <a:p>
            <a:fld id="{36A3B2E1-E125-244B-8917-BE3A68C7BB7D}" type="slidenum">
              <a:rPr lang="nl-NL" altLang="x-none" smtClean="0"/>
              <a:pPr/>
              <a:t>12</a:t>
            </a:fld>
            <a:endParaRPr lang="nl-NL" altLang="x-none"/>
          </a:p>
        </p:txBody>
      </p:sp>
    </p:spTree>
    <p:extLst>
      <p:ext uri="{BB962C8B-B14F-4D97-AF65-F5344CB8AC3E}">
        <p14:creationId xmlns:p14="http://schemas.microsoft.com/office/powerpoint/2010/main" val="3147200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l-NL"/>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nl-NL"/>
          </a:p>
          <a:p>
            <a:endParaRPr lang="nl-NL"/>
          </a:p>
        </p:txBody>
      </p:sp>
      <p:sp>
        <p:nvSpPr>
          <p:cNvPr id="4" name="Tijdelijke aanduiding voor dianummer 3"/>
          <p:cNvSpPr>
            <a:spLocks noGrp="1"/>
          </p:cNvSpPr>
          <p:nvPr>
            <p:ph type="sldNum" sz="quarter" idx="10"/>
          </p:nvPr>
        </p:nvSpPr>
        <p:spPr/>
        <p:txBody>
          <a:bodyPr/>
          <a:lstStyle/>
          <a:p>
            <a:fld id="{36A3B2E1-E125-244B-8917-BE3A68C7BB7D}" type="slidenum">
              <a:rPr lang="nl-NL" altLang="x-none" smtClean="0"/>
              <a:pPr/>
              <a:t>13</a:t>
            </a:fld>
            <a:endParaRPr lang="nl-NL" altLang="x-none"/>
          </a:p>
        </p:txBody>
      </p:sp>
    </p:spTree>
    <p:extLst>
      <p:ext uri="{BB962C8B-B14F-4D97-AF65-F5344CB8AC3E}">
        <p14:creationId xmlns:p14="http://schemas.microsoft.com/office/powerpoint/2010/main" val="1514086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l-NL"/>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nl-NL"/>
          </a:p>
          <a:p>
            <a:endParaRPr lang="nl-NL"/>
          </a:p>
        </p:txBody>
      </p:sp>
      <p:sp>
        <p:nvSpPr>
          <p:cNvPr id="4" name="Tijdelijke aanduiding voor dianummer 3"/>
          <p:cNvSpPr>
            <a:spLocks noGrp="1"/>
          </p:cNvSpPr>
          <p:nvPr>
            <p:ph type="sldNum" sz="quarter" idx="10"/>
          </p:nvPr>
        </p:nvSpPr>
        <p:spPr/>
        <p:txBody>
          <a:bodyPr/>
          <a:lstStyle/>
          <a:p>
            <a:fld id="{36A3B2E1-E125-244B-8917-BE3A68C7BB7D}" type="slidenum">
              <a:rPr lang="nl-NL" altLang="x-none" smtClean="0"/>
              <a:pPr/>
              <a:t>14</a:t>
            </a:fld>
            <a:endParaRPr lang="nl-NL" altLang="x-none"/>
          </a:p>
        </p:txBody>
      </p:sp>
    </p:spTree>
    <p:extLst>
      <p:ext uri="{BB962C8B-B14F-4D97-AF65-F5344CB8AC3E}">
        <p14:creationId xmlns:p14="http://schemas.microsoft.com/office/powerpoint/2010/main" val="2152071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l-NL"/>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nl-NL"/>
          </a:p>
          <a:p>
            <a:endParaRPr lang="nl-NL"/>
          </a:p>
        </p:txBody>
      </p:sp>
      <p:sp>
        <p:nvSpPr>
          <p:cNvPr id="4" name="Tijdelijke aanduiding voor dianummer 3"/>
          <p:cNvSpPr>
            <a:spLocks noGrp="1"/>
          </p:cNvSpPr>
          <p:nvPr>
            <p:ph type="sldNum" sz="quarter" idx="10"/>
          </p:nvPr>
        </p:nvSpPr>
        <p:spPr/>
        <p:txBody>
          <a:bodyPr/>
          <a:lstStyle/>
          <a:p>
            <a:fld id="{36A3B2E1-E125-244B-8917-BE3A68C7BB7D}" type="slidenum">
              <a:rPr lang="nl-NL" altLang="x-none" smtClean="0"/>
              <a:pPr/>
              <a:t>15</a:t>
            </a:fld>
            <a:endParaRPr lang="nl-NL" altLang="x-none"/>
          </a:p>
        </p:txBody>
      </p:sp>
    </p:spTree>
    <p:extLst>
      <p:ext uri="{BB962C8B-B14F-4D97-AF65-F5344CB8AC3E}">
        <p14:creationId xmlns:p14="http://schemas.microsoft.com/office/powerpoint/2010/main" val="3041692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l-NL"/>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nl-NL"/>
          </a:p>
          <a:p>
            <a:endParaRPr lang="nl-NL"/>
          </a:p>
        </p:txBody>
      </p:sp>
      <p:sp>
        <p:nvSpPr>
          <p:cNvPr id="4" name="Tijdelijke aanduiding voor dianummer 3"/>
          <p:cNvSpPr>
            <a:spLocks noGrp="1"/>
          </p:cNvSpPr>
          <p:nvPr>
            <p:ph type="sldNum" sz="quarter" idx="10"/>
          </p:nvPr>
        </p:nvSpPr>
        <p:spPr/>
        <p:txBody>
          <a:bodyPr/>
          <a:lstStyle/>
          <a:p>
            <a:fld id="{36A3B2E1-E125-244B-8917-BE3A68C7BB7D}" type="slidenum">
              <a:rPr lang="nl-NL" altLang="x-none" smtClean="0"/>
              <a:pPr/>
              <a:t>16</a:t>
            </a:fld>
            <a:endParaRPr lang="nl-NL" altLang="x-none"/>
          </a:p>
        </p:txBody>
      </p:sp>
    </p:spTree>
    <p:extLst>
      <p:ext uri="{BB962C8B-B14F-4D97-AF65-F5344CB8AC3E}">
        <p14:creationId xmlns:p14="http://schemas.microsoft.com/office/powerpoint/2010/main" val="1931059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36A3B2E1-E125-244B-8917-BE3A68C7BB7D}" type="slidenum">
              <a:rPr lang="nl-NL" altLang="x-none" smtClean="0"/>
              <a:pPr/>
              <a:t>19</a:t>
            </a:fld>
            <a:endParaRPr lang="nl-NL" altLang="x-none"/>
          </a:p>
        </p:txBody>
      </p:sp>
    </p:spTree>
    <p:extLst>
      <p:ext uri="{BB962C8B-B14F-4D97-AF65-F5344CB8AC3E}">
        <p14:creationId xmlns:p14="http://schemas.microsoft.com/office/powerpoint/2010/main" val="36994920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slide">
    <p:spTree>
      <p:nvGrpSpPr>
        <p:cNvPr id="1" name=""/>
        <p:cNvGrpSpPr/>
        <p:nvPr/>
      </p:nvGrpSpPr>
      <p:grpSpPr>
        <a:xfrm>
          <a:off x="0" y="0"/>
          <a:ext cx="0" cy="0"/>
          <a:chOff x="0" y="0"/>
          <a:chExt cx="0" cy="0"/>
        </a:xfrm>
      </p:grpSpPr>
      <p:pic>
        <p:nvPicPr>
          <p:cNvPr id="2" name="Afbeelding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hasCustomPrompt="1"/>
          </p:nvPr>
        </p:nvSpPr>
        <p:spPr/>
        <p:txBody>
          <a:bodyPr/>
          <a:lstStyle>
            <a:lvl1pPr algn="l">
              <a:defRPr/>
            </a:lvl1pPr>
            <a:lvl2pPr marL="628650" indent="-285750" algn="l">
              <a:buClr>
                <a:srgbClr val="86D2EE"/>
              </a:buClr>
              <a:buFont typeface="Wingdings" charset="2"/>
              <a:buChar char="§"/>
              <a:defRPr i="0"/>
            </a:lvl2pPr>
            <a:lvl3pPr marL="1028700" indent="-342900" algn="l">
              <a:buFont typeface="Arial" charset="0"/>
              <a:buChar char="•"/>
              <a:defRPr sz="1200" b="0" i="0">
                <a:solidFill>
                  <a:srgbClr val="0C2074"/>
                </a:solidFill>
                <a:latin typeface="+mn-lt"/>
                <a:ea typeface="Arial" charset="0"/>
                <a:cs typeface="Arial" charset="0"/>
              </a:defRPr>
            </a:lvl3pPr>
            <a:lvl4pPr marL="7938" indent="0" algn="l">
              <a:tabLst/>
              <a:defRPr sz="1400" b="0" spc="0">
                <a:solidFill>
                  <a:srgbClr val="0C2074"/>
                </a:solidFill>
              </a:defRPr>
            </a:lvl4pPr>
            <a:lvl5pPr marL="0" indent="0">
              <a:buNone/>
              <a:tabLst/>
              <a:defRPr sz="1400">
                <a:solidFill>
                  <a:srgbClr val="0C2074"/>
                </a:solidFill>
                <a:latin typeface="+mn-lt"/>
              </a:defRPr>
            </a:lvl5pPr>
            <a:lvl6pPr marL="0" indent="0">
              <a:buNone/>
              <a:tabLst/>
              <a:defRPr sz="1400">
                <a:solidFill>
                  <a:srgbClr val="0C2074"/>
                </a:solidFill>
              </a:defRPr>
            </a:lvl6pPr>
            <a:lvl7pPr marL="7938" indent="0">
              <a:buNone/>
              <a:tabLst/>
              <a:defRPr sz="1400">
                <a:solidFill>
                  <a:srgbClr val="0C2074"/>
                </a:solidFill>
                <a:latin typeface="+mn-lt"/>
              </a:defRPr>
            </a:lvl7pPr>
            <a:lvl8pPr marL="0" indent="0">
              <a:buNone/>
              <a:tabLst/>
              <a:defRPr sz="1400">
                <a:solidFill>
                  <a:srgbClr val="0C2074"/>
                </a:solidFill>
                <a:latin typeface="+mn-lt"/>
              </a:defRPr>
            </a:lvl8pPr>
            <a:lvl9pPr marL="0" indent="0">
              <a:buNone/>
              <a:tabLst/>
              <a:defRPr sz="1400">
                <a:solidFill>
                  <a:srgbClr val="0C2074"/>
                </a:solidFill>
              </a:defRPr>
            </a:lvl9pPr>
          </a:lstStyle>
          <a:p>
            <a:pPr lvl="0"/>
            <a:r>
              <a:rPr lang="nl-NL"/>
              <a:t>Klikken om de tekststijl van het model te bewerken</a:t>
            </a:r>
          </a:p>
          <a:p>
            <a:pPr lvl="1"/>
            <a:r>
              <a:rPr lang="nl-NL"/>
              <a:t>Tweede niveau</a:t>
            </a:r>
          </a:p>
          <a:p>
            <a:pPr lvl="2"/>
            <a:r>
              <a:rPr lang="nl-NL"/>
              <a:t>Derde niveau</a:t>
            </a:r>
          </a:p>
          <a:p>
            <a:pPr lvl="8"/>
            <a:endParaRPr lang="nl-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Blanco-slide">
    <p:bg>
      <p:bgPr>
        <a:solidFill>
          <a:schemeClr val="bg1"/>
        </a:solidFill>
        <a:effectLst/>
      </p:bgPr>
    </p:bg>
    <p:spTree>
      <p:nvGrpSpPr>
        <p:cNvPr id="1" name=""/>
        <p:cNvGrpSpPr/>
        <p:nvPr/>
      </p:nvGrpSpPr>
      <p:grpSpPr>
        <a:xfrm>
          <a:off x="0" y="0"/>
          <a:ext cx="0" cy="0"/>
          <a:chOff x="0" y="0"/>
          <a:chExt cx="0" cy="0"/>
        </a:xfrm>
      </p:grpSpPr>
      <p:sp>
        <p:nvSpPr>
          <p:cNvPr id="4" name="Titel 1"/>
          <p:cNvSpPr>
            <a:spLocks noGrp="1"/>
          </p:cNvSpPr>
          <p:nvPr>
            <p:ph type="title"/>
          </p:nvPr>
        </p:nvSpPr>
        <p:spPr>
          <a:xfrm>
            <a:off x="628650" y="273844"/>
            <a:ext cx="7886700" cy="994172"/>
          </a:xfrm>
        </p:spPr>
        <p:txBody>
          <a:bodyPr/>
          <a:lstStyle/>
          <a:p>
            <a:r>
              <a:rPr lang="nl-NL"/>
              <a:t>Klik om de stijl te bewerken</a:t>
            </a:r>
          </a:p>
        </p:txBody>
      </p:sp>
      <p:sp>
        <p:nvSpPr>
          <p:cNvPr id="5" name="Tijdelijke aanduiding voor inhoud 2"/>
          <p:cNvSpPr>
            <a:spLocks noGrp="1"/>
          </p:cNvSpPr>
          <p:nvPr>
            <p:ph idx="1" hasCustomPrompt="1"/>
          </p:nvPr>
        </p:nvSpPr>
        <p:spPr>
          <a:xfrm>
            <a:off x="628650" y="1369219"/>
            <a:ext cx="7886700" cy="3263504"/>
          </a:xfrm>
        </p:spPr>
        <p:txBody>
          <a:bodyPr/>
          <a:lstStyle>
            <a:lvl1pPr algn="l">
              <a:defRPr/>
            </a:lvl1pPr>
            <a:lvl2pPr marL="628650" indent="-285750" algn="l">
              <a:buClr>
                <a:srgbClr val="86D2EE"/>
              </a:buClr>
              <a:buFont typeface="Wingdings" charset="2"/>
              <a:buChar char="§"/>
              <a:defRPr i="0"/>
            </a:lvl2pPr>
            <a:lvl3pPr marL="1028700" indent="-342900" algn="l">
              <a:buFont typeface="Arial" charset="0"/>
              <a:buChar char="•"/>
              <a:defRPr sz="1200" b="0" i="0">
                <a:solidFill>
                  <a:srgbClr val="0C2074"/>
                </a:solidFill>
                <a:latin typeface="+mn-lt"/>
                <a:ea typeface="Arial" charset="0"/>
                <a:cs typeface="Arial" charset="0"/>
              </a:defRPr>
            </a:lvl3pPr>
            <a:lvl4pPr marL="7938" indent="0" algn="l">
              <a:tabLst/>
              <a:defRPr sz="1400" b="0" spc="0">
                <a:solidFill>
                  <a:srgbClr val="0C2074"/>
                </a:solidFill>
              </a:defRPr>
            </a:lvl4pPr>
            <a:lvl5pPr marL="0" indent="0">
              <a:buNone/>
              <a:tabLst/>
              <a:defRPr sz="1400">
                <a:solidFill>
                  <a:srgbClr val="0C2074"/>
                </a:solidFill>
                <a:latin typeface="+mn-lt"/>
              </a:defRPr>
            </a:lvl5pPr>
            <a:lvl6pPr marL="0" indent="0">
              <a:buNone/>
              <a:tabLst/>
              <a:defRPr sz="1400">
                <a:solidFill>
                  <a:srgbClr val="0C2074"/>
                </a:solidFill>
              </a:defRPr>
            </a:lvl6pPr>
            <a:lvl7pPr marL="7938" indent="0">
              <a:buNone/>
              <a:tabLst/>
              <a:defRPr sz="1400">
                <a:solidFill>
                  <a:srgbClr val="0C2074"/>
                </a:solidFill>
                <a:latin typeface="+mn-lt"/>
              </a:defRPr>
            </a:lvl7pPr>
            <a:lvl8pPr marL="0" indent="0">
              <a:buNone/>
              <a:tabLst/>
              <a:defRPr sz="1400">
                <a:solidFill>
                  <a:srgbClr val="0C2074"/>
                </a:solidFill>
                <a:latin typeface="+mn-lt"/>
              </a:defRPr>
            </a:lvl8pPr>
            <a:lvl9pPr marL="0" indent="0">
              <a:buNone/>
              <a:tabLst/>
              <a:defRPr sz="1400">
                <a:solidFill>
                  <a:srgbClr val="0C2074"/>
                </a:solidFill>
              </a:defRPr>
            </a:lvl9pPr>
          </a:lstStyle>
          <a:p>
            <a:pPr lvl="0"/>
            <a:r>
              <a:rPr lang="nl-NL"/>
              <a:t>Klikken om de tekststijl van het model te bewerken</a:t>
            </a:r>
          </a:p>
          <a:p>
            <a:pPr lvl="1"/>
            <a:r>
              <a:rPr lang="nl-NL"/>
              <a:t>Tweede niveau</a:t>
            </a:r>
          </a:p>
          <a:p>
            <a:pPr lvl="2"/>
            <a:r>
              <a:rPr lang="nl-NL"/>
              <a:t>Derde niveau</a:t>
            </a:r>
          </a:p>
          <a:p>
            <a:pPr lvl="8"/>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nl-NL"/>
              <a:t>Klikken om de titelstijl van het model te bewerken</a:t>
            </a:r>
          </a:p>
        </p:txBody>
      </p:sp>
      <p:sp>
        <p:nvSpPr>
          <p:cNvPr id="3" name="Tijdelijke aanduiding voor tekst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p:txBody>
      </p:sp>
      <p:sp>
        <p:nvSpPr>
          <p:cNvPr id="9" name="Rechthoekige driehoek 8"/>
          <p:cNvSpPr/>
          <p:nvPr/>
        </p:nvSpPr>
        <p:spPr>
          <a:xfrm rot="5400000">
            <a:off x="0" y="0"/>
            <a:ext cx="726621" cy="726621"/>
          </a:xfrm>
          <a:prstGeom prst="rtTriangle">
            <a:avLst/>
          </a:prstGeom>
          <a:solidFill>
            <a:srgbClr val="86D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0" name="Afbeelding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08588" y="4593931"/>
            <a:ext cx="873461" cy="346473"/>
          </a:xfrm>
          <a:prstGeom prst="rect">
            <a:avLst/>
          </a:prstGeom>
        </p:spPr>
      </p:pic>
      <p:sp>
        <p:nvSpPr>
          <p:cNvPr id="11" name="Rechthoek 10"/>
          <p:cNvSpPr/>
          <p:nvPr/>
        </p:nvSpPr>
        <p:spPr>
          <a:xfrm>
            <a:off x="450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p:cNvSpPr/>
          <p:nvPr/>
        </p:nvSpPr>
        <p:spPr>
          <a:xfrm>
            <a:off x="450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p:cNvSpPr/>
          <p:nvPr/>
        </p:nvSpPr>
        <p:spPr>
          <a:xfrm>
            <a:off x="1371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p:cNvSpPr/>
          <p:nvPr/>
        </p:nvSpPr>
        <p:spPr>
          <a:xfrm>
            <a:off x="1371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p:cNvSpPr/>
          <p:nvPr/>
        </p:nvSpPr>
        <p:spPr>
          <a:xfrm>
            <a:off x="2387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p:cNvSpPr/>
          <p:nvPr/>
        </p:nvSpPr>
        <p:spPr>
          <a:xfrm>
            <a:off x="2387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p:cNvSpPr/>
          <p:nvPr/>
        </p:nvSpPr>
        <p:spPr>
          <a:xfrm>
            <a:off x="33079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p:cNvSpPr/>
          <p:nvPr/>
        </p:nvSpPr>
        <p:spPr>
          <a:xfrm>
            <a:off x="33079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p:cNvSpPr/>
          <p:nvPr/>
        </p:nvSpPr>
        <p:spPr>
          <a:xfrm>
            <a:off x="42286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p:cNvSpPr/>
          <p:nvPr/>
        </p:nvSpPr>
        <p:spPr>
          <a:xfrm>
            <a:off x="42286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hthoek 20"/>
          <p:cNvSpPr/>
          <p:nvPr/>
        </p:nvSpPr>
        <p:spPr>
          <a:xfrm>
            <a:off x="5149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Rechthoek 21"/>
          <p:cNvSpPr/>
          <p:nvPr/>
        </p:nvSpPr>
        <p:spPr>
          <a:xfrm>
            <a:off x="5149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p:cNvSpPr/>
          <p:nvPr/>
        </p:nvSpPr>
        <p:spPr>
          <a:xfrm>
            <a:off x="6165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Rechthoek 23"/>
          <p:cNvSpPr/>
          <p:nvPr/>
        </p:nvSpPr>
        <p:spPr>
          <a:xfrm>
            <a:off x="6165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p:cNvSpPr/>
          <p:nvPr/>
        </p:nvSpPr>
        <p:spPr>
          <a:xfrm>
            <a:off x="7086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p:cNvSpPr/>
          <p:nvPr/>
        </p:nvSpPr>
        <p:spPr>
          <a:xfrm>
            <a:off x="7086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7" name="Rechthoek 26"/>
          <p:cNvSpPr/>
          <p:nvPr/>
        </p:nvSpPr>
        <p:spPr>
          <a:xfrm>
            <a:off x="8070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Rechthoek 27"/>
          <p:cNvSpPr/>
          <p:nvPr/>
        </p:nvSpPr>
        <p:spPr>
          <a:xfrm>
            <a:off x="8070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9" name="Rechthoek 28"/>
          <p:cNvSpPr/>
          <p:nvPr/>
        </p:nvSpPr>
        <p:spPr>
          <a:xfrm>
            <a:off x="8991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Rechthoek 29"/>
          <p:cNvSpPr/>
          <p:nvPr/>
        </p:nvSpPr>
        <p:spPr>
          <a:xfrm>
            <a:off x="8991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Rechthoek 30"/>
          <p:cNvSpPr/>
          <p:nvPr/>
        </p:nvSpPr>
        <p:spPr>
          <a:xfrm>
            <a:off x="10007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Rechthoek 31"/>
          <p:cNvSpPr/>
          <p:nvPr/>
        </p:nvSpPr>
        <p:spPr>
          <a:xfrm>
            <a:off x="10007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Rechthoek 32"/>
          <p:cNvSpPr/>
          <p:nvPr/>
        </p:nvSpPr>
        <p:spPr>
          <a:xfrm>
            <a:off x="109279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Rechthoek 33"/>
          <p:cNvSpPr/>
          <p:nvPr/>
        </p:nvSpPr>
        <p:spPr>
          <a:xfrm>
            <a:off x="109279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Rechthoek 34"/>
          <p:cNvSpPr/>
          <p:nvPr/>
        </p:nvSpPr>
        <p:spPr>
          <a:xfrm>
            <a:off x="118486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hthoek 35"/>
          <p:cNvSpPr/>
          <p:nvPr/>
        </p:nvSpPr>
        <p:spPr>
          <a:xfrm>
            <a:off x="118486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7" name="Rechthoek 36"/>
          <p:cNvSpPr/>
          <p:nvPr/>
        </p:nvSpPr>
        <p:spPr>
          <a:xfrm>
            <a:off x="12769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8" name="Rechthoek 37"/>
          <p:cNvSpPr/>
          <p:nvPr/>
        </p:nvSpPr>
        <p:spPr>
          <a:xfrm>
            <a:off x="12769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Rechthoek 38"/>
          <p:cNvSpPr/>
          <p:nvPr/>
        </p:nvSpPr>
        <p:spPr>
          <a:xfrm>
            <a:off x="13785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Rechthoek 39"/>
          <p:cNvSpPr/>
          <p:nvPr/>
        </p:nvSpPr>
        <p:spPr>
          <a:xfrm>
            <a:off x="13785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1" name="Rechthoek 40"/>
          <p:cNvSpPr/>
          <p:nvPr/>
        </p:nvSpPr>
        <p:spPr>
          <a:xfrm>
            <a:off x="14706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2" name="Rechthoek 41"/>
          <p:cNvSpPr/>
          <p:nvPr/>
        </p:nvSpPr>
        <p:spPr>
          <a:xfrm>
            <a:off x="14706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3" name="Rechthoek 42"/>
          <p:cNvSpPr/>
          <p:nvPr/>
        </p:nvSpPr>
        <p:spPr>
          <a:xfrm>
            <a:off x="15690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4" name="Rechthoek 43"/>
          <p:cNvSpPr/>
          <p:nvPr/>
        </p:nvSpPr>
        <p:spPr>
          <a:xfrm>
            <a:off x="15690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5" name="Rechthoek 44"/>
          <p:cNvSpPr/>
          <p:nvPr/>
        </p:nvSpPr>
        <p:spPr>
          <a:xfrm>
            <a:off x="16611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6" name="Rechthoek 45"/>
          <p:cNvSpPr/>
          <p:nvPr/>
        </p:nvSpPr>
        <p:spPr>
          <a:xfrm>
            <a:off x="16611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7" name="Rechthoek 46"/>
          <p:cNvSpPr/>
          <p:nvPr/>
        </p:nvSpPr>
        <p:spPr>
          <a:xfrm>
            <a:off x="17627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8" name="Rechthoek 47"/>
          <p:cNvSpPr/>
          <p:nvPr/>
        </p:nvSpPr>
        <p:spPr>
          <a:xfrm>
            <a:off x="17627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9" name="Rechthoek 48"/>
          <p:cNvSpPr/>
          <p:nvPr/>
        </p:nvSpPr>
        <p:spPr>
          <a:xfrm>
            <a:off x="185479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0" name="Rechthoek 49"/>
          <p:cNvSpPr/>
          <p:nvPr/>
        </p:nvSpPr>
        <p:spPr>
          <a:xfrm>
            <a:off x="185479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1" name="Rechthoek 50"/>
          <p:cNvSpPr/>
          <p:nvPr/>
        </p:nvSpPr>
        <p:spPr>
          <a:xfrm>
            <a:off x="194686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2" name="Rechthoek 51"/>
          <p:cNvSpPr/>
          <p:nvPr/>
        </p:nvSpPr>
        <p:spPr>
          <a:xfrm>
            <a:off x="194686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3" name="Rechthoek 52"/>
          <p:cNvSpPr/>
          <p:nvPr/>
        </p:nvSpPr>
        <p:spPr>
          <a:xfrm>
            <a:off x="20389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4" name="Rechthoek 53"/>
          <p:cNvSpPr/>
          <p:nvPr/>
        </p:nvSpPr>
        <p:spPr>
          <a:xfrm>
            <a:off x="20389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5" name="Rechthoek 54"/>
          <p:cNvSpPr/>
          <p:nvPr/>
        </p:nvSpPr>
        <p:spPr>
          <a:xfrm>
            <a:off x="21405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6" name="Rechthoek 55"/>
          <p:cNvSpPr/>
          <p:nvPr/>
        </p:nvSpPr>
        <p:spPr>
          <a:xfrm>
            <a:off x="21405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7" name="Rechthoek 56"/>
          <p:cNvSpPr/>
          <p:nvPr/>
        </p:nvSpPr>
        <p:spPr>
          <a:xfrm>
            <a:off x="22326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8" name="Rechthoek 57"/>
          <p:cNvSpPr/>
          <p:nvPr/>
        </p:nvSpPr>
        <p:spPr>
          <a:xfrm>
            <a:off x="22326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9" name="Rechthoek 58"/>
          <p:cNvSpPr/>
          <p:nvPr/>
        </p:nvSpPr>
        <p:spPr>
          <a:xfrm>
            <a:off x="23310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0" name="Rechthoek 59"/>
          <p:cNvSpPr/>
          <p:nvPr/>
        </p:nvSpPr>
        <p:spPr>
          <a:xfrm>
            <a:off x="23310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1" name="Rechthoek 60"/>
          <p:cNvSpPr/>
          <p:nvPr/>
        </p:nvSpPr>
        <p:spPr>
          <a:xfrm>
            <a:off x="24231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2" name="Rechthoek 61"/>
          <p:cNvSpPr/>
          <p:nvPr/>
        </p:nvSpPr>
        <p:spPr>
          <a:xfrm>
            <a:off x="24231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3" name="Rechthoek 62"/>
          <p:cNvSpPr/>
          <p:nvPr/>
        </p:nvSpPr>
        <p:spPr>
          <a:xfrm>
            <a:off x="252471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4" name="Rechthoek 63"/>
          <p:cNvSpPr/>
          <p:nvPr/>
        </p:nvSpPr>
        <p:spPr>
          <a:xfrm>
            <a:off x="252471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5" name="Rechthoek 64"/>
          <p:cNvSpPr/>
          <p:nvPr/>
        </p:nvSpPr>
        <p:spPr>
          <a:xfrm>
            <a:off x="261679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6" name="Rechthoek 65"/>
          <p:cNvSpPr/>
          <p:nvPr/>
        </p:nvSpPr>
        <p:spPr>
          <a:xfrm>
            <a:off x="261679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7" name="Rechthoek 66"/>
          <p:cNvSpPr/>
          <p:nvPr/>
        </p:nvSpPr>
        <p:spPr>
          <a:xfrm>
            <a:off x="2708869"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8" name="Rechthoek 67"/>
          <p:cNvSpPr/>
          <p:nvPr/>
        </p:nvSpPr>
        <p:spPr>
          <a:xfrm>
            <a:off x="2708869"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9" name="Rechthoek 68"/>
          <p:cNvSpPr/>
          <p:nvPr/>
        </p:nvSpPr>
        <p:spPr>
          <a:xfrm>
            <a:off x="28009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0" name="Rechthoek 69"/>
          <p:cNvSpPr/>
          <p:nvPr/>
        </p:nvSpPr>
        <p:spPr>
          <a:xfrm>
            <a:off x="28009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1" name="Rechthoek 70"/>
          <p:cNvSpPr/>
          <p:nvPr/>
        </p:nvSpPr>
        <p:spPr>
          <a:xfrm>
            <a:off x="2902544"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2" name="Rechthoek 71"/>
          <p:cNvSpPr/>
          <p:nvPr/>
        </p:nvSpPr>
        <p:spPr>
          <a:xfrm>
            <a:off x="2902544"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3" name="Rechthoek 72"/>
          <p:cNvSpPr/>
          <p:nvPr/>
        </p:nvSpPr>
        <p:spPr>
          <a:xfrm>
            <a:off x="300003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4" name="Rechthoek 73"/>
          <p:cNvSpPr/>
          <p:nvPr/>
        </p:nvSpPr>
        <p:spPr>
          <a:xfrm>
            <a:off x="300003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5" name="Rechthoek 74"/>
          <p:cNvSpPr/>
          <p:nvPr/>
        </p:nvSpPr>
        <p:spPr>
          <a:xfrm>
            <a:off x="30952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6" name="Rechthoek 75"/>
          <p:cNvSpPr/>
          <p:nvPr/>
        </p:nvSpPr>
        <p:spPr>
          <a:xfrm>
            <a:off x="30952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7" name="Rechthoek 76"/>
          <p:cNvSpPr/>
          <p:nvPr/>
        </p:nvSpPr>
        <p:spPr>
          <a:xfrm>
            <a:off x="31873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8" name="Rechthoek 77"/>
          <p:cNvSpPr/>
          <p:nvPr/>
        </p:nvSpPr>
        <p:spPr>
          <a:xfrm>
            <a:off x="31873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9" name="Rechthoek 78"/>
          <p:cNvSpPr/>
          <p:nvPr/>
        </p:nvSpPr>
        <p:spPr>
          <a:xfrm>
            <a:off x="32889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0" name="Rechthoek 79"/>
          <p:cNvSpPr/>
          <p:nvPr/>
        </p:nvSpPr>
        <p:spPr>
          <a:xfrm>
            <a:off x="32889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1" name="Rechthoek 80"/>
          <p:cNvSpPr/>
          <p:nvPr/>
        </p:nvSpPr>
        <p:spPr>
          <a:xfrm>
            <a:off x="338103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2" name="Rechthoek 81"/>
          <p:cNvSpPr/>
          <p:nvPr/>
        </p:nvSpPr>
        <p:spPr>
          <a:xfrm>
            <a:off x="338103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3" name="Rechthoek 82"/>
          <p:cNvSpPr/>
          <p:nvPr/>
        </p:nvSpPr>
        <p:spPr>
          <a:xfrm>
            <a:off x="347310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4" name="Rechthoek 83"/>
          <p:cNvSpPr/>
          <p:nvPr/>
        </p:nvSpPr>
        <p:spPr>
          <a:xfrm>
            <a:off x="347310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5" name="Rechthoek 84"/>
          <p:cNvSpPr/>
          <p:nvPr/>
        </p:nvSpPr>
        <p:spPr>
          <a:xfrm>
            <a:off x="35651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6" name="Rechthoek 85"/>
          <p:cNvSpPr/>
          <p:nvPr/>
        </p:nvSpPr>
        <p:spPr>
          <a:xfrm>
            <a:off x="35651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7" name="Rechthoek 86"/>
          <p:cNvSpPr/>
          <p:nvPr/>
        </p:nvSpPr>
        <p:spPr>
          <a:xfrm>
            <a:off x="36667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8" name="Rechthoek 87"/>
          <p:cNvSpPr/>
          <p:nvPr/>
        </p:nvSpPr>
        <p:spPr>
          <a:xfrm>
            <a:off x="36667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9" name="Rechthoek 88"/>
          <p:cNvSpPr/>
          <p:nvPr/>
        </p:nvSpPr>
        <p:spPr>
          <a:xfrm>
            <a:off x="37588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0" name="Rechthoek 89"/>
          <p:cNvSpPr/>
          <p:nvPr/>
        </p:nvSpPr>
        <p:spPr>
          <a:xfrm>
            <a:off x="37588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1" name="Rechthoek 90"/>
          <p:cNvSpPr/>
          <p:nvPr/>
        </p:nvSpPr>
        <p:spPr>
          <a:xfrm>
            <a:off x="38572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2" name="Rechthoek 91"/>
          <p:cNvSpPr/>
          <p:nvPr/>
        </p:nvSpPr>
        <p:spPr>
          <a:xfrm>
            <a:off x="38572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3" name="Rechthoek 92"/>
          <p:cNvSpPr/>
          <p:nvPr/>
        </p:nvSpPr>
        <p:spPr>
          <a:xfrm>
            <a:off x="39493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4" name="Rechthoek 93"/>
          <p:cNvSpPr/>
          <p:nvPr/>
        </p:nvSpPr>
        <p:spPr>
          <a:xfrm>
            <a:off x="39493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5" name="Rechthoek 94"/>
          <p:cNvSpPr/>
          <p:nvPr/>
        </p:nvSpPr>
        <p:spPr>
          <a:xfrm>
            <a:off x="40509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6" name="Rechthoek 95"/>
          <p:cNvSpPr/>
          <p:nvPr/>
        </p:nvSpPr>
        <p:spPr>
          <a:xfrm>
            <a:off x="40509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7" name="Rechthoek 96"/>
          <p:cNvSpPr/>
          <p:nvPr/>
        </p:nvSpPr>
        <p:spPr>
          <a:xfrm>
            <a:off x="414303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8" name="Rechthoek 97"/>
          <p:cNvSpPr/>
          <p:nvPr/>
        </p:nvSpPr>
        <p:spPr>
          <a:xfrm>
            <a:off x="414303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9" name="Rechthoek 98"/>
          <p:cNvSpPr/>
          <p:nvPr/>
        </p:nvSpPr>
        <p:spPr>
          <a:xfrm>
            <a:off x="423510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0" name="Rechthoek 99"/>
          <p:cNvSpPr/>
          <p:nvPr/>
        </p:nvSpPr>
        <p:spPr>
          <a:xfrm>
            <a:off x="423510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1" name="Rechthoek 100"/>
          <p:cNvSpPr/>
          <p:nvPr/>
        </p:nvSpPr>
        <p:spPr>
          <a:xfrm>
            <a:off x="43271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2" name="Rechthoek 101"/>
          <p:cNvSpPr/>
          <p:nvPr/>
        </p:nvSpPr>
        <p:spPr>
          <a:xfrm>
            <a:off x="43271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3" name="Rechthoek 102"/>
          <p:cNvSpPr/>
          <p:nvPr/>
        </p:nvSpPr>
        <p:spPr>
          <a:xfrm>
            <a:off x="44287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4" name="Rechthoek 103"/>
          <p:cNvSpPr/>
          <p:nvPr/>
        </p:nvSpPr>
        <p:spPr>
          <a:xfrm>
            <a:off x="44287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5" name="Rechthoek 104"/>
          <p:cNvSpPr/>
          <p:nvPr/>
        </p:nvSpPr>
        <p:spPr>
          <a:xfrm>
            <a:off x="45208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6" name="Rechthoek 105"/>
          <p:cNvSpPr/>
          <p:nvPr/>
        </p:nvSpPr>
        <p:spPr>
          <a:xfrm>
            <a:off x="45208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7" name="Rechthoek 106"/>
          <p:cNvSpPr/>
          <p:nvPr/>
        </p:nvSpPr>
        <p:spPr>
          <a:xfrm>
            <a:off x="46192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8" name="Rechthoek 107"/>
          <p:cNvSpPr/>
          <p:nvPr/>
        </p:nvSpPr>
        <p:spPr>
          <a:xfrm>
            <a:off x="46192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9" name="Rechthoek 108"/>
          <p:cNvSpPr/>
          <p:nvPr/>
        </p:nvSpPr>
        <p:spPr>
          <a:xfrm>
            <a:off x="47113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0" name="Rechthoek 109"/>
          <p:cNvSpPr/>
          <p:nvPr/>
        </p:nvSpPr>
        <p:spPr>
          <a:xfrm>
            <a:off x="47113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1" name="Rechthoek 110"/>
          <p:cNvSpPr/>
          <p:nvPr/>
        </p:nvSpPr>
        <p:spPr>
          <a:xfrm>
            <a:off x="48129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2" name="Rechthoek 111"/>
          <p:cNvSpPr/>
          <p:nvPr/>
        </p:nvSpPr>
        <p:spPr>
          <a:xfrm>
            <a:off x="48129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3" name="Rechthoek 112"/>
          <p:cNvSpPr/>
          <p:nvPr/>
        </p:nvSpPr>
        <p:spPr>
          <a:xfrm>
            <a:off x="490503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4" name="Rechthoek 113"/>
          <p:cNvSpPr/>
          <p:nvPr/>
        </p:nvSpPr>
        <p:spPr>
          <a:xfrm>
            <a:off x="490503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5" name="Rechthoek 114"/>
          <p:cNvSpPr/>
          <p:nvPr/>
        </p:nvSpPr>
        <p:spPr>
          <a:xfrm>
            <a:off x="499710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6" name="Rechthoek 115"/>
          <p:cNvSpPr/>
          <p:nvPr/>
        </p:nvSpPr>
        <p:spPr>
          <a:xfrm>
            <a:off x="499710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7" name="Rechthoek 116"/>
          <p:cNvSpPr/>
          <p:nvPr/>
        </p:nvSpPr>
        <p:spPr>
          <a:xfrm>
            <a:off x="50891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8" name="Rechthoek 117"/>
          <p:cNvSpPr/>
          <p:nvPr/>
        </p:nvSpPr>
        <p:spPr>
          <a:xfrm>
            <a:off x="50891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9" name="Rechthoek 118"/>
          <p:cNvSpPr/>
          <p:nvPr/>
        </p:nvSpPr>
        <p:spPr>
          <a:xfrm>
            <a:off x="51907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0" name="Rechthoek 119"/>
          <p:cNvSpPr/>
          <p:nvPr/>
        </p:nvSpPr>
        <p:spPr>
          <a:xfrm>
            <a:off x="51907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1" name="Rechthoek 120"/>
          <p:cNvSpPr/>
          <p:nvPr/>
        </p:nvSpPr>
        <p:spPr>
          <a:xfrm>
            <a:off x="52828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2" name="Rechthoek 121"/>
          <p:cNvSpPr/>
          <p:nvPr/>
        </p:nvSpPr>
        <p:spPr>
          <a:xfrm>
            <a:off x="52828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3" name="Rechthoek 122"/>
          <p:cNvSpPr/>
          <p:nvPr/>
        </p:nvSpPr>
        <p:spPr>
          <a:xfrm>
            <a:off x="538128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4" name="Rechthoek 123"/>
          <p:cNvSpPr/>
          <p:nvPr/>
        </p:nvSpPr>
        <p:spPr>
          <a:xfrm>
            <a:off x="538128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5" name="Rechthoek 124"/>
          <p:cNvSpPr/>
          <p:nvPr/>
        </p:nvSpPr>
        <p:spPr>
          <a:xfrm>
            <a:off x="54733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6" name="Rechthoek 125"/>
          <p:cNvSpPr/>
          <p:nvPr/>
        </p:nvSpPr>
        <p:spPr>
          <a:xfrm>
            <a:off x="54733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7" name="Rechthoek 126"/>
          <p:cNvSpPr/>
          <p:nvPr/>
        </p:nvSpPr>
        <p:spPr>
          <a:xfrm>
            <a:off x="5574955"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8" name="Rechthoek 127"/>
          <p:cNvSpPr/>
          <p:nvPr/>
        </p:nvSpPr>
        <p:spPr>
          <a:xfrm>
            <a:off x="5574955"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9" name="Rechthoek 128"/>
          <p:cNvSpPr/>
          <p:nvPr/>
        </p:nvSpPr>
        <p:spPr>
          <a:xfrm>
            <a:off x="5667030"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0" name="Rechthoek 129"/>
          <p:cNvSpPr/>
          <p:nvPr/>
        </p:nvSpPr>
        <p:spPr>
          <a:xfrm>
            <a:off x="5667030"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1" name="Rechthoek 130"/>
          <p:cNvSpPr/>
          <p:nvPr/>
        </p:nvSpPr>
        <p:spPr>
          <a:xfrm>
            <a:off x="576451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2" name="Rechthoek 131"/>
          <p:cNvSpPr/>
          <p:nvPr/>
        </p:nvSpPr>
        <p:spPr>
          <a:xfrm>
            <a:off x="5764516"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3" name="Rechthoek 132"/>
          <p:cNvSpPr/>
          <p:nvPr/>
        </p:nvSpPr>
        <p:spPr>
          <a:xfrm>
            <a:off x="585659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4" name="Rechthoek 133"/>
          <p:cNvSpPr/>
          <p:nvPr/>
        </p:nvSpPr>
        <p:spPr>
          <a:xfrm>
            <a:off x="5856591"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5" name="Rechthoek 134"/>
          <p:cNvSpPr/>
          <p:nvPr/>
        </p:nvSpPr>
        <p:spPr>
          <a:xfrm>
            <a:off x="595819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6" name="Rechthoek 135"/>
          <p:cNvSpPr/>
          <p:nvPr/>
        </p:nvSpPr>
        <p:spPr>
          <a:xfrm>
            <a:off x="5958191"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7" name="Rechthoek 136"/>
          <p:cNvSpPr/>
          <p:nvPr/>
        </p:nvSpPr>
        <p:spPr>
          <a:xfrm>
            <a:off x="605026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8" name="Rechthoek 137"/>
          <p:cNvSpPr/>
          <p:nvPr/>
        </p:nvSpPr>
        <p:spPr>
          <a:xfrm>
            <a:off x="6050266"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9" name="Rechthoek 138"/>
          <p:cNvSpPr/>
          <p:nvPr/>
        </p:nvSpPr>
        <p:spPr>
          <a:xfrm>
            <a:off x="615218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0" name="Rechthoek 139"/>
          <p:cNvSpPr/>
          <p:nvPr/>
        </p:nvSpPr>
        <p:spPr>
          <a:xfrm>
            <a:off x="6152186"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1" name="Rechthoek 140"/>
          <p:cNvSpPr/>
          <p:nvPr/>
        </p:nvSpPr>
        <p:spPr>
          <a:xfrm>
            <a:off x="624426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2" name="Rechthoek 141"/>
          <p:cNvSpPr/>
          <p:nvPr/>
        </p:nvSpPr>
        <p:spPr>
          <a:xfrm>
            <a:off x="6244261"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3" name="Rechthoek 142"/>
          <p:cNvSpPr/>
          <p:nvPr/>
        </p:nvSpPr>
        <p:spPr>
          <a:xfrm>
            <a:off x="633633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4" name="Rechthoek 143"/>
          <p:cNvSpPr/>
          <p:nvPr/>
        </p:nvSpPr>
        <p:spPr>
          <a:xfrm>
            <a:off x="6336336"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5" name="Rechthoek 144"/>
          <p:cNvSpPr/>
          <p:nvPr/>
        </p:nvSpPr>
        <p:spPr>
          <a:xfrm>
            <a:off x="642841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6" name="Rechthoek 145"/>
          <p:cNvSpPr/>
          <p:nvPr/>
        </p:nvSpPr>
        <p:spPr>
          <a:xfrm>
            <a:off x="6428411"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7" name="Rechthoek 146"/>
          <p:cNvSpPr/>
          <p:nvPr/>
        </p:nvSpPr>
        <p:spPr>
          <a:xfrm>
            <a:off x="653001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8" name="Rechthoek 147"/>
          <p:cNvSpPr/>
          <p:nvPr/>
        </p:nvSpPr>
        <p:spPr>
          <a:xfrm>
            <a:off x="6530011"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9" name="Rechthoek 148"/>
          <p:cNvSpPr/>
          <p:nvPr/>
        </p:nvSpPr>
        <p:spPr>
          <a:xfrm>
            <a:off x="662208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0" name="Rechthoek 149"/>
          <p:cNvSpPr/>
          <p:nvPr/>
        </p:nvSpPr>
        <p:spPr>
          <a:xfrm>
            <a:off x="6622086"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1" name="Rechthoek 150"/>
          <p:cNvSpPr/>
          <p:nvPr/>
        </p:nvSpPr>
        <p:spPr>
          <a:xfrm>
            <a:off x="672051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2" name="Rechthoek 151"/>
          <p:cNvSpPr/>
          <p:nvPr/>
        </p:nvSpPr>
        <p:spPr>
          <a:xfrm>
            <a:off x="6720511"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3" name="Rechthoek 152"/>
          <p:cNvSpPr/>
          <p:nvPr/>
        </p:nvSpPr>
        <p:spPr>
          <a:xfrm>
            <a:off x="681258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4" name="Rechthoek 153"/>
          <p:cNvSpPr/>
          <p:nvPr/>
        </p:nvSpPr>
        <p:spPr>
          <a:xfrm>
            <a:off x="6812586"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5" name="Rechthoek 154"/>
          <p:cNvSpPr/>
          <p:nvPr/>
        </p:nvSpPr>
        <p:spPr>
          <a:xfrm>
            <a:off x="691418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6" name="Rechthoek 155"/>
          <p:cNvSpPr/>
          <p:nvPr/>
        </p:nvSpPr>
        <p:spPr>
          <a:xfrm>
            <a:off x="6914186"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7" name="Rechthoek 156"/>
          <p:cNvSpPr/>
          <p:nvPr/>
        </p:nvSpPr>
        <p:spPr>
          <a:xfrm>
            <a:off x="700626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8" name="Rechthoek 157"/>
          <p:cNvSpPr/>
          <p:nvPr/>
        </p:nvSpPr>
        <p:spPr>
          <a:xfrm>
            <a:off x="7006261"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9" name="Rechthoek 158"/>
          <p:cNvSpPr/>
          <p:nvPr/>
        </p:nvSpPr>
        <p:spPr>
          <a:xfrm>
            <a:off x="709833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0" name="Rechthoek 159"/>
          <p:cNvSpPr/>
          <p:nvPr/>
        </p:nvSpPr>
        <p:spPr>
          <a:xfrm>
            <a:off x="7098336"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1" name="Rechthoek 160"/>
          <p:cNvSpPr/>
          <p:nvPr/>
        </p:nvSpPr>
        <p:spPr>
          <a:xfrm>
            <a:off x="719041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2" name="Rechthoek 161"/>
          <p:cNvSpPr/>
          <p:nvPr/>
        </p:nvSpPr>
        <p:spPr>
          <a:xfrm>
            <a:off x="7190411"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3" name="Rechthoek 162"/>
          <p:cNvSpPr/>
          <p:nvPr/>
        </p:nvSpPr>
        <p:spPr>
          <a:xfrm>
            <a:off x="729201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4" name="Rechthoek 163"/>
          <p:cNvSpPr/>
          <p:nvPr/>
        </p:nvSpPr>
        <p:spPr>
          <a:xfrm>
            <a:off x="7292011" y="477904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5" name="Rechthoek 164"/>
          <p:cNvSpPr/>
          <p:nvPr/>
        </p:nvSpPr>
        <p:spPr>
          <a:xfrm>
            <a:off x="738408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6" name="Rechthoek 165"/>
          <p:cNvSpPr/>
          <p:nvPr/>
        </p:nvSpPr>
        <p:spPr>
          <a:xfrm>
            <a:off x="7482191"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7" name="Rechthoek 166"/>
          <p:cNvSpPr/>
          <p:nvPr/>
        </p:nvSpPr>
        <p:spPr>
          <a:xfrm>
            <a:off x="7574266" y="4671098"/>
            <a:ext cx="49549" cy="49549"/>
          </a:xfrm>
          <a:prstGeom prst="rect">
            <a:avLst/>
          </a:prstGeom>
          <a:solidFill>
            <a:srgbClr val="0C2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308578981"/>
      </p:ext>
    </p:extLst>
  </p:cSld>
  <p:clrMap bg1="lt1" tx1="dk1" bg2="lt2" tx2="dk2" accent1="accent1" accent2="accent2" accent3="accent3" accent4="accent4" accent5="accent5" accent6="accent6" hlink="hlink" folHlink="folHlink"/>
  <p:sldLayoutIdLst>
    <p:sldLayoutId id="2147483693" r:id="rId1"/>
    <p:sldLayoutId id="2147483678" r:id="rId2"/>
    <p:sldLayoutId id="2147483695" r:id="rId3"/>
  </p:sldLayoutIdLst>
  <p:hf sldNum="0" hdr="0" dt="0"/>
  <p:txStyles>
    <p:title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p:titleStyle>
    <p:body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342900" indent="0" algn="l" defTabSz="685800" rtl="0" eaLnBrk="1" latinLnBrk="0" hangingPunct="1">
        <a:lnSpc>
          <a:spcPct val="90000"/>
        </a:lnSpc>
        <a:spcBef>
          <a:spcPts val="375"/>
        </a:spcBef>
        <a:buFont typeface="Arial" charset="0"/>
        <a:buNone/>
        <a:defRPr sz="1400" i="1" kern="1200">
          <a:solidFill>
            <a:srgbClr val="0C2074"/>
          </a:solidFill>
          <a:latin typeface="+mn-lt"/>
          <a:ea typeface="+mn-ea"/>
          <a:cs typeface="+mn-cs"/>
        </a:defRPr>
      </a:lvl2pPr>
      <a:lvl3pPr marL="685800" indent="0" algn="l" defTabSz="685800" rtl="0" eaLnBrk="1" latinLnBrk="0" hangingPunct="1">
        <a:lnSpc>
          <a:spcPct val="90000"/>
        </a:lnSpc>
        <a:spcBef>
          <a:spcPts val="375"/>
        </a:spcBef>
        <a:buFont typeface="Arial" charset="0"/>
        <a:buNone/>
        <a:defRPr sz="2400" b="1" i="0" kern="1200">
          <a:solidFill>
            <a:srgbClr val="86D2EE"/>
          </a:solidFill>
          <a:latin typeface="Arial Black" charset="0"/>
          <a:ea typeface="Arial Black" charset="0"/>
          <a:cs typeface="Arial Black" charset="0"/>
        </a:defRPr>
      </a:lvl3pPr>
      <a:lvl4pPr marL="1028700" indent="0" algn="l" defTabSz="685800" rtl="0" eaLnBrk="1" latinLnBrk="0" hangingPunct="1">
        <a:lnSpc>
          <a:spcPct val="90000"/>
        </a:lnSpc>
        <a:spcBef>
          <a:spcPts val="375"/>
        </a:spcBef>
        <a:buFont typeface="Arial" charset="0"/>
        <a:buNone/>
        <a:defRPr sz="4800" b="1" i="0" kern="1200" spc="-150">
          <a:solidFill>
            <a:srgbClr val="0C2074"/>
          </a:solidFill>
          <a:latin typeface="Arial Black" charset="0"/>
          <a:ea typeface="Arial Black" charset="0"/>
          <a:cs typeface="Arial Black" charset="0"/>
        </a:defRPr>
      </a:lvl4pPr>
      <a:lvl5pPr marL="1543050" indent="-171450" algn="l" defTabSz="685800" rtl="0" eaLnBrk="1" latinLnBrk="0" hangingPunct="1">
        <a:lnSpc>
          <a:spcPct val="90000"/>
        </a:lnSpc>
        <a:spcBef>
          <a:spcPts val="375"/>
        </a:spcBef>
        <a:buFont typeface="Arial"/>
        <a:buChar char="•"/>
        <a:defRPr sz="1350" kern="1200">
          <a:solidFill>
            <a:srgbClr val="0C2074"/>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rasmusmc.sharepoint.com/sites/ProjectenRoutekaart/SitePages/fase-2-projectbrief.asp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6D2EE"/>
        </a:solidFill>
        <a:effectLst/>
      </p:bgPr>
    </p:bg>
    <p:spTree>
      <p:nvGrpSpPr>
        <p:cNvPr id="1" name=""/>
        <p:cNvGrpSpPr/>
        <p:nvPr/>
      </p:nvGrpSpPr>
      <p:grpSpPr>
        <a:xfrm>
          <a:off x="0" y="0"/>
          <a:ext cx="0" cy="0"/>
          <a:chOff x="0" y="0"/>
          <a:chExt cx="0" cy="0"/>
        </a:xfrm>
      </p:grpSpPr>
      <p:sp>
        <p:nvSpPr>
          <p:cNvPr id="6" name="Rectangle 13"/>
          <p:cNvSpPr txBox="1">
            <a:spLocks noChangeArrowheads="1"/>
          </p:cNvSpPr>
          <p:nvPr/>
        </p:nvSpPr>
        <p:spPr bwMode="auto">
          <a:xfrm>
            <a:off x="502594" y="644716"/>
            <a:ext cx="6806668" cy="1165165"/>
          </a:xfrm>
          <a:prstGeom prst="rect">
            <a:avLst/>
          </a:prstGeom>
          <a:noFill/>
          <a:ln>
            <a:noFill/>
          </a:ln>
          <a:effectLst/>
          <a:extLst>
            <a:ext uri="{909E8E84-426E-40DD-AFC4-6F175D3DCCD1}">
              <a14:hiddenFill xmlns:a14="http://schemas.microsoft.com/office/drawing/2010/main">
                <a:solidFill>
                  <a:srgbClr val="0D1F7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2400" b="1" i="0" cap="all" baseline="0">
                <a:solidFill>
                  <a:schemeClr val="tx1"/>
                </a:solidFill>
                <a:latin typeface="Avenir Next Heavy" charset="0"/>
                <a:ea typeface="Avenir Next Heavy" charset="0"/>
                <a:cs typeface="Avenir Next Heavy" charset="0"/>
              </a:defRPr>
            </a:lvl1pPr>
            <a:lvl2pPr algn="l" rtl="0" eaLnBrk="1" fontAlgn="base" hangingPunct="1">
              <a:spcBef>
                <a:spcPct val="0"/>
              </a:spcBef>
              <a:spcAft>
                <a:spcPct val="0"/>
              </a:spcAft>
              <a:defRPr sz="2400" b="1">
                <a:solidFill>
                  <a:schemeClr val="tx1"/>
                </a:solidFill>
                <a:latin typeface="Arial" charset="0"/>
                <a:ea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defRPr>
            </a:lvl5pPr>
            <a:lvl6pPr marL="457200" algn="l" rtl="0" eaLnBrk="1" fontAlgn="base" hangingPunct="1">
              <a:spcBef>
                <a:spcPct val="0"/>
              </a:spcBef>
              <a:spcAft>
                <a:spcPct val="0"/>
              </a:spcAft>
              <a:defRPr sz="2400" b="1">
                <a:solidFill>
                  <a:schemeClr val="tx1"/>
                </a:solidFill>
                <a:latin typeface="Arial" charset="0"/>
                <a:ea typeface="ＭＳ Ｐゴシック" charset="0"/>
              </a:defRPr>
            </a:lvl6pPr>
            <a:lvl7pPr marL="914400" algn="l" rtl="0" eaLnBrk="1" fontAlgn="base" hangingPunct="1">
              <a:spcBef>
                <a:spcPct val="0"/>
              </a:spcBef>
              <a:spcAft>
                <a:spcPct val="0"/>
              </a:spcAft>
              <a:defRPr sz="2400" b="1">
                <a:solidFill>
                  <a:schemeClr val="tx1"/>
                </a:solidFill>
                <a:latin typeface="Arial" charset="0"/>
                <a:ea typeface="ＭＳ Ｐゴシック" charset="0"/>
              </a:defRPr>
            </a:lvl7pPr>
            <a:lvl8pPr marL="1371600" algn="l" rtl="0" eaLnBrk="1" fontAlgn="base" hangingPunct="1">
              <a:spcBef>
                <a:spcPct val="0"/>
              </a:spcBef>
              <a:spcAft>
                <a:spcPct val="0"/>
              </a:spcAft>
              <a:defRPr sz="2400" b="1">
                <a:solidFill>
                  <a:schemeClr val="tx1"/>
                </a:solidFill>
                <a:latin typeface="Arial" charset="0"/>
                <a:ea typeface="ＭＳ Ｐゴシック" charset="0"/>
              </a:defRPr>
            </a:lvl8pPr>
            <a:lvl9pPr marL="1828800" algn="l" rtl="0" eaLnBrk="1" fontAlgn="base" hangingPunct="1">
              <a:spcBef>
                <a:spcPct val="0"/>
              </a:spcBef>
              <a:spcAft>
                <a:spcPct val="0"/>
              </a:spcAft>
              <a:defRPr sz="2400" b="1">
                <a:solidFill>
                  <a:schemeClr val="tx1"/>
                </a:solidFill>
                <a:latin typeface="Arial" charset="0"/>
                <a:ea typeface="ＭＳ Ｐゴシック" charset="0"/>
              </a:defRPr>
            </a:lvl9pPr>
          </a:lstStyle>
          <a:p>
            <a:pPr>
              <a:defRPr/>
            </a:pPr>
            <a:r>
              <a:rPr lang="nl-NL" dirty="0">
                <a:solidFill>
                  <a:schemeClr val="accent1">
                    <a:lumMod val="50000"/>
                  </a:schemeClr>
                </a:solidFill>
                <a:latin typeface="Arial Black" panose="020B0A04020102020204" pitchFamily="34" charset="0"/>
              </a:rPr>
              <a:t>PROJECTBRIEF </a:t>
            </a:r>
          </a:p>
          <a:p>
            <a:pPr>
              <a:defRPr/>
            </a:pPr>
            <a:r>
              <a:rPr lang="nl-NL" b="0" kern="0" cap="none" dirty="0">
                <a:solidFill>
                  <a:schemeClr val="accent1">
                    <a:lumMod val="50000"/>
                  </a:schemeClr>
                </a:solidFill>
                <a:latin typeface="Arial" panose="020B0604020202020204" pitchFamily="34" charset="0"/>
                <a:ea typeface="Arial Black" charset="0"/>
                <a:cs typeface="Arial" panose="020B0604020202020204" pitchFamily="34" charset="0"/>
              </a:rPr>
              <a:t>&lt; Projectnaam &gt;</a:t>
            </a:r>
          </a:p>
        </p:txBody>
      </p:sp>
      <p:sp>
        <p:nvSpPr>
          <p:cNvPr id="10" name="Rectangle 13"/>
          <p:cNvSpPr txBox="1">
            <a:spLocks noChangeArrowheads="1"/>
          </p:cNvSpPr>
          <p:nvPr/>
        </p:nvSpPr>
        <p:spPr bwMode="auto">
          <a:xfrm>
            <a:off x="521336" y="310194"/>
            <a:ext cx="7577635" cy="389013"/>
          </a:xfrm>
          <a:prstGeom prst="rect">
            <a:avLst/>
          </a:prstGeom>
          <a:noFill/>
          <a:ln>
            <a:noFill/>
          </a:ln>
          <a:effectLst/>
          <a:extLst>
            <a:ext uri="{909E8E84-426E-40DD-AFC4-6F175D3DCCD1}">
              <a14:hiddenFill xmlns:a14="http://schemas.microsoft.com/office/drawing/2010/main">
                <a:solidFill>
                  <a:srgbClr val="0D1F7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2400" b="1" i="0" cap="all" baseline="0">
                <a:solidFill>
                  <a:schemeClr val="tx1"/>
                </a:solidFill>
                <a:latin typeface="Avenir Next Heavy" charset="0"/>
                <a:ea typeface="Avenir Next Heavy" charset="0"/>
                <a:cs typeface="Avenir Next Heavy" charset="0"/>
              </a:defRPr>
            </a:lvl1pPr>
            <a:lvl2pPr algn="l" rtl="0" eaLnBrk="1" fontAlgn="base" hangingPunct="1">
              <a:spcBef>
                <a:spcPct val="0"/>
              </a:spcBef>
              <a:spcAft>
                <a:spcPct val="0"/>
              </a:spcAft>
              <a:defRPr sz="2400" b="1">
                <a:solidFill>
                  <a:schemeClr val="tx1"/>
                </a:solidFill>
                <a:latin typeface="Arial" charset="0"/>
                <a:ea typeface="ＭＳ Ｐゴシック" charset="0"/>
              </a:defRPr>
            </a:lvl2pPr>
            <a:lvl3pPr algn="l" rtl="0" eaLnBrk="1" fontAlgn="base" hangingPunct="1">
              <a:spcBef>
                <a:spcPct val="0"/>
              </a:spcBef>
              <a:spcAft>
                <a:spcPct val="0"/>
              </a:spcAft>
              <a:defRPr sz="2400" b="1">
                <a:solidFill>
                  <a:schemeClr val="tx1"/>
                </a:solidFill>
                <a:latin typeface="Arial" charset="0"/>
                <a:ea typeface="ＭＳ Ｐゴシック" charset="0"/>
              </a:defRPr>
            </a:lvl3pPr>
            <a:lvl4pPr algn="l" rtl="0" eaLnBrk="1" fontAlgn="base" hangingPunct="1">
              <a:spcBef>
                <a:spcPct val="0"/>
              </a:spcBef>
              <a:spcAft>
                <a:spcPct val="0"/>
              </a:spcAft>
              <a:defRPr sz="2400" b="1">
                <a:solidFill>
                  <a:schemeClr val="tx1"/>
                </a:solidFill>
                <a:latin typeface="Arial" charset="0"/>
                <a:ea typeface="ＭＳ Ｐゴシック" charset="0"/>
              </a:defRPr>
            </a:lvl4pPr>
            <a:lvl5pPr algn="l" rtl="0" eaLnBrk="1" fontAlgn="base" hangingPunct="1">
              <a:spcBef>
                <a:spcPct val="0"/>
              </a:spcBef>
              <a:spcAft>
                <a:spcPct val="0"/>
              </a:spcAft>
              <a:defRPr sz="2400" b="1">
                <a:solidFill>
                  <a:schemeClr val="tx1"/>
                </a:solidFill>
                <a:latin typeface="Arial" charset="0"/>
                <a:ea typeface="ＭＳ Ｐゴシック" charset="0"/>
              </a:defRPr>
            </a:lvl5pPr>
            <a:lvl6pPr marL="457200" algn="l" rtl="0" eaLnBrk="1" fontAlgn="base" hangingPunct="1">
              <a:spcBef>
                <a:spcPct val="0"/>
              </a:spcBef>
              <a:spcAft>
                <a:spcPct val="0"/>
              </a:spcAft>
              <a:defRPr sz="2400" b="1">
                <a:solidFill>
                  <a:schemeClr val="tx1"/>
                </a:solidFill>
                <a:latin typeface="Arial" charset="0"/>
                <a:ea typeface="ＭＳ Ｐゴシック" charset="0"/>
              </a:defRPr>
            </a:lvl6pPr>
            <a:lvl7pPr marL="914400" algn="l" rtl="0" eaLnBrk="1" fontAlgn="base" hangingPunct="1">
              <a:spcBef>
                <a:spcPct val="0"/>
              </a:spcBef>
              <a:spcAft>
                <a:spcPct val="0"/>
              </a:spcAft>
              <a:defRPr sz="2400" b="1">
                <a:solidFill>
                  <a:schemeClr val="tx1"/>
                </a:solidFill>
                <a:latin typeface="Arial" charset="0"/>
                <a:ea typeface="ＭＳ Ｐゴシック" charset="0"/>
              </a:defRPr>
            </a:lvl7pPr>
            <a:lvl8pPr marL="1371600" algn="l" rtl="0" eaLnBrk="1" fontAlgn="base" hangingPunct="1">
              <a:spcBef>
                <a:spcPct val="0"/>
              </a:spcBef>
              <a:spcAft>
                <a:spcPct val="0"/>
              </a:spcAft>
              <a:defRPr sz="2400" b="1">
                <a:solidFill>
                  <a:schemeClr val="tx1"/>
                </a:solidFill>
                <a:latin typeface="Arial" charset="0"/>
                <a:ea typeface="ＭＳ Ｐゴシック" charset="0"/>
              </a:defRPr>
            </a:lvl8pPr>
            <a:lvl9pPr marL="1828800" algn="l" rtl="0" eaLnBrk="1" fontAlgn="base" hangingPunct="1">
              <a:spcBef>
                <a:spcPct val="0"/>
              </a:spcBef>
              <a:spcAft>
                <a:spcPct val="0"/>
              </a:spcAft>
              <a:defRPr sz="2400" b="1">
                <a:solidFill>
                  <a:schemeClr val="tx1"/>
                </a:solidFill>
                <a:latin typeface="Arial" charset="0"/>
                <a:ea typeface="ＭＳ Ｐゴシック" charset="0"/>
              </a:defRPr>
            </a:lvl9pPr>
          </a:lstStyle>
          <a:p>
            <a:pPr>
              <a:defRPr/>
            </a:pPr>
            <a:r>
              <a:rPr lang="nl-NL" sz="1000">
                <a:solidFill>
                  <a:schemeClr val="accent1">
                    <a:lumMod val="50000"/>
                  </a:schemeClr>
                </a:solidFill>
              </a:rPr>
              <a:t>Erasmus MC </a:t>
            </a:r>
          </a:p>
          <a:p>
            <a:pPr>
              <a:defRPr/>
            </a:pPr>
            <a:r>
              <a:rPr lang="nl-NL" sz="1000">
                <a:solidFill>
                  <a:schemeClr val="accent1">
                    <a:lumMod val="50000"/>
                  </a:schemeClr>
                </a:solidFill>
              </a:rPr>
              <a:t>Directie Vastgoed</a:t>
            </a:r>
            <a:endParaRPr lang="en-US" sz="1000">
              <a:solidFill>
                <a:schemeClr val="accent1">
                  <a:lumMod val="50000"/>
                </a:schemeClr>
              </a:solidFill>
            </a:endParaRPr>
          </a:p>
        </p:txBody>
      </p:sp>
      <p:sp>
        <p:nvSpPr>
          <p:cNvPr id="8" name="Content Placeholder 2"/>
          <p:cNvSpPr txBox="1">
            <a:spLocks/>
          </p:cNvSpPr>
          <p:nvPr/>
        </p:nvSpPr>
        <p:spPr>
          <a:xfrm>
            <a:off x="5812970" y="879588"/>
            <a:ext cx="2702379" cy="3263504"/>
          </a:xfrm>
          <a:prstGeom prst="rect">
            <a:avLst/>
          </a:prstGeom>
        </p:spPr>
        <p:txBody>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342900" indent="0" algn="l" defTabSz="685800" rtl="0" eaLnBrk="1" latinLnBrk="0" hangingPunct="1">
              <a:lnSpc>
                <a:spcPct val="90000"/>
              </a:lnSpc>
              <a:spcBef>
                <a:spcPts val="375"/>
              </a:spcBef>
              <a:buFont typeface="Arial" charset="0"/>
              <a:buNone/>
              <a:defRPr sz="1400" i="1" kern="1200">
                <a:solidFill>
                  <a:srgbClr val="0C2074"/>
                </a:solidFill>
                <a:latin typeface="+mn-lt"/>
                <a:ea typeface="+mn-ea"/>
                <a:cs typeface="+mn-cs"/>
              </a:defRPr>
            </a:lvl2pPr>
            <a:lvl3pPr marL="685800" indent="0" algn="l" defTabSz="685800" rtl="0" eaLnBrk="1" latinLnBrk="0" hangingPunct="1">
              <a:lnSpc>
                <a:spcPct val="90000"/>
              </a:lnSpc>
              <a:spcBef>
                <a:spcPts val="375"/>
              </a:spcBef>
              <a:buFont typeface="Arial" charset="0"/>
              <a:buNone/>
              <a:defRPr sz="2400" b="1" i="0" kern="1200">
                <a:solidFill>
                  <a:srgbClr val="86D2EE"/>
                </a:solidFill>
                <a:latin typeface="Arial Black" charset="0"/>
                <a:ea typeface="Arial Black" charset="0"/>
                <a:cs typeface="Arial Black" charset="0"/>
              </a:defRPr>
            </a:lvl3pPr>
            <a:lvl4pPr marL="1028700" indent="0" algn="l" defTabSz="685800" rtl="0" eaLnBrk="1" latinLnBrk="0" hangingPunct="1">
              <a:lnSpc>
                <a:spcPct val="90000"/>
              </a:lnSpc>
              <a:spcBef>
                <a:spcPts val="375"/>
              </a:spcBef>
              <a:buFont typeface="Arial" charset="0"/>
              <a:buNone/>
              <a:defRPr sz="4800" b="1" i="0" kern="1200" spc="-150">
                <a:solidFill>
                  <a:srgbClr val="0C2074"/>
                </a:solidFill>
                <a:latin typeface="Arial Black" charset="0"/>
                <a:ea typeface="Arial Black" charset="0"/>
                <a:cs typeface="Arial Black" charset="0"/>
              </a:defRPr>
            </a:lvl4pPr>
            <a:lvl5pPr marL="1543050" indent="-171450" algn="l" defTabSz="685800" rtl="0" eaLnBrk="1" latinLnBrk="0" hangingPunct="1">
              <a:lnSpc>
                <a:spcPct val="90000"/>
              </a:lnSpc>
              <a:spcBef>
                <a:spcPts val="375"/>
              </a:spcBef>
              <a:buFont typeface="Arial"/>
              <a:buChar char="•"/>
              <a:defRPr sz="1350" kern="1200">
                <a:solidFill>
                  <a:srgbClr val="0C2074"/>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fontAlgn="auto">
              <a:spcAft>
                <a:spcPts val="0"/>
              </a:spcAft>
            </a:pPr>
            <a:endParaRPr lang="nl-NL" i="0"/>
          </a:p>
          <a:p>
            <a:pPr marL="342900" indent="-342900" fontAlgn="auto">
              <a:spcAft>
                <a:spcPts val="0"/>
              </a:spcAft>
              <a:buFont typeface="Arial" charset="0"/>
              <a:buAutoNum type="arabicPeriod"/>
            </a:pPr>
            <a:endParaRPr lang="nl-NL" i="0"/>
          </a:p>
        </p:txBody>
      </p:sp>
      <p:sp>
        <p:nvSpPr>
          <p:cNvPr id="11" name="Tekstvak 10"/>
          <p:cNvSpPr txBox="1"/>
          <p:nvPr/>
        </p:nvSpPr>
        <p:spPr>
          <a:xfrm>
            <a:off x="521336" y="3633070"/>
            <a:ext cx="3832348" cy="1869743"/>
          </a:xfrm>
          <a:prstGeom prst="rect">
            <a:avLst/>
          </a:prstGeom>
          <a:noFill/>
        </p:spPr>
        <p:txBody>
          <a:bodyPr wrap="square" rtlCol="0">
            <a:spAutoFit/>
          </a:bodyPr>
          <a:lstStyle/>
          <a:p>
            <a:endParaRPr lang="nl-NL" sz="1050" b="1" i="0">
              <a:solidFill>
                <a:schemeClr val="accent1">
                  <a:lumMod val="50000"/>
                </a:schemeClr>
              </a:solidFill>
              <a:ea typeface="Arial" charset="0"/>
              <a:cs typeface="Arial" charset="0"/>
            </a:endParaRPr>
          </a:p>
          <a:p>
            <a:r>
              <a:rPr lang="nl-NL" sz="1050" b="1" i="0">
                <a:solidFill>
                  <a:schemeClr val="accent1">
                    <a:lumMod val="50000"/>
                  </a:schemeClr>
                </a:solidFill>
                <a:ea typeface="Arial" charset="0"/>
                <a:cs typeface="Arial" charset="0"/>
              </a:rPr>
              <a:t>	</a:t>
            </a:r>
          </a:p>
          <a:p>
            <a:endParaRPr lang="nl-NL" sz="1050" b="1" i="0">
              <a:solidFill>
                <a:schemeClr val="accent1">
                  <a:lumMod val="50000"/>
                </a:schemeClr>
              </a:solidFill>
              <a:ea typeface="Arial" charset="0"/>
              <a:cs typeface="Arial" charset="0"/>
            </a:endParaRPr>
          </a:p>
          <a:p>
            <a:r>
              <a:rPr lang="nl-NL" sz="1050" b="1" i="0">
                <a:solidFill>
                  <a:schemeClr val="accent1">
                    <a:lumMod val="50000"/>
                  </a:schemeClr>
                </a:solidFill>
                <a:ea typeface="Arial" charset="0"/>
                <a:cs typeface="Arial" charset="0"/>
              </a:rPr>
              <a:t>Opsteller:  		&lt; Naam &gt;</a:t>
            </a:r>
          </a:p>
          <a:p>
            <a:r>
              <a:rPr lang="nl-NL" sz="1050" b="1" i="0">
                <a:solidFill>
                  <a:schemeClr val="accent1">
                    <a:lumMod val="50000"/>
                  </a:schemeClr>
                </a:solidFill>
                <a:ea typeface="Arial" charset="0"/>
                <a:cs typeface="Arial" charset="0"/>
              </a:rPr>
              <a:t>Opdrachtgever	Rene Bleeker</a:t>
            </a:r>
          </a:p>
          <a:p>
            <a:r>
              <a:rPr lang="nl-NL" sz="1050" b="1" i="0">
                <a:solidFill>
                  <a:schemeClr val="accent1">
                    <a:lumMod val="50000"/>
                  </a:schemeClr>
                </a:solidFill>
                <a:ea typeface="Arial" charset="0"/>
                <a:cs typeface="Arial" charset="0"/>
              </a:rPr>
              <a:t>Datum: 		&lt; Datum &gt;</a:t>
            </a:r>
          </a:p>
          <a:p>
            <a:r>
              <a:rPr lang="nl-NL" sz="1050" b="1" i="0">
                <a:solidFill>
                  <a:schemeClr val="accent1">
                    <a:lumMod val="50000"/>
                  </a:schemeClr>
                </a:solidFill>
                <a:ea typeface="Arial" charset="0"/>
                <a:cs typeface="Arial" charset="0"/>
              </a:rPr>
              <a:t>Documentnummer: 	&lt; ????? &gt;</a:t>
            </a:r>
          </a:p>
          <a:p>
            <a:r>
              <a:rPr lang="nl-NL" sz="1050" b="1" i="0">
                <a:solidFill>
                  <a:schemeClr val="accent1">
                    <a:lumMod val="50000"/>
                  </a:schemeClr>
                </a:solidFill>
                <a:ea typeface="Arial" charset="0"/>
                <a:cs typeface="Arial" charset="0"/>
              </a:rPr>
              <a:t>Versie:		&lt; </a:t>
            </a:r>
            <a:r>
              <a:rPr lang="nl-NL" sz="1050" b="1" i="0" err="1">
                <a:solidFill>
                  <a:schemeClr val="accent1">
                    <a:lumMod val="50000"/>
                  </a:schemeClr>
                </a:solidFill>
                <a:ea typeface="Arial" charset="0"/>
                <a:cs typeface="Arial" charset="0"/>
              </a:rPr>
              <a:t>versienr</a:t>
            </a:r>
            <a:r>
              <a:rPr lang="nl-NL" sz="1050" b="1" i="0">
                <a:solidFill>
                  <a:schemeClr val="accent1">
                    <a:lumMod val="50000"/>
                  </a:schemeClr>
                </a:solidFill>
                <a:ea typeface="Arial" charset="0"/>
                <a:cs typeface="Arial" charset="0"/>
              </a:rPr>
              <a:t> &gt;</a:t>
            </a:r>
          </a:p>
          <a:p>
            <a:r>
              <a:rPr lang="nl-NL" sz="1050" b="1" i="0">
                <a:solidFill>
                  <a:schemeClr val="accent1">
                    <a:lumMod val="50000"/>
                  </a:schemeClr>
                </a:solidFill>
                <a:ea typeface="Arial" charset="0"/>
                <a:cs typeface="Arial" charset="0"/>
              </a:rPr>
              <a:t>	     </a:t>
            </a:r>
          </a:p>
          <a:p>
            <a:endParaRPr lang="nl-NL" sz="1050" b="1" i="0">
              <a:solidFill>
                <a:schemeClr val="accent1">
                  <a:lumMod val="50000"/>
                </a:schemeClr>
              </a:solidFill>
              <a:ea typeface="Arial" charset="0"/>
              <a:cs typeface="Arial" charset="0"/>
            </a:endParaRPr>
          </a:p>
          <a:p>
            <a:r>
              <a:rPr lang="nl-NL" sz="1050" b="1" i="0">
                <a:solidFill>
                  <a:srgbClr val="00B0F0"/>
                </a:solidFill>
                <a:ea typeface="Arial" charset="0"/>
                <a:cs typeface="Arial" charset="0"/>
              </a:rPr>
              <a:t> </a:t>
            </a:r>
          </a:p>
        </p:txBody>
      </p:sp>
      <p:sp>
        <p:nvSpPr>
          <p:cNvPr id="2" name="Tekstvak 1"/>
          <p:cNvSpPr txBox="1"/>
          <p:nvPr/>
        </p:nvSpPr>
        <p:spPr bwMode="auto">
          <a:xfrm>
            <a:off x="637124" y="2080079"/>
            <a:ext cx="2997527" cy="707886"/>
          </a:xfrm>
          <a:prstGeom prst="rect">
            <a:avLst/>
          </a:prstGeom>
          <a:noFill/>
          <a:ln>
            <a:noFill/>
          </a:ln>
          <a:effectLst/>
          <a:extLst>
            <a:ext uri="{909E8E84-426E-40DD-AFC4-6F175D3DCCD1}">
              <a14:hiddenFill xmlns:a14="http://schemas.microsoft.com/office/drawing/2010/main">
                <a:solidFill>
                  <a:srgbClr val="0D1F7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r>
              <a:rPr lang="nl-NL" i="0" kern="0">
                <a:solidFill>
                  <a:srgbClr val="0C2074"/>
                </a:solidFill>
                <a:latin typeface="Arial Black" charset="0"/>
                <a:ea typeface="Arial Black" charset="0"/>
                <a:cs typeface="Arial Black" charset="0"/>
              </a:rPr>
              <a:t>Projectnummer:</a:t>
            </a:r>
          </a:p>
          <a:p>
            <a:r>
              <a:rPr lang="nl-NL" i="0" kern="0">
                <a:solidFill>
                  <a:srgbClr val="0C2074"/>
                </a:solidFill>
                <a:latin typeface="Arial Black" charset="0"/>
                <a:ea typeface="Arial Black" charset="0"/>
                <a:cs typeface="Arial Black" charset="0"/>
              </a:rPr>
              <a:t>&lt; projectnummer&gt;</a:t>
            </a:r>
            <a:endParaRPr lang="en-US" i="0" kern="0">
              <a:solidFill>
                <a:srgbClr val="0C2074"/>
              </a:solidFill>
              <a:latin typeface="Arial Black" charset="0"/>
              <a:ea typeface="Arial Black" charset="0"/>
              <a:cs typeface="Arial Black" charset="0"/>
            </a:endParaRPr>
          </a:p>
        </p:txBody>
      </p:sp>
      <p:pic>
        <p:nvPicPr>
          <p:cNvPr id="4" name="Afbeelding 3"/>
          <p:cNvPicPr>
            <a:picLocks noChangeAspect="1"/>
          </p:cNvPicPr>
          <p:nvPr/>
        </p:nvPicPr>
        <p:blipFill>
          <a:blip r:embed="rId3"/>
          <a:stretch>
            <a:fillRect/>
          </a:stretch>
        </p:blipFill>
        <p:spPr>
          <a:xfrm>
            <a:off x="4791075" y="1872669"/>
            <a:ext cx="3938357" cy="2450804"/>
          </a:xfrm>
          <a:prstGeom prst="rect">
            <a:avLst/>
          </a:prstGeom>
        </p:spPr>
      </p:pic>
    </p:spTree>
    <p:extLst>
      <p:ext uri="{BB962C8B-B14F-4D97-AF65-F5344CB8AC3E}">
        <p14:creationId xmlns:p14="http://schemas.microsoft.com/office/powerpoint/2010/main" val="12317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6"/>
          <p:cNvSpPr/>
          <p:nvPr/>
        </p:nvSpPr>
        <p:spPr>
          <a:xfrm>
            <a:off x="749047" y="1177097"/>
            <a:ext cx="8280303" cy="740033"/>
          </a:xfrm>
          <a:prstGeom prst="rect">
            <a:avLst/>
          </a:prstGeom>
          <a:solidFill>
            <a:schemeClr val="tx2">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p:nvPr>
        </p:nvSpPr>
        <p:spPr>
          <a:xfrm>
            <a:off x="615680" y="131956"/>
            <a:ext cx="4038870" cy="581443"/>
          </a:xfrm>
        </p:spPr>
        <p:txBody>
          <a:bodyPr/>
          <a:lstStyle/>
          <a:p>
            <a:r>
              <a:rPr lang="nl-NL" sz="2800"/>
              <a:t>7. Projectorganisatie </a:t>
            </a:r>
          </a:p>
        </p:txBody>
      </p:sp>
      <p:sp>
        <p:nvSpPr>
          <p:cNvPr id="39" name="Content Placeholder 2"/>
          <p:cNvSpPr>
            <a:spLocks noGrp="1"/>
          </p:cNvSpPr>
          <p:nvPr>
            <p:ph idx="1"/>
          </p:nvPr>
        </p:nvSpPr>
        <p:spPr>
          <a:xfrm>
            <a:off x="628650" y="1369219"/>
            <a:ext cx="7886700" cy="3261547"/>
          </a:xfrm>
        </p:spPr>
        <p:txBody>
          <a:bodyPr/>
          <a:lstStyle/>
          <a:p>
            <a:endParaRPr lang="nl-NL"/>
          </a:p>
          <a:p>
            <a:endParaRPr lang="nl-NL"/>
          </a:p>
        </p:txBody>
      </p:sp>
      <p:sp>
        <p:nvSpPr>
          <p:cNvPr id="7" name="Rectangle 51"/>
          <p:cNvSpPr/>
          <p:nvPr/>
        </p:nvSpPr>
        <p:spPr>
          <a:xfrm>
            <a:off x="749046" y="2011334"/>
            <a:ext cx="8280303" cy="1525673"/>
          </a:xfrm>
          <a:prstGeom prst="rect">
            <a:avLst/>
          </a:prstGeom>
          <a:solidFill>
            <a:schemeClr val="tx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9" name="Rechte verbindingslijn 247"/>
          <p:cNvCxnSpPr/>
          <p:nvPr/>
        </p:nvCxnSpPr>
        <p:spPr>
          <a:xfrm flipV="1">
            <a:off x="4735837" y="1393066"/>
            <a:ext cx="0" cy="750614"/>
          </a:xfrm>
          <a:prstGeom prst="line">
            <a:avLst/>
          </a:prstGeom>
          <a:ln w="19050">
            <a:solidFill>
              <a:srgbClr val="7FCFE2"/>
            </a:solidFill>
          </a:ln>
        </p:spPr>
        <p:style>
          <a:lnRef idx="1">
            <a:schemeClr val="accent1"/>
          </a:lnRef>
          <a:fillRef idx="0">
            <a:schemeClr val="accent1"/>
          </a:fillRef>
          <a:effectRef idx="0">
            <a:schemeClr val="accent1"/>
          </a:effectRef>
          <a:fontRef idx="minor">
            <a:schemeClr val="tx1"/>
          </a:fontRef>
        </p:style>
      </p:cxnSp>
      <p:sp>
        <p:nvSpPr>
          <p:cNvPr id="10" name="Text Box 16"/>
          <p:cNvSpPr txBox="1">
            <a:spLocks noChangeArrowheads="1"/>
          </p:cNvSpPr>
          <p:nvPr/>
        </p:nvSpPr>
        <p:spPr bwMode="auto">
          <a:xfrm>
            <a:off x="2436412" y="1393066"/>
            <a:ext cx="1239436" cy="308094"/>
          </a:xfrm>
          <a:prstGeom prst="rect">
            <a:avLst/>
          </a:prstGeom>
          <a:noFill/>
          <a:ln w="9525">
            <a:noFill/>
            <a:miter lim="800000"/>
            <a:headEnd/>
            <a:tailEnd/>
          </a:ln>
          <a:effectLst/>
        </p:spPr>
        <p:txBody>
          <a:bodyPr wrap="square">
            <a:noAutofit/>
          </a:bodyPr>
          <a:lstStyle>
            <a:defPPr>
              <a:defRPr lang="en-US"/>
            </a:defPPr>
            <a:lvl1pPr marR="0" lvl="0" indent="0" algn="ctr" defTabSz="457200" fontAlgn="base">
              <a:lnSpc>
                <a:spcPct val="100000"/>
              </a:lnSpc>
              <a:spcBef>
                <a:spcPct val="50000"/>
              </a:spcBef>
              <a:spcAft>
                <a:spcPct val="0"/>
              </a:spcAft>
              <a:buClrTx/>
              <a:buSzTx/>
              <a:buFontTx/>
              <a:buNone/>
              <a:tabLst/>
              <a:defRPr kumimoji="0" sz="900" b="1" i="0" u="none" strike="noStrike" kern="0" cap="none" spc="0" normalizeH="0" baseline="0">
                <a:ln>
                  <a:noFill/>
                </a:ln>
                <a:solidFill>
                  <a:prstClr val="white"/>
                </a:solidFill>
                <a:effectLst/>
                <a:uLnTx/>
                <a:uFillTx/>
                <a:latin typeface="Arial" charset="0"/>
                <a:ea typeface="ＭＳ Ｐゴシック" pitchFamily="-28" charset="-128"/>
              </a:defRPr>
            </a:lvl1pPr>
          </a:lstStyle>
          <a:p>
            <a:r>
              <a:rPr lang="nl-NL" altLang="nl-NL" sz="600">
                <a:solidFill>
                  <a:srgbClr val="0C2074"/>
                </a:solidFill>
                <a:latin typeface="+mj-lt"/>
              </a:rPr>
              <a:t>SENIOR LEVERANCIER</a:t>
            </a:r>
          </a:p>
          <a:p>
            <a:pPr>
              <a:spcBef>
                <a:spcPts val="0"/>
              </a:spcBef>
            </a:pPr>
            <a:r>
              <a:rPr lang="en-US" altLang="nl-NL" sz="600" b="0">
                <a:solidFill>
                  <a:srgbClr val="002060"/>
                </a:solidFill>
              </a:rPr>
              <a:t>Manager </a:t>
            </a:r>
            <a:r>
              <a:rPr lang="en-US" altLang="nl-NL" sz="600" b="0" err="1">
                <a:solidFill>
                  <a:srgbClr val="002060"/>
                </a:solidFill>
              </a:rPr>
              <a:t>Projecten</a:t>
            </a:r>
            <a:r>
              <a:rPr lang="en-US" altLang="nl-NL" sz="600" b="0">
                <a:solidFill>
                  <a:srgbClr val="002060"/>
                </a:solidFill>
              </a:rPr>
              <a:t> / </a:t>
            </a:r>
            <a:r>
              <a:rPr lang="en-US" altLang="nl-NL" sz="600" b="0" err="1">
                <a:solidFill>
                  <a:srgbClr val="002060"/>
                </a:solidFill>
              </a:rPr>
              <a:t>Teamleider</a:t>
            </a:r>
            <a:endParaRPr lang="nl-NL" altLang="nl-NL" sz="600" b="0">
              <a:solidFill>
                <a:srgbClr val="002060"/>
              </a:solidFill>
            </a:endParaRPr>
          </a:p>
        </p:txBody>
      </p:sp>
      <p:sp>
        <p:nvSpPr>
          <p:cNvPr id="11" name="Text Box 16"/>
          <p:cNvSpPr txBox="1">
            <a:spLocks noChangeArrowheads="1"/>
          </p:cNvSpPr>
          <p:nvPr/>
        </p:nvSpPr>
        <p:spPr bwMode="auto">
          <a:xfrm>
            <a:off x="3825202" y="720300"/>
            <a:ext cx="1866899" cy="184666"/>
          </a:xfrm>
          <a:prstGeom prst="rect">
            <a:avLst/>
          </a:prstGeom>
          <a:solidFill>
            <a:schemeClr val="bg1"/>
          </a:solidFill>
          <a:ln w="19050">
            <a:solidFill>
              <a:srgbClr val="7FCFE2"/>
            </a:solidFill>
            <a:prstDash val="sysDash"/>
            <a:miter lim="800000"/>
            <a:headEnd/>
            <a:tailEnd/>
          </a:ln>
          <a:effectLst/>
        </p:spPr>
        <p:txBody>
          <a:bodyPr wrap="square">
            <a:spAutoFit/>
          </a:bodyPr>
          <a:lstStyle>
            <a:defPPr>
              <a:defRPr lang="en-US"/>
            </a:defPPr>
            <a:lvl1pPr marR="0" lvl="0" indent="0" algn="ctr" defTabSz="457200" fontAlgn="base">
              <a:lnSpc>
                <a:spcPct val="100000"/>
              </a:lnSpc>
              <a:spcBef>
                <a:spcPct val="50000"/>
              </a:spcBef>
              <a:spcAft>
                <a:spcPct val="0"/>
              </a:spcAft>
              <a:buClrTx/>
              <a:buSzTx/>
              <a:buFontTx/>
              <a:buNone/>
              <a:tabLst/>
              <a:defRPr sz="900" b="1" kern="0">
                <a:solidFill>
                  <a:schemeClr val="tx2"/>
                </a:solidFill>
                <a:latin typeface="Arial" charset="0"/>
                <a:ea typeface="ＭＳ Ｐゴシック" pitchFamily="-28" charset="-128"/>
              </a:defRPr>
            </a:lvl1pPr>
          </a:lstStyle>
          <a:p>
            <a:r>
              <a:rPr lang="nl-NL" altLang="nl-NL" sz="600" b="0">
                <a:solidFill>
                  <a:srgbClr val="0C2074"/>
                </a:solidFill>
                <a:latin typeface="+mj-lt"/>
              </a:rPr>
              <a:t>RvB / SVO</a:t>
            </a:r>
          </a:p>
        </p:txBody>
      </p:sp>
      <p:sp>
        <p:nvSpPr>
          <p:cNvPr id="12" name="Text Box 15"/>
          <p:cNvSpPr txBox="1">
            <a:spLocks noChangeArrowheads="1"/>
          </p:cNvSpPr>
          <p:nvPr/>
        </p:nvSpPr>
        <p:spPr bwMode="auto">
          <a:xfrm>
            <a:off x="5951646" y="2140589"/>
            <a:ext cx="1239436" cy="1201943"/>
          </a:xfrm>
          <a:prstGeom prst="rect">
            <a:avLst/>
          </a:prstGeom>
          <a:noFill/>
          <a:ln w="19050">
            <a:solidFill>
              <a:srgbClr val="7FCFE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defPPr>
              <a:defRPr lang="nl-NL"/>
            </a:defPPr>
            <a:lvl1pPr marR="0" lvl="0" indent="0" algn="ctr" defTabSz="457200">
              <a:lnSpc>
                <a:spcPct val="100000"/>
              </a:lnSpc>
              <a:spcBef>
                <a:spcPct val="50000"/>
              </a:spcBef>
              <a:buClrTx/>
              <a:buSzTx/>
              <a:buFontTx/>
              <a:buNone/>
              <a:tabLst/>
              <a:defRPr kumimoji="0" sz="600" b="1" i="0" u="none" strike="noStrike" kern="0" cap="none" spc="0" normalizeH="0" baseline="0">
                <a:ln>
                  <a:noFill/>
                </a:ln>
                <a:solidFill>
                  <a:srgbClr val="0C2074"/>
                </a:solidFill>
                <a:effectLst/>
                <a:uLnTx/>
                <a:uFillTx/>
                <a:latin typeface="+mj-lt"/>
                <a:ea typeface="ＭＳ Ｐゴシック" pitchFamily="-28" charset="-128"/>
              </a:defRPr>
            </a:lvl1pPr>
          </a:lstStyle>
          <a:p>
            <a:r>
              <a:rPr lang="nl-NL" altLang="nl-NL"/>
              <a:t>PROJECTONDERSTEUNING</a:t>
            </a:r>
          </a:p>
          <a:p>
            <a:endParaRPr lang="nl-NL" altLang="nl-NL"/>
          </a:p>
          <a:p>
            <a:r>
              <a:rPr lang="nl-NL" altLang="nl-NL"/>
              <a:t>Denk aan</a:t>
            </a:r>
          </a:p>
          <a:p>
            <a:r>
              <a:rPr lang="nl-NL" altLang="nl-NL"/>
              <a:t>Projectcontroller</a:t>
            </a:r>
          </a:p>
          <a:p>
            <a:r>
              <a:rPr lang="nl-NL" altLang="nl-NL" err="1"/>
              <a:t>Stafassistent</a:t>
            </a:r>
            <a:endParaRPr lang="nl-NL" altLang="nl-NL"/>
          </a:p>
          <a:p>
            <a:r>
              <a:rPr lang="nl-NL" altLang="nl-NL"/>
              <a:t>Secretaris</a:t>
            </a:r>
          </a:p>
          <a:p>
            <a:r>
              <a:rPr lang="nl-NL" altLang="nl-NL"/>
              <a:t>Bedrijfsbureau</a:t>
            </a:r>
          </a:p>
          <a:p>
            <a:endParaRPr lang="nl-NL" altLang="nl-NL"/>
          </a:p>
        </p:txBody>
      </p:sp>
      <p:cxnSp>
        <p:nvCxnSpPr>
          <p:cNvPr id="15" name="Straight Connector 46"/>
          <p:cNvCxnSpPr/>
          <p:nvPr/>
        </p:nvCxnSpPr>
        <p:spPr>
          <a:xfrm>
            <a:off x="3722822" y="2236013"/>
            <a:ext cx="416924" cy="0"/>
          </a:xfrm>
          <a:prstGeom prst="line">
            <a:avLst/>
          </a:prstGeom>
          <a:noFill/>
          <a:ln w="19050">
            <a:solidFill>
              <a:srgbClr val="7FCFE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 Box 52"/>
          <p:cNvSpPr txBox="1">
            <a:spLocks noChangeArrowheads="1"/>
          </p:cNvSpPr>
          <p:nvPr/>
        </p:nvSpPr>
        <p:spPr bwMode="auto">
          <a:xfrm>
            <a:off x="4116119" y="2143680"/>
            <a:ext cx="1239436" cy="184666"/>
          </a:xfrm>
          <a:prstGeom prst="rect">
            <a:avLst/>
          </a:prstGeom>
          <a:solidFill>
            <a:srgbClr val="0C2074"/>
          </a:solidFill>
          <a:ln w="9525">
            <a:noFill/>
            <a:miter lim="800000"/>
            <a:headEnd/>
            <a:tailEnd/>
          </a:ln>
          <a:effectLst/>
        </p:spPr>
        <p:txBody>
          <a:bodyPr wrap="square">
            <a:spAutoFit/>
          </a:bodyPr>
          <a:lstStyle>
            <a:defPPr>
              <a:defRPr lang="en-US"/>
            </a:defPPr>
            <a:lvl1pPr marR="0" lvl="0" indent="0" algn="ctr" defTabSz="457200" fontAlgn="base">
              <a:lnSpc>
                <a:spcPct val="100000"/>
              </a:lnSpc>
              <a:spcBef>
                <a:spcPct val="50000"/>
              </a:spcBef>
              <a:spcAft>
                <a:spcPct val="0"/>
              </a:spcAft>
              <a:buClrTx/>
              <a:buSzTx/>
              <a:buFontTx/>
              <a:buNone/>
              <a:tabLst/>
              <a:defRPr kumimoji="0" sz="900" b="1" i="0" u="none" strike="noStrike" kern="0" cap="none" spc="0" normalizeH="0" baseline="0">
                <a:ln>
                  <a:noFill/>
                </a:ln>
                <a:solidFill>
                  <a:prstClr val="white"/>
                </a:solidFill>
                <a:effectLst/>
                <a:uLnTx/>
                <a:uFillTx/>
                <a:latin typeface="Arial" charset="0"/>
                <a:ea typeface="ＭＳ Ｐゴシック" pitchFamily="-28" charset="-128"/>
              </a:defRPr>
            </a:lvl1pPr>
          </a:lstStyle>
          <a:p>
            <a:pPr>
              <a:spcBef>
                <a:spcPts val="300"/>
              </a:spcBef>
            </a:pPr>
            <a:r>
              <a:rPr lang="nl-NL" altLang="nl-NL" sz="600">
                <a:solidFill>
                  <a:srgbClr val="7FCFE2"/>
                </a:solidFill>
                <a:latin typeface="+mj-lt"/>
              </a:rPr>
              <a:t>PROJECTGROEP</a:t>
            </a:r>
          </a:p>
        </p:txBody>
      </p:sp>
      <p:sp>
        <p:nvSpPr>
          <p:cNvPr id="17" name="Text Box 52"/>
          <p:cNvSpPr txBox="1">
            <a:spLocks noChangeArrowheads="1"/>
          </p:cNvSpPr>
          <p:nvPr/>
        </p:nvSpPr>
        <p:spPr bwMode="auto">
          <a:xfrm>
            <a:off x="4123776" y="1238541"/>
            <a:ext cx="1239437" cy="184666"/>
          </a:xfrm>
          <a:prstGeom prst="rect">
            <a:avLst/>
          </a:prstGeom>
          <a:solidFill>
            <a:srgbClr val="0C2074"/>
          </a:solidFill>
          <a:ln w="9525">
            <a:noFill/>
            <a:miter lim="800000"/>
            <a:headEnd/>
            <a:tailEnd/>
          </a:ln>
          <a:effectLst/>
        </p:spPr>
        <p:txBody>
          <a:bodyPr wrap="square">
            <a:spAutoFit/>
          </a:bodyPr>
          <a:lstStyle>
            <a:defPPr>
              <a:defRPr lang="en-US"/>
            </a:defPPr>
            <a:lvl1pPr marR="0" lvl="0" indent="0" algn="ctr" defTabSz="457200" fontAlgn="base">
              <a:lnSpc>
                <a:spcPct val="100000"/>
              </a:lnSpc>
              <a:spcBef>
                <a:spcPct val="50000"/>
              </a:spcBef>
              <a:spcAft>
                <a:spcPct val="0"/>
              </a:spcAft>
              <a:buClrTx/>
              <a:buSzTx/>
              <a:buFontTx/>
              <a:buNone/>
              <a:tabLst/>
              <a:defRPr kumimoji="0" sz="900" b="1" i="0" u="none" strike="noStrike" kern="0" cap="none" spc="0" normalizeH="0" baseline="0">
                <a:ln>
                  <a:noFill/>
                </a:ln>
                <a:solidFill>
                  <a:prstClr val="white"/>
                </a:solidFill>
                <a:effectLst/>
                <a:uLnTx/>
                <a:uFillTx/>
                <a:latin typeface="Arial" charset="0"/>
                <a:ea typeface="ＭＳ Ｐゴシック" pitchFamily="-28" charset="-128"/>
              </a:defRPr>
            </a:lvl1pPr>
          </a:lstStyle>
          <a:p>
            <a:r>
              <a:rPr lang="nl-NL" altLang="nl-NL" sz="600">
                <a:solidFill>
                  <a:schemeClr val="bg1"/>
                </a:solidFill>
                <a:latin typeface="+mj-lt"/>
              </a:rPr>
              <a:t>STUURGROEP</a:t>
            </a:r>
          </a:p>
        </p:txBody>
      </p:sp>
      <p:cxnSp>
        <p:nvCxnSpPr>
          <p:cNvPr id="20" name="Rechte verbindingslijn 247"/>
          <p:cNvCxnSpPr>
            <a:endCxn id="11" idx="2"/>
          </p:cNvCxnSpPr>
          <p:nvPr/>
        </p:nvCxnSpPr>
        <p:spPr>
          <a:xfrm flipV="1">
            <a:off x="4758652" y="904966"/>
            <a:ext cx="0" cy="333575"/>
          </a:xfrm>
          <a:prstGeom prst="line">
            <a:avLst/>
          </a:prstGeom>
          <a:ln w="19050">
            <a:solidFill>
              <a:srgbClr val="7FCFE2"/>
            </a:solidFill>
          </a:ln>
        </p:spPr>
        <p:style>
          <a:lnRef idx="1">
            <a:schemeClr val="accent1"/>
          </a:lnRef>
          <a:fillRef idx="0">
            <a:schemeClr val="accent1"/>
          </a:fillRef>
          <a:effectRef idx="0">
            <a:schemeClr val="accent1"/>
          </a:effectRef>
          <a:fontRef idx="minor">
            <a:schemeClr val="tx1"/>
          </a:fontRef>
        </p:style>
      </p:cxnSp>
      <p:sp>
        <p:nvSpPr>
          <p:cNvPr id="23" name="Text Box 16"/>
          <p:cNvSpPr txBox="1">
            <a:spLocks noChangeArrowheads="1"/>
          </p:cNvSpPr>
          <p:nvPr/>
        </p:nvSpPr>
        <p:spPr bwMode="auto">
          <a:xfrm>
            <a:off x="4139746" y="1511118"/>
            <a:ext cx="1239436" cy="308094"/>
          </a:xfrm>
          <a:prstGeom prst="rect">
            <a:avLst/>
          </a:prstGeom>
          <a:noFill/>
          <a:ln w="9525">
            <a:noFill/>
            <a:miter lim="800000"/>
            <a:headEnd/>
            <a:tailEnd/>
          </a:ln>
          <a:effectLst/>
        </p:spPr>
        <p:txBody>
          <a:bodyPr wrap="square">
            <a:noAutofit/>
          </a:bodyPr>
          <a:lstStyle>
            <a:defPPr>
              <a:defRPr lang="en-US"/>
            </a:defPPr>
            <a:lvl1pPr marR="0" lvl="0" indent="0" algn="ctr" defTabSz="457200" fontAlgn="base">
              <a:lnSpc>
                <a:spcPct val="100000"/>
              </a:lnSpc>
              <a:spcBef>
                <a:spcPct val="50000"/>
              </a:spcBef>
              <a:spcAft>
                <a:spcPct val="0"/>
              </a:spcAft>
              <a:buClrTx/>
              <a:buSzTx/>
              <a:buFontTx/>
              <a:buNone/>
              <a:tabLst/>
              <a:defRPr kumimoji="0" sz="900" b="1" i="0" u="none" strike="noStrike" kern="0" cap="none" spc="0" normalizeH="0" baseline="0">
                <a:ln>
                  <a:noFill/>
                </a:ln>
                <a:solidFill>
                  <a:prstClr val="white"/>
                </a:solidFill>
                <a:effectLst/>
                <a:uLnTx/>
                <a:uFillTx/>
                <a:latin typeface="Arial" charset="0"/>
                <a:ea typeface="ＭＳ Ｐゴシック" pitchFamily="-28" charset="-128"/>
              </a:defRPr>
            </a:lvl1pPr>
          </a:lstStyle>
          <a:p>
            <a:r>
              <a:rPr lang="nl-NL" altLang="nl-NL" sz="600">
                <a:solidFill>
                  <a:srgbClr val="0C2074"/>
                </a:solidFill>
                <a:latin typeface="+mj-lt"/>
              </a:rPr>
              <a:t>OPDRACHTGEVER</a:t>
            </a:r>
          </a:p>
          <a:p>
            <a:pPr>
              <a:spcBef>
                <a:spcPts val="0"/>
              </a:spcBef>
            </a:pPr>
            <a:r>
              <a:rPr lang="en-US" altLang="nl-NL" sz="600" b="0">
                <a:solidFill>
                  <a:srgbClr val="002060"/>
                </a:solidFill>
                <a:latin typeface="+mj-lt"/>
              </a:rPr>
              <a:t>&lt;</a:t>
            </a:r>
            <a:r>
              <a:rPr lang="en-US" altLang="nl-NL" sz="600" b="0" err="1">
                <a:solidFill>
                  <a:srgbClr val="002060"/>
                </a:solidFill>
                <a:latin typeface="+mj-lt"/>
              </a:rPr>
              <a:t>benoem</a:t>
            </a:r>
            <a:r>
              <a:rPr lang="en-US" altLang="nl-NL" sz="600" b="0">
                <a:solidFill>
                  <a:srgbClr val="002060"/>
                </a:solidFill>
                <a:latin typeface="+mj-lt"/>
              </a:rPr>
              <a:t> </a:t>
            </a:r>
            <a:r>
              <a:rPr lang="en-US" altLang="nl-NL" sz="600" b="0" err="1">
                <a:solidFill>
                  <a:srgbClr val="002060"/>
                </a:solidFill>
                <a:latin typeface="+mj-lt"/>
              </a:rPr>
              <a:t>opdrachtgever</a:t>
            </a:r>
            <a:r>
              <a:rPr lang="en-US" altLang="nl-NL" sz="600" b="0">
                <a:solidFill>
                  <a:srgbClr val="002060"/>
                </a:solidFill>
                <a:latin typeface="+mj-lt"/>
              </a:rPr>
              <a:t>&gt;</a:t>
            </a:r>
            <a:endParaRPr lang="nl-NL" altLang="nl-NL" sz="600" b="0">
              <a:solidFill>
                <a:srgbClr val="002060"/>
              </a:solidFill>
              <a:latin typeface="+mj-lt"/>
            </a:endParaRPr>
          </a:p>
        </p:txBody>
      </p:sp>
      <p:sp>
        <p:nvSpPr>
          <p:cNvPr id="24" name="Text Box 16"/>
          <p:cNvSpPr txBox="1">
            <a:spLocks noChangeArrowheads="1"/>
          </p:cNvSpPr>
          <p:nvPr/>
        </p:nvSpPr>
        <p:spPr bwMode="auto">
          <a:xfrm>
            <a:off x="5811141" y="1333091"/>
            <a:ext cx="1239436" cy="308094"/>
          </a:xfrm>
          <a:prstGeom prst="rect">
            <a:avLst/>
          </a:prstGeom>
          <a:noFill/>
          <a:ln w="9525">
            <a:noFill/>
            <a:miter lim="800000"/>
            <a:headEnd/>
            <a:tailEnd/>
          </a:ln>
          <a:effectLst/>
        </p:spPr>
        <p:txBody>
          <a:bodyPr wrap="square">
            <a:noAutofit/>
          </a:bodyPr>
          <a:lstStyle>
            <a:defPPr>
              <a:defRPr lang="en-US"/>
            </a:defPPr>
            <a:lvl1pPr marR="0" lvl="0" indent="0" algn="ctr" defTabSz="457200" fontAlgn="base">
              <a:lnSpc>
                <a:spcPct val="100000"/>
              </a:lnSpc>
              <a:spcBef>
                <a:spcPct val="50000"/>
              </a:spcBef>
              <a:spcAft>
                <a:spcPct val="0"/>
              </a:spcAft>
              <a:buClrTx/>
              <a:buSzTx/>
              <a:buFontTx/>
              <a:buNone/>
              <a:tabLst/>
              <a:defRPr kumimoji="0" sz="900" b="1" i="0" u="none" strike="noStrike" kern="0" cap="none" spc="0" normalizeH="0" baseline="0">
                <a:ln>
                  <a:noFill/>
                </a:ln>
                <a:solidFill>
                  <a:prstClr val="white"/>
                </a:solidFill>
                <a:effectLst/>
                <a:uLnTx/>
                <a:uFillTx/>
                <a:latin typeface="Arial" charset="0"/>
                <a:ea typeface="ＭＳ Ｐゴシック" pitchFamily="-28" charset="-128"/>
              </a:defRPr>
            </a:lvl1pPr>
          </a:lstStyle>
          <a:p>
            <a:r>
              <a:rPr lang="nl-NL" altLang="nl-NL" sz="600">
                <a:solidFill>
                  <a:srgbClr val="0C2074"/>
                </a:solidFill>
                <a:latin typeface="+mj-lt"/>
              </a:rPr>
              <a:t>SENIOR GEBRUIKER</a:t>
            </a:r>
          </a:p>
          <a:p>
            <a:pPr>
              <a:spcBef>
                <a:spcPts val="0"/>
              </a:spcBef>
            </a:pPr>
            <a:r>
              <a:rPr lang="en-US" altLang="nl-NL" sz="600" b="0">
                <a:solidFill>
                  <a:srgbClr val="0C2074"/>
                </a:solidFill>
                <a:latin typeface="+mj-lt"/>
              </a:rPr>
              <a:t>&lt;</a:t>
            </a:r>
            <a:r>
              <a:rPr lang="en-US" altLang="nl-NL" sz="600" b="0" err="1">
                <a:solidFill>
                  <a:srgbClr val="0C2074"/>
                </a:solidFill>
                <a:latin typeface="+mj-lt"/>
              </a:rPr>
              <a:t>benoem</a:t>
            </a:r>
            <a:r>
              <a:rPr lang="en-US" altLang="nl-NL" sz="600" b="0">
                <a:solidFill>
                  <a:srgbClr val="0C2074"/>
                </a:solidFill>
                <a:latin typeface="+mj-lt"/>
              </a:rPr>
              <a:t> </a:t>
            </a:r>
            <a:r>
              <a:rPr lang="en-US" altLang="nl-NL" sz="600" b="0" err="1">
                <a:solidFill>
                  <a:srgbClr val="0C2074"/>
                </a:solidFill>
                <a:latin typeface="+mj-lt"/>
              </a:rPr>
              <a:t>gebruiker</a:t>
            </a:r>
            <a:r>
              <a:rPr lang="en-US" altLang="nl-NL" sz="600" b="0">
                <a:solidFill>
                  <a:srgbClr val="0C2074"/>
                </a:solidFill>
                <a:latin typeface="+mj-lt"/>
              </a:rPr>
              <a:t>&gt;</a:t>
            </a:r>
            <a:endParaRPr lang="nl-NL" altLang="nl-NL" sz="600" b="0">
              <a:solidFill>
                <a:srgbClr val="0C2074"/>
              </a:solidFill>
              <a:latin typeface="+mj-lt"/>
            </a:endParaRPr>
          </a:p>
        </p:txBody>
      </p:sp>
      <p:sp>
        <p:nvSpPr>
          <p:cNvPr id="25" name="Text Box 16"/>
          <p:cNvSpPr txBox="1">
            <a:spLocks noChangeArrowheads="1"/>
          </p:cNvSpPr>
          <p:nvPr/>
        </p:nvSpPr>
        <p:spPr bwMode="auto">
          <a:xfrm>
            <a:off x="2494293" y="2104232"/>
            <a:ext cx="1228529" cy="1331040"/>
          </a:xfrm>
          <a:prstGeom prst="rect">
            <a:avLst/>
          </a:prstGeom>
          <a:noFill/>
          <a:ln w="19050">
            <a:solidFill>
              <a:srgbClr val="7FCFE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t">
            <a:noAutofit/>
          </a:bodyPr>
          <a:lstStyle>
            <a:defPPr>
              <a:defRPr lang="en-US"/>
            </a:defPPr>
            <a:lvl1pPr marR="0" lvl="0" indent="0" algn="ctr" defTabSz="457200" fontAlgn="base">
              <a:lnSpc>
                <a:spcPct val="100000"/>
              </a:lnSpc>
              <a:spcBef>
                <a:spcPct val="50000"/>
              </a:spcBef>
              <a:spcAft>
                <a:spcPct val="0"/>
              </a:spcAft>
              <a:buClrTx/>
              <a:buSzTx/>
              <a:buFontTx/>
              <a:buNone/>
              <a:tabLst/>
              <a:defRPr kumimoji="0" sz="900" b="1" i="0" u="none" strike="noStrike" kern="0" cap="none" spc="0" normalizeH="0" baseline="0">
                <a:ln>
                  <a:noFill/>
                </a:ln>
                <a:solidFill>
                  <a:prstClr val="white"/>
                </a:solidFill>
                <a:effectLst/>
                <a:uLnTx/>
                <a:uFillTx/>
                <a:latin typeface="Arial" charset="0"/>
                <a:ea typeface="ＭＳ Ｐゴシック" pitchFamily="-28" charset="-128"/>
              </a:defRPr>
            </a:lvl1pPr>
          </a:lstStyle>
          <a:p>
            <a:r>
              <a:rPr lang="en-US" altLang="nl-NL" sz="600">
                <a:solidFill>
                  <a:srgbClr val="0C2074"/>
                </a:solidFill>
                <a:latin typeface="+mj-lt"/>
              </a:rPr>
              <a:t>KWALITEITSBORGING</a:t>
            </a:r>
            <a:endParaRPr lang="nl-NL" altLang="nl-NL" sz="600" b="0">
              <a:solidFill>
                <a:srgbClr val="0C2074"/>
              </a:solidFill>
              <a:latin typeface="+mj-lt"/>
            </a:endParaRPr>
          </a:p>
          <a:p>
            <a:endParaRPr lang="en-US" altLang="nl-NL" sz="600" b="0">
              <a:solidFill>
                <a:srgbClr val="0C2074"/>
              </a:solidFill>
              <a:latin typeface="Arial"/>
              <a:ea typeface="ＭＳ Ｐゴシック"/>
              <a:cs typeface="Arial"/>
            </a:endParaRPr>
          </a:p>
          <a:p>
            <a:r>
              <a:rPr lang="en-US" altLang="nl-NL" sz="600" b="0" err="1">
                <a:solidFill>
                  <a:srgbClr val="0C2074"/>
                </a:solidFill>
                <a:latin typeface="Arial"/>
                <a:ea typeface="ＭＳ Ｐゴシック"/>
                <a:cs typeface="Arial"/>
              </a:rPr>
              <a:t>Denk</a:t>
            </a:r>
            <a:r>
              <a:rPr lang="en-US" altLang="nl-NL" sz="600" b="0">
                <a:solidFill>
                  <a:srgbClr val="0C2074"/>
                </a:solidFill>
                <a:latin typeface="Arial"/>
                <a:ea typeface="ＭＳ Ｐゴシック"/>
                <a:cs typeface="Arial"/>
              </a:rPr>
              <a:t> aan </a:t>
            </a:r>
            <a:r>
              <a:rPr lang="en-US" altLang="nl-NL" sz="600" b="0" err="1">
                <a:solidFill>
                  <a:srgbClr val="0C2074"/>
                </a:solidFill>
                <a:latin typeface="Arial"/>
                <a:ea typeface="ＭＳ Ｐゴシック"/>
                <a:cs typeface="Arial"/>
              </a:rPr>
              <a:t>afvaardigingen</a:t>
            </a:r>
            <a:r>
              <a:rPr lang="en-US" altLang="nl-NL" sz="600" b="0">
                <a:solidFill>
                  <a:srgbClr val="0C2074"/>
                </a:solidFill>
                <a:latin typeface="Arial"/>
                <a:ea typeface="ＭＳ Ｐゴシック"/>
                <a:cs typeface="Arial"/>
              </a:rPr>
              <a:t> </a:t>
            </a:r>
            <a:r>
              <a:rPr lang="en-US" altLang="nl-NL" sz="600" b="0" err="1">
                <a:solidFill>
                  <a:srgbClr val="0C2074"/>
                </a:solidFill>
                <a:latin typeface="Arial"/>
                <a:ea typeface="ＭＳ Ｐゴシック"/>
                <a:cs typeface="Arial"/>
              </a:rPr>
              <a:t>uit</a:t>
            </a:r>
            <a:r>
              <a:rPr lang="en-US" altLang="nl-NL" sz="600" b="0">
                <a:solidFill>
                  <a:srgbClr val="0C2074"/>
                </a:solidFill>
                <a:latin typeface="Arial"/>
                <a:ea typeface="ＭＳ Ｐゴシック"/>
                <a:cs typeface="Arial"/>
              </a:rPr>
              <a:t>:</a:t>
            </a:r>
          </a:p>
          <a:p>
            <a:r>
              <a:rPr lang="en-US" altLang="nl-NL" sz="600" b="0" err="1">
                <a:solidFill>
                  <a:srgbClr val="0C2074"/>
                </a:solidFill>
                <a:latin typeface="Arial"/>
                <a:ea typeface="ＭＳ Ｐゴシック"/>
                <a:cs typeface="Arial"/>
              </a:rPr>
              <a:t>Strategie</a:t>
            </a:r>
            <a:r>
              <a:rPr lang="en-US" altLang="nl-NL" sz="600" b="0">
                <a:solidFill>
                  <a:srgbClr val="0C2074"/>
                </a:solidFill>
                <a:latin typeface="Arial"/>
                <a:ea typeface="ＭＳ Ｐゴシック"/>
                <a:cs typeface="Arial"/>
              </a:rPr>
              <a:t>, B&amp;O, T&amp;D, I&amp;F, I&amp;T</a:t>
            </a:r>
          </a:p>
          <a:p>
            <a:r>
              <a:rPr lang="en-US" altLang="nl-NL" sz="600" b="0">
                <a:solidFill>
                  <a:srgbClr val="0C2074"/>
                </a:solidFill>
                <a:latin typeface="Arial"/>
                <a:ea typeface="ＭＳ Ｐゴシック"/>
                <a:cs typeface="Arial"/>
              </a:rPr>
              <a:t>F&amp;C</a:t>
            </a:r>
          </a:p>
          <a:p>
            <a:r>
              <a:rPr lang="en-US" altLang="nl-NL" sz="600" b="0" err="1">
                <a:solidFill>
                  <a:srgbClr val="0C2074"/>
                </a:solidFill>
                <a:latin typeface="Arial"/>
                <a:ea typeface="ＭＳ Ｐゴシック"/>
                <a:cs typeface="Arial"/>
              </a:rPr>
              <a:t>Inkoop</a:t>
            </a:r>
            <a:r>
              <a:rPr lang="en-US" altLang="nl-NL" sz="600" b="0">
                <a:solidFill>
                  <a:srgbClr val="0C2074"/>
                </a:solidFill>
                <a:latin typeface="Arial"/>
                <a:ea typeface="ＭＳ Ｐゴシック"/>
                <a:cs typeface="Arial"/>
              </a:rPr>
              <a:t>, JZ</a:t>
            </a:r>
          </a:p>
          <a:p>
            <a:r>
              <a:rPr lang="en-US" altLang="nl-NL" sz="600" b="0">
                <a:solidFill>
                  <a:srgbClr val="0C2074"/>
                </a:solidFill>
                <a:latin typeface="Arial"/>
                <a:ea typeface="ＭＳ Ｐゴシック"/>
                <a:cs typeface="Arial"/>
              </a:rPr>
              <a:t>UNIP, SBE</a:t>
            </a:r>
          </a:p>
          <a:p>
            <a:r>
              <a:rPr lang="en-US" altLang="nl-NL" sz="600" b="0">
                <a:solidFill>
                  <a:srgbClr val="0C2074"/>
                </a:solidFill>
                <a:latin typeface="Arial"/>
                <a:ea typeface="ＭＳ Ｐゴシック"/>
                <a:cs typeface="Arial"/>
              </a:rPr>
              <a:t>&lt; </a:t>
            </a:r>
            <a:r>
              <a:rPr lang="en-US" altLang="nl-NL" sz="600" b="0" err="1">
                <a:solidFill>
                  <a:srgbClr val="0C2074"/>
                </a:solidFill>
                <a:latin typeface="Arial"/>
                <a:ea typeface="ＭＳ Ｐゴシック"/>
                <a:cs typeface="Arial"/>
              </a:rPr>
              <a:t>geef</a:t>
            </a:r>
            <a:r>
              <a:rPr lang="en-US" altLang="nl-NL" sz="600" b="0">
                <a:solidFill>
                  <a:srgbClr val="0C2074"/>
                </a:solidFill>
                <a:latin typeface="Arial"/>
                <a:ea typeface="ＭＳ Ｐゴシック"/>
                <a:cs typeface="Arial"/>
              </a:rPr>
              <a:t> </a:t>
            </a:r>
            <a:r>
              <a:rPr lang="en-US" altLang="nl-NL" sz="600" b="0" err="1">
                <a:solidFill>
                  <a:srgbClr val="0C2074"/>
                </a:solidFill>
                <a:latin typeface="Arial"/>
                <a:ea typeface="ＭＳ Ｐゴシック"/>
                <a:cs typeface="Arial"/>
              </a:rPr>
              <a:t>namen</a:t>
            </a:r>
            <a:r>
              <a:rPr lang="en-US" altLang="nl-NL" sz="600" b="0">
                <a:solidFill>
                  <a:srgbClr val="0C2074"/>
                </a:solidFill>
                <a:latin typeface="Arial"/>
                <a:ea typeface="ＭＳ Ｐゴシック"/>
                <a:cs typeface="Arial"/>
              </a:rPr>
              <a:t> aan, </a:t>
            </a:r>
            <a:r>
              <a:rPr lang="en-US" altLang="nl-NL" sz="600" b="0" err="1">
                <a:solidFill>
                  <a:srgbClr val="0C2074"/>
                </a:solidFill>
                <a:latin typeface="Arial"/>
                <a:ea typeface="ＭＳ Ｐゴシック"/>
                <a:cs typeface="Arial"/>
              </a:rPr>
              <a:t>geen</a:t>
            </a:r>
            <a:r>
              <a:rPr lang="en-US" altLang="nl-NL" sz="600" b="0">
                <a:solidFill>
                  <a:srgbClr val="0C2074"/>
                </a:solidFill>
                <a:latin typeface="Arial"/>
                <a:ea typeface="ＭＳ Ｐゴシック"/>
                <a:cs typeface="Arial"/>
              </a:rPr>
              <a:t> </a:t>
            </a:r>
            <a:r>
              <a:rPr lang="en-US" altLang="nl-NL" sz="600" b="0" err="1">
                <a:solidFill>
                  <a:srgbClr val="0C2074"/>
                </a:solidFill>
                <a:latin typeface="Arial"/>
                <a:ea typeface="ＭＳ Ｐゴシック"/>
                <a:cs typeface="Arial"/>
              </a:rPr>
              <a:t>functies</a:t>
            </a:r>
            <a:r>
              <a:rPr lang="en-US" altLang="nl-NL" sz="600" b="0">
                <a:solidFill>
                  <a:srgbClr val="0C2074"/>
                </a:solidFill>
                <a:latin typeface="Arial"/>
                <a:ea typeface="ＭＳ Ｐゴシック"/>
                <a:cs typeface="Arial"/>
              </a:rPr>
              <a:t> of </a:t>
            </a:r>
            <a:r>
              <a:rPr lang="en-US" altLang="nl-NL" sz="600" b="0" err="1">
                <a:solidFill>
                  <a:srgbClr val="0C2074"/>
                </a:solidFill>
                <a:latin typeface="Arial"/>
                <a:ea typeface="ＭＳ Ｐゴシック"/>
                <a:cs typeface="Arial"/>
              </a:rPr>
              <a:t>afdelingen</a:t>
            </a:r>
            <a:r>
              <a:rPr lang="en-US" altLang="nl-NL" sz="600" b="0">
                <a:solidFill>
                  <a:srgbClr val="0C2074"/>
                </a:solidFill>
                <a:latin typeface="Arial"/>
                <a:ea typeface="ＭＳ Ｐゴシック"/>
                <a:cs typeface="Arial"/>
              </a:rPr>
              <a:t> &gt;</a:t>
            </a:r>
          </a:p>
          <a:p>
            <a:endParaRPr lang="en-US" altLang="nl-NL" sz="600" b="0">
              <a:solidFill>
                <a:srgbClr val="0C2074"/>
              </a:solidFill>
              <a:latin typeface="Arial"/>
              <a:ea typeface="ＭＳ Ｐゴシック"/>
              <a:cs typeface="Arial"/>
            </a:endParaRPr>
          </a:p>
        </p:txBody>
      </p:sp>
      <p:cxnSp>
        <p:nvCxnSpPr>
          <p:cNvPr id="28" name="Straight Connector 46"/>
          <p:cNvCxnSpPr/>
          <p:nvPr/>
        </p:nvCxnSpPr>
        <p:spPr>
          <a:xfrm flipV="1">
            <a:off x="5347364" y="2236013"/>
            <a:ext cx="596624" cy="1"/>
          </a:xfrm>
          <a:prstGeom prst="line">
            <a:avLst/>
          </a:prstGeom>
          <a:noFill/>
          <a:ln w="19050">
            <a:solidFill>
              <a:srgbClr val="7FCFE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TextBox 34"/>
          <p:cNvSpPr txBox="1"/>
          <p:nvPr/>
        </p:nvSpPr>
        <p:spPr>
          <a:xfrm>
            <a:off x="650822" y="975919"/>
            <a:ext cx="1989011" cy="3500958"/>
          </a:xfrm>
          <a:prstGeom prst="rect">
            <a:avLst/>
          </a:prstGeom>
          <a:noFill/>
        </p:spPr>
        <p:txBody>
          <a:bodyPr wrap="square" rtlCol="0">
            <a:spAutoFit/>
          </a:bodyPr>
          <a:lstStyle/>
          <a:p>
            <a:pPr algn="l"/>
            <a:endParaRPr lang="nl-NL" sz="900" b="1" i="0">
              <a:solidFill>
                <a:srgbClr val="002060"/>
              </a:solidFill>
              <a:ea typeface="Arial" charset="0"/>
              <a:cs typeface="Arial" charset="0"/>
            </a:endParaRPr>
          </a:p>
          <a:p>
            <a:pPr algn="l"/>
            <a:endParaRPr lang="nl-NL" sz="1050" b="1" i="0">
              <a:solidFill>
                <a:srgbClr val="002060"/>
              </a:solidFill>
              <a:ea typeface="Arial" charset="0"/>
              <a:cs typeface="Arial" charset="0"/>
            </a:endParaRPr>
          </a:p>
          <a:p>
            <a:pPr algn="l"/>
            <a:endParaRPr lang="nl-NL" sz="900" b="1" i="0">
              <a:solidFill>
                <a:srgbClr val="002060"/>
              </a:solidFill>
              <a:ea typeface="Arial" charset="0"/>
              <a:cs typeface="Arial" charset="0"/>
            </a:endParaRPr>
          </a:p>
          <a:p>
            <a:pPr algn="l"/>
            <a:r>
              <a:rPr lang="nl-NL" sz="900" b="1" i="0">
                <a:solidFill>
                  <a:srgbClr val="002060"/>
                </a:solidFill>
                <a:ea typeface="Arial" charset="0"/>
                <a:cs typeface="Arial" charset="0"/>
              </a:rPr>
              <a:t>STUREN	</a:t>
            </a:r>
          </a:p>
          <a:p>
            <a:pPr algn="l"/>
            <a:endParaRPr lang="nl-NL" sz="900" b="1" i="0">
              <a:solidFill>
                <a:srgbClr val="002060"/>
              </a:solidFill>
              <a:ea typeface="Arial" charset="0"/>
              <a:cs typeface="Arial" charset="0"/>
            </a:endParaRPr>
          </a:p>
          <a:p>
            <a:pPr algn="l"/>
            <a:endParaRPr lang="nl-NL" sz="900" b="1" i="0">
              <a:solidFill>
                <a:srgbClr val="002060"/>
              </a:solidFill>
              <a:ea typeface="Arial" charset="0"/>
              <a:cs typeface="Arial" charset="0"/>
            </a:endParaRPr>
          </a:p>
          <a:p>
            <a:pPr algn="l"/>
            <a:endParaRPr lang="en-US" sz="900" i="0">
              <a:solidFill>
                <a:srgbClr val="002060"/>
              </a:solidFill>
              <a:ea typeface="Arial" charset="0"/>
              <a:cs typeface="Arial" charset="0"/>
            </a:endParaRPr>
          </a:p>
          <a:p>
            <a:pPr algn="l"/>
            <a:endParaRPr lang="en-US" sz="900" i="0">
              <a:solidFill>
                <a:srgbClr val="002060"/>
              </a:solidFill>
              <a:ea typeface="Arial" charset="0"/>
              <a:cs typeface="Arial" charset="0"/>
            </a:endParaRPr>
          </a:p>
          <a:p>
            <a:pPr algn="l"/>
            <a:endParaRPr lang="en-US" sz="900" i="0">
              <a:solidFill>
                <a:srgbClr val="002060"/>
              </a:solidFill>
              <a:ea typeface="Arial" charset="0"/>
              <a:cs typeface="Arial" charset="0"/>
            </a:endParaRPr>
          </a:p>
          <a:p>
            <a:pPr algn="l"/>
            <a:endParaRPr lang="en-US" sz="800" i="0">
              <a:solidFill>
                <a:srgbClr val="002060"/>
              </a:solidFill>
              <a:ea typeface="Arial" charset="0"/>
              <a:cs typeface="Arial" charset="0"/>
            </a:endParaRPr>
          </a:p>
          <a:p>
            <a:pPr algn="l"/>
            <a:endParaRPr lang="en-US" sz="800" i="0">
              <a:solidFill>
                <a:srgbClr val="002060"/>
              </a:solidFill>
              <a:ea typeface="Arial" charset="0"/>
              <a:cs typeface="Arial" charset="0"/>
            </a:endParaRPr>
          </a:p>
          <a:p>
            <a:pPr algn="l"/>
            <a:endParaRPr lang="en-US" sz="800" i="0">
              <a:solidFill>
                <a:srgbClr val="002060"/>
              </a:solidFill>
              <a:ea typeface="Arial" charset="0"/>
              <a:cs typeface="Arial" charset="0"/>
            </a:endParaRPr>
          </a:p>
          <a:p>
            <a:pPr algn="l"/>
            <a:endParaRPr lang="en-US" sz="800" i="0">
              <a:solidFill>
                <a:srgbClr val="002060"/>
              </a:solidFill>
              <a:ea typeface="Arial" charset="0"/>
              <a:cs typeface="Arial" charset="0"/>
            </a:endParaRPr>
          </a:p>
          <a:p>
            <a:pPr algn="l"/>
            <a:endParaRPr lang="en-US" sz="900" i="0">
              <a:solidFill>
                <a:srgbClr val="002060"/>
              </a:solidFill>
              <a:ea typeface="Arial" charset="0"/>
              <a:cs typeface="Arial" charset="0"/>
            </a:endParaRPr>
          </a:p>
          <a:p>
            <a:pPr algn="l"/>
            <a:endParaRPr lang="en-US" sz="500" i="0">
              <a:solidFill>
                <a:srgbClr val="002060"/>
              </a:solidFill>
              <a:ea typeface="Arial" charset="0"/>
              <a:cs typeface="Arial" charset="0"/>
            </a:endParaRPr>
          </a:p>
          <a:p>
            <a:r>
              <a:rPr lang="nl-NL" sz="800" b="1" i="0">
                <a:solidFill>
                  <a:srgbClr val="002060"/>
                </a:solidFill>
                <a:ea typeface="Arial" charset="0"/>
                <a:cs typeface="Arial" charset="0"/>
              </a:rPr>
              <a:t>MANAGEN</a:t>
            </a:r>
          </a:p>
          <a:p>
            <a:pPr algn="l"/>
            <a:endParaRPr lang="nl-NL" sz="500" i="0">
              <a:solidFill>
                <a:srgbClr val="002060"/>
              </a:solidFill>
              <a:ea typeface="Arial" charset="0"/>
              <a:cs typeface="Arial" charset="0"/>
            </a:endParaRPr>
          </a:p>
          <a:p>
            <a:pPr marL="0" lvl="2"/>
            <a:endParaRPr lang="en-US" sz="900" i="0">
              <a:solidFill>
                <a:srgbClr val="002060"/>
              </a:solidFill>
              <a:ea typeface="Arial" charset="0"/>
              <a:cs typeface="Arial" charset="0"/>
            </a:endParaRPr>
          </a:p>
          <a:p>
            <a:pPr marL="0" lvl="2"/>
            <a:endParaRPr lang="en-US" sz="900" i="0">
              <a:solidFill>
                <a:srgbClr val="002060"/>
              </a:solidFill>
              <a:ea typeface="Arial" charset="0"/>
              <a:cs typeface="Arial" charset="0"/>
            </a:endParaRPr>
          </a:p>
          <a:p>
            <a:pPr marL="0" lvl="2"/>
            <a:endParaRPr lang="nl-NL" sz="900" b="1" i="0">
              <a:solidFill>
                <a:srgbClr val="002060"/>
              </a:solidFill>
              <a:ea typeface="Arial" charset="0"/>
              <a:cs typeface="Arial" charset="0"/>
            </a:endParaRPr>
          </a:p>
          <a:p>
            <a:pPr marL="0" lvl="2"/>
            <a:endParaRPr lang="nl-NL" sz="900" b="1" i="0">
              <a:solidFill>
                <a:srgbClr val="002060"/>
              </a:solidFill>
              <a:ea typeface="Arial" charset="0"/>
              <a:cs typeface="Arial" charset="0"/>
            </a:endParaRPr>
          </a:p>
          <a:p>
            <a:pPr marL="0" lvl="2"/>
            <a:endParaRPr lang="nl-NL" sz="1200" b="1" i="0">
              <a:solidFill>
                <a:srgbClr val="002060"/>
              </a:solidFill>
              <a:ea typeface="Arial" charset="0"/>
              <a:cs typeface="Arial" charset="0"/>
            </a:endParaRPr>
          </a:p>
          <a:p>
            <a:pPr marL="0" lvl="2"/>
            <a:endParaRPr lang="nl-NL" sz="900" b="1" i="0">
              <a:solidFill>
                <a:srgbClr val="002060"/>
              </a:solidFill>
              <a:ea typeface="Arial" charset="0"/>
              <a:cs typeface="Arial" charset="0"/>
            </a:endParaRPr>
          </a:p>
          <a:p>
            <a:pPr marL="0" lvl="2"/>
            <a:endParaRPr lang="nl-NL" sz="1400" b="1" i="0">
              <a:solidFill>
                <a:srgbClr val="002060"/>
              </a:solidFill>
              <a:ea typeface="Arial" charset="0"/>
              <a:cs typeface="Arial" charset="0"/>
            </a:endParaRPr>
          </a:p>
          <a:p>
            <a:pPr marL="0" lvl="2"/>
            <a:endParaRPr lang="nl-NL" sz="900" b="1" i="0">
              <a:solidFill>
                <a:srgbClr val="002060"/>
              </a:solidFill>
              <a:ea typeface="Arial" charset="0"/>
              <a:cs typeface="Arial" charset="0"/>
            </a:endParaRPr>
          </a:p>
        </p:txBody>
      </p:sp>
      <p:sp>
        <p:nvSpPr>
          <p:cNvPr id="31" name="Text Box 16"/>
          <p:cNvSpPr txBox="1">
            <a:spLocks noChangeArrowheads="1"/>
          </p:cNvSpPr>
          <p:nvPr/>
        </p:nvSpPr>
        <p:spPr bwMode="auto">
          <a:xfrm>
            <a:off x="4054791" y="2420679"/>
            <a:ext cx="1308422" cy="1048533"/>
          </a:xfrm>
          <a:prstGeom prst="rect">
            <a:avLst/>
          </a:prstGeom>
          <a:noFill/>
          <a:ln w="19050">
            <a:solidFill>
              <a:srgbClr val="7FCFE2"/>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defPPr>
              <a:defRPr lang="en-US"/>
            </a:defPPr>
            <a:lvl1pPr marR="0" lvl="0" indent="0" algn="ctr" defTabSz="457200" fontAlgn="base">
              <a:lnSpc>
                <a:spcPct val="100000"/>
              </a:lnSpc>
              <a:spcBef>
                <a:spcPct val="50000"/>
              </a:spcBef>
              <a:spcAft>
                <a:spcPct val="0"/>
              </a:spcAft>
              <a:buClrTx/>
              <a:buSzTx/>
              <a:buFontTx/>
              <a:buNone/>
              <a:tabLst/>
              <a:defRPr kumimoji="0" sz="900" b="1" i="0" u="none" strike="noStrike" kern="0" cap="none" spc="0" normalizeH="0" baseline="0">
                <a:ln>
                  <a:noFill/>
                </a:ln>
                <a:solidFill>
                  <a:prstClr val="white"/>
                </a:solidFill>
                <a:effectLst/>
                <a:uLnTx/>
                <a:uFillTx/>
                <a:latin typeface="Arial" charset="0"/>
                <a:ea typeface="ＭＳ Ｐゴシック" pitchFamily="-28" charset="-128"/>
              </a:defRPr>
            </a:lvl1pPr>
          </a:lstStyle>
          <a:p>
            <a:r>
              <a:rPr lang="nl-NL" altLang="nl-NL" sz="600">
                <a:solidFill>
                  <a:srgbClr val="0C2074"/>
                </a:solidFill>
              </a:rPr>
              <a:t>Projectmanager</a:t>
            </a:r>
          </a:p>
          <a:p>
            <a:r>
              <a:rPr lang="nl-NL" altLang="nl-NL" sz="600" b="0">
                <a:solidFill>
                  <a:srgbClr val="0C2074"/>
                </a:solidFill>
              </a:rPr>
              <a:t>En verder denk aan leden vanuit:</a:t>
            </a:r>
          </a:p>
          <a:p>
            <a:r>
              <a:rPr lang="nl-NL" altLang="nl-NL" sz="600" b="0">
                <a:solidFill>
                  <a:srgbClr val="0C2074"/>
                </a:solidFill>
              </a:rPr>
              <a:t>Strategie, B&amp;O, T&amp;D, I&amp;T, I&amp;F</a:t>
            </a:r>
          </a:p>
          <a:p>
            <a:r>
              <a:rPr lang="nl-NL" altLang="nl-NL" sz="600" b="0">
                <a:solidFill>
                  <a:srgbClr val="0C2074"/>
                </a:solidFill>
              </a:rPr>
              <a:t>Gebruikersvertegenwoordiging</a:t>
            </a:r>
          </a:p>
          <a:p>
            <a:r>
              <a:rPr lang="nl-NL" altLang="nl-NL" sz="600" b="0">
                <a:solidFill>
                  <a:srgbClr val="0C2074"/>
                </a:solidFill>
              </a:rPr>
              <a:t>&lt; geef namen, geen functies of afdelingen &gt;</a:t>
            </a:r>
          </a:p>
          <a:p>
            <a:r>
              <a:rPr lang="nl-NL" altLang="nl-NL" sz="600" b="0">
                <a:solidFill>
                  <a:srgbClr val="0C2074"/>
                </a:solidFill>
              </a:rPr>
              <a:t>&lt; bedenk wie in projectgroep zit en wie in kwaliteitsborging zit &gt;</a:t>
            </a:r>
          </a:p>
        </p:txBody>
      </p:sp>
    </p:spTree>
    <p:extLst>
      <p:ext uri="{BB962C8B-B14F-4D97-AF65-F5344CB8AC3E}">
        <p14:creationId xmlns:p14="http://schemas.microsoft.com/office/powerpoint/2010/main" val="3445779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38175" y="248680"/>
            <a:ext cx="7886700" cy="528560"/>
          </a:xfrm>
        </p:spPr>
        <p:txBody>
          <a:bodyPr>
            <a:normAutofit/>
          </a:bodyPr>
          <a:lstStyle/>
          <a:p>
            <a:r>
              <a:rPr lang="nl-NL" sz="2800"/>
              <a:t>8. Planning</a:t>
            </a:r>
          </a:p>
        </p:txBody>
      </p:sp>
      <p:sp>
        <p:nvSpPr>
          <p:cNvPr id="14" name="Content Placeholder 2"/>
          <p:cNvSpPr txBox="1">
            <a:spLocks noChangeAspect="1"/>
          </p:cNvSpPr>
          <p:nvPr/>
        </p:nvSpPr>
        <p:spPr>
          <a:xfrm>
            <a:off x="3762238" y="297482"/>
            <a:ext cx="3425327" cy="376989"/>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fontAlgn="auto">
              <a:spcAft>
                <a:spcPts val="0"/>
              </a:spcAft>
            </a:pPr>
            <a:r>
              <a:rPr lang="nl-NL" sz="1000" i="0">
                <a:solidFill>
                  <a:schemeClr val="accent1">
                    <a:lumMod val="75000"/>
                  </a:schemeClr>
                </a:solidFill>
                <a:latin typeface="+mj-lt"/>
              </a:rPr>
              <a:t>&lt; Zie Excel-sheet op KMS bij Projectbrief voor Format &gt;</a:t>
            </a:r>
            <a:endParaRPr lang="nl-NL" sz="1000" i="0">
              <a:solidFill>
                <a:srgbClr val="86D2EE"/>
              </a:solidFill>
              <a:latin typeface="+mj-lt"/>
            </a:endParaRPr>
          </a:p>
          <a:p>
            <a:pPr fontAlgn="auto">
              <a:spcAft>
                <a:spcPts val="0"/>
              </a:spcAft>
            </a:pPr>
            <a:endParaRPr lang="nl-NL" sz="1200" i="0">
              <a:solidFill>
                <a:srgbClr val="86D2EE"/>
              </a:solidFill>
              <a:latin typeface="+mj-lt"/>
            </a:endParaRPr>
          </a:p>
        </p:txBody>
      </p:sp>
      <p:sp>
        <p:nvSpPr>
          <p:cNvPr id="15" name="Tijdelijke aanduiding voor inhoud 14"/>
          <p:cNvSpPr>
            <a:spLocks noGrp="1"/>
          </p:cNvSpPr>
          <p:nvPr>
            <p:ph idx="1"/>
          </p:nvPr>
        </p:nvSpPr>
        <p:spPr>
          <a:xfrm>
            <a:off x="733425" y="4198883"/>
            <a:ext cx="7886700" cy="554600"/>
          </a:xfrm>
        </p:spPr>
        <p:txBody>
          <a:bodyPr/>
          <a:lstStyle/>
          <a:p>
            <a:r>
              <a:rPr lang="nl-NL"/>
              <a:t>&lt; Geef indien noodzakelijk toelichting op je planning en op de afhankelijkheden daarbinnen &gt;</a:t>
            </a:r>
          </a:p>
          <a:p>
            <a:endParaRPr lang="nl-NL"/>
          </a:p>
        </p:txBody>
      </p:sp>
      <p:pic>
        <p:nvPicPr>
          <p:cNvPr id="3" name="Afbeelding 2"/>
          <p:cNvPicPr>
            <a:picLocks noChangeAspect="1"/>
          </p:cNvPicPr>
          <p:nvPr/>
        </p:nvPicPr>
        <p:blipFill>
          <a:blip r:embed="rId2"/>
          <a:stretch>
            <a:fillRect/>
          </a:stretch>
        </p:blipFill>
        <p:spPr>
          <a:xfrm>
            <a:off x="733425" y="723273"/>
            <a:ext cx="7067792" cy="3426808"/>
          </a:xfrm>
          <a:prstGeom prst="rect">
            <a:avLst/>
          </a:prstGeom>
        </p:spPr>
      </p:pic>
    </p:spTree>
    <p:extLst>
      <p:ext uri="{BB962C8B-B14F-4D97-AF65-F5344CB8AC3E}">
        <p14:creationId xmlns:p14="http://schemas.microsoft.com/office/powerpoint/2010/main" val="3231012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13273" y="136188"/>
            <a:ext cx="7886700" cy="538514"/>
          </a:xfrm>
        </p:spPr>
        <p:txBody>
          <a:bodyPr>
            <a:normAutofit/>
          </a:bodyPr>
          <a:lstStyle/>
          <a:p>
            <a:r>
              <a:rPr lang="nl-NL" sz="2800"/>
              <a:t>9.  Financieel</a:t>
            </a:r>
            <a:endParaRPr lang="nl-NL" sz="1300"/>
          </a:p>
        </p:txBody>
      </p:sp>
      <p:sp>
        <p:nvSpPr>
          <p:cNvPr id="5" name="Content Placeholder 2"/>
          <p:cNvSpPr txBox="1">
            <a:spLocks noChangeAspect="1"/>
          </p:cNvSpPr>
          <p:nvPr/>
        </p:nvSpPr>
        <p:spPr>
          <a:xfrm>
            <a:off x="4164056" y="216950"/>
            <a:ext cx="3425327" cy="376989"/>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fontAlgn="auto">
              <a:spcAft>
                <a:spcPts val="0"/>
              </a:spcAft>
            </a:pPr>
            <a:r>
              <a:rPr lang="nl-NL" sz="1000" i="0">
                <a:solidFill>
                  <a:schemeClr val="accent1">
                    <a:lumMod val="75000"/>
                  </a:schemeClr>
                </a:solidFill>
                <a:latin typeface="+mj-lt"/>
              </a:rPr>
              <a:t>&lt; Zie Excel-sheet op KMS bij Projectbrief voor Format &gt;</a:t>
            </a:r>
            <a:endParaRPr lang="nl-NL" sz="1000" i="0">
              <a:solidFill>
                <a:srgbClr val="86D2EE"/>
              </a:solidFill>
              <a:latin typeface="+mj-lt"/>
            </a:endParaRPr>
          </a:p>
          <a:p>
            <a:pPr fontAlgn="auto">
              <a:spcAft>
                <a:spcPts val="0"/>
              </a:spcAft>
            </a:pPr>
            <a:endParaRPr lang="nl-NL" sz="1200" i="0">
              <a:solidFill>
                <a:srgbClr val="86D2EE"/>
              </a:solidFill>
              <a:latin typeface="+mj-lt"/>
            </a:endParaRPr>
          </a:p>
        </p:txBody>
      </p:sp>
      <p:pic>
        <p:nvPicPr>
          <p:cNvPr id="2" name="Afbeelding 1"/>
          <p:cNvPicPr>
            <a:picLocks noChangeAspect="1"/>
          </p:cNvPicPr>
          <p:nvPr/>
        </p:nvPicPr>
        <p:blipFill>
          <a:blip r:embed="rId3"/>
          <a:stretch>
            <a:fillRect/>
          </a:stretch>
        </p:blipFill>
        <p:spPr>
          <a:xfrm>
            <a:off x="730232" y="593939"/>
            <a:ext cx="6016249" cy="4019312"/>
          </a:xfrm>
          <a:prstGeom prst="rect">
            <a:avLst/>
          </a:prstGeom>
        </p:spPr>
      </p:pic>
    </p:spTree>
    <p:extLst>
      <p:ext uri="{BB962C8B-B14F-4D97-AF65-F5344CB8AC3E}">
        <p14:creationId xmlns:p14="http://schemas.microsoft.com/office/powerpoint/2010/main" val="42333332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13273" y="136188"/>
            <a:ext cx="7886700" cy="526752"/>
          </a:xfrm>
        </p:spPr>
        <p:txBody>
          <a:bodyPr>
            <a:normAutofit/>
          </a:bodyPr>
          <a:lstStyle/>
          <a:p>
            <a:r>
              <a:rPr lang="nl-NL" sz="2800"/>
              <a:t>9.  Financieel, bekostigingsbron</a:t>
            </a:r>
          </a:p>
        </p:txBody>
      </p:sp>
      <p:sp>
        <p:nvSpPr>
          <p:cNvPr id="5" name="Content Placeholder 2"/>
          <p:cNvSpPr txBox="1">
            <a:spLocks noChangeAspect="1"/>
          </p:cNvSpPr>
          <p:nvPr/>
        </p:nvSpPr>
        <p:spPr>
          <a:xfrm>
            <a:off x="516933" y="4307074"/>
            <a:ext cx="3425327" cy="376989"/>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fontAlgn="auto">
              <a:spcAft>
                <a:spcPts val="0"/>
              </a:spcAft>
            </a:pPr>
            <a:r>
              <a:rPr lang="nl-NL" sz="1000" i="0">
                <a:solidFill>
                  <a:schemeClr val="accent1">
                    <a:lumMod val="75000"/>
                  </a:schemeClr>
                </a:solidFill>
                <a:latin typeface="+mj-lt"/>
              </a:rPr>
              <a:t>&lt; Zie Excel-sheet op KMS bij Projectbrief voor Format &gt;</a:t>
            </a:r>
            <a:endParaRPr lang="nl-NL" sz="1000" i="0">
              <a:solidFill>
                <a:srgbClr val="86D2EE"/>
              </a:solidFill>
              <a:latin typeface="+mj-lt"/>
            </a:endParaRPr>
          </a:p>
          <a:p>
            <a:pPr fontAlgn="auto">
              <a:spcAft>
                <a:spcPts val="0"/>
              </a:spcAft>
            </a:pPr>
            <a:endParaRPr lang="nl-NL" sz="1200" i="0">
              <a:solidFill>
                <a:srgbClr val="86D2EE"/>
              </a:solidFill>
              <a:latin typeface="+mj-lt"/>
            </a:endParaRPr>
          </a:p>
        </p:txBody>
      </p:sp>
      <p:pic>
        <p:nvPicPr>
          <p:cNvPr id="2" name="Afbeelding 1"/>
          <p:cNvPicPr>
            <a:picLocks noChangeAspect="1"/>
          </p:cNvPicPr>
          <p:nvPr/>
        </p:nvPicPr>
        <p:blipFill>
          <a:blip r:embed="rId3"/>
          <a:stretch>
            <a:fillRect/>
          </a:stretch>
        </p:blipFill>
        <p:spPr>
          <a:xfrm>
            <a:off x="817859" y="822662"/>
            <a:ext cx="6697010" cy="3324689"/>
          </a:xfrm>
          <a:prstGeom prst="rect">
            <a:avLst/>
          </a:prstGeom>
        </p:spPr>
      </p:pic>
    </p:spTree>
    <p:extLst>
      <p:ext uri="{BB962C8B-B14F-4D97-AF65-F5344CB8AC3E}">
        <p14:creationId xmlns:p14="http://schemas.microsoft.com/office/powerpoint/2010/main" val="351145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13273" y="136188"/>
            <a:ext cx="7886700" cy="503892"/>
          </a:xfrm>
        </p:spPr>
        <p:txBody>
          <a:bodyPr>
            <a:normAutofit/>
          </a:bodyPr>
          <a:lstStyle/>
          <a:p>
            <a:r>
              <a:rPr lang="nl-NL" sz="2800"/>
              <a:t>9.  Financieel, cashflow</a:t>
            </a:r>
          </a:p>
        </p:txBody>
      </p:sp>
      <p:sp>
        <p:nvSpPr>
          <p:cNvPr id="5" name="Content Placeholder 2"/>
          <p:cNvSpPr txBox="1">
            <a:spLocks noChangeAspect="1"/>
          </p:cNvSpPr>
          <p:nvPr/>
        </p:nvSpPr>
        <p:spPr>
          <a:xfrm>
            <a:off x="628650" y="3429404"/>
            <a:ext cx="3425327" cy="376989"/>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fontAlgn="auto">
              <a:spcAft>
                <a:spcPts val="0"/>
              </a:spcAft>
            </a:pPr>
            <a:r>
              <a:rPr lang="nl-NL" sz="1000" i="0">
                <a:solidFill>
                  <a:schemeClr val="accent1">
                    <a:lumMod val="75000"/>
                  </a:schemeClr>
                </a:solidFill>
                <a:latin typeface="+mj-lt"/>
              </a:rPr>
              <a:t>&lt; Zie Excel-sheet op KMS bij Projectbrief voor Format &gt;</a:t>
            </a:r>
            <a:endParaRPr lang="nl-NL" sz="1000" i="0">
              <a:solidFill>
                <a:srgbClr val="86D2EE"/>
              </a:solidFill>
              <a:latin typeface="+mj-lt"/>
            </a:endParaRPr>
          </a:p>
          <a:p>
            <a:pPr fontAlgn="auto">
              <a:spcAft>
                <a:spcPts val="0"/>
              </a:spcAft>
            </a:pPr>
            <a:endParaRPr lang="nl-NL" sz="1200" i="0">
              <a:solidFill>
                <a:srgbClr val="86D2EE"/>
              </a:solidFill>
              <a:latin typeface="+mj-lt"/>
            </a:endParaRPr>
          </a:p>
        </p:txBody>
      </p:sp>
      <p:pic>
        <p:nvPicPr>
          <p:cNvPr id="3" name="Afbeelding 2"/>
          <p:cNvPicPr>
            <a:picLocks noChangeAspect="1"/>
          </p:cNvPicPr>
          <p:nvPr/>
        </p:nvPicPr>
        <p:blipFill>
          <a:blip r:embed="rId3"/>
          <a:stretch>
            <a:fillRect/>
          </a:stretch>
        </p:blipFill>
        <p:spPr>
          <a:xfrm>
            <a:off x="431722" y="830988"/>
            <a:ext cx="8249801" cy="2257740"/>
          </a:xfrm>
          <a:prstGeom prst="rect">
            <a:avLst/>
          </a:prstGeom>
        </p:spPr>
      </p:pic>
    </p:spTree>
    <p:extLst>
      <p:ext uri="{BB962C8B-B14F-4D97-AF65-F5344CB8AC3E}">
        <p14:creationId xmlns:p14="http://schemas.microsoft.com/office/powerpoint/2010/main" val="34572427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13273" y="136188"/>
            <a:ext cx="7886700" cy="503892"/>
          </a:xfrm>
        </p:spPr>
        <p:txBody>
          <a:bodyPr>
            <a:normAutofit/>
          </a:bodyPr>
          <a:lstStyle/>
          <a:p>
            <a:r>
              <a:rPr lang="nl-NL" sz="2800"/>
              <a:t>9.  Financieel, exploitatiegevolgen</a:t>
            </a:r>
          </a:p>
        </p:txBody>
      </p:sp>
      <p:sp>
        <p:nvSpPr>
          <p:cNvPr id="5" name="Content Placeholder 2"/>
          <p:cNvSpPr txBox="1">
            <a:spLocks noChangeAspect="1"/>
          </p:cNvSpPr>
          <p:nvPr/>
        </p:nvSpPr>
        <p:spPr>
          <a:xfrm>
            <a:off x="628650" y="3429404"/>
            <a:ext cx="3425327" cy="376989"/>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fontAlgn="auto">
              <a:spcAft>
                <a:spcPts val="0"/>
              </a:spcAft>
            </a:pPr>
            <a:r>
              <a:rPr lang="nl-NL" sz="1000" i="0">
                <a:solidFill>
                  <a:schemeClr val="accent1">
                    <a:lumMod val="75000"/>
                  </a:schemeClr>
                </a:solidFill>
                <a:latin typeface="+mj-lt"/>
              </a:rPr>
              <a:t>&lt; Zie Excel-sheet op KMS bij Projectbrief voor Format &gt;</a:t>
            </a:r>
            <a:endParaRPr lang="nl-NL" sz="1000" i="0">
              <a:solidFill>
                <a:srgbClr val="86D2EE"/>
              </a:solidFill>
              <a:latin typeface="+mj-lt"/>
            </a:endParaRPr>
          </a:p>
          <a:p>
            <a:pPr fontAlgn="auto">
              <a:spcAft>
                <a:spcPts val="0"/>
              </a:spcAft>
            </a:pPr>
            <a:endParaRPr lang="nl-NL" sz="1200" i="0">
              <a:solidFill>
                <a:srgbClr val="86D2EE"/>
              </a:solidFill>
              <a:latin typeface="+mj-lt"/>
            </a:endParaRPr>
          </a:p>
        </p:txBody>
      </p:sp>
      <p:pic>
        <p:nvPicPr>
          <p:cNvPr id="2" name="Afbeelding 1"/>
          <p:cNvPicPr>
            <a:picLocks noChangeAspect="1"/>
          </p:cNvPicPr>
          <p:nvPr/>
        </p:nvPicPr>
        <p:blipFill>
          <a:blip r:embed="rId3"/>
          <a:stretch>
            <a:fillRect/>
          </a:stretch>
        </p:blipFill>
        <p:spPr>
          <a:xfrm>
            <a:off x="628650" y="1085927"/>
            <a:ext cx="5982535" cy="2343477"/>
          </a:xfrm>
          <a:prstGeom prst="rect">
            <a:avLst/>
          </a:prstGeom>
        </p:spPr>
      </p:pic>
    </p:spTree>
    <p:extLst>
      <p:ext uri="{BB962C8B-B14F-4D97-AF65-F5344CB8AC3E}">
        <p14:creationId xmlns:p14="http://schemas.microsoft.com/office/powerpoint/2010/main" val="3409650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13273" y="136188"/>
            <a:ext cx="7886700" cy="538514"/>
          </a:xfrm>
        </p:spPr>
        <p:txBody>
          <a:bodyPr>
            <a:normAutofit/>
          </a:bodyPr>
          <a:lstStyle/>
          <a:p>
            <a:r>
              <a:rPr lang="nl-NL" sz="2800"/>
              <a:t>9.  Financieel, budget komende fase</a:t>
            </a:r>
            <a:endParaRPr lang="nl-NL" sz="1300"/>
          </a:p>
        </p:txBody>
      </p:sp>
      <p:sp>
        <p:nvSpPr>
          <p:cNvPr id="7" name="Content Placeholder 2"/>
          <p:cNvSpPr>
            <a:spLocks noGrp="1"/>
          </p:cNvSpPr>
          <p:nvPr>
            <p:ph idx="1"/>
          </p:nvPr>
        </p:nvSpPr>
        <p:spPr>
          <a:xfrm>
            <a:off x="613273" y="903365"/>
            <a:ext cx="8272002" cy="3495715"/>
          </a:xfrm>
        </p:spPr>
        <p:txBody>
          <a:bodyPr vert="horz" lIns="91440" tIns="45720" rIns="91440" bIns="45720" rtlCol="0" anchor="t">
            <a:noAutofit/>
          </a:bodyPr>
          <a:lstStyle/>
          <a:p>
            <a:pPr>
              <a:lnSpc>
                <a:spcPct val="130000"/>
              </a:lnSpc>
              <a:spcBef>
                <a:spcPts val="600"/>
              </a:spcBef>
            </a:pPr>
            <a:r>
              <a:rPr lang="en-US" sz="1200">
                <a:solidFill>
                  <a:srgbClr val="FF0000"/>
                </a:solidFill>
              </a:rPr>
              <a:t>Sheet </a:t>
            </a:r>
            <a:r>
              <a:rPr lang="en-US" sz="1200" err="1">
                <a:solidFill>
                  <a:srgbClr val="FF0000"/>
                </a:solidFill>
              </a:rPr>
              <a:t>alleen</a:t>
            </a:r>
            <a:r>
              <a:rPr lang="en-US" sz="1200">
                <a:solidFill>
                  <a:srgbClr val="FF0000"/>
                </a:solidFill>
              </a:rPr>
              <a:t> van </a:t>
            </a:r>
            <a:r>
              <a:rPr lang="en-US" sz="1200" err="1">
                <a:solidFill>
                  <a:srgbClr val="FF0000"/>
                </a:solidFill>
              </a:rPr>
              <a:t>belang</a:t>
            </a:r>
            <a:r>
              <a:rPr lang="en-US" sz="1200">
                <a:solidFill>
                  <a:srgbClr val="FF0000"/>
                </a:solidFill>
              </a:rPr>
              <a:t> voor MT </a:t>
            </a:r>
            <a:r>
              <a:rPr lang="en-US" sz="1200" err="1">
                <a:solidFill>
                  <a:srgbClr val="FF0000"/>
                </a:solidFill>
              </a:rPr>
              <a:t>Projecten</a:t>
            </a:r>
            <a:r>
              <a:rPr lang="en-US" sz="1200">
                <a:solidFill>
                  <a:srgbClr val="FF0000"/>
                </a:solidFill>
              </a:rPr>
              <a:t>, mag voor Portfolio </a:t>
            </a:r>
            <a:r>
              <a:rPr lang="en-US" sz="1200" err="1">
                <a:solidFill>
                  <a:srgbClr val="FF0000"/>
                </a:solidFill>
              </a:rPr>
              <a:t>overleg</a:t>
            </a:r>
            <a:r>
              <a:rPr lang="en-US" sz="1200">
                <a:solidFill>
                  <a:srgbClr val="FF0000"/>
                </a:solidFill>
              </a:rPr>
              <a:t> </a:t>
            </a:r>
            <a:r>
              <a:rPr lang="en-US" sz="1200" err="1">
                <a:solidFill>
                  <a:srgbClr val="FF0000"/>
                </a:solidFill>
              </a:rPr>
              <a:t>ontbreken</a:t>
            </a:r>
            <a:endParaRPr lang="en-US" sz="1200">
              <a:solidFill>
                <a:srgbClr val="FF0000"/>
              </a:solidFill>
            </a:endParaRPr>
          </a:p>
          <a:p>
            <a:pPr>
              <a:lnSpc>
                <a:spcPct val="130000"/>
              </a:lnSpc>
              <a:spcBef>
                <a:spcPts val="600"/>
              </a:spcBef>
            </a:pPr>
            <a:r>
              <a:rPr lang="en-US" sz="1200">
                <a:solidFill>
                  <a:schemeClr val="accent1">
                    <a:lumMod val="75000"/>
                  </a:schemeClr>
                </a:solidFill>
              </a:rPr>
              <a:t>&lt; </a:t>
            </a:r>
            <a:r>
              <a:rPr lang="en-US" sz="1200" err="1">
                <a:solidFill>
                  <a:schemeClr val="accent1">
                    <a:lumMod val="75000"/>
                  </a:schemeClr>
                </a:solidFill>
              </a:rPr>
              <a:t>Geef</a:t>
            </a:r>
            <a:r>
              <a:rPr lang="en-US" sz="1200">
                <a:solidFill>
                  <a:schemeClr val="accent1">
                    <a:lumMod val="75000"/>
                  </a:schemeClr>
                </a:solidFill>
              </a:rPr>
              <a:t> aan </a:t>
            </a:r>
            <a:r>
              <a:rPr lang="en-US" sz="1200" err="1">
                <a:solidFill>
                  <a:schemeClr val="accent1">
                    <a:lumMod val="75000"/>
                  </a:schemeClr>
                </a:solidFill>
              </a:rPr>
              <a:t>welk</a:t>
            </a:r>
            <a:r>
              <a:rPr lang="en-US" sz="1200">
                <a:solidFill>
                  <a:schemeClr val="accent1">
                    <a:lumMod val="75000"/>
                  </a:schemeClr>
                </a:solidFill>
              </a:rPr>
              <a:t> budget (plus </a:t>
            </a:r>
            <a:r>
              <a:rPr lang="en-US" sz="1200" err="1">
                <a:solidFill>
                  <a:schemeClr val="accent1">
                    <a:lumMod val="75000"/>
                  </a:schemeClr>
                </a:solidFill>
              </a:rPr>
              <a:t>onderbouwing</a:t>
            </a:r>
            <a:r>
              <a:rPr lang="en-US" sz="1200">
                <a:solidFill>
                  <a:schemeClr val="accent1">
                    <a:lumMod val="75000"/>
                  </a:schemeClr>
                </a:solidFill>
              </a:rPr>
              <a:t> in </a:t>
            </a:r>
            <a:r>
              <a:rPr lang="en-US" sz="1200" err="1">
                <a:solidFill>
                  <a:schemeClr val="accent1">
                    <a:lumMod val="75000"/>
                  </a:schemeClr>
                </a:solidFill>
              </a:rPr>
              <a:t>bijlages</a:t>
            </a:r>
            <a:r>
              <a:rPr lang="en-US" sz="1200">
                <a:solidFill>
                  <a:schemeClr val="accent1">
                    <a:lumMod val="75000"/>
                  </a:schemeClr>
                </a:solidFill>
              </a:rPr>
              <a:t>) </a:t>
            </a:r>
            <a:r>
              <a:rPr lang="en-US" sz="1200" err="1">
                <a:solidFill>
                  <a:schemeClr val="accent1">
                    <a:lumMod val="75000"/>
                  </a:schemeClr>
                </a:solidFill>
              </a:rPr>
              <a:t>gevraagd</a:t>
            </a:r>
            <a:r>
              <a:rPr lang="en-US" sz="1200">
                <a:solidFill>
                  <a:schemeClr val="accent1">
                    <a:lumMod val="75000"/>
                  </a:schemeClr>
                </a:solidFill>
              </a:rPr>
              <a:t> </a:t>
            </a:r>
            <a:r>
              <a:rPr lang="en-US" sz="1200" err="1">
                <a:solidFill>
                  <a:schemeClr val="accent1">
                    <a:lumMod val="75000"/>
                  </a:schemeClr>
                </a:solidFill>
              </a:rPr>
              <a:t>wordt</a:t>
            </a:r>
            <a:r>
              <a:rPr lang="en-US" sz="1200">
                <a:solidFill>
                  <a:schemeClr val="accent1">
                    <a:lumMod val="75000"/>
                  </a:schemeClr>
                </a:solidFill>
              </a:rPr>
              <a:t> voor de </a:t>
            </a:r>
            <a:r>
              <a:rPr lang="en-US" sz="1200" err="1">
                <a:solidFill>
                  <a:schemeClr val="accent1">
                    <a:lumMod val="75000"/>
                  </a:schemeClr>
                </a:solidFill>
              </a:rPr>
              <a:t>komende</a:t>
            </a:r>
            <a:r>
              <a:rPr lang="en-US" sz="1200">
                <a:solidFill>
                  <a:schemeClr val="accent1">
                    <a:lumMod val="75000"/>
                  </a:schemeClr>
                </a:solidFill>
              </a:rPr>
              <a:t> </a:t>
            </a:r>
            <a:r>
              <a:rPr lang="en-US" sz="1200" err="1">
                <a:solidFill>
                  <a:schemeClr val="accent1">
                    <a:lumMod val="75000"/>
                  </a:schemeClr>
                </a:solidFill>
              </a:rPr>
              <a:t>fase</a:t>
            </a:r>
            <a:r>
              <a:rPr lang="en-US" sz="1200">
                <a:solidFill>
                  <a:schemeClr val="accent1">
                    <a:lumMod val="75000"/>
                  </a:schemeClr>
                </a:solidFill>
              </a:rPr>
              <a:t>. &gt;</a:t>
            </a:r>
          </a:p>
          <a:p>
            <a:pPr>
              <a:lnSpc>
                <a:spcPct val="130000"/>
              </a:lnSpc>
              <a:spcBef>
                <a:spcPts val="600"/>
              </a:spcBef>
            </a:pPr>
            <a:r>
              <a:rPr lang="en-US" sz="1200">
                <a:solidFill>
                  <a:schemeClr val="accent1">
                    <a:lumMod val="75000"/>
                  </a:schemeClr>
                </a:solidFill>
              </a:rPr>
              <a:t>&lt; </a:t>
            </a:r>
            <a:r>
              <a:rPr lang="en-US" sz="1200" err="1">
                <a:solidFill>
                  <a:schemeClr val="accent1">
                    <a:lumMod val="75000"/>
                  </a:schemeClr>
                </a:solidFill>
              </a:rPr>
              <a:t>Geef</a:t>
            </a:r>
            <a:r>
              <a:rPr lang="en-US" sz="1200">
                <a:solidFill>
                  <a:schemeClr val="accent1">
                    <a:lumMod val="75000"/>
                  </a:schemeClr>
                </a:solidFill>
              </a:rPr>
              <a:t> aan </a:t>
            </a:r>
            <a:r>
              <a:rPr lang="en-US" sz="1200" err="1">
                <a:solidFill>
                  <a:schemeClr val="accent1">
                    <a:lumMod val="75000"/>
                  </a:schemeClr>
                </a:solidFill>
              </a:rPr>
              <a:t>welke</a:t>
            </a:r>
            <a:r>
              <a:rPr lang="en-US" sz="1200">
                <a:solidFill>
                  <a:schemeClr val="accent1">
                    <a:lumMod val="75000"/>
                  </a:schemeClr>
                </a:solidFill>
              </a:rPr>
              <a:t> </a:t>
            </a:r>
            <a:r>
              <a:rPr lang="en-US" sz="1200" err="1">
                <a:solidFill>
                  <a:schemeClr val="accent1">
                    <a:lumMod val="75000"/>
                  </a:schemeClr>
                </a:solidFill>
              </a:rPr>
              <a:t>producten</a:t>
            </a:r>
            <a:r>
              <a:rPr lang="en-US" sz="1200">
                <a:solidFill>
                  <a:schemeClr val="accent1">
                    <a:lumMod val="75000"/>
                  </a:schemeClr>
                </a:solidFill>
              </a:rPr>
              <a:t> </a:t>
            </a:r>
            <a:r>
              <a:rPr lang="en-US" sz="1200" err="1">
                <a:solidFill>
                  <a:schemeClr val="accent1">
                    <a:lumMod val="75000"/>
                  </a:schemeClr>
                </a:solidFill>
              </a:rPr>
              <a:t>dan</a:t>
            </a:r>
            <a:r>
              <a:rPr lang="en-US" sz="1200">
                <a:solidFill>
                  <a:schemeClr val="accent1">
                    <a:lumMod val="75000"/>
                  </a:schemeClr>
                </a:solidFill>
              </a:rPr>
              <a:t> </a:t>
            </a:r>
            <a:r>
              <a:rPr lang="en-US" sz="1200" err="1">
                <a:solidFill>
                  <a:schemeClr val="accent1">
                    <a:lumMod val="75000"/>
                  </a:schemeClr>
                </a:solidFill>
              </a:rPr>
              <a:t>worden</a:t>
            </a:r>
            <a:r>
              <a:rPr lang="en-US" sz="1200">
                <a:solidFill>
                  <a:schemeClr val="accent1">
                    <a:lumMod val="75000"/>
                  </a:schemeClr>
                </a:solidFill>
              </a:rPr>
              <a:t> </a:t>
            </a:r>
            <a:r>
              <a:rPr lang="en-US" sz="1200" err="1">
                <a:solidFill>
                  <a:schemeClr val="accent1">
                    <a:lumMod val="75000"/>
                  </a:schemeClr>
                </a:solidFill>
              </a:rPr>
              <a:t>opgeleverd</a:t>
            </a:r>
            <a:r>
              <a:rPr lang="en-US" sz="1200">
                <a:solidFill>
                  <a:schemeClr val="accent1">
                    <a:lumMod val="75000"/>
                  </a:schemeClr>
                </a:solidFill>
              </a:rPr>
              <a:t>, </a:t>
            </a:r>
            <a:r>
              <a:rPr lang="en-US" sz="1200" err="1">
                <a:solidFill>
                  <a:schemeClr val="accent1">
                    <a:lumMod val="75000"/>
                  </a:schemeClr>
                </a:solidFill>
              </a:rPr>
              <a:t>welke</a:t>
            </a:r>
            <a:r>
              <a:rPr lang="en-US" sz="1200">
                <a:solidFill>
                  <a:schemeClr val="accent1">
                    <a:lumMod val="75000"/>
                  </a:schemeClr>
                </a:solidFill>
              </a:rPr>
              <a:t> </a:t>
            </a:r>
            <a:r>
              <a:rPr lang="en-US" sz="1200" err="1">
                <a:solidFill>
                  <a:schemeClr val="accent1">
                    <a:lumMod val="75000"/>
                  </a:schemeClr>
                </a:solidFill>
              </a:rPr>
              <a:t>werkzaamheden</a:t>
            </a:r>
            <a:r>
              <a:rPr lang="en-US" sz="1200">
                <a:solidFill>
                  <a:schemeClr val="accent1">
                    <a:lumMod val="75000"/>
                  </a:schemeClr>
                </a:solidFill>
              </a:rPr>
              <a:t> </a:t>
            </a:r>
            <a:r>
              <a:rPr lang="en-US" sz="1200" err="1">
                <a:solidFill>
                  <a:schemeClr val="accent1">
                    <a:lumMod val="75000"/>
                  </a:schemeClr>
                </a:solidFill>
              </a:rPr>
              <a:t>uitgevoerd</a:t>
            </a:r>
            <a:r>
              <a:rPr lang="en-US" sz="1200">
                <a:solidFill>
                  <a:schemeClr val="accent1">
                    <a:lumMod val="75000"/>
                  </a:schemeClr>
                </a:solidFill>
              </a:rPr>
              <a:t> en wat de planning is. &gt;</a:t>
            </a:r>
          </a:p>
        </p:txBody>
      </p:sp>
    </p:spTree>
    <p:extLst>
      <p:ext uri="{BB962C8B-B14F-4D97-AF65-F5344CB8AC3E}">
        <p14:creationId xmlns:p14="http://schemas.microsoft.com/office/powerpoint/2010/main" val="27851799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534" y="118986"/>
            <a:ext cx="7886700" cy="467754"/>
          </a:xfrm>
        </p:spPr>
        <p:txBody>
          <a:bodyPr>
            <a:normAutofit fontScale="90000"/>
          </a:bodyPr>
          <a:lstStyle/>
          <a:p>
            <a:r>
              <a:rPr lang="nl-NL" sz="2800"/>
              <a:t>10. Risico’s</a:t>
            </a:r>
          </a:p>
        </p:txBody>
      </p:sp>
      <p:sp>
        <p:nvSpPr>
          <p:cNvPr id="39" name="Content Placeholder 2"/>
          <p:cNvSpPr>
            <a:spLocks noGrp="1"/>
          </p:cNvSpPr>
          <p:nvPr>
            <p:ph idx="1"/>
          </p:nvPr>
        </p:nvSpPr>
        <p:spPr>
          <a:xfrm>
            <a:off x="628650" y="1369219"/>
            <a:ext cx="7886700" cy="3263504"/>
          </a:xfrm>
        </p:spPr>
        <p:txBody>
          <a:bodyPr/>
          <a:lstStyle/>
          <a:p>
            <a:endParaRPr lang="nl-NL"/>
          </a:p>
          <a:p>
            <a:r>
              <a:rPr lang="nl-NL"/>
              <a:t> </a:t>
            </a:r>
          </a:p>
        </p:txBody>
      </p:sp>
      <p:sp>
        <p:nvSpPr>
          <p:cNvPr id="8" name="Content Placeholder 2"/>
          <p:cNvSpPr txBox="1">
            <a:spLocks noChangeAspect="1"/>
          </p:cNvSpPr>
          <p:nvPr/>
        </p:nvSpPr>
        <p:spPr>
          <a:xfrm>
            <a:off x="3447913" y="274725"/>
            <a:ext cx="4514987" cy="517756"/>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fontAlgn="auto">
              <a:spcAft>
                <a:spcPts val="0"/>
              </a:spcAft>
            </a:pPr>
            <a:r>
              <a:rPr lang="nl-NL" sz="1000" i="0">
                <a:solidFill>
                  <a:schemeClr val="accent1">
                    <a:lumMod val="75000"/>
                  </a:schemeClr>
                </a:solidFill>
                <a:latin typeface="+mj-lt"/>
              </a:rPr>
              <a:t>&lt; Zie Excel-sheet op KMS bij Projectbrief voor Format &gt;</a:t>
            </a:r>
          </a:p>
          <a:p>
            <a:pPr fontAlgn="auto">
              <a:spcAft>
                <a:spcPts val="0"/>
              </a:spcAft>
            </a:pPr>
            <a:r>
              <a:rPr lang="nl-NL" sz="1000" i="0"/>
              <a:t>&lt; Alleen risico’s met risicowaarde (= kans * impact) &gt;= 10 opnemen &gt;</a:t>
            </a:r>
            <a:endParaRPr lang="nl-NL" sz="1200" i="0">
              <a:solidFill>
                <a:srgbClr val="86D2EE"/>
              </a:solidFill>
              <a:latin typeface="+mj-lt"/>
            </a:endParaRPr>
          </a:p>
        </p:txBody>
      </p:sp>
      <p:pic>
        <p:nvPicPr>
          <p:cNvPr id="5" name="Afbeelding 4"/>
          <p:cNvPicPr>
            <a:picLocks noChangeAspect="1"/>
          </p:cNvPicPr>
          <p:nvPr/>
        </p:nvPicPr>
        <p:blipFill>
          <a:blip r:embed="rId2"/>
          <a:stretch>
            <a:fillRect/>
          </a:stretch>
        </p:blipFill>
        <p:spPr>
          <a:xfrm>
            <a:off x="547534" y="742479"/>
            <a:ext cx="8335538" cy="3991532"/>
          </a:xfrm>
          <a:prstGeom prst="rect">
            <a:avLst/>
          </a:prstGeom>
        </p:spPr>
      </p:pic>
    </p:spTree>
    <p:extLst>
      <p:ext uri="{BB962C8B-B14F-4D97-AF65-F5344CB8AC3E}">
        <p14:creationId xmlns:p14="http://schemas.microsoft.com/office/powerpoint/2010/main" val="8692117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534" y="118986"/>
            <a:ext cx="7886700" cy="711324"/>
          </a:xfrm>
        </p:spPr>
        <p:txBody>
          <a:bodyPr>
            <a:normAutofit/>
          </a:bodyPr>
          <a:lstStyle/>
          <a:p>
            <a:r>
              <a:rPr lang="nl-NL" sz="2800"/>
              <a:t>11. Goedkeuring project en distributie</a:t>
            </a:r>
          </a:p>
        </p:txBody>
      </p:sp>
      <p:graphicFrame>
        <p:nvGraphicFramePr>
          <p:cNvPr id="5" name="Tabel 4"/>
          <p:cNvGraphicFramePr>
            <a:graphicFrameLocks noGrp="1"/>
          </p:cNvGraphicFramePr>
          <p:nvPr>
            <p:extLst>
              <p:ext uri="{D42A27DB-BD31-4B8C-83A1-F6EECF244321}">
                <p14:modId xmlns:p14="http://schemas.microsoft.com/office/powerpoint/2010/main" val="325056169"/>
              </p:ext>
            </p:extLst>
          </p:nvPr>
        </p:nvGraphicFramePr>
        <p:xfrm>
          <a:off x="628650" y="1228945"/>
          <a:ext cx="7594643" cy="1625982"/>
        </p:xfrm>
        <a:graphic>
          <a:graphicData uri="http://schemas.openxmlformats.org/drawingml/2006/table">
            <a:tbl>
              <a:tblPr firstRow="1" bandRow="1">
                <a:tableStyleId>{5940675A-B579-460E-94D1-54222C63F5DA}</a:tableStyleId>
              </a:tblPr>
              <a:tblGrid>
                <a:gridCol w="1129812">
                  <a:extLst>
                    <a:ext uri="{9D8B030D-6E8A-4147-A177-3AD203B41FA5}">
                      <a16:colId xmlns:a16="http://schemas.microsoft.com/office/drawing/2014/main" val="3992952747"/>
                    </a:ext>
                  </a:extLst>
                </a:gridCol>
                <a:gridCol w="2016369">
                  <a:extLst>
                    <a:ext uri="{9D8B030D-6E8A-4147-A177-3AD203B41FA5}">
                      <a16:colId xmlns:a16="http://schemas.microsoft.com/office/drawing/2014/main" val="2494661282"/>
                    </a:ext>
                  </a:extLst>
                </a:gridCol>
                <a:gridCol w="3243384">
                  <a:extLst>
                    <a:ext uri="{9D8B030D-6E8A-4147-A177-3AD203B41FA5}">
                      <a16:colId xmlns:a16="http://schemas.microsoft.com/office/drawing/2014/main" val="1477734489"/>
                    </a:ext>
                  </a:extLst>
                </a:gridCol>
                <a:gridCol w="1205078">
                  <a:extLst>
                    <a:ext uri="{9D8B030D-6E8A-4147-A177-3AD203B41FA5}">
                      <a16:colId xmlns:a16="http://schemas.microsoft.com/office/drawing/2014/main" val="286641945"/>
                    </a:ext>
                  </a:extLst>
                </a:gridCol>
              </a:tblGrid>
              <a:tr h="289311">
                <a:tc>
                  <a:txBody>
                    <a:bodyPr/>
                    <a:lstStyle/>
                    <a:p>
                      <a:r>
                        <a:rPr lang="nl-NL" sz="1000" b="1">
                          <a:solidFill>
                            <a:schemeClr val="bg1"/>
                          </a:solidFill>
                        </a:rPr>
                        <a:t>Naam</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r>
                        <a:rPr lang="nl-NL" sz="1000" b="1" i="0" kern="1200">
                          <a:solidFill>
                            <a:schemeClr val="bg1"/>
                          </a:solidFill>
                          <a:latin typeface="+mn-lt"/>
                          <a:ea typeface="+mn-ea"/>
                          <a:cs typeface="+mn-cs"/>
                        </a:rPr>
                        <a:t>Functie</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r>
                        <a:rPr lang="nl-NL" sz="1000" b="1" i="0" kern="1200">
                          <a:solidFill>
                            <a:schemeClr val="bg1"/>
                          </a:solidFill>
                          <a:latin typeface="+mn-lt"/>
                          <a:ea typeface="+mn-ea"/>
                          <a:cs typeface="+mn-cs"/>
                        </a:rPr>
                        <a:t>Eventuele</a:t>
                      </a:r>
                      <a:r>
                        <a:rPr lang="nl-NL" sz="1000" b="1" i="0" kern="1200" baseline="0">
                          <a:solidFill>
                            <a:schemeClr val="bg1"/>
                          </a:solidFill>
                          <a:latin typeface="+mn-lt"/>
                          <a:ea typeface="+mn-ea"/>
                          <a:cs typeface="+mn-cs"/>
                        </a:rPr>
                        <a:t> toelichting</a:t>
                      </a:r>
                      <a:endParaRPr lang="nl-NL" sz="1000" b="1" i="0" kern="1200">
                        <a:solidFill>
                          <a:schemeClr val="bg1"/>
                        </a:solidFill>
                        <a:latin typeface="+mn-lt"/>
                        <a:ea typeface="+mn-ea"/>
                        <a:cs typeface="+mn-cs"/>
                      </a:endParaRP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r>
                        <a:rPr lang="nl-NL" sz="1000" b="1" i="0" kern="1200">
                          <a:solidFill>
                            <a:schemeClr val="bg1"/>
                          </a:solidFill>
                          <a:latin typeface="+mn-lt"/>
                          <a:ea typeface="+mn-ea"/>
                          <a:cs typeface="+mn-cs"/>
                        </a:rPr>
                        <a:t>Datum akkoord</a:t>
                      </a:r>
                    </a:p>
                    <a:p>
                      <a:r>
                        <a:rPr lang="nl-NL" sz="1000" b="1" i="0" kern="1200">
                          <a:solidFill>
                            <a:schemeClr val="bg1"/>
                          </a:solidFill>
                          <a:latin typeface="+mn-lt"/>
                          <a:ea typeface="+mn-ea"/>
                          <a:cs typeface="+mn-cs"/>
                        </a:rPr>
                        <a:t>+</a:t>
                      </a:r>
                      <a:r>
                        <a:rPr lang="nl-NL" sz="1000" b="1" i="0" kern="1200" baseline="0">
                          <a:solidFill>
                            <a:schemeClr val="bg1"/>
                          </a:solidFill>
                          <a:latin typeface="+mn-lt"/>
                          <a:ea typeface="+mn-ea"/>
                          <a:cs typeface="+mn-cs"/>
                        </a:rPr>
                        <a:t> Initialen</a:t>
                      </a:r>
                      <a:endParaRPr lang="nl-NL" sz="1000" b="1" i="0" kern="1200">
                        <a:solidFill>
                          <a:schemeClr val="bg1"/>
                        </a:solidFill>
                        <a:latin typeface="+mn-lt"/>
                        <a:ea typeface="+mn-ea"/>
                        <a:cs typeface="+mn-cs"/>
                      </a:endParaRP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997065212"/>
                  </a:ext>
                </a:extLst>
              </a:tr>
              <a:tr h="289311">
                <a:tc>
                  <a:txBody>
                    <a:bodyPr/>
                    <a:lstStyle/>
                    <a:p>
                      <a:r>
                        <a:rPr lang="nl-NL" sz="1000" b="0" i="0" kern="1200">
                          <a:solidFill>
                            <a:schemeClr val="accent1">
                              <a:lumMod val="75000"/>
                            </a:schemeClr>
                          </a:solidFill>
                          <a:latin typeface="+mn-lt"/>
                          <a:ea typeface="+mn-ea"/>
                          <a:cs typeface="+mn-cs"/>
                        </a:rPr>
                        <a:t>&lt; Naam &gt;</a:t>
                      </a:r>
                      <a:endParaRPr lang="nl-NL" sz="1000" b="0" i="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nl-NL" sz="1000" b="0" i="0" kern="1200">
                          <a:solidFill>
                            <a:schemeClr val="accent1">
                              <a:lumMod val="75000"/>
                            </a:schemeClr>
                          </a:solidFill>
                          <a:latin typeface="+mn-lt"/>
                          <a:ea typeface="+mn-ea"/>
                          <a:cs typeface="+mn-cs"/>
                        </a:rPr>
                        <a:t>Opstellers Projectbrief</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nl-NL" sz="1100" err="1"/>
                        <a:t>Mdw</a:t>
                      </a:r>
                      <a:r>
                        <a:rPr lang="nl-NL" sz="1100"/>
                        <a:t> Strategie + </a:t>
                      </a:r>
                      <a:r>
                        <a:rPr lang="nl-NL" sz="1100" err="1"/>
                        <a:t>mdw</a:t>
                      </a:r>
                      <a:r>
                        <a:rPr lang="nl-NL" sz="1100"/>
                        <a:t> Projecten</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lang="nl-NL" sz="1000" b="0" i="0" kern="1200">
                        <a:solidFill>
                          <a:schemeClr val="accent1">
                            <a:lumMod val="75000"/>
                          </a:schemeClr>
                        </a:solidFill>
                        <a:latin typeface="+mn-lt"/>
                        <a:ea typeface="+mn-ea"/>
                        <a:cs typeface="+mn-cs"/>
                      </a:endParaRP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5647860"/>
                  </a:ext>
                </a:extLst>
              </a:tr>
              <a:tr h="289311">
                <a:tc>
                  <a:txBody>
                    <a:bodyPr/>
                    <a:lstStyle/>
                    <a:p>
                      <a:r>
                        <a:rPr lang="nl-NL" sz="1000" b="0" i="0" kern="1200">
                          <a:solidFill>
                            <a:schemeClr val="accent1">
                              <a:lumMod val="75000"/>
                            </a:schemeClr>
                          </a:solidFill>
                          <a:latin typeface="+mn-lt"/>
                          <a:ea typeface="+mn-ea"/>
                          <a:cs typeface="+mn-cs"/>
                        </a:rPr>
                        <a:t>&lt; Naam &gt;</a:t>
                      </a:r>
                      <a:endParaRPr lang="nl-NL" sz="1000" b="0" i="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nl-NL" sz="1000" b="0" i="0" kern="1200">
                          <a:solidFill>
                            <a:schemeClr val="accent1">
                              <a:lumMod val="75000"/>
                            </a:schemeClr>
                          </a:solidFill>
                          <a:latin typeface="+mn-lt"/>
                          <a:ea typeface="+mn-ea"/>
                          <a:cs typeface="+mn-cs"/>
                        </a:rPr>
                        <a:t>Teamleider</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lang="nl-NL"/>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lang="nl-NL" sz="1000" b="0" i="0" kern="1200">
                        <a:solidFill>
                          <a:schemeClr val="accent1">
                            <a:lumMod val="75000"/>
                          </a:schemeClr>
                        </a:solidFill>
                        <a:latin typeface="+mn-lt"/>
                        <a:ea typeface="+mn-ea"/>
                        <a:cs typeface="+mn-cs"/>
                      </a:endParaRP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5524513"/>
                  </a:ext>
                </a:extLst>
              </a:tr>
              <a:tr h="289311">
                <a:tc>
                  <a:txBody>
                    <a:bodyPr/>
                    <a:lstStyle/>
                    <a:p>
                      <a:r>
                        <a:rPr lang="nl-NL" sz="1000" b="0" i="0" kern="1200">
                          <a:solidFill>
                            <a:schemeClr val="accent1">
                              <a:lumMod val="75000"/>
                            </a:schemeClr>
                          </a:solidFill>
                          <a:latin typeface="+mn-lt"/>
                          <a:ea typeface="+mn-ea"/>
                          <a:cs typeface="+mn-cs"/>
                        </a:rPr>
                        <a:t>&lt; Naam &gt;</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nl-NL" sz="1000" b="0" i="0" kern="1200">
                          <a:solidFill>
                            <a:schemeClr val="accent1">
                              <a:lumMod val="75000"/>
                            </a:schemeClr>
                          </a:solidFill>
                          <a:latin typeface="+mn-lt"/>
                          <a:ea typeface="+mn-ea"/>
                          <a:cs typeface="+mn-cs"/>
                        </a:rPr>
                        <a:t>Budgethouder (mede namens Portfolio-overleg)</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nl-NL" sz="1100"/>
                        <a:t>&lt; Naast de goedkeuring vanuit Vastgoed zal er (indien van toepassing) ook goedkeuring moeten komen voor investeringen vanuit de budgethouders van I&amp;F en I&amp;T &gt;</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lang="nl-NL" sz="1000" b="0" i="0" kern="1200">
                        <a:solidFill>
                          <a:schemeClr val="accent1">
                            <a:lumMod val="75000"/>
                          </a:schemeClr>
                        </a:solidFill>
                        <a:latin typeface="+mn-lt"/>
                        <a:ea typeface="+mn-ea"/>
                        <a:cs typeface="+mn-cs"/>
                      </a:endParaRP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1920091"/>
                  </a:ext>
                </a:extLst>
              </a:tr>
            </a:tbl>
          </a:graphicData>
        </a:graphic>
      </p:graphicFrame>
      <p:sp>
        <p:nvSpPr>
          <p:cNvPr id="6" name="Content Placeholder 2"/>
          <p:cNvSpPr txBox="1">
            <a:spLocks noChangeAspect="1"/>
          </p:cNvSpPr>
          <p:nvPr/>
        </p:nvSpPr>
        <p:spPr>
          <a:xfrm>
            <a:off x="503390" y="2682656"/>
            <a:ext cx="8286750" cy="430656"/>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fontAlgn="auto">
              <a:spcAft>
                <a:spcPts val="0"/>
              </a:spcAft>
            </a:pPr>
            <a:r>
              <a:rPr lang="nl-NL" b="1" i="0">
                <a:solidFill>
                  <a:schemeClr val="accent1">
                    <a:lumMod val="75000"/>
                  </a:schemeClr>
                </a:solidFill>
              </a:rPr>
              <a:t>Distributielijst</a:t>
            </a:r>
          </a:p>
          <a:p>
            <a:pPr fontAlgn="auto">
              <a:spcAft>
                <a:spcPts val="0"/>
              </a:spcAft>
            </a:pPr>
            <a:endParaRPr lang="nl-NL" sz="1200" i="0">
              <a:solidFill>
                <a:srgbClr val="86D2EE"/>
              </a:solidFill>
              <a:latin typeface="+mj-lt"/>
            </a:endParaRPr>
          </a:p>
        </p:txBody>
      </p:sp>
      <p:graphicFrame>
        <p:nvGraphicFramePr>
          <p:cNvPr id="7" name="Tabel 6"/>
          <p:cNvGraphicFramePr>
            <a:graphicFrameLocks noGrp="1"/>
          </p:cNvGraphicFramePr>
          <p:nvPr/>
        </p:nvGraphicFramePr>
        <p:xfrm>
          <a:off x="628650" y="2998379"/>
          <a:ext cx="4843288" cy="1157244"/>
        </p:xfrm>
        <a:graphic>
          <a:graphicData uri="http://schemas.openxmlformats.org/drawingml/2006/table">
            <a:tbl>
              <a:tblPr firstRow="1" bandRow="1">
                <a:tableStyleId>{5940675A-B579-460E-94D1-54222C63F5DA}</a:tableStyleId>
              </a:tblPr>
              <a:tblGrid>
                <a:gridCol w="1257568">
                  <a:extLst>
                    <a:ext uri="{9D8B030D-6E8A-4147-A177-3AD203B41FA5}">
                      <a16:colId xmlns:a16="http://schemas.microsoft.com/office/drawing/2014/main" val="3992952747"/>
                    </a:ext>
                  </a:extLst>
                </a:gridCol>
                <a:gridCol w="2244375">
                  <a:extLst>
                    <a:ext uri="{9D8B030D-6E8A-4147-A177-3AD203B41FA5}">
                      <a16:colId xmlns:a16="http://schemas.microsoft.com/office/drawing/2014/main" val="2494661282"/>
                    </a:ext>
                  </a:extLst>
                </a:gridCol>
                <a:gridCol w="1341345">
                  <a:extLst>
                    <a:ext uri="{9D8B030D-6E8A-4147-A177-3AD203B41FA5}">
                      <a16:colId xmlns:a16="http://schemas.microsoft.com/office/drawing/2014/main" val="286641945"/>
                    </a:ext>
                  </a:extLst>
                </a:gridCol>
              </a:tblGrid>
              <a:tr h="289311">
                <a:tc>
                  <a:txBody>
                    <a:bodyPr/>
                    <a:lstStyle/>
                    <a:p>
                      <a:r>
                        <a:rPr lang="nl-NL" sz="1000" b="1">
                          <a:solidFill>
                            <a:schemeClr val="bg1"/>
                          </a:solidFill>
                        </a:rPr>
                        <a:t>Naam</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r>
                        <a:rPr lang="nl-NL" sz="1000" b="1" i="0" kern="1200">
                          <a:solidFill>
                            <a:schemeClr val="bg1"/>
                          </a:solidFill>
                          <a:latin typeface="+mn-lt"/>
                          <a:ea typeface="+mn-ea"/>
                          <a:cs typeface="+mn-cs"/>
                        </a:rPr>
                        <a:t>Functie</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tc>
                  <a:txBody>
                    <a:bodyPr/>
                    <a:lstStyle/>
                    <a:p>
                      <a:r>
                        <a:rPr lang="nl-NL" sz="1000" b="1" i="0" kern="1200">
                          <a:solidFill>
                            <a:schemeClr val="bg1"/>
                          </a:solidFill>
                          <a:latin typeface="+mn-lt"/>
                          <a:ea typeface="+mn-ea"/>
                          <a:cs typeface="+mn-cs"/>
                        </a:rPr>
                        <a:t>Afdeling</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997065212"/>
                  </a:ext>
                </a:extLst>
              </a:tr>
              <a:tr h="289311">
                <a:tc>
                  <a:txBody>
                    <a:bodyPr/>
                    <a:lstStyle/>
                    <a:p>
                      <a:r>
                        <a:rPr lang="nl-NL" sz="1000" b="0" i="0" kern="1200">
                          <a:solidFill>
                            <a:schemeClr val="accent1">
                              <a:lumMod val="75000"/>
                            </a:schemeClr>
                          </a:solidFill>
                          <a:latin typeface="+mn-lt"/>
                          <a:ea typeface="+mn-ea"/>
                          <a:cs typeface="+mn-cs"/>
                        </a:rPr>
                        <a:t>&lt; Naam &gt;</a:t>
                      </a:r>
                      <a:endParaRPr lang="nl-NL" sz="1000" b="0" i="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nl-NL" sz="1000" b="0" i="0" kern="1200">
                          <a:solidFill>
                            <a:schemeClr val="accent1">
                              <a:lumMod val="75000"/>
                            </a:schemeClr>
                          </a:solidFill>
                          <a:latin typeface="+mn-lt"/>
                          <a:ea typeface="+mn-ea"/>
                          <a:cs typeface="+mn-cs"/>
                        </a:rPr>
                        <a:t>&lt; functie &gt;</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nl-NL" sz="1000" b="0" i="0" kern="1200">
                          <a:solidFill>
                            <a:schemeClr val="accent1">
                              <a:lumMod val="75000"/>
                            </a:schemeClr>
                          </a:solidFill>
                          <a:latin typeface="+mn-lt"/>
                          <a:ea typeface="+mn-ea"/>
                          <a:cs typeface="+mn-cs"/>
                        </a:rPr>
                        <a:t>&lt; afdeling &gt;</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5647860"/>
                  </a:ext>
                </a:extLst>
              </a:tr>
              <a:tr h="289311">
                <a:tc>
                  <a:txBody>
                    <a:bodyPr/>
                    <a:lstStyle/>
                    <a:p>
                      <a:r>
                        <a:rPr lang="nl-NL" sz="1000" b="0" i="0" kern="1200">
                          <a:solidFill>
                            <a:schemeClr val="accent1">
                              <a:lumMod val="75000"/>
                            </a:schemeClr>
                          </a:solidFill>
                          <a:latin typeface="+mn-lt"/>
                          <a:ea typeface="+mn-ea"/>
                          <a:cs typeface="+mn-cs"/>
                        </a:rPr>
                        <a:t>&lt; Naam &gt;</a:t>
                      </a:r>
                      <a:endParaRPr lang="nl-NL" sz="1000" b="0" i="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nl-NL" sz="1000" b="0" i="0" kern="1200">
                          <a:solidFill>
                            <a:schemeClr val="accent1">
                              <a:lumMod val="75000"/>
                            </a:schemeClr>
                          </a:solidFill>
                          <a:latin typeface="+mn-lt"/>
                          <a:ea typeface="+mn-ea"/>
                          <a:cs typeface="+mn-cs"/>
                        </a:rPr>
                        <a:t>&lt; functie &gt;</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nl-NL" sz="1000" b="0" i="0" kern="1200">
                          <a:solidFill>
                            <a:schemeClr val="accent1">
                              <a:lumMod val="75000"/>
                            </a:schemeClr>
                          </a:solidFill>
                          <a:latin typeface="+mn-lt"/>
                          <a:ea typeface="+mn-ea"/>
                          <a:cs typeface="+mn-cs"/>
                        </a:rPr>
                        <a:t>&lt; afdeling &gt;</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5524513"/>
                  </a:ext>
                </a:extLst>
              </a:tr>
              <a:tr h="289311">
                <a:tc>
                  <a:txBody>
                    <a:bodyPr/>
                    <a:lstStyle/>
                    <a:p>
                      <a:r>
                        <a:rPr lang="nl-NL" sz="1000" b="0" i="0" kern="1200">
                          <a:solidFill>
                            <a:schemeClr val="accent1">
                              <a:lumMod val="75000"/>
                            </a:schemeClr>
                          </a:solidFill>
                          <a:latin typeface="+mn-lt"/>
                          <a:ea typeface="+mn-ea"/>
                          <a:cs typeface="+mn-cs"/>
                        </a:rPr>
                        <a:t>&lt; Naam &gt;</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nl-NL" sz="1000" b="0" i="0" kern="1200">
                          <a:solidFill>
                            <a:schemeClr val="accent1">
                              <a:lumMod val="75000"/>
                            </a:schemeClr>
                          </a:solidFill>
                          <a:latin typeface="+mn-lt"/>
                          <a:ea typeface="+mn-ea"/>
                          <a:cs typeface="+mn-cs"/>
                        </a:rPr>
                        <a:t>&lt; functie &gt;</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nl-NL" sz="1000" b="0" i="0" kern="1200">
                          <a:solidFill>
                            <a:schemeClr val="accent1">
                              <a:lumMod val="75000"/>
                            </a:schemeClr>
                          </a:solidFill>
                          <a:latin typeface="+mn-lt"/>
                          <a:ea typeface="+mn-ea"/>
                          <a:cs typeface="+mn-cs"/>
                        </a:rPr>
                        <a:t>&lt; afdeling &gt;</a:t>
                      </a: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1920091"/>
                  </a:ext>
                </a:extLst>
              </a:tr>
            </a:tbl>
          </a:graphicData>
        </a:graphic>
      </p:graphicFrame>
      <p:sp>
        <p:nvSpPr>
          <p:cNvPr id="3" name="Rechthoek 2"/>
          <p:cNvSpPr/>
          <p:nvPr/>
        </p:nvSpPr>
        <p:spPr>
          <a:xfrm>
            <a:off x="547534" y="794084"/>
            <a:ext cx="7594643" cy="276999"/>
          </a:xfrm>
          <a:prstGeom prst="rect">
            <a:avLst/>
          </a:prstGeom>
        </p:spPr>
        <p:txBody>
          <a:bodyPr wrap="square">
            <a:spAutoFit/>
          </a:bodyPr>
          <a:lstStyle/>
          <a:p>
            <a:pPr fontAlgn="auto">
              <a:spcAft>
                <a:spcPts val="0"/>
              </a:spcAft>
            </a:pPr>
            <a:r>
              <a:rPr lang="nl-NL" sz="1200" i="0">
                <a:solidFill>
                  <a:schemeClr val="accent1">
                    <a:lumMod val="75000"/>
                  </a:schemeClr>
                </a:solidFill>
              </a:rPr>
              <a:t>&lt; Zie Autorisatietabel in Excel-sheet op KMS bij Projectbrief voor Format &gt;</a:t>
            </a:r>
            <a:endParaRPr lang="nl-NL" sz="1200" i="0">
              <a:solidFill>
                <a:srgbClr val="86D2EE"/>
              </a:solidFill>
            </a:endParaRPr>
          </a:p>
        </p:txBody>
      </p:sp>
    </p:spTree>
    <p:extLst>
      <p:ext uri="{BB962C8B-B14F-4D97-AF65-F5344CB8AC3E}">
        <p14:creationId xmlns:p14="http://schemas.microsoft.com/office/powerpoint/2010/main" val="2754031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Content Placeholder 2"/>
          <p:cNvSpPr>
            <a:spLocks noGrp="1"/>
          </p:cNvSpPr>
          <p:nvPr>
            <p:ph idx="1"/>
          </p:nvPr>
        </p:nvSpPr>
        <p:spPr>
          <a:xfrm>
            <a:off x="616202" y="1135278"/>
            <a:ext cx="8272002" cy="3495715"/>
          </a:xfrm>
        </p:spPr>
        <p:txBody>
          <a:bodyPr vert="horz" lIns="91440" tIns="45720" rIns="91440" bIns="45720" rtlCol="0" anchor="t">
            <a:noAutofit/>
          </a:bodyPr>
          <a:lstStyle/>
          <a:p>
            <a:pPr>
              <a:lnSpc>
                <a:spcPct val="130000"/>
              </a:lnSpc>
              <a:spcBef>
                <a:spcPts val="600"/>
              </a:spcBef>
            </a:pPr>
            <a:r>
              <a:rPr lang="en-US" sz="1200">
                <a:solidFill>
                  <a:schemeClr val="accent1">
                    <a:lumMod val="75000"/>
                  </a:schemeClr>
                </a:solidFill>
              </a:rPr>
              <a:t>&lt; </a:t>
            </a:r>
            <a:r>
              <a:rPr lang="en-US" sz="1200" err="1">
                <a:solidFill>
                  <a:schemeClr val="accent1">
                    <a:lumMod val="75000"/>
                  </a:schemeClr>
                </a:solidFill>
              </a:rPr>
              <a:t>Dit</a:t>
            </a:r>
            <a:r>
              <a:rPr lang="en-US" sz="1200">
                <a:solidFill>
                  <a:schemeClr val="accent1">
                    <a:lumMod val="75000"/>
                  </a:schemeClr>
                </a:solidFill>
              </a:rPr>
              <a:t> is </a:t>
            </a:r>
            <a:r>
              <a:rPr lang="en-US" sz="1200" err="1">
                <a:solidFill>
                  <a:schemeClr val="accent1">
                    <a:lumMod val="75000"/>
                  </a:schemeClr>
                </a:solidFill>
              </a:rPr>
              <a:t>afhankelijk</a:t>
            </a:r>
            <a:r>
              <a:rPr lang="en-US" sz="1200">
                <a:solidFill>
                  <a:schemeClr val="accent1">
                    <a:lumMod val="75000"/>
                  </a:schemeClr>
                </a:solidFill>
              </a:rPr>
              <a:t> van het </a:t>
            </a:r>
            <a:r>
              <a:rPr lang="en-US" sz="1200" err="1">
                <a:solidFill>
                  <a:schemeClr val="accent1">
                    <a:lumMod val="75000"/>
                  </a:schemeClr>
                </a:solidFill>
              </a:rPr>
              <a:t>gremium</a:t>
            </a:r>
            <a:r>
              <a:rPr lang="en-US" sz="1200">
                <a:solidFill>
                  <a:schemeClr val="accent1">
                    <a:lumMod val="75000"/>
                  </a:schemeClr>
                </a:solidFill>
              </a:rPr>
              <a:t> </a:t>
            </a:r>
            <a:r>
              <a:rPr lang="en-US" sz="1200" err="1">
                <a:solidFill>
                  <a:schemeClr val="accent1">
                    <a:lumMod val="75000"/>
                  </a:schemeClr>
                </a:solidFill>
              </a:rPr>
              <a:t>waarin</a:t>
            </a:r>
            <a:r>
              <a:rPr lang="en-US" sz="1200">
                <a:solidFill>
                  <a:schemeClr val="accent1">
                    <a:lumMod val="75000"/>
                  </a:schemeClr>
                </a:solidFill>
              </a:rPr>
              <a:t> de PB </a:t>
            </a:r>
            <a:r>
              <a:rPr lang="en-US" sz="1200" err="1">
                <a:solidFill>
                  <a:schemeClr val="accent1">
                    <a:lumMod val="75000"/>
                  </a:schemeClr>
                </a:solidFill>
              </a:rPr>
              <a:t>besproken</a:t>
            </a:r>
            <a:r>
              <a:rPr lang="en-US" sz="1200">
                <a:solidFill>
                  <a:schemeClr val="accent1">
                    <a:lumMod val="75000"/>
                  </a:schemeClr>
                </a:solidFill>
              </a:rPr>
              <a:t> </a:t>
            </a:r>
            <a:r>
              <a:rPr lang="en-US" sz="1200" err="1">
                <a:solidFill>
                  <a:schemeClr val="accent1">
                    <a:lumMod val="75000"/>
                  </a:schemeClr>
                </a:solidFill>
              </a:rPr>
              <a:t>wordt</a:t>
            </a:r>
            <a:r>
              <a:rPr lang="en-US" sz="1200">
                <a:solidFill>
                  <a:schemeClr val="accent1">
                    <a:lumMod val="75000"/>
                  </a:schemeClr>
                </a:solidFill>
              </a:rPr>
              <a:t> &gt;</a:t>
            </a:r>
          </a:p>
          <a:p>
            <a:pPr>
              <a:lnSpc>
                <a:spcPct val="130000"/>
              </a:lnSpc>
              <a:spcBef>
                <a:spcPts val="600"/>
              </a:spcBef>
            </a:pPr>
            <a:r>
              <a:rPr lang="en-US" sz="1200">
                <a:solidFill>
                  <a:schemeClr val="accent1">
                    <a:lumMod val="75000"/>
                  </a:schemeClr>
                </a:solidFill>
              </a:rPr>
              <a:t>Portfolio-</a:t>
            </a:r>
            <a:r>
              <a:rPr lang="en-US" sz="1200" err="1">
                <a:solidFill>
                  <a:schemeClr val="accent1">
                    <a:lumMod val="75000"/>
                  </a:schemeClr>
                </a:solidFill>
              </a:rPr>
              <a:t>overleg</a:t>
            </a:r>
            <a:endParaRPr lang="en-US" sz="1200">
              <a:solidFill>
                <a:schemeClr val="accent1">
                  <a:lumMod val="75000"/>
                </a:schemeClr>
              </a:solidFill>
            </a:endParaRPr>
          </a:p>
          <a:p>
            <a:pPr marL="171450" indent="-171450">
              <a:lnSpc>
                <a:spcPct val="130000"/>
              </a:lnSpc>
              <a:spcBef>
                <a:spcPts val="600"/>
              </a:spcBef>
              <a:buFontTx/>
              <a:buChar char="-"/>
            </a:pPr>
            <a:r>
              <a:rPr lang="en-US" sz="1200" err="1">
                <a:solidFill>
                  <a:schemeClr val="accent1">
                    <a:lumMod val="75000"/>
                  </a:schemeClr>
                </a:solidFill>
              </a:rPr>
              <a:t>Vaststellen</a:t>
            </a:r>
            <a:r>
              <a:rPr lang="en-US" sz="1200">
                <a:solidFill>
                  <a:schemeClr val="accent1">
                    <a:lumMod val="75000"/>
                  </a:schemeClr>
                </a:solidFill>
              </a:rPr>
              <a:t> </a:t>
            </a:r>
            <a:r>
              <a:rPr lang="en-US" sz="1200" err="1">
                <a:solidFill>
                  <a:schemeClr val="accent1">
                    <a:lumMod val="75000"/>
                  </a:schemeClr>
                </a:solidFill>
              </a:rPr>
              <a:t>Projectbrief</a:t>
            </a:r>
            <a:r>
              <a:rPr lang="en-US" sz="1200">
                <a:solidFill>
                  <a:schemeClr val="accent1">
                    <a:lumMod val="75000"/>
                  </a:schemeClr>
                </a:solidFill>
              </a:rPr>
              <a:t> door Portfolio-</a:t>
            </a:r>
            <a:r>
              <a:rPr lang="en-US" sz="1200" err="1">
                <a:solidFill>
                  <a:schemeClr val="accent1">
                    <a:lumMod val="75000"/>
                  </a:schemeClr>
                </a:solidFill>
              </a:rPr>
              <a:t>overleg</a:t>
            </a:r>
            <a:r>
              <a:rPr lang="en-US" sz="1200">
                <a:solidFill>
                  <a:schemeClr val="accent1">
                    <a:lumMod val="75000"/>
                  </a:schemeClr>
                </a:solidFill>
              </a:rPr>
              <a:t> </a:t>
            </a:r>
          </a:p>
          <a:p>
            <a:pPr marL="171450" indent="-171450">
              <a:lnSpc>
                <a:spcPct val="130000"/>
              </a:lnSpc>
              <a:spcBef>
                <a:spcPts val="600"/>
              </a:spcBef>
              <a:buFontTx/>
              <a:buChar char="-"/>
            </a:pPr>
            <a:endParaRPr lang="en-US" sz="1200">
              <a:solidFill>
                <a:schemeClr val="accent1">
                  <a:lumMod val="75000"/>
                </a:schemeClr>
              </a:solidFill>
            </a:endParaRPr>
          </a:p>
          <a:p>
            <a:pPr>
              <a:lnSpc>
                <a:spcPct val="130000"/>
              </a:lnSpc>
              <a:spcBef>
                <a:spcPts val="600"/>
              </a:spcBef>
            </a:pPr>
            <a:r>
              <a:rPr lang="en-US" sz="1200">
                <a:solidFill>
                  <a:schemeClr val="accent1">
                    <a:lumMod val="75000"/>
                  </a:schemeClr>
                </a:solidFill>
              </a:rPr>
              <a:t>MT </a:t>
            </a:r>
            <a:r>
              <a:rPr lang="en-US" sz="1200" err="1">
                <a:solidFill>
                  <a:schemeClr val="accent1">
                    <a:lumMod val="75000"/>
                  </a:schemeClr>
                </a:solidFill>
              </a:rPr>
              <a:t>Projecten</a:t>
            </a:r>
            <a:endParaRPr lang="en-US" sz="1200">
              <a:solidFill>
                <a:schemeClr val="accent1">
                  <a:lumMod val="75000"/>
                </a:schemeClr>
              </a:solidFill>
            </a:endParaRPr>
          </a:p>
          <a:p>
            <a:pPr marL="171450" indent="-171450">
              <a:lnSpc>
                <a:spcPct val="130000"/>
              </a:lnSpc>
              <a:spcBef>
                <a:spcPts val="600"/>
              </a:spcBef>
              <a:buFontTx/>
              <a:buChar char="-"/>
            </a:pPr>
            <a:r>
              <a:rPr lang="en-US" sz="1200" err="1">
                <a:solidFill>
                  <a:schemeClr val="accent1">
                    <a:lumMod val="75000"/>
                  </a:schemeClr>
                </a:solidFill>
              </a:rPr>
              <a:t>Acceptatie</a:t>
            </a:r>
            <a:r>
              <a:rPr lang="en-US" sz="1200">
                <a:solidFill>
                  <a:schemeClr val="accent1">
                    <a:lumMod val="75000"/>
                  </a:schemeClr>
                </a:solidFill>
              </a:rPr>
              <a:t> project door MT </a:t>
            </a:r>
            <a:r>
              <a:rPr lang="en-US" sz="1200" err="1">
                <a:solidFill>
                  <a:schemeClr val="accent1">
                    <a:lumMod val="75000"/>
                  </a:schemeClr>
                </a:solidFill>
              </a:rPr>
              <a:t>Projecten</a:t>
            </a:r>
            <a:r>
              <a:rPr lang="en-US" sz="1200">
                <a:solidFill>
                  <a:schemeClr val="accent1">
                    <a:lumMod val="75000"/>
                  </a:schemeClr>
                </a:solidFill>
              </a:rPr>
              <a:t>, </a:t>
            </a:r>
            <a:r>
              <a:rPr lang="en-US" sz="1200" err="1">
                <a:solidFill>
                  <a:schemeClr val="accent1">
                    <a:lumMod val="75000"/>
                  </a:schemeClr>
                </a:solidFill>
              </a:rPr>
              <a:t>toekennen</a:t>
            </a:r>
            <a:r>
              <a:rPr lang="en-US" sz="1200">
                <a:solidFill>
                  <a:schemeClr val="accent1">
                    <a:lumMod val="75000"/>
                  </a:schemeClr>
                </a:solidFill>
              </a:rPr>
              <a:t> budget </a:t>
            </a:r>
            <a:r>
              <a:rPr lang="en-US" sz="1200" err="1">
                <a:solidFill>
                  <a:schemeClr val="accent1">
                    <a:lumMod val="75000"/>
                  </a:schemeClr>
                </a:solidFill>
              </a:rPr>
              <a:t>komende</a:t>
            </a:r>
            <a:r>
              <a:rPr lang="en-US" sz="1200">
                <a:solidFill>
                  <a:schemeClr val="accent1">
                    <a:lumMod val="75000"/>
                  </a:schemeClr>
                </a:solidFill>
              </a:rPr>
              <a:t> </a:t>
            </a:r>
            <a:r>
              <a:rPr lang="en-US" sz="1200" err="1">
                <a:solidFill>
                  <a:schemeClr val="accent1">
                    <a:lumMod val="75000"/>
                  </a:schemeClr>
                </a:solidFill>
              </a:rPr>
              <a:t>fase</a:t>
            </a:r>
            <a:r>
              <a:rPr lang="en-US" sz="1200">
                <a:solidFill>
                  <a:schemeClr val="accent1">
                    <a:lumMod val="75000"/>
                  </a:schemeClr>
                </a:solidFill>
              </a:rPr>
              <a:t> en project </a:t>
            </a:r>
            <a:r>
              <a:rPr lang="en-US" sz="1200" err="1">
                <a:solidFill>
                  <a:schemeClr val="accent1">
                    <a:lumMod val="75000"/>
                  </a:schemeClr>
                </a:solidFill>
              </a:rPr>
              <a:t>opstarten</a:t>
            </a:r>
            <a:r>
              <a:rPr lang="en-US" sz="1200">
                <a:solidFill>
                  <a:schemeClr val="accent1">
                    <a:lumMod val="75000"/>
                  </a:schemeClr>
                </a:solidFill>
              </a:rPr>
              <a:t>. </a:t>
            </a:r>
          </a:p>
          <a:p>
            <a:pPr marL="171450" indent="-171450">
              <a:lnSpc>
                <a:spcPct val="130000"/>
              </a:lnSpc>
              <a:spcBef>
                <a:spcPts val="600"/>
              </a:spcBef>
              <a:buFontTx/>
              <a:buChar char="-"/>
            </a:pPr>
            <a:endParaRPr lang="en-US" sz="1200">
              <a:solidFill>
                <a:schemeClr val="accent1">
                  <a:lumMod val="75000"/>
                </a:schemeClr>
              </a:solidFill>
            </a:endParaRPr>
          </a:p>
          <a:p>
            <a:pPr>
              <a:lnSpc>
                <a:spcPct val="130000"/>
              </a:lnSpc>
              <a:spcBef>
                <a:spcPts val="600"/>
              </a:spcBef>
            </a:pPr>
            <a:r>
              <a:rPr lang="en-US" sz="1200" err="1">
                <a:solidFill>
                  <a:schemeClr val="accent1">
                    <a:lumMod val="75000"/>
                  </a:schemeClr>
                </a:solidFill>
              </a:rPr>
              <a:t>Raad</a:t>
            </a:r>
            <a:r>
              <a:rPr lang="en-US" sz="1200">
                <a:solidFill>
                  <a:schemeClr val="accent1">
                    <a:lumMod val="75000"/>
                  </a:schemeClr>
                </a:solidFill>
              </a:rPr>
              <a:t> van </a:t>
            </a:r>
            <a:r>
              <a:rPr lang="en-US" sz="1200" err="1">
                <a:solidFill>
                  <a:schemeClr val="accent1">
                    <a:lumMod val="75000"/>
                  </a:schemeClr>
                </a:solidFill>
              </a:rPr>
              <a:t>Bestuur</a:t>
            </a:r>
            <a:r>
              <a:rPr lang="en-US" sz="1200">
                <a:solidFill>
                  <a:schemeClr val="accent1">
                    <a:lumMod val="75000"/>
                  </a:schemeClr>
                </a:solidFill>
              </a:rPr>
              <a:t> (</a:t>
            </a:r>
            <a:r>
              <a:rPr lang="en-US" sz="1200" err="1">
                <a:solidFill>
                  <a:schemeClr val="accent1">
                    <a:lumMod val="75000"/>
                  </a:schemeClr>
                </a:solidFill>
              </a:rPr>
              <a:t>afhankelijk</a:t>
            </a:r>
            <a:r>
              <a:rPr lang="en-US" sz="1200">
                <a:solidFill>
                  <a:schemeClr val="accent1">
                    <a:lumMod val="75000"/>
                  </a:schemeClr>
                </a:solidFill>
              </a:rPr>
              <a:t> </a:t>
            </a:r>
            <a:r>
              <a:rPr lang="en-US" sz="1200" err="1">
                <a:solidFill>
                  <a:schemeClr val="accent1">
                    <a:lumMod val="75000"/>
                  </a:schemeClr>
                </a:solidFill>
              </a:rPr>
              <a:t>omvang</a:t>
            </a:r>
            <a:r>
              <a:rPr lang="en-US" sz="1200">
                <a:solidFill>
                  <a:schemeClr val="accent1">
                    <a:lumMod val="75000"/>
                  </a:schemeClr>
                </a:solidFill>
              </a:rPr>
              <a:t> project)</a:t>
            </a:r>
          </a:p>
          <a:p>
            <a:pPr marL="171450" indent="-171450">
              <a:lnSpc>
                <a:spcPct val="130000"/>
              </a:lnSpc>
              <a:spcBef>
                <a:spcPts val="600"/>
              </a:spcBef>
              <a:buFontTx/>
              <a:buChar char="-"/>
            </a:pPr>
            <a:r>
              <a:rPr lang="en-US" sz="1200" err="1">
                <a:solidFill>
                  <a:schemeClr val="accent1">
                    <a:lumMod val="75000"/>
                  </a:schemeClr>
                </a:solidFill>
              </a:rPr>
              <a:t>Vaststellen</a:t>
            </a:r>
            <a:r>
              <a:rPr lang="en-US" sz="1200">
                <a:solidFill>
                  <a:schemeClr val="accent1">
                    <a:lumMod val="75000"/>
                  </a:schemeClr>
                </a:solidFill>
              </a:rPr>
              <a:t> </a:t>
            </a:r>
            <a:r>
              <a:rPr lang="en-US" sz="1200" err="1">
                <a:solidFill>
                  <a:schemeClr val="accent1">
                    <a:lumMod val="75000"/>
                  </a:schemeClr>
                </a:solidFill>
              </a:rPr>
              <a:t>Projectbrief</a:t>
            </a:r>
            <a:r>
              <a:rPr lang="en-US" sz="1200">
                <a:solidFill>
                  <a:schemeClr val="accent1">
                    <a:lumMod val="75000"/>
                  </a:schemeClr>
                </a:solidFill>
              </a:rPr>
              <a:t> door </a:t>
            </a:r>
            <a:r>
              <a:rPr lang="en-US" sz="1200" err="1">
                <a:solidFill>
                  <a:schemeClr val="accent1">
                    <a:lumMod val="75000"/>
                  </a:schemeClr>
                </a:solidFill>
              </a:rPr>
              <a:t>Raad</a:t>
            </a:r>
            <a:r>
              <a:rPr lang="en-US" sz="1200">
                <a:solidFill>
                  <a:schemeClr val="accent1">
                    <a:lumMod val="75000"/>
                  </a:schemeClr>
                </a:solidFill>
              </a:rPr>
              <a:t> van </a:t>
            </a:r>
            <a:r>
              <a:rPr lang="en-US" sz="1200" err="1">
                <a:solidFill>
                  <a:schemeClr val="accent1">
                    <a:lumMod val="75000"/>
                  </a:schemeClr>
                </a:solidFill>
              </a:rPr>
              <a:t>Bestuur</a:t>
            </a:r>
            <a:endParaRPr lang="en-US" sz="1200">
              <a:solidFill>
                <a:schemeClr val="accent1">
                  <a:lumMod val="75000"/>
                </a:schemeClr>
              </a:solidFill>
            </a:endParaRPr>
          </a:p>
          <a:p>
            <a:pPr marL="171450" indent="-171450">
              <a:lnSpc>
                <a:spcPct val="130000"/>
              </a:lnSpc>
              <a:spcBef>
                <a:spcPts val="600"/>
              </a:spcBef>
              <a:buFontTx/>
              <a:buChar char="-"/>
            </a:pPr>
            <a:endParaRPr lang="en-US" sz="1200">
              <a:solidFill>
                <a:schemeClr val="accent1">
                  <a:lumMod val="75000"/>
                </a:schemeClr>
              </a:solidFill>
            </a:endParaRPr>
          </a:p>
        </p:txBody>
      </p:sp>
      <p:sp>
        <p:nvSpPr>
          <p:cNvPr id="5" name="Title 1"/>
          <p:cNvSpPr txBox="1">
            <a:spLocks/>
          </p:cNvSpPr>
          <p:nvPr/>
        </p:nvSpPr>
        <p:spPr>
          <a:xfrm>
            <a:off x="616202" y="134622"/>
            <a:ext cx="7886700" cy="535938"/>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a:lstStyle>
          <a:p>
            <a:pPr fontAlgn="auto">
              <a:spcAft>
                <a:spcPts val="0"/>
              </a:spcAft>
            </a:pPr>
            <a:r>
              <a:rPr lang="nl-NL" sz="2800">
                <a:solidFill>
                  <a:srgbClr val="002060"/>
                </a:solidFill>
              </a:rPr>
              <a:t>12. Gevraagde besluiten</a:t>
            </a:r>
          </a:p>
        </p:txBody>
      </p:sp>
    </p:spTree>
    <p:extLst>
      <p:ext uri="{BB962C8B-B14F-4D97-AF65-F5344CB8AC3E}">
        <p14:creationId xmlns:p14="http://schemas.microsoft.com/office/powerpoint/2010/main" val="2754757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5680" y="88887"/>
            <a:ext cx="7886700" cy="994172"/>
          </a:xfrm>
        </p:spPr>
        <p:txBody>
          <a:bodyPr/>
          <a:lstStyle/>
          <a:p>
            <a:r>
              <a:rPr lang="nl-NL"/>
              <a:t>Revisiehistorie</a:t>
            </a:r>
          </a:p>
        </p:txBody>
      </p:sp>
      <p:graphicFrame>
        <p:nvGraphicFramePr>
          <p:cNvPr id="6" name="Tabel 5"/>
          <p:cNvGraphicFramePr>
            <a:graphicFrameLocks noGrp="1"/>
          </p:cNvGraphicFramePr>
          <p:nvPr>
            <p:extLst>
              <p:ext uri="{D42A27DB-BD31-4B8C-83A1-F6EECF244321}">
                <p14:modId xmlns:p14="http://schemas.microsoft.com/office/powerpoint/2010/main" val="2486162927"/>
              </p:ext>
            </p:extLst>
          </p:nvPr>
        </p:nvGraphicFramePr>
        <p:xfrm>
          <a:off x="628650" y="1141424"/>
          <a:ext cx="7004320" cy="2802628"/>
        </p:xfrm>
        <a:graphic>
          <a:graphicData uri="http://schemas.openxmlformats.org/drawingml/2006/table">
            <a:tbl>
              <a:tblPr firstRow="1" firstCol="1" lastRow="1" lastCol="1" bandRow="1" bandCol="1"/>
              <a:tblGrid>
                <a:gridCol w="878935">
                  <a:extLst>
                    <a:ext uri="{9D8B030D-6E8A-4147-A177-3AD203B41FA5}">
                      <a16:colId xmlns:a16="http://schemas.microsoft.com/office/drawing/2014/main" val="398587733"/>
                    </a:ext>
                  </a:extLst>
                </a:gridCol>
                <a:gridCol w="2707869">
                  <a:extLst>
                    <a:ext uri="{9D8B030D-6E8A-4147-A177-3AD203B41FA5}">
                      <a16:colId xmlns:a16="http://schemas.microsoft.com/office/drawing/2014/main" val="866116492"/>
                    </a:ext>
                  </a:extLst>
                </a:gridCol>
                <a:gridCol w="2581000">
                  <a:extLst>
                    <a:ext uri="{9D8B030D-6E8A-4147-A177-3AD203B41FA5}">
                      <a16:colId xmlns:a16="http://schemas.microsoft.com/office/drawing/2014/main" val="811105296"/>
                    </a:ext>
                  </a:extLst>
                </a:gridCol>
                <a:gridCol w="836516">
                  <a:extLst>
                    <a:ext uri="{9D8B030D-6E8A-4147-A177-3AD203B41FA5}">
                      <a16:colId xmlns:a16="http://schemas.microsoft.com/office/drawing/2014/main" val="1340150669"/>
                    </a:ext>
                  </a:extLst>
                </a:gridCol>
              </a:tblGrid>
              <a:tr h="262902">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Datum</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9CFED"/>
                    </a:solidFill>
                  </a:tcPr>
                </a:tc>
                <a:tc gridSpan="2">
                  <a:txBody>
                    <a:bodyPr/>
                    <a:lstStyle/>
                    <a:p>
                      <a:pPr algn="l">
                        <a:lnSpc>
                          <a:spcPct val="130000"/>
                        </a:lnSpc>
                        <a:spcBef>
                          <a:spcPts val="600"/>
                        </a:spcBef>
                        <a:spcAft>
                          <a:spcPts val="0"/>
                        </a:spcAft>
                      </a:pPr>
                      <a:r>
                        <a:rPr lang="nl-NL" sz="900" b="0" kern="1200" baseline="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O</a:t>
                      </a: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nderwerp / Toelichting</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9CFED"/>
                    </a:solidFill>
                  </a:tcPr>
                </a:tc>
                <a:tc hMerge="1">
                  <a:txBody>
                    <a:bodyPr/>
                    <a:lstStyle/>
                    <a:p>
                      <a:endParaRPr lang="nl-NL"/>
                    </a:p>
                  </a:txBody>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Versie</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9CFED"/>
                    </a:solidFill>
                  </a:tcPr>
                </a:tc>
                <a:extLst>
                  <a:ext uri="{0D108BD9-81ED-4DB2-BD59-A6C34878D82A}">
                    <a16:rowId xmlns:a16="http://schemas.microsoft.com/office/drawing/2014/main" val="3674402788"/>
                  </a:ext>
                </a:extLst>
              </a:tr>
              <a:tr h="190791">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gridSpan="2">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hMerge="1">
                  <a:txBody>
                    <a:bodyPr/>
                    <a:lstStyle/>
                    <a:p>
                      <a:endParaRPr lang="nl-NL"/>
                    </a:p>
                  </a:txBody>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843425276"/>
                  </a:ext>
                </a:extLst>
              </a:tr>
              <a:tr h="223436">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gridSpan="2">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hMerge="1">
                  <a:txBody>
                    <a:bodyPr/>
                    <a:lstStyle/>
                    <a:p>
                      <a:endParaRPr lang="nl-NL"/>
                    </a:p>
                  </a:txBody>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2301460268"/>
                  </a:ext>
                </a:extLst>
              </a:tr>
              <a:tr h="223436">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gridSpan="2">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hMerge="1">
                  <a:txBody>
                    <a:bodyPr/>
                    <a:lstStyle/>
                    <a:p>
                      <a:endParaRPr lang="nl-NL"/>
                    </a:p>
                  </a:txBody>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3900074050"/>
                  </a:ext>
                </a:extLst>
              </a:tr>
              <a:tr h="223436">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gridSpan="2">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hMerge="1">
                  <a:txBody>
                    <a:bodyPr/>
                    <a:lstStyle/>
                    <a:p>
                      <a:endParaRPr lang="nl-NL"/>
                    </a:p>
                  </a:txBody>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2026933690"/>
                  </a:ext>
                </a:extLst>
              </a:tr>
              <a:tr h="223436">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gridSpan="2">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hMerge="1">
                  <a:txBody>
                    <a:bodyPr/>
                    <a:lstStyle/>
                    <a:p>
                      <a:endParaRPr lang="nl-NL"/>
                    </a:p>
                  </a:txBody>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359737112"/>
                  </a:ext>
                </a:extLst>
              </a:tr>
              <a:tr h="223436">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gridSpan="2">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hMerge="1">
                  <a:txBody>
                    <a:bodyPr/>
                    <a:lstStyle/>
                    <a:p>
                      <a:endParaRPr lang="nl-NL"/>
                    </a:p>
                  </a:txBody>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700643067"/>
                  </a:ext>
                </a:extLst>
              </a:tr>
              <a:tr h="264967">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Datum</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9CFED"/>
                    </a:solidFill>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Gremium</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9CFED"/>
                    </a:solidFill>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Ter bespreking / ter besluit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9CFED"/>
                    </a:solidFill>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Ingebrachte</a:t>
                      </a:r>
                      <a:r>
                        <a:rPr lang="nl-NL" sz="900" b="0" kern="1200" baseline="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v</a:t>
                      </a: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ersie</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79CFED"/>
                    </a:solidFill>
                  </a:tcPr>
                </a:tc>
                <a:extLst>
                  <a:ext uri="{0D108BD9-81ED-4DB2-BD59-A6C34878D82A}">
                    <a16:rowId xmlns:a16="http://schemas.microsoft.com/office/drawing/2014/main" val="326712459"/>
                  </a:ext>
                </a:extLst>
              </a:tr>
              <a:tr h="223436">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Initiatievenoverleg</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extLst>
                  <a:ext uri="{0D108BD9-81ED-4DB2-BD59-A6C34878D82A}">
                    <a16:rowId xmlns:a16="http://schemas.microsoft.com/office/drawing/2014/main" val="3543034156"/>
                  </a:ext>
                </a:extLst>
              </a:tr>
              <a:tr h="223436">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Portfolio-overleg</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extLst>
                  <a:ext uri="{0D108BD9-81ED-4DB2-BD59-A6C34878D82A}">
                    <a16:rowId xmlns:a16="http://schemas.microsoft.com/office/drawing/2014/main" val="3187401101"/>
                  </a:ext>
                </a:extLst>
              </a:tr>
              <a:tr h="223436">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MT Projecten</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extLst>
                  <a:ext uri="{0D108BD9-81ED-4DB2-BD59-A6C34878D82A}">
                    <a16:rowId xmlns:a16="http://schemas.microsoft.com/office/drawing/2014/main" val="3302765609"/>
                  </a:ext>
                </a:extLst>
              </a:tr>
              <a:tr h="223436">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gn="l">
                        <a:lnSpc>
                          <a:spcPct val="130000"/>
                        </a:lnSpc>
                        <a:spcBef>
                          <a:spcPts val="600"/>
                        </a:spcBef>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extLst>
                  <a:ext uri="{0D108BD9-81ED-4DB2-BD59-A6C34878D82A}">
                    <a16:rowId xmlns:a16="http://schemas.microsoft.com/office/drawing/2014/main" val="3559420874"/>
                  </a:ext>
                </a:extLst>
              </a:tr>
            </a:tbl>
          </a:graphicData>
        </a:graphic>
      </p:graphicFrame>
    </p:spTree>
    <p:extLst>
      <p:ext uri="{BB962C8B-B14F-4D97-AF65-F5344CB8AC3E}">
        <p14:creationId xmlns:p14="http://schemas.microsoft.com/office/powerpoint/2010/main" val="38242647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534" y="118986"/>
            <a:ext cx="7886700" cy="589674"/>
          </a:xfrm>
        </p:spPr>
        <p:txBody>
          <a:bodyPr/>
          <a:lstStyle/>
          <a:p>
            <a:r>
              <a:rPr lang="nl-NL" sz="2800"/>
              <a:t>X. Diversen</a:t>
            </a:r>
          </a:p>
        </p:txBody>
      </p:sp>
      <p:sp>
        <p:nvSpPr>
          <p:cNvPr id="39" name="Content Placeholder 2"/>
          <p:cNvSpPr>
            <a:spLocks noGrp="1"/>
          </p:cNvSpPr>
          <p:nvPr>
            <p:ph idx="1"/>
          </p:nvPr>
        </p:nvSpPr>
        <p:spPr>
          <a:xfrm>
            <a:off x="628650" y="1369219"/>
            <a:ext cx="7886700" cy="3263504"/>
          </a:xfrm>
        </p:spPr>
        <p:txBody>
          <a:bodyPr/>
          <a:lstStyle/>
          <a:p>
            <a:endParaRPr lang="nl-NL"/>
          </a:p>
          <a:p>
            <a:r>
              <a:rPr lang="nl-NL"/>
              <a:t> </a:t>
            </a:r>
          </a:p>
        </p:txBody>
      </p:sp>
      <p:sp>
        <p:nvSpPr>
          <p:cNvPr id="5" name="Content Placeholder 2"/>
          <p:cNvSpPr txBox="1">
            <a:spLocks noChangeAspect="1"/>
          </p:cNvSpPr>
          <p:nvPr/>
        </p:nvSpPr>
        <p:spPr>
          <a:xfrm>
            <a:off x="489502" y="975145"/>
            <a:ext cx="8286750" cy="3472048"/>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fontAlgn="auto">
              <a:spcAft>
                <a:spcPts val="0"/>
              </a:spcAft>
            </a:pPr>
            <a:r>
              <a:rPr lang="nl-NL" sz="1200" i="0">
                <a:solidFill>
                  <a:schemeClr val="accent1">
                    <a:lumMod val="75000"/>
                  </a:schemeClr>
                </a:solidFill>
                <a:latin typeface="+mj-lt"/>
              </a:rPr>
              <a:t>&lt; Met dit template zijn de belangrijkste zaken aan de orde gekomen. Maar wellicht moeten er nog andere zaken opgenomen worden specifiek voor dit project. Dit naar het oordeel van de opsteller, niets toevoegen is ook een optie. Denk aan: &gt;</a:t>
            </a:r>
          </a:p>
          <a:p>
            <a:pPr marL="171450" indent="-171450" fontAlgn="auto">
              <a:spcAft>
                <a:spcPts val="0"/>
              </a:spcAft>
              <a:buFontTx/>
              <a:buChar char="-"/>
            </a:pPr>
            <a:r>
              <a:rPr lang="nl-NL" sz="1200"/>
              <a:t>plan van aanpak op hoofdlijnen</a:t>
            </a:r>
          </a:p>
          <a:p>
            <a:pPr marL="171450" indent="-171450" fontAlgn="auto">
              <a:spcAft>
                <a:spcPts val="0"/>
              </a:spcAft>
              <a:buFontTx/>
              <a:buChar char="-"/>
            </a:pPr>
            <a:r>
              <a:rPr lang="nl-NL" sz="1200"/>
              <a:t>aanbestedingsstrategie op hoofdlijnen</a:t>
            </a:r>
          </a:p>
          <a:p>
            <a:pPr marL="171450" indent="-171450" fontAlgn="auto">
              <a:spcAft>
                <a:spcPts val="0"/>
              </a:spcAft>
              <a:buFontTx/>
              <a:buChar char="-"/>
            </a:pPr>
            <a:r>
              <a:rPr lang="nl-NL" sz="1200"/>
              <a:t>wijziging in exploitatielasten door uitvoer project</a:t>
            </a:r>
          </a:p>
          <a:p>
            <a:pPr marL="171450" indent="-171450" fontAlgn="auto">
              <a:spcAft>
                <a:spcPts val="0"/>
              </a:spcAft>
              <a:buFontTx/>
              <a:buChar char="-"/>
            </a:pPr>
            <a:r>
              <a:rPr lang="nl-NL" sz="1200"/>
              <a:t>Andere project specifieke zaken</a:t>
            </a:r>
          </a:p>
          <a:p>
            <a:pPr marL="171450" indent="-171450" fontAlgn="auto">
              <a:spcAft>
                <a:spcPts val="0"/>
              </a:spcAft>
              <a:buFontTx/>
              <a:buChar char="-"/>
            </a:pPr>
            <a:r>
              <a:rPr lang="nl-NL" sz="1200"/>
              <a:t>RACI</a:t>
            </a:r>
          </a:p>
          <a:p>
            <a:pPr marL="171450" indent="-171450" fontAlgn="auto">
              <a:spcAft>
                <a:spcPts val="0"/>
              </a:spcAft>
              <a:buFontTx/>
              <a:buChar char="-"/>
            </a:pPr>
            <a:endParaRPr lang="nl-NL" sz="1200"/>
          </a:p>
          <a:p>
            <a:pPr marL="171450" indent="-171450" fontAlgn="auto">
              <a:spcAft>
                <a:spcPts val="0"/>
              </a:spcAft>
              <a:buFontTx/>
              <a:buChar char="-"/>
            </a:pPr>
            <a:endParaRPr lang="nl-NL" sz="1200"/>
          </a:p>
          <a:p>
            <a:pPr fontAlgn="auto">
              <a:spcAft>
                <a:spcPts val="0"/>
              </a:spcAft>
            </a:pPr>
            <a:endParaRPr lang="nl-NL" sz="1200" i="0">
              <a:solidFill>
                <a:srgbClr val="86D2EE"/>
              </a:solidFill>
              <a:latin typeface="+mj-lt"/>
            </a:endParaRPr>
          </a:p>
        </p:txBody>
      </p:sp>
    </p:spTree>
    <p:extLst>
      <p:ext uri="{BB962C8B-B14F-4D97-AF65-F5344CB8AC3E}">
        <p14:creationId xmlns:p14="http://schemas.microsoft.com/office/powerpoint/2010/main" val="37053387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857250" lvl="1">
              <a:lnSpc>
                <a:spcPts val="1400"/>
              </a:lnSpc>
            </a:pPr>
            <a:endParaRPr lang="nl-NL">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endParaRPr lang="nl-NL"/>
          </a:p>
          <a:p>
            <a:endParaRPr lang="nl-NL"/>
          </a:p>
        </p:txBody>
      </p:sp>
      <p:sp>
        <p:nvSpPr>
          <p:cNvPr id="7" name="Title 1"/>
          <p:cNvSpPr txBox="1">
            <a:spLocks/>
          </p:cNvSpPr>
          <p:nvPr/>
        </p:nvSpPr>
        <p:spPr>
          <a:xfrm>
            <a:off x="616202" y="134622"/>
            <a:ext cx="7886700" cy="574038"/>
          </a:xfrm>
          <a:prstGeom prst="rect">
            <a:avLst/>
          </a:prstGeom>
        </p:spPr>
        <p:txBody>
          <a:bodyPr vert="horz" lIns="91440" tIns="45720" rIns="91440" bIns="45720" rtlCol="0" anchor="ctr">
            <a:normAutofit fontScale="55000" lnSpcReduction="20000"/>
          </a:bodyPr>
          <a:lst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a:lstStyle>
          <a:p>
            <a:pPr fontAlgn="auto">
              <a:spcAft>
                <a:spcPts val="0"/>
              </a:spcAft>
            </a:pPr>
            <a:r>
              <a:rPr lang="nl-NL" sz="1800"/>
              <a:t> </a:t>
            </a:r>
            <a:br>
              <a:rPr lang="nl-NL" sz="2000"/>
            </a:br>
            <a:br>
              <a:rPr lang="nl-NL" sz="1200"/>
            </a:br>
            <a:r>
              <a:rPr lang="nl-NL" sz="5100">
                <a:solidFill>
                  <a:srgbClr val="002060"/>
                </a:solidFill>
              </a:rPr>
              <a:t>Verwijzingen</a:t>
            </a:r>
            <a:r>
              <a:rPr lang="nl-NL" sz="3100">
                <a:solidFill>
                  <a:srgbClr val="FF0000"/>
                </a:solidFill>
              </a:rPr>
              <a:t> </a:t>
            </a:r>
            <a:r>
              <a:rPr lang="nl-NL" sz="3100"/>
              <a:t> </a:t>
            </a:r>
          </a:p>
        </p:txBody>
      </p:sp>
      <p:graphicFrame>
        <p:nvGraphicFramePr>
          <p:cNvPr id="6" name="Tabel 5"/>
          <p:cNvGraphicFramePr>
            <a:graphicFrameLocks noGrp="1"/>
          </p:cNvGraphicFramePr>
          <p:nvPr/>
        </p:nvGraphicFramePr>
        <p:xfrm>
          <a:off x="616202" y="1199533"/>
          <a:ext cx="6914502" cy="2762911"/>
        </p:xfrm>
        <a:graphic>
          <a:graphicData uri="http://schemas.openxmlformats.org/drawingml/2006/table">
            <a:tbl>
              <a:tblPr firstRow="1" firstCol="1" lastRow="1" lastCol="1" bandRow="1" bandCol="1"/>
              <a:tblGrid>
                <a:gridCol w="867664">
                  <a:extLst>
                    <a:ext uri="{9D8B030D-6E8A-4147-A177-3AD203B41FA5}">
                      <a16:colId xmlns:a16="http://schemas.microsoft.com/office/drawing/2014/main" val="398587733"/>
                    </a:ext>
                  </a:extLst>
                </a:gridCol>
                <a:gridCol w="4625387">
                  <a:extLst>
                    <a:ext uri="{9D8B030D-6E8A-4147-A177-3AD203B41FA5}">
                      <a16:colId xmlns:a16="http://schemas.microsoft.com/office/drawing/2014/main" val="866116492"/>
                    </a:ext>
                  </a:extLst>
                </a:gridCol>
                <a:gridCol w="784698">
                  <a:extLst>
                    <a:ext uri="{9D8B030D-6E8A-4147-A177-3AD203B41FA5}">
                      <a16:colId xmlns:a16="http://schemas.microsoft.com/office/drawing/2014/main" val="1340150669"/>
                    </a:ext>
                  </a:extLst>
                </a:gridCol>
                <a:gridCol w="636753">
                  <a:extLst>
                    <a:ext uri="{9D8B030D-6E8A-4147-A177-3AD203B41FA5}">
                      <a16:colId xmlns:a16="http://schemas.microsoft.com/office/drawing/2014/main" val="4234182382"/>
                    </a:ext>
                  </a:extLst>
                </a:gridCol>
              </a:tblGrid>
              <a:tr h="0">
                <a:tc gridSpan="4">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Verwijzingen</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00B0F0"/>
                    </a:solidFill>
                  </a:tcPr>
                </a:tc>
                <a:tc hMerge="1">
                  <a:txBody>
                    <a:bodyPr/>
                    <a:lstStyle/>
                    <a:p>
                      <a:endParaRPr lang="nl-NL"/>
                    </a:p>
                  </a:txBody>
                  <a:tcPr/>
                </a:tc>
                <a:tc hMerge="1">
                  <a:txBody>
                    <a:bodyPr/>
                    <a:lstStyle/>
                    <a:p>
                      <a:endParaRPr lang="nl-NL"/>
                    </a:p>
                  </a:txBody>
                  <a:tcPr/>
                </a:tc>
                <a:tc hMerge="1">
                  <a:txBody>
                    <a:bodyPr/>
                    <a:lstStyle/>
                    <a:p>
                      <a:endParaRPr lang="nl-NL"/>
                    </a:p>
                  </a:txBody>
                  <a:tcPr/>
                </a:tc>
                <a:extLst>
                  <a:ext uri="{0D108BD9-81ED-4DB2-BD59-A6C34878D82A}">
                    <a16:rowId xmlns:a16="http://schemas.microsoft.com/office/drawing/2014/main" val="1205344969"/>
                  </a:ext>
                </a:extLst>
              </a:tr>
              <a:tr h="383396">
                <a:tc>
                  <a:txBody>
                    <a:bodyPr/>
                    <a:lstStyle/>
                    <a:p>
                      <a:pPr>
                        <a:lnSpc>
                          <a:spcPct val="1150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Documentnummer</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00B0F0"/>
                    </a:solidFill>
                  </a:tcPr>
                </a:tc>
                <a:tc>
                  <a:txBody>
                    <a:bodyPr/>
                    <a:lstStyle/>
                    <a:p>
                      <a:pPr>
                        <a:lnSpc>
                          <a:spcPct val="1150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Document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00B0F0"/>
                    </a:solidFill>
                  </a:tcPr>
                </a:tc>
                <a:tc>
                  <a:txBody>
                    <a:bodyPr/>
                    <a:lstStyle/>
                    <a:p>
                      <a:pPr>
                        <a:lnSpc>
                          <a:spcPct val="1150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Datum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00B0F0"/>
                    </a:solidFill>
                  </a:tcPr>
                </a:tc>
                <a:tc>
                  <a:txBody>
                    <a:bodyPr/>
                    <a:lstStyle/>
                    <a:p>
                      <a:pPr>
                        <a:lnSpc>
                          <a:spcPct val="1150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Vastgesteld</a:t>
                      </a:r>
                      <a:r>
                        <a:rPr lang="nl-NL" sz="900" b="0" kern="1200" baseline="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door</a:t>
                      </a: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00B0F0"/>
                    </a:solidFill>
                  </a:tcPr>
                </a:tc>
                <a:extLst>
                  <a:ext uri="{0D108BD9-81ED-4DB2-BD59-A6C34878D82A}">
                    <a16:rowId xmlns:a16="http://schemas.microsoft.com/office/drawing/2014/main" val="3674402788"/>
                  </a:ext>
                </a:extLst>
              </a:tr>
              <a:tr h="190791">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843425276"/>
                  </a:ext>
                </a:extLst>
              </a:tr>
              <a:tr h="223436">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marL="0" marR="0" lvl="0" indent="0" algn="l" defTabSz="685800" rtl="0" eaLnBrk="1" fontAlgn="auto" latinLnBrk="0" hangingPunct="1">
                        <a:lnSpc>
                          <a:spcPts val="1400"/>
                        </a:lnSpc>
                        <a:spcBef>
                          <a:spcPts val="0"/>
                        </a:spcBef>
                        <a:spcAft>
                          <a:spcPts val="0"/>
                        </a:spcAft>
                        <a:buClrTx/>
                        <a:buSzTx/>
                        <a:buFontTx/>
                        <a:buNone/>
                        <a:tabLst/>
                        <a:defRPr/>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2301460268"/>
                  </a:ext>
                </a:extLst>
              </a:tr>
              <a:tr h="223436">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3900074050"/>
                  </a:ext>
                </a:extLst>
              </a:tr>
              <a:tr h="223436">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3470022661"/>
                  </a:ext>
                </a:extLst>
              </a:tr>
              <a:tr h="223436">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2026933690"/>
                  </a:ext>
                </a:extLst>
              </a:tr>
              <a:tr h="223436">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359737112"/>
                  </a:ext>
                </a:extLst>
              </a:tr>
              <a:tr h="223436">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9EDFF4"/>
                    </a:solidFill>
                  </a:tcPr>
                </a:tc>
                <a:extLst>
                  <a:ext uri="{0D108BD9-81ED-4DB2-BD59-A6C34878D82A}">
                    <a16:rowId xmlns:a16="http://schemas.microsoft.com/office/drawing/2014/main" val="700643067"/>
                  </a:ext>
                </a:extLst>
              </a:tr>
              <a:tr h="223436">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extLst>
                  <a:ext uri="{0D108BD9-81ED-4DB2-BD59-A6C34878D82A}">
                    <a16:rowId xmlns:a16="http://schemas.microsoft.com/office/drawing/2014/main" val="1922998104"/>
                  </a:ext>
                </a:extLst>
              </a:tr>
              <a:tr h="223436">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extLst>
                  <a:ext uri="{0D108BD9-81ED-4DB2-BD59-A6C34878D82A}">
                    <a16:rowId xmlns:a16="http://schemas.microsoft.com/office/drawing/2014/main" val="3543034156"/>
                  </a:ext>
                </a:extLst>
              </a:tr>
              <a:tr h="223436">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nSpc>
                          <a:spcPts val="1400"/>
                        </a:lnSpc>
                        <a:spcAft>
                          <a:spcPts val="0"/>
                        </a:spcAft>
                      </a:pPr>
                      <a:r>
                        <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tc>
                  <a:txBody>
                    <a:bodyPr/>
                    <a:lstStyle/>
                    <a:p>
                      <a:pPr>
                        <a:lnSpc>
                          <a:spcPts val="1400"/>
                        </a:lnSpc>
                        <a:spcAft>
                          <a:spcPts val="0"/>
                        </a:spcAft>
                      </a:pPr>
                      <a:endParaRPr lang="nl-NL" sz="900" b="0" kern="120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A5E1F4"/>
                    </a:solidFill>
                  </a:tcPr>
                </a:tc>
                <a:extLst>
                  <a:ext uri="{0D108BD9-81ED-4DB2-BD59-A6C34878D82A}">
                    <a16:rowId xmlns:a16="http://schemas.microsoft.com/office/drawing/2014/main" val="3187401101"/>
                  </a:ext>
                </a:extLst>
              </a:tr>
            </a:tbl>
          </a:graphicData>
        </a:graphic>
      </p:graphicFrame>
    </p:spTree>
    <p:extLst>
      <p:ext uri="{BB962C8B-B14F-4D97-AF65-F5344CB8AC3E}">
        <p14:creationId xmlns:p14="http://schemas.microsoft.com/office/powerpoint/2010/main" val="2065980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noChangeAspect="1"/>
          </p:cNvSpPr>
          <p:nvPr/>
        </p:nvSpPr>
        <p:spPr>
          <a:xfrm>
            <a:off x="615680" y="1139583"/>
            <a:ext cx="7886700" cy="3263504"/>
          </a:xfrm>
          <a:prstGeom prst="rect">
            <a:avLst/>
          </a:prstGeom>
        </p:spPr>
        <p:txBody>
          <a:bodyPr vert="horz" lIns="91440" tIns="45720" rIns="91440" bIns="45720" rtlCol="0">
            <a:no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marL="171450" indent="-171450" fontAlgn="auto">
              <a:lnSpc>
                <a:spcPct val="130000"/>
              </a:lnSpc>
              <a:spcBef>
                <a:spcPts val="600"/>
              </a:spcBef>
              <a:spcAft>
                <a:spcPts val="0"/>
              </a:spcAft>
              <a:buFontTx/>
              <a:buChar char="-"/>
            </a:pPr>
            <a:r>
              <a:rPr lang="en-US" sz="1200" i="0" err="1">
                <a:latin typeface="Arial" panose="020B0604020202020204" pitchFamily="34" charset="0"/>
                <a:cs typeface="Times New Roman" panose="02020603050405020304" pitchFamily="18" charset="0"/>
              </a:rPr>
              <a:t>Onderbouwing</a:t>
            </a:r>
            <a:r>
              <a:rPr lang="en-US" sz="1200" i="0">
                <a:latin typeface="Arial" panose="020B0604020202020204" pitchFamily="34" charset="0"/>
                <a:cs typeface="Times New Roman" panose="02020603050405020304" pitchFamily="18" charset="0"/>
              </a:rPr>
              <a:t> van </a:t>
            </a:r>
            <a:r>
              <a:rPr lang="en-US" sz="1200" i="0" err="1">
                <a:latin typeface="Arial" panose="020B0604020202020204" pitchFamily="34" charset="0"/>
                <a:cs typeface="Times New Roman" panose="02020603050405020304" pitchFamily="18" charset="0"/>
              </a:rPr>
              <a:t>investeringsraming</a:t>
            </a:r>
            <a:endParaRPr lang="en-US" sz="1200" i="0">
              <a:latin typeface="Arial" panose="020B0604020202020204" pitchFamily="34" charset="0"/>
              <a:cs typeface="Times New Roman" panose="02020603050405020304" pitchFamily="18" charset="0"/>
            </a:endParaRPr>
          </a:p>
          <a:p>
            <a:pPr marL="171450" indent="-171450" fontAlgn="auto">
              <a:lnSpc>
                <a:spcPct val="130000"/>
              </a:lnSpc>
              <a:spcBef>
                <a:spcPts val="600"/>
              </a:spcBef>
              <a:spcAft>
                <a:spcPts val="0"/>
              </a:spcAft>
              <a:buFontTx/>
              <a:buChar char="-"/>
            </a:pPr>
            <a:r>
              <a:rPr lang="en-US" sz="1200" i="0" err="1">
                <a:latin typeface="Arial" panose="020B0604020202020204" pitchFamily="34" charset="0"/>
                <a:cs typeface="Times New Roman" panose="02020603050405020304" pitchFamily="18" charset="0"/>
              </a:rPr>
              <a:t>Onderbouwing</a:t>
            </a:r>
            <a:r>
              <a:rPr lang="en-US" sz="1200" i="0">
                <a:latin typeface="Arial" panose="020B0604020202020204" pitchFamily="34" charset="0"/>
                <a:cs typeface="Times New Roman" panose="02020603050405020304" pitchFamily="18" charset="0"/>
              </a:rPr>
              <a:t> </a:t>
            </a:r>
            <a:r>
              <a:rPr lang="en-US" sz="1200" i="0" err="1">
                <a:latin typeface="Arial" panose="020B0604020202020204" pitchFamily="34" charset="0"/>
                <a:cs typeface="Times New Roman" panose="02020603050405020304" pitchFamily="18" charset="0"/>
              </a:rPr>
              <a:t>kosten</a:t>
            </a:r>
            <a:r>
              <a:rPr lang="en-US" sz="1200" i="0">
                <a:latin typeface="Arial" panose="020B0604020202020204" pitchFamily="34" charset="0"/>
                <a:cs typeface="Times New Roman" panose="02020603050405020304" pitchFamily="18" charset="0"/>
              </a:rPr>
              <a:t> </a:t>
            </a:r>
            <a:r>
              <a:rPr lang="en-US" sz="1200" i="0" err="1">
                <a:latin typeface="Arial" panose="020B0604020202020204" pitchFamily="34" charset="0"/>
                <a:cs typeface="Times New Roman" panose="02020603050405020304" pitchFamily="18" charset="0"/>
              </a:rPr>
              <a:t>komende</a:t>
            </a:r>
            <a:r>
              <a:rPr lang="en-US" sz="1200" i="0">
                <a:latin typeface="Arial" panose="020B0604020202020204" pitchFamily="34" charset="0"/>
                <a:cs typeface="Times New Roman" panose="02020603050405020304" pitchFamily="18" charset="0"/>
              </a:rPr>
              <a:t> </a:t>
            </a:r>
            <a:r>
              <a:rPr lang="en-US" sz="1200" i="0" err="1">
                <a:latin typeface="Arial" panose="020B0604020202020204" pitchFamily="34" charset="0"/>
                <a:cs typeface="Times New Roman" panose="02020603050405020304" pitchFamily="18" charset="0"/>
              </a:rPr>
              <a:t>fase</a:t>
            </a:r>
            <a:endParaRPr lang="en-US" sz="1200" i="0">
              <a:latin typeface="Arial" panose="020B0604020202020204" pitchFamily="34" charset="0"/>
              <a:cs typeface="Times New Roman" panose="02020603050405020304" pitchFamily="18" charset="0"/>
            </a:endParaRPr>
          </a:p>
          <a:p>
            <a:pPr marL="171450" indent="-171450" fontAlgn="auto">
              <a:lnSpc>
                <a:spcPct val="130000"/>
              </a:lnSpc>
              <a:spcBef>
                <a:spcPts val="600"/>
              </a:spcBef>
              <a:spcAft>
                <a:spcPts val="0"/>
              </a:spcAft>
              <a:buFontTx/>
              <a:buChar char="-"/>
            </a:pPr>
            <a:r>
              <a:rPr lang="en-US" sz="1200" i="0">
                <a:latin typeface="Arial" panose="020B0604020202020204" pitchFamily="34" charset="0"/>
                <a:cs typeface="Times New Roman" panose="02020603050405020304" pitchFamily="18" charset="0"/>
              </a:rPr>
              <a:t>&lt; </a:t>
            </a:r>
            <a:r>
              <a:rPr lang="en-US" sz="1200" i="0" err="1">
                <a:latin typeface="Arial" panose="020B0604020202020204" pitchFamily="34" charset="0"/>
                <a:cs typeface="Times New Roman" panose="02020603050405020304" pitchFamily="18" charset="0"/>
              </a:rPr>
              <a:t>Businesscase</a:t>
            </a:r>
            <a:r>
              <a:rPr lang="en-US" sz="1200" i="0">
                <a:latin typeface="Arial" panose="020B0604020202020204" pitchFamily="34" charset="0"/>
                <a:cs typeface="Times New Roman" panose="02020603050405020304" pitchFamily="18" charset="0"/>
              </a:rPr>
              <a:t> &gt;</a:t>
            </a:r>
          </a:p>
          <a:p>
            <a:pPr marL="171450" indent="-171450" fontAlgn="auto">
              <a:lnSpc>
                <a:spcPct val="130000"/>
              </a:lnSpc>
              <a:spcBef>
                <a:spcPts val="600"/>
              </a:spcBef>
              <a:spcAft>
                <a:spcPts val="0"/>
              </a:spcAft>
              <a:buFontTx/>
              <a:buChar char="-"/>
            </a:pPr>
            <a:r>
              <a:rPr lang="en-US" sz="1200" i="0">
                <a:latin typeface="Arial" panose="020B0604020202020204" pitchFamily="34" charset="0"/>
                <a:cs typeface="Times New Roman" panose="02020603050405020304" pitchFamily="18" charset="0"/>
              </a:rPr>
              <a:t>&lt; Van </a:t>
            </a:r>
            <a:r>
              <a:rPr lang="en-US" sz="1200" i="0" err="1">
                <a:latin typeface="Arial" panose="020B0604020202020204" pitchFamily="34" charset="0"/>
                <a:cs typeface="Times New Roman" panose="02020603050405020304" pitchFamily="18" charset="0"/>
              </a:rPr>
              <a:t>naar</a:t>
            </a:r>
            <a:r>
              <a:rPr lang="en-US" sz="1200" i="0">
                <a:latin typeface="Arial" panose="020B0604020202020204" pitchFamily="34" charset="0"/>
                <a:cs typeface="Times New Roman" panose="02020603050405020304" pitchFamily="18" charset="0"/>
              </a:rPr>
              <a:t> </a:t>
            </a:r>
            <a:r>
              <a:rPr lang="en-US" sz="1200" i="0" err="1">
                <a:latin typeface="Arial" panose="020B0604020202020204" pitchFamily="34" charset="0"/>
                <a:cs typeface="Times New Roman" panose="02020603050405020304" pitchFamily="18" charset="0"/>
              </a:rPr>
              <a:t>lijst</a:t>
            </a:r>
            <a:r>
              <a:rPr lang="en-US" sz="1200" i="0">
                <a:latin typeface="Arial" panose="020B0604020202020204" pitchFamily="34" charset="0"/>
                <a:cs typeface="Times New Roman" panose="02020603050405020304" pitchFamily="18" charset="0"/>
              </a:rPr>
              <a:t> &gt;</a:t>
            </a:r>
          </a:p>
          <a:p>
            <a:pPr marL="171450" indent="-171450" fontAlgn="auto">
              <a:lnSpc>
                <a:spcPct val="130000"/>
              </a:lnSpc>
              <a:spcBef>
                <a:spcPts val="600"/>
              </a:spcBef>
              <a:spcAft>
                <a:spcPts val="0"/>
              </a:spcAft>
              <a:buFontTx/>
              <a:buChar char="-"/>
            </a:pPr>
            <a:r>
              <a:rPr lang="en-US" sz="1200" i="0">
                <a:latin typeface="Arial" panose="020B0604020202020204" pitchFamily="34" charset="0"/>
                <a:cs typeface="Times New Roman" panose="02020603050405020304" pitchFamily="18" charset="0"/>
              </a:rPr>
              <a:t>…………</a:t>
            </a:r>
          </a:p>
          <a:p>
            <a:pPr marL="171450" indent="-171450" fontAlgn="auto">
              <a:lnSpc>
                <a:spcPct val="130000"/>
              </a:lnSpc>
              <a:spcBef>
                <a:spcPts val="600"/>
              </a:spcBef>
              <a:spcAft>
                <a:spcPts val="0"/>
              </a:spcAft>
              <a:buFontTx/>
              <a:buChar char="-"/>
            </a:pPr>
            <a:endParaRPr lang="en-US" sz="1200" i="0">
              <a:latin typeface="Arial" panose="020B0604020202020204" pitchFamily="34" charset="0"/>
              <a:cs typeface="Times New Roman" panose="02020603050405020304" pitchFamily="18" charset="0"/>
            </a:endParaRPr>
          </a:p>
          <a:p>
            <a:pPr marL="171450" indent="-171450" fontAlgn="auto">
              <a:lnSpc>
                <a:spcPct val="130000"/>
              </a:lnSpc>
              <a:spcBef>
                <a:spcPts val="600"/>
              </a:spcBef>
              <a:spcAft>
                <a:spcPts val="0"/>
              </a:spcAft>
              <a:buFontTx/>
              <a:buChar char="-"/>
            </a:pPr>
            <a:endParaRPr lang="en-US" sz="1200" i="0">
              <a:latin typeface="Arial" panose="020B0604020202020204" pitchFamily="34" charset="0"/>
              <a:cs typeface="Times New Roman" panose="02020603050405020304" pitchFamily="18" charset="0"/>
            </a:endParaRPr>
          </a:p>
          <a:p>
            <a:pPr fontAlgn="auto">
              <a:lnSpc>
                <a:spcPct val="130000"/>
              </a:lnSpc>
              <a:spcBef>
                <a:spcPts val="600"/>
              </a:spcBef>
              <a:spcAft>
                <a:spcPts val="0"/>
              </a:spcAft>
            </a:pPr>
            <a:endParaRPr lang="nl-NL" sz="1200">
              <a:latin typeface="Arial" panose="020B0604020202020204" pitchFamily="34" charset="0"/>
              <a:cs typeface="Times New Roman" panose="02020603050405020304" pitchFamily="18" charset="0"/>
            </a:endParaRPr>
          </a:p>
          <a:p>
            <a:pPr marL="800100" lvl="1" indent="-342900" fontAlgn="auto">
              <a:lnSpc>
                <a:spcPct val="130000"/>
              </a:lnSpc>
              <a:spcBef>
                <a:spcPts val="600"/>
              </a:spcBef>
              <a:spcAft>
                <a:spcPts val="0"/>
              </a:spcAft>
              <a:buFont typeface="+mj-lt"/>
              <a:buAutoNum type="arabicPeriod"/>
            </a:pPr>
            <a:endParaRPr lang="nl-NL" sz="1200">
              <a:latin typeface="Arial" panose="020B0604020202020204" pitchFamily="34" charset="0"/>
              <a:cs typeface="Times New Roman" panose="02020603050405020304" pitchFamily="18" charset="0"/>
            </a:endParaRPr>
          </a:p>
        </p:txBody>
      </p:sp>
      <p:sp>
        <p:nvSpPr>
          <p:cNvPr id="5" name="Title 1"/>
          <p:cNvSpPr txBox="1">
            <a:spLocks/>
          </p:cNvSpPr>
          <p:nvPr/>
        </p:nvSpPr>
        <p:spPr>
          <a:xfrm>
            <a:off x="615680" y="129702"/>
            <a:ext cx="7886700" cy="571338"/>
          </a:xfrm>
          <a:prstGeom prst="rect">
            <a:avLst/>
          </a:prstGeom>
        </p:spPr>
        <p:txBody>
          <a:bodyPr vert="horz" lIns="91440" tIns="45720" rIns="91440" bIns="45720" rtlCol="0" anchor="ctr">
            <a:normAutofit fontScale="47500" lnSpcReduction="20000"/>
          </a:bodyPr>
          <a:lst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a:lstStyle>
          <a:p>
            <a:pPr fontAlgn="auto">
              <a:spcAft>
                <a:spcPts val="0"/>
              </a:spcAft>
            </a:pPr>
            <a:r>
              <a:rPr lang="nl-NL" sz="1800"/>
              <a:t> </a:t>
            </a:r>
            <a:br>
              <a:rPr lang="nl-NL" sz="2000"/>
            </a:br>
            <a:br>
              <a:rPr lang="nl-NL" sz="1200"/>
            </a:br>
            <a:r>
              <a:rPr lang="nl-NL" sz="5900">
                <a:solidFill>
                  <a:srgbClr val="002060"/>
                </a:solidFill>
              </a:rPr>
              <a:t>Bijlagen</a:t>
            </a:r>
            <a:r>
              <a:rPr lang="nl-NL" sz="3100">
                <a:solidFill>
                  <a:srgbClr val="FF0000"/>
                </a:solidFill>
              </a:rPr>
              <a:t> </a:t>
            </a:r>
            <a:r>
              <a:rPr lang="nl-NL" sz="3100"/>
              <a:t> </a:t>
            </a:r>
          </a:p>
        </p:txBody>
      </p:sp>
    </p:spTree>
    <p:extLst>
      <p:ext uri="{BB962C8B-B14F-4D97-AF65-F5344CB8AC3E}">
        <p14:creationId xmlns:p14="http://schemas.microsoft.com/office/powerpoint/2010/main" val="1938854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a:xfrm>
            <a:off x="628650" y="1103685"/>
            <a:ext cx="8257254" cy="3512560"/>
          </a:xfrm>
        </p:spPr>
        <p:txBody>
          <a:bodyPr wrap="square">
            <a:normAutofit/>
          </a:bodyPr>
          <a:lstStyle/>
          <a:p>
            <a:pPr>
              <a:lnSpc>
                <a:spcPct val="110000"/>
              </a:lnSpc>
              <a:spcAft>
                <a:spcPts val="0"/>
              </a:spcAft>
            </a:pPr>
            <a:r>
              <a:rPr lang="nl-NL" sz="1200">
                <a:solidFill>
                  <a:schemeClr val="accent1">
                    <a:lumMod val="75000"/>
                  </a:schemeClr>
                </a:solidFill>
              </a:rPr>
              <a:t>&lt; De Projectbrief beschrijft beknopt waarom het project nodig is (aanleiding), wat de huidige en de gewenste situatie is en waarom dit project noodzakelijk is. &gt;</a:t>
            </a:r>
          </a:p>
          <a:p>
            <a:pPr>
              <a:lnSpc>
                <a:spcPct val="110000"/>
              </a:lnSpc>
              <a:spcAft>
                <a:spcPts val="0"/>
              </a:spcAft>
            </a:pPr>
            <a:r>
              <a:rPr lang="nl-NL" sz="1200">
                <a:solidFill>
                  <a:schemeClr val="accent1">
                    <a:lumMod val="75000"/>
                  </a:schemeClr>
                </a:solidFill>
              </a:rPr>
              <a:t>&lt; Stel deze projectbrief efficiënt en eenvoudig op om een besluit te verkrijgen voor goedkeuring en uitvoering. Formuleer een en ander zodanig dat achteraf getoetst kan worden of de opdracht juist is uitgevoerd. &gt;</a:t>
            </a:r>
          </a:p>
          <a:p>
            <a:pPr>
              <a:lnSpc>
                <a:spcPct val="110000"/>
              </a:lnSpc>
              <a:spcAft>
                <a:spcPts val="0"/>
              </a:spcAft>
            </a:pPr>
            <a:r>
              <a:rPr lang="nl-NL" sz="1200">
                <a:solidFill>
                  <a:schemeClr val="accent1">
                    <a:lumMod val="75000"/>
                  </a:schemeClr>
                </a:solidFill>
              </a:rPr>
              <a:t>&lt; Leg de connectie (indien van toepassing) met het Projectmandaat. &gt;</a:t>
            </a:r>
          </a:p>
          <a:p>
            <a:pPr>
              <a:lnSpc>
                <a:spcPct val="110000"/>
              </a:lnSpc>
              <a:spcAft>
                <a:spcPts val="0"/>
              </a:spcAft>
            </a:pPr>
            <a:r>
              <a:rPr lang="nl-NL" sz="1200">
                <a:solidFill>
                  <a:schemeClr val="accent1">
                    <a:lumMod val="75000"/>
                  </a:schemeClr>
                </a:solidFill>
              </a:rPr>
              <a:t>&lt; Neem verwijzing op naar de Businesscase als deze er is. &gt;</a:t>
            </a:r>
          </a:p>
          <a:p>
            <a:pPr>
              <a:lnSpc>
                <a:spcPct val="110000"/>
              </a:lnSpc>
            </a:pPr>
            <a:r>
              <a:rPr lang="nl-NL" sz="1200">
                <a:solidFill>
                  <a:schemeClr val="accent1">
                    <a:lumMod val="75000"/>
                  </a:schemeClr>
                </a:solidFill>
                <a:cs typeface="Arial"/>
              </a:rPr>
              <a:t>&lt; NB. Gebruik de projecten routekaart om meer te weten te komen over deze fase en de aanpak ervoor.</a:t>
            </a:r>
            <a:r>
              <a:rPr lang="nl-NL" sz="1200">
                <a:solidFill>
                  <a:schemeClr val="accent1">
                    <a:lumMod val="75000"/>
                  </a:schemeClr>
                </a:solidFill>
                <a:ea typeface="+mn-lt"/>
                <a:cs typeface="+mn-lt"/>
              </a:rPr>
              <a:t> </a:t>
            </a:r>
            <a:r>
              <a:rPr lang="nl-NL" sz="1200">
                <a:solidFill>
                  <a:schemeClr val="accent1">
                    <a:lumMod val="75000"/>
                  </a:schemeClr>
                </a:solidFill>
                <a:ea typeface="+mn-lt"/>
                <a:cs typeface="+mn-lt"/>
                <a:hlinkClick r:id="rId2"/>
              </a:rPr>
              <a:t>https://erasmusmc.sharepoint.com/sites/ProjectenRoutekaart/SitePages/fase-2-projectbrief.aspx</a:t>
            </a:r>
            <a:r>
              <a:rPr lang="nl-NL" sz="1200">
                <a:solidFill>
                  <a:schemeClr val="accent1">
                    <a:lumMod val="75000"/>
                  </a:schemeClr>
                </a:solidFill>
                <a:ea typeface="+mn-lt"/>
                <a:cs typeface="+mn-lt"/>
              </a:rPr>
              <a:t> &gt;</a:t>
            </a:r>
            <a:endParaRPr lang="nl-NL" sz="1200">
              <a:solidFill>
                <a:schemeClr val="accent1">
                  <a:lumMod val="75000"/>
                </a:schemeClr>
              </a:solidFill>
              <a:latin typeface="Arial" panose="020B0604020202020204" pitchFamily="34" charset="0"/>
              <a:cs typeface="Arial" panose="020B0604020202020204" pitchFamily="34" charset="0"/>
            </a:endParaRPr>
          </a:p>
          <a:p>
            <a:pPr>
              <a:lnSpc>
                <a:spcPct val="110000"/>
              </a:lnSpc>
              <a:spcAft>
                <a:spcPts val="0"/>
              </a:spcAft>
            </a:pPr>
            <a:endParaRPr lang="nl-NL" sz="1200">
              <a:solidFill>
                <a:schemeClr val="accent1">
                  <a:lumMod val="75000"/>
                </a:schemeClr>
              </a:solidFill>
            </a:endParaRPr>
          </a:p>
          <a:p>
            <a:pPr>
              <a:lnSpc>
                <a:spcPct val="110000"/>
              </a:lnSpc>
            </a:pPr>
            <a:endParaRPr lang="nl-NL" sz="1200">
              <a:solidFill>
                <a:schemeClr val="accent1">
                  <a:lumMod val="75000"/>
                </a:schemeClr>
              </a:solidFill>
              <a:latin typeface="Arial" panose="020B0604020202020204" pitchFamily="34" charset="0"/>
            </a:endParaRPr>
          </a:p>
        </p:txBody>
      </p:sp>
      <p:sp>
        <p:nvSpPr>
          <p:cNvPr id="6" name="Title 1"/>
          <p:cNvSpPr txBox="1">
            <a:spLocks/>
          </p:cNvSpPr>
          <p:nvPr/>
        </p:nvSpPr>
        <p:spPr>
          <a:xfrm>
            <a:off x="560355" y="115137"/>
            <a:ext cx="7886700" cy="69258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a:lstStyle>
          <a:p>
            <a:pPr fontAlgn="auto">
              <a:spcAft>
                <a:spcPts val="0"/>
              </a:spcAft>
            </a:pPr>
            <a:r>
              <a:rPr lang="nl-NL" sz="2800"/>
              <a:t>1. Aanleiding</a:t>
            </a:r>
          </a:p>
        </p:txBody>
      </p:sp>
    </p:spTree>
    <p:extLst>
      <p:ext uri="{BB962C8B-B14F-4D97-AF65-F5344CB8AC3E}">
        <p14:creationId xmlns:p14="http://schemas.microsoft.com/office/powerpoint/2010/main" val="2735857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Content Placeholder 2"/>
          <p:cNvSpPr>
            <a:spLocks noGrp="1" noChangeAspect="1"/>
          </p:cNvSpPr>
          <p:nvPr>
            <p:ph idx="1"/>
          </p:nvPr>
        </p:nvSpPr>
        <p:spPr>
          <a:xfrm>
            <a:off x="628649" y="1115616"/>
            <a:ext cx="8264627" cy="3517107"/>
          </a:xfrm>
        </p:spPr>
        <p:txBody>
          <a:bodyPr vert="horz" wrap="square" lIns="91440" tIns="45720" rIns="91440" bIns="45720" rtlCol="0">
            <a:normAutofit/>
          </a:bodyPr>
          <a:lstStyle/>
          <a:p>
            <a:pPr>
              <a:lnSpc>
                <a:spcPct val="110000"/>
              </a:lnSpc>
            </a:pPr>
            <a:r>
              <a:rPr lang="nl-NL" sz="1100">
                <a:solidFill>
                  <a:schemeClr val="accent1">
                    <a:lumMod val="75000"/>
                  </a:schemeClr>
                </a:solidFill>
              </a:rPr>
              <a:t>&lt; Geef aan wat het doel is dat bereikt moet worden met het project en wat het gewenste eindresultaat is. &gt;</a:t>
            </a:r>
          </a:p>
          <a:p>
            <a:pPr>
              <a:lnSpc>
                <a:spcPct val="110000"/>
              </a:lnSpc>
            </a:pPr>
            <a:endParaRPr lang="nl-NL" sz="1200" i="1">
              <a:latin typeface="Arial" panose="020B0604020202020204" pitchFamily="34" charset="0"/>
            </a:endParaRPr>
          </a:p>
          <a:p>
            <a:pPr>
              <a:lnSpc>
                <a:spcPct val="110000"/>
              </a:lnSpc>
            </a:pPr>
            <a:endParaRPr lang="nl-NL" sz="1200" i="1">
              <a:latin typeface="Arial" panose="020B0604020202020204" pitchFamily="34" charset="0"/>
            </a:endParaRPr>
          </a:p>
        </p:txBody>
      </p:sp>
      <p:sp>
        <p:nvSpPr>
          <p:cNvPr id="5" name="Title 1"/>
          <p:cNvSpPr txBox="1">
            <a:spLocks/>
          </p:cNvSpPr>
          <p:nvPr/>
        </p:nvSpPr>
        <p:spPr>
          <a:xfrm>
            <a:off x="559668" y="114070"/>
            <a:ext cx="7886700" cy="65555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a:lstStyle>
          <a:p>
            <a:pPr fontAlgn="auto">
              <a:spcAft>
                <a:spcPts val="0"/>
              </a:spcAft>
            </a:pPr>
            <a:r>
              <a:rPr lang="nl-NL" sz="2800"/>
              <a:t>2. Doel en eindresultaat</a:t>
            </a:r>
          </a:p>
        </p:txBody>
      </p:sp>
    </p:spTree>
    <p:extLst>
      <p:ext uri="{BB962C8B-B14F-4D97-AF65-F5344CB8AC3E}">
        <p14:creationId xmlns:p14="http://schemas.microsoft.com/office/powerpoint/2010/main" val="2614297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122962"/>
            <a:ext cx="8272002" cy="3463785"/>
          </a:xfrm>
          <a:noFill/>
        </p:spPr>
        <p:txBody>
          <a:bodyPr vert="horz" lIns="91440" tIns="45720" rIns="91440" bIns="45720" rtlCol="0" anchor="t">
            <a:normAutofit fontScale="92500" lnSpcReduction="20000"/>
          </a:bodyPr>
          <a:lstStyle/>
          <a:p>
            <a:pPr>
              <a:lnSpc>
                <a:spcPct val="110000"/>
              </a:lnSpc>
              <a:spcAft>
                <a:spcPts val="0"/>
              </a:spcAft>
            </a:pPr>
            <a:r>
              <a:rPr lang="nl-NL" sz="1200" u="sng">
                <a:solidFill>
                  <a:schemeClr val="accent1">
                    <a:lumMod val="75000"/>
                  </a:schemeClr>
                </a:solidFill>
              </a:rPr>
              <a:t>Binnen scope</a:t>
            </a:r>
          </a:p>
          <a:p>
            <a:pPr>
              <a:lnSpc>
                <a:spcPct val="110000"/>
              </a:lnSpc>
            </a:pPr>
            <a:r>
              <a:rPr lang="nl-NL" sz="1200">
                <a:solidFill>
                  <a:schemeClr val="accent1">
                    <a:lumMod val="75000"/>
                  </a:schemeClr>
                </a:solidFill>
                <a:cs typeface="Arial"/>
              </a:rPr>
              <a:t>&lt; Benoem het (functioneel) programma van eisen</a:t>
            </a:r>
            <a:endParaRPr lang="nl-NL" sz="1200">
              <a:solidFill>
                <a:schemeClr val="accent1">
                  <a:lumMod val="75000"/>
                </a:schemeClr>
              </a:solidFill>
            </a:endParaRPr>
          </a:p>
          <a:p>
            <a:pPr>
              <a:lnSpc>
                <a:spcPct val="110000"/>
              </a:lnSpc>
              <a:spcAft>
                <a:spcPts val="0"/>
              </a:spcAft>
            </a:pPr>
            <a:r>
              <a:rPr lang="nl-NL" sz="1200">
                <a:solidFill>
                  <a:schemeClr val="accent1">
                    <a:lumMod val="75000"/>
                  </a:schemeClr>
                </a:solidFill>
              </a:rPr>
              <a:t>&lt; Benoem </a:t>
            </a:r>
            <a:r>
              <a:rPr lang="nl-NL" sz="1200" u="sng">
                <a:solidFill>
                  <a:schemeClr val="accent1">
                    <a:lumMod val="75000"/>
                  </a:schemeClr>
                </a:solidFill>
              </a:rPr>
              <a:t>alle</a:t>
            </a:r>
            <a:r>
              <a:rPr lang="nl-NL" sz="1200">
                <a:solidFill>
                  <a:schemeClr val="accent1">
                    <a:lumMod val="75000"/>
                  </a:schemeClr>
                </a:solidFill>
              </a:rPr>
              <a:t> werkzaamheden die binnen de scope van het project vallen &gt;</a:t>
            </a:r>
            <a:endParaRPr lang="nl-NL" sz="1200">
              <a:solidFill>
                <a:schemeClr val="accent1">
                  <a:lumMod val="75000"/>
                </a:schemeClr>
              </a:solidFill>
              <a:cs typeface="Arial"/>
            </a:endParaRPr>
          </a:p>
          <a:p>
            <a:pPr>
              <a:lnSpc>
                <a:spcPct val="110000"/>
              </a:lnSpc>
            </a:pPr>
            <a:r>
              <a:rPr lang="en-US" sz="1200">
                <a:solidFill>
                  <a:schemeClr val="accent1">
                    <a:lumMod val="75000"/>
                  </a:schemeClr>
                </a:solidFill>
              </a:rPr>
              <a:t>&lt; </a:t>
            </a:r>
            <a:r>
              <a:rPr lang="en-US" sz="1200" err="1">
                <a:solidFill>
                  <a:schemeClr val="accent1">
                    <a:lumMod val="75000"/>
                  </a:schemeClr>
                </a:solidFill>
              </a:rPr>
              <a:t>Geef</a:t>
            </a:r>
            <a:r>
              <a:rPr lang="en-US" sz="1200">
                <a:solidFill>
                  <a:schemeClr val="accent1">
                    <a:lumMod val="75000"/>
                  </a:schemeClr>
                </a:solidFill>
              </a:rPr>
              <a:t> </a:t>
            </a:r>
            <a:r>
              <a:rPr lang="en-US" sz="1200" err="1">
                <a:solidFill>
                  <a:schemeClr val="accent1">
                    <a:lumMod val="75000"/>
                  </a:schemeClr>
                </a:solidFill>
              </a:rPr>
              <a:t>bv</a:t>
            </a:r>
            <a:r>
              <a:rPr lang="en-US" sz="1200">
                <a:solidFill>
                  <a:schemeClr val="accent1">
                    <a:lumMod val="75000"/>
                  </a:schemeClr>
                </a:solidFill>
              </a:rPr>
              <a:t> aan </a:t>
            </a:r>
            <a:r>
              <a:rPr lang="en-US" sz="1200" err="1">
                <a:solidFill>
                  <a:schemeClr val="accent1">
                    <a:lumMod val="75000"/>
                  </a:schemeClr>
                </a:solidFill>
              </a:rPr>
              <a:t>dat</a:t>
            </a:r>
            <a:r>
              <a:rPr lang="en-US" sz="1200">
                <a:solidFill>
                  <a:schemeClr val="accent1">
                    <a:lumMod val="75000"/>
                  </a:schemeClr>
                </a:solidFill>
              </a:rPr>
              <a:t> </a:t>
            </a:r>
            <a:r>
              <a:rPr lang="en-US" sz="1200" err="1">
                <a:solidFill>
                  <a:schemeClr val="accent1">
                    <a:lumMod val="75000"/>
                  </a:schemeClr>
                </a:solidFill>
              </a:rPr>
              <a:t>een</a:t>
            </a:r>
            <a:r>
              <a:rPr lang="en-US" sz="1200">
                <a:solidFill>
                  <a:schemeClr val="accent1">
                    <a:lumMod val="75000"/>
                  </a:schemeClr>
                </a:solidFill>
              </a:rPr>
              <a:t> </a:t>
            </a:r>
            <a:r>
              <a:rPr lang="en-US" sz="1200" err="1">
                <a:solidFill>
                  <a:schemeClr val="accent1">
                    <a:lumMod val="75000"/>
                  </a:schemeClr>
                </a:solidFill>
              </a:rPr>
              <a:t>gebouw</a:t>
            </a:r>
            <a:r>
              <a:rPr lang="en-US" sz="1200">
                <a:solidFill>
                  <a:schemeClr val="accent1">
                    <a:lumMod val="75000"/>
                  </a:schemeClr>
                </a:solidFill>
              </a:rPr>
              <a:t> </a:t>
            </a:r>
            <a:r>
              <a:rPr lang="en-US" sz="1200" err="1">
                <a:solidFill>
                  <a:schemeClr val="accent1">
                    <a:lumMod val="75000"/>
                  </a:schemeClr>
                </a:solidFill>
              </a:rPr>
              <a:t>leeg</a:t>
            </a:r>
            <a:r>
              <a:rPr lang="en-US" sz="1200">
                <a:solidFill>
                  <a:schemeClr val="accent1">
                    <a:lumMod val="75000"/>
                  </a:schemeClr>
                </a:solidFill>
              </a:rPr>
              <a:t> </a:t>
            </a:r>
            <a:r>
              <a:rPr lang="en-US" sz="1200" err="1">
                <a:solidFill>
                  <a:schemeClr val="accent1">
                    <a:lumMod val="75000"/>
                  </a:schemeClr>
                </a:solidFill>
              </a:rPr>
              <a:t>moet</a:t>
            </a:r>
            <a:r>
              <a:rPr lang="en-US" sz="1200">
                <a:solidFill>
                  <a:schemeClr val="accent1">
                    <a:lumMod val="75000"/>
                  </a:schemeClr>
                </a:solidFill>
              </a:rPr>
              <a:t> </a:t>
            </a:r>
            <a:r>
              <a:rPr lang="en-US" sz="1200" err="1">
                <a:solidFill>
                  <a:schemeClr val="accent1">
                    <a:lumMod val="75000"/>
                  </a:schemeClr>
                </a:solidFill>
              </a:rPr>
              <a:t>maken</a:t>
            </a:r>
            <a:r>
              <a:rPr lang="en-US" sz="1200">
                <a:solidFill>
                  <a:schemeClr val="accent1">
                    <a:lumMod val="75000"/>
                  </a:schemeClr>
                </a:solidFill>
              </a:rPr>
              <a:t>, </a:t>
            </a:r>
            <a:r>
              <a:rPr lang="en-US" sz="1200" err="1">
                <a:solidFill>
                  <a:schemeClr val="accent1">
                    <a:lumMod val="75000"/>
                  </a:schemeClr>
                </a:solidFill>
              </a:rPr>
              <a:t>schuifruimte</a:t>
            </a:r>
            <a:r>
              <a:rPr lang="en-US" sz="1200">
                <a:solidFill>
                  <a:schemeClr val="accent1">
                    <a:lumMod val="75000"/>
                  </a:schemeClr>
                </a:solidFill>
              </a:rPr>
              <a:t>, </a:t>
            </a:r>
            <a:r>
              <a:rPr lang="en-US" sz="1200" err="1">
                <a:solidFill>
                  <a:schemeClr val="accent1">
                    <a:lumMod val="75000"/>
                  </a:schemeClr>
                </a:solidFill>
              </a:rPr>
              <a:t>interimvoorzieningen</a:t>
            </a:r>
            <a:r>
              <a:rPr lang="en-US" sz="1200">
                <a:solidFill>
                  <a:schemeClr val="accent1">
                    <a:lumMod val="75000"/>
                  </a:schemeClr>
                </a:solidFill>
              </a:rPr>
              <a:t>, </a:t>
            </a:r>
            <a:r>
              <a:rPr lang="en-US" sz="1200" err="1">
                <a:solidFill>
                  <a:schemeClr val="accent1">
                    <a:lumMod val="75000"/>
                  </a:schemeClr>
                </a:solidFill>
              </a:rPr>
              <a:t>verhuizingen</a:t>
            </a:r>
            <a:r>
              <a:rPr lang="en-US" sz="1200">
                <a:solidFill>
                  <a:schemeClr val="accent1">
                    <a:lumMod val="75000"/>
                  </a:schemeClr>
                </a:solidFill>
              </a:rPr>
              <a:t> </a:t>
            </a:r>
            <a:r>
              <a:rPr lang="en-US" sz="1200" err="1">
                <a:solidFill>
                  <a:schemeClr val="accent1">
                    <a:lumMod val="75000"/>
                  </a:schemeClr>
                </a:solidFill>
              </a:rPr>
              <a:t>etc</a:t>
            </a:r>
            <a:r>
              <a:rPr lang="en-US" sz="1200">
                <a:solidFill>
                  <a:schemeClr val="accent1">
                    <a:lumMod val="75000"/>
                  </a:schemeClr>
                </a:solidFill>
              </a:rPr>
              <a:t> &gt;</a:t>
            </a:r>
            <a:endParaRPr lang="en-US" sz="1200">
              <a:solidFill>
                <a:schemeClr val="accent1">
                  <a:lumMod val="75000"/>
                </a:schemeClr>
              </a:solidFill>
              <a:cs typeface="Arial"/>
            </a:endParaRPr>
          </a:p>
          <a:p>
            <a:pPr>
              <a:lnSpc>
                <a:spcPct val="110000"/>
              </a:lnSpc>
            </a:pPr>
            <a:r>
              <a:rPr lang="en-US" sz="1200">
                <a:solidFill>
                  <a:schemeClr val="accent1">
                    <a:lumMod val="75000"/>
                  </a:schemeClr>
                </a:solidFill>
              </a:rPr>
              <a:t>&lt; </a:t>
            </a:r>
            <a:r>
              <a:rPr lang="en-US" sz="1200" err="1">
                <a:solidFill>
                  <a:schemeClr val="accent1">
                    <a:lumMod val="75000"/>
                  </a:schemeClr>
                </a:solidFill>
              </a:rPr>
              <a:t>Geef</a:t>
            </a:r>
            <a:r>
              <a:rPr lang="en-US" sz="1200">
                <a:solidFill>
                  <a:schemeClr val="accent1">
                    <a:lumMod val="75000"/>
                  </a:schemeClr>
                </a:solidFill>
              </a:rPr>
              <a:t> </a:t>
            </a:r>
            <a:r>
              <a:rPr lang="en-US" sz="1200" err="1">
                <a:solidFill>
                  <a:schemeClr val="accent1">
                    <a:lumMod val="75000"/>
                  </a:schemeClr>
                </a:solidFill>
              </a:rPr>
              <a:t>indien</a:t>
            </a:r>
            <a:r>
              <a:rPr lang="en-US" sz="1200">
                <a:solidFill>
                  <a:schemeClr val="accent1">
                    <a:lumMod val="75000"/>
                  </a:schemeClr>
                </a:solidFill>
              </a:rPr>
              <a:t> van </a:t>
            </a:r>
            <a:r>
              <a:rPr lang="en-US" sz="1200" err="1">
                <a:solidFill>
                  <a:schemeClr val="accent1">
                    <a:lumMod val="75000"/>
                  </a:schemeClr>
                </a:solidFill>
              </a:rPr>
              <a:t>toepassing</a:t>
            </a:r>
            <a:r>
              <a:rPr lang="en-US" sz="1200">
                <a:solidFill>
                  <a:schemeClr val="accent1">
                    <a:lumMod val="75000"/>
                  </a:schemeClr>
                </a:solidFill>
              </a:rPr>
              <a:t> </a:t>
            </a:r>
            <a:r>
              <a:rPr lang="en-US" sz="1200" err="1">
                <a:solidFill>
                  <a:schemeClr val="accent1">
                    <a:lumMod val="75000"/>
                  </a:schemeClr>
                </a:solidFill>
              </a:rPr>
              <a:t>oodzakelijk</a:t>
            </a:r>
            <a:r>
              <a:rPr lang="en-US" sz="1200">
                <a:solidFill>
                  <a:schemeClr val="accent1">
                    <a:lumMod val="75000"/>
                  </a:schemeClr>
                </a:solidFill>
              </a:rPr>
              <a:t> de van en </a:t>
            </a:r>
            <a:r>
              <a:rPr lang="en-US" sz="1200" err="1">
                <a:solidFill>
                  <a:schemeClr val="accent1">
                    <a:lumMod val="75000"/>
                  </a:schemeClr>
                </a:solidFill>
              </a:rPr>
              <a:t>naar</a:t>
            </a:r>
            <a:r>
              <a:rPr lang="en-US" sz="1200">
                <a:solidFill>
                  <a:schemeClr val="accent1">
                    <a:lumMod val="75000"/>
                  </a:schemeClr>
                </a:solidFill>
              </a:rPr>
              <a:t> </a:t>
            </a:r>
            <a:r>
              <a:rPr lang="en-US" sz="1200" err="1">
                <a:solidFill>
                  <a:schemeClr val="accent1">
                    <a:lumMod val="75000"/>
                  </a:schemeClr>
                </a:solidFill>
              </a:rPr>
              <a:t>lijst</a:t>
            </a:r>
            <a:r>
              <a:rPr lang="en-US" sz="1200">
                <a:solidFill>
                  <a:schemeClr val="accent1">
                    <a:lumMod val="75000"/>
                  </a:schemeClr>
                </a:solidFill>
              </a:rPr>
              <a:t> </a:t>
            </a:r>
            <a:r>
              <a:rPr lang="en-US" sz="1200" err="1">
                <a:solidFill>
                  <a:schemeClr val="accent1">
                    <a:lumMod val="75000"/>
                  </a:schemeClr>
                </a:solidFill>
              </a:rPr>
              <a:t>weer</a:t>
            </a:r>
            <a:r>
              <a:rPr lang="en-US" sz="1200">
                <a:solidFill>
                  <a:schemeClr val="accent1">
                    <a:lumMod val="75000"/>
                  </a:schemeClr>
                </a:solidFill>
              </a:rPr>
              <a:t> in de </a:t>
            </a:r>
            <a:r>
              <a:rPr lang="en-US" sz="1200" err="1">
                <a:solidFill>
                  <a:schemeClr val="accent1">
                    <a:lumMod val="75000"/>
                  </a:schemeClr>
                </a:solidFill>
              </a:rPr>
              <a:t>bijlage</a:t>
            </a:r>
            <a:r>
              <a:rPr lang="en-US" sz="1200">
                <a:solidFill>
                  <a:schemeClr val="accent1">
                    <a:lumMod val="75000"/>
                  </a:schemeClr>
                </a:solidFill>
              </a:rPr>
              <a:t> &gt;</a:t>
            </a:r>
          </a:p>
          <a:p>
            <a:pPr>
              <a:lnSpc>
                <a:spcPct val="110000"/>
              </a:lnSpc>
            </a:pPr>
            <a:endParaRPr lang="en-US" sz="1200">
              <a:solidFill>
                <a:schemeClr val="accent1">
                  <a:lumMod val="75000"/>
                </a:schemeClr>
              </a:solidFill>
              <a:cs typeface="Arial"/>
            </a:endParaRPr>
          </a:p>
          <a:p>
            <a:pPr>
              <a:lnSpc>
                <a:spcPct val="110000"/>
              </a:lnSpc>
            </a:pPr>
            <a:r>
              <a:rPr lang="nl-NL" sz="1200" u="sng">
                <a:solidFill>
                  <a:schemeClr val="accent1">
                    <a:lumMod val="75000"/>
                  </a:schemeClr>
                </a:solidFill>
              </a:rPr>
              <a:t>Business Case </a:t>
            </a:r>
            <a:endParaRPr lang="nl-NL" sz="1200" u="sng">
              <a:solidFill>
                <a:schemeClr val="accent1">
                  <a:lumMod val="75000"/>
                </a:schemeClr>
              </a:solidFill>
              <a:cs typeface="Arial"/>
            </a:endParaRPr>
          </a:p>
          <a:p>
            <a:pPr>
              <a:lnSpc>
                <a:spcPct val="110000"/>
              </a:lnSpc>
            </a:pPr>
            <a:r>
              <a:rPr lang="en-US" sz="1200">
                <a:solidFill>
                  <a:schemeClr val="accent1">
                    <a:lumMod val="75000"/>
                  </a:schemeClr>
                </a:solidFill>
              </a:rPr>
              <a:t>&lt; </a:t>
            </a:r>
            <a:r>
              <a:rPr lang="en-US" sz="1200" err="1">
                <a:solidFill>
                  <a:schemeClr val="accent1">
                    <a:lumMod val="75000"/>
                  </a:schemeClr>
                </a:solidFill>
              </a:rPr>
              <a:t>Verwijzing</a:t>
            </a:r>
            <a:r>
              <a:rPr lang="en-US" sz="1200">
                <a:solidFill>
                  <a:schemeClr val="accent1">
                    <a:lumMod val="75000"/>
                  </a:schemeClr>
                </a:solidFill>
              </a:rPr>
              <a:t> </a:t>
            </a:r>
            <a:r>
              <a:rPr lang="en-US" sz="1200" err="1">
                <a:solidFill>
                  <a:schemeClr val="accent1">
                    <a:lumMod val="75000"/>
                  </a:schemeClr>
                </a:solidFill>
              </a:rPr>
              <a:t>naar</a:t>
            </a:r>
            <a:r>
              <a:rPr lang="en-US" sz="1200">
                <a:solidFill>
                  <a:schemeClr val="accent1">
                    <a:lumMod val="75000"/>
                  </a:schemeClr>
                </a:solidFill>
              </a:rPr>
              <a:t> het document BC en </a:t>
            </a:r>
            <a:r>
              <a:rPr lang="en-US" sz="1200" err="1">
                <a:solidFill>
                  <a:schemeClr val="accent1">
                    <a:lumMod val="75000"/>
                  </a:schemeClr>
                </a:solidFill>
              </a:rPr>
              <a:t>wanneer</a:t>
            </a:r>
            <a:r>
              <a:rPr lang="en-US" sz="1200">
                <a:solidFill>
                  <a:schemeClr val="accent1">
                    <a:lumMod val="75000"/>
                  </a:schemeClr>
                </a:solidFill>
              </a:rPr>
              <a:t> en door </a:t>
            </a:r>
            <a:r>
              <a:rPr lang="en-US" sz="1200" err="1">
                <a:solidFill>
                  <a:schemeClr val="accent1">
                    <a:lumMod val="75000"/>
                  </a:schemeClr>
                </a:solidFill>
              </a:rPr>
              <a:t>wie</a:t>
            </a:r>
            <a:r>
              <a:rPr lang="en-US" sz="1200">
                <a:solidFill>
                  <a:schemeClr val="accent1">
                    <a:lumMod val="75000"/>
                  </a:schemeClr>
                </a:solidFill>
              </a:rPr>
              <a:t> </a:t>
            </a:r>
            <a:r>
              <a:rPr lang="en-US" sz="1200" err="1">
                <a:solidFill>
                  <a:schemeClr val="accent1">
                    <a:lumMod val="75000"/>
                  </a:schemeClr>
                </a:solidFill>
              </a:rPr>
              <a:t>deze</a:t>
            </a:r>
            <a:r>
              <a:rPr lang="en-US" sz="1200">
                <a:solidFill>
                  <a:schemeClr val="accent1">
                    <a:lumMod val="75000"/>
                  </a:schemeClr>
                </a:solidFill>
              </a:rPr>
              <a:t> is </a:t>
            </a:r>
            <a:r>
              <a:rPr lang="en-US" sz="1200" err="1">
                <a:solidFill>
                  <a:schemeClr val="accent1">
                    <a:lumMod val="75000"/>
                  </a:schemeClr>
                </a:solidFill>
              </a:rPr>
              <a:t>goedgekeurd</a:t>
            </a:r>
            <a:r>
              <a:rPr lang="en-US" sz="1200">
                <a:solidFill>
                  <a:schemeClr val="accent1">
                    <a:lumMod val="75000"/>
                  </a:schemeClr>
                </a:solidFill>
              </a:rPr>
              <a:t>. &gt;</a:t>
            </a:r>
            <a:endParaRPr lang="en-US" sz="1200">
              <a:solidFill>
                <a:schemeClr val="accent1">
                  <a:lumMod val="75000"/>
                </a:schemeClr>
              </a:solidFill>
              <a:cs typeface="Arial"/>
            </a:endParaRPr>
          </a:p>
          <a:p>
            <a:pPr>
              <a:lnSpc>
                <a:spcPct val="110000"/>
              </a:lnSpc>
            </a:pPr>
            <a:r>
              <a:rPr lang="en-US" sz="1200">
                <a:solidFill>
                  <a:schemeClr val="accent1">
                    <a:lumMod val="75000"/>
                  </a:schemeClr>
                </a:solidFill>
              </a:rPr>
              <a:t>&lt; Of </a:t>
            </a:r>
            <a:r>
              <a:rPr lang="en-US" sz="1200" err="1">
                <a:solidFill>
                  <a:schemeClr val="accent1">
                    <a:lumMod val="75000"/>
                  </a:schemeClr>
                </a:solidFill>
              </a:rPr>
              <a:t>argumentatie</a:t>
            </a:r>
            <a:r>
              <a:rPr lang="en-US" sz="1200">
                <a:solidFill>
                  <a:schemeClr val="accent1">
                    <a:lumMod val="75000"/>
                  </a:schemeClr>
                </a:solidFill>
              </a:rPr>
              <a:t> </a:t>
            </a:r>
            <a:r>
              <a:rPr lang="en-US" sz="1200" err="1">
                <a:solidFill>
                  <a:schemeClr val="accent1">
                    <a:lumMod val="75000"/>
                  </a:schemeClr>
                </a:solidFill>
              </a:rPr>
              <a:t>waarom</a:t>
            </a:r>
            <a:r>
              <a:rPr lang="en-US" sz="1200">
                <a:solidFill>
                  <a:schemeClr val="accent1">
                    <a:lumMod val="75000"/>
                  </a:schemeClr>
                </a:solidFill>
              </a:rPr>
              <a:t> </a:t>
            </a:r>
            <a:r>
              <a:rPr lang="en-US" sz="1200" err="1">
                <a:solidFill>
                  <a:schemeClr val="accent1">
                    <a:lumMod val="75000"/>
                  </a:schemeClr>
                </a:solidFill>
              </a:rPr>
              <a:t>er</a:t>
            </a:r>
            <a:r>
              <a:rPr lang="en-US" sz="1200">
                <a:solidFill>
                  <a:schemeClr val="accent1">
                    <a:lumMod val="75000"/>
                  </a:schemeClr>
                </a:solidFill>
              </a:rPr>
              <a:t> </a:t>
            </a:r>
            <a:r>
              <a:rPr lang="en-US" sz="1200" err="1">
                <a:solidFill>
                  <a:schemeClr val="accent1">
                    <a:lumMod val="75000"/>
                  </a:schemeClr>
                </a:solidFill>
              </a:rPr>
              <a:t>geen</a:t>
            </a:r>
            <a:r>
              <a:rPr lang="en-US" sz="1200">
                <a:solidFill>
                  <a:schemeClr val="accent1">
                    <a:lumMod val="75000"/>
                  </a:schemeClr>
                </a:solidFill>
              </a:rPr>
              <a:t> BC is </a:t>
            </a:r>
            <a:r>
              <a:rPr lang="en-US" sz="1200" err="1">
                <a:solidFill>
                  <a:schemeClr val="accent1">
                    <a:lumMod val="75000"/>
                  </a:schemeClr>
                </a:solidFill>
              </a:rPr>
              <a:t>opgesteld</a:t>
            </a:r>
            <a:r>
              <a:rPr lang="en-US" sz="1200">
                <a:solidFill>
                  <a:schemeClr val="accent1">
                    <a:lumMod val="75000"/>
                  </a:schemeClr>
                </a:solidFill>
              </a:rPr>
              <a:t>. &gt;</a:t>
            </a:r>
            <a:endParaRPr lang="en-US" sz="1200">
              <a:solidFill>
                <a:schemeClr val="accent1">
                  <a:lumMod val="75000"/>
                </a:schemeClr>
              </a:solidFill>
              <a:cs typeface="Arial"/>
            </a:endParaRPr>
          </a:p>
          <a:p>
            <a:pPr>
              <a:lnSpc>
                <a:spcPct val="110000"/>
              </a:lnSpc>
              <a:spcAft>
                <a:spcPts val="0"/>
              </a:spcAft>
            </a:pPr>
            <a:endParaRPr lang="nl-NL" sz="1200">
              <a:solidFill>
                <a:schemeClr val="accent1">
                  <a:lumMod val="75000"/>
                </a:schemeClr>
              </a:solidFill>
            </a:endParaRPr>
          </a:p>
          <a:p>
            <a:pPr>
              <a:lnSpc>
                <a:spcPct val="110000"/>
              </a:lnSpc>
            </a:pPr>
            <a:r>
              <a:rPr lang="nl-NL" sz="1200" u="sng">
                <a:solidFill>
                  <a:schemeClr val="accent1">
                    <a:lumMod val="75000"/>
                  </a:schemeClr>
                </a:solidFill>
              </a:rPr>
              <a:t>Buiten scope </a:t>
            </a:r>
            <a:endParaRPr lang="nl-NL" sz="1200" u="sng">
              <a:solidFill>
                <a:schemeClr val="accent1">
                  <a:lumMod val="75000"/>
                </a:schemeClr>
              </a:solidFill>
              <a:cs typeface="Arial"/>
            </a:endParaRPr>
          </a:p>
          <a:p>
            <a:pPr>
              <a:lnSpc>
                <a:spcPct val="110000"/>
              </a:lnSpc>
              <a:spcAft>
                <a:spcPts val="0"/>
              </a:spcAft>
            </a:pPr>
            <a:r>
              <a:rPr lang="nl-NL" sz="1200">
                <a:solidFill>
                  <a:schemeClr val="accent1">
                    <a:lumMod val="75000"/>
                  </a:schemeClr>
                </a:solidFill>
              </a:rPr>
              <a:t>&lt; Benoem de werkzaamheden die expliciet niet in de scope van het project vallen. Geef waar nodig aan waarom daarvoor is gekozen. &gt;</a:t>
            </a:r>
            <a:endParaRPr lang="nl-NL" sz="1200">
              <a:solidFill>
                <a:schemeClr val="accent1">
                  <a:lumMod val="75000"/>
                </a:schemeClr>
              </a:solidFill>
              <a:cs typeface="Arial"/>
            </a:endParaRPr>
          </a:p>
          <a:p>
            <a:pPr>
              <a:lnSpc>
                <a:spcPct val="110000"/>
              </a:lnSpc>
            </a:pPr>
            <a:r>
              <a:rPr lang="en-US" sz="1200">
                <a:solidFill>
                  <a:schemeClr val="accent1">
                    <a:lumMod val="75000"/>
                  </a:schemeClr>
                </a:solidFill>
              </a:rPr>
              <a:t>&lt; </a:t>
            </a:r>
            <a:r>
              <a:rPr lang="en-US" sz="1200" err="1">
                <a:solidFill>
                  <a:schemeClr val="accent1">
                    <a:lumMod val="75000"/>
                  </a:schemeClr>
                </a:solidFill>
              </a:rPr>
              <a:t>Als</a:t>
            </a:r>
            <a:r>
              <a:rPr lang="en-US" sz="1200">
                <a:solidFill>
                  <a:schemeClr val="accent1">
                    <a:lumMod val="75000"/>
                  </a:schemeClr>
                </a:solidFill>
              </a:rPr>
              <a:t> je </a:t>
            </a:r>
            <a:r>
              <a:rPr lang="en-US" sz="1200" err="1">
                <a:solidFill>
                  <a:schemeClr val="accent1">
                    <a:lumMod val="75000"/>
                  </a:schemeClr>
                </a:solidFill>
              </a:rPr>
              <a:t>iets</a:t>
            </a:r>
            <a:r>
              <a:rPr lang="en-US" sz="1200">
                <a:solidFill>
                  <a:schemeClr val="accent1">
                    <a:lumMod val="75000"/>
                  </a:schemeClr>
                </a:solidFill>
              </a:rPr>
              <a:t> </a:t>
            </a:r>
            <a:r>
              <a:rPr lang="en-US" sz="1200" err="1">
                <a:solidFill>
                  <a:schemeClr val="accent1">
                    <a:lumMod val="75000"/>
                  </a:schemeClr>
                </a:solidFill>
              </a:rPr>
              <a:t>buiten</a:t>
            </a:r>
            <a:r>
              <a:rPr lang="en-US" sz="1200">
                <a:solidFill>
                  <a:schemeClr val="accent1">
                    <a:lumMod val="75000"/>
                  </a:schemeClr>
                </a:solidFill>
              </a:rPr>
              <a:t> scope </a:t>
            </a:r>
            <a:r>
              <a:rPr lang="en-US" sz="1200" err="1">
                <a:solidFill>
                  <a:schemeClr val="accent1">
                    <a:lumMod val="75000"/>
                  </a:schemeClr>
                </a:solidFill>
              </a:rPr>
              <a:t>plaatst</a:t>
            </a:r>
            <a:r>
              <a:rPr lang="en-US" sz="1200">
                <a:solidFill>
                  <a:schemeClr val="accent1">
                    <a:lumMod val="75000"/>
                  </a:schemeClr>
                </a:solidFill>
              </a:rPr>
              <a:t> is de </a:t>
            </a:r>
            <a:r>
              <a:rPr lang="en-US" sz="1200" err="1">
                <a:solidFill>
                  <a:schemeClr val="accent1">
                    <a:lumMod val="75000"/>
                  </a:schemeClr>
                </a:solidFill>
              </a:rPr>
              <a:t>vervolgvraag</a:t>
            </a:r>
            <a:r>
              <a:rPr lang="en-US" sz="1200">
                <a:solidFill>
                  <a:schemeClr val="accent1">
                    <a:lumMod val="75000"/>
                  </a:schemeClr>
                </a:solidFill>
              </a:rPr>
              <a:t> </a:t>
            </a:r>
            <a:r>
              <a:rPr lang="en-US" sz="1200" err="1">
                <a:solidFill>
                  <a:schemeClr val="accent1">
                    <a:lumMod val="75000"/>
                  </a:schemeClr>
                </a:solidFill>
              </a:rPr>
              <a:t>wie</a:t>
            </a:r>
            <a:r>
              <a:rPr lang="en-US" sz="1200">
                <a:solidFill>
                  <a:schemeClr val="accent1">
                    <a:lumMod val="75000"/>
                  </a:schemeClr>
                </a:solidFill>
              </a:rPr>
              <a:t>/</a:t>
            </a:r>
            <a:r>
              <a:rPr lang="en-US" sz="1200" err="1">
                <a:solidFill>
                  <a:schemeClr val="accent1">
                    <a:lumMod val="75000"/>
                  </a:schemeClr>
                </a:solidFill>
              </a:rPr>
              <a:t>wanneer</a:t>
            </a:r>
            <a:r>
              <a:rPr lang="en-US" sz="1200">
                <a:solidFill>
                  <a:schemeClr val="accent1">
                    <a:lumMod val="75000"/>
                  </a:schemeClr>
                </a:solidFill>
              </a:rPr>
              <a:t> </a:t>
            </a:r>
            <a:r>
              <a:rPr lang="en-US" sz="1200" err="1">
                <a:solidFill>
                  <a:schemeClr val="accent1">
                    <a:lumMod val="75000"/>
                  </a:schemeClr>
                </a:solidFill>
              </a:rPr>
              <a:t>dit</a:t>
            </a:r>
            <a:r>
              <a:rPr lang="en-US" sz="1200">
                <a:solidFill>
                  <a:schemeClr val="accent1">
                    <a:lumMod val="75000"/>
                  </a:schemeClr>
                </a:solidFill>
              </a:rPr>
              <a:t> </a:t>
            </a:r>
            <a:r>
              <a:rPr lang="en-US" sz="1200" err="1">
                <a:solidFill>
                  <a:schemeClr val="accent1">
                    <a:lumMod val="75000"/>
                  </a:schemeClr>
                </a:solidFill>
              </a:rPr>
              <a:t>deel</a:t>
            </a:r>
            <a:r>
              <a:rPr lang="en-US" sz="1200">
                <a:solidFill>
                  <a:schemeClr val="accent1">
                    <a:lumMod val="75000"/>
                  </a:schemeClr>
                </a:solidFill>
              </a:rPr>
              <a:t> </a:t>
            </a:r>
            <a:r>
              <a:rPr lang="en-US" sz="1200" err="1">
                <a:solidFill>
                  <a:schemeClr val="accent1">
                    <a:lumMod val="75000"/>
                  </a:schemeClr>
                </a:solidFill>
              </a:rPr>
              <a:t>dan</a:t>
            </a:r>
            <a:r>
              <a:rPr lang="en-US" sz="1200">
                <a:solidFill>
                  <a:schemeClr val="accent1">
                    <a:lumMod val="75000"/>
                  </a:schemeClr>
                </a:solidFill>
              </a:rPr>
              <a:t> </a:t>
            </a:r>
            <a:r>
              <a:rPr lang="en-US" sz="1200" err="1">
                <a:solidFill>
                  <a:schemeClr val="accent1">
                    <a:lumMod val="75000"/>
                  </a:schemeClr>
                </a:solidFill>
              </a:rPr>
              <a:t>oppakt</a:t>
            </a:r>
            <a:r>
              <a:rPr lang="en-US" sz="1200">
                <a:solidFill>
                  <a:schemeClr val="accent1">
                    <a:lumMod val="75000"/>
                  </a:schemeClr>
                </a:solidFill>
              </a:rPr>
              <a:t> en </a:t>
            </a:r>
            <a:r>
              <a:rPr lang="en-US" sz="1200" err="1">
                <a:solidFill>
                  <a:schemeClr val="accent1">
                    <a:lumMod val="75000"/>
                  </a:schemeClr>
                </a:solidFill>
              </a:rPr>
              <a:t>beantwoord</a:t>
            </a:r>
            <a:r>
              <a:rPr lang="en-US" sz="1200">
                <a:solidFill>
                  <a:schemeClr val="accent1">
                    <a:lumMod val="75000"/>
                  </a:schemeClr>
                </a:solidFill>
              </a:rPr>
              <a:t> </a:t>
            </a:r>
            <a:r>
              <a:rPr lang="en-US" sz="1200" err="1">
                <a:solidFill>
                  <a:schemeClr val="accent1">
                    <a:lumMod val="75000"/>
                  </a:schemeClr>
                </a:solidFill>
              </a:rPr>
              <a:t>dan</a:t>
            </a:r>
            <a:r>
              <a:rPr lang="en-US" sz="1200">
                <a:solidFill>
                  <a:schemeClr val="accent1">
                    <a:lumMod val="75000"/>
                  </a:schemeClr>
                </a:solidFill>
              </a:rPr>
              <a:t> </a:t>
            </a:r>
            <a:r>
              <a:rPr lang="en-US" sz="1200" err="1">
                <a:solidFill>
                  <a:schemeClr val="accent1">
                    <a:lumMod val="75000"/>
                  </a:schemeClr>
                </a:solidFill>
              </a:rPr>
              <a:t>deze</a:t>
            </a:r>
            <a:r>
              <a:rPr lang="en-US" sz="1200">
                <a:solidFill>
                  <a:schemeClr val="accent1">
                    <a:lumMod val="75000"/>
                  </a:schemeClr>
                </a:solidFill>
              </a:rPr>
              <a:t> </a:t>
            </a:r>
            <a:r>
              <a:rPr lang="en-US" sz="1200" err="1">
                <a:solidFill>
                  <a:schemeClr val="accent1">
                    <a:lumMod val="75000"/>
                  </a:schemeClr>
                </a:solidFill>
              </a:rPr>
              <a:t>vraag</a:t>
            </a:r>
            <a:r>
              <a:rPr lang="en-US" sz="1200">
                <a:solidFill>
                  <a:schemeClr val="accent1">
                    <a:lumMod val="75000"/>
                  </a:schemeClr>
                </a:solidFill>
              </a:rPr>
              <a:t>. &gt;</a:t>
            </a:r>
            <a:endParaRPr lang="nl-NL" sz="1200">
              <a:solidFill>
                <a:schemeClr val="accent1">
                  <a:lumMod val="75000"/>
                </a:schemeClr>
              </a:solidFill>
            </a:endParaRPr>
          </a:p>
          <a:p>
            <a:pPr marL="171450" indent="-171450">
              <a:lnSpc>
                <a:spcPct val="110000"/>
              </a:lnSpc>
              <a:spcAft>
                <a:spcPts val="0"/>
              </a:spcAft>
              <a:buFont typeface="Arial" panose="020B0604020202020204" pitchFamily="34" charset="0"/>
              <a:buChar char="•"/>
            </a:pPr>
            <a:endParaRPr lang="nl-NL" sz="1200">
              <a:solidFill>
                <a:schemeClr val="accent1">
                  <a:lumMod val="75000"/>
                </a:schemeClr>
              </a:solidFill>
            </a:endParaRPr>
          </a:p>
          <a:p>
            <a:pPr>
              <a:lnSpc>
                <a:spcPct val="110000"/>
              </a:lnSpc>
            </a:pPr>
            <a:endParaRPr lang="nl-NL" sz="1200"/>
          </a:p>
          <a:p>
            <a:endParaRPr lang="nl-NL" sz="1400"/>
          </a:p>
          <a:p>
            <a:endParaRPr lang="nl-NL"/>
          </a:p>
        </p:txBody>
      </p:sp>
      <p:sp>
        <p:nvSpPr>
          <p:cNvPr id="5" name="Title 1"/>
          <p:cNvSpPr txBox="1">
            <a:spLocks/>
          </p:cNvSpPr>
          <p:nvPr/>
        </p:nvSpPr>
        <p:spPr>
          <a:xfrm>
            <a:off x="560556" y="121444"/>
            <a:ext cx="7886700" cy="56435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a:lstStyle>
          <a:p>
            <a:pPr fontAlgn="auto">
              <a:spcAft>
                <a:spcPts val="0"/>
              </a:spcAft>
            </a:pPr>
            <a:r>
              <a:rPr lang="nl-NL" sz="2800"/>
              <a:t>3. Scope</a:t>
            </a:r>
          </a:p>
        </p:txBody>
      </p:sp>
    </p:spTree>
    <p:extLst>
      <p:ext uri="{BB962C8B-B14F-4D97-AF65-F5344CB8AC3E}">
        <p14:creationId xmlns:p14="http://schemas.microsoft.com/office/powerpoint/2010/main" val="9231900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122962"/>
            <a:ext cx="8272002" cy="3463785"/>
          </a:xfrm>
          <a:noFill/>
        </p:spPr>
        <p:txBody>
          <a:bodyPr vert="horz" lIns="91440" tIns="45720" rIns="91440" bIns="45720" rtlCol="0" anchor="t">
            <a:normAutofit/>
          </a:bodyPr>
          <a:lstStyle/>
          <a:p>
            <a:pPr>
              <a:lnSpc>
                <a:spcPct val="110000"/>
              </a:lnSpc>
              <a:spcAft>
                <a:spcPts val="0"/>
              </a:spcAft>
            </a:pPr>
            <a:r>
              <a:rPr lang="nl-NL" sz="1200" u="sng">
                <a:solidFill>
                  <a:schemeClr val="accent1">
                    <a:lumMod val="75000"/>
                  </a:schemeClr>
                </a:solidFill>
              </a:rPr>
              <a:t>Plattegronden</a:t>
            </a:r>
            <a:endParaRPr lang="nl-NL">
              <a:solidFill>
                <a:schemeClr val="accent1">
                  <a:lumMod val="75000"/>
                </a:schemeClr>
              </a:solidFill>
              <a:cs typeface="Arial"/>
            </a:endParaRPr>
          </a:p>
          <a:p>
            <a:pPr>
              <a:lnSpc>
                <a:spcPct val="110000"/>
              </a:lnSpc>
              <a:spcAft>
                <a:spcPts val="0"/>
              </a:spcAft>
            </a:pPr>
            <a:r>
              <a:rPr lang="nl-NL" sz="1200">
                <a:solidFill>
                  <a:schemeClr val="accent1">
                    <a:lumMod val="75000"/>
                  </a:schemeClr>
                </a:solidFill>
              </a:rPr>
              <a:t>&lt; Geef indien van toepassing plattegronden van de huidige situatie en de nieuwe gewenste situatie &gt;</a:t>
            </a:r>
            <a:endParaRPr lang="nl-NL" sz="1200">
              <a:solidFill>
                <a:schemeClr val="accent1">
                  <a:lumMod val="75000"/>
                </a:schemeClr>
              </a:solidFill>
              <a:cs typeface="Arial"/>
            </a:endParaRPr>
          </a:p>
          <a:p>
            <a:pPr>
              <a:lnSpc>
                <a:spcPct val="110000"/>
              </a:lnSpc>
            </a:pPr>
            <a:endParaRPr lang="nl-NL" sz="1200"/>
          </a:p>
          <a:p>
            <a:endParaRPr lang="nl-NL" sz="1400">
              <a:cs typeface="Arial"/>
            </a:endParaRPr>
          </a:p>
          <a:p>
            <a:endParaRPr lang="nl-NL"/>
          </a:p>
        </p:txBody>
      </p:sp>
      <p:sp>
        <p:nvSpPr>
          <p:cNvPr id="5" name="Title 1"/>
          <p:cNvSpPr txBox="1">
            <a:spLocks/>
          </p:cNvSpPr>
          <p:nvPr/>
        </p:nvSpPr>
        <p:spPr>
          <a:xfrm>
            <a:off x="560556" y="121444"/>
            <a:ext cx="7886700" cy="58721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a:lstStyle>
          <a:p>
            <a:pPr fontAlgn="auto">
              <a:spcAft>
                <a:spcPts val="0"/>
              </a:spcAft>
            </a:pPr>
            <a:r>
              <a:rPr lang="nl-NL" sz="2800"/>
              <a:t>3. Scope</a:t>
            </a:r>
          </a:p>
        </p:txBody>
      </p:sp>
    </p:spTree>
    <p:extLst>
      <p:ext uri="{BB962C8B-B14F-4D97-AF65-F5344CB8AC3E}">
        <p14:creationId xmlns:p14="http://schemas.microsoft.com/office/powerpoint/2010/main" val="2554870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122962"/>
            <a:ext cx="8272002" cy="3463785"/>
          </a:xfrm>
          <a:noFill/>
        </p:spPr>
        <p:txBody>
          <a:bodyPr vert="horz" lIns="91440" tIns="45720" rIns="91440" bIns="45720" rtlCol="0" anchor="t">
            <a:normAutofit/>
          </a:bodyPr>
          <a:lstStyle/>
          <a:p>
            <a:pPr>
              <a:lnSpc>
                <a:spcPct val="110000"/>
              </a:lnSpc>
            </a:pPr>
            <a:r>
              <a:rPr lang="nl-NL" sz="1200" u="sng">
                <a:solidFill>
                  <a:schemeClr val="accent1">
                    <a:lumMod val="75000"/>
                  </a:schemeClr>
                </a:solidFill>
              </a:rPr>
              <a:t>Uitgangspunten voor het project</a:t>
            </a:r>
          </a:p>
          <a:p>
            <a:pPr>
              <a:lnSpc>
                <a:spcPct val="110000"/>
              </a:lnSpc>
            </a:pPr>
            <a:r>
              <a:rPr lang="nl-NL" sz="1200">
                <a:solidFill>
                  <a:schemeClr val="accent1">
                    <a:lumMod val="75000"/>
                  </a:schemeClr>
                </a:solidFill>
              </a:rPr>
              <a:t>&lt; Benoem de uitgangspunten die van belang zijn. Voorbeelden hiervan zijn besluiten m.b.t. project, demarcatie, standpunten etc. &gt;</a:t>
            </a:r>
            <a:endParaRPr lang="nl-NL" sz="1200">
              <a:solidFill>
                <a:schemeClr val="accent1">
                  <a:lumMod val="75000"/>
                </a:schemeClr>
              </a:solidFill>
              <a:cs typeface="Arial"/>
            </a:endParaRPr>
          </a:p>
          <a:p>
            <a:pPr>
              <a:lnSpc>
                <a:spcPct val="110000"/>
              </a:lnSpc>
            </a:pPr>
            <a:endParaRPr lang="nl-NL" sz="1200" u="sng">
              <a:solidFill>
                <a:schemeClr val="accent1">
                  <a:lumMod val="75000"/>
                </a:schemeClr>
              </a:solidFill>
            </a:endParaRPr>
          </a:p>
          <a:p>
            <a:pPr>
              <a:lnSpc>
                <a:spcPct val="110000"/>
              </a:lnSpc>
            </a:pPr>
            <a:r>
              <a:rPr lang="nl-NL" sz="1200" u="sng">
                <a:solidFill>
                  <a:schemeClr val="accent1">
                    <a:lumMod val="75000"/>
                  </a:schemeClr>
                </a:solidFill>
              </a:rPr>
              <a:t>Randvoorwaarden voor het project </a:t>
            </a:r>
          </a:p>
          <a:p>
            <a:pPr>
              <a:lnSpc>
                <a:spcPct val="110000"/>
              </a:lnSpc>
            </a:pPr>
            <a:r>
              <a:rPr lang="nl-NL" sz="1200">
                <a:solidFill>
                  <a:schemeClr val="accent1">
                    <a:lumMod val="75000"/>
                  </a:schemeClr>
                </a:solidFill>
              </a:rPr>
              <a:t>&lt; Benoem de randvoorwaarden voor het succesvol afronden van het project. Voorbeelden hiervan zijn beschikbaarheid bepaalde medewerkers, tijdige besluitvorming, tijdige afronding andere projecten, etc. Geef aan wie verantwoordelijk is voor het vervullen van deze randvoorwaarde of waar deze is geborgd. &gt;</a:t>
            </a:r>
            <a:endParaRPr lang="nl-NL" sz="1200">
              <a:solidFill>
                <a:schemeClr val="accent1">
                  <a:lumMod val="75000"/>
                </a:schemeClr>
              </a:solidFill>
              <a:cs typeface="Arial"/>
            </a:endParaRPr>
          </a:p>
          <a:p>
            <a:pPr>
              <a:lnSpc>
                <a:spcPct val="110000"/>
              </a:lnSpc>
            </a:pPr>
            <a:r>
              <a:rPr lang="en-US" sz="1200">
                <a:solidFill>
                  <a:schemeClr val="accent1">
                    <a:lumMod val="75000"/>
                  </a:schemeClr>
                </a:solidFill>
              </a:rPr>
              <a:t>&lt; </a:t>
            </a:r>
            <a:r>
              <a:rPr lang="en-US" sz="1200" err="1">
                <a:solidFill>
                  <a:schemeClr val="accent1">
                    <a:lumMod val="75000"/>
                  </a:schemeClr>
                </a:solidFill>
              </a:rPr>
              <a:t>Geef</a:t>
            </a:r>
            <a:r>
              <a:rPr lang="en-US" sz="1200">
                <a:solidFill>
                  <a:schemeClr val="accent1">
                    <a:lumMod val="75000"/>
                  </a:schemeClr>
                </a:solidFill>
              </a:rPr>
              <a:t> aan </a:t>
            </a:r>
            <a:r>
              <a:rPr lang="en-US" sz="1200" err="1">
                <a:solidFill>
                  <a:schemeClr val="accent1">
                    <a:lumMod val="75000"/>
                  </a:schemeClr>
                </a:solidFill>
              </a:rPr>
              <a:t>welke</a:t>
            </a:r>
            <a:r>
              <a:rPr lang="en-US" sz="1200">
                <a:solidFill>
                  <a:schemeClr val="accent1">
                    <a:lumMod val="75000"/>
                  </a:schemeClr>
                </a:solidFill>
              </a:rPr>
              <a:t> </a:t>
            </a:r>
            <a:r>
              <a:rPr lang="en-US" sz="1200" err="1">
                <a:solidFill>
                  <a:schemeClr val="accent1">
                    <a:lumMod val="75000"/>
                  </a:schemeClr>
                </a:solidFill>
              </a:rPr>
              <a:t>ruimte</a:t>
            </a:r>
            <a:r>
              <a:rPr lang="en-US" sz="1200">
                <a:solidFill>
                  <a:schemeClr val="accent1">
                    <a:lumMod val="75000"/>
                  </a:schemeClr>
                </a:solidFill>
              </a:rPr>
              <a:t> je </a:t>
            </a:r>
            <a:r>
              <a:rPr lang="en-US" sz="1200" err="1">
                <a:solidFill>
                  <a:schemeClr val="accent1">
                    <a:lumMod val="75000"/>
                  </a:schemeClr>
                </a:solidFill>
              </a:rPr>
              <a:t>nodig</a:t>
            </a:r>
            <a:r>
              <a:rPr lang="en-US" sz="1200">
                <a:solidFill>
                  <a:schemeClr val="accent1">
                    <a:lumMod val="75000"/>
                  </a:schemeClr>
                </a:solidFill>
              </a:rPr>
              <a:t> </a:t>
            </a:r>
            <a:r>
              <a:rPr lang="en-US" sz="1200" err="1">
                <a:solidFill>
                  <a:schemeClr val="accent1">
                    <a:lumMod val="75000"/>
                  </a:schemeClr>
                </a:solidFill>
              </a:rPr>
              <a:t>hebt</a:t>
            </a:r>
            <a:r>
              <a:rPr lang="en-US" sz="1200">
                <a:solidFill>
                  <a:schemeClr val="accent1">
                    <a:lumMod val="75000"/>
                  </a:schemeClr>
                </a:solidFill>
              </a:rPr>
              <a:t> voor </a:t>
            </a:r>
            <a:r>
              <a:rPr lang="en-US" sz="1200" err="1">
                <a:solidFill>
                  <a:schemeClr val="accent1">
                    <a:lumMod val="75000"/>
                  </a:schemeClr>
                </a:solidFill>
              </a:rPr>
              <a:t>bouwplaatsvoorzieningen</a:t>
            </a:r>
            <a:r>
              <a:rPr lang="en-US" sz="1200">
                <a:solidFill>
                  <a:schemeClr val="accent1">
                    <a:lumMod val="75000"/>
                  </a:schemeClr>
                </a:solidFill>
              </a:rPr>
              <a:t>/</a:t>
            </a:r>
            <a:r>
              <a:rPr lang="en-US" sz="1200" err="1">
                <a:solidFill>
                  <a:schemeClr val="accent1">
                    <a:lumMod val="75000"/>
                  </a:schemeClr>
                </a:solidFill>
              </a:rPr>
              <a:t>keet</a:t>
            </a:r>
            <a:r>
              <a:rPr lang="en-US" sz="1200">
                <a:solidFill>
                  <a:schemeClr val="accent1">
                    <a:lumMod val="75000"/>
                  </a:schemeClr>
                </a:solidFill>
              </a:rPr>
              <a:t>/</a:t>
            </a:r>
            <a:r>
              <a:rPr lang="en-US" sz="1200" err="1">
                <a:solidFill>
                  <a:schemeClr val="accent1">
                    <a:lumMod val="75000"/>
                  </a:schemeClr>
                </a:solidFill>
              </a:rPr>
              <a:t>opslag</a:t>
            </a:r>
            <a:r>
              <a:rPr lang="en-US" sz="1200">
                <a:solidFill>
                  <a:schemeClr val="accent1">
                    <a:lumMod val="75000"/>
                  </a:schemeClr>
                </a:solidFill>
              </a:rPr>
              <a:t> &gt; (check Rene Hochstenbach)</a:t>
            </a:r>
            <a:endParaRPr lang="en-US" sz="1200">
              <a:solidFill>
                <a:schemeClr val="accent1">
                  <a:lumMod val="75000"/>
                </a:schemeClr>
              </a:solidFill>
              <a:cs typeface="Arial"/>
            </a:endParaRPr>
          </a:p>
          <a:p>
            <a:pPr>
              <a:lnSpc>
                <a:spcPct val="110000"/>
              </a:lnSpc>
            </a:pPr>
            <a:r>
              <a:rPr lang="en-US" sz="1200">
                <a:solidFill>
                  <a:schemeClr val="accent1">
                    <a:lumMod val="75000"/>
                  </a:schemeClr>
                </a:solidFill>
              </a:rPr>
              <a:t>&lt; Welk </a:t>
            </a:r>
            <a:r>
              <a:rPr lang="en-US" sz="1200" err="1">
                <a:solidFill>
                  <a:schemeClr val="accent1">
                    <a:lumMod val="75000"/>
                  </a:schemeClr>
                </a:solidFill>
              </a:rPr>
              <a:t>gebruik</a:t>
            </a:r>
            <a:r>
              <a:rPr lang="en-US" sz="1200">
                <a:solidFill>
                  <a:schemeClr val="accent1">
                    <a:lumMod val="75000"/>
                  </a:schemeClr>
                </a:solidFill>
              </a:rPr>
              <a:t> </a:t>
            </a:r>
            <a:r>
              <a:rPr lang="en-US" sz="1200" err="1">
                <a:solidFill>
                  <a:schemeClr val="accent1">
                    <a:lumMod val="75000"/>
                  </a:schemeClr>
                </a:solidFill>
              </a:rPr>
              <a:t>parkeerplaatsen</a:t>
            </a:r>
            <a:r>
              <a:rPr lang="en-US" sz="1200">
                <a:solidFill>
                  <a:schemeClr val="accent1">
                    <a:lumMod val="75000"/>
                  </a:schemeClr>
                </a:solidFill>
              </a:rPr>
              <a:t>, wat </a:t>
            </a:r>
            <a:r>
              <a:rPr lang="en-US" sz="1200" err="1">
                <a:solidFill>
                  <a:schemeClr val="accent1">
                    <a:lumMod val="75000"/>
                  </a:schemeClr>
                </a:solidFill>
              </a:rPr>
              <a:t>zijn</a:t>
            </a:r>
            <a:r>
              <a:rPr lang="en-US" sz="1200">
                <a:solidFill>
                  <a:schemeClr val="accent1">
                    <a:lumMod val="75000"/>
                  </a:schemeClr>
                </a:solidFill>
              </a:rPr>
              <a:t> </a:t>
            </a:r>
            <a:r>
              <a:rPr lang="en-US" sz="1200" err="1">
                <a:solidFill>
                  <a:schemeClr val="accent1">
                    <a:lumMod val="75000"/>
                  </a:schemeClr>
                </a:solidFill>
              </a:rPr>
              <a:t>logistieke</a:t>
            </a:r>
            <a:r>
              <a:rPr lang="en-US" sz="1200">
                <a:solidFill>
                  <a:schemeClr val="accent1">
                    <a:lumMod val="75000"/>
                  </a:schemeClr>
                </a:solidFill>
              </a:rPr>
              <a:t> routes &gt; </a:t>
            </a:r>
            <a:endParaRPr lang="nl-NL" sz="1200">
              <a:solidFill>
                <a:schemeClr val="accent1">
                  <a:lumMod val="75000"/>
                </a:schemeClr>
              </a:solidFill>
              <a:cs typeface="Arial"/>
            </a:endParaRPr>
          </a:p>
          <a:p>
            <a:endParaRPr lang="nl-NL">
              <a:cs typeface="Arial"/>
            </a:endParaRPr>
          </a:p>
          <a:p>
            <a:endParaRPr lang="nl-NL">
              <a:cs typeface="Arial"/>
            </a:endParaRPr>
          </a:p>
        </p:txBody>
      </p:sp>
      <p:sp>
        <p:nvSpPr>
          <p:cNvPr id="5" name="Title 1"/>
          <p:cNvSpPr txBox="1">
            <a:spLocks/>
          </p:cNvSpPr>
          <p:nvPr/>
        </p:nvSpPr>
        <p:spPr>
          <a:xfrm>
            <a:off x="560556" y="121444"/>
            <a:ext cx="7886700" cy="60245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a:lstStyle>
          <a:p>
            <a:pPr fontAlgn="auto">
              <a:spcAft>
                <a:spcPts val="0"/>
              </a:spcAft>
            </a:pPr>
            <a:r>
              <a:rPr lang="nl-NL" sz="2800"/>
              <a:t>4. Uitgangspunten / Randvoorwaarden</a:t>
            </a:r>
          </a:p>
        </p:txBody>
      </p:sp>
    </p:spTree>
    <p:extLst>
      <p:ext uri="{BB962C8B-B14F-4D97-AF65-F5344CB8AC3E}">
        <p14:creationId xmlns:p14="http://schemas.microsoft.com/office/powerpoint/2010/main" val="810740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122962"/>
            <a:ext cx="8272002" cy="3463785"/>
          </a:xfrm>
          <a:noFill/>
        </p:spPr>
        <p:txBody>
          <a:bodyPr vert="horz" lIns="91440" tIns="45720" rIns="91440" bIns="45720" rtlCol="0" anchor="t">
            <a:normAutofit/>
          </a:bodyPr>
          <a:lstStyle/>
          <a:p>
            <a:pPr>
              <a:lnSpc>
                <a:spcPct val="110000"/>
              </a:lnSpc>
            </a:pPr>
            <a:r>
              <a:rPr lang="nl-NL" sz="1200" u="sng">
                <a:solidFill>
                  <a:schemeClr val="accent1">
                    <a:lumMod val="75000"/>
                  </a:schemeClr>
                </a:solidFill>
              </a:rPr>
              <a:t>Raakvlakken met andere projecten</a:t>
            </a:r>
          </a:p>
          <a:p>
            <a:pPr>
              <a:lnSpc>
                <a:spcPct val="110000"/>
              </a:lnSpc>
              <a:spcAft>
                <a:spcPts val="0"/>
              </a:spcAft>
            </a:pPr>
            <a:r>
              <a:rPr lang="nl-NL" sz="1200">
                <a:solidFill>
                  <a:schemeClr val="accent1">
                    <a:lumMod val="75000"/>
                  </a:schemeClr>
                </a:solidFill>
              </a:rPr>
              <a:t>&lt; Benoem andere projecten waar raakvlakken mee zijn die relevant zijn en wat dat betekent voor dit project&gt;</a:t>
            </a:r>
            <a:endParaRPr lang="nl-NL" sz="1200">
              <a:solidFill>
                <a:schemeClr val="accent1">
                  <a:lumMod val="75000"/>
                </a:schemeClr>
              </a:solidFill>
              <a:cs typeface="Arial"/>
            </a:endParaRPr>
          </a:p>
          <a:p>
            <a:pPr>
              <a:lnSpc>
                <a:spcPct val="110000"/>
              </a:lnSpc>
            </a:pPr>
            <a:endParaRPr lang="nl-NL" sz="1200">
              <a:solidFill>
                <a:schemeClr val="accent1">
                  <a:lumMod val="75000"/>
                </a:schemeClr>
              </a:solidFill>
              <a:cs typeface="Arial"/>
            </a:endParaRPr>
          </a:p>
          <a:p>
            <a:pPr>
              <a:lnSpc>
                <a:spcPct val="110000"/>
              </a:lnSpc>
            </a:pPr>
            <a:endParaRPr lang="nl-NL" sz="1200">
              <a:solidFill>
                <a:schemeClr val="accent1">
                  <a:lumMod val="75000"/>
                </a:schemeClr>
              </a:solidFill>
            </a:endParaRPr>
          </a:p>
          <a:p>
            <a:pPr>
              <a:lnSpc>
                <a:spcPct val="110000"/>
              </a:lnSpc>
              <a:spcAft>
                <a:spcPts val="0"/>
              </a:spcAft>
            </a:pPr>
            <a:r>
              <a:rPr lang="nl-NL" sz="1200" u="sng">
                <a:solidFill>
                  <a:schemeClr val="accent1">
                    <a:lumMod val="75000"/>
                  </a:schemeClr>
                </a:solidFill>
              </a:rPr>
              <a:t>Wat zijn de overwogen alternatieven</a:t>
            </a:r>
            <a:endParaRPr lang="nl-NL" sz="1200" u="sng">
              <a:solidFill>
                <a:schemeClr val="accent1">
                  <a:lumMod val="75000"/>
                </a:schemeClr>
              </a:solidFill>
              <a:cs typeface="Arial"/>
            </a:endParaRPr>
          </a:p>
          <a:p>
            <a:pPr>
              <a:lnSpc>
                <a:spcPct val="110000"/>
              </a:lnSpc>
            </a:pPr>
            <a:r>
              <a:rPr lang="nl-NL" sz="1200">
                <a:solidFill>
                  <a:schemeClr val="accent1">
                    <a:lumMod val="75000"/>
                  </a:schemeClr>
                </a:solidFill>
              </a:rPr>
              <a:t>&lt; In het geval er geen Businesscase is opgesteld benoem eventuele alternatieven die overwogen zijn. Licht toe waarom daarvoor niet gekozen is. Benoemen is van belang eventueel om er in de toekomst op terug te vallen. &gt;</a:t>
            </a:r>
            <a:endParaRPr lang="nl-NL" sz="1200">
              <a:solidFill>
                <a:schemeClr val="accent1">
                  <a:lumMod val="75000"/>
                </a:schemeClr>
              </a:solidFill>
              <a:cs typeface="Arial"/>
            </a:endParaRPr>
          </a:p>
          <a:p>
            <a:endParaRPr lang="nl-NL" sz="1400">
              <a:cs typeface="Arial"/>
            </a:endParaRPr>
          </a:p>
          <a:p>
            <a:endParaRPr lang="nl-NL"/>
          </a:p>
        </p:txBody>
      </p:sp>
      <p:sp>
        <p:nvSpPr>
          <p:cNvPr id="5" name="Title 1"/>
          <p:cNvSpPr txBox="1">
            <a:spLocks/>
          </p:cNvSpPr>
          <p:nvPr/>
        </p:nvSpPr>
        <p:spPr>
          <a:xfrm>
            <a:off x="560556" y="121444"/>
            <a:ext cx="7886700" cy="488156"/>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1" i="0" kern="1200" spc="-150">
                <a:solidFill>
                  <a:srgbClr val="0C2074"/>
                </a:solidFill>
                <a:latin typeface="Arial Black" charset="0"/>
                <a:ea typeface="Arial Black" charset="0"/>
                <a:cs typeface="Arial Black" charset="0"/>
              </a:defRPr>
            </a:lvl1pPr>
          </a:lstStyle>
          <a:p>
            <a:pPr fontAlgn="auto">
              <a:spcAft>
                <a:spcPts val="0"/>
              </a:spcAft>
            </a:pPr>
            <a:r>
              <a:rPr lang="nl-NL" sz="2800"/>
              <a:t>5. Raakvlakken en Alternatieven</a:t>
            </a:r>
          </a:p>
        </p:txBody>
      </p:sp>
    </p:spTree>
    <p:extLst>
      <p:ext uri="{BB962C8B-B14F-4D97-AF65-F5344CB8AC3E}">
        <p14:creationId xmlns:p14="http://schemas.microsoft.com/office/powerpoint/2010/main" val="2060678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534" y="118986"/>
            <a:ext cx="7886700" cy="566814"/>
          </a:xfrm>
        </p:spPr>
        <p:txBody>
          <a:bodyPr/>
          <a:lstStyle/>
          <a:p>
            <a:r>
              <a:rPr lang="nl-NL" sz="2800"/>
              <a:t>6. Duurzaamheid</a:t>
            </a:r>
          </a:p>
        </p:txBody>
      </p:sp>
      <p:sp>
        <p:nvSpPr>
          <p:cNvPr id="39" name="Content Placeholder 2"/>
          <p:cNvSpPr>
            <a:spLocks noGrp="1"/>
          </p:cNvSpPr>
          <p:nvPr>
            <p:ph idx="1"/>
          </p:nvPr>
        </p:nvSpPr>
        <p:spPr>
          <a:xfrm>
            <a:off x="628650" y="1369219"/>
            <a:ext cx="7886700" cy="3263504"/>
          </a:xfrm>
        </p:spPr>
        <p:txBody>
          <a:bodyPr/>
          <a:lstStyle/>
          <a:p>
            <a:endParaRPr lang="nl-NL"/>
          </a:p>
          <a:p>
            <a:r>
              <a:rPr lang="nl-NL"/>
              <a:t> </a:t>
            </a:r>
          </a:p>
        </p:txBody>
      </p:sp>
      <p:sp>
        <p:nvSpPr>
          <p:cNvPr id="5" name="Content Placeholder 2"/>
          <p:cNvSpPr txBox="1">
            <a:spLocks noChangeAspect="1"/>
          </p:cNvSpPr>
          <p:nvPr/>
        </p:nvSpPr>
        <p:spPr>
          <a:xfrm>
            <a:off x="628650" y="1160675"/>
            <a:ext cx="8286750" cy="3472048"/>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charset="0"/>
              <a:buNone/>
              <a:defRPr sz="1400" kern="1200">
                <a:solidFill>
                  <a:srgbClr val="0C2074"/>
                </a:solidFill>
                <a:latin typeface="+mn-lt"/>
                <a:ea typeface="+mn-ea"/>
                <a:cs typeface="+mn-cs"/>
              </a:defRPr>
            </a:lvl1pPr>
            <a:lvl2pPr marL="628650" indent="-285750" algn="l" defTabSz="685800" rtl="0" eaLnBrk="1" latinLnBrk="0" hangingPunct="1">
              <a:lnSpc>
                <a:spcPct val="90000"/>
              </a:lnSpc>
              <a:spcBef>
                <a:spcPts val="375"/>
              </a:spcBef>
              <a:buClr>
                <a:srgbClr val="86D2EE"/>
              </a:buClr>
              <a:buFont typeface="Wingdings" charset="2"/>
              <a:buChar char="§"/>
              <a:defRPr sz="1400" i="0" kern="1200">
                <a:solidFill>
                  <a:srgbClr val="0C2074"/>
                </a:solidFill>
                <a:latin typeface="+mn-lt"/>
                <a:ea typeface="+mn-ea"/>
                <a:cs typeface="+mn-cs"/>
              </a:defRPr>
            </a:lvl2pPr>
            <a:lvl3pPr marL="1028700" indent="-342900" algn="l" defTabSz="685800" rtl="0" eaLnBrk="1" latinLnBrk="0" hangingPunct="1">
              <a:lnSpc>
                <a:spcPct val="90000"/>
              </a:lnSpc>
              <a:spcBef>
                <a:spcPts val="375"/>
              </a:spcBef>
              <a:buFont typeface="Arial" charset="0"/>
              <a:buChar char="•"/>
              <a:defRPr sz="1200" b="0" i="0" kern="1200">
                <a:solidFill>
                  <a:srgbClr val="0C2074"/>
                </a:solidFill>
                <a:latin typeface="+mn-lt"/>
                <a:ea typeface="Arial" charset="0"/>
                <a:cs typeface="Arial" charset="0"/>
              </a:defRPr>
            </a:lvl3pPr>
            <a:lvl4pPr marL="7938" indent="0" algn="l" defTabSz="685800" rtl="0" eaLnBrk="1" latinLnBrk="0" hangingPunct="1">
              <a:lnSpc>
                <a:spcPct val="90000"/>
              </a:lnSpc>
              <a:spcBef>
                <a:spcPts val="375"/>
              </a:spcBef>
              <a:buFont typeface="Arial" charset="0"/>
              <a:buNone/>
              <a:tabLst/>
              <a:defRPr sz="1400" b="0" i="0" kern="1200" spc="0">
                <a:solidFill>
                  <a:srgbClr val="0C2074"/>
                </a:solidFill>
                <a:latin typeface="Arial Black" charset="0"/>
                <a:ea typeface="Arial Black" charset="0"/>
                <a:cs typeface="Arial Black" charset="0"/>
              </a:defRPr>
            </a:lvl4pPr>
            <a:lvl5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5pPr>
            <a:lvl6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6pPr>
            <a:lvl7pPr marL="7938"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7pPr>
            <a:lvl8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8pPr>
            <a:lvl9pPr marL="0" indent="0" algn="l" defTabSz="685800" rtl="0" eaLnBrk="1" latinLnBrk="0" hangingPunct="1">
              <a:lnSpc>
                <a:spcPct val="90000"/>
              </a:lnSpc>
              <a:spcBef>
                <a:spcPts val="375"/>
              </a:spcBef>
              <a:buFont typeface="Arial"/>
              <a:buNone/>
              <a:tabLst/>
              <a:defRPr sz="1400" kern="1200">
                <a:solidFill>
                  <a:srgbClr val="0C2074"/>
                </a:solidFill>
                <a:latin typeface="+mn-lt"/>
                <a:ea typeface="+mn-ea"/>
                <a:cs typeface="+mn-cs"/>
              </a:defRPr>
            </a:lvl9pPr>
          </a:lstStyle>
          <a:p>
            <a:pPr fontAlgn="auto">
              <a:spcAft>
                <a:spcPts val="0"/>
              </a:spcAft>
            </a:pPr>
            <a:r>
              <a:rPr lang="nl-NL" sz="1200" i="0" u="sng">
                <a:solidFill>
                  <a:schemeClr val="accent1">
                    <a:lumMod val="75000"/>
                  </a:schemeClr>
                </a:solidFill>
                <a:latin typeface="+mj-lt"/>
              </a:rPr>
              <a:t>Erkende Maatregelen Lijst (EML)</a:t>
            </a:r>
          </a:p>
          <a:p>
            <a:pPr fontAlgn="auto">
              <a:spcAft>
                <a:spcPts val="0"/>
              </a:spcAft>
            </a:pPr>
            <a:r>
              <a:rPr lang="nl-NL" sz="1200" i="0">
                <a:solidFill>
                  <a:schemeClr val="accent1">
                    <a:lumMod val="75000"/>
                  </a:schemeClr>
                </a:solidFill>
                <a:latin typeface="+mj-lt"/>
              </a:rPr>
              <a:t>De Erkende Maatregelen Lijst zijn de energiebesparende maatregelen met een terugverdientijd &lt; 5 jaar. Benoem de Erkende Maatregelen uit de EML die van toepassing zijn en geef aan of het project hierin voorziet.</a:t>
            </a:r>
          </a:p>
          <a:p>
            <a:pPr fontAlgn="auto">
              <a:spcAft>
                <a:spcPts val="0"/>
              </a:spcAft>
            </a:pPr>
            <a:endParaRPr lang="nl-NL" sz="1200" i="0">
              <a:solidFill>
                <a:schemeClr val="accent1">
                  <a:lumMod val="75000"/>
                </a:schemeClr>
              </a:solidFill>
              <a:latin typeface="+mj-lt"/>
            </a:endParaRPr>
          </a:p>
          <a:p>
            <a:pPr fontAlgn="auto">
              <a:spcAft>
                <a:spcPts val="0"/>
              </a:spcAft>
            </a:pPr>
            <a:r>
              <a:rPr lang="nl-NL" sz="1200" i="0" u="sng">
                <a:solidFill>
                  <a:schemeClr val="accent1">
                    <a:lumMod val="75000"/>
                  </a:schemeClr>
                </a:solidFill>
              </a:rPr>
              <a:t>Energieverbruik</a:t>
            </a:r>
          </a:p>
          <a:p>
            <a:pPr fontAlgn="auto">
              <a:spcAft>
                <a:spcPts val="0"/>
              </a:spcAft>
            </a:pPr>
            <a:r>
              <a:rPr lang="nl-NL" sz="1200" i="0">
                <a:solidFill>
                  <a:schemeClr val="accent1">
                    <a:lumMod val="75000"/>
                  </a:schemeClr>
                </a:solidFill>
              </a:rPr>
              <a:t>Indien van toepassing: Geef aan of er consequenties zijn voor het energieverbruik (gas, stadverwarming, water, diesel), zowel in aantallen als in kosten.</a:t>
            </a:r>
          </a:p>
          <a:p>
            <a:pPr fontAlgn="auto">
              <a:spcAft>
                <a:spcPts val="0"/>
              </a:spcAft>
            </a:pPr>
            <a:endParaRPr lang="nl-NL" sz="1200" i="0" u="sng">
              <a:solidFill>
                <a:schemeClr val="accent1">
                  <a:lumMod val="75000"/>
                </a:schemeClr>
              </a:solidFill>
            </a:endParaRPr>
          </a:p>
          <a:p>
            <a:pPr fontAlgn="auto">
              <a:spcAft>
                <a:spcPts val="0"/>
              </a:spcAft>
            </a:pPr>
            <a:r>
              <a:rPr lang="nl-NL" sz="1200" i="0" u="sng">
                <a:solidFill>
                  <a:schemeClr val="accent1">
                    <a:lumMod val="75000"/>
                  </a:schemeClr>
                </a:solidFill>
              </a:rPr>
              <a:t>Kansen duurzaamheid</a:t>
            </a:r>
          </a:p>
          <a:p>
            <a:pPr fontAlgn="auto">
              <a:spcAft>
                <a:spcPts val="0"/>
              </a:spcAft>
            </a:pPr>
            <a:r>
              <a:rPr lang="nl-NL" sz="1200" i="0">
                <a:solidFill>
                  <a:schemeClr val="accent1">
                    <a:lumMod val="75000"/>
                  </a:schemeClr>
                </a:solidFill>
              </a:rPr>
              <a:t>Indien van toepassing: geef aan of er relevante kansen of bedreigingen zijn t.a.v. duurzaamheid in z’n algemeenheid.</a:t>
            </a:r>
          </a:p>
          <a:p>
            <a:pPr marL="171450" indent="-171450" fontAlgn="auto">
              <a:spcAft>
                <a:spcPts val="0"/>
              </a:spcAft>
              <a:buFontTx/>
              <a:buChar char="-"/>
            </a:pPr>
            <a:endParaRPr lang="nl-NL" sz="1200" i="0">
              <a:solidFill>
                <a:schemeClr val="accent1">
                  <a:lumMod val="75000"/>
                </a:schemeClr>
              </a:solidFill>
            </a:endParaRPr>
          </a:p>
          <a:p>
            <a:pPr fontAlgn="auto">
              <a:spcAft>
                <a:spcPts val="0"/>
              </a:spcAft>
            </a:pPr>
            <a:endParaRPr lang="nl-NL" sz="1200" i="0">
              <a:solidFill>
                <a:schemeClr val="accent1">
                  <a:lumMod val="75000"/>
                </a:schemeClr>
              </a:solidFill>
              <a:latin typeface="+mj-lt"/>
            </a:endParaRPr>
          </a:p>
          <a:p>
            <a:pPr fontAlgn="auto">
              <a:spcAft>
                <a:spcPts val="0"/>
              </a:spcAft>
            </a:pPr>
            <a:endParaRPr lang="nl-NL" sz="1200" i="0">
              <a:solidFill>
                <a:srgbClr val="86D2EE"/>
              </a:solidFill>
              <a:latin typeface="+mj-lt"/>
            </a:endParaRPr>
          </a:p>
          <a:p>
            <a:pPr fontAlgn="auto">
              <a:spcAft>
                <a:spcPts val="0"/>
              </a:spcAft>
            </a:pPr>
            <a:endParaRPr lang="nl-NL" sz="1200" i="0">
              <a:solidFill>
                <a:srgbClr val="86D2EE"/>
              </a:solidFill>
              <a:latin typeface="+mj-lt"/>
            </a:endParaRPr>
          </a:p>
        </p:txBody>
      </p:sp>
    </p:spTree>
    <p:extLst>
      <p:ext uri="{BB962C8B-B14F-4D97-AF65-F5344CB8AC3E}">
        <p14:creationId xmlns:p14="http://schemas.microsoft.com/office/powerpoint/2010/main" val="3856058240"/>
      </p:ext>
    </p:extLst>
  </p:cSld>
  <p:clrMapOvr>
    <a:masterClrMapping/>
  </p:clrMapOvr>
</p:sld>
</file>

<file path=ppt/theme/theme1.xml><?xml version="1.0" encoding="utf-8"?>
<a:theme xmlns:a="http://schemas.openxmlformats.org/drawingml/2006/main" name="041217_Basis_patientenzorg PPT_NL_LB_PPTfix_mrt18_V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a:noFill/>
        </a:ln>
        <a:effectLst/>
        <a:extLst>
          <a:ext uri="{909E8E84-426E-40DD-AFC4-6F175D3DCCD1}">
            <a14:hiddenFill xmlns:a14="http://schemas.microsoft.com/office/drawing/2010/main">
              <a:solidFill>
                <a:srgbClr val="0D1F7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a:spPr>
      <a:bodyPr vert="horz" wrap="square" lIns="91440" tIns="45720" rIns="91440" bIns="45720" numCol="1" anchor="t" anchorCtr="0" compatLnSpc="1">
        <a:prstTxWarp prst="textNoShape">
          <a:avLst/>
        </a:prstTxWarp>
      </a:bodyPr>
      <a:lstStyle>
        <a:defPPr>
          <a:defRPr sz="4800" kern="0" dirty="0" smtClean="0">
            <a:solidFill>
              <a:srgbClr val="0C2074"/>
            </a:solidFill>
            <a:latin typeface="Arial Black" charset="0"/>
            <a:ea typeface="Arial Black" charset="0"/>
            <a:cs typeface="Arial Black" charset="0"/>
          </a:defRPr>
        </a:defPPr>
      </a:lstStyle>
    </a:txDef>
  </a:objectDefaults>
  <a:extraClrSchemeLst/>
  <a:extLst>
    <a:ext uri="{05A4C25C-085E-4340-85A3-A5531E510DB2}">
      <thm15:themeFamily xmlns:thm15="http://schemas.microsoft.com/office/thememl/2012/main" name="041217_Basis_PPT_NL_LB_PPTfix_mrt18" id="{D41153CF-5DE5-413D-9DF1-62BA906F5D9F}" vid="{671D0581-CC42-4C4B-86D0-171D951134A6}"/>
    </a:ext>
  </a:extLst>
</a:theme>
</file>

<file path=ppt/theme/theme2.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C640646BB91484087A10AA375289AE7" ma:contentTypeVersion="3" ma:contentTypeDescription="Een nieuw document maken." ma:contentTypeScope="" ma:versionID="989897da3965c1472d3cf047c694e723">
  <xsd:schema xmlns:xsd="http://www.w3.org/2001/XMLSchema" xmlns:xs="http://www.w3.org/2001/XMLSchema" xmlns:p="http://schemas.microsoft.com/office/2006/metadata/properties" xmlns:ns2="e18918a2-ee3b-4dab-929d-4265c84dbb4f" targetNamespace="http://schemas.microsoft.com/office/2006/metadata/properties" ma:root="true" ma:fieldsID="9c6db46c736a1273a7196e71d31004e8" ns2:_="">
    <xsd:import namespace="e18918a2-ee3b-4dab-929d-4265c84dbb4f"/>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8918a2-ee3b-4dab-929d-4265c84dbb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5F6D9DE-7FDD-4B09-9580-000548A552A9}">
  <ds:schemaRefs>
    <ds:schemaRef ds:uri="http://schemas.microsoft.com/sharepoint/v3/contenttype/forms"/>
  </ds:schemaRefs>
</ds:datastoreItem>
</file>

<file path=customXml/itemProps2.xml><?xml version="1.0" encoding="utf-8"?>
<ds:datastoreItem xmlns:ds="http://schemas.openxmlformats.org/officeDocument/2006/customXml" ds:itemID="{591F5AEF-D314-4812-ADC5-7B9603B39F79}"/>
</file>

<file path=customXml/itemProps3.xml><?xml version="1.0" encoding="utf-8"?>
<ds:datastoreItem xmlns:ds="http://schemas.openxmlformats.org/officeDocument/2006/customXml" ds:itemID="{D8F5AB97-943F-436E-97BE-EB02E60E97DF}">
  <ds:schemaRefs>
    <ds:schemaRef ds:uri="93ce3b11-6bd9-4bea-8dcd-5c8a7e912445"/>
    <ds:schemaRef ds:uri="b487e87b-ef36-47f2-8df0-4826c022abb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041217_Basis_patientenzorg PPT_NL_LB_PPTfix_mrt18_V2</Template>
  <TotalTime>0</TotalTime>
  <Words>1280</Words>
  <Application>Microsoft Office PowerPoint</Application>
  <PresentationFormat>Diavoorstelling (16:9)</PresentationFormat>
  <Paragraphs>264</Paragraphs>
  <Slides>22</Slides>
  <Notes>7</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22</vt:i4>
      </vt:variant>
    </vt:vector>
  </HeadingPairs>
  <TitlesOfParts>
    <vt:vector size="27" baseType="lpstr">
      <vt:lpstr>Arial</vt:lpstr>
      <vt:lpstr>Arial Black</vt:lpstr>
      <vt:lpstr>Avenir Next Heavy</vt:lpstr>
      <vt:lpstr>Wingdings</vt:lpstr>
      <vt:lpstr>041217_Basis_patientenzorg PPT_NL_LB_PPTfix_mrt18_V2</vt:lpstr>
      <vt:lpstr>PowerPoint-presentatie</vt:lpstr>
      <vt:lpstr>Revisiehistorie</vt:lpstr>
      <vt:lpstr>PowerPoint-presentatie</vt:lpstr>
      <vt:lpstr>PowerPoint-presentatie</vt:lpstr>
      <vt:lpstr>PowerPoint-presentatie</vt:lpstr>
      <vt:lpstr>PowerPoint-presentatie</vt:lpstr>
      <vt:lpstr>PowerPoint-presentatie</vt:lpstr>
      <vt:lpstr>PowerPoint-presentatie</vt:lpstr>
      <vt:lpstr>6. Duurzaamheid</vt:lpstr>
      <vt:lpstr>7. Projectorganisatie </vt:lpstr>
      <vt:lpstr>8. Planning</vt:lpstr>
      <vt:lpstr>9.  Financieel</vt:lpstr>
      <vt:lpstr>9.  Financieel, bekostigingsbron</vt:lpstr>
      <vt:lpstr>9.  Financieel, cashflow</vt:lpstr>
      <vt:lpstr>9.  Financieel, exploitatiegevolgen</vt:lpstr>
      <vt:lpstr>9.  Financieel, budget komende fase</vt:lpstr>
      <vt:lpstr>10. Risico’s</vt:lpstr>
      <vt:lpstr>11. Goedkeuring project en distributie</vt:lpstr>
      <vt:lpstr>PowerPoint-presentatie</vt:lpstr>
      <vt:lpstr>X. Diversen</vt:lpstr>
      <vt:lpstr>PowerPoint-presentatie</vt:lpstr>
      <vt:lpstr>PowerPoint-presentatie</vt:lpstr>
    </vt:vector>
  </TitlesOfParts>
  <Company>Erasmus MC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Ron de Groot</dc:creator>
  <cp:lastModifiedBy>Marjolein van den Berg</cp:lastModifiedBy>
  <cp:revision>2</cp:revision>
  <cp:lastPrinted>2024-03-04T08:31:15Z</cp:lastPrinted>
  <dcterms:created xsi:type="dcterms:W3CDTF">2019-01-03T08:37:18Z</dcterms:created>
  <dcterms:modified xsi:type="dcterms:W3CDTF">2024-07-23T13:09:44Z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0x010100EC640646BB91484087A10AA375289AE7</vt:lpwstr>
  </property>
</Properties>
</file>