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E5E494-8751-5C65-6428-E8A2F6F89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2562048-C3ED-643A-C2BC-AD0BA20027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DECCF8F-5B60-21D3-EB89-C6DFCA7F4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BD8D5-BF77-B847-AAAE-1CFED2450462}" type="datetimeFigureOut">
              <a:rPr lang="nl-NL" smtClean="0"/>
              <a:t>5-12-2025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82C41F9-1CC3-DA0D-D350-F9116E6FC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C24E59E-88AD-A7D5-5147-F36E59B43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EA200-8DF0-A34D-AE0E-F462997750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0070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772BDC-4DEE-75CD-9C7A-02A6CCD74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62478D4-7726-3058-0D58-BC43B0C7EA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CA6AAA9-83F3-8C7A-5210-96A964D35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BD8D5-BF77-B847-AAAE-1CFED2450462}" type="datetimeFigureOut">
              <a:rPr lang="nl-NL" smtClean="0"/>
              <a:t>5-12-2025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86B9168-39DC-263B-CB6D-E57A6C911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14F35B8-5C06-E523-3E44-7CD40D372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EA200-8DF0-A34D-AE0E-F462997750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6269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6E2422D-FD44-7814-3FBC-52D02F8D34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9F13EE9-BC01-805F-FF03-80F9A5BFE6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BD81875-C14D-3AA9-5A04-DB4C60D71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BD8D5-BF77-B847-AAAE-1CFED2450462}" type="datetimeFigureOut">
              <a:rPr lang="nl-NL" smtClean="0"/>
              <a:t>5-12-2025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94AB088-100D-594B-415C-8A53BC3AD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9CBB41E-B906-0C9D-902D-E748654BC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EA200-8DF0-A34D-AE0E-F462997750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4052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85A0D5-7D2B-3673-55B7-E62B68454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ECAE630-989D-2E07-15BF-65FBEA2564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D1FF44-9356-11D0-30C3-DD6158986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BD8D5-BF77-B847-AAAE-1CFED2450462}" type="datetimeFigureOut">
              <a:rPr lang="nl-NL" smtClean="0"/>
              <a:t>5-12-2025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3D79C80-1E89-D759-DE61-EAB79A263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62B68E8-0AB7-3812-202E-5AA3D9DEC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EA200-8DF0-A34D-AE0E-F462997750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6444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04AE2F-8090-2A70-0F63-90919E0CB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1DFABFD-1659-6CE9-F775-6A0ACABE66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CF90138-119A-01AA-F3B6-75FB1528D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BD8D5-BF77-B847-AAAE-1CFED2450462}" type="datetimeFigureOut">
              <a:rPr lang="nl-NL" smtClean="0"/>
              <a:t>5-12-2025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7B3B9B8-57AA-6043-5EE9-BB0633448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98C96B8-5F06-CC4B-D671-BAE87EFF0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EA200-8DF0-A34D-AE0E-F462997750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9895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C07099-709D-83BE-DDB6-0CB8101CA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155D286-AC33-1130-4307-2C482FAC4A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11655D0-9679-C3B7-9459-CD714B1BC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6762587-8731-0DFA-442B-364B9AEF6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BD8D5-BF77-B847-AAAE-1CFED2450462}" type="datetimeFigureOut">
              <a:rPr lang="nl-NL" smtClean="0"/>
              <a:t>5-12-2025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AEDDDDB-C264-0C00-E605-400BAD7CB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703C5D6-F522-C5C5-D61A-A3D1E0F58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EA200-8DF0-A34D-AE0E-F462997750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5737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CCA1D9-4FFE-2F24-8535-11239814F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5F4368E-97F5-0B85-5471-1F4936A58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8CFAC1A-BFEC-E2F2-EB14-36D9420E46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5F600AB-C04A-B36C-878F-8EE43710B7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7EF1386-2707-CE95-103B-5C03DBEE74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27B5A9C-1400-CAEB-B780-047E496F0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BD8D5-BF77-B847-AAAE-1CFED2450462}" type="datetimeFigureOut">
              <a:rPr lang="nl-NL" smtClean="0"/>
              <a:t>5-12-2025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D793A28-E168-34C0-5F41-4879485A8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D46192E-952D-B453-8A9A-1DDC8EE54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EA200-8DF0-A34D-AE0E-F462997750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6571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ED076D-E99A-B926-0216-0D63945B6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ABE6CCF-50D0-237B-63E2-0DAAFE598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BD8D5-BF77-B847-AAAE-1CFED2450462}" type="datetimeFigureOut">
              <a:rPr lang="nl-NL" smtClean="0"/>
              <a:t>5-12-2025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AC9146C-71ED-E9C2-27D6-9B0D5D431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C2BE936-A0DA-0AAC-DCCB-61FE88AE6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EA200-8DF0-A34D-AE0E-F462997750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0634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9A145FB-485B-B5CA-5228-162755BF4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BD8D5-BF77-B847-AAAE-1CFED2450462}" type="datetimeFigureOut">
              <a:rPr lang="nl-NL" smtClean="0"/>
              <a:t>5-12-2025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50AE5C9-B060-1141-7521-1DA330DF0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05415BF-47AB-425F-3E76-B34031DA0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EA200-8DF0-A34D-AE0E-F462997750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8269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578358-58F4-6E5C-2BF3-ACAD068DE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B5B00C1-5BBE-9E98-3A2A-4DF56051E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3585202-3571-2536-3D67-36CFDCEAF6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7733EAC-1833-D37B-59E0-BDBFC35FA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BD8D5-BF77-B847-AAAE-1CFED2450462}" type="datetimeFigureOut">
              <a:rPr lang="nl-NL" smtClean="0"/>
              <a:t>5-12-2025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D23A43E-8B4A-B783-57FF-8153FDEFE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A32DCAC-80AB-0D9E-55F9-92F306DD6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EA200-8DF0-A34D-AE0E-F462997750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38911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551940-B8B5-A3DE-B6E2-32B5F4640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490736C3-C416-5597-4542-B0BCBF2500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49F8E04-855A-BCB5-EEDC-DD240A88F3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60ACCB0-2018-C584-C1E3-4558FEC6C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BD8D5-BF77-B847-AAAE-1CFED2450462}" type="datetimeFigureOut">
              <a:rPr lang="nl-NL" smtClean="0"/>
              <a:t>5-12-2025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801AADF-0F4F-7A17-1BF5-EA84B8CFF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6FAEE47-F995-40F8-ED01-0DBB0AE16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EA200-8DF0-A34D-AE0E-F462997750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5137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0B8764D-CEF4-AC42-6C5D-806FFAAF0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21957F9-114C-6859-F3DD-746C31F7A7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EAC5DA8-DA76-03F3-9FB9-0B7F9CFD1A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0BD8D5-BF77-B847-AAAE-1CFED2450462}" type="datetimeFigureOut">
              <a:rPr lang="nl-NL" smtClean="0"/>
              <a:t>5-12-2025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A53AECB-B44F-3C36-46DC-49002D5286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35E6980-7A45-9516-081F-0F9D0C9B0A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AEA200-8DF0-A34D-AE0E-F462997750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3055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F40176F9-2243-AF2D-EA49-3FB02AAF0C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974" y="1143000"/>
            <a:ext cx="5905500" cy="5486400"/>
          </a:xfrm>
          <a:prstGeom prst="rect">
            <a:avLst/>
          </a:prstGeom>
          <a:pattFill prst="wdUpDiag">
            <a:fgClr>
              <a:srgbClr val="FF0000"/>
            </a:fgClr>
            <a:bgClr>
              <a:schemeClr val="bg1"/>
            </a:bgClr>
          </a:pattFill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D164BE40-6690-FED2-C4E3-160FD6E0A079}"/>
              </a:ext>
            </a:extLst>
          </p:cNvPr>
          <p:cNvSpPr txBox="1"/>
          <p:nvPr/>
        </p:nvSpPr>
        <p:spPr>
          <a:xfrm>
            <a:off x="593124" y="494270"/>
            <a:ext cx="9428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Beoogd plaatsingsvlak BESS - Duinkerkenstraat 45 </a:t>
            </a:r>
            <a:r>
              <a:rPr lang="nl-NL" b="1" dirty="0" err="1"/>
              <a:t>t.h.v</a:t>
            </a:r>
            <a:r>
              <a:rPr lang="nl-NL" b="1" dirty="0"/>
              <a:t>. kruising </a:t>
            </a:r>
            <a:r>
              <a:rPr lang="nl-NL" b="1" dirty="0" err="1"/>
              <a:t>Rouaanstraat</a:t>
            </a:r>
            <a:endParaRPr lang="nl-NL" b="1" dirty="0"/>
          </a:p>
        </p:txBody>
      </p: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109A7134-524A-E784-5A8F-9C27FAB316E4}"/>
              </a:ext>
            </a:extLst>
          </p:cNvPr>
          <p:cNvCxnSpPr>
            <a:cxnSpLocks/>
          </p:cNvCxnSpPr>
          <p:nvPr/>
        </p:nvCxnSpPr>
        <p:spPr>
          <a:xfrm flipH="1">
            <a:off x="4446735" y="5065776"/>
            <a:ext cx="84561" cy="254117"/>
          </a:xfrm>
          <a:prstGeom prst="straightConnector1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kstvak 9">
            <a:extLst>
              <a:ext uri="{FF2B5EF4-FFF2-40B4-BE49-F238E27FC236}">
                <a16:creationId xmlns:a16="http://schemas.microsoft.com/office/drawing/2014/main" id="{B5247211-BCFF-27C0-0F64-83B2C86F04CE}"/>
              </a:ext>
            </a:extLst>
          </p:cNvPr>
          <p:cNvSpPr txBox="1"/>
          <p:nvPr/>
        </p:nvSpPr>
        <p:spPr>
          <a:xfrm>
            <a:off x="4489015" y="5086146"/>
            <a:ext cx="9689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>
                <a:solidFill>
                  <a:schemeClr val="bg1"/>
                </a:solidFill>
              </a:rPr>
              <a:t>5 meter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57D62728-0041-F06D-8AAC-D913B6A044C4}"/>
              </a:ext>
            </a:extLst>
          </p:cNvPr>
          <p:cNvSpPr txBox="1"/>
          <p:nvPr/>
        </p:nvSpPr>
        <p:spPr>
          <a:xfrm>
            <a:off x="4197660" y="4660463"/>
            <a:ext cx="900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>
                <a:solidFill>
                  <a:schemeClr val="bg1"/>
                </a:solidFill>
              </a:rPr>
              <a:t>7,50 meter</a:t>
            </a:r>
          </a:p>
        </p:txBody>
      </p:sp>
      <p:cxnSp>
        <p:nvCxnSpPr>
          <p:cNvPr id="12" name="Rechte verbindingslijn met pijl 11">
            <a:extLst>
              <a:ext uri="{FF2B5EF4-FFF2-40B4-BE49-F238E27FC236}">
                <a16:creationId xmlns:a16="http://schemas.microsoft.com/office/drawing/2014/main" id="{AD7C22C5-CFC5-4435-9DD4-37631BD515E7}"/>
              </a:ext>
            </a:extLst>
          </p:cNvPr>
          <p:cNvCxnSpPr>
            <a:cxnSpLocks/>
          </p:cNvCxnSpPr>
          <p:nvPr/>
        </p:nvCxnSpPr>
        <p:spPr>
          <a:xfrm>
            <a:off x="4094423" y="4835259"/>
            <a:ext cx="352312" cy="135093"/>
          </a:xfrm>
          <a:prstGeom prst="straightConnector1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hthoek 1">
            <a:extLst>
              <a:ext uri="{FF2B5EF4-FFF2-40B4-BE49-F238E27FC236}">
                <a16:creationId xmlns:a16="http://schemas.microsoft.com/office/drawing/2014/main" id="{F23D24FC-DEC8-8F9C-FE4F-05AAF201BE32}"/>
              </a:ext>
            </a:extLst>
          </p:cNvPr>
          <p:cNvSpPr/>
          <p:nvPr/>
        </p:nvSpPr>
        <p:spPr>
          <a:xfrm rot="1225587">
            <a:off x="3985318" y="4952404"/>
            <a:ext cx="424684" cy="28701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CEBF2EB1-06B9-43F7-7F24-0BBCADDE3523}"/>
              </a:ext>
            </a:extLst>
          </p:cNvPr>
          <p:cNvSpPr/>
          <p:nvPr/>
        </p:nvSpPr>
        <p:spPr>
          <a:xfrm>
            <a:off x="7297377" y="1555846"/>
            <a:ext cx="424684" cy="28701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9A797902-BEC6-6F28-4C28-92D000D38E3A}"/>
              </a:ext>
            </a:extLst>
          </p:cNvPr>
          <p:cNvSpPr txBox="1"/>
          <p:nvPr/>
        </p:nvSpPr>
        <p:spPr>
          <a:xfrm>
            <a:off x="7948942" y="1514685"/>
            <a:ext cx="2408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Beoogd plaatsingsvlak</a:t>
            </a:r>
          </a:p>
        </p:txBody>
      </p:sp>
    </p:spTree>
    <p:extLst>
      <p:ext uri="{BB962C8B-B14F-4D97-AF65-F5344CB8AC3E}">
        <p14:creationId xmlns:p14="http://schemas.microsoft.com/office/powerpoint/2010/main" val="217701832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c7b6551-f557-4438-ae18-68257f196aea">
      <Terms xmlns="http://schemas.microsoft.com/office/infopath/2007/PartnerControls"/>
    </lcf76f155ced4ddcb4097134ff3c332f>
    <TaxCatchAll xmlns="28fcdb40-5848-4bc5-8e82-5b255c85585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577EAA91BBD74A87698BBAC5686DB9" ma:contentTypeVersion="10" ma:contentTypeDescription="Een nieuw document maken." ma:contentTypeScope="" ma:versionID="f86d4199793f4184baa9cb72dcabc4cf">
  <xsd:schema xmlns:xsd="http://www.w3.org/2001/XMLSchema" xmlns:xs="http://www.w3.org/2001/XMLSchema" xmlns:p="http://schemas.microsoft.com/office/2006/metadata/properties" xmlns:ns2="6c7b6551-f557-4438-ae18-68257f196aea" xmlns:ns3="28fcdb40-5848-4bc5-8e82-5b255c855856" targetNamespace="http://schemas.microsoft.com/office/2006/metadata/properties" ma:root="true" ma:fieldsID="07457daccea593c6663dfefd41e96647" ns2:_="" ns3:_="">
    <xsd:import namespace="6c7b6551-f557-4438-ae18-68257f196aea"/>
    <xsd:import namespace="28fcdb40-5848-4bc5-8e82-5b255c8558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7b6551-f557-4438-ae18-68257f196a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300b39fb-446c-4aa3-a3a9-e45bc3a66e4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fcdb40-5848-4bc5-8e82-5b255c85585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a506561-9ce8-4212-84e0-da124eb5d6ab}" ma:internalName="TaxCatchAll" ma:showField="CatchAllData" ma:web="28fcdb40-5848-4bc5-8e82-5b255c85585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760DB9D-4045-4B0E-9209-4712B193A9F2}">
  <ds:schemaRefs>
    <ds:schemaRef ds:uri="http://www.w3.org/XML/1998/namespace"/>
    <ds:schemaRef ds:uri="http://purl.org/dc/terms/"/>
    <ds:schemaRef ds:uri="http://schemas.microsoft.com/office/2006/documentManagement/types"/>
    <ds:schemaRef ds:uri="28fcdb40-5848-4bc5-8e82-5b255c855856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6c7b6551-f557-4438-ae18-68257f196aea"/>
  </ds:schemaRefs>
</ds:datastoreItem>
</file>

<file path=customXml/itemProps2.xml><?xml version="1.0" encoding="utf-8"?>
<ds:datastoreItem xmlns:ds="http://schemas.openxmlformats.org/officeDocument/2006/customXml" ds:itemID="{AA691025-DDB3-41E0-A946-3F6B639FC3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c7b6551-f557-4438-ae18-68257f196aea"/>
    <ds:schemaRef ds:uri="28fcdb40-5848-4bc5-8e82-5b255c8558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3784D03-6237-4C41-932C-40BCE93CA7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20</Words>
  <Application>Microsoft Office PowerPoint</Application>
  <PresentationFormat>Breedbeeld</PresentationFormat>
  <Paragraphs>4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Kantoorthema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Mattheo van der Molen</dc:creator>
  <cp:lastModifiedBy>Miranda Bloeming</cp:lastModifiedBy>
  <cp:revision>6</cp:revision>
  <dcterms:created xsi:type="dcterms:W3CDTF">2025-12-02T10:21:16Z</dcterms:created>
  <dcterms:modified xsi:type="dcterms:W3CDTF">2025-12-05T08:47:06Z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0x0101003A577EAA91BBD74A87698BBAC5686DB9</vt:lpwstr>
  </property>
  <property fmtid="{D5CDD505-2E9C-101B-9397-08002B2CF9AE}" pid="3" name="MSIP_Label_b3a3144c-e58f-4c7e-97e0-07a7a54e7b35_Enabled">
    <vt:lpwstr>true</vt:lpwstr>
  </property>
  <property fmtid="{D5CDD505-2E9C-101B-9397-08002B2CF9AE}" pid="4" name="MSIP_Label_b3a3144c-e58f-4c7e-97e0-07a7a54e7b35_SetDate">
    <vt:lpwstr>2025-12-02T13:05:47Z</vt:lpwstr>
  </property>
  <property fmtid="{D5CDD505-2E9C-101B-9397-08002B2CF9AE}" pid="5" name="MSIP_Label_b3a3144c-e58f-4c7e-97e0-07a7a54e7b35_Method">
    <vt:lpwstr>Standard</vt:lpwstr>
  </property>
  <property fmtid="{D5CDD505-2E9C-101B-9397-08002B2CF9AE}" pid="6" name="MSIP_Label_b3a3144c-e58f-4c7e-97e0-07a7a54e7b35_Name">
    <vt:lpwstr>Intern</vt:lpwstr>
  </property>
  <property fmtid="{D5CDD505-2E9C-101B-9397-08002B2CF9AE}" pid="7" name="MSIP_Label_b3a3144c-e58f-4c7e-97e0-07a7a54e7b35_SiteId">
    <vt:lpwstr>8c3b61fd-94af-4533-8307-eb59dbd860b0</vt:lpwstr>
  </property>
  <property fmtid="{D5CDD505-2E9C-101B-9397-08002B2CF9AE}" pid="8" name="MSIP_Label_b3a3144c-e58f-4c7e-97e0-07a7a54e7b35_ActionId">
    <vt:lpwstr>ed417d60-ac19-4441-a226-2b2619022744</vt:lpwstr>
  </property>
  <property fmtid="{D5CDD505-2E9C-101B-9397-08002B2CF9AE}" pid="9" name="MSIP_Label_b3a3144c-e58f-4c7e-97e0-07a7a54e7b35_ContentBits">
    <vt:lpwstr>0</vt:lpwstr>
  </property>
  <property fmtid="{D5CDD505-2E9C-101B-9397-08002B2CF9AE}" pid="10" name="MSIP_Label_b3a3144c-e58f-4c7e-97e0-07a7a54e7b35_Tag">
    <vt:lpwstr>10, 3, 0, 2</vt:lpwstr>
  </property>
</Properties>
</file>