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4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0" r:id="rId4"/>
  </p:sldMasterIdLst>
  <p:notesMasterIdLst>
    <p:notesMasterId r:id="rId17"/>
  </p:notesMasterIdLst>
  <p:handoutMasterIdLst>
    <p:handoutMasterId r:id="rId18"/>
  </p:handoutMasterIdLst>
  <p:sldIdLst>
    <p:sldId id="296" r:id="rId5"/>
    <p:sldId id="365" r:id="rId6"/>
    <p:sldId id="380" r:id="rId7"/>
    <p:sldId id="379" r:id="rId8"/>
    <p:sldId id="381" r:id="rId9"/>
    <p:sldId id="388" r:id="rId10"/>
    <p:sldId id="382" r:id="rId11"/>
    <p:sldId id="383" r:id="rId12"/>
    <p:sldId id="384" r:id="rId13"/>
    <p:sldId id="385" r:id="rId14"/>
    <p:sldId id="387" r:id="rId15"/>
    <p:sldId id="378" r:id="rId16"/>
  </p:sldIdLst>
  <p:sldSz cx="9144000" cy="6858000" type="screen4x3"/>
  <p:notesSz cx="6797675" cy="9872663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64">
          <p15:clr>
            <a:srgbClr val="A4A3A4"/>
          </p15:clr>
        </p15:guide>
        <p15:guide id="2" pos="664">
          <p15:clr>
            <a:srgbClr val="A4A3A4"/>
          </p15:clr>
        </p15:guide>
        <p15:guide id="3" pos="5088">
          <p15:clr>
            <a:srgbClr val="A4A3A4"/>
          </p15:clr>
        </p15:guide>
        <p15:guide id="4" pos="4992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CA1331F-85DC-E373-7E03-A5F96727D99F}" name="Greveling, Vivienne" initials="VG" userId="S::V.Greveling@zwolle.nl::e25880e2-ef28-43e2-b7c6-1af16b7a5e6f" providerId="AD"/>
  <p188:author id="{52A6B46A-8857-E6C3-1C78-86F63A719733}" name="Tiggelaar, Haaye" initials="HT" userId="S::H.Tiggelaar@zwolle.nl::bb199552-048f-47a3-834e-5d11ed0acb7e" providerId="AD"/>
  <p188:author id="{6B51C17F-93C7-EB57-FA7C-6D05C60DA0DC}" name="Greveling, Vivienne" initials="GV" userId="S::v.greveling@zwolle.nl::e25880e2-ef28-43e2-b7c6-1af16b7a5e6f" providerId="AD"/>
  <p188:author id="{1285C590-8CB0-ECA9-A113-C052F22F3590}" name="Maanen, E. van (Emma)" initials="" userId="S::e.van.maanen@zwolle.nl::06cb8654-58ab-4f34-87be-e25ad6e10d4d" providerId="AD"/>
  <p188:author id="{5EED8FFB-4ED6-7459-2596-979D2E29CFE2}" name="Tiggelaar, Haaye" initials="TH" userId="S::h.tiggelaar@zwolle.nl::bb199552-048f-47a3-834e-5d11ed0acb7e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Stijl, licht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2838BEF-8BB2-4498-84A7-C5851F593DF1}" styleName="Stijl, gemiddeld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012ECD-51FC-41F1-AA8D-1B2483CD663E}" styleName="Stijl, licht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108" y="1068"/>
      </p:cViewPr>
      <p:guideLst>
        <p:guide orient="horz" pos="664"/>
        <p:guide pos="664"/>
        <p:guide pos="5088"/>
        <p:guide pos="499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5" Type="http://schemas.openxmlformats.org/officeDocument/2006/relationships/customXml" Target="../customXml/item4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vana Urukalo" userId="4a5917ba-c555-4d9c-9143-fa573eab6338" providerId="ADAL" clId="{812BF2AD-35DF-4B59-AE90-239671E7751C}"/>
    <pc:docChg chg="undo custSel delSld modSld sldOrd">
      <pc:chgData name="Jovana Urukalo" userId="4a5917ba-c555-4d9c-9143-fa573eab6338" providerId="ADAL" clId="{812BF2AD-35DF-4B59-AE90-239671E7751C}" dt="2026-02-11T13:55:01.875" v="1346" actId="20578"/>
      <pc:docMkLst>
        <pc:docMk/>
      </pc:docMkLst>
      <pc:sldChg chg="modSp mod">
        <pc:chgData name="Jovana Urukalo" userId="4a5917ba-c555-4d9c-9143-fa573eab6338" providerId="ADAL" clId="{812BF2AD-35DF-4B59-AE90-239671E7751C}" dt="2026-01-23T07:38:47.268" v="416" actId="207"/>
        <pc:sldMkLst>
          <pc:docMk/>
          <pc:sldMk cId="1056984747" sldId="365"/>
        </pc:sldMkLst>
        <pc:spChg chg="mod">
          <ac:chgData name="Jovana Urukalo" userId="4a5917ba-c555-4d9c-9143-fa573eab6338" providerId="ADAL" clId="{812BF2AD-35DF-4B59-AE90-239671E7751C}" dt="2026-01-23T07:38:47.268" v="416" actId="207"/>
          <ac:spMkLst>
            <pc:docMk/>
            <pc:sldMk cId="1056984747" sldId="365"/>
            <ac:spMk id="8" creationId="{96D70F5F-9B76-4590-81D9-F88B5CAF1880}"/>
          </ac:spMkLst>
        </pc:spChg>
      </pc:sldChg>
      <pc:sldChg chg="modSp mod ord">
        <pc:chgData name="Jovana Urukalo" userId="4a5917ba-c555-4d9c-9143-fa573eab6338" providerId="ADAL" clId="{812BF2AD-35DF-4B59-AE90-239671E7751C}" dt="2026-02-11T13:55:01.875" v="1346" actId="20578"/>
        <pc:sldMkLst>
          <pc:docMk/>
          <pc:sldMk cId="622113734" sldId="380"/>
        </pc:sldMkLst>
        <pc:spChg chg="mod">
          <ac:chgData name="Jovana Urukalo" userId="4a5917ba-c555-4d9c-9143-fa573eab6338" providerId="ADAL" clId="{812BF2AD-35DF-4B59-AE90-239671E7751C}" dt="2026-01-23T07:38:09.321" v="385" actId="20577"/>
          <ac:spMkLst>
            <pc:docMk/>
            <pc:sldMk cId="622113734" sldId="380"/>
            <ac:spMk id="8" creationId="{C160F68E-36B3-E8B3-DA7D-0C90923EE7D3}"/>
          </ac:spMkLst>
        </pc:spChg>
      </pc:sldChg>
      <pc:sldChg chg="modSp mod">
        <pc:chgData name="Jovana Urukalo" userId="4a5917ba-c555-4d9c-9143-fa573eab6338" providerId="ADAL" clId="{812BF2AD-35DF-4B59-AE90-239671E7751C}" dt="2026-01-23T08:31:26.400" v="1340" actId="207"/>
        <pc:sldMkLst>
          <pc:docMk/>
          <pc:sldMk cId="3526078544" sldId="381"/>
        </pc:sldMkLst>
        <pc:spChg chg="mod">
          <ac:chgData name="Jovana Urukalo" userId="4a5917ba-c555-4d9c-9143-fa573eab6338" providerId="ADAL" clId="{812BF2AD-35DF-4B59-AE90-239671E7751C}" dt="2026-01-23T08:31:26.400" v="1340" actId="207"/>
          <ac:spMkLst>
            <pc:docMk/>
            <pc:sldMk cId="3526078544" sldId="381"/>
            <ac:spMk id="8" creationId="{2DCAA2A4-54DB-7962-57FB-C5F3AEC86DB8}"/>
          </ac:spMkLst>
        </pc:spChg>
        <pc:spChg chg="mod">
          <ac:chgData name="Jovana Urukalo" userId="4a5917ba-c555-4d9c-9143-fa573eab6338" providerId="ADAL" clId="{812BF2AD-35DF-4B59-AE90-239671E7751C}" dt="2026-01-23T07:38:23.840" v="386" actId="20577"/>
          <ac:spMkLst>
            <pc:docMk/>
            <pc:sldMk cId="3526078544" sldId="381"/>
            <ac:spMk id="11" creationId="{DC031FD1-FA5E-8A59-5208-00381B042748}"/>
          </ac:spMkLst>
        </pc:spChg>
      </pc:sldChg>
      <pc:sldChg chg="delSp modSp mod">
        <pc:chgData name="Jovana Urukalo" userId="4a5917ba-c555-4d9c-9143-fa573eab6338" providerId="ADAL" clId="{812BF2AD-35DF-4B59-AE90-239671E7751C}" dt="2026-01-23T08:17:30.110" v="1207" actId="21"/>
        <pc:sldMkLst>
          <pc:docMk/>
          <pc:sldMk cId="510908326" sldId="383"/>
        </pc:sldMkLst>
        <pc:spChg chg="mod">
          <ac:chgData name="Jovana Urukalo" userId="4a5917ba-c555-4d9c-9143-fa573eab6338" providerId="ADAL" clId="{812BF2AD-35DF-4B59-AE90-239671E7751C}" dt="2026-01-23T08:17:30.110" v="1207" actId="21"/>
          <ac:spMkLst>
            <pc:docMk/>
            <pc:sldMk cId="510908326" sldId="383"/>
            <ac:spMk id="8" creationId="{FFC376AA-4538-A297-BC4A-1452F667AC64}"/>
          </ac:spMkLst>
        </pc:spChg>
      </pc:sldChg>
      <pc:sldChg chg="modSp mod">
        <pc:chgData name="Jovana Urukalo" userId="4a5917ba-c555-4d9c-9143-fa573eab6338" providerId="ADAL" clId="{812BF2AD-35DF-4B59-AE90-239671E7751C}" dt="2026-01-23T08:30:29.045" v="1336" actId="20577"/>
        <pc:sldMkLst>
          <pc:docMk/>
          <pc:sldMk cId="1962870396" sldId="384"/>
        </pc:sldMkLst>
        <pc:spChg chg="mod">
          <ac:chgData name="Jovana Urukalo" userId="4a5917ba-c555-4d9c-9143-fa573eab6338" providerId="ADAL" clId="{812BF2AD-35DF-4B59-AE90-239671E7751C}" dt="2026-01-23T08:30:29.045" v="1336" actId="20577"/>
          <ac:spMkLst>
            <pc:docMk/>
            <pc:sldMk cId="1962870396" sldId="384"/>
            <ac:spMk id="8" creationId="{4F0DC5F9-9AE3-A28E-F7D6-B49F6FFDDD4E}"/>
          </ac:spMkLst>
        </pc:spChg>
      </pc:sldChg>
      <pc:sldChg chg="modSp mod">
        <pc:chgData name="Jovana Urukalo" userId="4a5917ba-c555-4d9c-9143-fa573eab6338" providerId="ADAL" clId="{812BF2AD-35DF-4B59-AE90-239671E7751C}" dt="2026-01-23T08:34:24.057" v="1341" actId="115"/>
        <pc:sldMkLst>
          <pc:docMk/>
          <pc:sldMk cId="2701623910" sldId="385"/>
        </pc:sldMkLst>
        <pc:spChg chg="mod">
          <ac:chgData name="Jovana Urukalo" userId="4a5917ba-c555-4d9c-9143-fa573eab6338" providerId="ADAL" clId="{812BF2AD-35DF-4B59-AE90-239671E7751C}" dt="2026-01-23T08:34:24.057" v="1341" actId="115"/>
          <ac:spMkLst>
            <pc:docMk/>
            <pc:sldMk cId="2701623910" sldId="385"/>
            <ac:spMk id="8" creationId="{BC29E76A-FD91-688B-1657-0D7A5B7D4E17}"/>
          </ac:spMkLst>
        </pc:spChg>
      </pc:sldChg>
      <pc:sldChg chg="modSp mod">
        <pc:chgData name="Jovana Urukalo" userId="4a5917ba-c555-4d9c-9143-fa573eab6338" providerId="ADAL" clId="{812BF2AD-35DF-4B59-AE90-239671E7751C}" dt="2026-01-23T08:39:26.396" v="1345" actId="20577"/>
        <pc:sldMkLst>
          <pc:docMk/>
          <pc:sldMk cId="2825051682" sldId="388"/>
        </pc:sldMkLst>
        <pc:spChg chg="mod">
          <ac:chgData name="Jovana Urukalo" userId="4a5917ba-c555-4d9c-9143-fa573eab6338" providerId="ADAL" clId="{812BF2AD-35DF-4B59-AE90-239671E7751C}" dt="2026-01-23T08:34:54.616" v="1343" actId="1076"/>
          <ac:spMkLst>
            <pc:docMk/>
            <pc:sldMk cId="2825051682" sldId="388"/>
            <ac:spMk id="4" creationId="{DA29642A-D4D1-42B9-6419-B471A83B80F3}"/>
          </ac:spMkLst>
        </pc:spChg>
        <pc:spChg chg="mod">
          <ac:chgData name="Jovana Urukalo" userId="4a5917ba-c555-4d9c-9143-fa573eab6338" providerId="ADAL" clId="{812BF2AD-35DF-4B59-AE90-239671E7751C}" dt="2026-01-23T08:39:26.396" v="1345" actId="20577"/>
          <ac:spMkLst>
            <pc:docMk/>
            <pc:sldMk cId="2825051682" sldId="388"/>
            <ac:spMk id="6" creationId="{AF09951D-DE99-A8E4-F824-7EBC8C7D7683}"/>
          </ac:spMkLst>
        </pc:spChg>
        <pc:spChg chg="mod">
          <ac:chgData name="Jovana Urukalo" userId="4a5917ba-c555-4d9c-9143-fa573eab6338" providerId="ADAL" clId="{812BF2AD-35DF-4B59-AE90-239671E7751C}" dt="2026-01-23T07:57:49.909" v="545" actId="1076"/>
          <ac:spMkLst>
            <pc:docMk/>
            <pc:sldMk cId="2825051682" sldId="388"/>
            <ac:spMk id="10" creationId="{31E52BF5-BA0E-D884-4F40-A59633FEFBED}"/>
          </ac:spMkLst>
        </pc:spChg>
        <pc:spChg chg="mod">
          <ac:chgData name="Jovana Urukalo" userId="4a5917ba-c555-4d9c-9143-fa573eab6338" providerId="ADAL" clId="{812BF2AD-35DF-4B59-AE90-239671E7751C}" dt="2026-01-23T07:39:17.160" v="460" actId="20577"/>
          <ac:spMkLst>
            <pc:docMk/>
            <pc:sldMk cId="2825051682" sldId="388"/>
            <ac:spMk id="11" creationId="{A8B365A0-B3C1-8FF1-3221-DE850A382F5E}"/>
          </ac:spMkLst>
        </pc:spChg>
      </pc:sldChg>
    </pc:docChg>
  </pc:docChgLst>
  <pc:docChgLst>
    <pc:chgData name="Greveling, VC. (Vivienne)" userId="e25880e2-ef28-43e2-b7c6-1af16b7a5e6f" providerId="ADAL" clId="{239A0D27-0C96-404A-9C65-B2A37267007D}"/>
    <pc:docChg chg="undo custSel addSld modSld">
      <pc:chgData name="Greveling, VC. (Vivienne)" userId="e25880e2-ef28-43e2-b7c6-1af16b7a5e6f" providerId="ADAL" clId="{239A0D27-0C96-404A-9C65-B2A37267007D}" dt="2026-01-26T12:35:38.697" v="397" actId="20577"/>
      <pc:docMkLst>
        <pc:docMk/>
      </pc:docMkLst>
      <pc:sldChg chg="modSp mod">
        <pc:chgData name="Greveling, VC. (Vivienne)" userId="e25880e2-ef28-43e2-b7c6-1af16b7a5e6f" providerId="ADAL" clId="{239A0D27-0C96-404A-9C65-B2A37267007D}" dt="2026-01-23T07:41:37.367" v="178" actId="207"/>
        <pc:sldMkLst>
          <pc:docMk/>
          <pc:sldMk cId="1056984747" sldId="365"/>
        </pc:sldMkLst>
        <pc:spChg chg="mod">
          <ac:chgData name="Greveling, VC. (Vivienne)" userId="e25880e2-ef28-43e2-b7c6-1af16b7a5e6f" providerId="ADAL" clId="{239A0D27-0C96-404A-9C65-B2A37267007D}" dt="2026-01-23T07:41:37.367" v="178" actId="207"/>
          <ac:spMkLst>
            <pc:docMk/>
            <pc:sldMk cId="1056984747" sldId="365"/>
            <ac:spMk id="8" creationId="{96D70F5F-9B76-4590-81D9-F88B5CAF1880}"/>
          </ac:spMkLst>
        </pc:spChg>
      </pc:sldChg>
      <pc:sldChg chg="modSp mod">
        <pc:chgData name="Greveling, VC. (Vivienne)" userId="e25880e2-ef28-43e2-b7c6-1af16b7a5e6f" providerId="ADAL" clId="{239A0D27-0C96-404A-9C65-B2A37267007D}" dt="2026-01-26T11:17:12.909" v="373" actId="404"/>
        <pc:sldMkLst>
          <pc:docMk/>
          <pc:sldMk cId="3526078544" sldId="381"/>
        </pc:sldMkLst>
        <pc:spChg chg="mod">
          <ac:chgData name="Greveling, VC. (Vivienne)" userId="e25880e2-ef28-43e2-b7c6-1af16b7a5e6f" providerId="ADAL" clId="{239A0D27-0C96-404A-9C65-B2A37267007D}" dt="2026-01-26T11:17:12.909" v="373" actId="404"/>
          <ac:spMkLst>
            <pc:docMk/>
            <pc:sldMk cId="3526078544" sldId="381"/>
            <ac:spMk id="8" creationId="{2DCAA2A4-54DB-7962-57FB-C5F3AEC86DB8}"/>
          </ac:spMkLst>
        </pc:spChg>
        <pc:spChg chg="mod">
          <ac:chgData name="Greveling, VC. (Vivienne)" userId="e25880e2-ef28-43e2-b7c6-1af16b7a5e6f" providerId="ADAL" clId="{239A0D27-0C96-404A-9C65-B2A37267007D}" dt="2026-01-23T07:43:35.986" v="239" actId="20577"/>
          <ac:spMkLst>
            <pc:docMk/>
            <pc:sldMk cId="3526078544" sldId="381"/>
            <ac:spMk id="11" creationId="{DC031FD1-FA5E-8A59-5208-00381B042748}"/>
          </ac:spMkLst>
        </pc:spChg>
      </pc:sldChg>
      <pc:sldChg chg="modSp mod">
        <pc:chgData name="Greveling, VC. (Vivienne)" userId="e25880e2-ef28-43e2-b7c6-1af16b7a5e6f" providerId="ADAL" clId="{239A0D27-0C96-404A-9C65-B2A37267007D}" dt="2026-01-23T07:45:46.567" v="367" actId="403"/>
        <pc:sldMkLst>
          <pc:docMk/>
          <pc:sldMk cId="1790947885" sldId="382"/>
        </pc:sldMkLst>
        <pc:spChg chg="mod">
          <ac:chgData name="Greveling, VC. (Vivienne)" userId="e25880e2-ef28-43e2-b7c6-1af16b7a5e6f" providerId="ADAL" clId="{239A0D27-0C96-404A-9C65-B2A37267007D}" dt="2026-01-23T07:45:46.567" v="367" actId="403"/>
          <ac:spMkLst>
            <pc:docMk/>
            <pc:sldMk cId="1790947885" sldId="382"/>
            <ac:spMk id="11" creationId="{F4D02095-69F4-CCC5-24E9-33948EF72E09}"/>
          </ac:spMkLst>
        </pc:spChg>
      </pc:sldChg>
      <pc:sldChg chg="modSp mod">
        <pc:chgData name="Greveling, VC. (Vivienne)" userId="e25880e2-ef28-43e2-b7c6-1af16b7a5e6f" providerId="ADAL" clId="{239A0D27-0C96-404A-9C65-B2A37267007D}" dt="2026-01-26T12:35:38.697" v="397" actId="20577"/>
        <pc:sldMkLst>
          <pc:docMk/>
          <pc:sldMk cId="510908326" sldId="383"/>
        </pc:sldMkLst>
        <pc:spChg chg="mod">
          <ac:chgData name="Greveling, VC. (Vivienne)" userId="e25880e2-ef28-43e2-b7c6-1af16b7a5e6f" providerId="ADAL" clId="{239A0D27-0C96-404A-9C65-B2A37267007D}" dt="2026-01-26T12:35:38.697" v="397" actId="20577"/>
          <ac:spMkLst>
            <pc:docMk/>
            <pc:sldMk cId="510908326" sldId="383"/>
            <ac:spMk id="8" creationId="{FFC376AA-4538-A297-BC4A-1452F667AC64}"/>
          </ac:spMkLst>
        </pc:spChg>
      </pc:sldChg>
      <pc:sldChg chg="modSp mod">
        <pc:chgData name="Greveling, VC. (Vivienne)" userId="e25880e2-ef28-43e2-b7c6-1af16b7a5e6f" providerId="ADAL" clId="{239A0D27-0C96-404A-9C65-B2A37267007D}" dt="2026-01-23T08:30:41.323" v="369" actId="20577"/>
        <pc:sldMkLst>
          <pc:docMk/>
          <pc:sldMk cId="1962870396" sldId="384"/>
        </pc:sldMkLst>
        <pc:spChg chg="mod">
          <ac:chgData name="Greveling, VC. (Vivienne)" userId="e25880e2-ef28-43e2-b7c6-1af16b7a5e6f" providerId="ADAL" clId="{239A0D27-0C96-404A-9C65-B2A37267007D}" dt="2026-01-23T08:30:41.323" v="369" actId="20577"/>
          <ac:spMkLst>
            <pc:docMk/>
            <pc:sldMk cId="1962870396" sldId="384"/>
            <ac:spMk id="8" creationId="{4F0DC5F9-9AE3-A28E-F7D6-B49F6FFDDD4E}"/>
          </ac:spMkLst>
        </pc:spChg>
      </pc:sldChg>
      <pc:sldChg chg="modSp mod">
        <pc:chgData name="Greveling, VC. (Vivienne)" userId="e25880e2-ef28-43e2-b7c6-1af16b7a5e6f" providerId="ADAL" clId="{239A0D27-0C96-404A-9C65-B2A37267007D}" dt="2026-01-23T07:45:33.316" v="360" actId="14100"/>
        <pc:sldMkLst>
          <pc:docMk/>
          <pc:sldMk cId="2825051682" sldId="388"/>
        </pc:sldMkLst>
        <pc:spChg chg="mod">
          <ac:chgData name="Greveling, VC. (Vivienne)" userId="e25880e2-ef28-43e2-b7c6-1af16b7a5e6f" providerId="ADAL" clId="{239A0D27-0C96-404A-9C65-B2A37267007D}" dt="2026-01-23T07:45:33.316" v="360" actId="14100"/>
          <ac:spMkLst>
            <pc:docMk/>
            <pc:sldMk cId="2825051682" sldId="388"/>
            <ac:spMk id="4" creationId="{DA29642A-D4D1-42B9-6419-B471A83B80F3}"/>
          </ac:spMkLst>
        </pc:spChg>
        <pc:spChg chg="mod">
          <ac:chgData name="Greveling, VC. (Vivienne)" userId="e25880e2-ef28-43e2-b7c6-1af16b7a5e6f" providerId="ADAL" clId="{239A0D27-0C96-404A-9C65-B2A37267007D}" dt="2026-01-23T07:44:29.202" v="268" actId="14100"/>
          <ac:spMkLst>
            <pc:docMk/>
            <pc:sldMk cId="2825051682" sldId="388"/>
            <ac:spMk id="6" creationId="{AF09951D-DE99-A8E4-F824-7EBC8C7D7683}"/>
          </ac:spMkLst>
        </pc:spChg>
        <pc:spChg chg="mod">
          <ac:chgData name="Greveling, VC. (Vivienne)" userId="e25880e2-ef28-43e2-b7c6-1af16b7a5e6f" providerId="ADAL" clId="{239A0D27-0C96-404A-9C65-B2A37267007D}" dt="2026-01-23T07:45:20.261" v="357" actId="1076"/>
          <ac:spMkLst>
            <pc:docMk/>
            <pc:sldMk cId="2825051682" sldId="388"/>
            <ac:spMk id="10" creationId="{31E52BF5-BA0E-D884-4F40-A59633FEFBED}"/>
          </ac:spMkLst>
        </pc:spChg>
        <pc:spChg chg="mod">
          <ac:chgData name="Greveling, VC. (Vivienne)" userId="e25880e2-ef28-43e2-b7c6-1af16b7a5e6f" providerId="ADAL" clId="{239A0D27-0C96-404A-9C65-B2A37267007D}" dt="2026-01-23T07:44:14.153" v="255" actId="20577"/>
          <ac:spMkLst>
            <pc:docMk/>
            <pc:sldMk cId="2825051682" sldId="388"/>
            <ac:spMk id="11" creationId="{A8B365A0-B3C1-8FF1-3221-DE850A382F5E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8" name="Rectangle 10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528708" y="190256"/>
            <a:ext cx="5740259" cy="38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endParaRPr lang="en-US"/>
          </a:p>
        </p:txBody>
      </p:sp>
      <p:sp>
        <p:nvSpPr>
          <p:cNvPr id="17419" name="Rectangle 11"/>
          <p:cNvSpPr>
            <a:spLocks noGrp="1" noChangeArrowheads="1"/>
          </p:cNvSpPr>
          <p:nvPr>
            <p:ph type="dt" idx="1"/>
          </p:nvPr>
        </p:nvSpPr>
        <p:spPr bwMode="auto">
          <a:xfrm>
            <a:off x="528708" y="0"/>
            <a:ext cx="5740259" cy="2468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fld id="{469B23FE-0B98-4115-A381-8C853B8EA07C}" type="datetime1">
              <a:rPr lang="en-US"/>
              <a:pPr/>
              <a:t>2/11/2026</a:t>
            </a:fld>
            <a:endParaRPr lang="en-US"/>
          </a:p>
        </p:txBody>
      </p:sp>
      <p:sp>
        <p:nvSpPr>
          <p:cNvPr id="17420" name="Rectangle 12"/>
          <p:cNvSpPr>
            <a:spLocks noChangeArrowheads="1"/>
          </p:cNvSpPr>
          <p:nvPr/>
        </p:nvSpPr>
        <p:spPr bwMode="auto">
          <a:xfrm>
            <a:off x="528708" y="9461302"/>
            <a:ext cx="5136021" cy="4113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/>
          <a:lstStyle/>
          <a:p>
            <a:r>
              <a:rPr lang="en-US" sz="1000"/>
              <a:t>Gemeente Zwolle</a:t>
            </a:r>
          </a:p>
        </p:txBody>
      </p:sp>
      <p:sp>
        <p:nvSpPr>
          <p:cNvPr id="17421" name="Rectangle 13"/>
          <p:cNvSpPr>
            <a:spLocks noChangeArrowheads="1"/>
          </p:cNvSpPr>
          <p:nvPr/>
        </p:nvSpPr>
        <p:spPr bwMode="auto">
          <a:xfrm>
            <a:off x="5815789" y="9625846"/>
            <a:ext cx="453178" cy="2468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/>
          <a:lstStyle/>
          <a:p>
            <a:pPr algn="r"/>
            <a:fld id="{80C0643F-E609-439C-B876-745B61D3B6A7}" type="slidenum">
              <a:rPr lang="en-US" sz="1000"/>
              <a:pPr algn="r"/>
              <a:t>‹nr.›</a:t>
            </a:fld>
            <a:endParaRPr lang="en-US" sz="1000"/>
          </a:p>
        </p:txBody>
      </p:sp>
    </p:spTree>
    <p:extLst>
      <p:ext uri="{BB962C8B-B14F-4D97-AF65-F5344CB8AC3E}">
        <p14:creationId xmlns:p14="http://schemas.microsoft.com/office/powerpoint/2010/main" val="21463477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528708" y="190256"/>
            <a:ext cx="5740259" cy="38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28708" y="0"/>
            <a:ext cx="5740259" cy="2468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fld id="{D1C153C7-437D-49D9-961B-0BBC8F454054}" type="datetime1">
              <a:rPr lang="en-US"/>
              <a:pPr/>
              <a:t>2/11/2026</a:t>
            </a:fld>
            <a:endParaRPr lang="en-US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30275" y="739775"/>
            <a:ext cx="4937125" cy="37036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129799" y="4787214"/>
            <a:ext cx="4534930" cy="44426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Klik om het opmaakprofiel van de modeltekst te bewerken</a:t>
            </a:r>
          </a:p>
          <a:p>
            <a:pPr lvl="1"/>
            <a:r>
              <a:rPr lang="en-US"/>
              <a:t>Tweede niveau</a:t>
            </a:r>
          </a:p>
          <a:p>
            <a:pPr lvl="2"/>
            <a:r>
              <a:rPr lang="en-US"/>
              <a:t>Derde niveau</a:t>
            </a:r>
          </a:p>
          <a:p>
            <a:pPr lvl="3"/>
            <a:r>
              <a:rPr lang="en-US"/>
              <a:t>Vierde niveau</a:t>
            </a:r>
          </a:p>
          <a:p>
            <a:pPr lvl="4"/>
            <a:r>
              <a:rPr lang="en-US"/>
              <a:t>Vijfde niveau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528708" y="9461302"/>
            <a:ext cx="5136021" cy="4113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r>
              <a:rPr lang="en-US"/>
              <a:t>Gemeente Zwolle</a:t>
            </a: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815789" y="9625846"/>
            <a:ext cx="453178" cy="2468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A7A09D6D-848C-42E8-95B8-36ABC500CE41}" type="slidenum">
              <a:rPr lang="en-US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593550"/>
      </p:ext>
    </p:extLst>
  </p:cSld>
  <p:clrMap bg1="lt1" tx1="dk1" bg2="lt2" tx2="dk2" accent1="accent1" accent2="accent2" accent3="accent3" accent4="accent4" accent5="accent5" accent6="accent6" hlink="hlink" folHlink="folHlink"/>
  <p:hf hd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190500" indent="95250" algn="l" rtl="0" eaLnBrk="0" fontAlgn="base" hangingPunct="0">
      <a:spcBef>
        <a:spcPct val="30000"/>
      </a:spcBef>
      <a:spcAft>
        <a:spcPct val="0"/>
      </a:spcAft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4762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666750" indent="95250" algn="l" rtl="0" eaLnBrk="0" fontAlgn="base" hangingPunct="0">
      <a:spcBef>
        <a:spcPct val="30000"/>
      </a:spcBef>
      <a:spcAft>
        <a:spcPct val="0"/>
      </a:spcAft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9525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FAA32-592A-4035-B6E2-62200E81B0A8}" type="datetime1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11-2-2026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>
                <a:solidFill>
                  <a:prstClr val="black">
                    <a:tint val="75000"/>
                  </a:prstClr>
                </a:solidFill>
              </a:rPr>
              <a:t>kijk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C6F57-76B8-4A75-8915-BB9BB3FB42B5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9770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D0874-C6DE-4C3F-AC56-B133566A450C}" type="datetime1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11-2-2026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>
                <a:solidFill>
                  <a:prstClr val="black">
                    <a:tint val="75000"/>
                  </a:prstClr>
                </a:solidFill>
              </a:rPr>
              <a:t>kijk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6EA5C-D869-47E2-AECB-2583E9660A8E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7080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B0F73-2463-4E47-B267-06BBBF0B78EB}" type="datetime1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11-2-2026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>
                <a:solidFill>
                  <a:prstClr val="black">
                    <a:tint val="75000"/>
                  </a:prstClr>
                </a:solidFill>
              </a:rPr>
              <a:t>kijk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E8D9B-28A0-4CFB-95FA-1521A2A3F27C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09808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663EA-0E71-4B05-AE19-1B25816DCBE0}" type="datetime1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11-2-2026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>
                <a:solidFill>
                  <a:prstClr val="black">
                    <a:tint val="75000"/>
                  </a:prstClr>
                </a:solidFill>
              </a:rPr>
              <a:t>kijk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A19E0-301B-46AF-AD14-6EB26308D7FE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14618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F5EDB-4590-409C-B67C-C28D42E2E526}" type="datetime1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11-2-2026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>
                <a:solidFill>
                  <a:prstClr val="black">
                    <a:tint val="75000"/>
                  </a:prstClr>
                </a:solidFill>
              </a:rPr>
              <a:t>kijk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A01FF-8C38-4D54-947F-74F64BF19FD3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93100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5E308-2ACB-4FE4-8C82-6D57ADE8A6D2}" type="datetime1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11-2-2026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>
                <a:solidFill>
                  <a:prstClr val="black">
                    <a:tint val="75000"/>
                  </a:prstClr>
                </a:solidFill>
              </a:rPr>
              <a:t>kijk</a:t>
            </a: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2C285-F3C1-4990-A4F2-14CA1F7FBBCB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46750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7C819-F91C-4F6B-B942-0CE0565C7181}" type="datetime1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11-2-2026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>
                <a:solidFill>
                  <a:prstClr val="black">
                    <a:tint val="75000"/>
                  </a:prstClr>
                </a:solidFill>
              </a:rPr>
              <a:t>kijk</a:t>
            </a:r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3B147-D6B5-48D1-BBE7-5F8830F9F153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206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A3688-7EFD-4173-A6C3-567EBEF64769}" type="datetime1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11-2-2026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>
                <a:solidFill>
                  <a:prstClr val="black">
                    <a:tint val="75000"/>
                  </a:prstClr>
                </a:solidFill>
              </a:rPr>
              <a:t>kijk</a:t>
            </a: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C5BEB-5F13-48D9-9E91-21D273CE6469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26575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DAF82-AEC8-4B01-ADC0-C876490CD73D}" type="datetime1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11-2-2026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>
                <a:solidFill>
                  <a:prstClr val="black">
                    <a:tint val="75000"/>
                  </a:prstClr>
                </a:solidFill>
              </a:rPr>
              <a:t>kijk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88BE7-A58B-4217-8740-6981FD9D1E9C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58544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93CF1-AA55-442D-9BE9-DE5543A6071B}" type="datetime1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11-2-2026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>
                <a:solidFill>
                  <a:prstClr val="black">
                    <a:tint val="75000"/>
                  </a:prstClr>
                </a:solidFill>
              </a:rPr>
              <a:t>kijk</a:t>
            </a: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5EE22-46DA-4B4C-B38C-FBFE8052D4A2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64824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F755B-3A11-4482-93EF-42BBD3A0EE71}" type="datetime1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11-2-2026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>
                <a:solidFill>
                  <a:prstClr val="black">
                    <a:tint val="75000"/>
                  </a:prstClr>
                </a:solidFill>
              </a:rPr>
              <a:t>kijk</a:t>
            </a: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1C82D-C51F-4EB3-9A03-1B3F017E8288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02310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333611-C20C-48CF-9002-2351D394F4D6}" type="datetime1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11-2-2026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l-NL">
                <a:solidFill>
                  <a:prstClr val="black">
                    <a:tint val="75000"/>
                  </a:prstClr>
                </a:solidFill>
              </a:rPr>
              <a:t>kijk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497F30-DF6A-4A33-ACDF-4DBA459E5E1F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59015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10" Type="http://schemas.openxmlformats.org/officeDocument/2006/relationships/image" Target="../media/image9.pn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10" Type="http://schemas.openxmlformats.org/officeDocument/2006/relationships/image" Target="../media/image12.jpeg"/><Relationship Id="rId4" Type="http://schemas.openxmlformats.org/officeDocument/2006/relationships/image" Target="../media/image3.jpeg"/><Relationship Id="rId9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1.jpeg"/><Relationship Id="rId5" Type="http://schemas.openxmlformats.org/officeDocument/2006/relationships/image" Target="../media/image4.jpeg"/><Relationship Id="rId10" Type="http://schemas.openxmlformats.org/officeDocument/2006/relationships/image" Target="../media/image10.jpeg"/><Relationship Id="rId4" Type="http://schemas.openxmlformats.org/officeDocument/2006/relationships/image" Target="../media/image3.jpeg"/><Relationship Id="rId9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kstvak 20"/>
          <p:cNvSpPr txBox="1"/>
          <p:nvPr/>
        </p:nvSpPr>
        <p:spPr>
          <a:xfrm>
            <a:off x="1118668" y="1840479"/>
            <a:ext cx="7920879" cy="378565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 eaLnBrk="1" hangingPunct="1"/>
            <a:endParaRPr lang="nl-NL" altLang="nl-NL" sz="4000" b="1">
              <a:latin typeface="+mj-lt"/>
            </a:endParaRPr>
          </a:p>
          <a:p>
            <a:pPr algn="ctr" eaLnBrk="1" hangingPunct="1"/>
            <a:endParaRPr lang="nl-NL" altLang="nl-NL" sz="4000" b="1">
              <a:latin typeface="+mj-lt"/>
            </a:endParaRPr>
          </a:p>
          <a:p>
            <a:pPr algn="ctr" eaLnBrk="1" hangingPunct="1"/>
            <a:r>
              <a:rPr lang="nl-NL" altLang="nl-NL" sz="3600" b="1">
                <a:latin typeface="+mj-lt"/>
              </a:rPr>
              <a:t>Marktconsultatie 1 </a:t>
            </a:r>
          </a:p>
          <a:p>
            <a:pPr algn="ctr" eaLnBrk="1" hangingPunct="1"/>
            <a:r>
              <a:rPr lang="nl-NL" altLang="nl-NL" sz="3600" b="1">
                <a:latin typeface="+mj-lt"/>
              </a:rPr>
              <a:t>Safehouses</a:t>
            </a:r>
          </a:p>
          <a:p>
            <a:pPr algn="ctr" eaLnBrk="1" hangingPunct="1"/>
            <a:endParaRPr lang="nl-NL" altLang="nl-NL" sz="4000" b="1">
              <a:latin typeface="+mj-lt"/>
            </a:endParaRPr>
          </a:p>
          <a:p>
            <a:pPr algn="ctr" eaLnBrk="1" hangingPunct="1"/>
            <a:r>
              <a:rPr lang="nl-NL" altLang="nl-NL" b="1">
                <a:latin typeface="+mj-lt"/>
              </a:rPr>
              <a:t>Regio IJssel-Vecht</a:t>
            </a:r>
            <a:br>
              <a:rPr lang="nl-NL" altLang="nl-NL" b="1">
                <a:latin typeface="+mj-lt"/>
              </a:rPr>
            </a:br>
            <a:endParaRPr lang="nl-NL" altLang="nl-NL" b="1">
              <a:latin typeface="+mj-lt"/>
            </a:endParaRPr>
          </a:p>
        </p:txBody>
      </p:sp>
      <p:pic>
        <p:nvPicPr>
          <p:cNvPr id="3" name="Afbeelding 2" descr="Gemeente Dalfsen - Van Harthe Centrum voor CoCreatie">
            <a:extLst>
              <a:ext uri="{FF2B5EF4-FFF2-40B4-BE49-F238E27FC236}">
                <a16:creationId xmlns:a16="http://schemas.microsoft.com/office/drawing/2014/main" id="{9B0EC3F3-5E45-DC74-0C64-8FFAB73FFF8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541" y="423972"/>
            <a:ext cx="750254" cy="37570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Afbeelding 3" descr="Gemeente Hardenberg: Downloads">
            <a:extLst>
              <a:ext uri="{FF2B5EF4-FFF2-40B4-BE49-F238E27FC236}">
                <a16:creationId xmlns:a16="http://schemas.microsoft.com/office/drawing/2014/main" id="{1B48BD65-D1F6-6CD4-C4EF-60D20E8D281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274228"/>
            <a:ext cx="954630" cy="28256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Afbeelding 4" descr="Startpagina Inwoners - Inwoners - Gemeente Staphorst">
            <a:extLst>
              <a:ext uri="{FF2B5EF4-FFF2-40B4-BE49-F238E27FC236}">
                <a16:creationId xmlns:a16="http://schemas.microsoft.com/office/drawing/2014/main" id="{00CC1748-D3B0-E5E7-95AB-BA1EBD51D8A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812" y="3462821"/>
            <a:ext cx="837983" cy="47023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Afbeelding 5" descr="Nieuw-logo-gemeente-Kampen - Het dorp Zalk">
            <a:extLst>
              <a:ext uri="{FF2B5EF4-FFF2-40B4-BE49-F238E27FC236}">
                <a16:creationId xmlns:a16="http://schemas.microsoft.com/office/drawing/2014/main" id="{2CEC6BF0-2CA9-F741-D895-45CE743BC49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519" y="1932000"/>
            <a:ext cx="837983" cy="34487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Tijdelijke aanduiding voor inhoud 9" descr="logo-gemeente-steenwijkerland.2 - Steenwijk-West">
            <a:extLst>
              <a:ext uri="{FF2B5EF4-FFF2-40B4-BE49-F238E27FC236}">
                <a16:creationId xmlns:a16="http://schemas.microsoft.com/office/drawing/2014/main" id="{ED11F0AE-0BD7-D17B-12D7-D615828F49C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270" y="4061684"/>
            <a:ext cx="1550275" cy="66346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Afbeelding 7" descr="logo gemeente zwartewaterland - Schageninfra">
            <a:extLst>
              <a:ext uri="{FF2B5EF4-FFF2-40B4-BE49-F238E27FC236}">
                <a16:creationId xmlns:a16="http://schemas.microsoft.com/office/drawing/2014/main" id="{AA1272C3-69FB-5FF0-B78D-3BDB70620AD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014" y="5017521"/>
            <a:ext cx="1113873" cy="4277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Afbeelding 9" descr="Afbeelding met tekst&#10;&#10;Automatisch gegenereerde beschrijving">
            <a:extLst>
              <a:ext uri="{FF2B5EF4-FFF2-40B4-BE49-F238E27FC236}">
                <a16:creationId xmlns:a16="http://schemas.microsoft.com/office/drawing/2014/main" id="{F9A3BFE3-375E-1625-9D8E-B5F066BBE88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5728" y="5800130"/>
            <a:ext cx="776047" cy="776047"/>
          </a:xfrm>
          <a:prstGeom prst="rect">
            <a:avLst/>
          </a:prstGeom>
        </p:spPr>
      </p:pic>
      <p:pic>
        <p:nvPicPr>
          <p:cNvPr id="2" name="Afbeelding 1" descr="Afbeelding met schets, tekening, cirkel, diagram&#10;&#10;Automatisch gegenereerde beschrijving">
            <a:extLst>
              <a:ext uri="{FF2B5EF4-FFF2-40B4-BE49-F238E27FC236}">
                <a16:creationId xmlns:a16="http://schemas.microsoft.com/office/drawing/2014/main" id="{63824BFD-4AC0-2BEE-3D35-D67E4346082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1520" y="381143"/>
            <a:ext cx="2570674" cy="25706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Afbeelding 11" descr="Afbeelding met Graphics, grafische vormgeving, Lettertype, ontwerp&#10;&#10;Door AI gegenereerde inhoud is mogelijk onjuist.">
            <a:extLst>
              <a:ext uri="{FF2B5EF4-FFF2-40B4-BE49-F238E27FC236}">
                <a16:creationId xmlns:a16="http://schemas.microsoft.com/office/drawing/2014/main" id="{4887EB74-B118-51E6-D62B-C788A122AD9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720" y="2668008"/>
            <a:ext cx="1648309" cy="344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4797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1B966F-D540-D523-4867-721B6E158D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inhoud 2">
            <a:extLst>
              <a:ext uri="{FF2B5EF4-FFF2-40B4-BE49-F238E27FC236}">
                <a16:creationId xmlns:a16="http://schemas.microsoft.com/office/drawing/2014/main" id="{857A1701-2192-E0FD-8D2C-11846D8BCBF9}"/>
              </a:ext>
            </a:extLst>
          </p:cNvPr>
          <p:cNvSpPr txBox="1">
            <a:spLocks/>
          </p:cNvSpPr>
          <p:nvPr/>
        </p:nvSpPr>
        <p:spPr>
          <a:xfrm>
            <a:off x="2470448" y="835552"/>
            <a:ext cx="6192688" cy="57981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 fontAlgn="auto">
              <a:spcAft>
                <a:spcPts val="0"/>
              </a:spcAft>
              <a:buFont typeface="Arial" charset="0"/>
              <a:buAutoNum type="arabicPeriod" startAt="3"/>
              <a:defRPr/>
            </a:pPr>
            <a:endParaRPr lang="nl-NL" sz="200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51CF059B-6C5B-E16A-94DE-2734A8A2EBEB}"/>
              </a:ext>
            </a:extLst>
          </p:cNvPr>
          <p:cNvSpPr txBox="1"/>
          <p:nvPr/>
        </p:nvSpPr>
        <p:spPr>
          <a:xfrm>
            <a:off x="1979712" y="423972"/>
            <a:ext cx="6926018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NL" sz="2800" b="1">
                <a:latin typeface="+mj-lt"/>
              </a:rPr>
              <a:t>Dialoog – Thema 3</a:t>
            </a:r>
            <a:endParaRPr lang="en-US"/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3FDC335D-FFAF-A86A-3803-3DF273DC0550}"/>
              </a:ext>
            </a:extLst>
          </p:cNvPr>
          <p:cNvSpPr/>
          <p:nvPr/>
        </p:nvSpPr>
        <p:spPr>
          <a:xfrm>
            <a:off x="2555776" y="971370"/>
            <a:ext cx="610736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spcBef>
                <a:spcPts val="600"/>
              </a:spcBef>
            </a:pPr>
            <a:r>
              <a:rPr lang="nl-NL" altLang="nl-NL" sz="2200">
                <a:latin typeface="+mj-lt"/>
              </a:rPr>
              <a:t> </a:t>
            </a:r>
          </a:p>
        </p:txBody>
      </p:sp>
      <p:pic>
        <p:nvPicPr>
          <p:cNvPr id="15" name="Afbeelding 14" descr="Gemeente Dalfsen - Van Harthe Centrum voor CoCreatie">
            <a:extLst>
              <a:ext uri="{FF2B5EF4-FFF2-40B4-BE49-F238E27FC236}">
                <a16:creationId xmlns:a16="http://schemas.microsoft.com/office/drawing/2014/main" id="{59711398-1A0A-CFAA-4F3C-CCAB4235BF3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541" y="423972"/>
            <a:ext cx="750254" cy="3757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Afbeelding 15" descr="Gemeente Hardenberg: Downloads">
            <a:extLst>
              <a:ext uri="{FF2B5EF4-FFF2-40B4-BE49-F238E27FC236}">
                <a16:creationId xmlns:a16="http://schemas.microsoft.com/office/drawing/2014/main" id="{B6D39B13-403F-5CE9-2820-B68F434ACAA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274228"/>
            <a:ext cx="954630" cy="2825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Afbeelding 16" descr="Startpagina Inwoners - Inwoners - Gemeente Staphorst">
            <a:extLst>
              <a:ext uri="{FF2B5EF4-FFF2-40B4-BE49-F238E27FC236}">
                <a16:creationId xmlns:a16="http://schemas.microsoft.com/office/drawing/2014/main" id="{D2956394-0F0D-8320-DF4C-12FF311920A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812" y="3462821"/>
            <a:ext cx="837983" cy="4702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Afbeelding 17" descr="Nieuw-logo-gemeente-Kampen - Het dorp Zalk">
            <a:extLst>
              <a:ext uri="{FF2B5EF4-FFF2-40B4-BE49-F238E27FC236}">
                <a16:creationId xmlns:a16="http://schemas.microsoft.com/office/drawing/2014/main" id="{7511953F-498D-53DE-A193-60E01FAC812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519" y="1932000"/>
            <a:ext cx="837983" cy="3448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Tijdelijke aanduiding voor inhoud 9" descr="logo-gemeente-steenwijkerland.2 - Steenwijk-West">
            <a:extLst>
              <a:ext uri="{FF2B5EF4-FFF2-40B4-BE49-F238E27FC236}">
                <a16:creationId xmlns:a16="http://schemas.microsoft.com/office/drawing/2014/main" id="{74727739-11CA-7D7A-5D73-D28A1A09BCB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270" y="4061684"/>
            <a:ext cx="1550275" cy="66346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Afbeelding 19" descr="logo gemeente zwartewaterland - Schageninfra">
            <a:extLst>
              <a:ext uri="{FF2B5EF4-FFF2-40B4-BE49-F238E27FC236}">
                <a16:creationId xmlns:a16="http://schemas.microsoft.com/office/drawing/2014/main" id="{36ED3FC0-E6E3-23B7-9333-BD848135F97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014" y="5017521"/>
            <a:ext cx="1113873" cy="427703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Afbeelding 21" descr="Afbeelding met tekst&#10;&#10;Automatisch gegenereerde beschrijving">
            <a:extLst>
              <a:ext uri="{FF2B5EF4-FFF2-40B4-BE49-F238E27FC236}">
                <a16:creationId xmlns:a16="http://schemas.microsoft.com/office/drawing/2014/main" id="{302F94CE-C643-C7D0-D88C-8D3B24FBC4E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5728" y="5800130"/>
            <a:ext cx="776047" cy="776047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BC29E76A-FD91-688B-1657-0D7A5B7D4E17}"/>
              </a:ext>
            </a:extLst>
          </p:cNvPr>
          <p:cNvSpPr txBox="1"/>
          <p:nvPr/>
        </p:nvSpPr>
        <p:spPr>
          <a:xfrm>
            <a:off x="2110428" y="1274532"/>
            <a:ext cx="5957807" cy="430887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NL" b="1">
                <a:latin typeface="+mj-lt"/>
              </a:rPr>
              <a:t>Ontwikkelingen en uitdagingen in de markt </a:t>
            </a:r>
            <a:endParaRPr lang="nl-NL">
              <a:latin typeface="+mj-lt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nl-NL" sz="1600">
                <a:latin typeface="+mj-lt"/>
              </a:rPr>
              <a:t>Welke ontwikkelingen en uitdagingen ziet u momenteel in de markt van safehouses?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nl-NL" sz="1600">
                <a:latin typeface="+mj-lt"/>
              </a:rPr>
              <a:t>Wat kan de gemeente volgens u in de inkoopfase al doen om hierop in te spelen?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nl-NL" sz="1600">
              <a:latin typeface="+mj-lt"/>
            </a:endParaRPr>
          </a:p>
          <a:p>
            <a:pPr lvl="0"/>
            <a:r>
              <a:rPr lang="nl-NL" b="1">
                <a:latin typeface="+mj-lt"/>
              </a:rPr>
              <a:t>Dialoog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1600" u="sng">
                <a:latin typeface="+mj-lt"/>
              </a:rPr>
              <a:t>Uitstroom:</a:t>
            </a:r>
            <a:r>
              <a:rPr lang="nl-NL" sz="1600">
                <a:latin typeface="+mj-lt"/>
              </a:rPr>
              <a:t> we herkennen deze uitdaging. Hoe kunnen we hier met elkaar afspraken over maken?</a:t>
            </a:r>
          </a:p>
          <a:p>
            <a:endParaRPr lang="nl-NL" sz="1600" b="1">
              <a:latin typeface="+mj-lt"/>
            </a:endParaRPr>
          </a:p>
          <a:p>
            <a:pPr lvl="0"/>
            <a:endParaRPr lang="nl-NL" sz="1600" b="1">
              <a:latin typeface="+mj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sz="2000">
              <a:latin typeface="+mj-lt"/>
              <a:cs typeface="Arial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sz="2000">
              <a:latin typeface="+mj-lt"/>
              <a:cs typeface="Arial"/>
            </a:endParaRPr>
          </a:p>
          <a:p>
            <a:endParaRPr lang="nl-NL" sz="1400">
              <a:latin typeface="+mj-lt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nl-NL" sz="1400">
              <a:latin typeface="+mj-lt"/>
            </a:endParaRPr>
          </a:p>
          <a:p>
            <a:endParaRPr lang="nl-NL" sz="1400">
              <a:latin typeface="+mj-lt"/>
            </a:endParaRPr>
          </a:p>
        </p:txBody>
      </p:sp>
      <p:pic>
        <p:nvPicPr>
          <p:cNvPr id="3" name="Afbeelding 2" descr="Afbeelding met Graphics, grafische vormgeving, Lettertype, ontwerp&#10;&#10;Door AI gegenereerde inhoud is mogelijk onjuist.">
            <a:extLst>
              <a:ext uri="{FF2B5EF4-FFF2-40B4-BE49-F238E27FC236}">
                <a16:creationId xmlns:a16="http://schemas.microsoft.com/office/drawing/2014/main" id="{B767B31F-DE35-14C9-1585-DB2DC598627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720" y="2668008"/>
            <a:ext cx="1648309" cy="344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16239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8C997C-4D28-F7CF-D880-795B2B81C8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inhoud 2">
            <a:extLst>
              <a:ext uri="{FF2B5EF4-FFF2-40B4-BE49-F238E27FC236}">
                <a16:creationId xmlns:a16="http://schemas.microsoft.com/office/drawing/2014/main" id="{7052ED41-4CA3-13CA-7D5F-E1C9FC08A8AE}"/>
              </a:ext>
            </a:extLst>
          </p:cNvPr>
          <p:cNvSpPr txBox="1">
            <a:spLocks/>
          </p:cNvSpPr>
          <p:nvPr/>
        </p:nvSpPr>
        <p:spPr>
          <a:xfrm>
            <a:off x="2470448" y="835552"/>
            <a:ext cx="6192688" cy="57981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 fontAlgn="auto">
              <a:spcAft>
                <a:spcPts val="0"/>
              </a:spcAft>
              <a:buFont typeface="Arial" charset="0"/>
              <a:buAutoNum type="arabicPeriod" startAt="3"/>
              <a:defRPr/>
            </a:pPr>
            <a:endParaRPr lang="nl-NL" sz="200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4AB96FE3-ED4A-B862-A576-570A7C8ECBC0}"/>
              </a:ext>
            </a:extLst>
          </p:cNvPr>
          <p:cNvSpPr txBox="1"/>
          <p:nvPr/>
        </p:nvSpPr>
        <p:spPr>
          <a:xfrm>
            <a:off x="2555776" y="538069"/>
            <a:ext cx="5278624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nl-NL" sz="2800" b="1">
                <a:latin typeface="+mj-lt"/>
              </a:rPr>
              <a:t>Zijn er nog vragen?</a:t>
            </a:r>
            <a:endParaRPr lang="en-US"/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B5548EDD-94D6-9FCA-CC7F-E9A5054C7D46}"/>
              </a:ext>
            </a:extLst>
          </p:cNvPr>
          <p:cNvSpPr/>
          <p:nvPr/>
        </p:nvSpPr>
        <p:spPr>
          <a:xfrm>
            <a:off x="2555776" y="971370"/>
            <a:ext cx="610736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spcBef>
                <a:spcPts val="600"/>
              </a:spcBef>
            </a:pPr>
            <a:r>
              <a:rPr lang="nl-NL" altLang="nl-NL" sz="2200">
                <a:latin typeface="+mj-lt"/>
              </a:rPr>
              <a:t> </a:t>
            </a:r>
          </a:p>
        </p:txBody>
      </p:sp>
      <p:pic>
        <p:nvPicPr>
          <p:cNvPr id="15" name="Afbeelding 14" descr="Gemeente Dalfsen - Van Harthe Centrum voor CoCreatie">
            <a:extLst>
              <a:ext uri="{FF2B5EF4-FFF2-40B4-BE49-F238E27FC236}">
                <a16:creationId xmlns:a16="http://schemas.microsoft.com/office/drawing/2014/main" id="{D6A2FE4D-2CE3-9D65-2B73-66355E4B836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541" y="423972"/>
            <a:ext cx="750254" cy="3757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Afbeelding 15" descr="Gemeente Hardenberg: Downloads">
            <a:extLst>
              <a:ext uri="{FF2B5EF4-FFF2-40B4-BE49-F238E27FC236}">
                <a16:creationId xmlns:a16="http://schemas.microsoft.com/office/drawing/2014/main" id="{0373D4A3-234F-F5EA-B473-C87C7F90D43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274228"/>
            <a:ext cx="954630" cy="2825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Afbeelding 16" descr="Startpagina Inwoners - Inwoners - Gemeente Staphorst">
            <a:extLst>
              <a:ext uri="{FF2B5EF4-FFF2-40B4-BE49-F238E27FC236}">
                <a16:creationId xmlns:a16="http://schemas.microsoft.com/office/drawing/2014/main" id="{091FC2F5-43ED-8754-A125-70BAB20DA84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812" y="3462821"/>
            <a:ext cx="837983" cy="4702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Afbeelding 17" descr="Nieuw-logo-gemeente-Kampen - Het dorp Zalk">
            <a:extLst>
              <a:ext uri="{FF2B5EF4-FFF2-40B4-BE49-F238E27FC236}">
                <a16:creationId xmlns:a16="http://schemas.microsoft.com/office/drawing/2014/main" id="{31863547-6202-5A21-539D-6E786A154BA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519" y="1932000"/>
            <a:ext cx="837983" cy="3448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Tijdelijke aanduiding voor inhoud 9" descr="logo-gemeente-steenwijkerland.2 - Steenwijk-West">
            <a:extLst>
              <a:ext uri="{FF2B5EF4-FFF2-40B4-BE49-F238E27FC236}">
                <a16:creationId xmlns:a16="http://schemas.microsoft.com/office/drawing/2014/main" id="{85B65D42-3210-4608-1E99-45F4858CD5D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270" y="4061684"/>
            <a:ext cx="1550275" cy="66346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Afbeelding 19" descr="logo gemeente zwartewaterland - Schageninfra">
            <a:extLst>
              <a:ext uri="{FF2B5EF4-FFF2-40B4-BE49-F238E27FC236}">
                <a16:creationId xmlns:a16="http://schemas.microsoft.com/office/drawing/2014/main" id="{41E5625B-9F08-3BED-B439-D1E8F405FFF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014" y="5017521"/>
            <a:ext cx="1113873" cy="427703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Afbeelding 21" descr="Afbeelding met tekst&#10;&#10;Automatisch gegenereerde beschrijving">
            <a:extLst>
              <a:ext uri="{FF2B5EF4-FFF2-40B4-BE49-F238E27FC236}">
                <a16:creationId xmlns:a16="http://schemas.microsoft.com/office/drawing/2014/main" id="{C721A177-60DC-E3D2-5EF4-7A092B63752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5728" y="5800130"/>
            <a:ext cx="776047" cy="776047"/>
          </a:xfrm>
          <a:prstGeom prst="rect">
            <a:avLst/>
          </a:prstGeom>
        </p:spPr>
      </p:pic>
      <p:pic>
        <p:nvPicPr>
          <p:cNvPr id="3" name="Afbeelding 2" descr="Afbeelding met Graphics, grafische vormgeving, Lettertype, ontwerp&#10;&#10;Door AI gegenereerde inhoud is mogelijk onjuist.">
            <a:extLst>
              <a:ext uri="{FF2B5EF4-FFF2-40B4-BE49-F238E27FC236}">
                <a16:creationId xmlns:a16="http://schemas.microsoft.com/office/drawing/2014/main" id="{A624D072-F9D3-ECD4-929B-89C77BA302B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720" y="2668008"/>
            <a:ext cx="1648309" cy="344872"/>
          </a:xfrm>
          <a:prstGeom prst="rect">
            <a:avLst/>
          </a:prstGeom>
        </p:spPr>
      </p:pic>
      <p:pic>
        <p:nvPicPr>
          <p:cNvPr id="6" name="Afbeelding 5" descr="Verschillende gekleurde vraagtekens">
            <a:extLst>
              <a:ext uri="{FF2B5EF4-FFF2-40B4-BE49-F238E27FC236}">
                <a16:creationId xmlns:a16="http://schemas.microsoft.com/office/drawing/2014/main" id="{5F2D9AC1-0C28-21AF-48F6-54AF4722B0B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8449" y="1789659"/>
            <a:ext cx="5425173" cy="3051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00179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inhoud 2"/>
          <p:cNvSpPr txBox="1">
            <a:spLocks/>
          </p:cNvSpPr>
          <p:nvPr/>
        </p:nvSpPr>
        <p:spPr>
          <a:xfrm>
            <a:off x="2470448" y="835552"/>
            <a:ext cx="6192688" cy="57981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 fontAlgn="auto">
              <a:spcAft>
                <a:spcPts val="0"/>
              </a:spcAft>
              <a:buFont typeface="Arial" charset="0"/>
              <a:buAutoNum type="arabicPeriod" startAt="3"/>
              <a:defRPr/>
            </a:pPr>
            <a:endParaRPr lang="nl-NL" sz="200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2" name="Rechthoek 1"/>
          <p:cNvSpPr/>
          <p:nvPr/>
        </p:nvSpPr>
        <p:spPr>
          <a:xfrm>
            <a:off x="2555776" y="971370"/>
            <a:ext cx="610736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spcBef>
                <a:spcPts val="600"/>
              </a:spcBef>
            </a:pPr>
            <a:r>
              <a:rPr lang="nl-NL" altLang="nl-NL" sz="2200">
                <a:latin typeface="+mj-lt"/>
              </a:rPr>
              <a:t> </a:t>
            </a:r>
          </a:p>
        </p:txBody>
      </p:sp>
      <p:pic>
        <p:nvPicPr>
          <p:cNvPr id="15" name="Afbeelding 14" descr="Gemeente Dalfsen - Van Harthe Centrum voor CoCreatie">
            <a:extLst>
              <a:ext uri="{FF2B5EF4-FFF2-40B4-BE49-F238E27FC236}">
                <a16:creationId xmlns:a16="http://schemas.microsoft.com/office/drawing/2014/main" id="{C56D4193-88B8-4487-B221-930ADECBEFE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541" y="423972"/>
            <a:ext cx="750254" cy="3757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Afbeelding 15" descr="Gemeente Hardenberg: Downloads">
            <a:extLst>
              <a:ext uri="{FF2B5EF4-FFF2-40B4-BE49-F238E27FC236}">
                <a16:creationId xmlns:a16="http://schemas.microsoft.com/office/drawing/2014/main" id="{06407F82-22F5-4129-81C2-A7BAC703ADC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274228"/>
            <a:ext cx="954630" cy="2825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Afbeelding 16" descr="Startpagina Inwoners - Inwoners - Gemeente Staphorst">
            <a:extLst>
              <a:ext uri="{FF2B5EF4-FFF2-40B4-BE49-F238E27FC236}">
                <a16:creationId xmlns:a16="http://schemas.microsoft.com/office/drawing/2014/main" id="{4853B091-9BBE-4072-AA6F-1F5036DA399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812" y="3462821"/>
            <a:ext cx="837983" cy="4702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Afbeelding 17" descr="Nieuw-logo-gemeente-Kampen - Het dorp Zalk">
            <a:extLst>
              <a:ext uri="{FF2B5EF4-FFF2-40B4-BE49-F238E27FC236}">
                <a16:creationId xmlns:a16="http://schemas.microsoft.com/office/drawing/2014/main" id="{079F127D-201B-42F4-B00E-F5EF5199F36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519" y="1932000"/>
            <a:ext cx="837983" cy="3448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Tijdelijke aanduiding voor inhoud 9" descr="logo-gemeente-steenwijkerland.2 - Steenwijk-West">
            <a:extLst>
              <a:ext uri="{FF2B5EF4-FFF2-40B4-BE49-F238E27FC236}">
                <a16:creationId xmlns:a16="http://schemas.microsoft.com/office/drawing/2014/main" id="{BF7ED751-92CA-4448-B598-67D9F556D24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270" y="4061684"/>
            <a:ext cx="1550275" cy="66346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Afbeelding 19" descr="logo gemeente zwartewaterland - Schageninfra">
            <a:extLst>
              <a:ext uri="{FF2B5EF4-FFF2-40B4-BE49-F238E27FC236}">
                <a16:creationId xmlns:a16="http://schemas.microsoft.com/office/drawing/2014/main" id="{2384A689-576E-49B1-BA36-8E89E8B27FF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014" y="5017521"/>
            <a:ext cx="1113873" cy="427703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Afbeelding 21" descr="Afbeelding met tekst&#10;&#10;Automatisch gegenereerde beschrijving">
            <a:extLst>
              <a:ext uri="{FF2B5EF4-FFF2-40B4-BE49-F238E27FC236}">
                <a16:creationId xmlns:a16="http://schemas.microsoft.com/office/drawing/2014/main" id="{ABC158F2-37CF-41E2-9A17-DCCA77AE75E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5728" y="5800130"/>
            <a:ext cx="776047" cy="776047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96D70F5F-9B76-4590-81D9-F88B5CAF1880}"/>
              </a:ext>
            </a:extLst>
          </p:cNvPr>
          <p:cNvSpPr txBox="1"/>
          <p:nvPr/>
        </p:nvSpPr>
        <p:spPr>
          <a:xfrm>
            <a:off x="1687822" y="2473876"/>
            <a:ext cx="6926018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nl-NL" sz="6000" b="1">
                <a:latin typeface="+mj-lt"/>
                <a:cs typeface="Arial"/>
              </a:rPr>
              <a:t>Bedankt!</a:t>
            </a:r>
            <a:endParaRPr lang="en-US" sz="6000">
              <a:latin typeface="+mj-lt"/>
              <a:cs typeface="Arial" charset="0"/>
            </a:endParaRPr>
          </a:p>
        </p:txBody>
      </p:sp>
      <p:pic>
        <p:nvPicPr>
          <p:cNvPr id="3" name="Afbeelding 2" descr="Afbeelding met Graphics, grafische vormgeving, Lettertype, ontwerp&#10;&#10;Door AI gegenereerde inhoud is mogelijk onjuist.">
            <a:extLst>
              <a:ext uri="{FF2B5EF4-FFF2-40B4-BE49-F238E27FC236}">
                <a16:creationId xmlns:a16="http://schemas.microsoft.com/office/drawing/2014/main" id="{7F6F0012-84AD-DD7E-E48E-006365D0ABB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720" y="2668008"/>
            <a:ext cx="1648309" cy="344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84886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inhoud 2"/>
          <p:cNvSpPr txBox="1">
            <a:spLocks/>
          </p:cNvSpPr>
          <p:nvPr/>
        </p:nvSpPr>
        <p:spPr>
          <a:xfrm>
            <a:off x="2470448" y="835552"/>
            <a:ext cx="6192688" cy="57981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 fontAlgn="auto">
              <a:spcAft>
                <a:spcPts val="0"/>
              </a:spcAft>
              <a:buFont typeface="Arial" charset="0"/>
              <a:buAutoNum type="arabicPeriod" startAt="3"/>
              <a:defRPr/>
            </a:pPr>
            <a:endParaRPr lang="nl-NL" sz="200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11" name="Tekstvak 10"/>
          <p:cNvSpPr txBox="1"/>
          <p:nvPr/>
        </p:nvSpPr>
        <p:spPr>
          <a:xfrm>
            <a:off x="1979712" y="423972"/>
            <a:ext cx="6926018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NL" altLang="nl-NL" sz="2800" b="1">
                <a:latin typeface="+mj-lt"/>
              </a:rPr>
              <a:t>Agenda</a:t>
            </a:r>
            <a:endParaRPr lang="en-US"/>
          </a:p>
        </p:txBody>
      </p:sp>
      <p:sp>
        <p:nvSpPr>
          <p:cNvPr id="2" name="Rechthoek 1"/>
          <p:cNvSpPr/>
          <p:nvPr/>
        </p:nvSpPr>
        <p:spPr>
          <a:xfrm>
            <a:off x="2555776" y="971370"/>
            <a:ext cx="610736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spcBef>
                <a:spcPts val="600"/>
              </a:spcBef>
            </a:pPr>
            <a:r>
              <a:rPr lang="nl-NL" altLang="nl-NL" sz="2200">
                <a:latin typeface="+mj-lt"/>
              </a:rPr>
              <a:t> </a:t>
            </a:r>
          </a:p>
        </p:txBody>
      </p:sp>
      <p:pic>
        <p:nvPicPr>
          <p:cNvPr id="15" name="Afbeelding 14" descr="Gemeente Dalfsen - Van Harthe Centrum voor CoCreatie">
            <a:extLst>
              <a:ext uri="{FF2B5EF4-FFF2-40B4-BE49-F238E27FC236}">
                <a16:creationId xmlns:a16="http://schemas.microsoft.com/office/drawing/2014/main" id="{C56D4193-88B8-4487-B221-930ADECBEFE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541" y="423972"/>
            <a:ext cx="750254" cy="3757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Afbeelding 15" descr="Gemeente Hardenberg: Downloads">
            <a:extLst>
              <a:ext uri="{FF2B5EF4-FFF2-40B4-BE49-F238E27FC236}">
                <a16:creationId xmlns:a16="http://schemas.microsoft.com/office/drawing/2014/main" id="{06407F82-22F5-4129-81C2-A7BAC703ADC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274228"/>
            <a:ext cx="954630" cy="2825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Afbeelding 16" descr="Startpagina Inwoners - Inwoners - Gemeente Staphorst">
            <a:extLst>
              <a:ext uri="{FF2B5EF4-FFF2-40B4-BE49-F238E27FC236}">
                <a16:creationId xmlns:a16="http://schemas.microsoft.com/office/drawing/2014/main" id="{4853B091-9BBE-4072-AA6F-1F5036DA399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812" y="3462821"/>
            <a:ext cx="837983" cy="4702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Afbeelding 17" descr="Nieuw-logo-gemeente-Kampen - Het dorp Zalk">
            <a:extLst>
              <a:ext uri="{FF2B5EF4-FFF2-40B4-BE49-F238E27FC236}">
                <a16:creationId xmlns:a16="http://schemas.microsoft.com/office/drawing/2014/main" id="{079F127D-201B-42F4-B00E-F5EF5199F36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519" y="1932000"/>
            <a:ext cx="837983" cy="3448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Tijdelijke aanduiding voor inhoud 9" descr="logo-gemeente-steenwijkerland.2 - Steenwijk-West">
            <a:extLst>
              <a:ext uri="{FF2B5EF4-FFF2-40B4-BE49-F238E27FC236}">
                <a16:creationId xmlns:a16="http://schemas.microsoft.com/office/drawing/2014/main" id="{BF7ED751-92CA-4448-B598-67D9F556D24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270" y="4061684"/>
            <a:ext cx="1550275" cy="66346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Afbeelding 19" descr="logo gemeente zwartewaterland - Schageninfra">
            <a:extLst>
              <a:ext uri="{FF2B5EF4-FFF2-40B4-BE49-F238E27FC236}">
                <a16:creationId xmlns:a16="http://schemas.microsoft.com/office/drawing/2014/main" id="{2384A689-576E-49B1-BA36-8E89E8B27FF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014" y="5017521"/>
            <a:ext cx="1113873" cy="427703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Afbeelding 21" descr="Afbeelding met tekst&#10;&#10;Automatisch gegenereerde beschrijving">
            <a:extLst>
              <a:ext uri="{FF2B5EF4-FFF2-40B4-BE49-F238E27FC236}">
                <a16:creationId xmlns:a16="http://schemas.microsoft.com/office/drawing/2014/main" id="{ABC158F2-37CF-41E2-9A17-DCCA77AE75E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5728" y="5800130"/>
            <a:ext cx="776047" cy="776047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96D70F5F-9B76-4590-81D9-F88B5CAF1880}"/>
              </a:ext>
            </a:extLst>
          </p:cNvPr>
          <p:cNvSpPr txBox="1"/>
          <p:nvPr/>
        </p:nvSpPr>
        <p:spPr>
          <a:xfrm>
            <a:off x="2110428" y="1274532"/>
            <a:ext cx="6552708" cy="35394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vl="0"/>
            <a:r>
              <a:rPr lang="nl-NL" sz="1800">
                <a:latin typeface="+mj-lt"/>
              </a:rPr>
              <a:t>12.45-13.00 uur	Inloop</a:t>
            </a:r>
          </a:p>
          <a:p>
            <a:pPr lvl="0"/>
            <a:r>
              <a:rPr lang="nl-NL" sz="1800">
                <a:latin typeface="+mj-lt"/>
              </a:rPr>
              <a:t>13.00-13.05 </a:t>
            </a:r>
            <a:r>
              <a:rPr lang="nl-NL" sz="1800"/>
              <a:t>uur	W</a:t>
            </a:r>
            <a:r>
              <a:rPr lang="nl-NL" sz="1800">
                <a:latin typeface="+mj-lt"/>
              </a:rPr>
              <a:t>elkomstwoord</a:t>
            </a:r>
          </a:p>
          <a:p>
            <a:pPr lvl="0"/>
            <a:r>
              <a:rPr lang="nl-NL" sz="1800">
                <a:latin typeface="+mj-lt"/>
              </a:rPr>
              <a:t>13.05-13.15 </a:t>
            </a:r>
            <a:r>
              <a:rPr lang="nl-NL" sz="1800"/>
              <a:t>uur	V</a:t>
            </a:r>
            <a:r>
              <a:rPr lang="nl-NL" sz="1800">
                <a:latin typeface="+mj-lt"/>
              </a:rPr>
              <a:t>oorstelrondje aanbieders </a:t>
            </a:r>
            <a:r>
              <a:rPr lang="nl-NL" sz="1400">
                <a:latin typeface="+mj-lt"/>
              </a:rPr>
              <a:t>(organisatie en doelgroep)</a:t>
            </a:r>
            <a:endParaRPr lang="nl-NL" sz="1800">
              <a:latin typeface="+mj-lt"/>
            </a:endParaRPr>
          </a:p>
          <a:p>
            <a:pPr lvl="0"/>
            <a:r>
              <a:rPr lang="nl-NL" sz="1800">
                <a:latin typeface="+mj-lt"/>
              </a:rPr>
              <a:t>13.15-13.45</a:t>
            </a:r>
            <a:r>
              <a:rPr lang="nl-NL" sz="1800"/>
              <a:t> uur	</a:t>
            </a:r>
            <a:r>
              <a:rPr lang="nl-NL" sz="1800">
                <a:latin typeface="+mj-lt"/>
              </a:rPr>
              <a:t>Presentatie door Centrumgemeente Zwolle</a:t>
            </a:r>
          </a:p>
          <a:p>
            <a:pPr lvl="0"/>
            <a:endParaRPr lang="nl-NL" sz="1800">
              <a:latin typeface="+mj-lt"/>
            </a:endParaRPr>
          </a:p>
          <a:p>
            <a:pPr lvl="0"/>
            <a:r>
              <a:rPr lang="nl-NL" sz="1800">
                <a:latin typeface="+mj-lt"/>
              </a:rPr>
              <a:t>13.45-14.00 </a:t>
            </a:r>
            <a:r>
              <a:rPr lang="nl-NL" sz="1800"/>
              <a:t>uur	</a:t>
            </a:r>
            <a:r>
              <a:rPr lang="nl-NL" sz="1800">
                <a:latin typeface="+mj-lt"/>
              </a:rPr>
              <a:t>Pauze</a:t>
            </a:r>
          </a:p>
          <a:p>
            <a:pPr lvl="0"/>
            <a:endParaRPr lang="nl-NL" sz="1800">
              <a:latin typeface="+mj-lt"/>
            </a:endParaRPr>
          </a:p>
          <a:p>
            <a:pPr lvl="0"/>
            <a:r>
              <a:rPr lang="nl-NL" sz="1800">
                <a:latin typeface="+mj-lt"/>
              </a:rPr>
              <a:t>14.00-15.30 </a:t>
            </a:r>
            <a:r>
              <a:rPr lang="nl-NL" sz="1800"/>
              <a:t>uur</a:t>
            </a:r>
            <a:r>
              <a:rPr lang="nl-NL" sz="1800">
                <a:latin typeface="+mj-lt"/>
              </a:rPr>
              <a:t>	Dialoog (reacties aanbieders op de vragen)</a:t>
            </a:r>
          </a:p>
          <a:p>
            <a:pPr lvl="0"/>
            <a:r>
              <a:rPr lang="nl-NL" sz="1800">
                <a:latin typeface="+mj-lt"/>
              </a:rPr>
              <a:t>15.30-16.00</a:t>
            </a:r>
            <a:r>
              <a:rPr lang="nl-NL" sz="1800"/>
              <a:t> uur</a:t>
            </a:r>
            <a:r>
              <a:rPr lang="nl-NL" sz="1800">
                <a:latin typeface="+mj-lt"/>
              </a:rPr>
              <a:t>	Ruimte voor vragen</a:t>
            </a:r>
          </a:p>
          <a:p>
            <a:endParaRPr lang="nl-NL" sz="2000">
              <a:latin typeface="Arial"/>
              <a:cs typeface="Arial"/>
            </a:endParaRPr>
          </a:p>
          <a:p>
            <a:endParaRPr lang="nl-NL" sz="1400"/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nl-NL" sz="1400"/>
          </a:p>
          <a:p>
            <a:endParaRPr lang="nl-NL" sz="1400"/>
          </a:p>
        </p:txBody>
      </p:sp>
      <p:pic>
        <p:nvPicPr>
          <p:cNvPr id="3" name="Afbeelding 2" descr="Afbeelding met Graphics, grafische vormgeving, Lettertype, ontwerp&#10;&#10;Door AI gegenereerde inhoud is mogelijk onjuist.">
            <a:extLst>
              <a:ext uri="{FF2B5EF4-FFF2-40B4-BE49-F238E27FC236}">
                <a16:creationId xmlns:a16="http://schemas.microsoft.com/office/drawing/2014/main" id="{CC83AAE3-8BDA-8A56-1B12-D015D48ECA6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720" y="2668008"/>
            <a:ext cx="1648309" cy="344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9847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053144-4E82-950F-4D21-74BE0355C8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inhoud 2">
            <a:extLst>
              <a:ext uri="{FF2B5EF4-FFF2-40B4-BE49-F238E27FC236}">
                <a16:creationId xmlns:a16="http://schemas.microsoft.com/office/drawing/2014/main" id="{F92DCF02-5C3B-DD04-D095-968F75B057FA}"/>
              </a:ext>
            </a:extLst>
          </p:cNvPr>
          <p:cNvSpPr txBox="1">
            <a:spLocks/>
          </p:cNvSpPr>
          <p:nvPr/>
        </p:nvSpPr>
        <p:spPr>
          <a:xfrm>
            <a:off x="2470448" y="835552"/>
            <a:ext cx="6192688" cy="57981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 fontAlgn="auto">
              <a:spcAft>
                <a:spcPts val="0"/>
              </a:spcAft>
              <a:buFont typeface="Arial" charset="0"/>
              <a:buAutoNum type="arabicPeriod" startAt="3"/>
              <a:defRPr/>
            </a:pPr>
            <a:endParaRPr lang="nl-NL" sz="200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DCF6DCD1-1AFA-812E-86A2-5E6A178753FB}"/>
              </a:ext>
            </a:extLst>
          </p:cNvPr>
          <p:cNvSpPr txBox="1"/>
          <p:nvPr/>
        </p:nvSpPr>
        <p:spPr>
          <a:xfrm>
            <a:off x="1979712" y="423972"/>
            <a:ext cx="6926018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NL" altLang="nl-NL" sz="2800" b="1">
                <a:latin typeface="+mj-lt"/>
              </a:rPr>
              <a:t>Welkom </a:t>
            </a:r>
            <a:endParaRPr lang="en-US"/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F202FDC6-E5DE-AB31-7633-4B03CA7D61C5}"/>
              </a:ext>
            </a:extLst>
          </p:cNvPr>
          <p:cNvSpPr/>
          <p:nvPr/>
        </p:nvSpPr>
        <p:spPr>
          <a:xfrm>
            <a:off x="2555776" y="971370"/>
            <a:ext cx="610736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spcBef>
                <a:spcPts val="600"/>
              </a:spcBef>
            </a:pPr>
            <a:r>
              <a:rPr lang="nl-NL" altLang="nl-NL" sz="2200">
                <a:latin typeface="+mj-lt"/>
              </a:rPr>
              <a:t> </a:t>
            </a:r>
          </a:p>
        </p:txBody>
      </p:sp>
      <p:pic>
        <p:nvPicPr>
          <p:cNvPr id="15" name="Afbeelding 14" descr="Gemeente Dalfsen - Van Harthe Centrum voor CoCreatie">
            <a:extLst>
              <a:ext uri="{FF2B5EF4-FFF2-40B4-BE49-F238E27FC236}">
                <a16:creationId xmlns:a16="http://schemas.microsoft.com/office/drawing/2014/main" id="{65AB91E7-85F4-39FF-6D14-3CF631A75EF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541" y="423972"/>
            <a:ext cx="750254" cy="3757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Afbeelding 15" descr="Gemeente Hardenberg: Downloads">
            <a:extLst>
              <a:ext uri="{FF2B5EF4-FFF2-40B4-BE49-F238E27FC236}">
                <a16:creationId xmlns:a16="http://schemas.microsoft.com/office/drawing/2014/main" id="{9E2095EB-3E77-AD14-34C8-CB59960AC5B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274228"/>
            <a:ext cx="954630" cy="2825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Afbeelding 16" descr="Startpagina Inwoners - Inwoners - Gemeente Staphorst">
            <a:extLst>
              <a:ext uri="{FF2B5EF4-FFF2-40B4-BE49-F238E27FC236}">
                <a16:creationId xmlns:a16="http://schemas.microsoft.com/office/drawing/2014/main" id="{073A697E-BC5A-A1DB-AC77-349B1A0636A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812" y="3462821"/>
            <a:ext cx="837983" cy="4702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Afbeelding 17" descr="Nieuw-logo-gemeente-Kampen - Het dorp Zalk">
            <a:extLst>
              <a:ext uri="{FF2B5EF4-FFF2-40B4-BE49-F238E27FC236}">
                <a16:creationId xmlns:a16="http://schemas.microsoft.com/office/drawing/2014/main" id="{7B53DD32-688B-DC15-64E9-9905B2085F2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519" y="1932000"/>
            <a:ext cx="837983" cy="3448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Tijdelijke aanduiding voor inhoud 9" descr="logo-gemeente-steenwijkerland.2 - Steenwijk-West">
            <a:extLst>
              <a:ext uri="{FF2B5EF4-FFF2-40B4-BE49-F238E27FC236}">
                <a16:creationId xmlns:a16="http://schemas.microsoft.com/office/drawing/2014/main" id="{668D8053-7DEF-8CB3-40C1-732BAF9BC7F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270" y="4061684"/>
            <a:ext cx="1550275" cy="66346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Afbeelding 19" descr="logo gemeente zwartewaterland - Schageninfra">
            <a:extLst>
              <a:ext uri="{FF2B5EF4-FFF2-40B4-BE49-F238E27FC236}">
                <a16:creationId xmlns:a16="http://schemas.microsoft.com/office/drawing/2014/main" id="{9A5ACD89-6674-73FF-4B67-9034D953591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014" y="5017521"/>
            <a:ext cx="1113873" cy="427703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Afbeelding 21" descr="Afbeelding met tekst&#10;&#10;Automatisch gegenereerde beschrijving">
            <a:extLst>
              <a:ext uri="{FF2B5EF4-FFF2-40B4-BE49-F238E27FC236}">
                <a16:creationId xmlns:a16="http://schemas.microsoft.com/office/drawing/2014/main" id="{AB0051FD-5CF3-4B83-9C7A-B2EFBE2A7FA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5728" y="5800130"/>
            <a:ext cx="776047" cy="776047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C160F68E-36B3-E8B3-DA7D-0C90923EE7D3}"/>
              </a:ext>
            </a:extLst>
          </p:cNvPr>
          <p:cNvSpPr txBox="1"/>
          <p:nvPr/>
        </p:nvSpPr>
        <p:spPr>
          <a:xfrm>
            <a:off x="2110428" y="1274532"/>
            <a:ext cx="6926018" cy="135421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>
                <a:latin typeface="+mj-lt"/>
                <a:cs typeface="Arial"/>
              </a:rPr>
              <a:t>Doel vandaag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>
                <a:latin typeface="+mj-lt"/>
                <a:cs typeface="Arial"/>
              </a:rPr>
              <a:t>Aanwezig namens regio IJssel-Vecht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sz="1400">
              <a:latin typeface="+mj-lt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nl-NL" sz="1400"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sz="1400">
              <a:latin typeface="+mj-lt"/>
            </a:endParaRPr>
          </a:p>
        </p:txBody>
      </p:sp>
      <p:pic>
        <p:nvPicPr>
          <p:cNvPr id="3" name="Afbeelding 2" descr="Afbeelding met Graphics, grafische vormgeving, Lettertype, ontwerp&#10;&#10;Door AI gegenereerde inhoud is mogelijk onjuist.">
            <a:extLst>
              <a:ext uri="{FF2B5EF4-FFF2-40B4-BE49-F238E27FC236}">
                <a16:creationId xmlns:a16="http://schemas.microsoft.com/office/drawing/2014/main" id="{DB60204A-22B4-B5FE-68F7-F8EB9DFC1D9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720" y="2668008"/>
            <a:ext cx="1648309" cy="344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1137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9B107C-7D50-C8DC-6190-2D83AE34F9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inhoud 2">
            <a:extLst>
              <a:ext uri="{FF2B5EF4-FFF2-40B4-BE49-F238E27FC236}">
                <a16:creationId xmlns:a16="http://schemas.microsoft.com/office/drawing/2014/main" id="{EBB8CF9A-428E-57F2-8791-4FEDDBA12B81}"/>
              </a:ext>
            </a:extLst>
          </p:cNvPr>
          <p:cNvSpPr txBox="1">
            <a:spLocks/>
          </p:cNvSpPr>
          <p:nvPr/>
        </p:nvSpPr>
        <p:spPr>
          <a:xfrm>
            <a:off x="2470448" y="835552"/>
            <a:ext cx="6192688" cy="57981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 fontAlgn="auto">
              <a:spcAft>
                <a:spcPts val="0"/>
              </a:spcAft>
              <a:buFont typeface="Arial" charset="0"/>
              <a:buAutoNum type="arabicPeriod" startAt="3"/>
              <a:defRPr/>
            </a:pPr>
            <a:endParaRPr lang="nl-NL" sz="200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E3B2465F-CBF7-A182-3688-67901C6F9916}"/>
              </a:ext>
            </a:extLst>
          </p:cNvPr>
          <p:cNvSpPr txBox="1"/>
          <p:nvPr/>
        </p:nvSpPr>
        <p:spPr>
          <a:xfrm>
            <a:off x="1979712" y="423972"/>
            <a:ext cx="6926018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NL" sz="2800" b="1">
                <a:latin typeface="+mj-lt"/>
              </a:rPr>
              <a:t>Voorstelrondje aanbieders</a:t>
            </a:r>
            <a:endParaRPr lang="en-US"/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815580F1-0280-E8AF-900E-AC85C963DAB6}"/>
              </a:ext>
            </a:extLst>
          </p:cNvPr>
          <p:cNvSpPr/>
          <p:nvPr/>
        </p:nvSpPr>
        <p:spPr>
          <a:xfrm>
            <a:off x="2555776" y="971370"/>
            <a:ext cx="610736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spcBef>
                <a:spcPts val="600"/>
              </a:spcBef>
            </a:pPr>
            <a:r>
              <a:rPr lang="nl-NL" altLang="nl-NL" sz="2200">
                <a:latin typeface="+mj-lt"/>
              </a:rPr>
              <a:t> </a:t>
            </a:r>
          </a:p>
        </p:txBody>
      </p:sp>
      <p:pic>
        <p:nvPicPr>
          <p:cNvPr id="15" name="Afbeelding 14" descr="Gemeente Dalfsen - Van Harthe Centrum voor CoCreatie">
            <a:extLst>
              <a:ext uri="{FF2B5EF4-FFF2-40B4-BE49-F238E27FC236}">
                <a16:creationId xmlns:a16="http://schemas.microsoft.com/office/drawing/2014/main" id="{9BB735B5-3E0F-B81B-BB0D-5A653575DDE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541" y="423972"/>
            <a:ext cx="750254" cy="3757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Afbeelding 15" descr="Gemeente Hardenberg: Downloads">
            <a:extLst>
              <a:ext uri="{FF2B5EF4-FFF2-40B4-BE49-F238E27FC236}">
                <a16:creationId xmlns:a16="http://schemas.microsoft.com/office/drawing/2014/main" id="{7D275A09-C098-3D62-0165-FFA8E369826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274228"/>
            <a:ext cx="954630" cy="2825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Afbeelding 16" descr="Startpagina Inwoners - Inwoners - Gemeente Staphorst">
            <a:extLst>
              <a:ext uri="{FF2B5EF4-FFF2-40B4-BE49-F238E27FC236}">
                <a16:creationId xmlns:a16="http://schemas.microsoft.com/office/drawing/2014/main" id="{DA1DB10D-9E7D-239C-25CE-BEE0B3CC1E8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812" y="3462821"/>
            <a:ext cx="837983" cy="4702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Afbeelding 17" descr="Nieuw-logo-gemeente-Kampen - Het dorp Zalk">
            <a:extLst>
              <a:ext uri="{FF2B5EF4-FFF2-40B4-BE49-F238E27FC236}">
                <a16:creationId xmlns:a16="http://schemas.microsoft.com/office/drawing/2014/main" id="{98D3074D-0CF5-37A6-2BF0-D9BBC2AAE41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519" y="1932000"/>
            <a:ext cx="837983" cy="3448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Tijdelijke aanduiding voor inhoud 9" descr="logo-gemeente-steenwijkerland.2 - Steenwijk-West">
            <a:extLst>
              <a:ext uri="{FF2B5EF4-FFF2-40B4-BE49-F238E27FC236}">
                <a16:creationId xmlns:a16="http://schemas.microsoft.com/office/drawing/2014/main" id="{BB4E7798-184B-41FC-D09C-53046266CE6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270" y="4061684"/>
            <a:ext cx="1550275" cy="66346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Afbeelding 19" descr="logo gemeente zwartewaterland - Schageninfra">
            <a:extLst>
              <a:ext uri="{FF2B5EF4-FFF2-40B4-BE49-F238E27FC236}">
                <a16:creationId xmlns:a16="http://schemas.microsoft.com/office/drawing/2014/main" id="{89DB4528-B970-CB17-9F16-0E2D25F8A12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014" y="5017521"/>
            <a:ext cx="1113873" cy="427703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Afbeelding 21" descr="Afbeelding met tekst&#10;&#10;Automatisch gegenereerde beschrijving">
            <a:extLst>
              <a:ext uri="{FF2B5EF4-FFF2-40B4-BE49-F238E27FC236}">
                <a16:creationId xmlns:a16="http://schemas.microsoft.com/office/drawing/2014/main" id="{7130FACD-6442-6F4B-145B-2445C69D582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5728" y="5800130"/>
            <a:ext cx="776047" cy="776047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469F1BCE-C772-5A79-E686-F8B67B2B9BDB}"/>
              </a:ext>
            </a:extLst>
          </p:cNvPr>
          <p:cNvSpPr txBox="1"/>
          <p:nvPr/>
        </p:nvSpPr>
        <p:spPr>
          <a:xfrm>
            <a:off x="2110428" y="1274532"/>
            <a:ext cx="6926018" cy="135421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>
                <a:latin typeface="+mj-lt"/>
                <a:cs typeface="Arial"/>
              </a:rPr>
              <a:t>Namens welke organisatie ben je hier vandaag?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>
                <a:latin typeface="+mj-lt"/>
                <a:cs typeface="Arial"/>
              </a:rPr>
              <a:t>Wat is de doelgroep van je organisatie?</a:t>
            </a:r>
          </a:p>
          <a:p>
            <a:endParaRPr lang="nl-NL" sz="1400">
              <a:latin typeface="+mj-lt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nl-NL" sz="1400">
              <a:latin typeface="+mj-lt"/>
            </a:endParaRPr>
          </a:p>
          <a:p>
            <a:endParaRPr lang="nl-NL" sz="1400">
              <a:latin typeface="+mj-lt"/>
            </a:endParaRPr>
          </a:p>
        </p:txBody>
      </p:sp>
      <p:pic>
        <p:nvPicPr>
          <p:cNvPr id="3" name="Afbeelding 2" descr="Afbeelding met Graphics, grafische vormgeving, Lettertype, ontwerp&#10;&#10;Door AI gegenereerde inhoud is mogelijk onjuist.">
            <a:extLst>
              <a:ext uri="{FF2B5EF4-FFF2-40B4-BE49-F238E27FC236}">
                <a16:creationId xmlns:a16="http://schemas.microsoft.com/office/drawing/2014/main" id="{756CBAD2-EBCC-C37D-90B4-ED1003183B7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720" y="2668008"/>
            <a:ext cx="1648309" cy="344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3195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7CC0C2-4D05-AA18-2966-38925A9E15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inhoud 2">
            <a:extLst>
              <a:ext uri="{FF2B5EF4-FFF2-40B4-BE49-F238E27FC236}">
                <a16:creationId xmlns:a16="http://schemas.microsoft.com/office/drawing/2014/main" id="{7D6BED99-5AD7-24C7-F44E-9816BDF48651}"/>
              </a:ext>
            </a:extLst>
          </p:cNvPr>
          <p:cNvSpPr txBox="1">
            <a:spLocks/>
          </p:cNvSpPr>
          <p:nvPr/>
        </p:nvSpPr>
        <p:spPr>
          <a:xfrm>
            <a:off x="2470448" y="835552"/>
            <a:ext cx="6192688" cy="57981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 fontAlgn="auto">
              <a:spcAft>
                <a:spcPts val="0"/>
              </a:spcAft>
              <a:buFont typeface="Arial" charset="0"/>
              <a:buAutoNum type="arabicPeriod" startAt="3"/>
              <a:defRPr/>
            </a:pPr>
            <a:endParaRPr lang="nl-NL" sz="200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DC031FD1-FA5E-8A59-5208-00381B042748}"/>
              </a:ext>
            </a:extLst>
          </p:cNvPr>
          <p:cNvSpPr txBox="1"/>
          <p:nvPr/>
        </p:nvSpPr>
        <p:spPr>
          <a:xfrm>
            <a:off x="1979712" y="423972"/>
            <a:ext cx="6926018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NL" sz="2800" b="1">
                <a:latin typeface="+mj-lt"/>
              </a:rPr>
              <a:t>Achtergrondinformatie en Beleid</a:t>
            </a:r>
            <a:endParaRPr lang="en-US"/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19273A4E-DB83-7B21-FDCB-10F99220E345}"/>
              </a:ext>
            </a:extLst>
          </p:cNvPr>
          <p:cNvSpPr/>
          <p:nvPr/>
        </p:nvSpPr>
        <p:spPr>
          <a:xfrm>
            <a:off x="2555776" y="971370"/>
            <a:ext cx="610736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spcBef>
                <a:spcPts val="600"/>
              </a:spcBef>
            </a:pPr>
            <a:r>
              <a:rPr lang="nl-NL" altLang="nl-NL" sz="2200">
                <a:latin typeface="+mj-lt"/>
              </a:rPr>
              <a:t> </a:t>
            </a:r>
          </a:p>
        </p:txBody>
      </p:sp>
      <p:pic>
        <p:nvPicPr>
          <p:cNvPr id="15" name="Afbeelding 14" descr="Gemeente Dalfsen - Van Harthe Centrum voor CoCreatie">
            <a:extLst>
              <a:ext uri="{FF2B5EF4-FFF2-40B4-BE49-F238E27FC236}">
                <a16:creationId xmlns:a16="http://schemas.microsoft.com/office/drawing/2014/main" id="{697DAF47-9BBA-20CC-B4BD-606C9D1D709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541" y="423972"/>
            <a:ext cx="750254" cy="3757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Afbeelding 15" descr="Gemeente Hardenberg: Downloads">
            <a:extLst>
              <a:ext uri="{FF2B5EF4-FFF2-40B4-BE49-F238E27FC236}">
                <a16:creationId xmlns:a16="http://schemas.microsoft.com/office/drawing/2014/main" id="{3EC51F6D-A9BB-9F10-42B5-74C59ACF613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274228"/>
            <a:ext cx="954630" cy="2825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Afbeelding 16" descr="Startpagina Inwoners - Inwoners - Gemeente Staphorst">
            <a:extLst>
              <a:ext uri="{FF2B5EF4-FFF2-40B4-BE49-F238E27FC236}">
                <a16:creationId xmlns:a16="http://schemas.microsoft.com/office/drawing/2014/main" id="{E47E352D-A52C-E972-8C3E-A3953928CEB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812" y="3462821"/>
            <a:ext cx="837983" cy="4702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Afbeelding 17" descr="Nieuw-logo-gemeente-Kampen - Het dorp Zalk">
            <a:extLst>
              <a:ext uri="{FF2B5EF4-FFF2-40B4-BE49-F238E27FC236}">
                <a16:creationId xmlns:a16="http://schemas.microsoft.com/office/drawing/2014/main" id="{E3F0007E-6CF9-A2FD-00D4-7A444E5467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519" y="1932000"/>
            <a:ext cx="837983" cy="3448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Tijdelijke aanduiding voor inhoud 9" descr="logo-gemeente-steenwijkerland.2 - Steenwijk-West">
            <a:extLst>
              <a:ext uri="{FF2B5EF4-FFF2-40B4-BE49-F238E27FC236}">
                <a16:creationId xmlns:a16="http://schemas.microsoft.com/office/drawing/2014/main" id="{B670DE79-C546-B77F-DFDB-0A4DDEBCBC6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270" y="4061684"/>
            <a:ext cx="1550275" cy="66346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Afbeelding 19" descr="logo gemeente zwartewaterland - Schageninfra">
            <a:extLst>
              <a:ext uri="{FF2B5EF4-FFF2-40B4-BE49-F238E27FC236}">
                <a16:creationId xmlns:a16="http://schemas.microsoft.com/office/drawing/2014/main" id="{09C87C83-D5ED-CD48-3F38-62A2DA517E6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014" y="5017521"/>
            <a:ext cx="1113873" cy="427703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Afbeelding 21" descr="Afbeelding met tekst&#10;&#10;Automatisch gegenereerde beschrijving">
            <a:extLst>
              <a:ext uri="{FF2B5EF4-FFF2-40B4-BE49-F238E27FC236}">
                <a16:creationId xmlns:a16="http://schemas.microsoft.com/office/drawing/2014/main" id="{ACA5AC69-0F0D-312A-AEFE-CDE926D2DF0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5728" y="5800130"/>
            <a:ext cx="776047" cy="776047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2DCAA2A4-54DB-7962-57FB-C5F3AEC86DB8}"/>
              </a:ext>
            </a:extLst>
          </p:cNvPr>
          <p:cNvSpPr txBox="1"/>
          <p:nvPr/>
        </p:nvSpPr>
        <p:spPr>
          <a:xfrm>
            <a:off x="2110428" y="1274532"/>
            <a:ext cx="6926018" cy="473975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nl-NL" sz="2000">
              <a:latin typeface="+mj-lt"/>
              <a:cs typeface="Arial"/>
            </a:endParaRPr>
          </a:p>
          <a:p>
            <a:r>
              <a:rPr lang="nl-NL" sz="2000" b="1">
                <a:latin typeface="+mj-lt"/>
                <a:cs typeface="Arial"/>
              </a:rPr>
              <a:t>Achtergrond tot nu toe: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>
                <a:latin typeface="+mj-lt"/>
                <a:cs typeface="Arial"/>
              </a:rPr>
              <a:t>Regio IJssel-Vecht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err="1">
                <a:latin typeface="+mj-lt"/>
                <a:cs typeface="Arial"/>
              </a:rPr>
              <a:t>Inwonergebonden</a:t>
            </a:r>
            <a:r>
              <a:rPr lang="nl-NL" sz="2000">
                <a:latin typeface="+mj-lt"/>
                <a:cs typeface="Arial"/>
              </a:rPr>
              <a:t> overeenkomsten (maatwerk)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1800">
                <a:cs typeface="Arial"/>
              </a:rPr>
              <a:t>Proeftuin Safehouses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sz="2000">
              <a:latin typeface="+mj-lt"/>
              <a:cs typeface="Arial"/>
            </a:endParaRPr>
          </a:p>
          <a:p>
            <a:r>
              <a:rPr lang="nl-NL" sz="2000" b="1">
                <a:latin typeface="+mj-lt"/>
                <a:cs typeface="Arial"/>
              </a:rPr>
              <a:t>Waar willen we naar toe: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>
                <a:latin typeface="+mj-lt"/>
                <a:cs typeface="Arial"/>
              </a:rPr>
              <a:t>Doel en waarom dit product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>
                <a:latin typeface="+mj-lt"/>
                <a:cs typeface="Arial"/>
              </a:rPr>
              <a:t>Beleid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sz="2000">
              <a:latin typeface="+mj-lt"/>
              <a:cs typeface="Arial"/>
            </a:endParaRPr>
          </a:p>
          <a:p>
            <a:endParaRPr lang="nl-NL" sz="2000">
              <a:latin typeface="+mj-lt"/>
              <a:cs typeface="Arial"/>
            </a:endParaRPr>
          </a:p>
          <a:p>
            <a:endParaRPr lang="nl-NL" sz="2000">
              <a:latin typeface="+mj-lt"/>
              <a:cs typeface="Arial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sz="2000">
              <a:latin typeface="+mj-lt"/>
              <a:cs typeface="Arial"/>
            </a:endParaRPr>
          </a:p>
          <a:p>
            <a:endParaRPr lang="nl-NL" sz="1400">
              <a:latin typeface="+mj-lt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nl-NL" sz="1400">
              <a:latin typeface="+mj-lt"/>
            </a:endParaRPr>
          </a:p>
          <a:p>
            <a:endParaRPr lang="nl-NL" sz="1400">
              <a:latin typeface="+mj-lt"/>
            </a:endParaRPr>
          </a:p>
        </p:txBody>
      </p:sp>
      <p:pic>
        <p:nvPicPr>
          <p:cNvPr id="3" name="Afbeelding 2" descr="Afbeelding met Graphics, grafische vormgeving, Lettertype, ontwerp&#10;&#10;Door AI gegenereerde inhoud is mogelijk onjuist.">
            <a:extLst>
              <a:ext uri="{FF2B5EF4-FFF2-40B4-BE49-F238E27FC236}">
                <a16:creationId xmlns:a16="http://schemas.microsoft.com/office/drawing/2014/main" id="{2E59DA59-81C3-29E0-7C8A-BC9F595CA3E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720" y="2668008"/>
            <a:ext cx="1648309" cy="344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0785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3FDD88-7860-0147-144D-7F6FA46F24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inhoud 2">
            <a:extLst>
              <a:ext uri="{FF2B5EF4-FFF2-40B4-BE49-F238E27FC236}">
                <a16:creationId xmlns:a16="http://schemas.microsoft.com/office/drawing/2014/main" id="{CAB1E3F5-E8AF-E2D6-2090-1955833FD75F}"/>
              </a:ext>
            </a:extLst>
          </p:cNvPr>
          <p:cNvSpPr txBox="1">
            <a:spLocks/>
          </p:cNvSpPr>
          <p:nvPr/>
        </p:nvSpPr>
        <p:spPr>
          <a:xfrm>
            <a:off x="2470448" y="835552"/>
            <a:ext cx="6192688" cy="57981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 fontAlgn="auto">
              <a:spcAft>
                <a:spcPts val="0"/>
              </a:spcAft>
              <a:buFont typeface="Arial" charset="0"/>
              <a:buAutoNum type="arabicPeriod" startAt="3"/>
              <a:defRPr/>
            </a:pPr>
            <a:endParaRPr lang="nl-NL" sz="200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A8B365A0-B3C1-8FF1-3221-DE850A382F5E}"/>
              </a:ext>
            </a:extLst>
          </p:cNvPr>
          <p:cNvSpPr txBox="1"/>
          <p:nvPr/>
        </p:nvSpPr>
        <p:spPr>
          <a:xfrm>
            <a:off x="1979712" y="423972"/>
            <a:ext cx="6926018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NL" sz="2800" b="1">
                <a:latin typeface="+mj-lt"/>
              </a:rPr>
              <a:t>Aanbesteding</a:t>
            </a:r>
            <a:endParaRPr lang="en-US">
              <a:solidFill>
                <a:srgbClr val="FF0000"/>
              </a:solidFill>
            </a:endParaRPr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DBA9E46F-0D28-551C-05B2-14B480355CA6}"/>
              </a:ext>
            </a:extLst>
          </p:cNvPr>
          <p:cNvSpPr/>
          <p:nvPr/>
        </p:nvSpPr>
        <p:spPr>
          <a:xfrm>
            <a:off x="3611370" y="3962527"/>
            <a:ext cx="610736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spcBef>
                <a:spcPts val="600"/>
              </a:spcBef>
            </a:pPr>
            <a:r>
              <a:rPr lang="nl-NL" altLang="nl-NL" sz="2200">
                <a:latin typeface="+mj-lt"/>
              </a:rPr>
              <a:t> </a:t>
            </a:r>
          </a:p>
        </p:txBody>
      </p:sp>
      <p:pic>
        <p:nvPicPr>
          <p:cNvPr id="15" name="Afbeelding 14" descr="Gemeente Dalfsen - Van Harthe Centrum voor CoCreatie">
            <a:extLst>
              <a:ext uri="{FF2B5EF4-FFF2-40B4-BE49-F238E27FC236}">
                <a16:creationId xmlns:a16="http://schemas.microsoft.com/office/drawing/2014/main" id="{DF5EA027-43D7-F67D-9BA0-5AA6F25C4B5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541" y="423972"/>
            <a:ext cx="750254" cy="3757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Afbeelding 15" descr="Gemeente Hardenberg: Downloads">
            <a:extLst>
              <a:ext uri="{FF2B5EF4-FFF2-40B4-BE49-F238E27FC236}">
                <a16:creationId xmlns:a16="http://schemas.microsoft.com/office/drawing/2014/main" id="{8E5316EE-CD4E-2693-B0C6-DECE55E9C3E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274228"/>
            <a:ext cx="954630" cy="2825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Afbeelding 16" descr="Startpagina Inwoners - Inwoners - Gemeente Staphorst">
            <a:extLst>
              <a:ext uri="{FF2B5EF4-FFF2-40B4-BE49-F238E27FC236}">
                <a16:creationId xmlns:a16="http://schemas.microsoft.com/office/drawing/2014/main" id="{2CB9E678-7345-A9FA-1794-0AF0458BA9D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812" y="3462821"/>
            <a:ext cx="837983" cy="4702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Afbeelding 17" descr="Nieuw-logo-gemeente-Kampen - Het dorp Zalk">
            <a:extLst>
              <a:ext uri="{FF2B5EF4-FFF2-40B4-BE49-F238E27FC236}">
                <a16:creationId xmlns:a16="http://schemas.microsoft.com/office/drawing/2014/main" id="{AD6B6139-0075-2258-2AED-1E558A0CA2C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519" y="1932000"/>
            <a:ext cx="837983" cy="3448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Tijdelijke aanduiding voor inhoud 9" descr="logo-gemeente-steenwijkerland.2 - Steenwijk-West">
            <a:extLst>
              <a:ext uri="{FF2B5EF4-FFF2-40B4-BE49-F238E27FC236}">
                <a16:creationId xmlns:a16="http://schemas.microsoft.com/office/drawing/2014/main" id="{F87549B9-57A0-6D9D-D31D-F45C40BEBFD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270" y="4061684"/>
            <a:ext cx="1550275" cy="66346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Afbeelding 19" descr="logo gemeente zwartewaterland - Schageninfra">
            <a:extLst>
              <a:ext uri="{FF2B5EF4-FFF2-40B4-BE49-F238E27FC236}">
                <a16:creationId xmlns:a16="http://schemas.microsoft.com/office/drawing/2014/main" id="{3F1D2685-1729-A98D-FADA-10EBA9FADAA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014" y="5017521"/>
            <a:ext cx="1113873" cy="427703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Afbeelding 21" descr="Afbeelding met tekst&#10;&#10;Automatisch gegenereerde beschrijving">
            <a:extLst>
              <a:ext uri="{FF2B5EF4-FFF2-40B4-BE49-F238E27FC236}">
                <a16:creationId xmlns:a16="http://schemas.microsoft.com/office/drawing/2014/main" id="{53A5E3E8-7E33-04C0-674A-1BE81CFF1FF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5728" y="5800130"/>
            <a:ext cx="776047" cy="776047"/>
          </a:xfrm>
          <a:prstGeom prst="rect">
            <a:avLst/>
          </a:prstGeom>
        </p:spPr>
      </p:pic>
      <p:pic>
        <p:nvPicPr>
          <p:cNvPr id="3" name="Afbeelding 2" descr="Afbeelding met Graphics, grafische vormgeving, Lettertype, ontwerp&#10;&#10;Door AI gegenereerde inhoud is mogelijk onjuist.">
            <a:extLst>
              <a:ext uri="{FF2B5EF4-FFF2-40B4-BE49-F238E27FC236}">
                <a16:creationId xmlns:a16="http://schemas.microsoft.com/office/drawing/2014/main" id="{FA0F1339-1D85-D30B-5CA6-61CEE0ADA09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720" y="2668008"/>
            <a:ext cx="1648309" cy="344872"/>
          </a:xfrm>
          <a:prstGeom prst="rect">
            <a:avLst/>
          </a:prstGeom>
        </p:spPr>
      </p:pic>
      <p:sp>
        <p:nvSpPr>
          <p:cNvPr id="4" name="Tijdelijke aanduiding voor inhoud 8">
            <a:extLst>
              <a:ext uri="{FF2B5EF4-FFF2-40B4-BE49-F238E27FC236}">
                <a16:creationId xmlns:a16="http://schemas.microsoft.com/office/drawing/2014/main" id="{DA29642A-D4D1-42B9-6419-B471A83B80F3}"/>
              </a:ext>
            </a:extLst>
          </p:cNvPr>
          <p:cNvSpPr txBox="1">
            <a:spLocks/>
          </p:cNvSpPr>
          <p:nvPr/>
        </p:nvSpPr>
        <p:spPr>
          <a:xfrm>
            <a:off x="2234427" y="1294820"/>
            <a:ext cx="5749640" cy="2134180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1600" b="1" noProof="0">
                <a:solidFill>
                  <a:schemeClr val="tx1"/>
                </a:solidFill>
              </a:rPr>
              <a:t>Voorbereidingsfase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noProof="0">
                <a:solidFill>
                  <a:schemeClr val="tx1"/>
                </a:solidFill>
              </a:rPr>
              <a:t>Marktconsultaties </a:t>
            </a:r>
          </a:p>
          <a:p>
            <a:pPr marL="669798" lvl="1" indent="-285750">
              <a:buFont typeface="Arial" panose="020B0604020202020204" pitchFamily="34" charset="0"/>
              <a:buChar char="•"/>
            </a:pPr>
            <a:r>
              <a:rPr lang="nl-NL" sz="1600">
                <a:solidFill>
                  <a:schemeClr val="tx1"/>
                </a:solidFill>
              </a:rPr>
              <a:t>Tweede marktconsultatie: </a:t>
            </a:r>
            <a:r>
              <a:rPr lang="nl-NL" sz="1600" noProof="0">
                <a:solidFill>
                  <a:schemeClr val="tx1"/>
                </a:solidFill>
              </a:rPr>
              <a:t>productomschrijving</a:t>
            </a:r>
            <a:r>
              <a:rPr lang="nl-NL" sz="1600">
                <a:solidFill>
                  <a:schemeClr val="tx1"/>
                </a:solidFill>
              </a:rPr>
              <a:t> en </a:t>
            </a:r>
            <a:r>
              <a:rPr lang="nl-NL" sz="1600" noProof="0">
                <a:solidFill>
                  <a:schemeClr val="tx1"/>
                </a:solidFill>
              </a:rPr>
              <a:t>programma van eisen</a:t>
            </a:r>
          </a:p>
          <a:p>
            <a:pPr marL="669798" lvl="1" indent="-285750">
              <a:buFont typeface="Arial" panose="020B0604020202020204" pitchFamily="34" charset="0"/>
              <a:buChar char="•"/>
            </a:pPr>
            <a:r>
              <a:rPr lang="nl-NL" sz="1600">
                <a:solidFill>
                  <a:schemeClr val="tx1"/>
                </a:solidFill>
              </a:rPr>
              <a:t>Derde marktconsultatie: </a:t>
            </a:r>
            <a:r>
              <a:rPr lang="nl-NL" sz="1600" noProof="0">
                <a:solidFill>
                  <a:schemeClr val="tx1"/>
                </a:solidFill>
              </a:rPr>
              <a:t>kostprijsonderzoek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noProof="0">
                <a:solidFill>
                  <a:schemeClr val="tx1"/>
                </a:solidFill>
              </a:rPr>
              <a:t>Kostprijsonderzoek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>
                <a:solidFill>
                  <a:schemeClr val="tx1"/>
                </a:solidFill>
              </a:rPr>
              <a:t>Bepalen invulling inkoopprocedure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noProof="0">
                <a:solidFill>
                  <a:schemeClr val="tx1"/>
                </a:solidFill>
              </a:rPr>
              <a:t>Documenten opstellen (contractstandaarden Wmo)</a:t>
            </a:r>
          </a:p>
        </p:txBody>
      </p:sp>
      <p:sp>
        <p:nvSpPr>
          <p:cNvPr id="6" name="Tijdelijke aanduiding voor inhoud 8">
            <a:extLst>
              <a:ext uri="{FF2B5EF4-FFF2-40B4-BE49-F238E27FC236}">
                <a16:creationId xmlns:a16="http://schemas.microsoft.com/office/drawing/2014/main" id="{AF09951D-DE99-A8E4-F824-7EBC8C7D7683}"/>
              </a:ext>
            </a:extLst>
          </p:cNvPr>
          <p:cNvSpPr txBox="1">
            <a:spLocks/>
          </p:cNvSpPr>
          <p:nvPr/>
        </p:nvSpPr>
        <p:spPr>
          <a:xfrm>
            <a:off x="2267336" y="4725144"/>
            <a:ext cx="4383987" cy="1349502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1600" b="1">
                <a:solidFill>
                  <a:schemeClr val="tx1"/>
                </a:solidFill>
              </a:rPr>
              <a:t>Inkoop</a:t>
            </a:r>
            <a:r>
              <a:rPr lang="nl-NL" sz="1600" b="1" noProof="0">
                <a:solidFill>
                  <a:schemeClr val="tx1"/>
                </a:solidFill>
              </a:rPr>
              <a:t>procedure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>
                <a:solidFill>
                  <a:schemeClr val="tx1"/>
                </a:solidFill>
              </a:rPr>
              <a:t>Eind tweede kwartaal </a:t>
            </a:r>
            <a:r>
              <a:rPr lang="nl-NL" sz="1600" noProof="0">
                <a:solidFill>
                  <a:schemeClr val="tx1"/>
                </a:solidFill>
              </a:rPr>
              <a:t>2026: publicatie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noProof="0">
                <a:solidFill>
                  <a:schemeClr val="tx1"/>
                </a:solidFill>
              </a:rPr>
              <a:t>Nieuwe overeenkomst: 1 januari 2027</a:t>
            </a:r>
          </a:p>
        </p:txBody>
      </p:sp>
      <p:sp>
        <p:nvSpPr>
          <p:cNvPr id="10" name="Pijl: rechts 9">
            <a:extLst>
              <a:ext uri="{FF2B5EF4-FFF2-40B4-BE49-F238E27FC236}">
                <a16:creationId xmlns:a16="http://schemas.microsoft.com/office/drawing/2014/main" id="{31E52BF5-BA0E-D884-4F40-A59633FEFBED}"/>
              </a:ext>
            </a:extLst>
          </p:cNvPr>
          <p:cNvSpPr/>
          <p:nvPr/>
        </p:nvSpPr>
        <p:spPr>
          <a:xfrm rot="5400000">
            <a:off x="3021067" y="4217985"/>
            <a:ext cx="411427" cy="278443"/>
          </a:xfrm>
          <a:prstGeom prst="rightArrow">
            <a:avLst>
              <a:gd name="adj1" fmla="val 53441"/>
              <a:gd name="adj2" fmla="val 5000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28250516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7844C0-A2F0-A74B-6D65-F524AEBD16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inhoud 2">
            <a:extLst>
              <a:ext uri="{FF2B5EF4-FFF2-40B4-BE49-F238E27FC236}">
                <a16:creationId xmlns:a16="http://schemas.microsoft.com/office/drawing/2014/main" id="{FC1EA5C0-A0E0-5CE9-8CF0-62A4C308831D}"/>
              </a:ext>
            </a:extLst>
          </p:cNvPr>
          <p:cNvSpPr txBox="1">
            <a:spLocks/>
          </p:cNvSpPr>
          <p:nvPr/>
        </p:nvSpPr>
        <p:spPr>
          <a:xfrm>
            <a:off x="2470448" y="835552"/>
            <a:ext cx="6192688" cy="57981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 fontAlgn="auto">
              <a:spcAft>
                <a:spcPts val="0"/>
              </a:spcAft>
              <a:buFont typeface="Arial" charset="0"/>
              <a:buAutoNum type="arabicPeriod" startAt="3"/>
              <a:defRPr/>
            </a:pPr>
            <a:endParaRPr lang="nl-NL" sz="200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F4D02095-69F4-CCC5-24E9-33948EF72E09}"/>
              </a:ext>
            </a:extLst>
          </p:cNvPr>
          <p:cNvSpPr txBox="1"/>
          <p:nvPr/>
        </p:nvSpPr>
        <p:spPr>
          <a:xfrm>
            <a:off x="1979712" y="423972"/>
            <a:ext cx="6926018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nl-NL" sz="5400" b="1">
                <a:latin typeface="+mj-lt"/>
              </a:rPr>
              <a:t>Pauze</a:t>
            </a:r>
            <a:endParaRPr lang="en-US"/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DC490433-B9C7-8CBF-A6FE-98CD713CECB7}"/>
              </a:ext>
            </a:extLst>
          </p:cNvPr>
          <p:cNvSpPr/>
          <p:nvPr/>
        </p:nvSpPr>
        <p:spPr>
          <a:xfrm>
            <a:off x="2555776" y="971370"/>
            <a:ext cx="610736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spcBef>
                <a:spcPts val="600"/>
              </a:spcBef>
            </a:pPr>
            <a:r>
              <a:rPr lang="nl-NL" altLang="nl-NL" sz="2200">
                <a:latin typeface="+mj-lt"/>
              </a:rPr>
              <a:t> </a:t>
            </a:r>
          </a:p>
        </p:txBody>
      </p:sp>
      <p:pic>
        <p:nvPicPr>
          <p:cNvPr id="15" name="Afbeelding 14" descr="Gemeente Dalfsen - Van Harthe Centrum voor CoCreatie">
            <a:extLst>
              <a:ext uri="{FF2B5EF4-FFF2-40B4-BE49-F238E27FC236}">
                <a16:creationId xmlns:a16="http://schemas.microsoft.com/office/drawing/2014/main" id="{EABF4F27-9E29-5B2F-B820-80F3BFAA5E8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541" y="423972"/>
            <a:ext cx="750254" cy="3757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Afbeelding 15" descr="Gemeente Hardenberg: Downloads">
            <a:extLst>
              <a:ext uri="{FF2B5EF4-FFF2-40B4-BE49-F238E27FC236}">
                <a16:creationId xmlns:a16="http://schemas.microsoft.com/office/drawing/2014/main" id="{EAC5C50B-D400-78A0-9BDE-E29641D0DC9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274228"/>
            <a:ext cx="954630" cy="2825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Afbeelding 16" descr="Startpagina Inwoners - Inwoners - Gemeente Staphorst">
            <a:extLst>
              <a:ext uri="{FF2B5EF4-FFF2-40B4-BE49-F238E27FC236}">
                <a16:creationId xmlns:a16="http://schemas.microsoft.com/office/drawing/2014/main" id="{407C9AAF-424D-B0B7-50A2-DFBF03FCDD9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812" y="3462821"/>
            <a:ext cx="837983" cy="4702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Afbeelding 17" descr="Nieuw-logo-gemeente-Kampen - Het dorp Zalk">
            <a:extLst>
              <a:ext uri="{FF2B5EF4-FFF2-40B4-BE49-F238E27FC236}">
                <a16:creationId xmlns:a16="http://schemas.microsoft.com/office/drawing/2014/main" id="{7211FB18-B034-9C74-6040-C29963BCF4A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519" y="1932000"/>
            <a:ext cx="837983" cy="3448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Tijdelijke aanduiding voor inhoud 9" descr="logo-gemeente-steenwijkerland.2 - Steenwijk-West">
            <a:extLst>
              <a:ext uri="{FF2B5EF4-FFF2-40B4-BE49-F238E27FC236}">
                <a16:creationId xmlns:a16="http://schemas.microsoft.com/office/drawing/2014/main" id="{7343A316-97C1-D2CC-D077-73977E69EF2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270" y="4061684"/>
            <a:ext cx="1550275" cy="66346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Afbeelding 19" descr="logo gemeente zwartewaterland - Schageninfra">
            <a:extLst>
              <a:ext uri="{FF2B5EF4-FFF2-40B4-BE49-F238E27FC236}">
                <a16:creationId xmlns:a16="http://schemas.microsoft.com/office/drawing/2014/main" id="{24AC9E94-DE95-0507-6D79-E15139C159C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014" y="5017521"/>
            <a:ext cx="1113873" cy="427703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Afbeelding 21" descr="Afbeelding met tekst&#10;&#10;Automatisch gegenereerde beschrijving">
            <a:extLst>
              <a:ext uri="{FF2B5EF4-FFF2-40B4-BE49-F238E27FC236}">
                <a16:creationId xmlns:a16="http://schemas.microsoft.com/office/drawing/2014/main" id="{7D0FABAB-D1D8-68A6-0F45-3544C739C13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5728" y="5800130"/>
            <a:ext cx="776047" cy="776047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31098B2B-58C3-DD86-2C47-7F96E61D591E}"/>
              </a:ext>
            </a:extLst>
          </p:cNvPr>
          <p:cNvSpPr txBox="1"/>
          <p:nvPr/>
        </p:nvSpPr>
        <p:spPr>
          <a:xfrm>
            <a:off x="2110428" y="1274532"/>
            <a:ext cx="6926018" cy="135421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nl-NL" sz="2000">
              <a:latin typeface="Arial"/>
              <a:cs typeface="Arial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sz="2000">
              <a:latin typeface="Arial"/>
              <a:cs typeface="Arial"/>
            </a:endParaRPr>
          </a:p>
          <a:p>
            <a:endParaRPr lang="nl-NL" sz="1400"/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nl-NL" sz="1400"/>
          </a:p>
          <a:p>
            <a:endParaRPr lang="nl-NL" sz="1400"/>
          </a:p>
        </p:txBody>
      </p:sp>
      <p:pic>
        <p:nvPicPr>
          <p:cNvPr id="3" name="Afbeelding 2" descr="Afbeelding met Graphics, grafische vormgeving, Lettertype, ontwerp&#10;&#10;Door AI gegenereerde inhoud is mogelijk onjuist.">
            <a:extLst>
              <a:ext uri="{FF2B5EF4-FFF2-40B4-BE49-F238E27FC236}">
                <a16:creationId xmlns:a16="http://schemas.microsoft.com/office/drawing/2014/main" id="{EAE19B0D-E266-555D-07F7-BDF3AD77734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720" y="2668008"/>
            <a:ext cx="1648309" cy="344872"/>
          </a:xfrm>
          <a:prstGeom prst="rect">
            <a:avLst/>
          </a:prstGeom>
        </p:spPr>
      </p:pic>
      <p:pic>
        <p:nvPicPr>
          <p:cNvPr id="6" name="Afbeelding 5" descr="Cappuccino met plantaardig ontwerp">
            <a:extLst>
              <a:ext uri="{FF2B5EF4-FFF2-40B4-BE49-F238E27FC236}">
                <a16:creationId xmlns:a16="http://schemas.microsoft.com/office/drawing/2014/main" id="{DD7BED64-DFD4-C4BA-B01E-99FDBD39A27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175698" y="2444038"/>
            <a:ext cx="2998882" cy="2001753"/>
          </a:xfrm>
          <a:prstGeom prst="rect">
            <a:avLst/>
          </a:prstGeom>
        </p:spPr>
      </p:pic>
      <p:pic>
        <p:nvPicPr>
          <p:cNvPr id="7" name="Afbeelding 6" descr="Zwarte koffie in een witte beker op een houten tafel">
            <a:extLst>
              <a:ext uri="{FF2B5EF4-FFF2-40B4-BE49-F238E27FC236}">
                <a16:creationId xmlns:a16="http://schemas.microsoft.com/office/drawing/2014/main" id="{2B04F1BD-2C5F-70CF-F533-2FAC4DFDC43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573437" y="2464572"/>
            <a:ext cx="2991009" cy="1996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9478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836BF4-9040-6458-ECB8-120B055BB0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kstvak 10">
            <a:extLst>
              <a:ext uri="{FF2B5EF4-FFF2-40B4-BE49-F238E27FC236}">
                <a16:creationId xmlns:a16="http://schemas.microsoft.com/office/drawing/2014/main" id="{6CE750D3-4BAA-87AF-47E9-D8AB124C7519}"/>
              </a:ext>
            </a:extLst>
          </p:cNvPr>
          <p:cNvSpPr txBox="1"/>
          <p:nvPr/>
        </p:nvSpPr>
        <p:spPr>
          <a:xfrm>
            <a:off x="1979712" y="423972"/>
            <a:ext cx="6926018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NL" sz="2800" b="1">
                <a:latin typeface="+mj-lt"/>
              </a:rPr>
              <a:t>Dialoog – Thema 1</a:t>
            </a:r>
            <a:endParaRPr lang="en-US"/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2D2ED81C-9BF3-A451-D88E-26A1214FC8ED}"/>
              </a:ext>
            </a:extLst>
          </p:cNvPr>
          <p:cNvSpPr/>
          <p:nvPr/>
        </p:nvSpPr>
        <p:spPr>
          <a:xfrm>
            <a:off x="2555776" y="971370"/>
            <a:ext cx="610736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spcBef>
                <a:spcPts val="600"/>
              </a:spcBef>
            </a:pPr>
            <a:r>
              <a:rPr lang="nl-NL" altLang="nl-NL" sz="2200">
                <a:latin typeface="+mj-lt"/>
              </a:rPr>
              <a:t> </a:t>
            </a:r>
          </a:p>
        </p:txBody>
      </p:sp>
      <p:pic>
        <p:nvPicPr>
          <p:cNvPr id="15" name="Afbeelding 14" descr="Gemeente Dalfsen - Van Harthe Centrum voor CoCreatie">
            <a:extLst>
              <a:ext uri="{FF2B5EF4-FFF2-40B4-BE49-F238E27FC236}">
                <a16:creationId xmlns:a16="http://schemas.microsoft.com/office/drawing/2014/main" id="{563C7133-B665-7CBA-B8EB-8F5ED1D9851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541" y="423972"/>
            <a:ext cx="750254" cy="3757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Afbeelding 15" descr="Gemeente Hardenberg: Downloads">
            <a:extLst>
              <a:ext uri="{FF2B5EF4-FFF2-40B4-BE49-F238E27FC236}">
                <a16:creationId xmlns:a16="http://schemas.microsoft.com/office/drawing/2014/main" id="{BE61A527-4BA7-E320-A99B-E73A486D71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274228"/>
            <a:ext cx="954630" cy="2825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Afbeelding 16" descr="Startpagina Inwoners - Inwoners - Gemeente Staphorst">
            <a:extLst>
              <a:ext uri="{FF2B5EF4-FFF2-40B4-BE49-F238E27FC236}">
                <a16:creationId xmlns:a16="http://schemas.microsoft.com/office/drawing/2014/main" id="{2FA3B825-3CD8-A70F-95F2-E4257B3925B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812" y="3462821"/>
            <a:ext cx="837983" cy="4702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Afbeelding 17" descr="Nieuw-logo-gemeente-Kampen - Het dorp Zalk">
            <a:extLst>
              <a:ext uri="{FF2B5EF4-FFF2-40B4-BE49-F238E27FC236}">
                <a16:creationId xmlns:a16="http://schemas.microsoft.com/office/drawing/2014/main" id="{FB4D034D-611C-D159-C54C-77327DAF652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519" y="1932000"/>
            <a:ext cx="837983" cy="3448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Tijdelijke aanduiding voor inhoud 9" descr="logo-gemeente-steenwijkerland.2 - Steenwijk-West">
            <a:extLst>
              <a:ext uri="{FF2B5EF4-FFF2-40B4-BE49-F238E27FC236}">
                <a16:creationId xmlns:a16="http://schemas.microsoft.com/office/drawing/2014/main" id="{A2A754AF-BF76-D3CB-808D-FFDB2722572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270" y="4061684"/>
            <a:ext cx="1550275" cy="66346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Afbeelding 19" descr="logo gemeente zwartewaterland - Schageninfra">
            <a:extLst>
              <a:ext uri="{FF2B5EF4-FFF2-40B4-BE49-F238E27FC236}">
                <a16:creationId xmlns:a16="http://schemas.microsoft.com/office/drawing/2014/main" id="{1262DCBD-53DD-D6A7-C59D-1748AE309EF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014" y="5017521"/>
            <a:ext cx="1113873" cy="427703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Afbeelding 21" descr="Afbeelding met tekst&#10;&#10;Automatisch gegenereerde beschrijving">
            <a:extLst>
              <a:ext uri="{FF2B5EF4-FFF2-40B4-BE49-F238E27FC236}">
                <a16:creationId xmlns:a16="http://schemas.microsoft.com/office/drawing/2014/main" id="{F2BC0554-9C5A-9D35-7B7C-38866BB3C27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5728" y="5800130"/>
            <a:ext cx="776047" cy="776047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FFC376AA-4538-A297-BC4A-1452F667AC64}"/>
              </a:ext>
            </a:extLst>
          </p:cNvPr>
          <p:cNvSpPr txBox="1"/>
          <p:nvPr/>
        </p:nvSpPr>
        <p:spPr>
          <a:xfrm>
            <a:off x="2110428" y="1274532"/>
            <a:ext cx="6552708" cy="594008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NL" b="1">
                <a:latin typeface="+mj-lt"/>
              </a:rPr>
              <a:t>Safehouses</a:t>
            </a:r>
            <a:endParaRPr lang="nl-NL">
              <a:latin typeface="+mj-lt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nl-NL" sz="1600">
                <a:latin typeface="+mj-lt"/>
              </a:rPr>
              <a:t>Wat verstaat u onder een </a:t>
            </a:r>
            <a:r>
              <a:rPr lang="nl-NL" sz="1600" err="1">
                <a:latin typeface="+mj-lt"/>
              </a:rPr>
              <a:t>safehouse</a:t>
            </a:r>
            <a:r>
              <a:rPr lang="nl-NL" sz="1600">
                <a:latin typeface="+mj-lt"/>
              </a:rPr>
              <a:t>?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nl-NL" sz="1600">
                <a:latin typeface="+mj-lt"/>
              </a:rPr>
              <a:t>Voor welke doelgroep is een </a:t>
            </a:r>
            <a:r>
              <a:rPr lang="nl-NL" sz="1600" err="1">
                <a:latin typeface="+mj-lt"/>
              </a:rPr>
              <a:t>safehouse</a:t>
            </a:r>
            <a:r>
              <a:rPr lang="nl-NL" sz="1600">
                <a:latin typeface="+mj-lt"/>
              </a:rPr>
              <a:t> bedoeld?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nl-NL" sz="1600">
                <a:latin typeface="+mj-lt"/>
              </a:rPr>
              <a:t>Welke eisen moeten gemeenten wel of juist niet opnemen bij de inkoop van safehouses?  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nl-NL" sz="1600">
                <a:latin typeface="+mj-lt"/>
              </a:rPr>
              <a:t>Hoe ziet u de samenwerking met ketenpartners zoals GGZ, verslavingszorg, schuldhulpverlening en wijkteams? Wat is hiervoor nodig om dit effectief te laten verlopen? 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nl-NL" sz="1600">
                <a:latin typeface="+mj-lt"/>
              </a:rPr>
              <a:t>Hoe verloopt volgens u een goede toewijzing van de inwoner?</a:t>
            </a:r>
          </a:p>
          <a:p>
            <a:pPr lvl="0"/>
            <a:endParaRPr lang="nl-NL" sz="1600">
              <a:latin typeface="+mj-lt"/>
            </a:endParaRPr>
          </a:p>
          <a:p>
            <a:pPr lvl="0"/>
            <a:r>
              <a:rPr lang="nl-NL" b="1">
                <a:latin typeface="+mj-lt"/>
              </a:rPr>
              <a:t>Dialoog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1600" u="sng">
                <a:latin typeface="+mj-lt"/>
              </a:rPr>
              <a:t>Begeleidingsmethodiek</a:t>
            </a:r>
            <a:r>
              <a:rPr lang="nl-NL" sz="1600">
                <a:latin typeface="+mj-lt"/>
              </a:rPr>
              <a:t>: wel of niet voorschrijven van een expliciete begeleidingsmethodiek?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1600" u="sng">
                <a:latin typeface="+mj-lt"/>
              </a:rPr>
              <a:t>Aantal plekken</a:t>
            </a:r>
            <a:r>
              <a:rPr lang="nl-NL" sz="1600">
                <a:latin typeface="+mj-lt"/>
              </a:rPr>
              <a:t>: wel of niet een minimum en/of maximum stellen per locatie?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1600" u="sng">
                <a:latin typeface="+mj-lt"/>
              </a:rPr>
              <a:t>Vorm van toezicht:</a:t>
            </a:r>
            <a:r>
              <a:rPr lang="nl-NL" sz="1600">
                <a:latin typeface="+mj-lt"/>
              </a:rPr>
              <a:t> wel of geen 24/7? En wat houdt 24/7 in?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1600" u="sng">
                <a:latin typeface="+mj-lt"/>
              </a:rPr>
              <a:t>Instroomproces: </a:t>
            </a:r>
            <a:r>
              <a:rPr lang="nl-NL" sz="1600">
                <a:latin typeface="+mj-lt"/>
              </a:rPr>
              <a:t>hoe zien jullie graag dat het instroomproces verloopt, welke ervaringen / aandachtspunten kunnen jullie met ons delen?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sz="1600">
              <a:latin typeface="+mj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sz="1600">
              <a:latin typeface="+mj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sz="1600">
              <a:latin typeface="+mj-lt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nl-NL" sz="1400">
              <a:latin typeface="+mj-lt"/>
            </a:endParaRPr>
          </a:p>
          <a:p>
            <a:endParaRPr lang="nl-NL" sz="1400">
              <a:latin typeface="+mj-lt"/>
            </a:endParaRPr>
          </a:p>
        </p:txBody>
      </p:sp>
      <p:pic>
        <p:nvPicPr>
          <p:cNvPr id="3" name="Afbeelding 2" descr="Afbeelding met Graphics, grafische vormgeving, Lettertype, ontwerp&#10;&#10;Door AI gegenereerde inhoud is mogelijk onjuist.">
            <a:extLst>
              <a:ext uri="{FF2B5EF4-FFF2-40B4-BE49-F238E27FC236}">
                <a16:creationId xmlns:a16="http://schemas.microsoft.com/office/drawing/2014/main" id="{3B2F2881-F10D-39DD-6C78-A8BDC638E2D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720" y="2668008"/>
            <a:ext cx="1648309" cy="344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9083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5B6E39-CCBF-B3A8-2EDD-6A924FB3A0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inhoud 2">
            <a:extLst>
              <a:ext uri="{FF2B5EF4-FFF2-40B4-BE49-F238E27FC236}">
                <a16:creationId xmlns:a16="http://schemas.microsoft.com/office/drawing/2014/main" id="{54443892-36F8-BDC8-2C91-BD8F95A3732E}"/>
              </a:ext>
            </a:extLst>
          </p:cNvPr>
          <p:cNvSpPr txBox="1">
            <a:spLocks/>
          </p:cNvSpPr>
          <p:nvPr/>
        </p:nvSpPr>
        <p:spPr>
          <a:xfrm>
            <a:off x="2470448" y="835552"/>
            <a:ext cx="6192688" cy="57981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 fontAlgn="auto">
              <a:spcAft>
                <a:spcPts val="0"/>
              </a:spcAft>
              <a:buFont typeface="Arial" charset="0"/>
              <a:buAutoNum type="arabicPeriod" startAt="3"/>
              <a:defRPr/>
            </a:pPr>
            <a:endParaRPr lang="nl-NL" sz="200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42344648-23A9-E881-84C3-A320B73FC92D}"/>
              </a:ext>
            </a:extLst>
          </p:cNvPr>
          <p:cNvSpPr txBox="1"/>
          <p:nvPr/>
        </p:nvSpPr>
        <p:spPr>
          <a:xfrm>
            <a:off x="1979712" y="423972"/>
            <a:ext cx="6926018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NL" sz="2800" b="1">
                <a:latin typeface="+mj-lt"/>
              </a:rPr>
              <a:t>Dialoog – Thema 2</a:t>
            </a:r>
            <a:endParaRPr lang="en-US"/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50F2628E-ADC8-6D6E-6ED0-4911D4AF1CB8}"/>
              </a:ext>
            </a:extLst>
          </p:cNvPr>
          <p:cNvSpPr/>
          <p:nvPr/>
        </p:nvSpPr>
        <p:spPr>
          <a:xfrm>
            <a:off x="2555776" y="971370"/>
            <a:ext cx="610736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spcBef>
                <a:spcPts val="600"/>
              </a:spcBef>
            </a:pPr>
            <a:r>
              <a:rPr lang="nl-NL" altLang="nl-NL" sz="2200">
                <a:latin typeface="+mj-lt"/>
              </a:rPr>
              <a:t> </a:t>
            </a:r>
          </a:p>
        </p:txBody>
      </p:sp>
      <p:pic>
        <p:nvPicPr>
          <p:cNvPr id="15" name="Afbeelding 14" descr="Gemeente Dalfsen - Van Harthe Centrum voor CoCreatie">
            <a:extLst>
              <a:ext uri="{FF2B5EF4-FFF2-40B4-BE49-F238E27FC236}">
                <a16:creationId xmlns:a16="http://schemas.microsoft.com/office/drawing/2014/main" id="{3B62E70B-31EC-BEEC-C49D-880C169F4EC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541" y="423972"/>
            <a:ext cx="750254" cy="3757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Afbeelding 15" descr="Gemeente Hardenberg: Downloads">
            <a:extLst>
              <a:ext uri="{FF2B5EF4-FFF2-40B4-BE49-F238E27FC236}">
                <a16:creationId xmlns:a16="http://schemas.microsoft.com/office/drawing/2014/main" id="{2B1AE9EE-2821-AA2C-63EC-4033EA7648F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274228"/>
            <a:ext cx="954630" cy="2825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Afbeelding 16" descr="Startpagina Inwoners - Inwoners - Gemeente Staphorst">
            <a:extLst>
              <a:ext uri="{FF2B5EF4-FFF2-40B4-BE49-F238E27FC236}">
                <a16:creationId xmlns:a16="http://schemas.microsoft.com/office/drawing/2014/main" id="{D3803018-CEFB-D6E9-D785-F51BE881BF5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812" y="3462821"/>
            <a:ext cx="837983" cy="4702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Afbeelding 17" descr="Nieuw-logo-gemeente-Kampen - Het dorp Zalk">
            <a:extLst>
              <a:ext uri="{FF2B5EF4-FFF2-40B4-BE49-F238E27FC236}">
                <a16:creationId xmlns:a16="http://schemas.microsoft.com/office/drawing/2014/main" id="{0BAFFB6F-7AD9-8D9B-E5D8-564E92D2072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519" y="1932000"/>
            <a:ext cx="837983" cy="3448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Tijdelijke aanduiding voor inhoud 9" descr="logo-gemeente-steenwijkerland.2 - Steenwijk-West">
            <a:extLst>
              <a:ext uri="{FF2B5EF4-FFF2-40B4-BE49-F238E27FC236}">
                <a16:creationId xmlns:a16="http://schemas.microsoft.com/office/drawing/2014/main" id="{D96A793C-8606-3A32-68F0-A58AA1F1C24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270" y="4061684"/>
            <a:ext cx="1550275" cy="66346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Afbeelding 19" descr="logo gemeente zwartewaterland - Schageninfra">
            <a:extLst>
              <a:ext uri="{FF2B5EF4-FFF2-40B4-BE49-F238E27FC236}">
                <a16:creationId xmlns:a16="http://schemas.microsoft.com/office/drawing/2014/main" id="{C7632A2A-E5FD-95DE-D416-DBA0C3DC363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014" y="5017521"/>
            <a:ext cx="1113873" cy="427703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Afbeelding 21" descr="Afbeelding met tekst&#10;&#10;Automatisch gegenereerde beschrijving">
            <a:extLst>
              <a:ext uri="{FF2B5EF4-FFF2-40B4-BE49-F238E27FC236}">
                <a16:creationId xmlns:a16="http://schemas.microsoft.com/office/drawing/2014/main" id="{31F3D217-0CF1-6CCA-C657-BA5667E4F3D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5728" y="5800130"/>
            <a:ext cx="776047" cy="776047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4F0DC5F9-9AE3-A28E-F7D6-B49F6FFDDD4E}"/>
              </a:ext>
            </a:extLst>
          </p:cNvPr>
          <p:cNvSpPr txBox="1"/>
          <p:nvPr/>
        </p:nvSpPr>
        <p:spPr>
          <a:xfrm>
            <a:off x="2110428" y="1274532"/>
            <a:ext cx="5944360" cy="467820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NL" b="1">
                <a:latin typeface="+mj-lt"/>
              </a:rPr>
              <a:t>Ervaringen bij andere gemeenten</a:t>
            </a:r>
            <a:endParaRPr lang="nl-NL">
              <a:latin typeface="+mj-lt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nl-NL" sz="1600">
                <a:latin typeface="+mj-lt"/>
              </a:rPr>
              <a:t>Welke leerpunten wilt u ons meegeven op basis van uw ervaringen bij andere gemeenten? Dit zowel bij het inkooptraject als de uitvoering van het contract.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nl-NL" sz="1600">
              <a:latin typeface="+mj-lt"/>
            </a:endParaRPr>
          </a:p>
          <a:p>
            <a:pPr lvl="0"/>
            <a:endParaRPr lang="nl-NL" sz="1600">
              <a:latin typeface="+mj-lt"/>
            </a:endParaRPr>
          </a:p>
          <a:p>
            <a:pPr lvl="0"/>
            <a:r>
              <a:rPr lang="nl-NL" b="1">
                <a:latin typeface="+mj-lt"/>
              </a:rPr>
              <a:t>Dialoog: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1600" u="sng">
                <a:latin typeface="+mj-lt"/>
              </a:rPr>
              <a:t>Afwezigheid:</a:t>
            </a:r>
            <a:r>
              <a:rPr lang="nl-NL" sz="1600">
                <a:latin typeface="+mj-lt"/>
              </a:rPr>
              <a:t> komt het voor dat bewoners afwezig zijn tijdens het traject in een safehouse (=niet verblijven op de locatie)?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1600" u="sng">
                <a:latin typeface="+mj-lt"/>
              </a:rPr>
              <a:t>Doelgroep</a:t>
            </a:r>
            <a:r>
              <a:rPr lang="nl-NL" sz="1600">
                <a:latin typeface="+mj-lt"/>
              </a:rPr>
              <a:t>: hoe gaan jullie om met inwoners die (naast verslaving) ook andere psychische problematieken hebben?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b="1">
              <a:latin typeface="+mj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sz="2000">
              <a:latin typeface="+mj-lt"/>
              <a:cs typeface="Arial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sz="2000">
              <a:latin typeface="+mj-lt"/>
              <a:cs typeface="Arial"/>
            </a:endParaRPr>
          </a:p>
          <a:p>
            <a:endParaRPr lang="nl-NL" sz="1400">
              <a:latin typeface="+mj-lt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nl-NL" sz="1400">
              <a:latin typeface="+mj-lt"/>
            </a:endParaRPr>
          </a:p>
          <a:p>
            <a:endParaRPr lang="nl-NL" sz="1400">
              <a:latin typeface="+mj-lt"/>
            </a:endParaRPr>
          </a:p>
        </p:txBody>
      </p:sp>
      <p:pic>
        <p:nvPicPr>
          <p:cNvPr id="3" name="Afbeelding 2" descr="Afbeelding met Graphics, grafische vormgeving, Lettertype, ontwerp&#10;&#10;Door AI gegenereerde inhoud is mogelijk onjuist.">
            <a:extLst>
              <a:ext uri="{FF2B5EF4-FFF2-40B4-BE49-F238E27FC236}">
                <a16:creationId xmlns:a16="http://schemas.microsoft.com/office/drawing/2014/main" id="{1F9C4AC6-D473-5E45-06BF-620D35ACEA7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720" y="2668008"/>
            <a:ext cx="1648309" cy="344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2870396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Kantoor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58c601a-c172-4142-980b-33deeaa1e95d" xsi:nil="true"/>
    <lcf76f155ced4ddcb4097134ff3c332f xmlns="128ee3f7-829e-4555-9a1a-4c53ac6fd304">
      <Terms xmlns="http://schemas.microsoft.com/office/infopath/2007/PartnerControls"/>
    </lcf76f155ced4ddcb4097134ff3c332f>
    <SharedWithUsers xmlns="558c601a-c172-4142-980b-33deeaa1e95d">
      <UserInfo>
        <DisplayName>Nieuwenhuijsen, Cinde</DisplayName>
        <AccountId>22</AccountId>
        <AccountType/>
      </UserInfo>
      <UserInfo>
        <DisplayName>Greveling, Vivienne</DisplayName>
        <AccountId>21</AccountId>
        <AccountType/>
      </UserInfo>
      <UserInfo>
        <DisplayName>Tiggelaar, Haaye</DisplayName>
        <AccountId>66</AccountId>
        <AccountType/>
      </UserInfo>
      <UserInfo>
        <DisplayName>Bruning-van den Brakel, L. (Laura)</DisplayName>
        <AccountId>466</AccountId>
        <AccountType/>
      </UserInfo>
      <UserInfo>
        <DisplayName>Maanen, E. van (Emma)</DisplayName>
        <AccountId>518</AccountId>
        <AccountType/>
      </UserInfo>
    </SharedWithUsers>
    <Pad xmlns="128ee3f7-829e-4555-9a1a-4c53ac6fd304">
      <Url xsi:nil="true"/>
      <Description xsi:nil="true"/>
    </Pad>
    <CATSCM xmlns="128ee3f7-829e-4555-9a1a-4c53ac6fd304" xsi:nil="true"/>
    <_dlc_DocId xmlns="558c601a-c172-4142-980b-33deeaa1e95d">RCUS45HN67DU-974321440-379982</_dlc_DocId>
    <_dlc_DocIdUrl xmlns="558c601a-c172-4142-980b-33deeaa1e95d">
      <Url>https://sscons.sharepoint.com/sites/ORG-IC/_layouts/15/DocIdRedir.aspx?ID=RCUS45HN67DU-974321440-379982</Url>
      <Description>RCUS45HN67DU-974321440-379982</Description>
    </_dlc_DocIdUrl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C22AF301AB5824C940705505F9283C7" ma:contentTypeVersion="20" ma:contentTypeDescription="Een nieuw document maken." ma:contentTypeScope="" ma:versionID="f3018880fb2a025c5ab858a543888857">
  <xsd:schema xmlns:xsd="http://www.w3.org/2001/XMLSchema" xmlns:xs="http://www.w3.org/2001/XMLSchema" xmlns:p="http://schemas.microsoft.com/office/2006/metadata/properties" xmlns:ns2="558c601a-c172-4142-980b-33deeaa1e95d" xmlns:ns3="128ee3f7-829e-4555-9a1a-4c53ac6fd304" targetNamespace="http://schemas.microsoft.com/office/2006/metadata/properties" ma:root="true" ma:fieldsID="6633ae630572962ba6984f23abe2d47d" ns2:_="" ns3:_="">
    <xsd:import namespace="558c601a-c172-4142-980b-33deeaa1e95d"/>
    <xsd:import namespace="128ee3f7-829e-4555-9a1a-4c53ac6fd304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2:_dlc_DocId" minOccurs="0"/>
                <xsd:element ref="ns2:_dlc_DocIdUrl" minOccurs="0"/>
                <xsd:element ref="ns2:_dlc_DocIdPersistId" minOccurs="0"/>
                <xsd:element ref="ns3:MediaServiceLocation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CATSCM" minOccurs="0"/>
                <xsd:element ref="ns3:MediaServiceSearchProperties" minOccurs="0"/>
                <xsd:element ref="ns3:Pa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58c601a-c172-4142-980b-33deeaa1e95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_dlc_DocId" ma:index="19" nillable="true" ma:displayName="Waarde van de document-id" ma:description="De waarde van de document-id die aan dit item is toegewezen." ma:internalName="_dlc_DocId" ma:readOnly="true">
      <xsd:simpleType>
        <xsd:restriction base="dms:Text"/>
      </xsd:simpleType>
    </xsd:element>
    <xsd:element name="_dlc_DocIdUrl" ma:index="20" nillable="true" ma:displayName="Document-id" ma:description="Permanente koppeling naar dit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21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TaxCatchAll" ma:index="26" nillable="true" ma:displayName="Taxonomy Catch All Column" ma:hidden="true" ma:list="{9392851b-d907-4c17-aeb4-e7e7e5d713d0}" ma:internalName="TaxCatchAll" ma:showField="CatchAllData" ma:web="558c601a-c172-4142-980b-33deeaa1e95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28ee3f7-829e-4555-9a1a-4c53ac6fd30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2" nillable="true" ma:displayName="Location" ma:internalName="MediaServiceLocation" ma:readOnly="true">
      <xsd:simpleType>
        <xsd:restriction base="dms:Text"/>
      </xsd:simpleType>
    </xsd:element>
    <xsd:element name="MediaLengthInSeconds" ma:index="23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5" nillable="true" ma:taxonomy="true" ma:internalName="lcf76f155ced4ddcb4097134ff3c332f" ma:taxonomyFieldName="MediaServiceImageTags" ma:displayName="Afbeeldingtags" ma:readOnly="false" ma:fieldId="{5cf76f15-5ced-4ddc-b409-7134ff3c332f}" ma:taxonomyMulti="true" ma:sspId="0b59a455-64ee-4abd-a5da-46dd2294792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7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CATSCM" ma:index="28" nillable="true" ma:displayName="Onderwerp" ma:format="Dropdown" ma:internalName="CATSCM">
      <xsd:simpleType>
        <xsd:restriction base="dms:Text">
          <xsd:maxLength value="255"/>
        </xsd:restriction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Pad" ma:index="30" nillable="true" ma:displayName="Pad" ma:format="Hyperlink" ma:internalName="Pad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DD290C5B-AE03-4117-B9BD-31CFE6A0BE16}">
  <ds:schemaRefs>
    <ds:schemaRef ds:uri="http://purl.org/dc/dcmitype/"/>
    <ds:schemaRef ds:uri="http://schemas.microsoft.com/sharepoint/v3/fields"/>
    <ds:schemaRef ds:uri="http://schemas.microsoft.com/office/2006/documentManagement/types"/>
    <ds:schemaRef ds:uri="http://purl.org/dc/elements/1.1/"/>
    <ds:schemaRef ds:uri="http://schemas.microsoft.com/office/2006/metadata/properties"/>
    <ds:schemaRef ds:uri="b727ac77-7d28-4613-ba45-b9257e199bc4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74c4e92c-b4ff-429d-b943-2f1f555b640b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105CA35A-617D-4BAA-A237-191EDA103AA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3F4FCAB-89B9-4766-B4C1-102AD3CC5AE9}"/>
</file>

<file path=customXml/itemProps4.xml><?xml version="1.0" encoding="utf-8"?>
<ds:datastoreItem xmlns:ds="http://schemas.openxmlformats.org/officeDocument/2006/customXml" ds:itemID="{19F63B29-E147-4E57-A4DA-A509EE9D0688}"/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0</TotalTime>
  <Words>437</Words>
  <Application>Microsoft Office PowerPoint</Application>
  <PresentationFormat>Diavoorstelling (4:3)</PresentationFormat>
  <Paragraphs>109</Paragraphs>
  <Slides>12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12</vt:i4>
      </vt:variant>
    </vt:vector>
  </HeadingPairs>
  <TitlesOfParts>
    <vt:vector size="16" baseType="lpstr">
      <vt:lpstr>Arial</vt:lpstr>
      <vt:lpstr>Calibri</vt:lpstr>
      <vt:lpstr>Wingdings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>Gemeente Zwolle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Gerritsen, Noortje</dc:creator>
  <cp:lastModifiedBy>Jovana Urukalo</cp:lastModifiedBy>
  <cp:revision>1</cp:revision>
  <cp:lastPrinted>2002-11-07T13:25:49Z</cp:lastPrinted>
  <dcterms:created xsi:type="dcterms:W3CDTF">2016-11-14T14:50:32Z</dcterms:created>
  <dcterms:modified xsi:type="dcterms:W3CDTF">2026-02-11T13:55:08Z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0x0101003C22AF301AB5824C940705505F9283C7</vt:lpwstr>
  </property>
  <property fmtid="{D5CDD505-2E9C-101B-9397-08002B2CF9AE}" pid="3" name="MediaServiceImageTags">
    <vt:lpwstr/>
  </property>
  <property fmtid="{D5CDD505-2E9C-101B-9397-08002B2CF9AE}" pid="4" name="_dlc_DocIdItemGuid">
    <vt:lpwstr>6d1be03b-1cf3-4306-bdbd-52bb443067de</vt:lpwstr>
  </property>
</Properties>
</file>