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458" r:id="rId3"/>
    <p:sldId id="485" r:id="rId4"/>
    <p:sldId id="511" r:id="rId5"/>
    <p:sldId id="479" r:id="rId6"/>
    <p:sldId id="475" r:id="rId7"/>
    <p:sldId id="481" r:id="rId8"/>
    <p:sldId id="512" r:id="rId9"/>
    <p:sldId id="489" r:id="rId10"/>
    <p:sldId id="491" r:id="rId11"/>
    <p:sldId id="493" r:id="rId12"/>
    <p:sldId id="513" r:id="rId13"/>
    <p:sldId id="495" r:id="rId14"/>
    <p:sldId id="459" r:id="rId15"/>
    <p:sldId id="498" r:id="rId16"/>
    <p:sldId id="497" r:id="rId17"/>
    <p:sldId id="496" r:id="rId18"/>
    <p:sldId id="515" r:id="rId19"/>
    <p:sldId id="503" r:id="rId20"/>
    <p:sldId id="504" r:id="rId21"/>
    <p:sldId id="516" r:id="rId22"/>
    <p:sldId id="501" r:id="rId23"/>
    <p:sldId id="507" r:id="rId24"/>
    <p:sldId id="509" r:id="rId25"/>
  </p:sldIdLst>
  <p:sldSz cx="9144000" cy="5143500" type="screen16x9"/>
  <p:notesSz cx="6858000" cy="9144000"/>
  <p:defaultTextStyle>
    <a:defPPr>
      <a:defRPr lang="nl-NL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82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9" autoAdjust="0"/>
    <p:restoredTop sz="97382" autoAdjust="0"/>
  </p:normalViewPr>
  <p:slideViewPr>
    <p:cSldViewPr snapToGrid="0" snapToObjects="1" showGuides="1">
      <p:cViewPr varScale="1">
        <p:scale>
          <a:sx n="204" d="100"/>
          <a:sy n="204" d="100"/>
        </p:scale>
        <p:origin x="600" y="1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47E3C-BFC9-460F-A903-BCDB1617AA1C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9CEC4-3679-4818-A00F-B72FD9BA60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231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637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3256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683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195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371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333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96219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085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1213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29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4753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8130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8098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312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2248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0017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9CEC4-3679-4818-A00F-B72FD9BA60C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181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E24F7F-73B1-1E4C-BD91-46977259784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513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374361"/>
            <a:ext cx="8515350" cy="466281"/>
          </a:xfrm>
        </p:spPr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00000" y="1350001"/>
            <a:ext cx="7609828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165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293646"/>
            <a:ext cx="6858000" cy="1338828"/>
          </a:xfrm>
        </p:spPr>
        <p:txBody>
          <a:bodyPr lIns="0" anchor="b"/>
          <a:lstStyle>
            <a:lvl1pPr algn="ctr">
              <a:defRPr sz="4500"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2701534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50" indent="0" algn="ctr">
              <a:buNone/>
              <a:defRPr sz="1351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2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9799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16072"/>
            <a:ext cx="7315200" cy="715581"/>
          </a:xfrm>
        </p:spPr>
        <p:txBody>
          <a:bodyPr lIns="288000" anchor="b"/>
          <a:lstStyle>
            <a:lvl1pPr>
              <a:defRPr sz="4500"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828800" y="1737805"/>
            <a:ext cx="6681788" cy="282943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50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16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32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537795"/>
            <a:ext cx="7886700" cy="466281"/>
          </a:xfrm>
        </p:spPr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50" indent="0">
              <a:buNone/>
              <a:defRPr sz="1351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2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50" indent="0">
              <a:buNone/>
              <a:defRPr sz="1351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2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4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Ubuntu Normaal"/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721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25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785923"/>
            <a:ext cx="2949178" cy="757130"/>
          </a:xfrm>
        </p:spPr>
        <p:txBody>
          <a:bodyPr lIns="144000"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975206"/>
            <a:ext cx="4629150" cy="342058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 lIns="144000"/>
          <a:lstStyle>
            <a:lvl1pPr marL="0" indent="0">
              <a:buNone/>
              <a:defRPr sz="1200"/>
            </a:lvl1pPr>
            <a:lvl2pPr marL="342875" indent="0">
              <a:buNone/>
              <a:defRPr sz="1051"/>
            </a:lvl2pPr>
            <a:lvl3pPr marL="685750" indent="0">
              <a:buNone/>
              <a:defRPr sz="900"/>
            </a:lvl3pPr>
            <a:lvl4pPr marL="1028624" indent="0">
              <a:buNone/>
              <a:defRPr sz="751"/>
            </a:lvl4pPr>
            <a:lvl5pPr marL="1371498" indent="0">
              <a:buNone/>
              <a:defRPr sz="751"/>
            </a:lvl5pPr>
            <a:lvl6pPr marL="1714372" indent="0">
              <a:buNone/>
              <a:defRPr sz="751"/>
            </a:lvl6pPr>
            <a:lvl7pPr marL="2057246" indent="0">
              <a:buNone/>
              <a:defRPr sz="751"/>
            </a:lvl7pPr>
            <a:lvl8pPr marL="2400120" indent="0">
              <a:buNone/>
              <a:defRPr sz="751"/>
            </a:lvl8pPr>
            <a:lvl9pPr marL="2742995" indent="0">
              <a:buNone/>
              <a:defRPr sz="75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04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785922"/>
            <a:ext cx="2949178" cy="757130"/>
          </a:xfrm>
        </p:spPr>
        <p:txBody>
          <a:bodyPr lIns="72000"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975206"/>
            <a:ext cx="4629150" cy="3420589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50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2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1"/>
            </a:lvl2pPr>
            <a:lvl3pPr marL="685750" indent="0">
              <a:buNone/>
              <a:defRPr sz="900"/>
            </a:lvl3pPr>
            <a:lvl4pPr marL="1028624" indent="0">
              <a:buNone/>
              <a:defRPr sz="751"/>
            </a:lvl4pPr>
            <a:lvl5pPr marL="1371498" indent="0">
              <a:buNone/>
              <a:defRPr sz="751"/>
            </a:lvl5pPr>
            <a:lvl6pPr marL="1714372" indent="0">
              <a:buNone/>
              <a:defRPr sz="751"/>
            </a:lvl6pPr>
            <a:lvl7pPr marL="2057246" indent="0">
              <a:buNone/>
              <a:defRPr sz="751"/>
            </a:lvl7pPr>
            <a:lvl8pPr marL="2400120" indent="0">
              <a:buNone/>
              <a:defRPr sz="751"/>
            </a:lvl8pPr>
            <a:lvl9pPr marL="2742995" indent="0">
              <a:buNone/>
              <a:defRPr sz="75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B3ED2-79B1-004D-832C-493BB44AE4C6}" type="datetimeFigureOut">
              <a:rPr lang="nl-NL" smtClean="0"/>
              <a:t>17-9-2025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A1997-79E4-C240-B66A-F4799FA613C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214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0" y="374361"/>
            <a:ext cx="8515350" cy="466281"/>
          </a:xfrm>
          <a:prstGeom prst="rect">
            <a:avLst/>
          </a:prstGeom>
          <a:solidFill>
            <a:srgbClr val="0082CA"/>
          </a:solidFill>
        </p:spPr>
        <p:txBody>
          <a:bodyPr vert="horz" wrap="square" lIns="900000" tIns="45720" rIns="144000" bIns="45720" rtlCol="0" anchor="ctr">
            <a:sp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00000" y="1350001"/>
            <a:ext cx="761535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fld id="{C18B3ED2-79B1-004D-832C-493BB44AE4C6}" type="datetimeFigureOut">
              <a:rPr lang="nl-NL" smtClean="0"/>
              <a:pPr/>
              <a:t>17-9-2025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Ubuntu Normaal" charset="0"/>
              </a:defRPr>
            </a:lvl1pPr>
          </a:lstStyle>
          <a:p>
            <a:fld id="{A01A1997-79E4-C240-B66A-F4799FA613C8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9" name="Rechte verbindingslijn 8"/>
          <p:cNvCxnSpPr/>
          <p:nvPr userDrawn="1"/>
        </p:nvCxnSpPr>
        <p:spPr>
          <a:xfrm>
            <a:off x="540000" y="0"/>
            <a:ext cx="0" cy="5143500"/>
          </a:xfrm>
          <a:prstGeom prst="line">
            <a:avLst/>
          </a:prstGeom>
          <a:ln>
            <a:solidFill>
              <a:srgbClr val="0082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7" y="4780629"/>
            <a:ext cx="304588" cy="2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3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685750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chemeClr val="bg1"/>
          </a:solidFill>
          <a:latin typeface="Ubuntu Normaal"/>
          <a:ea typeface="Ubuntu Normaal"/>
          <a:cs typeface="Ubuntu Normaal"/>
        </a:defRPr>
      </a:lvl1pPr>
    </p:titleStyle>
    <p:bodyStyle>
      <a:lvl1pPr marL="0" indent="0" algn="l" defTabSz="685750" rtl="0" eaLnBrk="1" latinLnBrk="0" hangingPunct="1">
        <a:lnSpc>
          <a:spcPct val="90000"/>
        </a:lnSpc>
        <a:spcBef>
          <a:spcPts val="751"/>
        </a:spcBef>
        <a:buFont typeface="Arial"/>
        <a:buNone/>
        <a:defRPr sz="2100" b="1" i="0" kern="1200">
          <a:solidFill>
            <a:srgbClr val="0082CA"/>
          </a:solidFill>
          <a:latin typeface="Ubuntu Normaal" charset="0"/>
          <a:ea typeface="+mn-ea"/>
          <a:cs typeface="+mn-cs"/>
        </a:defRPr>
      </a:lvl1pPr>
      <a:lvl2pPr marL="514312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b="0" i="0" kern="1200">
          <a:solidFill>
            <a:schemeClr val="tx1"/>
          </a:solidFill>
          <a:latin typeface="Ubuntu Normaal" charset="0"/>
          <a:ea typeface="+mn-ea"/>
          <a:cs typeface="+mn-cs"/>
        </a:defRPr>
      </a:lvl2pPr>
      <a:lvl3pPr marL="857185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b="0" i="0" kern="1200">
          <a:solidFill>
            <a:schemeClr val="tx1"/>
          </a:solidFill>
          <a:latin typeface="Ubuntu Normaal" charset="0"/>
          <a:ea typeface="+mn-ea"/>
          <a:cs typeface="+mn-cs"/>
        </a:defRPr>
      </a:lvl3pPr>
      <a:lvl4pPr marL="1200061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b="0" i="0" kern="1200">
          <a:solidFill>
            <a:schemeClr val="tx1"/>
          </a:solidFill>
          <a:latin typeface="Ubuntu Normaal" charset="0"/>
          <a:ea typeface="+mn-ea"/>
          <a:cs typeface="+mn-cs"/>
        </a:defRPr>
      </a:lvl4pPr>
      <a:lvl5pPr marL="1542936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b="0" i="0" kern="1200">
          <a:solidFill>
            <a:schemeClr val="tx1"/>
          </a:solidFill>
          <a:latin typeface="Ubuntu Normaal" charset="0"/>
          <a:ea typeface="+mn-ea"/>
          <a:cs typeface="+mn-cs"/>
        </a:defRPr>
      </a:lvl5pPr>
      <a:lvl6pPr marL="1885809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3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2" indent="-171438" algn="l" defTabSz="68575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5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2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C09C22A-2A59-459B-4848-7337BC429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916896"/>
            <a:ext cx="6858000" cy="715581"/>
          </a:xfrm>
        </p:spPr>
        <p:txBody>
          <a:bodyPr/>
          <a:lstStyle/>
          <a:p>
            <a:r>
              <a:rPr lang="nl-NL" dirty="0"/>
              <a:t>Herinrichting Gemeente Ede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AC2C6CAD-228D-7E1C-48CC-5BE4FDED8D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Programma van Eisen</a:t>
            </a:r>
          </a:p>
        </p:txBody>
      </p:sp>
    </p:spTree>
    <p:extLst>
      <p:ext uri="{BB962C8B-B14F-4D97-AF65-F5344CB8AC3E}">
        <p14:creationId xmlns:p14="http://schemas.microsoft.com/office/powerpoint/2010/main" val="115909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07493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C2  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0E92704D-669A-1DAF-8D0E-699EC1E15B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727" y="765180"/>
            <a:ext cx="6536094" cy="4088744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F495D5C4-7DC9-2680-07F5-29BB4C70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19B67835-F1FD-5D13-BF4A-4F4EF600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10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01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07493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D2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2F0A020-D6BC-F352-EE5D-6F3B111A68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03"/>
          <a:stretch/>
        </p:blipFill>
        <p:spPr>
          <a:xfrm>
            <a:off x="169117" y="783772"/>
            <a:ext cx="8681138" cy="3520548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73E88FF9-0633-D422-6EF6-22F75ACBE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7718C0BB-2260-C025-313D-3660525BA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11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364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Derde verdieping</a:t>
            </a:r>
          </a:p>
        </p:txBody>
      </p:sp>
      <p:sp>
        <p:nvSpPr>
          <p:cNvPr id="31" name="Tijdelijke aanduiding voor datum 30">
            <a:extLst>
              <a:ext uri="{FF2B5EF4-FFF2-40B4-BE49-F238E27FC236}">
                <a16:creationId xmlns:a16="http://schemas.microsoft.com/office/drawing/2014/main" id="{C22F9A3D-276E-9638-1DF2-736D22BB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32" name="Tijdelijke aanduiding voor dianummer 31">
            <a:extLst>
              <a:ext uri="{FF2B5EF4-FFF2-40B4-BE49-F238E27FC236}">
                <a16:creationId xmlns:a16="http://schemas.microsoft.com/office/drawing/2014/main" id="{DAF99376-9F39-0488-60A5-8326C23D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12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6331200-3F1B-2E80-3E84-546550888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7667" y="950478"/>
            <a:ext cx="4808666" cy="35850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737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0" y="428049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optimalisatie– Bouwdeel B3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EEF0F5E-38A2-01AE-3CB7-78A5433D3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00" y="816886"/>
            <a:ext cx="7361853" cy="4008239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70774552-7C83-F249-B8EC-602373D7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008F60EC-8C85-2E9E-F7D5-FCAB0E020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13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057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De Doelen</a:t>
            </a:r>
          </a:p>
        </p:txBody>
      </p:sp>
      <p:sp>
        <p:nvSpPr>
          <p:cNvPr id="69" name="Tijdelijke aanduiding voor datum 68">
            <a:extLst>
              <a:ext uri="{FF2B5EF4-FFF2-40B4-BE49-F238E27FC236}">
                <a16:creationId xmlns:a16="http://schemas.microsoft.com/office/drawing/2014/main" id="{2016778D-D7F5-B79A-3072-32E738CF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70" name="Tijdelijke aanduiding voor dianummer 69">
            <a:extLst>
              <a:ext uri="{FF2B5EF4-FFF2-40B4-BE49-F238E27FC236}">
                <a16:creationId xmlns:a16="http://schemas.microsoft.com/office/drawing/2014/main" id="{4C7294E3-4B72-8F23-0003-5781C4E9B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14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F54C57F-4F5F-1798-5FAA-8F7604D386B3}"/>
              </a:ext>
            </a:extLst>
          </p:cNvPr>
          <p:cNvSpPr txBox="1">
            <a:spLocks/>
          </p:cNvSpPr>
          <p:nvPr/>
        </p:nvSpPr>
        <p:spPr>
          <a:xfrm>
            <a:off x="378000" y="1692255"/>
            <a:ext cx="7886700" cy="24171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5250" dirty="0"/>
              <a:t>Begane grond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3CFF55C-9F69-81E7-C9F1-D484F3BAE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" y="927303"/>
            <a:ext cx="7574280" cy="394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4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9A3C4867-B384-3DB0-28F3-81052107BF4E}"/>
              </a:ext>
            </a:extLst>
          </p:cNvPr>
          <p:cNvSpPr txBox="1"/>
          <p:nvPr/>
        </p:nvSpPr>
        <p:spPr>
          <a:xfrm>
            <a:off x="323999" y="324000"/>
            <a:ext cx="8513272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A0 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6D980C8-5930-AB9A-633C-583634138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571" y="804765"/>
            <a:ext cx="6575269" cy="4014735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48A3A4C5-D29A-3AA0-D2DE-2A8E3CB7A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1A9D7B7A-773C-CE87-D177-2C336335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15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894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730296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B0 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AAB5772C-2B34-6137-2205-431F53B93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87" y="789391"/>
            <a:ext cx="6813918" cy="4219028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026B0F60-037E-F1D7-2B7D-FD8D54775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49140F21-CAC6-52FE-0065-644DA1B5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16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29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591400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C0  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9F3B686-D499-02A8-B4C2-567C0DD32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894" y="982535"/>
            <a:ext cx="6340535" cy="3979512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700B4D1A-F7BC-A3D4-732F-81013AB3D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394F90E2-4CF1-4875-513B-B55D4A14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17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45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verdieping</a:t>
            </a:r>
          </a:p>
        </p:txBody>
      </p:sp>
      <p:sp>
        <p:nvSpPr>
          <p:cNvPr id="21" name="Tijdelijke aanduiding voor datum 20">
            <a:extLst>
              <a:ext uri="{FF2B5EF4-FFF2-40B4-BE49-F238E27FC236}">
                <a16:creationId xmlns:a16="http://schemas.microsoft.com/office/drawing/2014/main" id="{02E83DAA-C0E0-2A12-911C-769BFE1B8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FF6E62DA-3B62-EC60-3AEA-334AE676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18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399536-F474-57A7-6613-463CFDC06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499" y="1101969"/>
            <a:ext cx="6319001" cy="35544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241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730296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B1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9F368A-D445-F2B4-5DA7-E4051D95F6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777"/>
          <a:stretch/>
        </p:blipFill>
        <p:spPr>
          <a:xfrm>
            <a:off x="737840" y="849706"/>
            <a:ext cx="7214175" cy="3768518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30CCFABE-A6F6-DAD2-E28F-DA9E52E7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3FCB27B6-7DDC-0394-5E55-9B4D2721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19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673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Raadhuis</a:t>
            </a:r>
          </a:p>
        </p:txBody>
      </p:sp>
      <p:sp>
        <p:nvSpPr>
          <p:cNvPr id="69" name="Tijdelijke aanduiding voor datum 68">
            <a:extLst>
              <a:ext uri="{FF2B5EF4-FFF2-40B4-BE49-F238E27FC236}">
                <a16:creationId xmlns:a16="http://schemas.microsoft.com/office/drawing/2014/main" id="{F2536676-8963-B17E-9944-09C22D0B3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70" name="Tijdelijke aanduiding voor dianummer 69">
            <a:extLst>
              <a:ext uri="{FF2B5EF4-FFF2-40B4-BE49-F238E27FC236}">
                <a16:creationId xmlns:a16="http://schemas.microsoft.com/office/drawing/2014/main" id="{82480FA1-D9D6-213F-DF19-1C04BD65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BADE3FD-E0C5-D054-C38B-DD05911BC8CE}"/>
              </a:ext>
            </a:extLst>
          </p:cNvPr>
          <p:cNvSpPr txBox="1">
            <a:spLocks/>
          </p:cNvSpPr>
          <p:nvPr/>
        </p:nvSpPr>
        <p:spPr>
          <a:xfrm>
            <a:off x="378000" y="1613569"/>
            <a:ext cx="7886700" cy="24171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5250" dirty="0"/>
              <a:t>Begane grond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FE8D44C-850F-5821-448F-8AE356671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780" y="939998"/>
            <a:ext cx="6400800" cy="376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2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591400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C1  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DFE06D-FB70-61D3-32A0-D46CB42E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531" y="783767"/>
            <a:ext cx="6785251" cy="4277939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C2C0945E-1CF2-4C7B-5B2D-3C053871B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49516DE4-E7C5-815A-7059-25A939D01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20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Tweede verdieping</a:t>
            </a:r>
          </a:p>
        </p:txBody>
      </p:sp>
      <p:sp>
        <p:nvSpPr>
          <p:cNvPr id="19" name="Tijdelijke aanduiding voor datum 18">
            <a:extLst>
              <a:ext uri="{FF2B5EF4-FFF2-40B4-BE49-F238E27FC236}">
                <a16:creationId xmlns:a16="http://schemas.microsoft.com/office/drawing/2014/main" id="{C31B1437-05B6-EA04-C9AC-5C182170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20" name="Tijdelijke aanduiding voor dianummer 19">
            <a:extLst>
              <a:ext uri="{FF2B5EF4-FFF2-40B4-BE49-F238E27FC236}">
                <a16:creationId xmlns:a16="http://schemas.microsoft.com/office/drawing/2014/main" id="{D08F4165-3321-D19F-8473-B8377AF3C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21</a:t>
            </a:fld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3DE142F-8563-6047-C299-06E0FA8D9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25" y="1205215"/>
            <a:ext cx="6457950" cy="36195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566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5">
            <a:extLst>
              <a:ext uri="{FF2B5EF4-FFF2-40B4-BE49-F238E27FC236}">
                <a16:creationId xmlns:a16="http://schemas.microsoft.com/office/drawing/2014/main" id="{268E9684-F0AB-46C7-ADEE-3D55B1D0918D}"/>
              </a:ext>
            </a:extLst>
          </p:cNvPr>
          <p:cNvSpPr txBox="1"/>
          <p:nvPr/>
        </p:nvSpPr>
        <p:spPr>
          <a:xfrm>
            <a:off x="324000" y="201617"/>
            <a:ext cx="8634805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A2 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BFC38FC-4FC4-4740-AA30-CD3784AE4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00" y="618251"/>
            <a:ext cx="7339329" cy="4357538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45090EEE-5C44-A2F5-BAF0-E1C1075CB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DE6D4EF0-A425-FC59-3A2E-DC36CBCF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22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116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730296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B2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8430AE-E8A2-AAE5-BBF6-1CE8443D3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93" y="884537"/>
            <a:ext cx="7354854" cy="3803667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EEF8EBE5-1BF1-8F08-FB2D-6FAF6F32C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42A04788-F6DE-8E66-0F23-B2F54A129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23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601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5">
            <a:extLst>
              <a:ext uri="{FF2B5EF4-FFF2-40B4-BE49-F238E27FC236}">
                <a16:creationId xmlns:a16="http://schemas.microsoft.com/office/drawing/2014/main" id="{290C3F37-679B-B46E-4DDF-1E9AE8756D1E}"/>
              </a:ext>
            </a:extLst>
          </p:cNvPr>
          <p:cNvSpPr txBox="1"/>
          <p:nvPr/>
        </p:nvSpPr>
        <p:spPr>
          <a:xfrm>
            <a:off x="324000" y="324000"/>
            <a:ext cx="8591400" cy="8332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700" dirty="0"/>
              <a:t>Doelen vlekkenplan – optimalisatie – Bouwdeel C2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D285025-9FBD-AC0A-6CF3-7D63C859E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04" y="635063"/>
            <a:ext cx="6688591" cy="4302492"/>
          </a:xfrm>
          <a:prstGeom prst="rect">
            <a:avLst/>
          </a:prstGeom>
        </p:spPr>
      </p:pic>
      <p:sp>
        <p:nvSpPr>
          <p:cNvPr id="40" name="Tijdelijke aanduiding voor datum 39">
            <a:extLst>
              <a:ext uri="{FF2B5EF4-FFF2-40B4-BE49-F238E27FC236}">
                <a16:creationId xmlns:a16="http://schemas.microsoft.com/office/drawing/2014/main" id="{1E4334C7-D22F-5BDE-3283-469A6533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41" name="Tijdelijke aanduiding voor dianummer 40">
            <a:extLst>
              <a:ext uri="{FF2B5EF4-FFF2-40B4-BE49-F238E27FC236}">
                <a16:creationId xmlns:a16="http://schemas.microsoft.com/office/drawing/2014/main" id="{FA143095-27FC-6ED8-7606-6FFD0F4FD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24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398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0" y="428049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B0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BE95643-B2E6-347D-019C-F0388620C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31" y="851753"/>
            <a:ext cx="7493975" cy="4047191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4A5197B9-C0D0-6773-F5A3-72091FF8F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A2076B77-AD0F-C5EB-1E18-3DA043E2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3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verdieping</a:t>
            </a:r>
          </a:p>
        </p:txBody>
      </p:sp>
      <p:sp>
        <p:nvSpPr>
          <p:cNvPr id="35" name="Tijdelijke aanduiding voor datum 34">
            <a:extLst>
              <a:ext uri="{FF2B5EF4-FFF2-40B4-BE49-F238E27FC236}">
                <a16:creationId xmlns:a16="http://schemas.microsoft.com/office/drawing/2014/main" id="{5CF57BC4-92EB-4422-861D-1FBED9C3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36" name="Tijdelijke aanduiding voor dianummer 35">
            <a:extLst>
              <a:ext uri="{FF2B5EF4-FFF2-40B4-BE49-F238E27FC236}">
                <a16:creationId xmlns:a16="http://schemas.microsoft.com/office/drawing/2014/main" id="{B50B7649-6B63-506F-A555-1A2217AB7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4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E7C5C54-915E-20A2-A40B-28895AC24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9280" y="1054642"/>
            <a:ext cx="5690088" cy="39864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354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07493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B1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B866BF-D370-3C8B-EE41-1E8AA2F88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74" y="874030"/>
            <a:ext cx="7190801" cy="3887201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8DB42FCE-6414-85F2-648F-9473E563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709D1525-316A-778F-4CA8-9037CDE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18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07493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C1  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9383BE7-D46D-B686-0FD5-A9FE1C3B9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730" y="875301"/>
            <a:ext cx="6571283" cy="3812903"/>
          </a:xfrm>
          <a:prstGeom prst="rect">
            <a:avLst/>
          </a:prstGeom>
        </p:spPr>
      </p:pic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540950CC-287E-78CC-AAA6-67EAB443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F7E2485A-D29D-493B-56E7-7CF67AB8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325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993F08E-F090-AF0B-0492-E1DCDEC41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03" y="573462"/>
            <a:ext cx="8652034" cy="3674299"/>
          </a:xfrm>
          <a:prstGeom prst="rect">
            <a:avLst/>
          </a:prstGeom>
        </p:spPr>
      </p:pic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507493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 – Bouwdeel D1</a:t>
            </a:r>
          </a:p>
        </p:txBody>
      </p:sp>
      <p:sp>
        <p:nvSpPr>
          <p:cNvPr id="70" name="Tijdelijke aanduiding voor datum 69">
            <a:extLst>
              <a:ext uri="{FF2B5EF4-FFF2-40B4-BE49-F238E27FC236}">
                <a16:creationId xmlns:a16="http://schemas.microsoft.com/office/drawing/2014/main" id="{D7D670B4-31FE-8D36-D87D-5F0F78397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71" name="Tijdelijke aanduiding voor dianummer 70">
            <a:extLst>
              <a:ext uri="{FF2B5EF4-FFF2-40B4-BE49-F238E27FC236}">
                <a16:creationId xmlns:a16="http://schemas.microsoft.com/office/drawing/2014/main" id="{C3B0B7D2-7D63-46EE-511A-20CCD976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6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C3E45-576F-2979-9B8A-528C44486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Tweede verdieping</a:t>
            </a:r>
          </a:p>
        </p:txBody>
      </p:sp>
      <p:sp>
        <p:nvSpPr>
          <p:cNvPr id="33" name="Tijdelijke aanduiding voor datum 32">
            <a:extLst>
              <a:ext uri="{FF2B5EF4-FFF2-40B4-BE49-F238E27FC236}">
                <a16:creationId xmlns:a16="http://schemas.microsoft.com/office/drawing/2014/main" id="{83E6D990-23E8-1A50-AAAB-D4A7795E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DC111-3581-364E-901B-8E5FA2ADFCC8}" type="datetime1">
              <a:rPr lang="nl-NL" smtClean="0"/>
              <a:t>17-9-2025</a:t>
            </a:fld>
            <a:endParaRPr lang="nl-NL"/>
          </a:p>
        </p:txBody>
      </p:sp>
      <p:sp>
        <p:nvSpPr>
          <p:cNvPr id="34" name="Tijdelijke aanduiding voor dianummer 33">
            <a:extLst>
              <a:ext uri="{FF2B5EF4-FFF2-40B4-BE49-F238E27FC236}">
                <a16:creationId xmlns:a16="http://schemas.microsoft.com/office/drawing/2014/main" id="{A3CEC396-969A-6E3E-6AB5-D3E8F033F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16B1593-B1A2-8400-CD5F-D70656094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529" y="942858"/>
            <a:ext cx="5360943" cy="38557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912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5">
            <a:extLst>
              <a:ext uri="{FF2B5EF4-FFF2-40B4-BE49-F238E27FC236}">
                <a16:creationId xmlns:a16="http://schemas.microsoft.com/office/drawing/2014/main" id="{3B60910C-2ED8-1901-5271-BBC498B18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70" y="428049"/>
            <a:ext cx="8820000" cy="466281"/>
          </a:xfrm>
        </p:spPr>
        <p:txBody>
          <a:bodyPr/>
          <a:lstStyle/>
          <a:p>
            <a:r>
              <a:rPr lang="nl-NL" dirty="0"/>
              <a:t>Raadhuis vlekkenplan – optimalisatie– Bouwdeel B2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761737-08AB-43EA-D4A5-3D7D1C56C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02" y="818762"/>
            <a:ext cx="7284348" cy="3995834"/>
          </a:xfrm>
          <a:prstGeom prst="rect">
            <a:avLst/>
          </a:prstGeom>
        </p:spPr>
      </p:pic>
      <p:sp>
        <p:nvSpPr>
          <p:cNvPr id="38" name="Tijdelijke aanduiding voor datum 37">
            <a:extLst>
              <a:ext uri="{FF2B5EF4-FFF2-40B4-BE49-F238E27FC236}">
                <a16:creationId xmlns:a16="http://schemas.microsoft.com/office/drawing/2014/main" id="{6729D4F7-6D5B-01C3-999E-A5EC704E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74DAE-789C-B044-9221-C94B3A625157}" type="datetime1">
              <a:rPr lang="nl-NL" smtClean="0"/>
              <a:t>17-9-2025</a:t>
            </a:fld>
            <a:endParaRPr lang="nl-NL"/>
          </a:p>
        </p:txBody>
      </p:sp>
      <p:sp>
        <p:nvSpPr>
          <p:cNvPr id="39" name="Tijdelijke aanduiding voor dianummer 38">
            <a:extLst>
              <a:ext uri="{FF2B5EF4-FFF2-40B4-BE49-F238E27FC236}">
                <a16:creationId xmlns:a16="http://schemas.microsoft.com/office/drawing/2014/main" id="{2BC2D1FB-1EAC-6311-6BF3-CA5D08C22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2C18B-9110-5B47-B51B-30B691C74500}" type="slidenum">
              <a:rPr lang="nl-NL" smtClean="0"/>
              <a:t>9</a:t>
            </a:fld>
            <a:endParaRPr lang="nl-NL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583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EWOFFICEVERSIE" val="2024.1.4.5"/>
</p:tagLst>
</file>

<file path=ppt/theme/theme1.xml><?xml version="1.0" encoding="utf-8"?>
<a:theme xmlns:a="http://schemas.openxmlformats.org/drawingml/2006/main" name="Office-thema">
  <a:themeElements>
    <a:clrScheme name="Ed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16-9.pptx" id="{68E42B33-C326-4E42-8800-18CB213012DD}" vid="{0D8820F0-9844-400E-A842-62B908D4A22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199</Words>
  <Application>Microsoft Office PowerPoint</Application>
  <PresentationFormat>Diavoorstelling (16:9)</PresentationFormat>
  <Paragraphs>91</Paragraphs>
  <Slides>24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8" baseType="lpstr">
      <vt:lpstr>Aptos</vt:lpstr>
      <vt:lpstr>Arial</vt:lpstr>
      <vt:lpstr>Ubuntu Normaal</vt:lpstr>
      <vt:lpstr>Office-thema</vt:lpstr>
      <vt:lpstr>Herinrichting Gemeente Ede</vt:lpstr>
      <vt:lpstr>Raadhuis</vt:lpstr>
      <vt:lpstr>Raadhuis vlekkenplan – optimalisatie – Bouwdeel B0</vt:lpstr>
      <vt:lpstr>Eerste verdieping</vt:lpstr>
      <vt:lpstr>Raadhuis vlekkenplan – optimalisatie – Bouwdeel B1</vt:lpstr>
      <vt:lpstr>Raadhuis vlekkenplan – optimalisatie – Bouwdeel C1   </vt:lpstr>
      <vt:lpstr>Raadhuis vlekkenplan – optimalisatie – Bouwdeel D1</vt:lpstr>
      <vt:lpstr>Tweede verdieping</vt:lpstr>
      <vt:lpstr>Raadhuis vlekkenplan – optimalisatie– Bouwdeel B2</vt:lpstr>
      <vt:lpstr>Raadhuis vlekkenplan – optimalisatie – Bouwdeel C2   </vt:lpstr>
      <vt:lpstr>Raadhuis vlekkenplan – optimalisatie – Bouwdeel D2</vt:lpstr>
      <vt:lpstr>Derde verdieping</vt:lpstr>
      <vt:lpstr>Raadhuis vlekkenplan – optimalisatie– Bouwdeel B3</vt:lpstr>
      <vt:lpstr>De Doelen</vt:lpstr>
      <vt:lpstr>PowerPoint-presentatie</vt:lpstr>
      <vt:lpstr>PowerPoint-presentatie</vt:lpstr>
      <vt:lpstr>PowerPoint-presentatie</vt:lpstr>
      <vt:lpstr>Eerste verdieping</vt:lpstr>
      <vt:lpstr>PowerPoint-presentatie</vt:lpstr>
      <vt:lpstr>PowerPoint-presentatie</vt:lpstr>
      <vt:lpstr>Tweede verdieping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LED-verlichting De Doelen</dc:title>
  <dc:creator>Laerhoven, Ben Van</dc:creator>
  <cp:lastModifiedBy>Leeuw, Raymond de</cp:lastModifiedBy>
  <cp:revision>51</cp:revision>
  <dcterms:created xsi:type="dcterms:W3CDTF">2024-07-14T17:46:38Z</dcterms:created>
  <dcterms:modified xsi:type="dcterms:W3CDTF">2025-09-17T14:30:34Z</dcterms:modified>
</cp:coreProperties>
</file>