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1" r:id="rId2"/>
    <p:sldId id="368" r:id="rId3"/>
    <p:sldId id="455" r:id="rId4"/>
    <p:sldId id="433" r:id="rId5"/>
    <p:sldId id="458" r:id="rId6"/>
    <p:sldId id="485" r:id="rId7"/>
    <p:sldId id="511" r:id="rId8"/>
    <p:sldId id="479" r:id="rId9"/>
    <p:sldId id="475" r:id="rId10"/>
    <p:sldId id="481" r:id="rId11"/>
    <p:sldId id="512" r:id="rId12"/>
    <p:sldId id="489" r:id="rId13"/>
    <p:sldId id="491" r:id="rId14"/>
    <p:sldId id="493" r:id="rId15"/>
    <p:sldId id="513" r:id="rId16"/>
    <p:sldId id="495" r:id="rId17"/>
    <p:sldId id="459" r:id="rId18"/>
    <p:sldId id="498" r:id="rId19"/>
    <p:sldId id="497" r:id="rId20"/>
    <p:sldId id="496" r:id="rId21"/>
    <p:sldId id="515" r:id="rId22"/>
    <p:sldId id="503" r:id="rId23"/>
    <p:sldId id="504" r:id="rId24"/>
    <p:sldId id="516" r:id="rId25"/>
    <p:sldId id="501" r:id="rId26"/>
    <p:sldId id="507" r:id="rId27"/>
    <p:sldId id="509" r:id="rId28"/>
  </p:sldIdLst>
  <p:sldSz cx="12192000" cy="6858000"/>
  <p:notesSz cx="6858000" cy="9144000"/>
  <p:custDataLst>
    <p:tags r:id="rId3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SSLIDES" id="{04C3875C-0A51-FB46-9FCA-A0B86C19D1F6}">
          <p14:sldIdLst>
            <p14:sldId id="271"/>
            <p14:sldId id="368"/>
            <p14:sldId id="455"/>
            <p14:sldId id="433"/>
            <p14:sldId id="458"/>
            <p14:sldId id="485"/>
            <p14:sldId id="511"/>
            <p14:sldId id="479"/>
            <p14:sldId id="475"/>
            <p14:sldId id="481"/>
            <p14:sldId id="512"/>
            <p14:sldId id="489"/>
            <p14:sldId id="491"/>
            <p14:sldId id="493"/>
            <p14:sldId id="513"/>
            <p14:sldId id="495"/>
            <p14:sldId id="459"/>
            <p14:sldId id="498"/>
            <p14:sldId id="497"/>
            <p14:sldId id="496"/>
            <p14:sldId id="515"/>
            <p14:sldId id="503"/>
            <p14:sldId id="504"/>
            <p14:sldId id="516"/>
            <p14:sldId id="501"/>
            <p14:sldId id="507"/>
            <p14:sldId id="509"/>
          </p14:sldIdLst>
        </p14:section>
        <p14:section name="FOTOSLIDES" id="{A1AAFD69-32F9-024C-A444-06D3CB204D49}">
          <p14:sldIdLst/>
        </p14:section>
        <p14:section name="TABELLENSLIDES" id="{2445DF7C-CD8F-694D-A9F0-F2FA0BDE8FBE}">
          <p14:sldIdLst/>
        </p14:section>
        <p14:section name="TUSSENSLIDES" id="{00FF2867-C508-E744-8F83-05310087FA1C}">
          <p14:sldIdLst/>
        </p14:section>
        <p14:section name="SCHEMA'S" id="{918058A2-6CFB-F64A-AD82-563F17CF4064}">
          <p14:sldIdLst/>
        </p14:section>
        <p14:section name="PICTOGRAMMEN" id="{CF140C0C-2E6D-8945-95B6-4D16593B5DF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22EB59-13C8-131C-C48C-0C8CE0D690AA}" name="Mechielsen, Tim" initials="TM" userId="S::tim.mechielsen@hevo.nl::47e30e4d-77a4-4a61-8094-b3e25d993d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5847" autoAdjust="0"/>
  </p:normalViewPr>
  <p:slideViewPr>
    <p:cSldViewPr snapToGrid="0" snapToObjects="1">
      <p:cViewPr varScale="1">
        <p:scale>
          <a:sx n="152" d="100"/>
          <a:sy n="152" d="100"/>
        </p:scale>
        <p:origin x="912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7259812-CCEA-407A-AA4C-D3C641B802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75BE36-91EF-4472-A44C-DBC6F0C798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DB254-5034-4E3C-962C-45E01A00043E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CFEB73-1B13-46D1-8228-61CA817294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9F5602-05D0-4FF9-BD08-2D78367D7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590B7-097A-46B6-BD1E-F525F44751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51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F5798-7A4F-D74D-931B-B646D9F67BB8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24F7F-73B1-1E4C-BD91-4697725978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11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39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1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256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683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195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371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333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621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085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213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29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78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63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75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13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09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1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248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F7F-73B1-1E4C-BD91-46977259784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01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">
            <a:extLst>
              <a:ext uri="{FF2B5EF4-FFF2-40B4-BE49-F238E27FC236}">
                <a16:creationId xmlns:a16="http://schemas.microsoft.com/office/drawing/2014/main" id="{D79E597B-A951-7B47-BF83-08759FFEF2F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32000" y="432000"/>
            <a:ext cx="9361714" cy="2165122"/>
          </a:xfrm>
        </p:spPr>
        <p:txBody>
          <a:bodyPr anchor="t"/>
          <a:lstStyle>
            <a:lvl1pPr algn="l">
              <a:defRPr sz="7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B503F9-832E-0040-9938-5D04FD44D8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4495796"/>
            <a:ext cx="6364886" cy="446318"/>
          </a:xfrm>
        </p:spPr>
        <p:txBody>
          <a:bodyPr anchor="t"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 Achternaam, plaats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E074B1-AA72-6B4F-A5EA-7D6C084C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46F8-678F-334E-AE22-F495DB41D6B7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5363D4-06C1-814A-B60D-2E4A7791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CFE71C-296D-4B48-98E6-A47A38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7398655"/>
            <a:ext cx="43542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DA7E780-2C9E-414E-8055-7DC11FB9C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714" y="4563891"/>
            <a:ext cx="1663702" cy="1663702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E211026-8F07-7645-A8AE-CCC13C1643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4975857"/>
            <a:ext cx="3611879" cy="44631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2865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pagina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2EED2-C389-4444-A575-1A5165EE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C83D3-D74C-1346-AE30-D14CDB890D7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ct val="0"/>
              </a:spcBef>
              <a:defRPr/>
            </a:lvl1pPr>
            <a:lvl2pPr>
              <a:lnSpc>
                <a:spcPct val="110000"/>
              </a:lnSpc>
              <a:spcBef>
                <a:spcPct val="0"/>
              </a:spcBef>
              <a:defRPr/>
            </a:lvl2pPr>
            <a:lvl3pPr>
              <a:lnSpc>
                <a:spcPct val="110000"/>
              </a:lnSpc>
              <a:spcBef>
                <a:spcPct val="0"/>
              </a:spcBef>
              <a:defRPr/>
            </a:lvl3pPr>
            <a:lvl4pPr>
              <a:lnSpc>
                <a:spcPct val="110000"/>
              </a:lnSpc>
              <a:spcBef>
                <a:spcPct val="0"/>
              </a:spcBef>
              <a:defRPr/>
            </a:lvl4pPr>
            <a:lvl5pPr>
              <a:lnSpc>
                <a:spcPct val="110000"/>
              </a:lnSpc>
              <a:spcBef>
                <a:spcPct val="0"/>
              </a:spcBef>
              <a:buNone/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nl-NL"/>
              <a:t>Klik hier om tekst te plaatsen</a:t>
            </a:r>
          </a:p>
          <a:p>
            <a:pPr lvl="1"/>
            <a:r>
              <a:rPr lang="nl-NL" err="1"/>
              <a:t>Bullettekst</a:t>
            </a:r>
            <a:endParaRPr lang="nl-NL"/>
          </a:p>
          <a:p>
            <a:pPr lvl="2"/>
            <a:r>
              <a:rPr lang="nl-NL"/>
              <a:t>Sub-bullet</a:t>
            </a:r>
          </a:p>
          <a:p>
            <a:pPr lvl="3"/>
            <a:r>
              <a:rPr lang="nl-NL" err="1"/>
              <a:t>Subkop</a:t>
            </a:r>
            <a:endParaRPr lang="nl-NL"/>
          </a:p>
          <a:p>
            <a:pPr lvl="4"/>
            <a:r>
              <a:rPr lang="nl-NL"/>
              <a:t>Numerieke bullet</a:t>
            </a:r>
          </a:p>
          <a:p>
            <a:pPr lvl="4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5738A-53F3-224D-8FC6-BD0C0B17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B749B-4BA1-6744-A2A7-826A8D4F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D23C52-69AA-6B4D-9F1A-0E76E9D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1AC576-A20F-4D4C-93B1-7779A9954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wit dubbele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2EED2-C389-4444-A575-1A5165EE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C83D3-D74C-1346-AE30-D14CDB890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800000"/>
            <a:ext cx="5489829" cy="4121149"/>
          </a:xfrm>
        </p:spPr>
        <p:txBody>
          <a:bodyPr/>
          <a:lstStyle>
            <a:lvl1pPr>
              <a:lnSpc>
                <a:spcPct val="110000"/>
              </a:lnSpc>
              <a:spcBef>
                <a:spcPct val="0"/>
              </a:spcBef>
              <a:defRPr/>
            </a:lvl1pPr>
            <a:lvl2pPr>
              <a:lnSpc>
                <a:spcPct val="110000"/>
              </a:lnSpc>
              <a:spcBef>
                <a:spcPct val="0"/>
              </a:spcBef>
              <a:defRPr/>
            </a:lvl2pPr>
            <a:lvl3pPr>
              <a:lnSpc>
                <a:spcPct val="110000"/>
              </a:lnSpc>
              <a:spcBef>
                <a:spcPct val="0"/>
              </a:spcBef>
              <a:defRPr/>
            </a:lvl3pPr>
            <a:lvl4pPr>
              <a:lnSpc>
                <a:spcPct val="110000"/>
              </a:lnSpc>
              <a:spcBef>
                <a:spcPct val="0"/>
              </a:spcBef>
              <a:defRPr/>
            </a:lvl4pPr>
            <a:lvl5pPr>
              <a:lnSpc>
                <a:spcPct val="110000"/>
              </a:lnSpc>
              <a:spcBef>
                <a:spcPct val="0"/>
              </a:spcBef>
              <a:buNone/>
              <a:defRPr/>
            </a:lvl5pPr>
            <a:lvl6pPr marL="9525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lvl6pPr>
            <a:lvl7pPr>
              <a:defRPr/>
            </a:lvl7pPr>
          </a:lstStyle>
          <a:p>
            <a:pPr lvl="0"/>
            <a:r>
              <a:rPr lang="nl-NL"/>
              <a:t>Klik hier om tekst te plaatsen</a:t>
            </a:r>
          </a:p>
          <a:p>
            <a:pPr lvl="1"/>
            <a:r>
              <a:rPr lang="nl-NL" err="1"/>
              <a:t>Bullettekst</a:t>
            </a:r>
            <a:endParaRPr lang="nl-NL"/>
          </a:p>
          <a:p>
            <a:pPr lvl="2"/>
            <a:r>
              <a:rPr lang="nl-NL"/>
              <a:t>Sub-bullet</a:t>
            </a:r>
          </a:p>
          <a:p>
            <a:pPr lvl="3"/>
            <a:r>
              <a:rPr lang="nl-NL" err="1"/>
              <a:t>Subkop</a:t>
            </a:r>
            <a:endParaRPr lang="nl-NL"/>
          </a:p>
          <a:p>
            <a:pPr lvl="4"/>
            <a:r>
              <a:rPr lang="nl-NL"/>
              <a:t>Numerieke bullet</a:t>
            </a:r>
          </a:p>
          <a:p>
            <a:pPr lvl="5"/>
            <a:r>
              <a:rPr lang="nl-NL"/>
              <a:t>Leestekst klein</a:t>
            </a:r>
          </a:p>
          <a:p>
            <a:pPr lvl="6"/>
            <a:r>
              <a:rPr lang="nl-NL" err="1"/>
              <a:t>Bullettekst klein</a:t>
            </a:r>
          </a:p>
          <a:p>
            <a:pPr lvl="7"/>
            <a:r>
              <a:rPr lang="nl-NL"/>
              <a:t>Sub-bullet klein</a:t>
            </a:r>
          </a:p>
          <a:p>
            <a:pPr lvl="8"/>
            <a:r>
              <a:rPr lang="nl-NL" err="1"/>
              <a:t>Subkop klein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5738A-53F3-224D-8FC6-BD0C0B17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225-0014-734F-A4EF-285F0C76EB3F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B749B-4BA1-6744-A2A7-826A8D4F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D23C52-69AA-6B4D-9F1A-0E76E9D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155BBC2-542B-214F-8A69-6D24C0CF528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0173" y="1800000"/>
            <a:ext cx="5489829" cy="4121149"/>
          </a:xfrm>
        </p:spPr>
        <p:txBody>
          <a:bodyPr/>
          <a:lstStyle>
            <a:lvl1pPr>
              <a:lnSpc>
                <a:spcPct val="110000"/>
              </a:lnSpc>
              <a:spcBef>
                <a:spcPct val="0"/>
              </a:spcBef>
              <a:defRPr/>
            </a:lvl1pPr>
            <a:lvl2pPr>
              <a:lnSpc>
                <a:spcPct val="110000"/>
              </a:lnSpc>
              <a:spcBef>
                <a:spcPct val="0"/>
              </a:spcBef>
              <a:defRPr/>
            </a:lvl2pPr>
            <a:lvl3pPr>
              <a:lnSpc>
                <a:spcPct val="110000"/>
              </a:lnSpc>
              <a:spcBef>
                <a:spcPct val="0"/>
              </a:spcBef>
              <a:defRPr/>
            </a:lvl3pPr>
            <a:lvl4pPr>
              <a:lnSpc>
                <a:spcPct val="110000"/>
              </a:lnSpc>
              <a:spcBef>
                <a:spcPct val="0"/>
              </a:spcBef>
              <a:defRPr/>
            </a:lvl4pPr>
            <a:lvl5pPr>
              <a:lnSpc>
                <a:spcPct val="110000"/>
              </a:lnSpc>
              <a:spcBef>
                <a:spcPct val="0"/>
              </a:spcBef>
              <a:buNone/>
              <a:defRPr/>
            </a:lvl5pPr>
            <a:lvl6pPr marL="9525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lvl6pPr>
            <a:lvl7pPr>
              <a:defRPr/>
            </a:lvl7pPr>
          </a:lstStyle>
          <a:p>
            <a:pPr lvl="0"/>
            <a:r>
              <a:rPr lang="nl-NL"/>
              <a:t>Klik hier om tekst te plaatsen</a:t>
            </a:r>
          </a:p>
          <a:p>
            <a:pPr lvl="1"/>
            <a:r>
              <a:rPr lang="nl-NL" err="1"/>
              <a:t>Bullettekst</a:t>
            </a:r>
            <a:endParaRPr lang="nl-NL"/>
          </a:p>
          <a:p>
            <a:pPr lvl="2"/>
            <a:r>
              <a:rPr lang="nl-NL"/>
              <a:t>Sub-bullet</a:t>
            </a:r>
          </a:p>
          <a:p>
            <a:pPr lvl="3"/>
            <a:r>
              <a:rPr lang="nl-NL" err="1"/>
              <a:t>Subkop</a:t>
            </a:r>
            <a:endParaRPr lang="nl-NL"/>
          </a:p>
          <a:p>
            <a:pPr lvl="4"/>
            <a:r>
              <a:rPr lang="nl-NL"/>
              <a:t>Numerieke bullet</a:t>
            </a:r>
          </a:p>
          <a:p>
            <a:pPr lvl="5"/>
            <a:r>
              <a:rPr lang="nl-NL"/>
              <a:t>Leestekst klein</a:t>
            </a:r>
          </a:p>
          <a:p>
            <a:pPr lvl="6"/>
            <a:r>
              <a:rPr lang="nl-NL" err="1"/>
              <a:t>Bullettekst klein</a:t>
            </a:r>
          </a:p>
          <a:p>
            <a:pPr lvl="7"/>
            <a:r>
              <a:rPr lang="nl-NL"/>
              <a:t>Sub-bullet klein</a:t>
            </a:r>
          </a:p>
          <a:p>
            <a:pPr lvl="8"/>
            <a:r>
              <a:rPr lang="nl-NL" err="1"/>
              <a:t>Subkop klein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0638A38-7F09-964D-846F-DFED5B13A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pagina beig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2EED2-C389-4444-A575-1A5165EE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11102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C83D3-D74C-1346-AE30-D14CDB890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800000"/>
            <a:ext cx="10515600" cy="4121149"/>
          </a:xfrm>
        </p:spPr>
        <p:txBody>
          <a:bodyPr/>
          <a:lstStyle>
            <a:lvl1pPr>
              <a:lnSpc>
                <a:spcPct val="110000"/>
              </a:lnSpc>
              <a:spcBef>
                <a:spcPct val="0"/>
              </a:spcBef>
              <a:defRPr/>
            </a:lvl1pPr>
            <a:lvl2pPr>
              <a:lnSpc>
                <a:spcPct val="110000"/>
              </a:lnSpc>
              <a:spcBef>
                <a:spcPct val="0"/>
              </a:spcBef>
              <a:defRPr/>
            </a:lvl2pPr>
            <a:lvl3pPr>
              <a:lnSpc>
                <a:spcPct val="110000"/>
              </a:lnSpc>
              <a:spcBef>
                <a:spcPct val="0"/>
              </a:spcBef>
              <a:defRPr/>
            </a:lvl3pPr>
            <a:lvl4pPr>
              <a:lnSpc>
                <a:spcPct val="110000"/>
              </a:lnSpc>
              <a:spcBef>
                <a:spcPct val="0"/>
              </a:spcBef>
              <a:defRPr/>
            </a:lvl4pPr>
            <a:lvl5pPr>
              <a:lnSpc>
                <a:spcPct val="110000"/>
              </a:lnSpc>
              <a:spcBef>
                <a:spcPct val="0"/>
              </a:spcBef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nl-NL"/>
              <a:t>Klik hier om tekst te plaatsen</a:t>
            </a:r>
          </a:p>
          <a:p>
            <a:pPr lvl="1"/>
            <a:r>
              <a:rPr lang="nl-NL" err="1"/>
              <a:t>Bullettekst</a:t>
            </a:r>
            <a:endParaRPr lang="nl-NL"/>
          </a:p>
          <a:p>
            <a:pPr lvl="2"/>
            <a:r>
              <a:rPr lang="nl-NL"/>
              <a:t>Sub-bullet</a:t>
            </a:r>
          </a:p>
          <a:p>
            <a:pPr lvl="3"/>
            <a:r>
              <a:rPr lang="nl-NL" err="1"/>
              <a:t>Subkop</a:t>
            </a:r>
            <a:endParaRPr lang="nl-NL"/>
          </a:p>
          <a:p>
            <a:pPr lvl="4"/>
            <a:r>
              <a:rPr lang="nl-NL"/>
              <a:t>Numerieke bullet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5738A-53F3-224D-8FC6-BD0C0B17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F40-2AB1-E745-8741-0CA2F95B670A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B749B-4BA1-6744-A2A7-826A8D4F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D23C52-69AA-6B4D-9F1A-0E76E9D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97F29F9-0719-194D-9A7A-858189A4F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grijs 2-kolom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2EED2-C389-4444-A575-1A5165EE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C83D3-D74C-1346-AE30-D14CDB890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43023"/>
            <a:ext cx="4961165" cy="3989675"/>
          </a:xfrm>
          <a:prstGeom prst="roundRect">
            <a:avLst>
              <a:gd name="adj" fmla="val 3474"/>
            </a:avLst>
          </a:prstGeom>
          <a:solidFill>
            <a:schemeClr val="bg1"/>
          </a:solidFill>
        </p:spPr>
        <p:txBody>
          <a:bodyPr lIns="180000" tIns="180000" rIns="180000" bIns="180000"/>
          <a:lstStyle>
            <a:lvl1pPr>
              <a:lnSpc>
                <a:spcPct val="110000"/>
              </a:lnSpc>
              <a:spcBef>
                <a:spcPct val="0"/>
              </a:spcBef>
              <a:defRPr/>
            </a:lvl1pPr>
            <a:lvl2pPr>
              <a:lnSpc>
                <a:spcPct val="110000"/>
              </a:lnSpc>
              <a:spcBef>
                <a:spcPct val="0"/>
              </a:spcBef>
              <a:defRPr/>
            </a:lvl2pPr>
            <a:lvl3pPr>
              <a:lnSpc>
                <a:spcPct val="110000"/>
              </a:lnSpc>
              <a:spcBef>
                <a:spcPct val="0"/>
              </a:spcBef>
              <a:defRPr/>
            </a:lvl3pPr>
            <a:lvl4pPr>
              <a:lnSpc>
                <a:spcPct val="110000"/>
              </a:lnSpc>
              <a:spcBef>
                <a:spcPct val="0"/>
              </a:spcBef>
              <a:defRPr/>
            </a:lvl4pPr>
            <a:lvl5pPr>
              <a:lnSpc>
                <a:spcPct val="110000"/>
              </a:lnSpc>
              <a:spcBef>
                <a:spcPct val="0"/>
              </a:spcBef>
              <a:buNone/>
              <a:defRPr/>
            </a:lvl5pPr>
            <a:lvl6pPr marL="9525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lvl6pPr>
            <a:lvl7pPr>
              <a:defRPr/>
            </a:lvl7pPr>
          </a:lstStyle>
          <a:p>
            <a:pPr lvl="1"/>
            <a:r>
              <a:rPr lang="nl-NL"/>
              <a:t>Klik hier om tekst te plaatsen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5738A-53F3-224D-8FC6-BD0C0B17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225-0014-734F-A4EF-285F0C76EB3F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B749B-4BA1-6744-A2A7-826A8D4F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D23C52-69AA-6B4D-9F1A-0E76E9D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155BBC2-542B-214F-8A69-6D24C0CF528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89800" y="1543023"/>
            <a:ext cx="4961164" cy="3989675"/>
          </a:xfrm>
          <a:prstGeom prst="roundRect">
            <a:avLst>
              <a:gd name="adj" fmla="val 3474"/>
            </a:avLst>
          </a:prstGeom>
          <a:solidFill>
            <a:schemeClr val="bg1"/>
          </a:solidFill>
        </p:spPr>
        <p:txBody>
          <a:bodyPr lIns="180000" tIns="180000" rIns="180000" bIns="180000"/>
          <a:lstStyle>
            <a:lvl1pPr>
              <a:lnSpc>
                <a:spcPct val="110000"/>
              </a:lnSpc>
              <a:spcBef>
                <a:spcPct val="0"/>
              </a:spcBef>
              <a:defRPr/>
            </a:lvl1pPr>
            <a:lvl2pPr>
              <a:lnSpc>
                <a:spcPct val="110000"/>
              </a:lnSpc>
              <a:spcBef>
                <a:spcPct val="0"/>
              </a:spcBef>
              <a:defRPr/>
            </a:lvl2pPr>
            <a:lvl3pPr>
              <a:lnSpc>
                <a:spcPct val="110000"/>
              </a:lnSpc>
              <a:spcBef>
                <a:spcPct val="0"/>
              </a:spcBef>
              <a:defRPr/>
            </a:lvl3pPr>
            <a:lvl4pPr>
              <a:lnSpc>
                <a:spcPct val="110000"/>
              </a:lnSpc>
              <a:spcBef>
                <a:spcPct val="0"/>
              </a:spcBef>
              <a:defRPr/>
            </a:lvl4pPr>
            <a:lvl5pPr>
              <a:lnSpc>
                <a:spcPct val="110000"/>
              </a:lnSpc>
              <a:spcBef>
                <a:spcPct val="0"/>
              </a:spcBef>
              <a:buNone/>
              <a:defRPr/>
            </a:lvl5pPr>
            <a:lvl6pPr marL="9525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lvl6pPr>
            <a:lvl7pPr>
              <a:defRPr/>
            </a:lvl7pPr>
          </a:lstStyle>
          <a:p>
            <a:pPr lvl="1"/>
            <a:r>
              <a:rPr lang="nl-NL"/>
              <a:t>Klik hier om tekst te plaatsen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B00B54-D9EE-0D44-86D0-6DE55AF34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team tot 4 ma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3CD3FF-2248-2E4F-B2D0-45F37A9D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8BF3-6D42-5544-9D48-0D72FAB19913}" type="datetime1">
              <a:rPr lang="nl-NL" smtClean="0"/>
              <a:t>27-8-2025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11DD2F-89DC-5041-B344-3F2B2F9C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571" y="7398654"/>
            <a:ext cx="4114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43143A-F8B8-EC41-8F96-348BBDDF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6249660"/>
            <a:ext cx="4354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id="{273066BF-7327-DA4D-A61B-203B73E79C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000" y="1427431"/>
            <a:ext cx="2273713" cy="2273713"/>
          </a:xfrm>
          <a:prstGeom prst="roundRect">
            <a:avLst>
              <a:gd name="adj" fmla="val 887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5C58C9D-D30F-7D42-9893-A13057C51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1337" y="5946774"/>
            <a:ext cx="577851" cy="577851"/>
          </a:xfrm>
          <a:prstGeom prst="rect">
            <a:avLst/>
          </a:prstGeom>
        </p:spPr>
      </p:pic>
      <p:sp>
        <p:nvSpPr>
          <p:cNvPr id="19" name="Tijdelijke aanduiding voor tekst 5">
            <a:extLst>
              <a:ext uri="{FF2B5EF4-FFF2-40B4-BE49-F238E27FC236}">
                <a16:creationId xmlns:a16="http://schemas.microsoft.com/office/drawing/2014/main" id="{0A529535-A693-A24C-A7F9-4A7212515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5446" y="3987365"/>
            <a:ext cx="2250268" cy="1443203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0"/>
              </a:spcBef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Achternaam en functie</a:t>
            </a:r>
          </a:p>
        </p:txBody>
      </p:sp>
      <p:sp>
        <p:nvSpPr>
          <p:cNvPr id="20" name="Tijdelijke aanduiding voor tekst 5">
            <a:extLst>
              <a:ext uri="{FF2B5EF4-FFF2-40B4-BE49-F238E27FC236}">
                <a16:creationId xmlns:a16="http://schemas.microsoft.com/office/drawing/2014/main" id="{3AFAC8D7-63E5-BF42-BA1B-F9CA9B9FAD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8032" y="3987365"/>
            <a:ext cx="2273713" cy="1443202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0"/>
              </a:spcBef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Achternaam en functie</a:t>
            </a:r>
          </a:p>
        </p:txBody>
      </p:sp>
      <p:sp>
        <p:nvSpPr>
          <p:cNvPr id="21" name="Tijdelijke aanduiding voor tekst 5">
            <a:extLst>
              <a:ext uri="{FF2B5EF4-FFF2-40B4-BE49-F238E27FC236}">
                <a16:creationId xmlns:a16="http://schemas.microsoft.com/office/drawing/2014/main" id="{563F0540-9ACA-794E-87F1-AF5A09F06C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86653" y="3987364"/>
            <a:ext cx="2273713" cy="1443201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0"/>
              </a:spcBef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Achternaam en functie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6DEF3B-0295-8D42-8E66-DA44C798F9BD}"/>
              </a:ext>
            </a:extLst>
          </p:cNvPr>
          <p:cNvSpPr txBox="1"/>
          <p:nvPr userDrawn="1"/>
        </p:nvSpPr>
        <p:spPr>
          <a:xfrm>
            <a:off x="432000" y="372809"/>
            <a:ext cx="41686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l-NL" sz="3600" b="1">
                <a:solidFill>
                  <a:schemeClr val="bg1"/>
                </a:solidFill>
              </a:rPr>
              <a:t>Het team</a:t>
            </a:r>
          </a:p>
        </p:txBody>
      </p:sp>
      <p:sp>
        <p:nvSpPr>
          <p:cNvPr id="27" name="Tijdelijke aanduiding voor afbeelding 7">
            <a:extLst>
              <a:ext uri="{FF2B5EF4-FFF2-40B4-BE49-F238E27FC236}">
                <a16:creationId xmlns:a16="http://schemas.microsoft.com/office/drawing/2014/main" id="{99D0A30E-9C3F-AC4C-BFC5-16F7CB2810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58032" y="1427431"/>
            <a:ext cx="2273713" cy="2273713"/>
          </a:xfrm>
          <a:prstGeom prst="roundRect">
            <a:avLst>
              <a:gd name="adj" fmla="val 887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8" name="Tijdelijke aanduiding voor afbeelding 7">
            <a:extLst>
              <a:ext uri="{FF2B5EF4-FFF2-40B4-BE49-F238E27FC236}">
                <a16:creationId xmlns:a16="http://schemas.microsoft.com/office/drawing/2014/main" id="{75EA94AA-67EE-6441-85A0-03C1CE7DAD8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586653" y="1427431"/>
            <a:ext cx="2273713" cy="2273713"/>
          </a:xfrm>
          <a:prstGeom prst="roundRect">
            <a:avLst>
              <a:gd name="adj" fmla="val 887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65C07367-E5B6-3F41-8ABE-8B5E2CDF35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12684" y="3987364"/>
            <a:ext cx="2273713" cy="1443201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0"/>
              </a:spcBef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Achternaam en functie</a:t>
            </a:r>
          </a:p>
        </p:txBody>
      </p:sp>
      <p:sp>
        <p:nvSpPr>
          <p:cNvPr id="14" name="Tijdelijke aanduiding voor afbeelding 7">
            <a:extLst>
              <a:ext uri="{FF2B5EF4-FFF2-40B4-BE49-F238E27FC236}">
                <a16:creationId xmlns:a16="http://schemas.microsoft.com/office/drawing/2014/main" id="{1BDBEF4E-E505-2D47-BE69-D22EDDD994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12684" y="1427431"/>
            <a:ext cx="2273713" cy="2273713"/>
          </a:xfrm>
          <a:prstGeom prst="roundRect">
            <a:avLst>
              <a:gd name="adj" fmla="val 887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452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team tot 6 ma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3CD3FF-2248-2E4F-B2D0-45F37A9D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8BF3-6D42-5544-9D48-0D72FAB19913}" type="datetime1">
              <a:rPr lang="nl-NL" smtClean="0"/>
              <a:t>27-8-2025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11DD2F-89DC-5041-B344-3F2B2F9C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571" y="7398654"/>
            <a:ext cx="4114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43143A-F8B8-EC41-8F96-348BBDDF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6249659"/>
            <a:ext cx="4354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id="{273066BF-7327-DA4D-A61B-203B73E79C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002" y="1427432"/>
            <a:ext cx="1746816" cy="1746816"/>
          </a:xfrm>
          <a:prstGeom prst="roundRect">
            <a:avLst>
              <a:gd name="adj" fmla="val 887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5C58C9D-D30F-7D42-9893-A13057C51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1337" y="5946774"/>
            <a:ext cx="577851" cy="577851"/>
          </a:xfrm>
          <a:prstGeom prst="rect">
            <a:avLst/>
          </a:prstGeom>
        </p:spPr>
      </p:pic>
      <p:sp>
        <p:nvSpPr>
          <p:cNvPr id="19" name="Tijdelijke aanduiding voor tekst 5">
            <a:extLst>
              <a:ext uri="{FF2B5EF4-FFF2-40B4-BE49-F238E27FC236}">
                <a16:creationId xmlns:a16="http://schemas.microsoft.com/office/drawing/2014/main" id="{0A529535-A693-A24C-A7F9-4A7212515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00" y="3429000"/>
            <a:ext cx="1746816" cy="1746816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Achternaam en functie</a:t>
            </a:r>
          </a:p>
        </p:txBody>
      </p:sp>
      <p:sp>
        <p:nvSpPr>
          <p:cNvPr id="20" name="Tijdelijke aanduiding voor tekst 5">
            <a:extLst>
              <a:ext uri="{FF2B5EF4-FFF2-40B4-BE49-F238E27FC236}">
                <a16:creationId xmlns:a16="http://schemas.microsoft.com/office/drawing/2014/main" id="{3AFAC8D7-63E5-BF42-BA1B-F9CA9B9FAD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8077" y="3429000"/>
            <a:ext cx="1746816" cy="1746816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Achternaam en functie</a:t>
            </a:r>
          </a:p>
        </p:txBody>
      </p:sp>
      <p:sp>
        <p:nvSpPr>
          <p:cNvPr id="21" name="Tijdelijke aanduiding voor tekst 5">
            <a:extLst>
              <a:ext uri="{FF2B5EF4-FFF2-40B4-BE49-F238E27FC236}">
                <a16:creationId xmlns:a16="http://schemas.microsoft.com/office/drawing/2014/main" id="{563F0540-9ACA-794E-87F1-AF5A09F06C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84151" y="3429000"/>
            <a:ext cx="1746816" cy="1746816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Achternaam en functie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6DEF3B-0295-8D42-8E66-DA44C798F9BD}"/>
              </a:ext>
            </a:extLst>
          </p:cNvPr>
          <p:cNvSpPr txBox="1"/>
          <p:nvPr userDrawn="1"/>
        </p:nvSpPr>
        <p:spPr>
          <a:xfrm>
            <a:off x="432000" y="372809"/>
            <a:ext cx="41686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l-NL" sz="3600" b="1">
                <a:solidFill>
                  <a:schemeClr val="bg1"/>
                </a:solidFill>
              </a:rPr>
              <a:t>Het team</a:t>
            </a:r>
          </a:p>
        </p:txBody>
      </p:sp>
      <p:sp>
        <p:nvSpPr>
          <p:cNvPr id="27" name="Tijdelijke aanduiding voor afbeelding 7">
            <a:extLst>
              <a:ext uri="{FF2B5EF4-FFF2-40B4-BE49-F238E27FC236}">
                <a16:creationId xmlns:a16="http://schemas.microsoft.com/office/drawing/2014/main" id="{99D0A30E-9C3F-AC4C-BFC5-16F7CB2810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358076" y="1427432"/>
            <a:ext cx="1746816" cy="1746816"/>
          </a:xfrm>
          <a:prstGeom prst="roundRect">
            <a:avLst>
              <a:gd name="adj" fmla="val 887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8" name="Tijdelijke aanduiding voor afbeelding 7">
            <a:extLst>
              <a:ext uri="{FF2B5EF4-FFF2-40B4-BE49-F238E27FC236}">
                <a16:creationId xmlns:a16="http://schemas.microsoft.com/office/drawing/2014/main" id="{75EA94AA-67EE-6441-85A0-03C1CE7DAD8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84150" y="1427432"/>
            <a:ext cx="1746816" cy="1746816"/>
          </a:xfrm>
          <a:prstGeom prst="roundRect">
            <a:avLst>
              <a:gd name="adj" fmla="val 887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E37EDF60-6284-B847-9FFE-1AB8C0D1BAB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10224" y="1427432"/>
            <a:ext cx="1746816" cy="1746816"/>
          </a:xfrm>
          <a:prstGeom prst="roundRect">
            <a:avLst>
              <a:gd name="adj" fmla="val 887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afbeelding 7">
            <a:extLst>
              <a:ext uri="{FF2B5EF4-FFF2-40B4-BE49-F238E27FC236}">
                <a16:creationId xmlns:a16="http://schemas.microsoft.com/office/drawing/2014/main" id="{38D92CA0-E342-0645-8672-98EE97F1DCB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36298" y="1427432"/>
            <a:ext cx="1746816" cy="1746816"/>
          </a:xfrm>
          <a:prstGeom prst="roundRect">
            <a:avLst>
              <a:gd name="adj" fmla="val 887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tekst 5">
            <a:extLst>
              <a:ext uri="{FF2B5EF4-FFF2-40B4-BE49-F238E27FC236}">
                <a16:creationId xmlns:a16="http://schemas.microsoft.com/office/drawing/2014/main" id="{6ECC9F7B-DD99-9748-9701-B54DDA9193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0225" y="3429000"/>
            <a:ext cx="1746816" cy="1746816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Achternaam en functie</a:t>
            </a:r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B3DCC275-5DC5-E448-8F1F-8A4CD8AFA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36299" y="3429000"/>
            <a:ext cx="1746816" cy="1746816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Achternaam en functie</a:t>
            </a:r>
          </a:p>
        </p:txBody>
      </p:sp>
      <p:sp>
        <p:nvSpPr>
          <p:cNvPr id="17" name="Tijdelijke aanduiding voor afbeelding 7">
            <a:extLst>
              <a:ext uri="{FF2B5EF4-FFF2-40B4-BE49-F238E27FC236}">
                <a16:creationId xmlns:a16="http://schemas.microsoft.com/office/drawing/2014/main" id="{793A6E72-197F-934E-939B-8B0EEFFFF84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62372" y="1427432"/>
            <a:ext cx="1746816" cy="1746816"/>
          </a:xfrm>
          <a:prstGeom prst="roundRect">
            <a:avLst>
              <a:gd name="adj" fmla="val 887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8" name="Tijdelijke aanduiding voor tekst 5">
            <a:extLst>
              <a:ext uri="{FF2B5EF4-FFF2-40B4-BE49-F238E27FC236}">
                <a16:creationId xmlns:a16="http://schemas.microsoft.com/office/drawing/2014/main" id="{733D50D8-64C1-5749-B189-63880CBD11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62372" y="3429000"/>
            <a:ext cx="1746816" cy="1746816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Achternaam en functie</a:t>
            </a:r>
          </a:p>
        </p:txBody>
      </p:sp>
    </p:spTree>
    <p:extLst>
      <p:ext uri="{BB962C8B-B14F-4D97-AF65-F5344CB8AC3E}">
        <p14:creationId xmlns:p14="http://schemas.microsoft.com/office/powerpoint/2010/main" val="39303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D6B12EA-2EFC-B94D-8624-A7EB61E5C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5738A-53F3-224D-8FC6-BD0C0B17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F306-B82D-3248-8B0A-470B05993E95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B749B-4BA1-6744-A2A7-826A8D4F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D23C52-69AA-6B4D-9F1A-0E76E9D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7397985"/>
            <a:ext cx="435428" cy="365125"/>
          </a:xfrm>
        </p:spPr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SmartArt 8">
            <a:extLst>
              <a:ext uri="{FF2B5EF4-FFF2-40B4-BE49-F238E27FC236}">
                <a16:creationId xmlns:a16="http://schemas.microsoft.com/office/drawing/2014/main" id="{50725FF5-DDE1-2E4D-81BE-5A5B5534FBC4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0589" y="1360966"/>
            <a:ext cx="10606639" cy="5058449"/>
          </a:xfrm>
        </p:spPr>
        <p:txBody>
          <a:bodyPr tIns="612000" anchor="ctr"/>
          <a:lstStyle>
            <a:lvl1pPr algn="ctr">
              <a:defRPr sz="1200"/>
            </a:lvl1pPr>
          </a:lstStyle>
          <a:p>
            <a:r>
              <a:rPr lang="nl-NL"/>
              <a:t>Klik op het pictogram om een SmartArt-graphic toe te voegen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22A5BE8-56CF-1F45-8911-B69EEBB2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457898" cy="65252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890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4C30CBD1-26AD-AA43-AB4B-1C9FEBBAAC4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068" y="0"/>
            <a:ext cx="12183932" cy="6858000"/>
          </a:xfrm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grafiek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5738A-53F3-224D-8FC6-BD0C0B17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C9F1-DB87-5942-AC55-8A05CB43A6DF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B749B-4BA1-6744-A2A7-826A8D4F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D23C52-69AA-6B4D-9F1A-0E76E9D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7397985"/>
            <a:ext cx="435428" cy="365125"/>
          </a:xfrm>
        </p:spPr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209A352-55D5-794B-B3A9-2978C9AB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819405" cy="70252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11">
            <a:extLst>
              <a:ext uri="{FF2B5EF4-FFF2-40B4-BE49-F238E27FC236}">
                <a16:creationId xmlns:a16="http://schemas.microsoft.com/office/drawing/2014/main" id="{D33187DC-D09D-6247-85D9-7C480AFABB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20187" y="6004649"/>
            <a:ext cx="900000" cy="61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30211" r="5571" b="5438"/>
            </a:stretch>
          </a:blipFill>
        </p:spPr>
        <p:txBody>
          <a:bodyPr/>
          <a:lstStyle>
            <a:lvl1pPr algn="ctr">
              <a:defRPr sz="200"/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8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e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88F18E64-AAD9-D949-B6DF-44D46C4E30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519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0" rIns="0" anchor="ctr"/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5C5E12-EE3B-7A4C-BA6B-120F9E49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980000" cy="1980000"/>
          </a:xfrm>
          <a:prstGeom prst="roundRect">
            <a:avLst>
              <a:gd name="adj" fmla="val 6160"/>
            </a:avLst>
          </a:prstGeom>
          <a:solidFill>
            <a:schemeClr val="bg1"/>
          </a:solidFill>
        </p:spPr>
        <p:txBody>
          <a:bodyPr lIns="144000" tIns="144000" rIns="144000" bIns="180000">
            <a:normAutofit/>
          </a:bodyPr>
          <a:lstStyle>
            <a:lvl1pPr>
              <a:defRPr sz="26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5F99E4-B695-CD4A-ADB4-E3B8D61F0A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48514" y="432000"/>
            <a:ext cx="3706715" cy="2997000"/>
          </a:xfrm>
          <a:prstGeom prst="roundRect">
            <a:avLst>
              <a:gd name="adj" fmla="val 5101"/>
            </a:avLst>
          </a:prstGeom>
          <a:solidFill>
            <a:schemeClr val="bg1"/>
          </a:solidFill>
        </p:spPr>
        <p:txBody>
          <a:bodyPr lIns="144000" tIns="108000" rIns="144000" bIns="144000"/>
          <a:lstStyle>
            <a:lvl1pPr>
              <a:spcBef>
                <a:spcPct val="0"/>
              </a:spcBef>
              <a:defRPr sz="1600"/>
            </a:lvl1pPr>
            <a:lvl2pPr marL="182563" indent="-182563"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Leestekst</a:t>
            </a:r>
          </a:p>
          <a:p>
            <a:pPr lvl="1"/>
            <a:r>
              <a:rPr lang="nl-NL" err="1"/>
              <a:t>Bullettekst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54FDA3-F5CC-4E44-8442-F9B5A70D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FA30-E4DC-1347-AA42-DDE72EEA4274}" type="datetime1">
              <a:rPr lang="nl-NL" smtClean="0"/>
              <a:t>27-8-2025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468EE4-F301-A849-9D40-8E0AB74F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37D387-9701-D141-B7FF-448934C8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7398655"/>
            <a:ext cx="435428" cy="365125"/>
          </a:xfrm>
        </p:spPr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D0EF159-8464-0C40-B7E6-30524E408E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20187" y="6004649"/>
            <a:ext cx="900000" cy="61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30211" r="5571" b="5438"/>
            </a:stretch>
          </a:blipFill>
        </p:spPr>
        <p:txBody>
          <a:bodyPr/>
          <a:lstStyle>
            <a:lvl1pPr algn="ctr">
              <a:defRPr sz="200"/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4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pagin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3CD3FF-2248-2E4F-B2D0-45F37A9D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FCA6-9B1A-1049-8EAF-4B44A883B5E4}" type="datetime1">
              <a:rPr lang="nl-NL" smtClean="0"/>
              <a:t>27-8-2025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11DD2F-89DC-5041-B344-3F2B2F9C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43143A-F8B8-EC41-8F96-348BBDDF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803CA2E-BBDD-B84B-AC38-261207103B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" y="504000"/>
            <a:ext cx="4320000" cy="4320000"/>
          </a:xfrm>
          <a:prstGeom prst="roundRect">
            <a:avLst>
              <a:gd name="adj" fmla="val 325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afbeelding 7">
            <a:extLst>
              <a:ext uri="{FF2B5EF4-FFF2-40B4-BE49-F238E27FC236}">
                <a16:creationId xmlns:a16="http://schemas.microsoft.com/office/drawing/2014/main" id="{94296BE2-7CAF-4A41-A1C7-EBC4BF52CB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4600" y="504000"/>
            <a:ext cx="2624211" cy="2624211"/>
          </a:xfrm>
          <a:prstGeom prst="roundRect">
            <a:avLst>
              <a:gd name="adj" fmla="val 325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BEE0EE71-7ABF-9D4E-8CF9-B99980E8C9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15968" y="3608147"/>
            <a:ext cx="5271158" cy="3658927"/>
          </a:xfrm>
          <a:prstGeom prst="roundRect">
            <a:avLst>
              <a:gd name="adj" fmla="val 325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CCAD46D-6584-894F-8B1B-3CB44EF4AD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05588" y="450835"/>
            <a:ext cx="3403600" cy="26257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Leestekst</a:t>
            </a:r>
          </a:p>
          <a:p>
            <a:pPr lvl="6"/>
            <a:r>
              <a:rPr lang="nl-NL" err="1"/>
              <a:t>Bullettekst</a:t>
            </a:r>
            <a:endParaRPr lang="nl-NL"/>
          </a:p>
          <a:p>
            <a:pPr lvl="8"/>
            <a:r>
              <a:rPr lang="nl-NL"/>
              <a:t>Koptekst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A62A8A5-515D-7C44-B99F-A0A3F411F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onker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">
            <a:extLst>
              <a:ext uri="{FF2B5EF4-FFF2-40B4-BE49-F238E27FC236}">
                <a16:creationId xmlns:a16="http://schemas.microsoft.com/office/drawing/2014/main" id="{D79E597B-A951-7B47-BF83-08759FFEF2F4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32000" y="432000"/>
            <a:ext cx="9361714" cy="2165122"/>
          </a:xfrm>
        </p:spPr>
        <p:txBody>
          <a:bodyPr anchor="t"/>
          <a:lstStyle>
            <a:lvl1pPr algn="l">
              <a:defRPr sz="7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Vlekkenplan Ede</a:t>
            </a:r>
            <a:br>
              <a:rPr lang="nl-NL"/>
            </a:br>
            <a:r>
              <a:rPr lang="nl-NL"/>
              <a:t>Concept 1</a:t>
            </a:r>
            <a:br>
              <a:rPr lang="nl-NL"/>
            </a:b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B503F9-832E-0040-9938-5D04FD44D8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4495796"/>
            <a:ext cx="6364886" cy="446318"/>
          </a:xfrm>
        </p:spPr>
        <p:txBody>
          <a:bodyPr anchor="t"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 Achternaam, plaats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E074B1-AA72-6B4F-A5EA-7D6C084C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C7E2-30FB-5643-A27A-B524AB847F90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5363D4-06C1-814A-B60D-2E4A7791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CFE71C-296D-4B48-98E6-A47A38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7398655"/>
            <a:ext cx="43542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DA7E780-2C9E-414E-8055-7DC11FB9C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714" y="4563891"/>
            <a:ext cx="1663702" cy="1663702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33CDFFF-30BD-FD46-BFDD-2E81128851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4975857"/>
            <a:ext cx="3611879" cy="44631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166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pagin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3CD3FF-2248-2E4F-B2D0-45F37A9D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C10C-28B7-6148-9317-048C5D0F239F}" type="datetime1">
              <a:rPr lang="nl-NL" smtClean="0"/>
              <a:t>27-8-2025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11DD2F-89DC-5041-B344-3F2B2F9C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43143A-F8B8-EC41-8F96-348BBDDF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803CA2E-BBDD-B84B-AC38-261207103B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" y="504000"/>
            <a:ext cx="4320000" cy="4320000"/>
          </a:xfrm>
          <a:prstGeom prst="roundRect">
            <a:avLst>
              <a:gd name="adj" fmla="val 3255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afbeelding 7">
            <a:extLst>
              <a:ext uri="{FF2B5EF4-FFF2-40B4-BE49-F238E27FC236}">
                <a16:creationId xmlns:a16="http://schemas.microsoft.com/office/drawing/2014/main" id="{94296BE2-7CAF-4A41-A1C7-EBC4BF52CB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4600" y="504000"/>
            <a:ext cx="2624211" cy="2624211"/>
          </a:xfrm>
          <a:prstGeom prst="roundRect">
            <a:avLst>
              <a:gd name="adj" fmla="val 3255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BEE0EE71-7ABF-9D4E-8CF9-B99980E8C9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15968" y="3608147"/>
            <a:ext cx="5271158" cy="3658927"/>
          </a:xfrm>
          <a:prstGeom prst="roundRect">
            <a:avLst>
              <a:gd name="adj" fmla="val 3255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CCAD46D-6584-894F-8B1B-3CB44EF4AD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05588" y="450835"/>
            <a:ext cx="3403600" cy="26257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/>
              <a:t>Leestekst</a:t>
            </a:r>
          </a:p>
          <a:p>
            <a:pPr lvl="6"/>
            <a:r>
              <a:rPr lang="nl-NL" err="1"/>
              <a:t>Bullettekst</a:t>
            </a:r>
            <a:endParaRPr lang="nl-NL"/>
          </a:p>
          <a:p>
            <a:pPr lvl="8"/>
            <a:r>
              <a:rPr lang="nl-NL"/>
              <a:t>Koptekst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DBC0D3D-AEF4-1E47-8D32-D385363A0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pagin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3CD3FF-2248-2E4F-B2D0-45F37A9D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FCA6-9B1A-1049-8EAF-4B44A883B5E4}" type="datetime1">
              <a:rPr lang="nl-NL" smtClean="0"/>
              <a:t>27-8-2025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11DD2F-89DC-5041-B344-3F2B2F9C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43143A-F8B8-EC41-8F96-348BBDDF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803CA2E-BBDD-B84B-AC38-261207103B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" y="504000"/>
            <a:ext cx="4320000" cy="4320000"/>
          </a:xfrm>
          <a:prstGeom prst="roundRect">
            <a:avLst>
              <a:gd name="adj" fmla="val 325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BEE0EE71-7ABF-9D4E-8CF9-B99980E8C9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15968" y="3608147"/>
            <a:ext cx="5271158" cy="3658927"/>
          </a:xfrm>
          <a:prstGeom prst="roundRect">
            <a:avLst>
              <a:gd name="adj" fmla="val 3255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CCAD46D-6584-894F-8B1B-3CB44EF4AD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5968" y="450835"/>
            <a:ext cx="5271158" cy="26257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276225" indent="-265113">
              <a:defRPr sz="2000">
                <a:solidFill>
                  <a:schemeClr val="bg1"/>
                </a:solidFill>
              </a:defRPr>
            </a:lvl2pPr>
            <a:lvl4pPr>
              <a:defRPr sz="2000">
                <a:solidFill>
                  <a:schemeClr val="bg1"/>
                </a:solidFill>
              </a:defRPr>
            </a:lvl4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Leestekst</a:t>
            </a:r>
          </a:p>
          <a:p>
            <a:pPr lvl="1"/>
            <a:r>
              <a:rPr lang="nl-NL" err="1"/>
              <a:t>Bullettekst</a:t>
            </a:r>
            <a:endParaRPr lang="nl-NL"/>
          </a:p>
          <a:p>
            <a:pPr lvl="3"/>
            <a:r>
              <a:rPr lang="nl-NL"/>
              <a:t>Koptekst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EC4E3F4-25B7-A34A-BDFB-AF72EA7D1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pagina 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88F18E64-AAD9-D949-B6DF-44D46C4E30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519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0" rIns="0" anchor="ctr"/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54FDA3-F5CC-4E44-8442-F9B5A70D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FA30-E4DC-1347-AA42-DDE72EEA4274}" type="datetime1">
              <a:rPr lang="nl-NL" smtClean="0"/>
              <a:t>27-8-2025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468EE4-F301-A849-9D40-8E0AB74F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37D387-9701-D141-B7FF-448934C8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7398655"/>
            <a:ext cx="435428" cy="365125"/>
          </a:xfrm>
        </p:spPr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D0EF159-8464-0C40-B7E6-30524E408E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20187" y="6004649"/>
            <a:ext cx="900000" cy="61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30211" r="5571" b="5438"/>
            </a:stretch>
          </a:blipFill>
        </p:spPr>
        <p:txBody>
          <a:bodyPr/>
          <a:lstStyle>
            <a:lvl1pPr algn="ctr">
              <a:defRPr sz="200"/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4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pagina zakelij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3CD3FF-2248-2E4F-B2D0-45F37A9D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6332-A87F-7C4D-96C5-4CDDAB724C08}" type="datetime1">
              <a:rPr lang="nl-NL" smtClean="0"/>
              <a:t>27-8-2025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11DD2F-89DC-5041-B344-3F2B2F9C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43143A-F8B8-EC41-8F96-348BBDDF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7398655"/>
            <a:ext cx="4354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id="{273066BF-7327-DA4D-A61B-203B73E79C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6851" y="432000"/>
            <a:ext cx="6974486" cy="4822458"/>
          </a:xfrm>
          <a:prstGeom prst="roundRect">
            <a:avLst>
              <a:gd name="adj" fmla="val 3150"/>
            </a:avLst>
          </a:prstGeom>
          <a:solidFill>
            <a:schemeClr val="bg1"/>
          </a:solidFill>
        </p:spPr>
        <p:txBody>
          <a:bodyPr tIns="648000" bIns="0" anchor="ctr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CF4FBCD-CE7E-614F-91DC-11DF6637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980000" cy="1980000"/>
          </a:xfrm>
          <a:prstGeom prst="roundRect">
            <a:avLst>
              <a:gd name="adj" fmla="val 7231"/>
            </a:avLst>
          </a:prstGeom>
          <a:solidFill>
            <a:schemeClr val="bg2"/>
          </a:solidFill>
          <a:ln w="19050"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8B04D6E8-AEE8-3342-8400-E039DAC8B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110" y="2828341"/>
            <a:ext cx="3159332" cy="3418795"/>
          </a:xfrm>
        </p:spPr>
        <p:txBody>
          <a:bodyPr/>
          <a:lstStyle>
            <a:lvl1pPr>
              <a:lnSpc>
                <a:spcPct val="120000"/>
              </a:lnSpc>
              <a:spcBef>
                <a:spcPct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4AD4220-1729-3041-A4F3-9FF2BF63E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ije inv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3CD3FF-2248-2E4F-B2D0-45F37A9D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6332-A87F-7C4D-96C5-4CDDAB724C08}" type="datetime1">
              <a:rPr lang="nl-NL" smtClean="0"/>
              <a:t>27-8-2025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11DD2F-89DC-5041-B344-3F2B2F9C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43143A-F8B8-EC41-8F96-348BBDDF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7398655"/>
            <a:ext cx="4354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CF4FBCD-CE7E-614F-91DC-11DF6637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980000" cy="1980000"/>
          </a:xfrm>
          <a:prstGeom prst="roundRect">
            <a:avLst>
              <a:gd name="adj" fmla="val 7231"/>
            </a:avLst>
          </a:prstGeom>
          <a:solidFill>
            <a:schemeClr val="accent5"/>
          </a:solidFill>
          <a:ln w="19050"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80DF886-55A6-DA46-B970-C1DED0DD9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pagina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5738A-53F3-224D-8FC6-BD0C0B17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C5D0-009D-F148-B710-5114ABA80659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B749B-4BA1-6744-A2A7-826A8D4F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D23C52-69AA-6B4D-9F1A-0E76E9D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125293F-F1F6-914E-8AC3-BDBB3D66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819405" cy="70252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B84F6D-8856-3D4D-94C7-BDB391F48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pagina lichtgrij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5738A-53F3-224D-8FC6-BD0C0B17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75FC-71E8-0848-8761-93759313F30C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B749B-4BA1-6744-A2A7-826A8D4F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D23C52-69AA-6B4D-9F1A-0E76E9D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44500A5-B223-9D42-AFE5-09E999B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819405" cy="70252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F75E58-1A8C-E647-9FC7-D1A675C4E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pagina beig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5738A-53F3-224D-8FC6-BD0C0B17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75FC-71E8-0848-8761-93759313F30C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B749B-4BA1-6744-A2A7-826A8D4F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D23C52-69AA-6B4D-9F1A-0E76E9D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44500A5-B223-9D42-AFE5-09E999B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819405" cy="70252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F75E58-1A8C-E647-9FC7-D1A675C4E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f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EE8C2CDF-77CD-334E-8027-8D44BB0E98B6}"/>
              </a:ext>
            </a:extLst>
          </p:cNvPr>
          <p:cNvSpPr/>
          <p:nvPr userDrawn="1"/>
        </p:nvSpPr>
        <p:spPr>
          <a:xfrm>
            <a:off x="432000" y="431999"/>
            <a:ext cx="3670443" cy="4782551"/>
          </a:xfrm>
          <a:prstGeom prst="roundRect">
            <a:avLst>
              <a:gd name="adj" fmla="val 65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Driehoek 4">
            <a:extLst>
              <a:ext uri="{FF2B5EF4-FFF2-40B4-BE49-F238E27FC236}">
                <a16:creationId xmlns:a16="http://schemas.microsoft.com/office/drawing/2014/main" id="{A289D7FF-C327-B146-B1A8-891436234BD2}"/>
              </a:ext>
            </a:extLst>
          </p:cNvPr>
          <p:cNvSpPr/>
          <p:nvPr userDrawn="1"/>
        </p:nvSpPr>
        <p:spPr>
          <a:xfrm>
            <a:off x="0" y="7710"/>
            <a:ext cx="12192000" cy="6850289"/>
          </a:xfrm>
          <a:custGeom>
            <a:avLst/>
            <a:gdLst>
              <a:gd name="connsiteX0" fmla="*/ 0 w 12192000"/>
              <a:gd name="connsiteY0" fmla="*/ 6850289 h 6850289"/>
              <a:gd name="connsiteX1" fmla="*/ 12188825 w 12192000"/>
              <a:gd name="connsiteY1" fmla="*/ 0 h 6850289"/>
              <a:gd name="connsiteX2" fmla="*/ 12192000 w 12192000"/>
              <a:gd name="connsiteY2" fmla="*/ 6850289 h 6850289"/>
              <a:gd name="connsiteX3" fmla="*/ 0 w 12192000"/>
              <a:gd name="connsiteY3" fmla="*/ 6850289 h 685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0289">
                <a:moveTo>
                  <a:pt x="0" y="6850289"/>
                </a:moveTo>
                <a:lnTo>
                  <a:pt x="12188825" y="0"/>
                </a:lnTo>
                <a:cubicBezTo>
                  <a:pt x="12189883" y="2283430"/>
                  <a:pt x="12190942" y="4566859"/>
                  <a:pt x="12192000" y="6850289"/>
                </a:cubicBezTo>
                <a:lnTo>
                  <a:pt x="0" y="685028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54FDA3-F5CC-4E44-8442-F9B5A70D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FA30-E4DC-1347-AA42-DDE72EEA4274}" type="datetime1">
              <a:rPr lang="nl-NL" smtClean="0"/>
              <a:t>27-8-2025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468EE4-F301-A849-9D40-8E0AB74F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37D387-9701-D141-B7FF-448934C8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7398655"/>
            <a:ext cx="435428" cy="365125"/>
          </a:xfrm>
        </p:spPr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5F99E4-B695-CD4A-ADB4-E3B8D61F0A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1492" y="1303461"/>
            <a:ext cx="3126746" cy="2477707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/>
          <a:lstStyle>
            <a:lvl1pPr>
              <a:spcBef>
                <a:spcPct val="0"/>
              </a:spcBef>
              <a:defRPr sz="2000">
                <a:solidFill>
                  <a:schemeClr val="tx2"/>
                </a:solidFill>
              </a:defRPr>
            </a:lvl1pPr>
            <a:lvl2pPr marL="182563" indent="-182563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Colofontekst hier typen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308228-9539-024B-966A-7EA24C73CE0B}"/>
              </a:ext>
            </a:extLst>
          </p:cNvPr>
          <p:cNvSpPr txBox="1"/>
          <p:nvPr userDrawn="1"/>
        </p:nvSpPr>
        <p:spPr>
          <a:xfrm>
            <a:off x="691492" y="614053"/>
            <a:ext cx="27316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800" b="1">
                <a:solidFill>
                  <a:schemeClr val="tx2"/>
                </a:solidFill>
              </a:rPr>
              <a:t>Colofon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40DA5E0-200D-4545-A496-E7B51332E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2610B47-74B6-0243-BCED-7BF2B2F0586E}"/>
              </a:ext>
            </a:extLst>
          </p:cNvPr>
          <p:cNvSpPr txBox="1"/>
          <p:nvPr userDrawn="1"/>
        </p:nvSpPr>
        <p:spPr>
          <a:xfrm>
            <a:off x="691492" y="4117603"/>
            <a:ext cx="312674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nl-NL" sz="1400" b="0" i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Niets uit deze uitgave mag zonder uitdrukkelijke schriftelijke toestemming van HEVO B.V. worden gereproduceerd, noch aan derden ter inzage worden gegeven.</a:t>
            </a:r>
            <a:endParaRPr lang="nl-NL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ussenpagina 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iehoek 4">
            <a:extLst>
              <a:ext uri="{FF2B5EF4-FFF2-40B4-BE49-F238E27FC236}">
                <a16:creationId xmlns:a16="http://schemas.microsoft.com/office/drawing/2014/main" id="{3C06F780-DDA2-FB4F-BEE3-2031C32444C0}"/>
              </a:ext>
            </a:extLst>
          </p:cNvPr>
          <p:cNvSpPr/>
          <p:nvPr userDrawn="1"/>
        </p:nvSpPr>
        <p:spPr>
          <a:xfrm>
            <a:off x="0" y="7710"/>
            <a:ext cx="12192000" cy="6850289"/>
          </a:xfrm>
          <a:custGeom>
            <a:avLst/>
            <a:gdLst>
              <a:gd name="connsiteX0" fmla="*/ 0 w 12192000"/>
              <a:gd name="connsiteY0" fmla="*/ 6850289 h 6850289"/>
              <a:gd name="connsiteX1" fmla="*/ 12188825 w 12192000"/>
              <a:gd name="connsiteY1" fmla="*/ 0 h 6850289"/>
              <a:gd name="connsiteX2" fmla="*/ 12192000 w 12192000"/>
              <a:gd name="connsiteY2" fmla="*/ 6850289 h 6850289"/>
              <a:gd name="connsiteX3" fmla="*/ 0 w 12192000"/>
              <a:gd name="connsiteY3" fmla="*/ 6850289 h 685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0289">
                <a:moveTo>
                  <a:pt x="0" y="6850289"/>
                </a:moveTo>
                <a:lnTo>
                  <a:pt x="12188825" y="0"/>
                </a:lnTo>
                <a:cubicBezTo>
                  <a:pt x="12189883" y="2283430"/>
                  <a:pt x="12190942" y="4566859"/>
                  <a:pt x="12192000" y="6850289"/>
                </a:cubicBezTo>
                <a:lnTo>
                  <a:pt x="0" y="685028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9BDB83-9F27-3940-BEFC-BECA89CC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515600" cy="3222851"/>
          </a:xfrm>
        </p:spPr>
        <p:txBody>
          <a:bodyPr/>
          <a:lstStyle>
            <a:lvl1pPr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10D8A5-98D3-5744-B402-8BC684C6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111-3581-364E-901B-8E5FA2ADFCC8}" type="datetime1">
              <a:rPr lang="nl-NL" smtClean="0"/>
              <a:t>27-8-2025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0094CA-6AF9-BC41-A87F-90416E8C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0EAB73-ACCA-D546-BADE-00E05243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7398655"/>
            <a:ext cx="4354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8C83C8-51A9-F34D-96FB-6E9F33252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u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" hidden="1">
            <a:extLst>
              <a:ext uri="{FF2B5EF4-FFF2-40B4-BE49-F238E27FC236}">
                <a16:creationId xmlns:a16="http://schemas.microsoft.com/office/drawing/2014/main" id="{D79E597B-A951-7B47-BF83-08759FFEF2F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32000" y="432000"/>
            <a:ext cx="9361714" cy="2165122"/>
          </a:xfrm>
        </p:spPr>
        <p:txBody>
          <a:bodyPr anchor="t"/>
          <a:lstStyle>
            <a:lvl1pPr algn="l">
              <a:defRPr sz="7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B503F9-832E-0040-9938-5D04FD44D8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4495796"/>
            <a:ext cx="6364886" cy="446318"/>
          </a:xfrm>
        </p:spPr>
        <p:txBody>
          <a:bodyPr anchor="t"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 Achternaam, plaats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E074B1-AA72-6B4F-A5EA-7D6C084C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E530-87A7-7E44-ADD2-A5732D5CE397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5363D4-06C1-814A-B60D-2E4A7791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CFE71C-296D-4B48-98E6-A47A38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7410016"/>
            <a:ext cx="43542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F72FF5-1A72-2E43-B1C0-A5E311D15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714" y="4563891"/>
            <a:ext cx="1663702" cy="1663702"/>
          </a:xfrm>
          <a:prstGeom prst="rect">
            <a:avLst/>
          </a:prstGeom>
        </p:spPr>
      </p:pic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AFCED20B-DF48-EB4A-BBE9-07104A8DE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4975857"/>
            <a:ext cx="3611879" cy="44631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9781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ussenpagina blauwgrij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iehoek 4">
            <a:extLst>
              <a:ext uri="{FF2B5EF4-FFF2-40B4-BE49-F238E27FC236}">
                <a16:creationId xmlns:a16="http://schemas.microsoft.com/office/drawing/2014/main" id="{3C06F780-DDA2-FB4F-BEE3-2031C32444C0}"/>
              </a:ext>
            </a:extLst>
          </p:cNvPr>
          <p:cNvSpPr/>
          <p:nvPr userDrawn="1"/>
        </p:nvSpPr>
        <p:spPr>
          <a:xfrm>
            <a:off x="0" y="7710"/>
            <a:ext cx="12192000" cy="6850289"/>
          </a:xfrm>
          <a:custGeom>
            <a:avLst/>
            <a:gdLst>
              <a:gd name="connsiteX0" fmla="*/ 0 w 12192000"/>
              <a:gd name="connsiteY0" fmla="*/ 6850289 h 6850289"/>
              <a:gd name="connsiteX1" fmla="*/ 12188825 w 12192000"/>
              <a:gd name="connsiteY1" fmla="*/ 0 h 6850289"/>
              <a:gd name="connsiteX2" fmla="*/ 12192000 w 12192000"/>
              <a:gd name="connsiteY2" fmla="*/ 6850289 h 6850289"/>
              <a:gd name="connsiteX3" fmla="*/ 0 w 12192000"/>
              <a:gd name="connsiteY3" fmla="*/ 6850289 h 685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0289">
                <a:moveTo>
                  <a:pt x="0" y="6850289"/>
                </a:moveTo>
                <a:lnTo>
                  <a:pt x="12188825" y="0"/>
                </a:lnTo>
                <a:cubicBezTo>
                  <a:pt x="12189883" y="2283430"/>
                  <a:pt x="12190942" y="4566859"/>
                  <a:pt x="12192000" y="6850289"/>
                </a:cubicBezTo>
                <a:lnTo>
                  <a:pt x="0" y="685028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9BDB83-9F27-3940-BEFC-BECA89CC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515600" cy="3222851"/>
          </a:xfrm>
        </p:spPr>
        <p:txBody>
          <a:bodyPr/>
          <a:lstStyle>
            <a:lvl1pPr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10D8A5-98D3-5744-B402-8BC684C6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D7D3-6214-B049-BFAB-DB5CB28D43BC}" type="datetime1">
              <a:rPr lang="nl-NL" smtClean="0"/>
              <a:t>27-8-2025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0094CA-6AF9-BC41-A87F-90416E8C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0EAB73-ACCA-D546-BADE-00E05243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7398655"/>
            <a:ext cx="4354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76ED3F-28BA-9847-BA4D-6BA993475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ussenpagina Bru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iehoek 4">
            <a:extLst>
              <a:ext uri="{FF2B5EF4-FFF2-40B4-BE49-F238E27FC236}">
                <a16:creationId xmlns:a16="http://schemas.microsoft.com/office/drawing/2014/main" id="{3C06F780-DDA2-FB4F-BEE3-2031C32444C0}"/>
              </a:ext>
            </a:extLst>
          </p:cNvPr>
          <p:cNvSpPr/>
          <p:nvPr userDrawn="1"/>
        </p:nvSpPr>
        <p:spPr>
          <a:xfrm>
            <a:off x="0" y="7710"/>
            <a:ext cx="12192000" cy="6850289"/>
          </a:xfrm>
          <a:custGeom>
            <a:avLst/>
            <a:gdLst>
              <a:gd name="connsiteX0" fmla="*/ 0 w 12192000"/>
              <a:gd name="connsiteY0" fmla="*/ 6850289 h 6850289"/>
              <a:gd name="connsiteX1" fmla="*/ 12188825 w 12192000"/>
              <a:gd name="connsiteY1" fmla="*/ 0 h 6850289"/>
              <a:gd name="connsiteX2" fmla="*/ 12192000 w 12192000"/>
              <a:gd name="connsiteY2" fmla="*/ 6850289 h 6850289"/>
              <a:gd name="connsiteX3" fmla="*/ 0 w 12192000"/>
              <a:gd name="connsiteY3" fmla="*/ 6850289 h 685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0289">
                <a:moveTo>
                  <a:pt x="0" y="6850289"/>
                </a:moveTo>
                <a:lnTo>
                  <a:pt x="12188825" y="0"/>
                </a:lnTo>
                <a:cubicBezTo>
                  <a:pt x="12189883" y="2283430"/>
                  <a:pt x="12190942" y="4566859"/>
                  <a:pt x="12192000" y="6850289"/>
                </a:cubicBezTo>
                <a:lnTo>
                  <a:pt x="0" y="685028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9BDB83-9F27-3940-BEFC-BECA89CC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515600" cy="3222851"/>
          </a:xfrm>
        </p:spPr>
        <p:txBody>
          <a:bodyPr/>
          <a:lstStyle>
            <a:lvl1pPr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10D8A5-98D3-5744-B402-8BC684C6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26F5-EC85-C643-9E5E-ED6448E36CB8}" type="datetime1">
              <a:rPr lang="nl-NL" smtClean="0"/>
              <a:t>27-8-2025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0094CA-6AF9-BC41-A87F-90416E8C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0EAB73-ACCA-D546-BADE-00E05243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7398655"/>
            <a:ext cx="4354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8795F83-3926-D649-9FBC-2C622C9AC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ussenpagina moster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iehoek 4">
            <a:extLst>
              <a:ext uri="{FF2B5EF4-FFF2-40B4-BE49-F238E27FC236}">
                <a16:creationId xmlns:a16="http://schemas.microsoft.com/office/drawing/2014/main" id="{3C06F780-DDA2-FB4F-BEE3-2031C32444C0}"/>
              </a:ext>
            </a:extLst>
          </p:cNvPr>
          <p:cNvSpPr/>
          <p:nvPr userDrawn="1"/>
        </p:nvSpPr>
        <p:spPr>
          <a:xfrm>
            <a:off x="0" y="7710"/>
            <a:ext cx="12192000" cy="6850289"/>
          </a:xfrm>
          <a:custGeom>
            <a:avLst/>
            <a:gdLst>
              <a:gd name="connsiteX0" fmla="*/ 0 w 12192000"/>
              <a:gd name="connsiteY0" fmla="*/ 6850289 h 6850289"/>
              <a:gd name="connsiteX1" fmla="*/ 12188825 w 12192000"/>
              <a:gd name="connsiteY1" fmla="*/ 0 h 6850289"/>
              <a:gd name="connsiteX2" fmla="*/ 12192000 w 12192000"/>
              <a:gd name="connsiteY2" fmla="*/ 6850289 h 6850289"/>
              <a:gd name="connsiteX3" fmla="*/ 0 w 12192000"/>
              <a:gd name="connsiteY3" fmla="*/ 6850289 h 685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0289">
                <a:moveTo>
                  <a:pt x="0" y="6850289"/>
                </a:moveTo>
                <a:lnTo>
                  <a:pt x="12188825" y="0"/>
                </a:lnTo>
                <a:cubicBezTo>
                  <a:pt x="12189883" y="2283430"/>
                  <a:pt x="12190942" y="4566859"/>
                  <a:pt x="12192000" y="6850289"/>
                </a:cubicBezTo>
                <a:lnTo>
                  <a:pt x="0" y="685028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9BDB83-9F27-3940-BEFC-BECA89CC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515600" cy="3222851"/>
          </a:xfrm>
        </p:spPr>
        <p:txBody>
          <a:bodyPr/>
          <a:lstStyle>
            <a:lvl1pPr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10D8A5-98D3-5744-B402-8BC684C6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26F5-EC85-C643-9E5E-ED6448E36CB8}" type="datetime1">
              <a:rPr lang="nl-NL" smtClean="0"/>
              <a:t>27-8-2025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0094CA-6AF9-BC41-A87F-90416E8C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0EAB73-ACCA-D546-BADE-00E05243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7398655"/>
            <a:ext cx="4354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8795F83-3926-D649-9FBC-2C622C9AC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ussenpagina donker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BDB83-9F27-3940-BEFC-BECA89CC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515600" cy="3222851"/>
          </a:xfrm>
        </p:spPr>
        <p:txBody>
          <a:bodyPr/>
          <a:lstStyle>
            <a:lvl1pPr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Driehoek 4">
            <a:extLst>
              <a:ext uri="{FF2B5EF4-FFF2-40B4-BE49-F238E27FC236}">
                <a16:creationId xmlns:a16="http://schemas.microsoft.com/office/drawing/2014/main" id="{C7CF152A-887B-0947-BAE6-F31FF9566788}"/>
              </a:ext>
            </a:extLst>
          </p:cNvPr>
          <p:cNvSpPr/>
          <p:nvPr userDrawn="1"/>
        </p:nvSpPr>
        <p:spPr>
          <a:xfrm>
            <a:off x="0" y="7710"/>
            <a:ext cx="12192000" cy="6850289"/>
          </a:xfrm>
          <a:custGeom>
            <a:avLst/>
            <a:gdLst>
              <a:gd name="connsiteX0" fmla="*/ 0 w 12192000"/>
              <a:gd name="connsiteY0" fmla="*/ 6850289 h 6850289"/>
              <a:gd name="connsiteX1" fmla="*/ 12188825 w 12192000"/>
              <a:gd name="connsiteY1" fmla="*/ 0 h 6850289"/>
              <a:gd name="connsiteX2" fmla="*/ 12192000 w 12192000"/>
              <a:gd name="connsiteY2" fmla="*/ 6850289 h 6850289"/>
              <a:gd name="connsiteX3" fmla="*/ 0 w 12192000"/>
              <a:gd name="connsiteY3" fmla="*/ 6850289 h 685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0289">
                <a:moveTo>
                  <a:pt x="0" y="6850289"/>
                </a:moveTo>
                <a:lnTo>
                  <a:pt x="12188825" y="0"/>
                </a:lnTo>
                <a:cubicBezTo>
                  <a:pt x="12189883" y="2283430"/>
                  <a:pt x="12190942" y="4566859"/>
                  <a:pt x="12192000" y="6850289"/>
                </a:cubicBezTo>
                <a:lnTo>
                  <a:pt x="0" y="685028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10D8A5-98D3-5744-B402-8BC684C6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269B-0743-6448-A9CF-1A295D40F09F}" type="datetime1">
              <a:rPr lang="nl-NL" smtClean="0"/>
              <a:t>27-8-2025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0094CA-6AF9-BC41-A87F-90416E8C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0EAB73-ACCA-D546-BADE-00E05243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7390289"/>
            <a:ext cx="4354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47F60F8-C750-7F46-B748-8B95A40615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ussenpagina koraalroo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BDB83-9F27-3940-BEFC-BECA89CC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515600" cy="3222851"/>
          </a:xfrm>
        </p:spPr>
        <p:txBody>
          <a:bodyPr/>
          <a:lstStyle>
            <a:lvl1pPr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10D8A5-98D3-5744-B402-8BC684C6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A14-4215-3B48-A2DC-C62B985F430D}" type="datetime1">
              <a:rPr lang="nl-NL" smtClean="0"/>
              <a:t>27-8-2025</a:t>
            </a:fld>
            <a:endParaRPr lang="nl-NL"/>
          </a:p>
        </p:txBody>
      </p:sp>
      <p:sp>
        <p:nvSpPr>
          <p:cNvPr id="7" name="Driehoek 4">
            <a:extLst>
              <a:ext uri="{FF2B5EF4-FFF2-40B4-BE49-F238E27FC236}">
                <a16:creationId xmlns:a16="http://schemas.microsoft.com/office/drawing/2014/main" id="{CE95ED9B-417A-F745-82BF-AC6DA6F87990}"/>
              </a:ext>
            </a:extLst>
          </p:cNvPr>
          <p:cNvSpPr/>
          <p:nvPr userDrawn="1"/>
        </p:nvSpPr>
        <p:spPr>
          <a:xfrm>
            <a:off x="0" y="7710"/>
            <a:ext cx="12192000" cy="6850289"/>
          </a:xfrm>
          <a:custGeom>
            <a:avLst/>
            <a:gdLst>
              <a:gd name="connsiteX0" fmla="*/ 0 w 12192000"/>
              <a:gd name="connsiteY0" fmla="*/ 6850289 h 6850289"/>
              <a:gd name="connsiteX1" fmla="*/ 12188825 w 12192000"/>
              <a:gd name="connsiteY1" fmla="*/ 0 h 6850289"/>
              <a:gd name="connsiteX2" fmla="*/ 12192000 w 12192000"/>
              <a:gd name="connsiteY2" fmla="*/ 6850289 h 6850289"/>
              <a:gd name="connsiteX3" fmla="*/ 0 w 12192000"/>
              <a:gd name="connsiteY3" fmla="*/ 6850289 h 685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0289">
                <a:moveTo>
                  <a:pt x="0" y="6850289"/>
                </a:moveTo>
                <a:lnTo>
                  <a:pt x="12188825" y="0"/>
                </a:lnTo>
                <a:cubicBezTo>
                  <a:pt x="12189883" y="2283430"/>
                  <a:pt x="12190942" y="4566859"/>
                  <a:pt x="12192000" y="6850289"/>
                </a:cubicBezTo>
                <a:lnTo>
                  <a:pt x="0" y="685028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0094CA-6AF9-BC41-A87F-90416E8C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0EAB73-ACCA-D546-BADE-00E05243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7390289"/>
            <a:ext cx="43542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B8B199-EC13-F449-8800-D203B8B8A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253BBD4-D063-4A23-B129-6E16ADA4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515-6F45-7943-A1C1-39788DA8B27F}" type="datetime1">
              <a:rPr lang="nl-NL" smtClean="0"/>
              <a:t>27-8-2025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4BC81F3-C107-4A55-B89A-1337AF496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chemeClr val="tx2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4060C0-7A4C-4A44-8D92-AFA4D4C3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F21F1500-00A4-BF4D-AEA2-96297BD13E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0" rIns="0" anchor="ctr"/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est">
            <a:extLst>
              <a:ext uri="{FF2B5EF4-FFF2-40B4-BE49-F238E27FC236}">
                <a16:creationId xmlns:a16="http://schemas.microsoft.com/office/drawing/2014/main" id="{D79E597B-A951-7B47-BF83-08759FFE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432000"/>
            <a:ext cx="9361714" cy="2165122"/>
          </a:xfrm>
        </p:spPr>
        <p:txBody>
          <a:bodyPr anchor="t"/>
          <a:lstStyle>
            <a:lvl1pPr algn="l">
              <a:defRPr sz="7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E074B1-AA72-6B4F-A5EA-7D6C084C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D30-0C6D-B549-A1EA-4F7AE958B0C3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5363D4-06C1-814A-B60D-2E4A7791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CFE71C-296D-4B48-98E6-A47A38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7398655"/>
            <a:ext cx="43542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11">
            <a:extLst>
              <a:ext uri="{FF2B5EF4-FFF2-40B4-BE49-F238E27FC236}">
                <a16:creationId xmlns:a16="http://schemas.microsoft.com/office/drawing/2014/main" id="{F73D9925-5F72-4646-8811-DB7E1200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6140" y="4554164"/>
            <a:ext cx="2586699" cy="175895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30211" t="-146" r="5571" b="5438"/>
            </a:stretch>
          </a:blipFill>
        </p:spPr>
        <p:txBody>
          <a:bodyPr/>
          <a:lstStyle>
            <a:lvl1pPr algn="ctr">
              <a:defRPr sz="200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" name="Test">
            <a:extLst>
              <a:ext uri="{FF2B5EF4-FFF2-40B4-BE49-F238E27FC236}">
                <a16:creationId xmlns:a16="http://schemas.microsoft.com/office/drawing/2014/main" id="{D4F2ACAD-6FA0-6F4A-9BB6-9AE91DB7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495796"/>
            <a:ext cx="6364886" cy="446318"/>
          </a:xfrm>
        </p:spPr>
        <p:txBody>
          <a:bodyPr anchor="t"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39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rapp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0B27FF-0045-344B-8B18-D8FD4FD1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4D8A-721C-D843-98B9-609351C864F7}" type="datetime1">
              <a:rPr lang="nl-NL" smtClean="0"/>
              <a:t>27-8-2025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2AB2F2-3C08-5E48-B310-BD267A83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chemeClr val="tx2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ED69AD-87AE-B140-8249-37A96FBE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4154BED-C521-434E-8C8F-A07AA95789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0144" y="1670050"/>
            <a:ext cx="3732645" cy="897545"/>
          </a:xfrm>
          <a:prstGeom prst="roundRect">
            <a:avLst>
              <a:gd name="adj" fmla="val 8375"/>
            </a:avLst>
          </a:prstGeom>
          <a:solidFill>
            <a:schemeClr val="bg1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Onderwerp 1 over maximaal 2 regels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1A08271C-856C-7542-AE77-439FF5D6C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0144" y="2732153"/>
            <a:ext cx="3732645" cy="897545"/>
          </a:xfrm>
          <a:prstGeom prst="roundRect">
            <a:avLst>
              <a:gd name="adj" fmla="val 8375"/>
            </a:avLst>
          </a:prstGeom>
          <a:solidFill>
            <a:schemeClr val="bg1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Onderwerp 2 over maximaal 2 regels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393D091E-AF0F-E140-9A79-E71D0568B6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0144" y="3794256"/>
            <a:ext cx="3732645" cy="897545"/>
          </a:xfrm>
          <a:prstGeom prst="roundRect">
            <a:avLst>
              <a:gd name="adj" fmla="val 8375"/>
            </a:avLst>
          </a:prstGeom>
          <a:solidFill>
            <a:schemeClr val="bg1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Onderwerp 3 over maximaal 2 regels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BE4EDD0D-E360-374B-8B04-D5BC59E76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0144" y="4856360"/>
            <a:ext cx="3732645" cy="897545"/>
          </a:xfrm>
          <a:prstGeom prst="roundRect">
            <a:avLst>
              <a:gd name="adj" fmla="val 8375"/>
            </a:avLst>
          </a:prstGeom>
          <a:solidFill>
            <a:schemeClr val="bg1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Onderwerp 4 over maximaal 2 regels</a:t>
            </a:r>
          </a:p>
        </p:txBody>
      </p:sp>
      <p:sp>
        <p:nvSpPr>
          <p:cNvPr id="52" name="Tijdelijke aanduiding voor tekst 51">
            <a:extLst>
              <a:ext uri="{FF2B5EF4-FFF2-40B4-BE49-F238E27FC236}">
                <a16:creationId xmlns:a16="http://schemas.microsoft.com/office/drawing/2014/main" id="{EB29A5EA-BC72-D840-A878-55E5187739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8365" y="1730210"/>
            <a:ext cx="470278" cy="470278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X</a:t>
            </a:r>
          </a:p>
        </p:txBody>
      </p:sp>
      <p:sp>
        <p:nvSpPr>
          <p:cNvPr id="53" name="Tijdelijke aanduiding voor tekst 51">
            <a:extLst>
              <a:ext uri="{FF2B5EF4-FFF2-40B4-BE49-F238E27FC236}">
                <a16:creationId xmlns:a16="http://schemas.microsoft.com/office/drawing/2014/main" id="{389576F4-7422-864F-A76C-6F9DF8BB51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365" y="2782788"/>
            <a:ext cx="470278" cy="470278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X</a:t>
            </a:r>
          </a:p>
        </p:txBody>
      </p:sp>
      <p:sp>
        <p:nvSpPr>
          <p:cNvPr id="54" name="Tijdelijke aanduiding voor tekst 51">
            <a:extLst>
              <a:ext uri="{FF2B5EF4-FFF2-40B4-BE49-F238E27FC236}">
                <a16:creationId xmlns:a16="http://schemas.microsoft.com/office/drawing/2014/main" id="{4752C0A4-FC0C-BA4B-9C3F-32BBE51900F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65" y="3847398"/>
            <a:ext cx="470278" cy="470278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X</a:t>
            </a:r>
          </a:p>
        </p:txBody>
      </p:sp>
      <p:sp>
        <p:nvSpPr>
          <p:cNvPr id="55" name="Tijdelijke aanduiding voor tekst 51">
            <a:extLst>
              <a:ext uri="{FF2B5EF4-FFF2-40B4-BE49-F238E27FC236}">
                <a16:creationId xmlns:a16="http://schemas.microsoft.com/office/drawing/2014/main" id="{034D0F21-4832-1F44-85AB-A085C6E685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365" y="4915093"/>
            <a:ext cx="470278" cy="470278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X</a:t>
            </a:r>
          </a:p>
        </p:txBody>
      </p:sp>
      <p:sp>
        <p:nvSpPr>
          <p:cNvPr id="56" name="Tijdelijke aanduiding voor tekst 51">
            <a:extLst>
              <a:ext uri="{FF2B5EF4-FFF2-40B4-BE49-F238E27FC236}">
                <a16:creationId xmlns:a16="http://schemas.microsoft.com/office/drawing/2014/main" id="{68B17382-407E-0747-8E3C-F8F2A2938E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48886" y="4915093"/>
            <a:ext cx="470278" cy="470278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X</a:t>
            </a:r>
          </a:p>
        </p:txBody>
      </p:sp>
      <p:sp>
        <p:nvSpPr>
          <p:cNvPr id="57" name="Tijdelijke aanduiding voor tekst 51">
            <a:extLst>
              <a:ext uri="{FF2B5EF4-FFF2-40B4-BE49-F238E27FC236}">
                <a16:creationId xmlns:a16="http://schemas.microsoft.com/office/drawing/2014/main" id="{AA590A18-DF1B-BE41-850E-57BEFE4BF1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48886" y="3847398"/>
            <a:ext cx="470278" cy="470278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X</a:t>
            </a:r>
          </a:p>
        </p:txBody>
      </p:sp>
      <p:sp>
        <p:nvSpPr>
          <p:cNvPr id="58" name="Tijdelijke aanduiding voor tekst 51">
            <a:extLst>
              <a:ext uri="{FF2B5EF4-FFF2-40B4-BE49-F238E27FC236}">
                <a16:creationId xmlns:a16="http://schemas.microsoft.com/office/drawing/2014/main" id="{16805835-94A9-1A4D-B490-AA3ED21F868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48886" y="2778691"/>
            <a:ext cx="470278" cy="470278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X</a:t>
            </a:r>
          </a:p>
        </p:txBody>
      </p:sp>
      <p:sp>
        <p:nvSpPr>
          <p:cNvPr id="59" name="Tijdelijke aanduiding voor tekst 51">
            <a:extLst>
              <a:ext uri="{FF2B5EF4-FFF2-40B4-BE49-F238E27FC236}">
                <a16:creationId xmlns:a16="http://schemas.microsoft.com/office/drawing/2014/main" id="{843964D5-2DC5-A24E-AEE8-D71E0A7F821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48886" y="1730210"/>
            <a:ext cx="470278" cy="470278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X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F91CECE-4B8F-F140-AABF-12B36AE9B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60CF91E6-7FA8-3646-A370-DC66C3D9CF72}"/>
              </a:ext>
            </a:extLst>
          </p:cNvPr>
          <p:cNvSpPr txBox="1"/>
          <p:nvPr userDrawn="1"/>
        </p:nvSpPr>
        <p:spPr>
          <a:xfrm>
            <a:off x="438365" y="367032"/>
            <a:ext cx="28130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>
                <a:solidFill>
                  <a:schemeClr val="bg1"/>
                </a:solidFill>
                <a:latin typeface="+mj-lt"/>
              </a:rPr>
              <a:t>Inhoud</a:t>
            </a:r>
          </a:p>
        </p:txBody>
      </p:sp>
      <p:sp>
        <p:nvSpPr>
          <p:cNvPr id="32" name="Tijdelijke aanduiding voor tekst 7">
            <a:extLst>
              <a:ext uri="{FF2B5EF4-FFF2-40B4-BE49-F238E27FC236}">
                <a16:creationId xmlns:a16="http://schemas.microsoft.com/office/drawing/2014/main" id="{6735FF16-90ED-E348-9D01-C4AF4F4116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1670050"/>
            <a:ext cx="3732645" cy="897545"/>
          </a:xfrm>
          <a:prstGeom prst="roundRect">
            <a:avLst>
              <a:gd name="adj" fmla="val 8177"/>
            </a:avLst>
          </a:prstGeom>
          <a:solidFill>
            <a:schemeClr val="bg1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Onderwerp 5 over maximaal 2 regels</a:t>
            </a:r>
          </a:p>
        </p:txBody>
      </p:sp>
      <p:sp>
        <p:nvSpPr>
          <p:cNvPr id="33" name="Tijdelijke aanduiding voor tekst 7">
            <a:extLst>
              <a:ext uri="{FF2B5EF4-FFF2-40B4-BE49-F238E27FC236}">
                <a16:creationId xmlns:a16="http://schemas.microsoft.com/office/drawing/2014/main" id="{F229F457-3514-A449-A133-07CB2BA909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2732153"/>
            <a:ext cx="3732645" cy="897545"/>
          </a:xfrm>
          <a:prstGeom prst="roundRect">
            <a:avLst>
              <a:gd name="adj" fmla="val 9592"/>
            </a:avLst>
          </a:prstGeom>
          <a:solidFill>
            <a:schemeClr val="bg1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Onderwerp 6 over maximaal 2 regels</a:t>
            </a:r>
          </a:p>
        </p:txBody>
      </p:sp>
      <p:sp>
        <p:nvSpPr>
          <p:cNvPr id="34" name="Tijdelijke aanduiding voor tekst 7">
            <a:extLst>
              <a:ext uri="{FF2B5EF4-FFF2-40B4-BE49-F238E27FC236}">
                <a16:creationId xmlns:a16="http://schemas.microsoft.com/office/drawing/2014/main" id="{9A3B2BF5-3B50-D945-81ED-20690C0DC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3794256"/>
            <a:ext cx="3732645" cy="897545"/>
          </a:xfrm>
          <a:prstGeom prst="roundRect">
            <a:avLst>
              <a:gd name="adj" fmla="val 8885"/>
            </a:avLst>
          </a:prstGeom>
          <a:solidFill>
            <a:schemeClr val="bg1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Onderwerp 7 over maximaal 2 regels</a:t>
            </a:r>
          </a:p>
        </p:txBody>
      </p:sp>
      <p:sp>
        <p:nvSpPr>
          <p:cNvPr id="35" name="Tijdelijke aanduiding voor tekst 7">
            <a:extLst>
              <a:ext uri="{FF2B5EF4-FFF2-40B4-BE49-F238E27FC236}">
                <a16:creationId xmlns:a16="http://schemas.microsoft.com/office/drawing/2014/main" id="{E0A53102-D9DE-AA43-84FB-BC701286A59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96000" y="4856360"/>
            <a:ext cx="3732645" cy="897545"/>
          </a:xfrm>
          <a:prstGeom prst="roundRect">
            <a:avLst>
              <a:gd name="adj" fmla="val 8177"/>
            </a:avLst>
          </a:prstGeom>
          <a:solidFill>
            <a:schemeClr val="bg1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Onderwerp 8 over maximaal 2 regels</a:t>
            </a:r>
          </a:p>
        </p:txBody>
      </p:sp>
    </p:spTree>
    <p:extLst>
      <p:ext uri="{BB962C8B-B14F-4D97-AF65-F5344CB8AC3E}">
        <p14:creationId xmlns:p14="http://schemas.microsoft.com/office/powerpoint/2010/main" val="30270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presentat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0B27FF-0045-344B-8B18-D8FD4FD1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4D8A-721C-D843-98B9-609351C864F7}" type="datetime1">
              <a:rPr lang="nl-NL" smtClean="0"/>
              <a:t>27-8-2025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2AB2F2-3C08-5E48-B310-BD267A83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chemeClr val="tx2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ED69AD-87AE-B140-8249-37A96FBE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F91CECE-4B8F-F140-AABF-12B36AE9B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60CF91E6-7FA8-3646-A370-DC66C3D9CF72}"/>
              </a:ext>
            </a:extLst>
          </p:cNvPr>
          <p:cNvSpPr txBox="1"/>
          <p:nvPr userDrawn="1"/>
        </p:nvSpPr>
        <p:spPr>
          <a:xfrm>
            <a:off x="438365" y="367032"/>
            <a:ext cx="28130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>
                <a:solidFill>
                  <a:schemeClr val="bg1"/>
                </a:solidFill>
                <a:latin typeface="+mj-lt"/>
              </a:rPr>
              <a:t>Programma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06FB35E7-789A-704D-8A8E-BD6F73010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0993" y="1671913"/>
            <a:ext cx="2378701" cy="1707780"/>
          </a:xfrm>
          <a:prstGeom prst="roundRect">
            <a:avLst>
              <a:gd name="adj" fmla="val 0"/>
            </a:avLst>
          </a:prstGeom>
          <a:solidFill>
            <a:schemeClr val="tx2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Onderwerp 1 over maximaal 2 regels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E71F2CED-05A7-7846-B8DD-F125CABBAE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0993" y="3641489"/>
            <a:ext cx="2378701" cy="1707781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Onderwerp 4 over maximaal 2 regels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0818A121-006B-0246-BE06-44394E52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6352" y="1671913"/>
            <a:ext cx="2378701" cy="170778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Onderwerp 2 over maximaal 2 regels</a:t>
            </a:r>
          </a:p>
        </p:txBody>
      </p:sp>
      <p:sp>
        <p:nvSpPr>
          <p:cNvPr id="16" name="Tijdelijke aanduiding voor tekst 7">
            <a:extLst>
              <a:ext uri="{FF2B5EF4-FFF2-40B4-BE49-F238E27FC236}">
                <a16:creationId xmlns:a16="http://schemas.microsoft.com/office/drawing/2014/main" id="{A8F92D8D-054C-B44E-BDFA-AB610BEDEA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6352" y="3639673"/>
            <a:ext cx="2378701" cy="1707781"/>
          </a:xfrm>
          <a:prstGeom prst="roundRect">
            <a:avLst>
              <a:gd name="adj" fmla="val 0"/>
            </a:avLst>
          </a:prstGeom>
          <a:solidFill>
            <a:schemeClr val="accent3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Onderwerp 5 over maximaal 2 regels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512FD760-1AC6-124D-A87D-E83054754F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1712" y="1671913"/>
            <a:ext cx="2378701" cy="1707780"/>
          </a:xfrm>
          <a:prstGeom prst="roundRect">
            <a:avLst>
              <a:gd name="adj" fmla="val 0"/>
            </a:avLst>
          </a:prstGeom>
          <a:solidFill>
            <a:schemeClr val="accent4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Onderwerp 3 over maximaal 2 regels</a:t>
            </a:r>
          </a:p>
        </p:txBody>
      </p:sp>
      <p:sp>
        <p:nvSpPr>
          <p:cNvPr id="19" name="Tijdelijke aanduiding voor tekst 7">
            <a:extLst>
              <a:ext uri="{FF2B5EF4-FFF2-40B4-BE49-F238E27FC236}">
                <a16:creationId xmlns:a16="http://schemas.microsoft.com/office/drawing/2014/main" id="{16CEAC21-6BA8-0049-B94E-C9320BD34F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1711" y="3639674"/>
            <a:ext cx="2378701" cy="1707782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Onderwerp 6 over maximaal 2 regels</a:t>
            </a:r>
          </a:p>
        </p:txBody>
      </p:sp>
      <p:sp>
        <p:nvSpPr>
          <p:cNvPr id="20" name="Tijdelijke aanduiding voor tekst 7">
            <a:extLst>
              <a:ext uri="{FF2B5EF4-FFF2-40B4-BE49-F238E27FC236}">
                <a16:creationId xmlns:a16="http://schemas.microsoft.com/office/drawing/2014/main" id="{A6631985-2010-D348-8518-0B50B7AFC2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7072" y="1671913"/>
            <a:ext cx="2378701" cy="1707780"/>
          </a:xfrm>
          <a:prstGeom prst="roundRect">
            <a:avLst>
              <a:gd name="adj" fmla="val 0"/>
            </a:avLst>
          </a:prstGeom>
          <a:solidFill>
            <a:schemeClr val="accent6"/>
          </a:solidFill>
        </p:spPr>
        <p:txBody>
          <a:bodyPr lIns="144000" tIns="125999" rIns="144000" bIns="144000" anchor="t"/>
          <a:lstStyle>
            <a:lvl1pPr>
              <a:lnSpc>
                <a:spcPct val="100000"/>
              </a:lnSpc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Onderwerp 3 over maximaal 2 regels</a:t>
            </a:r>
          </a:p>
        </p:txBody>
      </p:sp>
    </p:spTree>
    <p:extLst>
      <p:ext uri="{BB962C8B-B14F-4D97-AF65-F5344CB8AC3E}">
        <p14:creationId xmlns:p14="http://schemas.microsoft.com/office/powerpoint/2010/main" val="2633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tekstpagina lichtgrij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5738A-53F3-224D-8FC6-BD0C0B17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75FC-71E8-0848-8761-93759313F30C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B749B-4BA1-6744-A2A7-826A8D4F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D23C52-69AA-6B4D-9F1A-0E76E9D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F75E58-1A8C-E647-9FC7-D1A675C4E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7AA507-1743-9842-A6ED-B55B22585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200" y="367199"/>
            <a:ext cx="10394704" cy="563744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7892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apagina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30BFA0F4-78F8-694F-9792-7DDCA400C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869468" cy="1059416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nl-NL"/>
              <a:t>Tabelpagina 1</a:t>
            </a:r>
          </a:p>
        </p:txBody>
      </p:sp>
      <p:sp>
        <p:nvSpPr>
          <p:cNvPr id="17" name="Tijdelijke aanduiding voor datum 16">
            <a:extLst>
              <a:ext uri="{FF2B5EF4-FFF2-40B4-BE49-F238E27FC236}">
                <a16:creationId xmlns:a16="http://schemas.microsoft.com/office/drawing/2014/main" id="{55F75F93-6ADE-1241-9A5C-22131C7E14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CCAFB1-4FCA-0147-9276-C1E497399765}" type="datetime1">
              <a:rPr lang="nl-NL" smtClean="0"/>
              <a:t>27-8-2025</a:t>
            </a:fld>
            <a:endParaRPr lang="nl-NL"/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806AC7D8-9C1F-0242-B8BA-80BEFFF1D1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>
              <a:solidFill>
                <a:schemeClr val="tx2"/>
              </a:solidFill>
            </a:endParaRPr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5590ACFD-6642-5C4C-B202-411755E514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32" name="Tijdelijke aanduiding voor tabel 31">
            <a:extLst>
              <a:ext uri="{FF2B5EF4-FFF2-40B4-BE49-F238E27FC236}">
                <a16:creationId xmlns:a16="http://schemas.microsoft.com/office/drawing/2014/main" id="{862381DE-76C2-DD44-AEBF-0F780471BCF8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31999" y="1491416"/>
            <a:ext cx="9869469" cy="4455358"/>
          </a:xfrm>
          <a:solidFill>
            <a:schemeClr val="bg1"/>
          </a:solidFill>
          <a:ln>
            <a:noFill/>
          </a:ln>
        </p:spPr>
        <p:txBody>
          <a:bodyPr lIns="144000" tIns="144000" rIns="144000" bIns="144000"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9DA91-F2BA-5E41-855A-B85585E26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pagin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30BFA0F4-78F8-694F-9792-7DDCA400C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869468" cy="105941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l-NL"/>
              <a:t>Tabelpagina 2</a:t>
            </a:r>
          </a:p>
        </p:txBody>
      </p:sp>
      <p:sp>
        <p:nvSpPr>
          <p:cNvPr id="17" name="Tijdelijke aanduiding voor datum 16">
            <a:extLst>
              <a:ext uri="{FF2B5EF4-FFF2-40B4-BE49-F238E27FC236}">
                <a16:creationId xmlns:a16="http://schemas.microsoft.com/office/drawing/2014/main" id="{55F75F93-6ADE-1241-9A5C-22131C7E14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CCAFB1-4FCA-0147-9276-C1E497399765}" type="datetime1">
              <a:rPr lang="nl-NL" smtClean="0"/>
              <a:t>27-8-2025</a:t>
            </a:fld>
            <a:endParaRPr lang="nl-NL"/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806AC7D8-9C1F-0242-B8BA-80BEFFF1D1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>
              <a:solidFill>
                <a:schemeClr val="tx2"/>
              </a:solidFill>
            </a:endParaRPr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5590ACFD-6642-5C4C-B202-411755E514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  <p:sp>
        <p:nvSpPr>
          <p:cNvPr id="32" name="Tijdelijke aanduiding voor tabel 31">
            <a:extLst>
              <a:ext uri="{FF2B5EF4-FFF2-40B4-BE49-F238E27FC236}">
                <a16:creationId xmlns:a16="http://schemas.microsoft.com/office/drawing/2014/main" id="{862381DE-76C2-DD44-AEBF-0F780471BCF8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31999" y="1491416"/>
            <a:ext cx="9869469" cy="4455358"/>
          </a:xfrm>
          <a:solidFill>
            <a:schemeClr val="bg1"/>
          </a:solidFill>
          <a:ln>
            <a:noFill/>
          </a:ln>
        </p:spPr>
        <p:txBody>
          <a:bodyPr lIns="144000" tIns="144000" rIns="144000" bIns="144000"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9DA91-F2BA-5E41-855A-B85585E26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9212" y="6004649"/>
            <a:ext cx="577851" cy="5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0D74B0C-EB6C-0246-BF55-C4DDE2D9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111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34F610-557B-8A4B-B333-E29F0543D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515600" cy="4121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l-NL"/>
              <a:t>Klik hier om tekst te plaatsen</a:t>
            </a:r>
          </a:p>
          <a:p>
            <a:pPr lvl="1"/>
            <a:r>
              <a:rPr lang="nl-NL" err="1"/>
              <a:t>Bullettekst</a:t>
            </a:r>
            <a:endParaRPr lang="nl-NL"/>
          </a:p>
          <a:p>
            <a:pPr lvl="2"/>
            <a:r>
              <a:rPr lang="nl-NL"/>
              <a:t>Sub-bullet</a:t>
            </a:r>
          </a:p>
          <a:p>
            <a:pPr lvl="3"/>
            <a:r>
              <a:rPr lang="nl-NL" err="1"/>
              <a:t>Subkop</a:t>
            </a:r>
            <a:endParaRPr lang="nl-NL"/>
          </a:p>
          <a:p>
            <a:pPr lvl="4"/>
            <a:r>
              <a:rPr lang="nl-NL"/>
              <a:t>Numerieke bullet</a:t>
            </a:r>
          </a:p>
          <a:p>
            <a:pPr lvl="5"/>
            <a:r>
              <a:rPr lang="nl-NL"/>
              <a:t>Leestekst klein</a:t>
            </a:r>
          </a:p>
          <a:p>
            <a:pPr lvl="6"/>
            <a:r>
              <a:rPr lang="nl-NL" err="1"/>
              <a:t>Bullettekst klein</a:t>
            </a:r>
          </a:p>
          <a:p>
            <a:pPr lvl="7"/>
            <a:r>
              <a:rPr lang="nl-NL"/>
              <a:t>Sub-bullet klein</a:t>
            </a:r>
          </a:p>
          <a:p>
            <a:pPr lvl="8"/>
            <a:r>
              <a:rPr lang="nl-NL" err="1"/>
              <a:t>Subkop klein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FB3161-2BBF-FB4B-B143-AD408937E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21829" y="7398655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A0DF515-6F45-7943-A1C1-39788DA8B27F}" type="datetime1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9CE027-41AC-1F48-B9BA-81E2B7B9D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8571" y="7400470"/>
            <a:ext cx="411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>
              <a:solidFill>
                <a:schemeClr val="tx2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BB5C2E-BF43-0D48-AD0F-FB18BE6C9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6250938"/>
            <a:ext cx="43542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62C18B-9110-5B47-B51B-30B691C74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5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4" r:id="rId3"/>
    <p:sldLayoutId id="2147483666" r:id="rId4"/>
    <p:sldLayoutId id="2147483677" r:id="rId5"/>
    <p:sldLayoutId id="2147483691" r:id="rId6"/>
    <p:sldLayoutId id="2147483690" r:id="rId7"/>
    <p:sldLayoutId id="2147483678" r:id="rId8"/>
    <p:sldLayoutId id="2147483684" r:id="rId9"/>
    <p:sldLayoutId id="2147483650" r:id="rId10"/>
    <p:sldLayoutId id="2147483675" r:id="rId11"/>
    <p:sldLayoutId id="2147483664" r:id="rId12"/>
    <p:sldLayoutId id="2147483680" r:id="rId13"/>
    <p:sldLayoutId id="2147483688" r:id="rId14"/>
    <p:sldLayoutId id="2147483689" r:id="rId15"/>
    <p:sldLayoutId id="2147483663" r:id="rId16"/>
    <p:sldLayoutId id="2147483672" r:id="rId17"/>
    <p:sldLayoutId id="2147483652" r:id="rId18"/>
    <p:sldLayoutId id="2147483655" r:id="rId19"/>
    <p:sldLayoutId id="2147483673" r:id="rId20"/>
    <p:sldLayoutId id="2147483681" r:id="rId21"/>
    <p:sldLayoutId id="2147483686" r:id="rId22"/>
    <p:sldLayoutId id="2147483659" r:id="rId23"/>
    <p:sldLayoutId id="2147483683" r:id="rId24"/>
    <p:sldLayoutId id="2147483667" r:id="rId25"/>
    <p:sldLayoutId id="2147483669" r:id="rId26"/>
    <p:sldLayoutId id="2147483685" r:id="rId27"/>
    <p:sldLayoutId id="2147483679" r:id="rId28"/>
    <p:sldLayoutId id="2147483660" r:id="rId29"/>
    <p:sldLayoutId id="2147483671" r:id="rId30"/>
    <p:sldLayoutId id="2147483687" r:id="rId31"/>
    <p:sldLayoutId id="2147483654" r:id="rId32"/>
    <p:sldLayoutId id="2147483657" r:id="rId33"/>
    <p:sldLayoutId id="2147483658" r:id="rId34"/>
    <p:sldLayoutId id="2147483692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ct val="0"/>
        </a:spcBef>
        <a:buFont typeface="Arial" pitchFamily="34" charset="0"/>
        <a:buNone/>
        <a:defRPr sz="26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5125" indent="-365125" algn="l" defTabSz="914400" rtl="0" eaLnBrk="1" latinLnBrk="0" hangingPunct="1">
        <a:lnSpc>
          <a:spcPct val="110000"/>
        </a:lnSpc>
        <a:spcBef>
          <a:spcPct val="0"/>
        </a:spcBef>
        <a:buClr>
          <a:schemeClr val="accent5"/>
        </a:buClr>
        <a:buFont typeface="Arial" pitchFamily="34" charset="0"/>
        <a:buChar char="•"/>
        <a:defRPr sz="2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20725" indent="-355600" algn="l" defTabSz="914400" rtl="0" eaLnBrk="1" latinLnBrk="0" hangingPunct="1">
        <a:lnSpc>
          <a:spcPct val="110000"/>
        </a:lnSpc>
        <a:spcBef>
          <a:spcPct val="0"/>
        </a:spcBef>
        <a:buClr>
          <a:schemeClr val="accent5"/>
        </a:buClr>
        <a:buFont typeface="Systeemlettertype regulier"/>
        <a:buChar char="-"/>
        <a:defRPr sz="26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9525" indent="0" algn="l" defTabSz="914400" rtl="0" eaLnBrk="1" latinLnBrk="0" hangingPunct="1">
        <a:lnSpc>
          <a:spcPct val="110000"/>
        </a:lnSpc>
        <a:spcBef>
          <a:spcPct val="0"/>
        </a:spcBef>
        <a:buFont typeface="Arial" pitchFamily="34" charset="0"/>
        <a:buNone/>
        <a:defRPr sz="2600" b="1" kern="1200">
          <a:solidFill>
            <a:schemeClr val="accent5"/>
          </a:solidFill>
          <a:latin typeface="+mn-lt"/>
          <a:ea typeface="+mn-ea"/>
          <a:cs typeface="+mn-cs"/>
        </a:defRPr>
      </a:lvl4pPr>
      <a:lvl5pPr marL="365125" indent="-365125" algn="l" defTabSz="914400" rtl="0" eaLnBrk="1" latinLnBrk="0" hangingPunct="1">
        <a:lnSpc>
          <a:spcPct val="110000"/>
        </a:lnSpc>
        <a:spcBef>
          <a:spcPct val="0"/>
        </a:spcBef>
        <a:buFont typeface="+mj-lt"/>
        <a:buAutoNum type="arabicPeriod"/>
        <a:defRPr sz="26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9525" indent="0" algn="l" defTabSz="914400" rtl="0" eaLnBrk="1" latinLnBrk="0" hangingPunct="1">
        <a:lnSpc>
          <a:spcPct val="110000"/>
        </a:lnSpc>
        <a:spcBef>
          <a:spcPct val="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271463" indent="-271463" algn="l" defTabSz="914400" rtl="0" eaLnBrk="1" latinLnBrk="0" hangingPunct="1">
        <a:lnSpc>
          <a:spcPct val="110000"/>
        </a:lnSpc>
        <a:spcBef>
          <a:spcPct val="0"/>
        </a:spcBef>
        <a:buClr>
          <a:schemeClr val="accent5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533400" indent="-261938" algn="l" defTabSz="914400" rtl="0" eaLnBrk="1" latinLnBrk="0" hangingPunct="1">
        <a:lnSpc>
          <a:spcPct val="110000"/>
        </a:lnSpc>
        <a:spcBef>
          <a:spcPct val="0"/>
        </a:spcBef>
        <a:buClr>
          <a:schemeClr val="accent5"/>
        </a:buClr>
        <a:buFont typeface="Systeemlettertype regulier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9525" indent="0" algn="l" defTabSz="914400" rtl="0" eaLnBrk="1" latinLnBrk="0" hangingPunct="1">
        <a:lnSpc>
          <a:spcPct val="110000"/>
        </a:lnSpc>
        <a:spcBef>
          <a:spcPct val="0"/>
        </a:spcBef>
        <a:buFont typeface="Arial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st">
            <a:extLst>
              <a:ext uri="{FF2B5EF4-FFF2-40B4-BE49-F238E27FC236}">
                <a16:creationId xmlns:a16="http://schemas.microsoft.com/office/drawing/2014/main" id="{DC10C1B9-A8E4-E049-AB8C-08CA05E68B5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 sz="8000" dirty="0"/>
              <a:t>Vlekkenplan Ede</a:t>
            </a:r>
            <a:br>
              <a:rPr lang="nl-NL" sz="8000" dirty="0"/>
            </a:br>
            <a:br>
              <a:rPr lang="nl-NL" dirty="0"/>
            </a:br>
            <a:endParaRPr lang="nl-NL" dirty="0"/>
          </a:p>
        </p:txBody>
      </p:sp>
      <p:sp>
        <p:nvSpPr>
          <p:cNvPr id="26" name="Tijdelijke aanduiding voor datum 25">
            <a:extLst>
              <a:ext uri="{FF2B5EF4-FFF2-40B4-BE49-F238E27FC236}">
                <a16:creationId xmlns:a16="http://schemas.microsoft.com/office/drawing/2014/main" id="{B661C02F-183B-CD28-EC93-295B29A2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C7E2-30FB-5643-A27A-B524AB847F90}" type="datetime1">
              <a:rPr lang="nl-NL" smtClean="0"/>
              <a:t>27-8-2025</a:t>
            </a:fld>
            <a:endParaRPr lang="nl-NL"/>
          </a:p>
        </p:txBody>
      </p:sp>
      <p:pic>
        <p:nvPicPr>
          <p:cNvPr id="3" name="Afbeelding 2" descr="Afbeelding met vogel, Graphics, kunst, clipart&#10;&#10;Automatisch gegenereerde beschrijving">
            <a:extLst>
              <a:ext uri="{FF2B5EF4-FFF2-40B4-BE49-F238E27FC236}">
                <a16:creationId xmlns:a16="http://schemas.microsoft.com/office/drawing/2014/main" id="{66B6F220-5515-8AA8-295A-7D6B05CDD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264" y="4171028"/>
            <a:ext cx="2349529" cy="2058185"/>
          </a:xfrm>
          <a:prstGeom prst="rect">
            <a:avLst/>
          </a:prstGeom>
        </p:spPr>
      </p:pic>
      <p:sp>
        <p:nvSpPr>
          <p:cNvPr id="11" name="Test">
            <a:extLst>
              <a:ext uri="{FF2B5EF4-FFF2-40B4-BE49-F238E27FC236}">
                <a16:creationId xmlns:a16="http://schemas.microsoft.com/office/drawing/2014/main" id="{B3DBAD57-3492-CF9B-99FB-D9D53659A9F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9207" y="2974452"/>
            <a:ext cx="9361714" cy="21651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/>
              <a:t>Optimalisatie Raadhuis &amp; De Doelen</a:t>
            </a:r>
            <a:br>
              <a:rPr lang="nl-NL" sz="8000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10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993F08E-F090-AF0B-0492-E1DCDEC41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70" y="764615"/>
            <a:ext cx="11536045" cy="4899065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3B60910C-2ED8-1901-5271-BBC498B1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760000" cy="1111024"/>
          </a:xfrm>
        </p:spPr>
        <p:txBody>
          <a:bodyPr/>
          <a:lstStyle/>
          <a:p>
            <a:r>
              <a:rPr lang="nl-NL" dirty="0"/>
              <a:t>Raadhuis vlekkenplan – optimalisatie – Bouwdeel D1</a:t>
            </a:r>
          </a:p>
        </p:txBody>
      </p:sp>
      <p:sp>
        <p:nvSpPr>
          <p:cNvPr id="70" name="Tijdelijke aanduiding voor datum 69">
            <a:extLst>
              <a:ext uri="{FF2B5EF4-FFF2-40B4-BE49-F238E27FC236}">
                <a16:creationId xmlns:a16="http://schemas.microsoft.com/office/drawing/2014/main" id="{D7D670B4-31FE-8D36-D87D-5F0F7839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71" name="Tijdelijke aanduiding voor dianummer 70">
            <a:extLst>
              <a:ext uri="{FF2B5EF4-FFF2-40B4-BE49-F238E27FC236}">
                <a16:creationId xmlns:a16="http://schemas.microsoft.com/office/drawing/2014/main" id="{C3B0B7D2-7D63-46EE-511A-20CCD976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6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C3E45-576F-2979-9B8A-528C4448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Tweede verdieping</a:t>
            </a:r>
          </a:p>
        </p:txBody>
      </p:sp>
      <p:sp>
        <p:nvSpPr>
          <p:cNvPr id="33" name="Tijdelijke aanduiding voor datum 32">
            <a:extLst>
              <a:ext uri="{FF2B5EF4-FFF2-40B4-BE49-F238E27FC236}">
                <a16:creationId xmlns:a16="http://schemas.microsoft.com/office/drawing/2014/main" id="{83E6D990-23E8-1A50-AAAB-D4A7795E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111-3581-364E-901B-8E5FA2ADFCC8}" type="datetime1">
              <a:rPr lang="nl-NL" smtClean="0"/>
              <a:t>27-8-2025</a:t>
            </a:fld>
            <a:endParaRPr lang="nl-NL"/>
          </a:p>
        </p:txBody>
      </p:sp>
      <p:sp>
        <p:nvSpPr>
          <p:cNvPr id="34" name="Tijdelijke aanduiding voor dianummer 33">
            <a:extLst>
              <a:ext uri="{FF2B5EF4-FFF2-40B4-BE49-F238E27FC236}">
                <a16:creationId xmlns:a16="http://schemas.microsoft.com/office/drawing/2014/main" id="{A3CEC396-969A-6E3E-6AB5-D3E8F033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11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1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3B60910C-2ED8-1901-5271-BBC498B1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27" y="326075"/>
            <a:ext cx="11760000" cy="1111024"/>
          </a:xfrm>
        </p:spPr>
        <p:txBody>
          <a:bodyPr/>
          <a:lstStyle/>
          <a:p>
            <a:r>
              <a:rPr lang="nl-NL" dirty="0"/>
              <a:t>Raadhuis vlekkenplan – optimalisatie– Bouwdeel B2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761737-08AB-43EA-D4A5-3D7D1C56C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69" y="1091682"/>
            <a:ext cx="9712464" cy="5327779"/>
          </a:xfrm>
          <a:prstGeom prst="rect">
            <a:avLst/>
          </a:prstGeom>
        </p:spPr>
      </p:pic>
      <p:sp>
        <p:nvSpPr>
          <p:cNvPr id="38" name="Tijdelijke aanduiding voor datum 37">
            <a:extLst>
              <a:ext uri="{FF2B5EF4-FFF2-40B4-BE49-F238E27FC236}">
                <a16:creationId xmlns:a16="http://schemas.microsoft.com/office/drawing/2014/main" id="{6729D4F7-6D5B-01C3-999E-A5EC704E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39" name="Tijdelijke aanduiding voor dianummer 38">
            <a:extLst>
              <a:ext uri="{FF2B5EF4-FFF2-40B4-BE49-F238E27FC236}">
                <a16:creationId xmlns:a16="http://schemas.microsoft.com/office/drawing/2014/main" id="{2BC2D1FB-1EAC-6311-6BF3-CA5D08C2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12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8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3B60910C-2ED8-1901-5271-BBC498B1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760000" cy="1111024"/>
          </a:xfrm>
        </p:spPr>
        <p:txBody>
          <a:bodyPr/>
          <a:lstStyle/>
          <a:p>
            <a:r>
              <a:rPr lang="nl-NL" dirty="0"/>
              <a:t>Raadhuis vlekkenplan – optimalisatie – Bouwdeel C2  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E92704D-669A-1DAF-8D0E-699EC1E15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302" y="1020239"/>
            <a:ext cx="8714792" cy="5451659"/>
          </a:xfrm>
          <a:prstGeom prst="rect">
            <a:avLst/>
          </a:prstGeom>
        </p:spPr>
      </p:pic>
      <p:sp>
        <p:nvSpPr>
          <p:cNvPr id="38" name="Tijdelijke aanduiding voor datum 37">
            <a:extLst>
              <a:ext uri="{FF2B5EF4-FFF2-40B4-BE49-F238E27FC236}">
                <a16:creationId xmlns:a16="http://schemas.microsoft.com/office/drawing/2014/main" id="{F495D5C4-7DC9-2680-07F5-29BB4C70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39" name="Tijdelijke aanduiding voor dianummer 38">
            <a:extLst>
              <a:ext uri="{FF2B5EF4-FFF2-40B4-BE49-F238E27FC236}">
                <a16:creationId xmlns:a16="http://schemas.microsoft.com/office/drawing/2014/main" id="{19B67835-F1FD-5D13-BF4A-4F4EF600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13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0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3B60910C-2ED8-1901-5271-BBC498B1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760000" cy="1111024"/>
          </a:xfrm>
        </p:spPr>
        <p:txBody>
          <a:bodyPr/>
          <a:lstStyle/>
          <a:p>
            <a:r>
              <a:rPr lang="nl-NL" dirty="0"/>
              <a:t>Raadhuis vlekkenplan – optimalisatie – Bouwdeel D2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2F0A020-D6BC-F352-EE5D-6F3B111A6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03"/>
          <a:stretch/>
        </p:blipFill>
        <p:spPr>
          <a:xfrm>
            <a:off x="225490" y="1045029"/>
            <a:ext cx="11574850" cy="4694064"/>
          </a:xfrm>
          <a:prstGeom prst="rect">
            <a:avLst/>
          </a:prstGeom>
        </p:spPr>
      </p:pic>
      <p:sp>
        <p:nvSpPr>
          <p:cNvPr id="38" name="Tijdelijke aanduiding voor datum 37">
            <a:extLst>
              <a:ext uri="{FF2B5EF4-FFF2-40B4-BE49-F238E27FC236}">
                <a16:creationId xmlns:a16="http://schemas.microsoft.com/office/drawing/2014/main" id="{73E88FF9-0633-D422-6EF6-22F75ACB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39" name="Tijdelijke aanduiding voor dianummer 38">
            <a:extLst>
              <a:ext uri="{FF2B5EF4-FFF2-40B4-BE49-F238E27FC236}">
                <a16:creationId xmlns:a16="http://schemas.microsoft.com/office/drawing/2014/main" id="{7718C0BB-2260-C025-313D-3660525B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14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C3E45-576F-2979-9B8A-528C4448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Derde verdieping</a:t>
            </a:r>
          </a:p>
        </p:txBody>
      </p:sp>
      <p:sp>
        <p:nvSpPr>
          <p:cNvPr id="31" name="Tijdelijke aanduiding voor datum 30">
            <a:extLst>
              <a:ext uri="{FF2B5EF4-FFF2-40B4-BE49-F238E27FC236}">
                <a16:creationId xmlns:a16="http://schemas.microsoft.com/office/drawing/2014/main" id="{C22F9A3D-276E-9638-1DF2-736D22BB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111-3581-364E-901B-8E5FA2ADFCC8}" type="datetime1">
              <a:rPr lang="nl-NL" smtClean="0"/>
              <a:t>27-8-2025</a:t>
            </a:fld>
            <a:endParaRPr lang="nl-NL"/>
          </a:p>
        </p:txBody>
      </p:sp>
      <p:sp>
        <p:nvSpPr>
          <p:cNvPr id="32" name="Tijdelijke aanduiding voor dianummer 31">
            <a:extLst>
              <a:ext uri="{FF2B5EF4-FFF2-40B4-BE49-F238E27FC236}">
                <a16:creationId xmlns:a16="http://schemas.microsoft.com/office/drawing/2014/main" id="{DAF99376-9F39-0488-60A5-8326C23D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15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3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3B60910C-2ED8-1901-5271-BBC498B1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27" y="326075"/>
            <a:ext cx="11760000" cy="1111024"/>
          </a:xfrm>
        </p:spPr>
        <p:txBody>
          <a:bodyPr/>
          <a:lstStyle/>
          <a:p>
            <a:r>
              <a:rPr lang="nl-NL" dirty="0"/>
              <a:t>Raadhuis vlekkenplan – optimalisatie– Bouwdeel B3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EEF0F5E-38A2-01AE-3CB7-78A5433D3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00" y="1089181"/>
            <a:ext cx="9815804" cy="5344319"/>
          </a:xfrm>
          <a:prstGeom prst="rect">
            <a:avLst/>
          </a:prstGeom>
        </p:spPr>
      </p:pic>
      <p:sp>
        <p:nvSpPr>
          <p:cNvPr id="38" name="Tijdelijke aanduiding voor datum 37">
            <a:extLst>
              <a:ext uri="{FF2B5EF4-FFF2-40B4-BE49-F238E27FC236}">
                <a16:creationId xmlns:a16="http://schemas.microsoft.com/office/drawing/2014/main" id="{70774552-7C83-F249-B8EC-602373D7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39" name="Tijdelijke aanduiding voor dianummer 38">
            <a:extLst>
              <a:ext uri="{FF2B5EF4-FFF2-40B4-BE49-F238E27FC236}">
                <a16:creationId xmlns:a16="http://schemas.microsoft.com/office/drawing/2014/main" id="{008F60EC-8C85-2E9E-F7D5-FCAB0E02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16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5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C3E45-576F-2979-9B8A-528C4448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Doelen</a:t>
            </a:r>
          </a:p>
        </p:txBody>
      </p:sp>
      <p:sp>
        <p:nvSpPr>
          <p:cNvPr id="69" name="Tijdelijke aanduiding voor datum 68">
            <a:extLst>
              <a:ext uri="{FF2B5EF4-FFF2-40B4-BE49-F238E27FC236}">
                <a16:creationId xmlns:a16="http://schemas.microsoft.com/office/drawing/2014/main" id="{2016778D-D7F5-B79A-3072-32E738CF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111-3581-364E-901B-8E5FA2ADFCC8}" type="datetime1">
              <a:rPr lang="nl-NL" smtClean="0"/>
              <a:t>27-8-2025</a:t>
            </a:fld>
            <a:endParaRPr lang="nl-NL"/>
          </a:p>
        </p:txBody>
      </p:sp>
      <p:sp>
        <p:nvSpPr>
          <p:cNvPr id="70" name="Tijdelijke aanduiding voor dianummer 69">
            <a:extLst>
              <a:ext uri="{FF2B5EF4-FFF2-40B4-BE49-F238E27FC236}">
                <a16:creationId xmlns:a16="http://schemas.microsoft.com/office/drawing/2014/main" id="{4C7294E3-4B72-8F23-0003-5781C4E9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17</a:t>
            </a:fld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F54C57F-4F5F-1798-5FAA-8F7604D386B3}"/>
              </a:ext>
            </a:extLst>
          </p:cNvPr>
          <p:cNvSpPr txBox="1">
            <a:spLocks/>
          </p:cNvSpPr>
          <p:nvPr/>
        </p:nvSpPr>
        <p:spPr>
          <a:xfrm>
            <a:off x="504000" y="2256339"/>
            <a:ext cx="10515600" cy="32228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Begane 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59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9A3C4867-B384-3DB0-28F3-81052107BF4E}"/>
              </a:ext>
            </a:extLst>
          </p:cNvPr>
          <p:cNvSpPr txBox="1"/>
          <p:nvPr/>
        </p:nvSpPr>
        <p:spPr>
          <a:xfrm>
            <a:off x="431998" y="432000"/>
            <a:ext cx="11351029" cy="1111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Doelen vlekkenplan – optimalisatie – Bouwdeel A0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D980C8-5930-AB9A-633C-583634138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27" y="1073020"/>
            <a:ext cx="8767025" cy="5352980"/>
          </a:xfrm>
          <a:prstGeom prst="rect">
            <a:avLst/>
          </a:prstGeom>
        </p:spPr>
      </p:pic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48A3A4C5-D29A-3AA0-D2DE-2A8E3CB7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41" name="Tijdelijke aanduiding voor dianummer 40">
            <a:extLst>
              <a:ext uri="{FF2B5EF4-FFF2-40B4-BE49-F238E27FC236}">
                <a16:creationId xmlns:a16="http://schemas.microsoft.com/office/drawing/2014/main" id="{1A9D7B7A-773C-CE87-D177-2C336335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18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9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>
            <a:extLst>
              <a:ext uri="{FF2B5EF4-FFF2-40B4-BE49-F238E27FC236}">
                <a16:creationId xmlns:a16="http://schemas.microsoft.com/office/drawing/2014/main" id="{290C3F37-679B-B46E-4DDF-1E9AE8756D1E}"/>
              </a:ext>
            </a:extLst>
          </p:cNvPr>
          <p:cNvSpPr txBox="1"/>
          <p:nvPr/>
        </p:nvSpPr>
        <p:spPr>
          <a:xfrm>
            <a:off x="431999" y="432000"/>
            <a:ext cx="11640395" cy="1111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Doelen vlekkenplan – optimalisatie – Bouwdeel B0 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AB5772C-2B34-6137-2205-431F53B93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16" y="1052520"/>
            <a:ext cx="9085224" cy="5625371"/>
          </a:xfrm>
          <a:prstGeom prst="rect">
            <a:avLst/>
          </a:prstGeom>
        </p:spPr>
      </p:pic>
      <p:sp>
        <p:nvSpPr>
          <p:cNvPr id="38" name="Tijdelijke aanduiding voor datum 37">
            <a:extLst>
              <a:ext uri="{FF2B5EF4-FFF2-40B4-BE49-F238E27FC236}">
                <a16:creationId xmlns:a16="http://schemas.microsoft.com/office/drawing/2014/main" id="{026B0F60-037E-F1D7-2B7D-FD8D5477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39" name="Tijdelijke aanduiding voor dianummer 38">
            <a:extLst>
              <a:ext uri="{FF2B5EF4-FFF2-40B4-BE49-F238E27FC236}">
                <a16:creationId xmlns:a16="http://schemas.microsoft.com/office/drawing/2014/main" id="{49140F21-CAC6-52FE-0065-644DA1B5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19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2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00EF85E9-691D-5073-B8AB-6E7211F8E013}"/>
              </a:ext>
            </a:extLst>
          </p:cNvPr>
          <p:cNvSpPr txBox="1"/>
          <p:nvPr/>
        </p:nvSpPr>
        <p:spPr>
          <a:xfrm>
            <a:off x="867428" y="1251367"/>
            <a:ext cx="10515600" cy="4355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125" indent="-365125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Arial" pitchFamily="34" charset="0"/>
              <a:buChar char="•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725" indent="-355600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Systeemlettertype regulier"/>
              <a:buChar char="-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6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365125" indent="-365125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1463" indent="-271463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33400" indent="-261938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Systeemlettertype regulier"/>
              <a:buChar char="-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endParaRPr lang="nl-NL" sz="2800" dirty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Uitgangspunten vlekkenplan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Concept Vlekkenplan</a:t>
            </a:r>
          </a:p>
          <a:p>
            <a:pPr marL="822325" lvl="1" indent="-457200"/>
            <a:r>
              <a:rPr lang="nl-NL" sz="2400" b="1" dirty="0">
                <a:solidFill>
                  <a:schemeClr val="bg1"/>
                </a:solidFill>
              </a:rPr>
              <a:t>Raadhuis</a:t>
            </a:r>
          </a:p>
          <a:p>
            <a:pPr marL="822325" lvl="1" indent="-457200"/>
            <a:r>
              <a:rPr lang="nl-NL" sz="2400" b="1" dirty="0">
                <a:solidFill>
                  <a:schemeClr val="bg1"/>
                </a:solidFill>
              </a:rPr>
              <a:t>De Doelen  </a:t>
            </a:r>
          </a:p>
          <a:p>
            <a:pPr marL="822325" lvl="1" indent="-457200"/>
            <a:r>
              <a:rPr lang="nl-NL" sz="2400" b="1" dirty="0">
                <a:solidFill>
                  <a:schemeClr val="bg1"/>
                </a:solidFill>
              </a:rPr>
              <a:t>Gemeentewerf</a:t>
            </a:r>
          </a:p>
          <a:p>
            <a:pPr marL="822325" lvl="1" indent="-457200"/>
            <a:r>
              <a:rPr lang="nl-NL" sz="2400" b="1" dirty="0">
                <a:solidFill>
                  <a:schemeClr val="bg1"/>
                </a:solidFill>
              </a:rPr>
              <a:t>Sterrenberg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Opmerkingen</a:t>
            </a:r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10527EE2-2687-44D2-ACFD-A1B81FE08859}"/>
              </a:ext>
            </a:extLst>
          </p:cNvPr>
          <p:cNvSpPr txBox="1"/>
          <p:nvPr/>
        </p:nvSpPr>
        <p:spPr>
          <a:xfrm>
            <a:off x="540000" y="540000"/>
            <a:ext cx="10515600" cy="32228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/>
              <a:t>Inhoud</a:t>
            </a:r>
          </a:p>
        </p:txBody>
      </p:sp>
      <p:sp>
        <p:nvSpPr>
          <p:cNvPr id="102" name="Tijdelijke aanduiding voor datum 101">
            <a:extLst>
              <a:ext uri="{FF2B5EF4-FFF2-40B4-BE49-F238E27FC236}">
                <a16:creationId xmlns:a16="http://schemas.microsoft.com/office/drawing/2014/main" id="{A539426E-13E8-5946-A213-A38AD1C4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D7D3-6214-B049-BFAB-DB5CB28D43BC}" type="datetime1">
              <a:rPr lang="nl-NL" smtClean="0"/>
              <a:t>27-8-2025</a:t>
            </a:fld>
            <a:endParaRPr lang="nl-NL"/>
          </a:p>
        </p:txBody>
      </p:sp>
      <p:sp>
        <p:nvSpPr>
          <p:cNvPr id="103" name="Tijdelijke aanduiding voor dianummer 102">
            <a:extLst>
              <a:ext uri="{FF2B5EF4-FFF2-40B4-BE49-F238E27FC236}">
                <a16:creationId xmlns:a16="http://schemas.microsoft.com/office/drawing/2014/main" id="{790618A7-1BB7-66E5-4F6B-E8FBBC9E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2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>
            <a:extLst>
              <a:ext uri="{FF2B5EF4-FFF2-40B4-BE49-F238E27FC236}">
                <a16:creationId xmlns:a16="http://schemas.microsoft.com/office/drawing/2014/main" id="{290C3F37-679B-B46E-4DDF-1E9AE8756D1E}"/>
              </a:ext>
            </a:extLst>
          </p:cNvPr>
          <p:cNvSpPr txBox="1"/>
          <p:nvPr/>
        </p:nvSpPr>
        <p:spPr>
          <a:xfrm>
            <a:off x="432000" y="432000"/>
            <a:ext cx="11455200" cy="1111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Doelen vlekkenplan – optimalisatie – Bouwdeel C0 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9F3B686-D499-02A8-B4C2-567C0DD32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92" y="1310047"/>
            <a:ext cx="8454046" cy="5306016"/>
          </a:xfrm>
          <a:prstGeom prst="rect">
            <a:avLst/>
          </a:prstGeom>
        </p:spPr>
      </p:pic>
      <p:sp>
        <p:nvSpPr>
          <p:cNvPr id="70" name="Tijdelijke aanduiding voor datum 69">
            <a:extLst>
              <a:ext uri="{FF2B5EF4-FFF2-40B4-BE49-F238E27FC236}">
                <a16:creationId xmlns:a16="http://schemas.microsoft.com/office/drawing/2014/main" id="{700B4D1A-F7BC-A3D4-732F-81013AB3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71" name="Tijdelijke aanduiding voor dianummer 70">
            <a:extLst>
              <a:ext uri="{FF2B5EF4-FFF2-40B4-BE49-F238E27FC236}">
                <a16:creationId xmlns:a16="http://schemas.microsoft.com/office/drawing/2014/main" id="{394F90E2-4CF1-4875-513B-B55D4A14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20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5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C3E45-576F-2979-9B8A-528C4448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Eerste verdieping</a:t>
            </a:r>
          </a:p>
        </p:txBody>
      </p:sp>
      <p:sp>
        <p:nvSpPr>
          <p:cNvPr id="21" name="Tijdelijke aanduiding voor datum 20">
            <a:extLst>
              <a:ext uri="{FF2B5EF4-FFF2-40B4-BE49-F238E27FC236}">
                <a16:creationId xmlns:a16="http://schemas.microsoft.com/office/drawing/2014/main" id="{02E83DAA-C0E0-2A12-911C-769BFE1B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111-3581-364E-901B-8E5FA2ADFCC8}" type="datetime1">
              <a:rPr lang="nl-NL" smtClean="0"/>
              <a:t>27-8-2025</a:t>
            </a:fld>
            <a:endParaRPr lang="nl-NL"/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FF6E62DA-3B62-EC60-3AEA-334AE676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21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4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>
            <a:extLst>
              <a:ext uri="{FF2B5EF4-FFF2-40B4-BE49-F238E27FC236}">
                <a16:creationId xmlns:a16="http://schemas.microsoft.com/office/drawing/2014/main" id="{290C3F37-679B-B46E-4DDF-1E9AE8756D1E}"/>
              </a:ext>
            </a:extLst>
          </p:cNvPr>
          <p:cNvSpPr txBox="1"/>
          <p:nvPr/>
        </p:nvSpPr>
        <p:spPr>
          <a:xfrm>
            <a:off x="431999" y="432000"/>
            <a:ext cx="11640395" cy="1111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Doelen vlekkenplan – optimalisatie – Bouwdeel B1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9F368A-D445-F2B4-5DA7-E4051D95F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777"/>
          <a:stretch/>
        </p:blipFill>
        <p:spPr>
          <a:xfrm>
            <a:off x="983786" y="1132941"/>
            <a:ext cx="9618900" cy="5024690"/>
          </a:xfrm>
          <a:prstGeom prst="rect">
            <a:avLst/>
          </a:prstGeom>
        </p:spPr>
      </p:pic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30CCFABE-A6F6-DAD2-E28F-DA9E52E7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41" name="Tijdelijke aanduiding voor dianummer 40">
            <a:extLst>
              <a:ext uri="{FF2B5EF4-FFF2-40B4-BE49-F238E27FC236}">
                <a16:creationId xmlns:a16="http://schemas.microsoft.com/office/drawing/2014/main" id="{3FCB27B6-7DDC-0394-5E55-9B4D272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22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7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>
            <a:extLst>
              <a:ext uri="{FF2B5EF4-FFF2-40B4-BE49-F238E27FC236}">
                <a16:creationId xmlns:a16="http://schemas.microsoft.com/office/drawing/2014/main" id="{290C3F37-679B-B46E-4DDF-1E9AE8756D1E}"/>
              </a:ext>
            </a:extLst>
          </p:cNvPr>
          <p:cNvSpPr txBox="1"/>
          <p:nvPr/>
        </p:nvSpPr>
        <p:spPr>
          <a:xfrm>
            <a:off x="432000" y="432000"/>
            <a:ext cx="11455200" cy="1111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Doelen vlekkenplan – optimalisatie – Bouwdeel C1 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4DFE06D-FB70-61D3-32A0-D46CB42EE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4" y="1045022"/>
            <a:ext cx="9047001" cy="5703919"/>
          </a:xfrm>
          <a:prstGeom prst="rect">
            <a:avLst/>
          </a:prstGeom>
        </p:spPr>
      </p:pic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2C0945E-1CF2-4C7B-5B2D-3C053871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41" name="Tijdelijke aanduiding voor dianummer 40">
            <a:extLst>
              <a:ext uri="{FF2B5EF4-FFF2-40B4-BE49-F238E27FC236}">
                <a16:creationId xmlns:a16="http://schemas.microsoft.com/office/drawing/2014/main" id="{49516DE4-E7C5-815A-7059-25A939D0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23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C3E45-576F-2979-9B8A-528C4448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Tweede verdieping</a:t>
            </a:r>
          </a:p>
        </p:txBody>
      </p:sp>
      <p:sp>
        <p:nvSpPr>
          <p:cNvPr id="19" name="Tijdelijke aanduiding voor datum 18">
            <a:extLst>
              <a:ext uri="{FF2B5EF4-FFF2-40B4-BE49-F238E27FC236}">
                <a16:creationId xmlns:a16="http://schemas.microsoft.com/office/drawing/2014/main" id="{C31B1437-05B6-EA04-C9AC-5C182170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111-3581-364E-901B-8E5FA2ADFCC8}" type="datetime1">
              <a:rPr lang="nl-NL" smtClean="0"/>
              <a:t>27-8-2025</a:t>
            </a:fld>
            <a:endParaRPr lang="nl-NL"/>
          </a:p>
        </p:txBody>
      </p:sp>
      <p:sp>
        <p:nvSpPr>
          <p:cNvPr id="20" name="Tijdelijke aanduiding voor dianummer 19">
            <a:extLst>
              <a:ext uri="{FF2B5EF4-FFF2-40B4-BE49-F238E27FC236}">
                <a16:creationId xmlns:a16="http://schemas.microsoft.com/office/drawing/2014/main" id="{D08F4165-3321-D19F-8473-B8377AF3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24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6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268E9684-F0AB-46C7-ADEE-3D55B1D0918D}"/>
              </a:ext>
            </a:extLst>
          </p:cNvPr>
          <p:cNvSpPr txBox="1"/>
          <p:nvPr/>
        </p:nvSpPr>
        <p:spPr>
          <a:xfrm>
            <a:off x="431999" y="268823"/>
            <a:ext cx="11513073" cy="1111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Doelen vlekkenplan – optimalisatie – Bouwdeel A2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BFC38FC-4FC4-4740-AA30-CD3784AE4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824335"/>
            <a:ext cx="9785772" cy="5810050"/>
          </a:xfrm>
          <a:prstGeom prst="rect">
            <a:avLst/>
          </a:prstGeom>
        </p:spPr>
      </p:pic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45090EEE-5C44-A2F5-BAF0-E1C1075C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41" name="Tijdelijke aanduiding voor dianummer 40">
            <a:extLst>
              <a:ext uri="{FF2B5EF4-FFF2-40B4-BE49-F238E27FC236}">
                <a16:creationId xmlns:a16="http://schemas.microsoft.com/office/drawing/2014/main" id="{DE6D4EF0-A425-FC59-3A2E-DC36CBC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25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1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>
            <a:extLst>
              <a:ext uri="{FF2B5EF4-FFF2-40B4-BE49-F238E27FC236}">
                <a16:creationId xmlns:a16="http://schemas.microsoft.com/office/drawing/2014/main" id="{290C3F37-679B-B46E-4DDF-1E9AE8756D1E}"/>
              </a:ext>
            </a:extLst>
          </p:cNvPr>
          <p:cNvSpPr txBox="1"/>
          <p:nvPr/>
        </p:nvSpPr>
        <p:spPr>
          <a:xfrm>
            <a:off x="431999" y="432000"/>
            <a:ext cx="11640395" cy="1111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Doelen vlekkenplan – optimalisatie – Bouwdeel B2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8430AE-E8A2-AAE5-BBF6-1CE8443D3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24" y="1179382"/>
            <a:ext cx="9806472" cy="5071556"/>
          </a:xfrm>
          <a:prstGeom prst="rect">
            <a:avLst/>
          </a:prstGeom>
        </p:spPr>
      </p:pic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EEF8EBE5-1BF1-8F08-FB2D-6FAF6F32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41" name="Tijdelijke aanduiding voor dianummer 40">
            <a:extLst>
              <a:ext uri="{FF2B5EF4-FFF2-40B4-BE49-F238E27FC236}">
                <a16:creationId xmlns:a16="http://schemas.microsoft.com/office/drawing/2014/main" id="{42A04788-F6DE-8E66-0F23-B2F54A12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26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0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>
            <a:extLst>
              <a:ext uri="{FF2B5EF4-FFF2-40B4-BE49-F238E27FC236}">
                <a16:creationId xmlns:a16="http://schemas.microsoft.com/office/drawing/2014/main" id="{290C3F37-679B-B46E-4DDF-1E9AE8756D1E}"/>
              </a:ext>
            </a:extLst>
          </p:cNvPr>
          <p:cNvSpPr txBox="1"/>
          <p:nvPr/>
        </p:nvSpPr>
        <p:spPr>
          <a:xfrm>
            <a:off x="432000" y="432000"/>
            <a:ext cx="11455200" cy="1111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Doelen vlekkenplan – optimalisatie – Bouwdeel C2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285025-9FBD-AC0A-6CF3-7D63C859E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71" y="846751"/>
            <a:ext cx="8918121" cy="5736656"/>
          </a:xfrm>
          <a:prstGeom prst="rect">
            <a:avLst/>
          </a:prstGeom>
        </p:spPr>
      </p:pic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1E4334C7-D22F-5BDE-3283-469A6533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41" name="Tijdelijke aanduiding voor dianummer 40">
            <a:extLst>
              <a:ext uri="{FF2B5EF4-FFF2-40B4-BE49-F238E27FC236}">
                <a16:creationId xmlns:a16="http://schemas.microsoft.com/office/drawing/2014/main" id="{FA143095-27FC-6ED8-7606-6FFD0F4F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27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9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F0D9F-2AAE-71BA-AD2B-ED024F2C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 Vlekkenplan</a:t>
            </a:r>
          </a:p>
        </p:txBody>
      </p:sp>
      <p:sp>
        <p:nvSpPr>
          <p:cNvPr id="69" name="Tijdelijke aanduiding voor datum 68">
            <a:extLst>
              <a:ext uri="{FF2B5EF4-FFF2-40B4-BE49-F238E27FC236}">
                <a16:creationId xmlns:a16="http://schemas.microsoft.com/office/drawing/2014/main" id="{2E6872A2-192A-DEA7-181D-8D1747EF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A14-4215-3B48-A2DC-C62B985F430D}" type="datetime1">
              <a:rPr lang="nl-NL" smtClean="0"/>
              <a:t>27-8-2025</a:t>
            </a:fld>
            <a:endParaRPr lang="nl-NL"/>
          </a:p>
        </p:txBody>
      </p:sp>
      <p:sp>
        <p:nvSpPr>
          <p:cNvPr id="70" name="Tijdelijke aanduiding voor dianummer 69">
            <a:extLst>
              <a:ext uri="{FF2B5EF4-FFF2-40B4-BE49-F238E27FC236}">
                <a16:creationId xmlns:a16="http://schemas.microsoft.com/office/drawing/2014/main" id="{B1B137C6-38F9-0A03-7C92-B0565D28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2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3B60910C-2ED8-1901-5271-BBC498B1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/>
              <a:t>Algemene uitgangspunten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555E42D-D49F-B71E-A950-81FBA4220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5664000" cy="4121149"/>
          </a:xfrm>
        </p:spPr>
        <p:txBody>
          <a:bodyPr/>
          <a:lstStyle/>
          <a:p>
            <a:r>
              <a:rPr lang="nl-NL"/>
              <a:t>Algemeen: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 err="1"/>
              <a:t>Flexfactor 0,6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/>
              <a:t>Hybride werken 40 – 60% thuiswerken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/>
              <a:t>Populatie 1071 fte (groei 12% - 1200 fte)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/>
              <a:t>39 afdelingen</a:t>
            </a:r>
          </a:p>
          <a:p>
            <a:endParaRPr lang="nl-NL"/>
          </a:p>
          <a:p>
            <a:r>
              <a:rPr lang="nl-NL"/>
              <a:t>Opgestelde profielen: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/>
              <a:t>Focus (42%)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/>
              <a:t>Dynamisch (40%)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/>
              <a:t>Communicatie (18%)</a:t>
            </a:r>
          </a:p>
          <a:p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02DB301-3528-580A-478D-7DBDBE483329}"/>
              </a:ext>
            </a:extLst>
          </p:cNvPr>
          <p:cNvSpPr txBox="1"/>
          <p:nvPr/>
        </p:nvSpPr>
        <p:spPr>
          <a:xfrm>
            <a:off x="867428" y="1251367"/>
            <a:ext cx="10515600" cy="4355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125" indent="-365125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Arial" pitchFamily="34" charset="0"/>
              <a:buChar char="•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725" indent="-355600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Systeemlettertype regulier"/>
              <a:buChar char="-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6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365125" indent="-365125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1463" indent="-271463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33400" indent="-261938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Systeemlettertype regulier"/>
              <a:buChar char="-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754C4E-DEC5-421C-DA0A-EC6FAC261E5C}"/>
              </a:ext>
            </a:extLst>
          </p:cNvPr>
          <p:cNvSpPr txBox="1"/>
          <p:nvPr/>
        </p:nvSpPr>
        <p:spPr>
          <a:xfrm>
            <a:off x="432000" y="5927074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/>
              <a:t>Bron:</a:t>
            </a:r>
          </a:p>
          <a:p>
            <a:pPr marL="342900" indent="-342900">
              <a:buAutoNum type="arabicPeriod"/>
            </a:pPr>
            <a:r>
              <a:rPr lang="nl-NL" sz="1200"/>
              <a:t>Bijlage 4 memo aanzet vastgoedstrategie</a:t>
            </a:r>
          </a:p>
          <a:p>
            <a:pPr marL="342900" indent="-342900">
              <a:buAutoNum type="arabicPeriod"/>
            </a:pPr>
            <a:r>
              <a:rPr lang="nl-NL" sz="1200"/>
              <a:t>Bijlage 2 uitgangspunten huisvestingsplan samengevat</a:t>
            </a:r>
          </a:p>
          <a:p>
            <a:pPr marL="342900" indent="-342900">
              <a:buAutoNum type="arabicPeriod"/>
            </a:pPr>
            <a:r>
              <a:rPr lang="nl-NL" sz="1200"/>
              <a:t>KTO 2024</a:t>
            </a:r>
          </a:p>
        </p:txBody>
      </p:sp>
      <p:pic>
        <p:nvPicPr>
          <p:cNvPr id="3" name="object" descr="grey.jpg">
            <a:extLst>
              <a:ext uri="{FF2B5EF4-FFF2-40B4-BE49-F238E27FC236}">
                <a16:creationId xmlns:a16="http://schemas.microsoft.com/office/drawing/2014/main" id="{D1831CE5-3FB0-BEAD-708C-257558321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58932" y="4012489"/>
            <a:ext cx="5664000" cy="25884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F73689A5-198F-A9DA-EF22-2338E6D85DDB}"/>
              </a:ext>
            </a:extLst>
          </p:cNvPr>
          <p:cNvSpPr txBox="1"/>
          <p:nvPr/>
        </p:nvSpPr>
        <p:spPr>
          <a:xfrm>
            <a:off x="6258932" y="1799999"/>
            <a:ext cx="5664000" cy="4121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125" indent="-365125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Arial" pitchFamily="34" charset="0"/>
              <a:buChar char="•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725" indent="-355600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Systeemlettertype regulier"/>
              <a:buChar char="-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6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365125" indent="-365125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1463" indent="-271463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33400" indent="-261938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Systeemlettertype regulier"/>
              <a:buChar char="-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Algemeen behoefte aan plek voor: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/>
              <a:t>Rustig werken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/>
              <a:t>Telefoneren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/>
              <a:t>Vergaderen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/>
              <a:t>Overleg met teams</a:t>
            </a:r>
          </a:p>
          <a:p>
            <a:endParaRPr lang="nl-NL"/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08402A15-BCB5-79A3-1F81-DB8A2D65E03B}"/>
              </a:ext>
            </a:extLst>
          </p:cNvPr>
          <p:cNvSpPr/>
          <p:nvPr/>
        </p:nvSpPr>
        <p:spPr>
          <a:xfrm>
            <a:off x="8682075" y="2237508"/>
            <a:ext cx="559836" cy="14303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891562D5-4D57-0B7E-FBF8-3ADA246A17C6}"/>
              </a:ext>
            </a:extLst>
          </p:cNvPr>
          <p:cNvSpPr txBox="1"/>
          <p:nvPr/>
        </p:nvSpPr>
        <p:spPr>
          <a:xfrm>
            <a:off x="7684528" y="2843650"/>
            <a:ext cx="5664000" cy="4756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125" indent="-365125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Arial" pitchFamily="34" charset="0"/>
              <a:buChar char="•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725" indent="-355600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Systeemlettertype regulier"/>
              <a:buChar char="-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6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365125" indent="-365125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 sz="2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1463" indent="-271463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33400" indent="-261938" algn="l" defTabSz="914400" rtl="0" eaLnBrk="1" latinLnBrk="0" hangingPunct="1"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Font typeface="Systeemlettertype regulier"/>
              <a:buChar char="-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9525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/>
              <a:t>Variatie werkplekken</a:t>
            </a:r>
          </a:p>
        </p:txBody>
      </p:sp>
      <p:sp>
        <p:nvSpPr>
          <p:cNvPr id="27" name="Tijdelijke aanduiding voor datum 26">
            <a:extLst>
              <a:ext uri="{FF2B5EF4-FFF2-40B4-BE49-F238E27FC236}">
                <a16:creationId xmlns:a16="http://schemas.microsoft.com/office/drawing/2014/main" id="{92D0F8BC-CAEB-25DC-0744-E9DE22B7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F40-2AB1-E745-8741-0CA2F95B670A}" type="datetime1">
              <a:rPr lang="nl-NL" smtClean="0"/>
              <a:t>27-8-2025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0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C3E45-576F-2979-9B8A-528C4448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Raadhuis</a:t>
            </a:r>
          </a:p>
        </p:txBody>
      </p:sp>
      <p:sp>
        <p:nvSpPr>
          <p:cNvPr id="69" name="Tijdelijke aanduiding voor datum 68">
            <a:extLst>
              <a:ext uri="{FF2B5EF4-FFF2-40B4-BE49-F238E27FC236}">
                <a16:creationId xmlns:a16="http://schemas.microsoft.com/office/drawing/2014/main" id="{F2536676-8963-B17E-9944-09C22D0B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111-3581-364E-901B-8E5FA2ADFCC8}" type="datetime1">
              <a:rPr lang="nl-NL" smtClean="0"/>
              <a:t>27-8-2025</a:t>
            </a:fld>
            <a:endParaRPr lang="nl-NL"/>
          </a:p>
        </p:txBody>
      </p:sp>
      <p:sp>
        <p:nvSpPr>
          <p:cNvPr id="70" name="Tijdelijke aanduiding voor dianummer 69">
            <a:extLst>
              <a:ext uri="{FF2B5EF4-FFF2-40B4-BE49-F238E27FC236}">
                <a16:creationId xmlns:a16="http://schemas.microsoft.com/office/drawing/2014/main" id="{82480FA1-D9D6-213F-DF19-1C04BD65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5</a:t>
            </a:fld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BADE3FD-E0C5-D054-C38B-DD05911BC8CE}"/>
              </a:ext>
            </a:extLst>
          </p:cNvPr>
          <p:cNvSpPr txBox="1">
            <a:spLocks/>
          </p:cNvSpPr>
          <p:nvPr/>
        </p:nvSpPr>
        <p:spPr>
          <a:xfrm>
            <a:off x="504000" y="2151425"/>
            <a:ext cx="10515600" cy="32228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Begane 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0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3B60910C-2ED8-1901-5271-BBC498B1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27" y="326075"/>
            <a:ext cx="11760000" cy="1111024"/>
          </a:xfrm>
        </p:spPr>
        <p:txBody>
          <a:bodyPr/>
          <a:lstStyle/>
          <a:p>
            <a:r>
              <a:rPr lang="nl-NL" dirty="0"/>
              <a:t>Raadhuis vlekkenplan – optimalisatie – Bouwdeel B0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E95643-B2E6-347D-019C-F0388620C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41" y="1135670"/>
            <a:ext cx="9991966" cy="5396255"/>
          </a:xfrm>
          <a:prstGeom prst="rect">
            <a:avLst/>
          </a:prstGeom>
        </p:spPr>
      </p:pic>
      <p:sp>
        <p:nvSpPr>
          <p:cNvPr id="70" name="Tijdelijke aanduiding voor datum 69">
            <a:extLst>
              <a:ext uri="{FF2B5EF4-FFF2-40B4-BE49-F238E27FC236}">
                <a16:creationId xmlns:a16="http://schemas.microsoft.com/office/drawing/2014/main" id="{4A5197B9-C0D0-6773-F5A3-72091FF8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71" name="Tijdelijke aanduiding voor dianummer 70">
            <a:extLst>
              <a:ext uri="{FF2B5EF4-FFF2-40B4-BE49-F238E27FC236}">
                <a16:creationId xmlns:a16="http://schemas.microsoft.com/office/drawing/2014/main" id="{A2076B77-AD0F-C5EB-1E18-3DA043E2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6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C3E45-576F-2979-9B8A-528C4448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Eerste verdieping</a:t>
            </a:r>
          </a:p>
        </p:txBody>
      </p:sp>
      <p:sp>
        <p:nvSpPr>
          <p:cNvPr id="35" name="Tijdelijke aanduiding voor datum 34">
            <a:extLst>
              <a:ext uri="{FF2B5EF4-FFF2-40B4-BE49-F238E27FC236}">
                <a16:creationId xmlns:a16="http://schemas.microsoft.com/office/drawing/2014/main" id="{5CF57BC4-92EB-4422-861D-1FBED9C3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111-3581-364E-901B-8E5FA2ADFCC8}" type="datetime1">
              <a:rPr lang="nl-NL" smtClean="0"/>
              <a:t>27-8-2025</a:t>
            </a:fld>
            <a:endParaRPr lang="nl-NL"/>
          </a:p>
        </p:txBody>
      </p:sp>
      <p:sp>
        <p:nvSpPr>
          <p:cNvPr id="36" name="Tijdelijke aanduiding voor dianummer 35">
            <a:extLst>
              <a:ext uri="{FF2B5EF4-FFF2-40B4-BE49-F238E27FC236}">
                <a16:creationId xmlns:a16="http://schemas.microsoft.com/office/drawing/2014/main" id="{B50B7649-6B63-506F-A555-1A2217AB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7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5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3B60910C-2ED8-1901-5271-BBC498B1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760000" cy="1111024"/>
          </a:xfrm>
        </p:spPr>
        <p:txBody>
          <a:bodyPr/>
          <a:lstStyle/>
          <a:p>
            <a:r>
              <a:rPr lang="nl-NL" dirty="0"/>
              <a:t>Raadhuis vlekkenplan – optimalisatie – Bouwdeel B1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B866BF-D370-3C8B-EE41-1E8AA2F8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65" y="1165374"/>
            <a:ext cx="9587734" cy="5182934"/>
          </a:xfrm>
          <a:prstGeom prst="rect">
            <a:avLst/>
          </a:prstGeom>
        </p:spPr>
      </p:pic>
      <p:sp>
        <p:nvSpPr>
          <p:cNvPr id="70" name="Tijdelijke aanduiding voor datum 69">
            <a:extLst>
              <a:ext uri="{FF2B5EF4-FFF2-40B4-BE49-F238E27FC236}">
                <a16:creationId xmlns:a16="http://schemas.microsoft.com/office/drawing/2014/main" id="{8DB42FCE-6414-85F2-648F-9473E563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71" name="Tijdelijke aanduiding voor dianummer 70">
            <a:extLst>
              <a:ext uri="{FF2B5EF4-FFF2-40B4-BE49-F238E27FC236}">
                <a16:creationId xmlns:a16="http://schemas.microsoft.com/office/drawing/2014/main" id="{709D1525-316A-778F-4CA8-9037CDE4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18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3B60910C-2ED8-1901-5271-BBC498B1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760000" cy="1111024"/>
          </a:xfrm>
        </p:spPr>
        <p:txBody>
          <a:bodyPr/>
          <a:lstStyle/>
          <a:p>
            <a:r>
              <a:rPr lang="nl-NL" dirty="0"/>
              <a:t>Raadhuis vlekkenplan – optimalisatie – Bouwdeel C1  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383BE7-D46D-B686-0FD5-A9FE1C3B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74" y="1167068"/>
            <a:ext cx="8761710" cy="5083870"/>
          </a:xfrm>
          <a:prstGeom prst="rect">
            <a:avLst/>
          </a:prstGeom>
        </p:spPr>
      </p:pic>
      <p:sp>
        <p:nvSpPr>
          <p:cNvPr id="70" name="Tijdelijke aanduiding voor datum 69">
            <a:extLst>
              <a:ext uri="{FF2B5EF4-FFF2-40B4-BE49-F238E27FC236}">
                <a16:creationId xmlns:a16="http://schemas.microsoft.com/office/drawing/2014/main" id="{540950CC-287E-78CC-AAA6-67EAB443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DAE-789C-B044-9221-C94B3A625157}" type="datetime1">
              <a:rPr lang="nl-NL" smtClean="0"/>
              <a:t>27-8-2025</a:t>
            </a:fld>
            <a:endParaRPr lang="nl-NL"/>
          </a:p>
        </p:txBody>
      </p:sp>
      <p:sp>
        <p:nvSpPr>
          <p:cNvPr id="71" name="Tijdelijke aanduiding voor dianummer 70">
            <a:extLst>
              <a:ext uri="{FF2B5EF4-FFF2-40B4-BE49-F238E27FC236}">
                <a16:creationId xmlns:a16="http://schemas.microsoft.com/office/drawing/2014/main" id="{F7E2485A-D29D-493B-56E7-7CF67AB8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C18B-9110-5B47-B51B-30B691C7450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2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20348.0"/>
  <p:tag name="AS_RELEASE_DATE" val="2024.01.14"/>
  <p:tag name="AS_TITLE" val="Aspose.Slides for .NET 4.0 Client Profile"/>
  <p:tag name="AS_VERSION" val="24.1"/>
  <p:tag name="BEDRIJF" val="Hevo"/>
  <p:tag name="BEDRIJFID" val="1"/>
  <p:tag name="SJABLOON" val="Presentatie"/>
  <p:tag name="TAAL" val="Nederlands"/>
  <p:tag name="TITELAUTEURS" val="0"/>
  <p:tag name="VIEWOFFICEVERSIE" val="2024.1.4.5"/>
  <p:tag name="TITEL" val="Vlekkenplan EdeConcept 1"/>
  <p:tag name="DATUM" val="45562,4575674653"/>
  <p:tag name="DATUMTEKST" val="27-9-20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PIEERNAARPRESENTATIE" val="1"/>
  <p:tag name="TYPE" val="Presentatietite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4.1.4.5"/>
</p:tagLst>
</file>

<file path=ppt/theme/theme1.xml><?xml version="1.0" encoding="utf-8"?>
<a:theme xmlns:a="http://schemas.openxmlformats.org/drawingml/2006/main" name="HEVO">
  <a:themeElements>
    <a:clrScheme name="HEVO">
      <a:dk1>
        <a:srgbClr val="000000"/>
      </a:dk1>
      <a:lt1>
        <a:srgbClr val="FFFFFF"/>
      </a:lt1>
      <a:dk2>
        <a:srgbClr val="23324E"/>
      </a:dk2>
      <a:lt2>
        <a:srgbClr val="BCC9CE"/>
      </a:lt2>
      <a:accent1>
        <a:srgbClr val="736457"/>
      </a:accent1>
      <a:accent2>
        <a:srgbClr val="308C2C"/>
      </a:accent2>
      <a:accent3>
        <a:srgbClr val="008B92"/>
      </a:accent3>
      <a:accent4>
        <a:srgbClr val="A0934C"/>
      </a:accent4>
      <a:accent5>
        <a:srgbClr val="79929D"/>
      </a:accent5>
      <a:accent6>
        <a:srgbClr val="ED6953"/>
      </a:accent6>
      <a:hlink>
        <a:srgbClr val="53B0D7"/>
      </a:hlink>
      <a:folHlink>
        <a:srgbClr val="0E572C"/>
      </a:folHlink>
    </a:clrScheme>
    <a:fontScheme name="Calibri">
      <a:maj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.potx" id="{6705D7D6-BD24-4F55-A4E2-39FD9CB91AAD}" vid="{39FD2B02-0637-4E34-863F-B15DC5018EF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0</TotalTime>
  <Words>294</Words>
  <Application>Microsoft Office PowerPoint</Application>
  <PresentationFormat>Breedbeeld</PresentationFormat>
  <Paragraphs>129</Paragraphs>
  <Slides>27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Systeemlettertype regulier</vt:lpstr>
      <vt:lpstr>HEVO</vt:lpstr>
      <vt:lpstr>Vlekkenplan Ede  </vt:lpstr>
      <vt:lpstr>PowerPoint-presentatie</vt:lpstr>
      <vt:lpstr>Uitgangspunten Vlekkenplan</vt:lpstr>
      <vt:lpstr>Algemene uitgangspunten</vt:lpstr>
      <vt:lpstr>Raadhuis</vt:lpstr>
      <vt:lpstr>Raadhuis vlekkenplan – optimalisatie – Bouwdeel B0</vt:lpstr>
      <vt:lpstr>Eerste verdieping</vt:lpstr>
      <vt:lpstr>Raadhuis vlekkenplan – optimalisatie – Bouwdeel B1</vt:lpstr>
      <vt:lpstr>Raadhuis vlekkenplan – optimalisatie – Bouwdeel C1   </vt:lpstr>
      <vt:lpstr>Raadhuis vlekkenplan – optimalisatie – Bouwdeel D1</vt:lpstr>
      <vt:lpstr>Tweede verdieping</vt:lpstr>
      <vt:lpstr>Raadhuis vlekkenplan – optimalisatie– Bouwdeel B2</vt:lpstr>
      <vt:lpstr>Raadhuis vlekkenplan – optimalisatie – Bouwdeel C2   </vt:lpstr>
      <vt:lpstr>Raadhuis vlekkenplan – optimalisatie – Bouwdeel D2</vt:lpstr>
      <vt:lpstr>Derde verdieping</vt:lpstr>
      <vt:lpstr>Raadhuis vlekkenplan – optimalisatie– Bouwdeel B3</vt:lpstr>
      <vt:lpstr>De Doelen</vt:lpstr>
      <vt:lpstr>PowerPoint-presentatie</vt:lpstr>
      <vt:lpstr>PowerPoint-presentatie</vt:lpstr>
      <vt:lpstr>PowerPoint-presentatie</vt:lpstr>
      <vt:lpstr>Eerste verdieping</vt:lpstr>
      <vt:lpstr>PowerPoint-presentatie</vt:lpstr>
      <vt:lpstr>PowerPoint-presentatie</vt:lpstr>
      <vt:lpstr>Tweede verdieping</vt:lpstr>
      <vt:lpstr>PowerPoint-presentatie</vt:lpstr>
      <vt:lpstr>PowerPoint-presentatie</vt:lpstr>
      <vt:lpstr>PowerPoint-presentatie</vt:lpstr>
    </vt:vector>
  </TitlesOfParts>
  <Company>Hevo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Vlekkenplan Ede_x000b_Concept 1</dc:title>
  <dc:subject>Vlekkenplan concept 1 Ede (met alle modules)</dc:subject>
  <dc:creator>Eefke Winkelmolen</dc:creator>
  <cp:keywords>1311809-0040</cp:keywords>
  <cp:lastModifiedBy>Leeuw, Raymond de</cp:lastModifiedBy>
  <cp:revision>150</cp:revision>
  <cp:lastPrinted>2021-02-17T14:01:02Z</cp:lastPrinted>
  <dcterms:created xsi:type="dcterms:W3CDTF">2022-03-23T13:34:09Z</dcterms:created>
  <dcterms:modified xsi:type="dcterms:W3CDTF">2025-08-27T11:16:56Z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db_BeveiligingsniveauID">
    <vt:lpwstr>4</vt:lpwstr>
  </property>
  <property fmtid="{D5CDD505-2E9C-101B-9397-08002B2CF9AE}" pid="3" name="idb_ContentType">
    <vt:lpwstr>Inkomend document</vt:lpwstr>
  </property>
  <property fmtid="{D5CDD505-2E9C-101B-9397-08002B2CF9AE}" pid="4" name="idb_Datum">
    <vt:lpwstr>2024-09-25T00:00:00</vt:lpwstr>
  </property>
  <property fmtid="{D5CDD505-2E9C-101B-9397-08002B2CF9AE}" pid="5" name="idb_DestinationDocumentPath">
    <vt:lpwstr>\\hev-docs.digioffice.tbi.lan\datahev$\DigiOfficeDocumenten\Projecten\1311809\1\2024\1311809-0040.pptx</vt:lpwstr>
  </property>
  <property fmtid="{D5CDD505-2E9C-101B-9397-08002B2CF9AE}" pid="6" name="idb_DocTypeID">
    <vt:lpwstr>I</vt:lpwstr>
  </property>
  <property fmtid="{D5CDD505-2E9C-101B-9397-08002B2CF9AE}" pid="7" name="idb_DocumentID">
    <vt:lpwstr>687e62d1-277a-425c-85a8-0f6226970e1e</vt:lpwstr>
  </property>
  <property fmtid="{D5CDD505-2E9C-101B-9397-08002B2CF9AE}" pid="8" name="idb_Documentsoort">
    <vt:lpwstr>Presentatie</vt:lpwstr>
  </property>
  <property fmtid="{D5CDD505-2E9C-101B-9397-08002B2CF9AE}" pid="9" name="idb_DocumentsoortID">
    <vt:lpwstr>216</vt:lpwstr>
  </property>
  <property fmtid="{D5CDD505-2E9C-101B-9397-08002B2CF9AE}" pid="10" name="idb_GebrID">
    <vt:lpwstr>32731</vt:lpwstr>
  </property>
  <property fmtid="{D5CDD505-2E9C-101B-9397-08002B2CF9AE}" pid="11" name="idb_Gebruiker">
    <vt:lpwstr>E. (Eefke) Winkelmolen</vt:lpwstr>
  </property>
  <property fmtid="{D5CDD505-2E9C-101B-9397-08002B2CF9AE}" pid="12" name="idb_HasUnsavedChangesInDocument">
    <vt:lpwstr>False</vt:lpwstr>
  </property>
  <property fmtid="{D5CDD505-2E9C-101B-9397-08002B2CF9AE}" pid="13" name="idb_IntAfdID">
    <vt:lpwstr>5</vt:lpwstr>
  </property>
  <property fmtid="{D5CDD505-2E9C-101B-9397-08002B2CF9AE}" pid="14" name="idb_IntBedrID">
    <vt:lpwstr>1</vt:lpwstr>
  </property>
  <property fmtid="{D5CDD505-2E9C-101B-9397-08002B2CF9AE}" pid="15" name="idb_InternBedrijf">
    <vt:lpwstr>HEVO</vt:lpwstr>
  </property>
  <property fmtid="{D5CDD505-2E9C-101B-9397-08002B2CF9AE}" pid="16" name="idb_InterneAfdeling">
    <vt:lpwstr>HEVO</vt:lpwstr>
  </property>
  <property fmtid="{D5CDD505-2E9C-101B-9397-08002B2CF9AE}" pid="17" name="idb_IsGeopendVanafAndereLocatie">
    <vt:lpwstr/>
  </property>
  <property fmtid="{D5CDD505-2E9C-101B-9397-08002B2CF9AE}" pid="18" name="idb_Nr">
    <vt:lpwstr>1311809-0040</vt:lpwstr>
  </property>
  <property fmtid="{D5CDD505-2E9C-101B-9397-08002B2CF9AE}" pid="19" name="idb_Onderwerp">
    <vt:lpwstr>Vlekkenplan concept 1 Ede (met alle modules)</vt:lpwstr>
  </property>
  <property fmtid="{D5CDD505-2E9C-101B-9397-08002B2CF9AE}" pid="20" name="idb_Project">
    <vt:lpwstr>1311809 Vlekkenplan gemeente Ede</vt:lpwstr>
  </property>
  <property fmtid="{D5CDD505-2E9C-101B-9397-08002B2CF9AE}" pid="21" name="idb_Projfase">
    <vt:lpwstr/>
  </property>
  <property fmtid="{D5CDD505-2E9C-101B-9397-08002B2CF9AE}" pid="22" name="idb_ProjfaseID">
    <vt:lpwstr/>
  </property>
  <property fmtid="{D5CDD505-2E9C-101B-9397-08002B2CF9AE}" pid="23" name="idb_ProjID">
    <vt:lpwstr>33911</vt:lpwstr>
  </property>
  <property fmtid="{D5CDD505-2E9C-101B-9397-08002B2CF9AE}" pid="24" name="idb_RootDocumentID">
    <vt:lpwstr>687e62d1-277a-425c-85a8-0f6226970e1e</vt:lpwstr>
  </property>
  <property fmtid="{D5CDD505-2E9C-101B-9397-08002B2CF9AE}" pid="25" name="idb_SourceDocumentPath">
    <vt:lpwstr>\\hev-docs.digioffice.tbi.lan\datahev$\DigiOfficeDocumenten\Projecten\1311809\1\2024\1311809-0039.pptx</vt:lpwstr>
  </property>
  <property fmtid="{D5CDD505-2E9C-101B-9397-08002B2CF9AE}" pid="26" name="idb_VersieNr">
    <vt:lpwstr>0.1</vt:lpwstr>
  </property>
</Properties>
</file>