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omments/modernComment_10F_6B1185B4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  <p:sldMasterId id="2147483741" r:id="rId5"/>
  </p:sldMasterIdLst>
  <p:notesMasterIdLst>
    <p:notesMasterId r:id="rId31"/>
  </p:notesMasterIdLst>
  <p:handoutMasterIdLst>
    <p:handoutMasterId r:id="rId32"/>
  </p:handoutMasterIdLst>
  <p:sldIdLst>
    <p:sldId id="257" r:id="rId6"/>
    <p:sldId id="268" r:id="rId7"/>
    <p:sldId id="344" r:id="rId8"/>
    <p:sldId id="274" r:id="rId9"/>
    <p:sldId id="275" r:id="rId10"/>
    <p:sldId id="314" r:id="rId11"/>
    <p:sldId id="345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48" r:id="rId21"/>
    <p:sldId id="336" r:id="rId22"/>
    <p:sldId id="338" r:id="rId23"/>
    <p:sldId id="340" r:id="rId24"/>
    <p:sldId id="341" r:id="rId25"/>
    <p:sldId id="343" r:id="rId26"/>
    <p:sldId id="270" r:id="rId27"/>
    <p:sldId id="349" r:id="rId28"/>
    <p:sldId id="271" r:id="rId29"/>
    <p:sldId id="272" r:id="rId3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18" userDrawn="1">
          <p15:clr>
            <a:srgbClr val="A4A3A4"/>
          </p15:clr>
        </p15:guide>
        <p15:guide id="2" orient="horz" pos="2160">
          <p15:clr>
            <a:srgbClr val="A4A3A4"/>
          </p15:clr>
        </p15:guide>
        <p15:guide id="3" orient="horz" pos="10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CBB0E50-8EB3-F4D7-3807-DEE76E487360}" name="Berg, N.A. van den (Nicolette) - DGLM" initials="NB" userId="S::nicolette.vanden.berg@minienw.nl::86354fbb-87c8-4ada-9076-ffc04ea6f9fa" providerId="AD"/>
  <p188:author id="{283FA7E2-0BBC-D515-678A-56688D7EB42E}" name="Weegen, T. van der (Tom) - DGLM" initials="TW" userId="S::tom.vander.weegen@minienw.nl::5833f1d8-cf73-4c70-9cc0-d521be3cf9a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eur" initials="A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1E4AEA4-8DFA-4A89-87EB-49C32662AFE0}" styleName="Stijl, gemiddeld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539" autoAdjust="0"/>
    <p:restoredTop sz="94341" autoAdjust="0"/>
  </p:normalViewPr>
  <p:slideViewPr>
    <p:cSldViewPr snapToGrid="0">
      <p:cViewPr varScale="1">
        <p:scale>
          <a:sx n="98" d="100"/>
          <a:sy n="98" d="100"/>
        </p:scale>
        <p:origin x="84" y="366"/>
      </p:cViewPr>
      <p:guideLst>
        <p:guide pos="518"/>
        <p:guide orient="horz" pos="2160"/>
        <p:guide orient="horz" pos="10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5224"/>
    </p:cViewPr>
  </p:sorterViewPr>
  <p:notesViewPr>
    <p:cSldViewPr snapToGrid="0">
      <p:cViewPr varScale="1">
        <p:scale>
          <a:sx n="79" d="100"/>
          <a:sy n="79" d="100"/>
        </p:scale>
        <p:origin x="394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commentAuthors" Target="commentAuthor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omments/modernComment_10F_6B1185B4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64B97AE-D95F-4888-92AD-C8B2837DD7AD}" authorId="{283FA7E2-0BBC-D515-678A-56688D7EB42E}" created="2025-12-02T12:32:45.925">
    <pc:sldMkLst xmlns:pc="http://schemas.microsoft.com/office/powerpoint/2013/main/command">
      <pc:docMk/>
      <pc:sldMk cId="1796310452" sldId="271"/>
    </pc:sldMkLst>
    <p188:txBody>
      <a:bodyPr/>
      <a:lstStyle/>
      <a:p>
        <a:r>
          <a:rPr lang="nl-NL"/>
          <a:t>Kan deze sheet niet weg? Er staan geen vragen op...? Bovendien zou ik eerst het publiek de gelegenheid geven om vragen te stellen.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pPr/>
              <a:t>4-12-2025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pPr/>
              <a:t>4-12-2025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DA0DF2-1824-4575-A17A-F4134FACA6EE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076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2A016D-0C12-9F92-B1DA-DDDA255DF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24B414-9A4E-A684-D351-F6CE62AFBF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376F22-4A87-C793-D2A3-E14FD40FED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A638AB-DFE4-9AD1-3FBB-1CB7547554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18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7039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6BC395-E2E1-6A88-3235-F8BEF987F7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B5E85C-DFC3-2239-4BBA-B7E27A0E36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400A5B-3298-9253-944E-A574E7F7EB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926A0E-B507-E0FF-9668-58C0A73AAC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19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37710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2C544-D91E-4740-26EF-341433CDC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539024-36FB-5FD7-0E53-382CA91781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A0CF4D-2350-0CD7-401F-D142BA54B3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C27E63-310B-AF3C-EAB6-AEF8B6AEE1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20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919435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5C434-146F-65B9-F16C-E3254BC18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EA2B-C2B3-50B7-8BEE-3E3FC3DB8B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A01A6A-ED88-3F58-2399-526834BB1A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C9BEC6-0084-C041-70B6-D14A52C81F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21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3988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7DB1F-66C3-BC52-D039-3A1EAB8BC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C706D0D-54CA-86A8-19A8-0D5ECBF1B3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9C3A9E-0BD9-9322-764C-F3ACCC4C76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BAD6F3-A645-6308-D9A0-D0DAFB8525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456636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33C85-A14E-F3ED-9F6D-DABC99F76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D46D28-DE12-23A6-E1CF-FEE7E2D657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B85736-49CD-5C35-F82E-D63456FDD9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235F45-5A9F-D34C-8997-98BC25423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85883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AD775-C72C-8473-78A2-3B3386687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882C67-ED49-8EB9-820E-5C1096442A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BBC129D-F583-FD4F-E61C-671554CEDF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13853E-C9E9-8B62-BEFD-F11346B912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10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11950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BB28E-4B88-3392-E0DA-7B831AA31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414ABE-B9AA-B8C0-738E-CF6AACAD42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6824EE-1248-31F8-EBF6-E5BB7943D8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727037-196D-254D-6996-2C727FAA9F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11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65199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295A6-1BC3-866D-EC5C-CF0E23C93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2523E61-91B4-54F2-A95D-165272C566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E88CFC-DFB2-E5E0-FA8F-FD2ABFF2AD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79C1E1-EFAE-4135-8C02-991B6B1F6B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12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828491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CCD164-7489-AA7E-1B8E-F28975BC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8FBB54-FDD5-2DBC-70F3-E40459DA3F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7B8A85B-8508-95D6-AE9B-58C2E09D53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C19E8C-C620-C86B-EF0B-2BC0C9DE43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13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38671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5F5AB8-1B1F-2013-89A2-0C37989572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7AD1D5-896F-9EEC-36A1-601CE45B00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3011569-FE6C-70F2-EA7A-885471F17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A7E985-6D65-C863-9C08-6376D8A9F8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14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73175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6987C-E380-EEC4-C53C-1828F24B3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7721B3-3236-43FF-4797-81EF89360E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99BABF-49DC-FDFE-EB64-D0417973D6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</a:rPr>
              <a:t>Header &amp; footer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aanpassen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: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ga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naar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‘insert’ en </a:t>
            </a:r>
            <a:r>
              <a:rPr lang="en-GB" sz="1200" i="1" kern="1200" dirty="0" err="1">
                <a:solidFill>
                  <a:schemeClr val="tx1"/>
                </a:solidFill>
                <a:effectLst/>
              </a:rPr>
              <a:t>klik</a:t>
            </a:r>
            <a:r>
              <a:rPr lang="en-GB" sz="1200" i="1" kern="1200" dirty="0">
                <a:solidFill>
                  <a:schemeClr val="tx1"/>
                </a:solidFill>
                <a:effectLst/>
              </a:rPr>
              <a:t> op ‘header &amp; footer’.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i="1" kern="1200" dirty="0">
              <a:solidFill>
                <a:schemeClr val="tx1"/>
              </a:solidFill>
              <a:effectLst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Layout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veranderen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GB" sz="1200" b="0" i="1" kern="120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onder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tab ‘Home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‘-&gt; ‘Layout’ </a:t>
            </a:r>
            <a:r>
              <a:rPr lang="en-GB" sz="1200" b="0" i="1" u="sng" kern="1200" baseline="0" dirty="0">
                <a:solidFill>
                  <a:schemeClr val="accent4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Rechtermuis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klik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 de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betreffende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slide en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kies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b="0" i="1" kern="1200" baseline="0" dirty="0" err="1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vervolgens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Layout</a:t>
            </a:r>
            <a:endParaRPr lang="en-GB" sz="1200" b="0" i="1" kern="1200" dirty="0"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23B37E-A1AD-5CC9-3733-8D99852719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DA0DF2-1824-4575-A17A-F4134FACA6EE}" type="slidenum">
              <a:rPr lang="nl-NL" smtClean="0"/>
              <a:t>15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73889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2.png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54588" y="1882800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54588" y="4215600"/>
            <a:ext cx="5004000" cy="133920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4611018-E0D5-BF45-B124-6BD0F554E3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" y="0"/>
            <a:ext cx="12192000" cy="168275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7730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636">
          <p15:clr>
            <a:srgbClr val="FBAE40"/>
          </p15:clr>
        </p15:guide>
        <p15:guide id="2" pos="40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635000" y="2276475"/>
            <a:ext cx="5226050" cy="39449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6553199" y="2276475"/>
            <a:ext cx="5004000" cy="3944938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635001" y="2306037"/>
            <a:ext cx="5004000" cy="648000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635001" y="2953738"/>
            <a:ext cx="5004000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6553200" y="2306037"/>
            <a:ext cx="5004000" cy="647228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6553200" y="2953738"/>
            <a:ext cx="5005388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90576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88" userDrawn="1">
          <p15:clr>
            <a:srgbClr val="FBAE40"/>
          </p15:clr>
        </p15:guide>
        <p15:guide id="2" pos="3693" userDrawn="1">
          <p15:clr>
            <a:srgbClr val="FBAE40"/>
          </p15:clr>
        </p15:guide>
        <p15:guide id="3" orient="horz" pos="166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79042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085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635000" y="3427413"/>
            <a:ext cx="5003800" cy="27939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 hasCustomPrompt="1"/>
          </p:nvPr>
        </p:nvSpPr>
        <p:spPr>
          <a:xfrm>
            <a:off x="6554588" y="1052513"/>
            <a:ext cx="5004000" cy="5168900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69135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5"/>
            <a:ext cx="5461000" cy="1144098"/>
          </a:xfrm>
        </p:spPr>
        <p:txBody>
          <a:bodyPr lIns="162000" tIns="90000" rIns="90000"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91397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4"/>
            <a:ext cx="5461000" cy="1144099"/>
          </a:xfrm>
        </p:spPr>
        <p:txBody>
          <a:bodyPr lIns="16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2994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-1588"/>
            <a:ext cx="6096000" cy="68595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Font typeface="Arial" charset="0"/>
              <a:buNone/>
            </a:pPr>
            <a:endParaRPr lang="nl-NL" sz="1000">
              <a:solidFill>
                <a:schemeClr val="bg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5000" y="2636838"/>
            <a:ext cx="5003799" cy="1584324"/>
          </a:xfrm>
        </p:spPr>
        <p:txBody>
          <a:bodyPr anchor="ctr" anchorCtr="0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554588" y="1066800"/>
            <a:ext cx="5004000" cy="5154613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AB1A3E9-97CB-CA43-9E2C-4CE700C68A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181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  <p15:guide id="3" pos="5609">
          <p15:clr>
            <a:srgbClr val="FBAE40"/>
          </p15:clr>
        </p15:guide>
        <p15:guide id="4" pos="5904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6553199" y="1052513"/>
            <a:ext cx="5004000" cy="5168900"/>
          </a:xfrm>
        </p:spPr>
        <p:txBody>
          <a:bodyPr anchor="ctr" anchorCtr="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BE770F96-3C80-EF44-950D-D97435314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995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635000" y="3427413"/>
            <a:ext cx="5003800" cy="2794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26409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numCol="1" spcCol="468000"/>
          <a:lstStyle/>
          <a:p>
            <a:pPr lvl="0"/>
            <a:r>
              <a:rPr lang="nl-NL" dirty="0"/>
              <a:t>Klikken om de tekststijl van het model te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12921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k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2289600"/>
            <a:ext cx="5005388" cy="393541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1051200"/>
            <a:ext cx="5004594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0" name="Tijdelijke aanduiding voor datum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E2861002-9B37-3648-AC12-62C3BB3C1FD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B9945B71-DBE8-C64D-A8FF-A06662931A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978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 hasCustomPrompt="1"/>
          </p:nvPr>
        </p:nvSpPr>
        <p:spPr>
          <a:xfrm>
            <a:off x="635000" y="2289600"/>
            <a:ext cx="5003800" cy="3931813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1200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1817E04A-B9A8-0D44-BBB8-122507EA081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983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77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38466592-3EDA-8A4C-9A9E-0690EAD4E0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0654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30587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371931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buClr>
                <a:schemeClr val="bg2"/>
              </a:buCl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5" y="3888000"/>
            <a:ext cx="5004595" cy="2333413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554588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68891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553199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3888000"/>
            <a:ext cx="5004594" cy="2333413"/>
          </a:xfrm>
        </p:spPr>
        <p:txBody>
          <a:bodyPr anchor="t" anchorCtr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403901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kleur zonde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816338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wit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6104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wrap="square" lIns="61200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600" y="1051200"/>
            <a:ext cx="10924382" cy="946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15850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wrap="square" lIns="61200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4206" y="1051200"/>
            <a:ext cx="10924382" cy="946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048046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4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/>
          </p:nvPr>
        </p:nvSpPr>
        <p:spPr>
          <a:xfrm>
            <a:off x="6553200" y="4218267"/>
            <a:ext cx="5004000" cy="1613786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5FF1452E-61D4-2248-8677-11F4BF8179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sp>
        <p:nvSpPr>
          <p:cNvPr id="21" name="Tijdelijke aanduiding voor afbeelding 22">
            <a:extLst>
              <a:ext uri="{FF2B5EF4-FFF2-40B4-BE49-F238E27FC236}">
                <a16:creationId xmlns:a16="http://schemas.microsoft.com/office/drawing/2014/main" id="{55BAFB1C-5D11-944A-96BB-FA74D8B08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6099175" cy="6858000"/>
          </a:xfrm>
          <a:custGeom>
            <a:avLst/>
            <a:gdLst>
              <a:gd name="connsiteX0" fmla="*/ 0 w 6099175"/>
              <a:gd name="connsiteY0" fmla="*/ 0 h 6858000"/>
              <a:gd name="connsiteX1" fmla="*/ 5782375 w 6099175"/>
              <a:gd name="connsiteY1" fmla="*/ 0 h 6858000"/>
              <a:gd name="connsiteX2" fmla="*/ 5782375 w 6099175"/>
              <a:gd name="connsiteY2" fmla="*/ 1278000 h 6858000"/>
              <a:gd name="connsiteX3" fmla="*/ 6099175 w 6099175"/>
              <a:gd name="connsiteY3" fmla="*/ 1278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5782375" y="0"/>
                </a:lnTo>
                <a:lnTo>
                  <a:pt x="5782375" y="1278000"/>
                </a:lnTo>
                <a:lnTo>
                  <a:pt x="6099175" y="127800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67795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itel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53776"/>
            <a:ext cx="12192000" cy="576000"/>
          </a:xfrm>
          <a:solidFill>
            <a:schemeClr val="tx2"/>
          </a:solidFill>
        </p:spPr>
        <p:txBody>
          <a:bodyPr lIns="756000" anchor="ctr" anchorCtr="0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756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9924026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 hasCustomPrompt="1"/>
          </p:nvPr>
        </p:nvSpPr>
        <p:spPr>
          <a:xfrm>
            <a:off x="635000" y="2276475"/>
            <a:ext cx="10923588" cy="3944938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0003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7958859" y="2276475"/>
            <a:ext cx="3600000" cy="3937000"/>
          </a:xfrm>
        </p:spPr>
        <p:txBody>
          <a:bodyPr/>
          <a:lstStyle>
            <a:lvl1pPr marL="0" indent="0">
              <a:buNone/>
              <a:defRPr sz="2000"/>
            </a:lvl1pPr>
            <a:lvl2pPr marL="313200" indent="0">
              <a:buNone/>
              <a:defRPr sz="1800"/>
            </a:lvl2pPr>
            <a:lvl3pPr marL="630000" indent="0">
              <a:buNone/>
              <a:defRPr sz="1600"/>
            </a:lvl3pPr>
            <a:lvl4pPr marL="943200" indent="0">
              <a:buNone/>
              <a:defRPr sz="1600"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5" hasCustomPrompt="1"/>
          </p:nvPr>
        </p:nvSpPr>
        <p:spPr>
          <a:xfrm>
            <a:off x="635000" y="2276475"/>
            <a:ext cx="7178964" cy="3944938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0868889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6550024" y="2289599"/>
            <a:ext cx="5004000" cy="3931813"/>
          </a:xfrm>
        </p:spPr>
        <p:txBody>
          <a:bodyPr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9" hasCustomPrompt="1"/>
          </p:nvPr>
        </p:nvSpPr>
        <p:spPr>
          <a:xfrm>
            <a:off x="635000" y="1066799"/>
            <a:ext cx="5003800" cy="5154613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0E8BB49C-81EE-D640-B093-EE3BB3982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43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6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15675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15675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15675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544781" y="3921366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544781" y="4707382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544781" y="5480872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89A82B9-7DCD-4B4C-A1E7-70EA56CC3E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0097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2565400"/>
            <a:ext cx="5003800" cy="17272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64313" y="2361344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64313" y="3147360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64313" y="3920850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3124508-A1C5-A546-B635-25BCABA3FC1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5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422431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422431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422431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3612341" y="3921366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3612341" y="4707382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3612341" y="5480872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2A7CF36B-46BB-C94E-AE21-AE6C325851B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838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noProof="0">
                <a:solidFill>
                  <a:srgbClr val="004D7D"/>
                </a:solidFill>
              </a:rPr>
              <a:t>© Koninklijke NLR 2025 - NLR intern gebruik</a:t>
            </a:r>
            <a:endParaRPr lang="en-GB" noProof="0" dirty="0">
              <a:solidFill>
                <a:srgbClr val="004D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‹nr.›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6217" y="1373882"/>
            <a:ext cx="10365317" cy="43392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8097D9F0-D6F1-4696-AB0F-FFDD1AE3D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7" y="456827"/>
            <a:ext cx="10365317" cy="590931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642667116"/>
      </p:ext>
    </p:extLst>
  </p:cSld>
  <p:clrMapOvr>
    <a:masterClrMapping/>
  </p:clrMapOvr>
  <p:transition spd="slow">
    <p:push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54588" y="1882800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54588" y="4215600"/>
            <a:ext cx="5004000" cy="133920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4611018-E0D5-BF45-B124-6BD0F554E3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" y="0"/>
            <a:ext cx="12192000" cy="168275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61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3636">
          <p15:clr>
            <a:srgbClr val="FBAE40"/>
          </p15:clr>
        </p15:guide>
        <p15:guide id="2" pos="404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afbeelding horizonta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4682" y="3427412"/>
            <a:ext cx="10923906" cy="1726479"/>
          </a:xfrm>
        </p:spPr>
        <p:txBody>
          <a:bodyPr lIns="57600" tIns="90000" bIns="90000" anchor="b">
            <a:normAutofit/>
          </a:bodyPr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4682" y="5162400"/>
            <a:ext cx="10923906" cy="664319"/>
          </a:xfrm>
        </p:spPr>
        <p:txBody>
          <a:bodyPr lIns="7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13873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F2AC70C0-3F62-AD40-8225-7DFC4A386A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sp>
        <p:nvSpPr>
          <p:cNvPr id="12" name="Tijdelijke aanduiding voor afbeelding 12">
            <a:extLst>
              <a:ext uri="{FF2B5EF4-FFF2-40B4-BE49-F238E27FC236}">
                <a16:creationId xmlns:a16="http://schemas.microsoft.com/office/drawing/2014/main" id="{E71B0B9D-1DF0-634C-BB24-80EFB4F29B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192000" cy="3427413"/>
          </a:xfrm>
          <a:custGeom>
            <a:avLst/>
            <a:gdLst>
              <a:gd name="connsiteX0" fmla="*/ 5779200 w 12192000"/>
              <a:gd name="connsiteY0" fmla="*/ 1 h 3427413"/>
              <a:gd name="connsiteX1" fmla="*/ 5779200 w 12192000"/>
              <a:gd name="connsiteY1" fmla="*/ 1278001 h 3427413"/>
              <a:gd name="connsiteX2" fmla="*/ 6412800 w 12192000"/>
              <a:gd name="connsiteY2" fmla="*/ 1278001 h 3427413"/>
              <a:gd name="connsiteX3" fmla="*/ 6412800 w 12192000"/>
              <a:gd name="connsiteY3" fmla="*/ 1 h 3427413"/>
              <a:gd name="connsiteX4" fmla="*/ 0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5779200" y="1"/>
                </a:moveTo>
                <a:lnTo>
                  <a:pt x="5779200" y="1278001"/>
                </a:lnTo>
                <a:lnTo>
                  <a:pt x="6412800" y="1278001"/>
                </a:lnTo>
                <a:lnTo>
                  <a:pt x="6412800" y="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vert="horz" wrap="square" lIns="612000" tIns="45720" rIns="91440" bIns="45720" rtlCol="0" anchor="ctr" anchorCtr="0">
            <a:noAutofit/>
          </a:bodyPr>
          <a:lstStyle>
            <a:lvl1pPr>
              <a:defRPr lang="nl-NL" dirty="0"/>
            </a:lvl1pPr>
          </a:lstStyle>
          <a:p>
            <a:pPr lvl="0"/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03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2656">
          <p15:clr>
            <a:srgbClr val="FBAE40"/>
          </p15:clr>
        </p15:guide>
        <p15:guide id="3" pos="4044">
          <p15:clr>
            <a:srgbClr val="FBAE40"/>
          </p15:clr>
        </p15:guide>
        <p15:guide id="4" pos="3636">
          <p15:clr>
            <a:srgbClr val="FBAE40"/>
          </p15:clr>
        </p15:guide>
        <p15:guide id="5" orient="horz" pos="3135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/>
        <p:txBody>
          <a:bodyPr numCol="1" spcCol="468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43522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1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24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"/>
          <p:cNvSpPr>
            <a:spLocks noGrp="1"/>
          </p:cNvSpPr>
          <p:nvPr>
            <p:ph type="ctrTitle"/>
          </p:nvPr>
        </p:nvSpPr>
        <p:spPr>
          <a:xfrm>
            <a:off x="6553200" y="1885467"/>
            <a:ext cx="5004000" cy="233640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8" name="Ondertitel 2"/>
          <p:cNvSpPr>
            <a:spLocks noGrp="1"/>
          </p:cNvSpPr>
          <p:nvPr>
            <p:ph type="subTitle" idx="1"/>
          </p:nvPr>
        </p:nvSpPr>
        <p:spPr>
          <a:xfrm>
            <a:off x="6553200" y="4218267"/>
            <a:ext cx="5004000" cy="1613786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pic>
        <p:nvPicPr>
          <p:cNvPr id="19" name="Afbeelding 18">
            <a:extLst>
              <a:ext uri="{FF2B5EF4-FFF2-40B4-BE49-F238E27FC236}">
                <a16:creationId xmlns:a16="http://schemas.microsoft.com/office/drawing/2014/main" id="{5FF1452E-61D4-2248-8677-11F4BF81792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sp>
        <p:nvSpPr>
          <p:cNvPr id="21" name="Tijdelijke aanduiding voor afbeelding 22">
            <a:extLst>
              <a:ext uri="{FF2B5EF4-FFF2-40B4-BE49-F238E27FC236}">
                <a16:creationId xmlns:a16="http://schemas.microsoft.com/office/drawing/2014/main" id="{55BAFB1C-5D11-944A-96BB-FA74D8B08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6099175" cy="6858000"/>
          </a:xfrm>
          <a:custGeom>
            <a:avLst/>
            <a:gdLst>
              <a:gd name="connsiteX0" fmla="*/ 0 w 6099175"/>
              <a:gd name="connsiteY0" fmla="*/ 0 h 6858000"/>
              <a:gd name="connsiteX1" fmla="*/ 5782375 w 6099175"/>
              <a:gd name="connsiteY1" fmla="*/ 0 h 6858000"/>
              <a:gd name="connsiteX2" fmla="*/ 5782375 w 6099175"/>
              <a:gd name="connsiteY2" fmla="*/ 1278000 h 6858000"/>
              <a:gd name="connsiteX3" fmla="*/ 6099175 w 6099175"/>
              <a:gd name="connsiteY3" fmla="*/ 1278000 h 6858000"/>
              <a:gd name="connsiteX4" fmla="*/ 6099175 w 6099175"/>
              <a:gd name="connsiteY4" fmla="*/ 6858000 h 6858000"/>
              <a:gd name="connsiteX5" fmla="*/ 0 w 6099175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9175" h="6858000">
                <a:moveTo>
                  <a:pt x="0" y="0"/>
                </a:moveTo>
                <a:lnTo>
                  <a:pt x="5782375" y="0"/>
                </a:lnTo>
                <a:lnTo>
                  <a:pt x="5782375" y="1278000"/>
                </a:lnTo>
                <a:lnTo>
                  <a:pt x="6099175" y="1278000"/>
                </a:lnTo>
                <a:lnTo>
                  <a:pt x="6099175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936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 afbeelding horizontaa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4682" y="3427412"/>
            <a:ext cx="10923906" cy="1726479"/>
          </a:xfrm>
        </p:spPr>
        <p:txBody>
          <a:bodyPr lIns="57600" tIns="90000" bIns="90000" anchor="b">
            <a:normAutofit/>
          </a:bodyPr>
          <a:lstStyle>
            <a:lvl1pPr algn="l">
              <a:defRPr sz="36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34682" y="5162400"/>
            <a:ext cx="10923906" cy="664319"/>
          </a:xfrm>
        </p:spPr>
        <p:txBody>
          <a:bodyPr lIns="7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13873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F2AC70C0-3F62-AD40-8225-7DFC4A386A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sp>
        <p:nvSpPr>
          <p:cNvPr id="12" name="Tijdelijke aanduiding voor afbeelding 12">
            <a:extLst>
              <a:ext uri="{FF2B5EF4-FFF2-40B4-BE49-F238E27FC236}">
                <a16:creationId xmlns:a16="http://schemas.microsoft.com/office/drawing/2014/main" id="{E71B0B9D-1DF0-634C-BB24-80EFB4F29B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192000" cy="3427413"/>
          </a:xfrm>
          <a:custGeom>
            <a:avLst/>
            <a:gdLst>
              <a:gd name="connsiteX0" fmla="*/ 5779200 w 12192000"/>
              <a:gd name="connsiteY0" fmla="*/ 1 h 3427413"/>
              <a:gd name="connsiteX1" fmla="*/ 5779200 w 12192000"/>
              <a:gd name="connsiteY1" fmla="*/ 1278001 h 3427413"/>
              <a:gd name="connsiteX2" fmla="*/ 6412800 w 12192000"/>
              <a:gd name="connsiteY2" fmla="*/ 1278001 h 3427413"/>
              <a:gd name="connsiteX3" fmla="*/ 6412800 w 12192000"/>
              <a:gd name="connsiteY3" fmla="*/ 1 h 3427413"/>
              <a:gd name="connsiteX4" fmla="*/ 0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5779200" y="1"/>
                </a:moveTo>
                <a:lnTo>
                  <a:pt x="5779200" y="1278001"/>
                </a:lnTo>
                <a:lnTo>
                  <a:pt x="6412800" y="1278001"/>
                </a:lnTo>
                <a:lnTo>
                  <a:pt x="6412800" y="1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vert="horz" wrap="square" lIns="612000" tIns="45720" rIns="91440" bIns="45720" rtlCol="0" anchor="ctr" anchorCtr="0">
            <a:noAutofit/>
          </a:bodyPr>
          <a:lstStyle>
            <a:lvl1pPr>
              <a:defRPr lang="nl-NL" dirty="0"/>
            </a:lvl1pPr>
          </a:lstStyle>
          <a:p>
            <a:pPr lvl="0"/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3475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185">
          <p15:clr>
            <a:srgbClr val="FBAE40"/>
          </p15:clr>
        </p15:guide>
        <p15:guide id="2" orient="horz" pos="2656">
          <p15:clr>
            <a:srgbClr val="FBAE40"/>
          </p15:clr>
        </p15:guide>
        <p15:guide id="3" pos="4044">
          <p15:clr>
            <a:srgbClr val="FBAE40"/>
          </p15:clr>
        </p15:guide>
        <p15:guide id="4" pos="3636">
          <p15:clr>
            <a:srgbClr val="FBAE40"/>
          </p15:clr>
        </p15:guide>
        <p15:guide id="5" orient="horz" pos="3135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8" name="Tijdelijke aanduiding voor datum 1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0" name="Tijdelijke aanduiding voor dianummer 1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Ondertitel 2"/>
          <p:cNvSpPr>
            <a:spLocks noGrp="1"/>
          </p:cNvSpPr>
          <p:nvPr>
            <p:ph type="subTitle" idx="1"/>
          </p:nvPr>
        </p:nvSpPr>
        <p:spPr>
          <a:xfrm>
            <a:off x="6556176" y="3427413"/>
            <a:ext cx="5004000" cy="240464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/>
          </p:nvPr>
        </p:nvSpPr>
        <p:spPr>
          <a:xfrm>
            <a:off x="6554588" y="2024063"/>
            <a:ext cx="5004000" cy="140335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DF6F61C-97D5-AA49-8399-84317D3394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pic>
        <p:nvPicPr>
          <p:cNvPr id="15" name="Afbeelding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3757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5" name="Tijdelijke aanduiding voor datum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dianummer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635000" y="3749487"/>
            <a:ext cx="10925176" cy="2077232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10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00538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3E728E48-643E-544D-A813-C0BAB23F9F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2610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6107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4999" y="2636838"/>
            <a:ext cx="5003801" cy="15843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 hasCustomPrompt="1"/>
          </p:nvPr>
        </p:nvSpPr>
        <p:spPr>
          <a:xfrm>
            <a:off x="7791732" y="916926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16" hasCustomPrompt="1"/>
          </p:nvPr>
        </p:nvSpPr>
        <p:spPr>
          <a:xfrm>
            <a:off x="7791732" y="2061911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 hasCustomPrompt="1"/>
          </p:nvPr>
        </p:nvSpPr>
        <p:spPr>
          <a:xfrm>
            <a:off x="7791732" y="3211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 hasCustomPrompt="1"/>
          </p:nvPr>
        </p:nvSpPr>
        <p:spPr>
          <a:xfrm>
            <a:off x="7791732" y="43524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7" name="Tijdelijke aanduiding voor tekst 4"/>
          <p:cNvSpPr>
            <a:spLocks noGrp="1"/>
          </p:cNvSpPr>
          <p:nvPr>
            <p:ph type="body" sz="quarter" idx="19" hasCustomPrompt="1"/>
          </p:nvPr>
        </p:nvSpPr>
        <p:spPr>
          <a:xfrm>
            <a:off x="7791732" y="5497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2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18727" y="998445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3" name="Tijdelijke aanduiding vo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18727" y="2143674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4" name="Tijdelijke aanduiding voor tekst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8727" y="3288903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5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6418727" y="4434132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6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8727" y="5579361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pic>
        <p:nvPicPr>
          <p:cNvPr id="21" name="Afbeelding 20">
            <a:extLst>
              <a:ext uri="{FF2B5EF4-FFF2-40B4-BE49-F238E27FC236}">
                <a16:creationId xmlns:a16="http://schemas.microsoft.com/office/drawing/2014/main" id="{AF260D0C-1E71-C54C-BC16-D1CBE1023D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903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6553200" y="2289600"/>
            <a:ext cx="5004000" cy="3931813"/>
          </a:xfrm>
        </p:spPr>
        <p:txBody>
          <a:bodyPr/>
          <a:lstStyle>
            <a:lvl1pPr marL="457200" indent="-457200">
              <a:buClr>
                <a:schemeClr val="bg1"/>
              </a:buClr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684000" indent="-21600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553200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65CDA938-34ED-EC47-B19D-D582D05290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8242" cy="6858000"/>
          </a:xfrm>
          <a:custGeom>
            <a:avLst/>
            <a:gdLst>
              <a:gd name="connsiteX0" fmla="*/ 0 w 6098242"/>
              <a:gd name="connsiteY0" fmla="*/ 0 h 6858000"/>
              <a:gd name="connsiteX1" fmla="*/ 5860200 w 6098242"/>
              <a:gd name="connsiteY1" fmla="*/ 0 h 6858000"/>
              <a:gd name="connsiteX2" fmla="*/ 5860200 w 6098242"/>
              <a:gd name="connsiteY2" fmla="*/ 712800 h 6858000"/>
              <a:gd name="connsiteX3" fmla="*/ 6098242 w 6098242"/>
              <a:gd name="connsiteY3" fmla="*/ 712800 h 6858000"/>
              <a:gd name="connsiteX4" fmla="*/ 6098242 w 6098242"/>
              <a:gd name="connsiteY4" fmla="*/ 6858000 h 6858000"/>
              <a:gd name="connsiteX5" fmla="*/ 0 w 609824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0200" y="0"/>
                </a:lnTo>
                <a:lnTo>
                  <a:pt x="5860200" y="712800"/>
                </a:lnTo>
                <a:lnTo>
                  <a:pt x="6098242" y="712800"/>
                </a:lnTo>
                <a:lnTo>
                  <a:pt x="6098242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CC44ED47-A238-2D42-9C79-E60FB98206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5454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634999" y="4221162"/>
            <a:ext cx="5003801" cy="2000251"/>
          </a:xfrm>
        </p:spPr>
        <p:txBody>
          <a:bodyPr tIns="90000" rIns="10080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634999" y="1171575"/>
            <a:ext cx="5003801" cy="1463674"/>
          </a:xfrm>
        </p:spPr>
        <p:txBody>
          <a:bodyPr rIns="0" anchor="b" anchorCtr="0">
            <a:normAutofit/>
          </a:bodyPr>
          <a:lstStyle>
            <a:lvl1pPr marL="0" indent="0" algn="r">
              <a:buNone/>
              <a:defRPr sz="9600" b="1" i="0">
                <a:solidFill>
                  <a:schemeClr val="bg1"/>
                </a:solidFill>
              </a:defRPr>
            </a:lvl1pPr>
            <a:lvl2pPr marL="313200" indent="0" algn="r">
              <a:buNone/>
              <a:defRPr/>
            </a:lvl2pPr>
            <a:lvl3pPr marL="630000" indent="0" algn="r">
              <a:buNone/>
              <a:defRPr/>
            </a:lvl3pPr>
            <a:lvl4pPr marL="943200" indent="0" algn="r">
              <a:buNone/>
              <a:defRPr/>
            </a:lvl4pPr>
            <a:lvl5pPr marL="1260000" indent="0" algn="r">
              <a:buNone/>
              <a:defRPr/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5FCF7695-4593-1943-B84E-F8C54CACB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253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objec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635000" y="2276475"/>
            <a:ext cx="5226050" cy="3944938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6553199" y="2276475"/>
            <a:ext cx="5004000" cy="3944938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0702635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635001" y="2306037"/>
            <a:ext cx="5004000" cy="648000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635001" y="2953738"/>
            <a:ext cx="5004000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 hasCustomPrompt="1"/>
          </p:nvPr>
        </p:nvSpPr>
        <p:spPr>
          <a:xfrm>
            <a:off x="6553200" y="2306037"/>
            <a:ext cx="5004000" cy="647228"/>
          </a:xfrm>
          <a:noFill/>
        </p:spPr>
        <p:txBody>
          <a:bodyPr lIns="180000" tIns="180000" rIns="180000" bIns="72000" anchor="b">
            <a:noAutofit/>
          </a:bodyPr>
          <a:lstStyle>
            <a:lvl1pPr marL="0" indent="0">
              <a:buNone/>
              <a:defRPr sz="1800" b="1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 hasCustomPrompt="1"/>
          </p:nvPr>
        </p:nvSpPr>
        <p:spPr>
          <a:xfrm>
            <a:off x="6553200" y="2953738"/>
            <a:ext cx="5005388" cy="3267676"/>
          </a:xfrm>
          <a:noFill/>
        </p:spPr>
        <p:txBody>
          <a:bodyPr lIns="180000" tIns="180000" rIns="180000" bIns="72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0" name="Titel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6" name="Tijdelijke aanduiding voor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34442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88">
          <p15:clr>
            <a:srgbClr val="FBAE40"/>
          </p15:clr>
        </p15:guide>
        <p15:guide id="2" pos="3693">
          <p15:clr>
            <a:srgbClr val="FBAE40"/>
          </p15:clr>
        </p15:guide>
        <p15:guide id="3" orient="horz" pos="16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4" name="Afbeelding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8" name="Tijdelijke aanduiding voor datum 17"/>
          <p:cNvSpPr>
            <a:spLocks noGrp="1"/>
          </p:cNvSpPr>
          <p:nvPr>
            <p:ph type="dt" sz="half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0" name="Tijdelijke aanduiding voor dianummer 1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4" name="Ondertitel 2"/>
          <p:cNvSpPr>
            <a:spLocks noGrp="1"/>
          </p:cNvSpPr>
          <p:nvPr>
            <p:ph type="subTitle" idx="1"/>
          </p:nvPr>
        </p:nvSpPr>
        <p:spPr>
          <a:xfrm>
            <a:off x="6556176" y="3427413"/>
            <a:ext cx="5004000" cy="2404640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5832053"/>
            <a:ext cx="5004000" cy="389360"/>
          </a:xfrm>
        </p:spPr>
        <p:txBody>
          <a:bodyPr lIns="118800" anchor="b" anchorCtr="0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/>
          </p:nvPr>
        </p:nvSpPr>
        <p:spPr>
          <a:xfrm>
            <a:off x="6554588" y="2024063"/>
            <a:ext cx="5004000" cy="1403350"/>
          </a:xfrm>
        </p:spPr>
        <p:txBody>
          <a:bodyPr tIns="90000" bIns="90000" anchor="b"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DF6F61C-97D5-AA49-8399-84317D3394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voettekst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94946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96350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635000" y="3427413"/>
            <a:ext cx="5003800" cy="2793999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sz="quarter" idx="13" hasCustomPrompt="1"/>
          </p:nvPr>
        </p:nvSpPr>
        <p:spPr>
          <a:xfrm>
            <a:off x="6554588" y="1052513"/>
            <a:ext cx="5004000" cy="5168900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033569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5"/>
            <a:ext cx="5461000" cy="1144098"/>
          </a:xfrm>
        </p:spPr>
        <p:txBody>
          <a:bodyPr lIns="162000" tIns="90000" rIns="90000">
            <a:normAutofit/>
          </a:bodyPr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169435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B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5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Ondertitel 2"/>
          <p:cNvSpPr>
            <a:spLocks noGrp="1"/>
          </p:cNvSpPr>
          <p:nvPr>
            <p:ph type="subTitle" idx="1"/>
          </p:nvPr>
        </p:nvSpPr>
        <p:spPr>
          <a:xfrm>
            <a:off x="635000" y="5077314"/>
            <a:ext cx="5461000" cy="1144099"/>
          </a:xfrm>
        </p:spPr>
        <p:txBody>
          <a:bodyPr lIns="162000" tIns="90000">
            <a:normAutofit/>
          </a:bodyPr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6899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2" orient="horz" pos="2659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-1588"/>
            <a:ext cx="6096000" cy="685958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indent="0" algn="l">
              <a:buFont typeface="Arial" charset="0"/>
              <a:buNone/>
            </a:pPr>
            <a:endParaRPr lang="nl-NL" sz="1000">
              <a:solidFill>
                <a:schemeClr val="bg1"/>
              </a:solidFill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5000" y="2636838"/>
            <a:ext cx="5003799" cy="1584324"/>
          </a:xfrm>
        </p:spPr>
        <p:txBody>
          <a:bodyPr anchor="ctr" anchorCtr="0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554588" y="1066800"/>
            <a:ext cx="5004000" cy="5154613"/>
          </a:xfrm>
        </p:spPr>
        <p:txBody>
          <a:bodyPr anchor="ctr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1AB1A3E9-97CB-CA43-9E2C-4CE700C68A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162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  <p15:guide id="3" pos="5609">
          <p15:clr>
            <a:srgbClr val="FBAE40"/>
          </p15:clr>
        </p15:guide>
        <p15:guide id="4" pos="5904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6553199" y="1052513"/>
            <a:ext cx="5004000" cy="5168900"/>
          </a:xfrm>
        </p:spPr>
        <p:txBody>
          <a:bodyPr anchor="ctr" anchorCtr="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BE770F96-3C80-EF44-950D-D974353140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455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tekst 3"/>
          <p:cNvSpPr>
            <a:spLocks noGrp="1"/>
          </p:cNvSpPr>
          <p:nvPr>
            <p:ph type="body" sz="half" idx="2" hasCustomPrompt="1"/>
          </p:nvPr>
        </p:nvSpPr>
        <p:spPr>
          <a:xfrm>
            <a:off x="635000" y="3427413"/>
            <a:ext cx="5003800" cy="27940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5000" y="1052513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BBCE35AD-A624-6445-84E4-C0AC03B155A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7571548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kle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5" hasCustomPrompt="1"/>
          </p:nvPr>
        </p:nvSpPr>
        <p:spPr>
          <a:xfrm>
            <a:off x="635000" y="2289600"/>
            <a:ext cx="5005388" cy="3935413"/>
          </a:xfrm>
        </p:spPr>
        <p:txBody>
          <a:bodyPr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1051200"/>
            <a:ext cx="5004594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20" name="Tijdelijke aanduiding voor datum 19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E2861002-9B37-3648-AC12-62C3BB3C1FD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B9945B71-DBE8-C64D-A8FF-A06662931A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41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 hasCustomPrompt="1"/>
          </p:nvPr>
        </p:nvSpPr>
        <p:spPr>
          <a:xfrm>
            <a:off x="635000" y="2289600"/>
            <a:ext cx="5003800" cy="3931813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1200"/>
            <a:ext cx="5003800" cy="948047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1817E04A-B9A8-0D44-BBB8-122507EA0819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-2381"/>
            <a:ext cx="6096000" cy="6860381"/>
          </a:xfrm>
          <a:custGeom>
            <a:avLst/>
            <a:gdLst>
              <a:gd name="connsiteX0" fmla="*/ 235800 w 6096000"/>
              <a:gd name="connsiteY0" fmla="*/ 0 h 6860381"/>
              <a:gd name="connsiteX1" fmla="*/ 6096000 w 6096000"/>
              <a:gd name="connsiteY1" fmla="*/ 0 h 6860381"/>
              <a:gd name="connsiteX2" fmla="*/ 6096000 w 6096000"/>
              <a:gd name="connsiteY2" fmla="*/ 6860381 h 6860381"/>
              <a:gd name="connsiteX3" fmla="*/ 0 w 6096000"/>
              <a:gd name="connsiteY3" fmla="*/ 6860381 h 6860381"/>
              <a:gd name="connsiteX4" fmla="*/ 0 w 6096000"/>
              <a:gd name="connsiteY4" fmla="*/ 711581 h 6860381"/>
              <a:gd name="connsiteX5" fmla="*/ 235800 w 6096000"/>
              <a:gd name="connsiteY5" fmla="*/ 711581 h 6860381"/>
              <a:gd name="connsiteX6" fmla="*/ 235800 w 6096000"/>
              <a:gd name="connsiteY6" fmla="*/ 2381 h 686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6860381">
                <a:moveTo>
                  <a:pt x="235800" y="0"/>
                </a:moveTo>
                <a:lnTo>
                  <a:pt x="6096000" y="0"/>
                </a:lnTo>
                <a:lnTo>
                  <a:pt x="6096000" y="6860381"/>
                </a:lnTo>
                <a:lnTo>
                  <a:pt x="0" y="6860381"/>
                </a:lnTo>
                <a:lnTo>
                  <a:pt x="0" y="711581"/>
                </a:lnTo>
                <a:lnTo>
                  <a:pt x="235800" y="711581"/>
                </a:lnTo>
                <a:lnTo>
                  <a:pt x="235800" y="2381"/>
                </a:lnTo>
                <a:close/>
              </a:path>
            </a:pathLst>
          </a:custGeom>
          <a:noFill/>
        </p:spPr>
        <p:txBody>
          <a:bodyPr wrap="square" anchor="ctr" anchorCtr="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50830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77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75" y="0"/>
            <a:ext cx="12198350" cy="1066800"/>
          </a:xfrm>
          <a:prstGeom prst="rect">
            <a:avLst/>
          </a:prstGeom>
        </p:spPr>
      </p:pic>
      <p:sp>
        <p:nvSpPr>
          <p:cNvPr id="15" name="Tijdelijke aanduiding voor datum 14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voettekst 1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7" name="Tijdelijke aanduiding voor dianummer 1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Ondertitel 2"/>
          <p:cNvSpPr>
            <a:spLocks noGrp="1"/>
          </p:cNvSpPr>
          <p:nvPr>
            <p:ph type="subTitle" idx="1"/>
          </p:nvPr>
        </p:nvSpPr>
        <p:spPr>
          <a:xfrm>
            <a:off x="635000" y="3749487"/>
            <a:ext cx="10925176" cy="2077232"/>
          </a:xfrm>
        </p:spPr>
        <p:txBody>
          <a:bodyPr lIns="104400" tIns="90000" rIns="90000" bIns="46800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de ondertitelstijl van het model te bewerken</a:t>
            </a:r>
          </a:p>
        </p:txBody>
      </p:sp>
      <p:sp>
        <p:nvSpPr>
          <p:cNvPr id="10" name="Tijdelijke aanduiding voor tekst 16"/>
          <p:cNvSpPr>
            <a:spLocks noGrp="1"/>
          </p:cNvSpPr>
          <p:nvPr>
            <p:ph type="body" sz="quarter" idx="10" hasCustomPrompt="1"/>
          </p:nvPr>
        </p:nvSpPr>
        <p:spPr>
          <a:xfrm>
            <a:off x="633412" y="5829386"/>
            <a:ext cx="5005388" cy="389360"/>
          </a:xfrm>
        </p:spPr>
        <p:txBody>
          <a:bodyPr lIns="86400" anchor="b" anchorCtr="0">
            <a:no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3E728E48-643E-544D-A813-C0BAB23F9F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" y="0"/>
            <a:ext cx="12182611" cy="16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38466592-3EDA-8A4C-9A9E-0690EAD4E0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7784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horizontaal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30587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23749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3749487"/>
            <a:ext cx="10923588" cy="2471925"/>
          </a:xfrm>
        </p:spPr>
        <p:txBody>
          <a:bodyPr numCol="2" spcCol="46800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9221678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buClr>
                <a:schemeClr val="bg2"/>
              </a:buCl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5" y="3888000"/>
            <a:ext cx="5004595" cy="2333413"/>
          </a:xfrm>
        </p:spPr>
        <p:txBody>
          <a:bodyPr anchor="t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6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554588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215337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553199" y="3888000"/>
            <a:ext cx="5004000" cy="2333413"/>
          </a:xfrm>
        </p:spPr>
        <p:txBody>
          <a:bodyPr tIns="50400" numCol="1" spcCol="468000" anchor="t" anchorCtr="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206" y="3888000"/>
            <a:ext cx="5004594" cy="2333413"/>
          </a:xfrm>
        </p:spPr>
        <p:txBody>
          <a:bodyPr anchor="t" anchorCtr="0"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datum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dianummer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2680338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kleur zonde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>
            <a:lvl1pPr>
              <a:tabLst>
                <a:tab pos="1619250" algn="l"/>
              </a:tabLst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203880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. wit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7413"/>
          </a:xfrm>
          <a:custGeom>
            <a:avLst/>
            <a:gdLst>
              <a:gd name="connsiteX0" fmla="*/ 0 w 12192000"/>
              <a:gd name="connsiteY0" fmla="*/ 0 h 3427413"/>
              <a:gd name="connsiteX1" fmla="*/ 5862638 w 12192000"/>
              <a:gd name="connsiteY1" fmla="*/ 0 h 3427413"/>
              <a:gd name="connsiteX2" fmla="*/ 5862638 w 12192000"/>
              <a:gd name="connsiteY2" fmla="*/ 709613 h 3427413"/>
              <a:gd name="connsiteX3" fmla="*/ 6329363 w 12192000"/>
              <a:gd name="connsiteY3" fmla="*/ 709613 h 3427413"/>
              <a:gd name="connsiteX4" fmla="*/ 6329363 w 12192000"/>
              <a:gd name="connsiteY4" fmla="*/ 0 h 3427413"/>
              <a:gd name="connsiteX5" fmla="*/ 12192000 w 12192000"/>
              <a:gd name="connsiteY5" fmla="*/ 0 h 3427413"/>
              <a:gd name="connsiteX6" fmla="*/ 12192000 w 12192000"/>
              <a:gd name="connsiteY6" fmla="*/ 3427413 h 3427413"/>
              <a:gd name="connsiteX7" fmla="*/ 0 w 12192000"/>
              <a:gd name="connsiteY7" fmla="*/ 3427413 h 3427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7413">
                <a:moveTo>
                  <a:pt x="0" y="0"/>
                </a:moveTo>
                <a:lnTo>
                  <a:pt x="5862638" y="0"/>
                </a:lnTo>
                <a:lnTo>
                  <a:pt x="5862638" y="709613"/>
                </a:lnTo>
                <a:lnTo>
                  <a:pt x="6329363" y="709613"/>
                </a:lnTo>
                <a:lnTo>
                  <a:pt x="6329363" y="0"/>
                </a:lnTo>
                <a:lnTo>
                  <a:pt x="12192000" y="0"/>
                </a:lnTo>
                <a:lnTo>
                  <a:pt x="12192000" y="3427413"/>
                </a:lnTo>
                <a:lnTo>
                  <a:pt x="0" y="3427413"/>
                </a:lnTo>
                <a:close/>
              </a:path>
            </a:pathLst>
          </a:custGeom>
          <a:noFill/>
        </p:spPr>
        <p:txBody>
          <a:bodyPr wrap="square" lIns="720000" tIns="1152000">
            <a:noAutofit/>
          </a:bodyPr>
          <a:lstStyle/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3888000"/>
            <a:ext cx="10923588" cy="2333413"/>
          </a:xfrm>
        </p:spPr>
        <p:txBody>
          <a:bodyPr tIns="50400" numCol="2" spcCol="468000"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8" name="Tijdelijke aanduiding voor datum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62510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kleur titel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wrap="square" lIns="612000">
            <a:noAutofit/>
          </a:bodyPr>
          <a:lstStyle>
            <a:lvl1pPr>
              <a:buClr>
                <a:schemeClr val="bg2"/>
              </a:buCl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3600" y="1051200"/>
            <a:ext cx="10924382" cy="9468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4" name="Tijdelijke aanduiding voor voettekst 1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dianummer 1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41595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wit titel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10"/>
          <p:cNvSpPr>
            <a:spLocks noGrp="1"/>
          </p:cNvSpPr>
          <p:nvPr>
            <p:ph type="pic" sz="quarter" idx="14"/>
          </p:nvPr>
        </p:nvSpPr>
        <p:spPr>
          <a:xfrm>
            <a:off x="0" y="3427413"/>
            <a:ext cx="12192000" cy="3430587"/>
          </a:xfrm>
          <a:prstGeom prst="rect">
            <a:avLst/>
          </a:prstGeom>
          <a:noFill/>
        </p:spPr>
        <p:txBody>
          <a:bodyPr wrap="square" lIns="612000">
            <a:noAutofit/>
          </a:bodyPr>
          <a:lstStyle/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34206" y="1051200"/>
            <a:ext cx="10924382" cy="946800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5698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12932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titel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0" y="5153776"/>
            <a:ext cx="12192000" cy="576000"/>
          </a:xfrm>
          <a:solidFill>
            <a:schemeClr val="tx2"/>
          </a:solidFill>
        </p:spPr>
        <p:txBody>
          <a:bodyPr lIns="756000" anchor="ctr" anchorCtr="0">
            <a:no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756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</p:spTree>
    <p:extLst>
      <p:ext uri="{BB962C8B-B14F-4D97-AF65-F5344CB8AC3E}">
        <p14:creationId xmlns:p14="http://schemas.microsoft.com/office/powerpoint/2010/main" val="2925665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634999" y="2636838"/>
            <a:ext cx="5003801" cy="1584325"/>
          </a:xfrm>
        </p:spPr>
        <p:txBody>
          <a:bodyPr anchor="ctr" anchorCtr="0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3" name="Tijdelijke aanduiding voor tekst 4"/>
          <p:cNvSpPr>
            <a:spLocks noGrp="1"/>
          </p:cNvSpPr>
          <p:nvPr>
            <p:ph type="body" sz="quarter" idx="15" hasCustomPrompt="1"/>
          </p:nvPr>
        </p:nvSpPr>
        <p:spPr>
          <a:xfrm>
            <a:off x="7791732" y="916926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4" name="Tijdelijke aanduiding voor tekst 4"/>
          <p:cNvSpPr>
            <a:spLocks noGrp="1"/>
          </p:cNvSpPr>
          <p:nvPr>
            <p:ph type="body" sz="quarter" idx="16" hasCustomPrompt="1"/>
          </p:nvPr>
        </p:nvSpPr>
        <p:spPr>
          <a:xfrm>
            <a:off x="7791732" y="2061911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5" name="Tijdelijke aanduiding voor tekst 4"/>
          <p:cNvSpPr>
            <a:spLocks noGrp="1"/>
          </p:cNvSpPr>
          <p:nvPr>
            <p:ph type="body" sz="quarter" idx="17" hasCustomPrompt="1"/>
          </p:nvPr>
        </p:nvSpPr>
        <p:spPr>
          <a:xfrm>
            <a:off x="7791732" y="3211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6" name="Tijdelijke aanduiding voor tekst 4"/>
          <p:cNvSpPr>
            <a:spLocks noGrp="1"/>
          </p:cNvSpPr>
          <p:nvPr>
            <p:ph type="body" sz="quarter" idx="18" hasCustomPrompt="1"/>
          </p:nvPr>
        </p:nvSpPr>
        <p:spPr>
          <a:xfrm>
            <a:off x="7791732" y="43524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7" name="Tijdelijke aanduiding voor tekst 4"/>
          <p:cNvSpPr>
            <a:spLocks noGrp="1"/>
          </p:cNvSpPr>
          <p:nvPr>
            <p:ph type="body" sz="quarter" idx="19" hasCustomPrompt="1"/>
          </p:nvPr>
        </p:nvSpPr>
        <p:spPr>
          <a:xfrm>
            <a:off x="7791732" y="5497200"/>
            <a:ext cx="3766856" cy="817562"/>
          </a:xfrm>
        </p:spPr>
        <p:txBody>
          <a:bodyPr anchor="b" anchorCtr="0">
            <a:normAutofit/>
          </a:bodyPr>
          <a:lstStyle>
            <a:lvl1pPr marL="0" indent="0">
              <a:buNone/>
              <a:defRPr sz="1800"/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2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18727" y="998445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3" name="Tijdelijke aanduiding vo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18727" y="2143674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4" name="Tijdelijke aanduiding voor tekst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8727" y="3288903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5" name="Tijdelijke aanduiding voor tekst 2"/>
          <p:cNvSpPr>
            <a:spLocks noGrp="1"/>
          </p:cNvSpPr>
          <p:nvPr>
            <p:ph type="body" sz="quarter" idx="13" hasCustomPrompt="1"/>
          </p:nvPr>
        </p:nvSpPr>
        <p:spPr>
          <a:xfrm>
            <a:off x="6418727" y="4434132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26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8727" y="5579361"/>
            <a:ext cx="1373005" cy="817563"/>
          </a:xfrm>
        </p:spPr>
        <p:txBody>
          <a:bodyPr bIns="46800" anchor="b" anchorCtr="0">
            <a:normAutofit/>
          </a:bodyPr>
          <a:lstStyle>
            <a:lvl1pPr marL="0" indent="0" algn="r">
              <a:buNone/>
              <a:defRPr sz="480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#</a:t>
            </a:r>
          </a:p>
        </p:txBody>
      </p:sp>
      <p:pic>
        <p:nvPicPr>
          <p:cNvPr id="21" name="Afbeelding 20">
            <a:extLst>
              <a:ext uri="{FF2B5EF4-FFF2-40B4-BE49-F238E27FC236}">
                <a16:creationId xmlns:a16="http://schemas.microsoft.com/office/drawing/2014/main" id="{AF260D0C-1E71-C54C-BC16-D1CBE1023D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52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 hasCustomPrompt="1"/>
          </p:nvPr>
        </p:nvSpPr>
        <p:spPr>
          <a:xfrm>
            <a:off x="635000" y="2276475"/>
            <a:ext cx="10923588" cy="3944938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215166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4" hasCustomPrompt="1"/>
          </p:nvPr>
        </p:nvSpPr>
        <p:spPr>
          <a:xfrm>
            <a:off x="7958859" y="2276475"/>
            <a:ext cx="3600000" cy="3937000"/>
          </a:xfrm>
        </p:spPr>
        <p:txBody>
          <a:bodyPr/>
          <a:lstStyle>
            <a:lvl1pPr marL="0" indent="0">
              <a:buNone/>
              <a:defRPr sz="2000"/>
            </a:lvl1pPr>
            <a:lvl2pPr marL="313200" indent="0">
              <a:buNone/>
              <a:defRPr sz="1800"/>
            </a:lvl2pPr>
            <a:lvl3pPr marL="630000" indent="0">
              <a:buNone/>
              <a:defRPr sz="1600"/>
            </a:lvl3pPr>
            <a:lvl4pPr marL="943200" indent="0">
              <a:buNone/>
              <a:defRPr sz="1600"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5" hasCustomPrompt="1"/>
          </p:nvPr>
        </p:nvSpPr>
        <p:spPr>
          <a:xfrm>
            <a:off x="635000" y="2276475"/>
            <a:ext cx="7178964" cy="3944938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345092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/grafiek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4" hasCustomPrompt="1"/>
          </p:nvPr>
        </p:nvSpPr>
        <p:spPr>
          <a:xfrm>
            <a:off x="6550024" y="2289599"/>
            <a:ext cx="5004000" cy="3931813"/>
          </a:xfrm>
        </p:spPr>
        <p:txBody>
          <a:bodyPr anchor="t" anchorCtr="0"/>
          <a:lstStyle>
            <a:lvl1pPr>
              <a:buClr>
                <a:schemeClr val="bg1"/>
              </a:buCl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50024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9" hasCustomPrompt="1"/>
          </p:nvPr>
        </p:nvSpPr>
        <p:spPr>
          <a:xfrm>
            <a:off x="635000" y="1066799"/>
            <a:ext cx="5003800" cy="5154613"/>
          </a:xfrm>
        </p:spPr>
        <p:txBody>
          <a:bodyPr/>
          <a:lstStyle/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5" name="Tijdelijke aanduiding voor voettekst 14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0E8BB49C-81EE-D640-B093-EE3BB39828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6815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>
          <p15:clr>
            <a:srgbClr val="FBAE40"/>
          </p15:clr>
        </p15:guide>
        <p15:guide id="2" orient="horz" pos="2659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12192000" cy="34274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6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515675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515675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515675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4544781" y="3921366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4544781" y="4707382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4544781" y="5480872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89A82B9-7DCD-4B4C-A1E7-70EA56CC3EB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463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2565400"/>
            <a:ext cx="5003800" cy="1727200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64313" y="2361344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64313" y="3147360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64313" y="3920850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A3124508-A1C5-A546-B635-25BCABA3FC1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1262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act 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5617"/>
            <a:ext cx="10923588" cy="1551795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 een afsluitende zin</a:t>
            </a:r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4224313" y="3846022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4224313" y="4639509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4224313" y="5405528"/>
            <a:ext cx="4680000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2"/>
                </a:solidFill>
              </a:defRPr>
            </a:lvl1pPr>
          </a:lstStyle>
          <a:p>
            <a:pPr lvl="0"/>
            <a:r>
              <a:rPr lang="nl-NL" dirty="0"/>
              <a:t>Klik om de tekststijl van het model te bewerken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3612341" y="3921366"/>
            <a:ext cx="541203" cy="540000"/>
          </a:xfrm>
          <a:blipFill>
            <a:blip r:embed="rId2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3612341" y="4707382"/>
            <a:ext cx="541203" cy="540000"/>
          </a:xfrm>
          <a:blipFill>
            <a:blip r:embed="rId3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3612341" y="5480872"/>
            <a:ext cx="541203" cy="540000"/>
          </a:xfrm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Tijdelijke aanduiding voor voettekst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8" name="Tijdelijke aanduiding voor dianummer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2A7CF36B-46BB-C94E-AE21-AE6C325851B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8189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6553200" y="2289600"/>
            <a:ext cx="5004000" cy="3931813"/>
          </a:xfrm>
        </p:spPr>
        <p:txBody>
          <a:bodyPr/>
          <a:lstStyle>
            <a:lvl1pPr marL="457200" indent="-457200">
              <a:buClr>
                <a:schemeClr val="bg1"/>
              </a:buClr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684000" indent="-216000"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6553200" y="1051200"/>
            <a:ext cx="5004000" cy="94804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65CDA938-34ED-EC47-B19D-D582D05290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8242" cy="6858000"/>
          </a:xfrm>
          <a:custGeom>
            <a:avLst/>
            <a:gdLst>
              <a:gd name="connsiteX0" fmla="*/ 0 w 6098242"/>
              <a:gd name="connsiteY0" fmla="*/ 0 h 6858000"/>
              <a:gd name="connsiteX1" fmla="*/ 5860200 w 6098242"/>
              <a:gd name="connsiteY1" fmla="*/ 0 h 6858000"/>
              <a:gd name="connsiteX2" fmla="*/ 5860200 w 6098242"/>
              <a:gd name="connsiteY2" fmla="*/ 712800 h 6858000"/>
              <a:gd name="connsiteX3" fmla="*/ 6098242 w 6098242"/>
              <a:gd name="connsiteY3" fmla="*/ 712800 h 6858000"/>
              <a:gd name="connsiteX4" fmla="*/ 6098242 w 6098242"/>
              <a:gd name="connsiteY4" fmla="*/ 6858000 h 6858000"/>
              <a:gd name="connsiteX5" fmla="*/ 0 w 6098242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8242" h="6858000">
                <a:moveTo>
                  <a:pt x="0" y="0"/>
                </a:moveTo>
                <a:lnTo>
                  <a:pt x="5860200" y="0"/>
                </a:lnTo>
                <a:lnTo>
                  <a:pt x="5860200" y="712800"/>
                </a:lnTo>
                <a:lnTo>
                  <a:pt x="6098242" y="712800"/>
                </a:lnTo>
                <a:lnTo>
                  <a:pt x="6098242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 lIns="612000" anchor="ctr" anchorCtr="0">
            <a:noAutofit/>
          </a:bodyPr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als u een afbeelding wilt toevoegen</a:t>
            </a:r>
            <a:endParaRPr lang="nl-NL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8" name="Tijdelijke aanduiding voor voettekst 17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9" name="Tijdelijke aanduiding voor dianumm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CC44ED47-A238-2D42-9C79-E60FB98206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4999" y="2636837"/>
            <a:ext cx="5003801" cy="1584325"/>
          </a:xfrm>
        </p:spPr>
        <p:txBody>
          <a:bodyPr anchor="b"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 hasCustomPrompt="1"/>
          </p:nvPr>
        </p:nvSpPr>
        <p:spPr>
          <a:xfrm>
            <a:off x="634999" y="4221162"/>
            <a:ext cx="5003801" cy="2000251"/>
          </a:xfrm>
        </p:spPr>
        <p:txBody>
          <a:bodyPr tIns="90000" rIns="100800"/>
          <a:lstStyle>
            <a:lvl1pPr marL="0" indent="0" algn="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/>
              <a:t>Klik om de tekststijl van het model bewerken</a:t>
            </a:r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634999" y="1171575"/>
            <a:ext cx="5003801" cy="1463674"/>
          </a:xfrm>
        </p:spPr>
        <p:txBody>
          <a:bodyPr rIns="0" anchor="b" anchorCtr="0">
            <a:normAutofit/>
          </a:bodyPr>
          <a:lstStyle>
            <a:lvl1pPr marL="0" indent="0" algn="r">
              <a:buNone/>
              <a:defRPr sz="9600" b="1" i="0">
                <a:solidFill>
                  <a:schemeClr val="bg1"/>
                </a:solidFill>
              </a:defRPr>
            </a:lvl1pPr>
            <a:lvl2pPr marL="313200" indent="0" algn="r">
              <a:buNone/>
              <a:defRPr/>
            </a:lvl2pPr>
            <a:lvl3pPr marL="630000" indent="0" algn="r">
              <a:buNone/>
              <a:defRPr/>
            </a:lvl3pPr>
            <a:lvl4pPr marL="943200" indent="0" algn="r">
              <a:buNone/>
              <a:defRPr/>
            </a:lvl4pPr>
            <a:lvl5pPr marL="1260000" indent="0" algn="r">
              <a:buNone/>
              <a:defRPr/>
            </a:lvl5pPr>
          </a:lstStyle>
          <a:p>
            <a:pPr lvl="0"/>
            <a:r>
              <a:rPr lang="nl-NL" dirty="0"/>
              <a:t>#</a:t>
            </a:r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2" name="Tijdelijke aanduiding voor voettekst 11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5FCF7695-4593-1943-B84E-F8C54CACBE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88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61" userDrawn="1">
          <p15:clr>
            <a:srgbClr val="FBAE40"/>
          </p15:clr>
        </p15:guide>
        <p15:guide id="2" orient="horz" pos="265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59.xml"/><Relationship Id="rId34" Type="http://schemas.openxmlformats.org/officeDocument/2006/relationships/slideLayout" Target="../slideLayouts/slideLayout72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33" Type="http://schemas.openxmlformats.org/officeDocument/2006/relationships/slideLayout" Target="../slideLayouts/slideLayout71.xml"/><Relationship Id="rId38" Type="http://schemas.openxmlformats.org/officeDocument/2006/relationships/theme" Target="../theme/theme2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32" Type="http://schemas.openxmlformats.org/officeDocument/2006/relationships/slideLayout" Target="../slideLayouts/slideLayout70.xml"/><Relationship Id="rId37" Type="http://schemas.openxmlformats.org/officeDocument/2006/relationships/slideLayout" Target="../slideLayouts/slideLayout75.xml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36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69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Relationship Id="rId35" Type="http://schemas.openxmlformats.org/officeDocument/2006/relationships/slideLayout" Target="../slideLayouts/slideLayout73.xml"/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0" y="2289485"/>
            <a:ext cx="10923588" cy="393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11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35000" y="6543488"/>
            <a:ext cx="5003800" cy="264272"/>
          </a:xfrm>
          <a:prstGeom prst="rect">
            <a:avLst/>
          </a:prstGeom>
        </p:spPr>
        <p:txBody>
          <a:bodyPr vert="horz" lIns="91440" tIns="0" rIns="91440" bIns="45720" rtlCol="0" anchor="t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35000" y="6221413"/>
            <a:ext cx="5003800" cy="32207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 vert="horz" lIns="91440" tIns="45720" rIns="0" bIns="45720" rtlCol="0" anchor="b" anchorCtr="0"/>
          <a:lstStyle>
            <a:lvl1pPr algn="r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94C5400-D7ED-1E44-BA9E-5361256F8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50" r:id="rId2"/>
    <p:sldLayoutId id="2147483725" r:id="rId3"/>
    <p:sldLayoutId id="2147483719" r:id="rId4"/>
    <p:sldLayoutId id="2147483726" r:id="rId5"/>
    <p:sldLayoutId id="2147483666" r:id="rId6"/>
    <p:sldLayoutId id="2147483690" r:id="rId7"/>
    <p:sldLayoutId id="2147483728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89" r:id="rId15"/>
    <p:sldLayoutId id="2147483712" r:id="rId16"/>
    <p:sldLayoutId id="2147483711" r:id="rId17"/>
    <p:sldLayoutId id="2147483675" r:id="rId18"/>
    <p:sldLayoutId id="2147483657" r:id="rId19"/>
    <p:sldLayoutId id="2147483691" r:id="rId20"/>
    <p:sldLayoutId id="2147483729" r:id="rId21"/>
    <p:sldLayoutId id="2147483739" r:id="rId22"/>
    <p:sldLayoutId id="2147483740" r:id="rId23"/>
    <p:sldLayoutId id="2147483718" r:id="rId24"/>
    <p:sldLayoutId id="2147483717" r:id="rId25"/>
    <p:sldLayoutId id="2147483714" r:id="rId26"/>
    <p:sldLayoutId id="2147483713" r:id="rId27"/>
    <p:sldLayoutId id="2147483716" r:id="rId28"/>
    <p:sldLayoutId id="2147483715" r:id="rId29"/>
    <p:sldLayoutId id="2147483707" r:id="rId30"/>
    <p:sldLayoutId id="2147483667" r:id="rId31"/>
    <p:sldLayoutId id="2147483702" r:id="rId32"/>
    <p:sldLayoutId id="2147483721" r:id="rId33"/>
    <p:sldLayoutId id="2147483700" r:id="rId34"/>
    <p:sldLayoutId id="2147483692" r:id="rId35"/>
    <p:sldLayoutId id="2147483722" r:id="rId36"/>
    <p:sldLayoutId id="2147483723" r:id="rId37"/>
    <p:sldLayoutId id="2147483780" r:id="rId3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>
          <a:schemeClr val="tx2"/>
        </a:buClr>
        <a:buSzPct val="80000"/>
        <a:buFont typeface="Verdana" panose="020B0604030504040204" pitchFamily="34" charset="0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b="1" i="0" kern="1200">
          <a:solidFill>
            <a:schemeClr val="tx2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81" userDrawn="1">
          <p15:clr>
            <a:srgbClr val="F26B43"/>
          </p15:clr>
        </p15:guide>
        <p15:guide id="8" orient="horz" pos="3919" userDrawn="1">
          <p15:clr>
            <a:srgbClr val="F26B43"/>
          </p15:clr>
        </p15:guide>
        <p15:guide id="9" pos="3840" userDrawn="1">
          <p15:clr>
            <a:srgbClr val="F26B43"/>
          </p15:clr>
        </p15:guide>
        <p15:guide id="10" orient="horz" pos="2159" userDrawn="1">
          <p15:clr>
            <a:srgbClr val="F26B43"/>
          </p15:clr>
        </p15:guide>
        <p15:guide id="11" pos="400" userDrawn="1">
          <p15:clr>
            <a:srgbClr val="F26B43"/>
          </p15:clr>
        </p15:guide>
        <p15:guide id="12" pos="4128" userDrawn="1">
          <p15:clr>
            <a:srgbClr val="F26B43"/>
          </p15:clr>
        </p15:guide>
        <p15:guide id="13" pos="3552" userDrawn="1">
          <p15:clr>
            <a:srgbClr val="F26B43"/>
          </p15:clr>
        </p15:guide>
        <p15:guide id="14" orient="horz" pos="1275" userDrawn="1">
          <p15:clr>
            <a:srgbClr val="F26B43"/>
          </p15:clr>
        </p15:guide>
        <p15:guide id="15" orient="horz" pos="1434" userDrawn="1">
          <p15:clr>
            <a:srgbClr val="F26B43"/>
          </p15:clr>
        </p15:guide>
        <p15:guide id="16" pos="461" userDrawn="1">
          <p15:clr>
            <a:srgbClr val="F26B43"/>
          </p15:clr>
        </p15:guide>
        <p15:guide id="17" orient="horz" pos="66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5000" y="1052513"/>
            <a:ext cx="10923588" cy="94804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5000" y="2289485"/>
            <a:ext cx="10923588" cy="393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11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35000" y="6543488"/>
            <a:ext cx="5003800" cy="264272"/>
          </a:xfrm>
          <a:prstGeom prst="rect">
            <a:avLst/>
          </a:prstGeom>
        </p:spPr>
        <p:txBody>
          <a:bodyPr vert="horz" lIns="91440" tIns="0" rIns="91440" bIns="45720" rtlCol="0" anchor="t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4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635000" y="6221413"/>
            <a:ext cx="5003800" cy="32207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15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199" y="6221413"/>
            <a:ext cx="5005389" cy="322075"/>
          </a:xfrm>
          <a:prstGeom prst="rect">
            <a:avLst/>
          </a:prstGeom>
        </p:spPr>
        <p:txBody>
          <a:bodyPr vert="horz" lIns="91440" tIns="45720" rIns="0" bIns="45720" rtlCol="0" anchor="b" anchorCtr="0"/>
          <a:lstStyle>
            <a:lvl1pPr algn="r">
              <a:defRPr sz="105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0A0A6AF-03C5-477E-939A-E28F7E7F05EA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994C5400-D7ED-1E44-BA9E-5361256F8F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38800" y="1075"/>
            <a:ext cx="914400" cy="100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05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  <p:sldLayoutId id="2147483759" r:id="rId18"/>
    <p:sldLayoutId id="2147483760" r:id="rId19"/>
    <p:sldLayoutId id="2147483761" r:id="rId20"/>
    <p:sldLayoutId id="2147483762" r:id="rId21"/>
    <p:sldLayoutId id="2147483763" r:id="rId22"/>
    <p:sldLayoutId id="2147483764" r:id="rId23"/>
    <p:sldLayoutId id="2147483765" r:id="rId24"/>
    <p:sldLayoutId id="2147483766" r:id="rId25"/>
    <p:sldLayoutId id="2147483767" r:id="rId26"/>
    <p:sldLayoutId id="2147483768" r:id="rId27"/>
    <p:sldLayoutId id="2147483769" r:id="rId28"/>
    <p:sldLayoutId id="2147483770" r:id="rId29"/>
    <p:sldLayoutId id="2147483771" r:id="rId30"/>
    <p:sldLayoutId id="2147483772" r:id="rId31"/>
    <p:sldLayoutId id="2147483773" r:id="rId32"/>
    <p:sldLayoutId id="2147483774" r:id="rId33"/>
    <p:sldLayoutId id="2147483775" r:id="rId34"/>
    <p:sldLayoutId id="2147483776" r:id="rId35"/>
    <p:sldLayoutId id="2147483777" r:id="rId36"/>
    <p:sldLayoutId id="2147483778" r:id="rId37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>
          <a:schemeClr val="tx2"/>
        </a:buClr>
        <a:buSzPct val="80000"/>
        <a:buFont typeface="Verdana" panose="020B0604030504040204" pitchFamily="34" charset="0"/>
        <a:buChar char="›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>
          <a:schemeClr val="tx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b="1" i="0" kern="1200">
          <a:solidFill>
            <a:schemeClr val="tx2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SzPct val="25000"/>
        <a:buFont typeface="Verdana" panose="020B0604030504040204" pitchFamily="34" charset="0"/>
        <a:buChar char=" 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7281">
          <p15:clr>
            <a:srgbClr val="F26B43"/>
          </p15:clr>
        </p15:guide>
        <p15:guide id="8" orient="horz" pos="3919">
          <p15:clr>
            <a:srgbClr val="F26B43"/>
          </p15:clr>
        </p15:guide>
        <p15:guide id="9" pos="3840">
          <p15:clr>
            <a:srgbClr val="F26B43"/>
          </p15:clr>
        </p15:guide>
        <p15:guide id="10" orient="horz" pos="2159">
          <p15:clr>
            <a:srgbClr val="F26B43"/>
          </p15:clr>
        </p15:guide>
        <p15:guide id="11" pos="400">
          <p15:clr>
            <a:srgbClr val="F26B43"/>
          </p15:clr>
        </p15:guide>
        <p15:guide id="12" pos="4128">
          <p15:clr>
            <a:srgbClr val="F26B43"/>
          </p15:clr>
        </p15:guide>
        <p15:guide id="13" pos="3552">
          <p15:clr>
            <a:srgbClr val="F26B43"/>
          </p15:clr>
        </p15:guide>
        <p15:guide id="14" orient="horz" pos="1275">
          <p15:clr>
            <a:srgbClr val="F26B43"/>
          </p15:clr>
        </p15:guide>
        <p15:guide id="15" orient="horz" pos="1434">
          <p15:clr>
            <a:srgbClr val="F26B43"/>
          </p15:clr>
        </p15:guide>
        <p15:guide id="16" pos="461">
          <p15:clr>
            <a:srgbClr val="F26B43"/>
          </p15:clr>
        </p15:guide>
        <p15:guide id="17" orient="horz" pos="66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8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8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5.png"/><Relationship Id="rId5" Type="http://schemas.openxmlformats.org/officeDocument/2006/relationships/hyperlink" Target="https://eur-lex.europa.eu/legal-content/NL/TXT/?uri=uriserv%3AOJ.C_.2022.414.01.0001.01.NLD&amp;toc=OJ%3AC%3A2022%3A414%3AFULL" TargetMode="External"/><Relationship Id="rId4" Type="http://schemas.openxmlformats.org/officeDocument/2006/relationships/hyperlink" Target="https://wetten.overheid.nl/BWBR0040605/2025-11-21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0F_6B1185B4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>
          <a:xfrm>
            <a:off x="6418785" y="1879200"/>
            <a:ext cx="5450307" cy="2336400"/>
          </a:xfrm>
        </p:spPr>
        <p:txBody>
          <a:bodyPr>
            <a:normAutofit/>
          </a:bodyPr>
          <a:lstStyle/>
          <a:p>
            <a:r>
              <a:rPr lang="nl-NL" dirty="0"/>
              <a:t>Informatiebijeenkomst</a:t>
            </a:r>
            <a:br>
              <a:rPr lang="nl-NL" dirty="0"/>
            </a:br>
            <a:r>
              <a:rPr lang="nl-NL" dirty="0"/>
              <a:t>marktconsultatie </a:t>
            </a:r>
            <a:br>
              <a:rPr lang="nl-NL" dirty="0"/>
            </a:br>
            <a:r>
              <a:rPr lang="nl-NL" dirty="0"/>
              <a:t>ROK NLR</a:t>
            </a:r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5 december 2025</a:t>
            </a:r>
          </a:p>
        </p:txBody>
      </p:sp>
    </p:spTree>
    <p:extLst>
      <p:ext uri="{BB962C8B-B14F-4D97-AF65-F5344CB8AC3E}">
        <p14:creationId xmlns:p14="http://schemas.microsoft.com/office/powerpoint/2010/main" val="37471115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825091-699C-12E4-0246-8E1A5A228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01F5C6-8D6C-4BB9-415D-2E35FB9D4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10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D115D9A-8B5C-01E4-2524-0F74934985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nl-NL" sz="2000" dirty="0"/>
              <a:t>De </a:t>
            </a:r>
            <a:r>
              <a:rPr lang="nl-NL" sz="2000" dirty="0" err="1"/>
              <a:t>communityrol</a:t>
            </a:r>
            <a:r>
              <a:rPr lang="nl-NL" sz="2000" dirty="0"/>
              <a:t> omvat vier onderwerpen:</a:t>
            </a:r>
          </a:p>
          <a:p>
            <a:pPr>
              <a:lnSpc>
                <a:spcPct val="100000"/>
              </a:lnSpc>
            </a:pPr>
            <a:endParaRPr lang="nl-NL" sz="600" dirty="0"/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nl-NL" sz="2000" dirty="0"/>
              <a:t>Kennisinbreng en -ontsluiting voor adviesdiensten door de markt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nl-NL" sz="2000" dirty="0"/>
              <a:t>Instrumentariumontwikkeling, -borging, -ontsluiting en -toepassing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nl-NL" sz="2000" dirty="0"/>
              <a:t>Opdrachtverlening door IenW </a:t>
            </a:r>
          </a:p>
          <a:p>
            <a:pPr marL="457200" indent="-457200">
              <a:lnSpc>
                <a:spcPct val="100000"/>
              </a:lnSpc>
              <a:buFont typeface="+mj-lt"/>
              <a:buAutoNum type="arabicPeriod"/>
            </a:pPr>
            <a:r>
              <a:rPr lang="nl-NL" sz="2000" dirty="0" err="1"/>
              <a:t>Communitygovernance</a:t>
            </a:r>
            <a:endParaRPr lang="nl-NL" sz="2000" dirty="0"/>
          </a:p>
          <a:p>
            <a:endParaRPr lang="nl-NL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1626B42-0195-7C8A-5678-B30C014EF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Onderwerpen </a:t>
            </a:r>
            <a:r>
              <a:rPr lang="nl-NL" sz="3200" dirty="0" err="1"/>
              <a:t>communityrol</a:t>
            </a:r>
            <a:endParaRPr lang="nl-NL" sz="3200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AD7A8DC-8D4E-B8AC-FAE6-309FA37326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6189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63EC9F-CFF8-6F7F-183F-1F45FB8EB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AFBFBF-0049-625E-3FDD-4C778851E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11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6C0DD8A-D9C8-8BDE-378C-603110AF2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r>
              <a:rPr lang="nl-NL" sz="2000" dirty="0"/>
              <a:t>NLR ondersteunt de markt door het ontsluiten van unieke / nieuwe kennis ter ondersteuning van adviesdiensten door de markt aan IenW. </a:t>
            </a:r>
          </a:p>
          <a:p>
            <a:r>
              <a:rPr lang="nl-NL" sz="2000" dirty="0"/>
              <a:t>Het gaat om kennis:</a:t>
            </a:r>
          </a:p>
          <a:p>
            <a:pPr lvl="1">
              <a:buSzPct val="80000"/>
            </a:pPr>
            <a:r>
              <a:rPr lang="nl-NL" dirty="0"/>
              <a:t>die door NLR ontwikkeld is vanuit rijksbijdrage in de rol van kennisinstelling, hierbij rekening houdend met Europese wetgeving m.b.t. het niet verstrekken van ongeoorloofde staatssteun;</a:t>
            </a:r>
          </a:p>
          <a:p>
            <a:pPr lvl="1">
              <a:buSzPct val="80000"/>
            </a:pPr>
            <a:r>
              <a:rPr lang="nl-NL" dirty="0"/>
              <a:t>die NLR beschikbaar heeft vanuit de partnerrol, bijvoorbeeld uit internationale werkgroepen.</a:t>
            </a:r>
          </a:p>
          <a:p>
            <a:endParaRPr lang="nl-NL" sz="600" dirty="0"/>
          </a:p>
          <a:p>
            <a:r>
              <a:rPr lang="nl-NL" sz="2000" dirty="0"/>
              <a:t>Voorbeeld: ICOA ATMRPP panel: kennis hieruit wordt gedeeld met de stakeholders via bijvoorbeeld </a:t>
            </a:r>
            <a:r>
              <a:rPr lang="nl-NL" sz="2000" dirty="0" err="1"/>
              <a:t>table</a:t>
            </a:r>
            <a:r>
              <a:rPr lang="nl-NL" sz="2000" dirty="0"/>
              <a:t>-top </a:t>
            </a:r>
            <a:r>
              <a:rPr lang="nl-NL" sz="2000" dirty="0" err="1"/>
              <a:t>excercises</a:t>
            </a:r>
            <a:r>
              <a:rPr lang="nl-NL" sz="2000" dirty="0"/>
              <a:t> en workshops.</a:t>
            </a:r>
          </a:p>
          <a:p>
            <a:pPr marL="0" indent="0">
              <a:buNone/>
            </a:pPr>
            <a:endParaRPr lang="nl-NL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11D87CF-F042-B9B0-56B5-EFE3CD95F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1. Kennisinbreng en -ontsluiting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4FADB54-AF3B-4122-C7E0-994E595A5D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9653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24A0C-81B8-A588-0818-88B827A1B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5EA968-BD1A-9000-ABAE-58FB5DD94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12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F791B06-2FF7-F1A4-8B33-FFEC383EF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r>
              <a:rPr lang="nl-NL" sz="2000" dirty="0"/>
              <a:t>Doel is om door NLR (m.b.v. Rijksbijdrage) ontwikkelde kennis en instrumentarium breed beschikbaar te maken, met name voor de relevante marktpartijen en kennis hierover breed te delen. </a:t>
            </a:r>
          </a:p>
          <a:p>
            <a:r>
              <a:rPr lang="nl-NL" sz="2000" dirty="0"/>
              <a:t>Ook kan samenwerking worden geïnitieerd op de (door-) ontwikkeling en toepassing hiervan.</a:t>
            </a:r>
          </a:p>
          <a:p>
            <a:endParaRPr lang="nl-NL" sz="600" dirty="0"/>
          </a:p>
          <a:p>
            <a:pPr marL="0" indent="0">
              <a:buNone/>
            </a:pPr>
            <a:r>
              <a:rPr lang="nl-NL" sz="2000" dirty="0"/>
              <a:t>Voorbeeld: non-CO2 emissies en effecten</a:t>
            </a:r>
          </a:p>
          <a:p>
            <a:pPr marL="0" indent="0">
              <a:buNone/>
            </a:pPr>
            <a:endParaRPr lang="nl-NL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B51734D-306F-51BA-1421-3BE946ABF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2. Instrumentariumontwikkeling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8BD8F4B-09F1-1993-13DD-9002682259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85015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C352E52F-5120-F2AF-D2F6-9543BEFFC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76D998-9603-C971-D830-C9D5CF6E7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13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774D6A3-84AA-7A24-5A28-BE4BA53BD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Hoe werkt de community op hoofdlijnen in de praktijk?</a:t>
            </a:r>
          </a:p>
          <a:p>
            <a:pPr marL="0" indent="0">
              <a:buNone/>
            </a:pP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Dit leggen we uit aan de hand van 3 fases:</a:t>
            </a:r>
          </a:p>
          <a:p>
            <a:pPr marL="0" indent="0">
              <a:buNone/>
            </a:pPr>
            <a:endParaRPr lang="nl-NL" sz="6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189" indent="-457189">
              <a:buFont typeface="+mj-lt"/>
              <a:buAutoNum type="arabicPeriod"/>
            </a:pP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Voorbereidingsfase: Kennisdeling door NLR voorafgaand aan de uitvraag, waarbij IenW de behoeftesteller en opdrachtgever is.</a:t>
            </a:r>
          </a:p>
          <a:p>
            <a:pPr marL="457189" indent="-457189">
              <a:buFont typeface="+mj-lt"/>
              <a:buAutoNum type="arabicPeriod"/>
            </a:pP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Aanbestedingsfase: IenW is transparant over de rol van NLR en benoemt de bijdrage van NLR in de uitvraag aan marktpartijen.</a:t>
            </a:r>
          </a:p>
          <a:p>
            <a:pPr marL="457189" indent="-457189">
              <a:buFont typeface="+mj-lt"/>
              <a:buAutoNum type="arabicPeriod"/>
            </a:pP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Uitvoeringsfase: NLR en de marktpartij werken gezamenlijk aan de opdracht, waarbij beiden afzonderlijk gecontracteerd zijn door IenW en primair verantwoordelijk zijn voor hun eigen deel van de werkzaamheden.</a:t>
            </a:r>
          </a:p>
          <a:p>
            <a:pPr marL="0" indent="0">
              <a:buNone/>
            </a:pPr>
            <a:endParaRPr lang="nl-NL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D659DA8-B230-B122-8FD7-6F2EBABCF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3. Opdrachtverlening door IenW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775EEF4-06A9-055C-DAB6-2DF0223DEA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068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D715F087-B08F-1B76-A194-83B45CC84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4ADF42-27D3-F7C9-8D33-0DC93B4E5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14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7D78C2D-11E3-C221-5441-86E93AB526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IenW en NLR bepalen in samenspraak heldere en transparante spelregels:</a:t>
            </a:r>
          </a:p>
          <a:p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voor kennis- en instrumentariumontsluiting;</a:t>
            </a:r>
          </a:p>
          <a:p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gezamenlijke (door)ontwikkeling met marktpartijen;</a:t>
            </a:r>
          </a:p>
          <a:p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beheer van de community “assets”.</a:t>
            </a:r>
          </a:p>
          <a:p>
            <a:endParaRPr lang="nl-NL" sz="6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Denk bij “assets” aan bijvoorbeeld gezamenlijk toegankelijke methodieken, modellen, gegevens.</a:t>
            </a:r>
          </a:p>
          <a:p>
            <a:pPr marL="0" indent="0">
              <a:buNone/>
            </a:pPr>
            <a:endParaRPr lang="nl-NL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804AC6-1F5E-976A-0871-D73D1A086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4. </a:t>
            </a:r>
            <a:r>
              <a:rPr lang="nl-NL" sz="3200" dirty="0" err="1"/>
              <a:t>Communitygovernance</a:t>
            </a:r>
            <a:endParaRPr lang="nl-NL" sz="3200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903910C-5391-B211-8F9D-5B15607FA5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5861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45AC08E3-0BD2-CDC9-307A-BBB7EBE3B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1E88A69-74EF-B11F-85FB-42EB8245F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15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9991497-88CD-D6BA-767C-E536C1BB5A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NLR ontvangt via de “</a:t>
            </a: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Subsidieregeling instituten voor toegepast onderzoek</a:t>
            </a: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” een rijksbijdrage voor het uitvoeren van toepassingsgericht onderzoek.</a:t>
            </a:r>
          </a:p>
          <a:p>
            <a:endParaRPr lang="nl-NL" sz="6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NLR stelt iedere 4 jaar een strategisch plan op dat o.a. beschrijft wat de besteding zal zijn van publieke gelden voor kennisontwikkeling en publiek-private samenwerking.</a:t>
            </a:r>
          </a:p>
          <a:p>
            <a:endParaRPr lang="nl-NL" sz="6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NLR stelt jaarlijks een onderzoeksprogramma op waarin actuele maatschappelijke en beleidsrelevante kennisbehoeften worden verwerkt.</a:t>
            </a:r>
          </a:p>
          <a:p>
            <a:pPr marL="0" indent="0">
              <a:buNone/>
            </a:pPr>
            <a:endParaRPr lang="nl-NL" sz="6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Nieuwe kennis kan worden ontwikkeld binnen deze subsidieregeling, welke vervolgens kan worden ontsloten binnen de community, binnen de kaders van staatssteunregels (</a:t>
            </a: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O&amp;O&amp;I-kaderregeling</a:t>
            </a:r>
            <a:r>
              <a:rPr lang="nl-NL" sz="2000" dirty="0">
                <a:ea typeface="Open Sans" panose="020B0606030504020204" pitchFamily="34" charset="0"/>
                <a:cs typeface="Open Sans" panose="020B0606030504020204" pitchFamily="34" charset="0"/>
              </a:rPr>
              <a:t>).</a:t>
            </a:r>
          </a:p>
          <a:p>
            <a:pPr marL="0" indent="0">
              <a:buNone/>
            </a:pPr>
            <a:endParaRPr lang="nl-NL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21A3B18-D2E9-5D96-17B2-A28703302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NLR als kennisinstelling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B384738-E5C5-7180-AC6D-3BB6733306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776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67F865-A32B-26C6-3A46-CED07CF89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F88E7B58-AADD-62BE-6678-E95A9760F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/>
          <a:lstStyle/>
          <a:p>
            <a:r>
              <a:rPr lang="nl-NL" dirty="0"/>
              <a:t>Vragen over </a:t>
            </a:r>
            <a:r>
              <a:rPr lang="nl-NL" dirty="0" err="1"/>
              <a:t>communityrol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E9AE625F-06EE-2302-5DCC-7C062504C6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/>
          <a:lstStyle/>
          <a:p>
            <a:pPr marL="0" indent="0" algn="ctr">
              <a:buNone/>
            </a:pPr>
            <a:r>
              <a:rPr lang="nl-NL" sz="9600" b="1" dirty="0">
                <a:solidFill>
                  <a:schemeClr val="tx2"/>
                </a:solidFill>
              </a:rPr>
              <a:t>?</a:t>
            </a:r>
          </a:p>
          <a:p>
            <a:endParaRPr lang="en-US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F9D10418-9F01-251C-C810-3BAA038C9E2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83011F20-023B-545A-7B18-8ABE8F271AE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35000" y="6221413"/>
            <a:ext cx="5003800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r>
              <a:rPr lang="nl-NL" noProof="0"/>
              <a:t>© Koninklijke NLR 2025 - NLR intern gebruik</a:t>
            </a:r>
            <a:endParaRPr lang="en-GB" noProof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7DD37531-2698-78E6-D081-684486F3D97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015EBE98-414E-493A-9124-68D86CEA4F8A}" type="slidenum">
              <a:rPr lang="nl-NL" smtClean="0"/>
              <a:pPr>
                <a:spcAft>
                  <a:spcPts val="600"/>
                </a:spcAft>
              </a:pPr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11503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38E6AC3F-DA3E-01A2-FA37-694401C39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/>
          <a:lstStyle/>
          <a:p>
            <a:r>
              <a:rPr lang="en-US" dirty="0" err="1"/>
              <a:t>Partnerrol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082191E-92EA-584C-B131-551B2B1F63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91C60D5B-DBCD-DA31-311D-0C468F97D16F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0F4BCAAE-E776-B66B-9CA1-D99682422B6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35000" y="6221413"/>
            <a:ext cx="5003800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r>
              <a:rPr lang="nl-NL" noProof="0"/>
              <a:t>© Koninklijke NLR 2025 - NLR intern gebruik</a:t>
            </a:r>
            <a:endParaRPr lang="en-GB" noProof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9E2313A8-F6B2-48A7-7B6C-C62DB31C7336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015EBE98-414E-493A-9124-68D86CEA4F8A}" type="slidenum">
              <a:rPr lang="nl-NL" smtClean="0"/>
              <a:pPr>
                <a:spcAft>
                  <a:spcPts val="600"/>
                </a:spcAft>
              </a:pPr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28408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3AA2B6-F8FA-DC6B-F51F-E84C8F889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5EDED2-48E6-45E2-9F67-08F4DC747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18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4E9FBB55-3207-DC0B-863C-4AF5B12918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/>
              <a:t>NLR fungeert als centrale kennispartner voor IenW, onder meer door:</a:t>
            </a:r>
          </a:p>
          <a:p>
            <a:pPr lvl="1"/>
            <a:r>
              <a:rPr lang="nl-NL" sz="1800" dirty="0"/>
              <a:t>kennisdeling;</a:t>
            </a:r>
          </a:p>
          <a:p>
            <a:pPr lvl="1"/>
            <a:r>
              <a:rPr lang="nl-NL" sz="1800" dirty="0"/>
              <a:t>contra-expertise;</a:t>
            </a:r>
          </a:p>
          <a:p>
            <a:pPr lvl="1"/>
            <a:r>
              <a:rPr lang="nl-NL" sz="1800" dirty="0"/>
              <a:t>ondersteuning bij voorbereiding van aanbestedingen;</a:t>
            </a:r>
          </a:p>
          <a:p>
            <a:pPr lvl="1"/>
            <a:r>
              <a:rPr lang="nl-NL" sz="1800" dirty="0"/>
              <a:t>internationale representatie.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0DDF183-C1AC-D60D-DEEB-1832EEB69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Samenwerken met NLR in de partnerrol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83448249-CD41-F3AA-73B7-80A2D7A0A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150160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10629-4288-BA9B-CFCA-11BEFB33D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49750C-69AA-295E-652D-C3B70DFA0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19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12848BC-C285-2AE7-36C8-9CAA59A402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pPr lvl="0"/>
            <a:r>
              <a:rPr lang="nl-NL" sz="2000" dirty="0"/>
              <a:t>State-of-</a:t>
            </a:r>
            <a:r>
              <a:rPr lang="nl-NL" sz="2000" dirty="0" err="1"/>
              <a:t>the</a:t>
            </a:r>
            <a:r>
              <a:rPr lang="nl-NL" sz="2000" dirty="0"/>
              <a:t>-art duiding: NLR geeft inzicht in de huidige stand van kennis, techniek en instrumentarium.</a:t>
            </a:r>
          </a:p>
          <a:p>
            <a:pPr lvl="0"/>
            <a:r>
              <a:rPr lang="nl-NL" sz="2000" dirty="0"/>
              <a:t>Kennis aan tafel: NLR-experts nemen deel aan overleggen bij IenW.</a:t>
            </a:r>
          </a:p>
          <a:p>
            <a:pPr lvl="0"/>
            <a:r>
              <a:rPr lang="nl-NL" sz="2000" dirty="0"/>
              <a:t>Contra-expertise: NLR voert inhoudelijke verificaties uit op producten die door marktpartijen zijn opgesteld.</a:t>
            </a:r>
          </a:p>
          <a:p>
            <a:pPr lvl="0"/>
            <a:endParaRPr lang="nl-NL" sz="600" dirty="0"/>
          </a:p>
          <a:p>
            <a:pPr marL="0" indent="0">
              <a:buNone/>
            </a:pPr>
            <a:r>
              <a:rPr lang="nl-NL" sz="2000" dirty="0"/>
              <a:t>Deze ondersteuning is niet gericht op commerciële opdrachten, maar op beleidsinhoudelijke versterking.</a:t>
            </a:r>
          </a:p>
          <a:p>
            <a:pPr marL="0" indent="0">
              <a:buNone/>
            </a:pPr>
            <a:r>
              <a:rPr lang="nl-NL" sz="2000" dirty="0"/>
              <a:t>Ondersteuning is niet exclusief aan NLR voorbehouden.</a:t>
            </a:r>
          </a:p>
          <a:p>
            <a:pPr marL="0" lvl="0" indent="0">
              <a:buNone/>
            </a:pPr>
            <a:endParaRPr lang="nl-NL" sz="20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ED1CE1B-9D9F-1233-613C-42208779F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Kennispartner voor beleidsmedewerkers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0E69DD9-E337-7D80-870A-00B85382CD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75648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68B0BF0-418B-F7AA-BB24-ACE768083A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0024" y="2289599"/>
            <a:ext cx="5004000" cy="3931813"/>
          </a:xfrm>
        </p:spPr>
        <p:txBody>
          <a:bodyPr anchor="t"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nl-NL" sz="2000" dirty="0"/>
              <a:t>Welkom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/>
              <a:t>Doel bijeenkomst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/>
              <a:t>Aanleiding</a:t>
            </a:r>
            <a:endParaRPr lang="nl-NL" sz="2000" strike="sngStrike" dirty="0"/>
          </a:p>
          <a:p>
            <a:pPr marL="457200" indent="-457200">
              <a:buFont typeface="+mj-lt"/>
              <a:buAutoNum type="arabicPeriod"/>
            </a:pPr>
            <a:r>
              <a:rPr lang="nl-NL" sz="2000" dirty="0"/>
              <a:t>Nieuwe rollen NLR:</a:t>
            </a:r>
          </a:p>
          <a:p>
            <a:pPr lvl="1"/>
            <a:r>
              <a:rPr lang="nl-NL" dirty="0" err="1"/>
              <a:t>Communityrol</a:t>
            </a:r>
            <a:endParaRPr lang="nl-NL" dirty="0"/>
          </a:p>
          <a:p>
            <a:pPr lvl="1"/>
            <a:r>
              <a:rPr lang="nl-NL" dirty="0"/>
              <a:t>Partnerrol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/>
              <a:t>Wat vragen wij aan u?</a:t>
            </a:r>
          </a:p>
          <a:p>
            <a:pPr marL="457200" indent="-457200">
              <a:buFont typeface="+mj-lt"/>
              <a:buAutoNum type="arabicPeriod"/>
            </a:pPr>
            <a:r>
              <a:rPr lang="nl-NL" sz="2000" dirty="0"/>
              <a:t>Vervolgproces</a:t>
            </a:r>
          </a:p>
          <a:p>
            <a:endParaRPr lang="nl-NL" sz="2000" dirty="0"/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id="{B8A7FEE7-F9C0-AB2C-3DA2-C32BC5BB9DD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670" r="20689" b="1"/>
          <a:stretch>
            <a:fillRect/>
          </a:stretch>
        </p:blipFill>
        <p:spPr>
          <a:xfrm>
            <a:off x="635000" y="1066799"/>
            <a:ext cx="5003800" cy="5154613"/>
          </a:xfrm>
          <a:prstGeom prst="rect">
            <a:avLst/>
          </a:prstGeom>
          <a:noFill/>
        </p:spPr>
      </p:pic>
      <p:sp>
        <p:nvSpPr>
          <p:cNvPr id="2070" name="Date Placeholder 4">
            <a:extLst>
              <a:ext uri="{FF2B5EF4-FFF2-40B4-BE49-F238E27FC236}">
                <a16:creationId xmlns:a16="http://schemas.microsoft.com/office/drawing/2014/main" id="{B809D47C-E755-BDAA-E7DF-9AE459C8E907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2072" name="Footer Placeholder 5">
            <a:extLst>
              <a:ext uri="{FF2B5EF4-FFF2-40B4-BE49-F238E27FC236}">
                <a16:creationId xmlns:a16="http://schemas.microsoft.com/office/drawing/2014/main" id="{E14BC742-0580-A394-A11D-F5E842ECFD74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871919-867C-F86D-29A6-E483002AE19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2</a:t>
            </a:fld>
            <a:endParaRPr lang="nl-NL"/>
          </a:p>
        </p:txBody>
      </p:sp>
      <p:sp>
        <p:nvSpPr>
          <p:cNvPr id="7" name="AutoShape 2" descr="Agenda. Business of the Day. Business Afbeelding door DG-Studio · Creative  Fabrica">
            <a:extLst>
              <a:ext uri="{FF2B5EF4-FFF2-40B4-BE49-F238E27FC236}">
                <a16:creationId xmlns:a16="http://schemas.microsoft.com/office/drawing/2014/main" id="{E24F5BC7-A548-2369-F068-C0DCC812EA8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36530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DB976-D40B-C6F5-E565-2001E78D3C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66F49-80BD-3372-C1CB-6FD86C970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20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5962BB0-3248-6EC6-0D83-41A57D75B0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NL" sz="2000" dirty="0"/>
              <a:t>NLR ondersteunt IenW bij het scherp formuleren van uitvragen binnen ROK-LV3, bijvoorbeeld door:</a:t>
            </a:r>
          </a:p>
          <a:p>
            <a:r>
              <a:rPr lang="nl-NL" sz="2000" dirty="0"/>
              <a:t>het inzichtelijk maken van benodigde kennis;</a:t>
            </a:r>
          </a:p>
          <a:p>
            <a:r>
              <a:rPr lang="nl-NL" sz="2000" dirty="0"/>
              <a:t>technische achtergronden toe te lichten;</a:t>
            </a:r>
          </a:p>
          <a:p>
            <a:r>
              <a:rPr lang="nl-NL" sz="2000" dirty="0"/>
              <a:t>kwaliteitsrisico’s te benoemen;</a:t>
            </a:r>
          </a:p>
          <a:p>
            <a:r>
              <a:rPr lang="nl-NL" sz="2000" dirty="0"/>
              <a:t>ontwerpkeuzes van instrumentarium te duiden.</a:t>
            </a:r>
          </a:p>
          <a:p>
            <a:pPr lvl="1"/>
            <a:endParaRPr lang="nl-NL" sz="600" dirty="0"/>
          </a:p>
          <a:p>
            <a:pPr marL="0" indent="0">
              <a:buNone/>
            </a:pPr>
            <a:r>
              <a:rPr lang="nl-NL" sz="2000" dirty="0"/>
              <a:t>De kennis die NLR met IenW deelt, wordt vervolgens transparant gedeeld met marktpartijen via de aanbesteding.</a:t>
            </a:r>
          </a:p>
          <a:p>
            <a:pPr lvl="1"/>
            <a:endParaRPr lang="nl-NL" sz="1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25B3261A-9713-A677-543A-1CCB17A42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 fontScale="90000"/>
          </a:bodyPr>
          <a:lstStyle/>
          <a:p>
            <a:r>
              <a:rPr lang="nl-NL" dirty="0"/>
              <a:t>Kennispartner voorbereiding van aanbestedingen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3769192F-0F75-F7D0-098B-C95565178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709790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63239-81C1-5511-BBA8-1EBCB194F5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A4C83E-E9F3-94C8-CA9B-35182E2B3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21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BC8861D-271D-C842-79DD-427B2520C3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r>
              <a:rPr lang="nl-NL" sz="2000" dirty="0"/>
              <a:t>NLR vertegenwoordigt IenW in internationale werkgroepen wanneer specifieke technische expertise nodig is (ICAO, AIRMOD of EASA-comités).</a:t>
            </a:r>
          </a:p>
          <a:p>
            <a:r>
              <a:rPr lang="nl-NL" sz="2000" dirty="0"/>
              <a:t>De kennis die NLR hierbij opdoet:</a:t>
            </a:r>
          </a:p>
          <a:p>
            <a:pPr lvl="1"/>
            <a:r>
              <a:rPr lang="nl-NL" dirty="0"/>
              <a:t>wordt gedeeld met IenW;</a:t>
            </a:r>
          </a:p>
          <a:p>
            <a:pPr lvl="1"/>
            <a:r>
              <a:rPr lang="nl-NL" dirty="0"/>
              <a:t>wordt gedeeld binnen de community en doorontwikkeld in instrumentarium.</a:t>
            </a:r>
          </a:p>
          <a:p>
            <a:pPr lvl="1"/>
            <a:endParaRPr lang="nl-NL" sz="1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BD1A791-5B50-1ACE-3F24-C9AF0042D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Internationale representatie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87C73BF6-2DA2-669C-0A03-0A189DD662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20103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F1B738-C60E-A004-D0AC-BD9041706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>
            <a:normAutofit/>
          </a:bodyPr>
          <a:lstStyle/>
          <a:p>
            <a:r>
              <a:rPr lang="nl-NL" dirty="0"/>
              <a:t>Korte samenvatting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6A60062-6DBE-8893-B196-9A712DDCF5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>
            <a:normAutofit fontScale="92500" lnSpcReduction="10000"/>
          </a:bodyPr>
          <a:lstStyle/>
          <a:p>
            <a:r>
              <a:rPr lang="nl-NL" sz="1800" dirty="0"/>
              <a:t>Kennis en instrumentarium van NLR komen breder beschikbaar voor zowel IenW als de markt</a:t>
            </a:r>
          </a:p>
          <a:p>
            <a:r>
              <a:rPr lang="nl-NL" sz="1800" dirty="0"/>
              <a:t>NLR wordt géén marktpartij binnen ROK-LV3</a:t>
            </a:r>
          </a:p>
          <a:p>
            <a:r>
              <a:rPr lang="nl-NL" sz="1800" dirty="0"/>
              <a:t>Alle marktpartijen hebben binnen ROK-LV3 toegang tot dezelfde kennis (van NLR)</a:t>
            </a:r>
          </a:p>
          <a:p>
            <a:r>
              <a:rPr lang="nl-NL" sz="1800" dirty="0"/>
              <a:t>Er ontstaan nieuwe kansen voor samenwerking en kennisdeling. </a:t>
            </a:r>
          </a:p>
          <a:p>
            <a:r>
              <a:rPr lang="nl-NL" sz="1800" dirty="0"/>
              <a:t>Eén centrale kennispartner voor IenW zodat beleidsinstrumenten en kennisvergaring wordt versterkt</a:t>
            </a:r>
          </a:p>
          <a:p>
            <a:r>
              <a:rPr lang="nl-NL" sz="1800" dirty="0"/>
              <a:t>Meer duidelijkheid in rollen, minder conflicterende belangen, betere kennisdeling en een gelijker speelveld voor marktpartijen</a:t>
            </a:r>
          </a:p>
          <a:p>
            <a:r>
              <a:rPr lang="nl-NL" sz="1800" dirty="0"/>
              <a:t>NLR kan rol als kennisinstelling beter waarmaken</a:t>
            </a:r>
            <a:endParaRPr lang="nl-NL" sz="1700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9FB9DD20-AF57-7BC4-4A56-F0FE123196E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C3F4E43-3F2E-246B-44B3-C91DCE14C3D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B546A6B-140F-7274-9077-9A75F6464C2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22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03574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F962BE-C279-EFE3-E4BC-C97646C0E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92F813D-C248-52DD-9CA5-398D1A258C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/>
          <a:lstStyle/>
          <a:p>
            <a:r>
              <a:rPr lang="nl-NL" dirty="0"/>
              <a:t>Vragen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878286F8-9D01-FD7B-F0A0-2A56AA3C64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/>
          <a:lstStyle/>
          <a:p>
            <a:pPr marL="0" indent="0" algn="ctr">
              <a:buNone/>
            </a:pPr>
            <a:r>
              <a:rPr lang="nl-NL" sz="9600" b="1" dirty="0">
                <a:solidFill>
                  <a:schemeClr val="tx2"/>
                </a:solidFill>
              </a:rPr>
              <a:t>?</a:t>
            </a:r>
          </a:p>
          <a:p>
            <a:endParaRPr lang="en-US" dirty="0"/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C877C6E4-7175-ED6B-58DA-E697C76FC760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2" name="Tijdelijke aanduiding voor voettekst 1">
            <a:extLst>
              <a:ext uri="{FF2B5EF4-FFF2-40B4-BE49-F238E27FC236}">
                <a16:creationId xmlns:a16="http://schemas.microsoft.com/office/drawing/2014/main" id="{0C5FE36A-984F-248A-FBCB-799F43919D4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35000" y="6221413"/>
            <a:ext cx="5003800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r>
              <a:rPr lang="nl-NL" noProof="0"/>
              <a:t>© Koninklijke NLR 2025 - NLR intern gebruik</a:t>
            </a:r>
            <a:endParaRPr lang="en-GB" noProof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DC82A40B-0F77-AAE3-F27A-3446EFB02F8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015EBE98-414E-493A-9124-68D86CEA4F8A}" type="slidenum">
              <a:rPr lang="nl-NL" smtClean="0"/>
              <a:pPr>
                <a:spcAft>
                  <a:spcPts val="600"/>
                </a:spcAft>
              </a:pPr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7305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A96696-68BD-3B7B-BE71-E53D447DF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>
            <a:normAutofit/>
          </a:bodyPr>
          <a:lstStyle/>
          <a:p>
            <a:r>
              <a:rPr lang="nl-NL" dirty="0"/>
              <a:t>Vragen aan markt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FCF45D3-AB46-6390-EA3E-FAD9296454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2000" dirty="0"/>
              <a:t>Toetsen van de werkbaarheid, de effectiviteit en de impact van de beoogde nieuwe rolverdeling op samenwerking tussen marktpartijen, IenW en NLR.</a:t>
            </a:r>
          </a:p>
          <a:p>
            <a:pPr marL="0" indent="0">
              <a:buNone/>
            </a:pPr>
            <a:r>
              <a:rPr lang="nl-NL" sz="2000" dirty="0"/>
              <a:t>Vragen op gebied van:</a:t>
            </a:r>
          </a:p>
          <a:p>
            <a:r>
              <a:rPr lang="nl-NL" sz="2000" dirty="0"/>
              <a:t>Algemene beeldvorming</a:t>
            </a:r>
          </a:p>
          <a:p>
            <a:r>
              <a:rPr lang="nl-NL" sz="2000" dirty="0" err="1"/>
              <a:t>Communityrol</a:t>
            </a:r>
            <a:r>
              <a:rPr lang="nl-NL" sz="2000" dirty="0"/>
              <a:t> NLR</a:t>
            </a:r>
          </a:p>
          <a:p>
            <a:r>
              <a:rPr lang="nl-NL" sz="2000" dirty="0"/>
              <a:t>Partnerrol NLR</a:t>
            </a:r>
          </a:p>
          <a:p>
            <a:r>
              <a:rPr lang="nl-NL" sz="2000" dirty="0"/>
              <a:t>Gelijk speelveld, </a:t>
            </a:r>
            <a:r>
              <a:rPr lang="nl-NL" sz="2000" dirty="0" err="1"/>
              <a:t>governance</a:t>
            </a:r>
            <a:r>
              <a:rPr lang="nl-NL" sz="2000" dirty="0"/>
              <a:t> en transparantie</a:t>
            </a:r>
          </a:p>
          <a:p>
            <a:r>
              <a:rPr lang="nl-NL" sz="2000" dirty="0"/>
              <a:t>Implementatie en proces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84EDDC-1726-5128-6ECE-91E9A78D0167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2A88E082-4555-858C-E0CD-9707790241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F2A8C25-027D-7966-BA89-FF06532B409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96310452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2"/>
    </p:ext>
  </p:extLs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635A93-10AB-0774-566B-0BEBD2BDC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Tijdpad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052215E-093F-18D1-1F5B-F096D7384A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t"/>
            <a:r>
              <a:rPr lang="nl-NL" sz="1800" dirty="0"/>
              <a:t>Indienen (schriftelijke) vragen ter verduidelijking</a:t>
            </a:r>
          </a:p>
          <a:p>
            <a:pPr lvl="1" fontAlgn="t"/>
            <a:r>
              <a:rPr lang="nl-NL" sz="1800" dirty="0"/>
              <a:t>5 december 18.00 uur</a:t>
            </a:r>
          </a:p>
          <a:p>
            <a:pPr lvl="1" fontAlgn="t"/>
            <a:endParaRPr lang="nl-NL" sz="600" dirty="0"/>
          </a:p>
          <a:p>
            <a:pPr fontAlgn="t"/>
            <a:r>
              <a:rPr lang="nl-NL" sz="1800" dirty="0"/>
              <a:t>Versturen antwoorden op vragen markt door IenW</a:t>
            </a:r>
          </a:p>
          <a:p>
            <a:pPr lvl="1" fontAlgn="t"/>
            <a:r>
              <a:rPr lang="nl-NL" sz="1800" dirty="0"/>
              <a:t>8 december</a:t>
            </a:r>
          </a:p>
          <a:p>
            <a:pPr marL="313200" lvl="1" indent="0" fontAlgn="t">
              <a:buNone/>
            </a:pPr>
            <a:endParaRPr lang="nl-NL" sz="600" dirty="0"/>
          </a:p>
          <a:p>
            <a:pPr fontAlgn="t"/>
            <a:r>
              <a:rPr lang="nl-NL" sz="1800" dirty="0"/>
              <a:t>Uploaden antwoorden Vragenlijst door marktpartijen</a:t>
            </a:r>
          </a:p>
          <a:p>
            <a:pPr lvl="1" fontAlgn="t"/>
            <a:r>
              <a:rPr lang="nl-NL" sz="1800" dirty="0"/>
              <a:t>Uiterst 15 december</a:t>
            </a:r>
            <a:endParaRPr lang="nl-NL" sz="600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287417E-4C38-2D7D-4C36-66C84E05866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5B0A39-B5CF-F5B6-E757-3191C532C7C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9861DCD-17FF-C903-FA07-08E0F2D3D00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25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009320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wemmen met een doel? Zo stel je goede en realistische doelen -  ZwembadBranche">
            <a:extLst>
              <a:ext uri="{FF2B5EF4-FFF2-40B4-BE49-F238E27FC236}">
                <a16:creationId xmlns:a16="http://schemas.microsoft.com/office/drawing/2014/main" id="{44EA88E0-6212-817A-919A-68F72B9AD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051" y="4605540"/>
            <a:ext cx="3301679" cy="220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FBDAF34-244D-ABE6-A9CD-E83895B83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Doel 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A3090EF-2D58-F9B0-DD8F-9582E75FA0A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667BF12-3E8F-6130-B7BC-DCADAA35CDA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6918CC7-0BF9-AC66-264D-36F691DEF8E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95FE83-CAF6-ABCD-32F4-A26DD1CBE2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 sz="2000" dirty="0"/>
              <a:t>Toelichten aanleiding marktconsultatie</a:t>
            </a:r>
          </a:p>
          <a:p>
            <a:r>
              <a:rPr lang="nl-NL" sz="2000" dirty="0"/>
              <a:t>Inzicht geven in verwachtingen richting marktpartijen</a:t>
            </a:r>
          </a:p>
          <a:p>
            <a:r>
              <a:rPr lang="nl-NL" sz="2000" dirty="0"/>
              <a:t>Uitleg nieuwe rolverdeling NLR</a:t>
            </a:r>
            <a:endParaRPr lang="en-US" sz="2000" dirty="0"/>
          </a:p>
          <a:p>
            <a:r>
              <a:rPr lang="nl-NL" sz="2000" dirty="0"/>
              <a:t>Ophalen eerste signalen en vragen</a:t>
            </a:r>
            <a:endParaRPr lang="en-US" sz="2000" dirty="0"/>
          </a:p>
          <a:p>
            <a:endParaRPr lang="en-US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5125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B660C2-88CE-CF81-6FF3-3A768B660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>
            <a:normAutofit/>
          </a:bodyPr>
          <a:lstStyle/>
          <a:p>
            <a:r>
              <a:rPr lang="nl-NL" dirty="0"/>
              <a:t>Aanleiding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35BDFFF-0643-BDD8-E53E-DA183F79F5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>
            <a:normAutofit/>
          </a:bodyPr>
          <a:lstStyle/>
          <a:p>
            <a:r>
              <a:rPr lang="nl-NL" sz="2000"/>
              <a:t>Verschillende rollen van NLR (subsidieontvanger en opdrachtnemer) lopen regelmatig door elkaar</a:t>
            </a:r>
          </a:p>
          <a:p>
            <a:r>
              <a:rPr lang="nl-NL" sz="2000"/>
              <a:t>Rol van NLR in ROK-LV2 past niet goed bij de rol als kennisinstelling</a:t>
            </a:r>
          </a:p>
          <a:p>
            <a:r>
              <a:rPr lang="nl-NL" sz="2000"/>
              <a:t>Door de vaste combinaties/consortia in ROK-LV2 is het voor marktpartijen moeilijk om NLR-kennis en kunde te benutten</a:t>
            </a:r>
          </a:p>
          <a:p>
            <a:r>
              <a:rPr lang="nl-NL" sz="2000"/>
              <a:t>Het ontbreekt IenW aan een onafhankelijke kennispartner</a:t>
            </a:r>
            <a:endParaRPr lang="nl-NL" sz="2000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548609C0-9006-F5DF-5D70-5D4E26D57A4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D46284AB-AA00-DE6F-4446-89AE12B5166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BAA0B6-649E-F6CF-59ED-04633B1496A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584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D187E4-46F6-CD12-60DE-3EF0D464CC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999" y="2636839"/>
            <a:ext cx="5004000" cy="1584324"/>
          </a:xfrm>
        </p:spPr>
        <p:txBody>
          <a:bodyPr anchor="ctr">
            <a:normAutofit/>
          </a:bodyPr>
          <a:lstStyle/>
          <a:p>
            <a:r>
              <a:rPr lang="nl-NL" dirty="0"/>
              <a:t>Introductie nieuwe rollen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9128D1C-CF98-C7CC-1BD2-4C2BCEC8D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53199" y="1052513"/>
            <a:ext cx="5004000" cy="5168900"/>
          </a:xfrm>
        </p:spPr>
        <p:txBody>
          <a:bodyPr anchor="ctr">
            <a:normAutofit fontScale="92500"/>
          </a:bodyPr>
          <a:lstStyle/>
          <a:p>
            <a:r>
              <a:rPr lang="nl-NL" sz="2000" dirty="0"/>
              <a:t>Behoefte van IenW en NLR om rolverdeling te verduidelijken</a:t>
            </a:r>
          </a:p>
          <a:p>
            <a:r>
              <a:rPr lang="nl-NL" sz="2000" dirty="0"/>
              <a:t>Raamovereenkomst met hierin twee nieuwe samenwerkingsvormen:</a:t>
            </a:r>
          </a:p>
          <a:p>
            <a:pPr lvl="1"/>
            <a:r>
              <a:rPr lang="nl-NL" sz="1800" b="1" dirty="0" err="1"/>
              <a:t>Communityrol</a:t>
            </a:r>
            <a:endParaRPr lang="nl-NL" sz="1800" b="1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600" dirty="0"/>
              <a:t>Beschikbaar stellen van kennis en instrumentarium aan </a:t>
            </a:r>
            <a:r>
              <a:rPr lang="nl-NL" sz="1600" u="sng" dirty="0"/>
              <a:t>alle</a:t>
            </a:r>
            <a:r>
              <a:rPr lang="nl-NL" sz="1600" dirty="0"/>
              <a:t> marktpartijen binnen de ROK LV3-community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600" dirty="0"/>
              <a:t>Initiëren van samenwerking rondom (door)ontwikkeling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600" dirty="0"/>
              <a:t>Borgen van spelregels en transparantie</a:t>
            </a:r>
          </a:p>
          <a:p>
            <a:pPr lvl="1"/>
            <a:r>
              <a:rPr lang="nl-NL" sz="1800" b="1" dirty="0"/>
              <a:t>Partnerrol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500" dirty="0"/>
              <a:t>Centrale kennispartner voor IenW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500" dirty="0"/>
              <a:t>Ondersteuning bij voorbereiding van aanbestedingen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nl-NL" sz="1500" dirty="0"/>
              <a:t>Internationale representatie namens IenW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A6E44245-4183-215A-5A48-ED777C54EFA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635000" y="6543488"/>
            <a:ext cx="5003800" cy="264272"/>
          </a:xfrm>
        </p:spPr>
        <p:txBody>
          <a:bodyPr/>
          <a:lstStyle/>
          <a:p>
            <a:endParaRPr lang="nl-NL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0E758497-5871-A542-6518-E74535CFDCC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635000" y="6221413"/>
            <a:ext cx="5003800" cy="322075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979D15A-9C85-56F3-B6B4-FAD8811364A7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553199" y="6221413"/>
            <a:ext cx="5005389" cy="322075"/>
          </a:xfrm>
        </p:spPr>
        <p:txBody>
          <a:bodyPr anchor="b">
            <a:normAutofit/>
          </a:bodyPr>
          <a:lstStyle/>
          <a:p>
            <a:pPr>
              <a:spcAft>
                <a:spcPts val="600"/>
              </a:spcAft>
            </a:pPr>
            <a:fld id="{10A0A6AF-03C5-477E-939A-E28F7E7F05EA}" type="slidenum">
              <a:rPr lang="nl-NL" smtClean="0"/>
              <a:pPr>
                <a:spcAft>
                  <a:spcPts val="600"/>
                </a:spcAft>
              </a:pPr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50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hthoek 53">
            <a:extLst>
              <a:ext uri="{FF2B5EF4-FFF2-40B4-BE49-F238E27FC236}">
                <a16:creationId xmlns:a16="http://schemas.microsoft.com/office/drawing/2014/main" id="{6D25BB21-63F5-DB57-4E93-139D9713B86B}"/>
              </a:ext>
            </a:extLst>
          </p:cNvPr>
          <p:cNvSpPr/>
          <p:nvPr/>
        </p:nvSpPr>
        <p:spPr>
          <a:xfrm>
            <a:off x="1382322" y="3648404"/>
            <a:ext cx="2258786" cy="54339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nl-NL" dirty="0"/>
          </a:p>
        </p:txBody>
      </p:sp>
      <p:sp>
        <p:nvSpPr>
          <p:cNvPr id="50" name="Rechthoek 49">
            <a:extLst>
              <a:ext uri="{FF2B5EF4-FFF2-40B4-BE49-F238E27FC236}">
                <a16:creationId xmlns:a16="http://schemas.microsoft.com/office/drawing/2014/main" id="{B1ED9E2F-5157-3438-9377-ABC2B3ABE7DE}"/>
              </a:ext>
            </a:extLst>
          </p:cNvPr>
          <p:cNvSpPr/>
          <p:nvPr/>
        </p:nvSpPr>
        <p:spPr>
          <a:xfrm>
            <a:off x="8546457" y="4241728"/>
            <a:ext cx="2258786" cy="59093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nl-NL"/>
          </a:p>
        </p:txBody>
      </p:sp>
      <p:sp>
        <p:nvSpPr>
          <p:cNvPr id="14" name="Rechte verbindingslijn 3">
            <a:extLst>
              <a:ext uri="{FF2B5EF4-FFF2-40B4-BE49-F238E27FC236}">
                <a16:creationId xmlns:a16="http://schemas.microsoft.com/office/drawing/2014/main" id="{D360C441-BA21-5B33-53BB-B3A1CFC69217}"/>
              </a:ext>
            </a:extLst>
          </p:cNvPr>
          <p:cNvSpPr/>
          <p:nvPr/>
        </p:nvSpPr>
        <p:spPr>
          <a:xfrm>
            <a:off x="3578014" y="5137610"/>
            <a:ext cx="2490515" cy="914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490515" y="45720"/>
                </a:moveTo>
                <a:lnTo>
                  <a:pt x="2490515" y="56765"/>
                </a:lnTo>
                <a:lnTo>
                  <a:pt x="0" y="5676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nl-NL"/>
          </a:p>
        </p:txBody>
      </p:sp>
      <p:sp>
        <p:nvSpPr>
          <p:cNvPr id="32" name="Rechte verbindingslijn 3">
            <a:extLst>
              <a:ext uri="{FF2B5EF4-FFF2-40B4-BE49-F238E27FC236}">
                <a16:creationId xmlns:a16="http://schemas.microsoft.com/office/drawing/2014/main" id="{C837E9D5-E793-24D9-C52D-0E33D40B5B5E}"/>
              </a:ext>
            </a:extLst>
          </p:cNvPr>
          <p:cNvSpPr/>
          <p:nvPr/>
        </p:nvSpPr>
        <p:spPr>
          <a:xfrm>
            <a:off x="3578013" y="3973749"/>
            <a:ext cx="2490515" cy="914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490515" y="45720"/>
                </a:moveTo>
                <a:lnTo>
                  <a:pt x="2490515" y="56765"/>
                </a:lnTo>
                <a:lnTo>
                  <a:pt x="0" y="5676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nl-NL"/>
          </a:p>
        </p:txBody>
      </p:sp>
      <p:sp>
        <p:nvSpPr>
          <p:cNvPr id="34" name="Rechte verbindingslijn 3">
            <a:extLst>
              <a:ext uri="{FF2B5EF4-FFF2-40B4-BE49-F238E27FC236}">
                <a16:creationId xmlns:a16="http://schemas.microsoft.com/office/drawing/2014/main" id="{4B738001-308E-9EED-F7EC-188DA69568DB}"/>
              </a:ext>
            </a:extLst>
          </p:cNvPr>
          <p:cNvSpPr/>
          <p:nvPr/>
        </p:nvSpPr>
        <p:spPr>
          <a:xfrm rot="5400000">
            <a:off x="4946153" y="3772734"/>
            <a:ext cx="2259367" cy="110544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490515" y="45720"/>
                </a:moveTo>
                <a:lnTo>
                  <a:pt x="2490515" y="56765"/>
                </a:lnTo>
                <a:lnTo>
                  <a:pt x="0" y="5676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nl-NL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4B1F56-1238-4414-B67F-7FF5CA9C5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5EBE98-414E-493A-9124-68D86CEA4F8A}" type="slidenum">
              <a:rPr kumimoji="0" lang="nl-NL" sz="1050" b="0" i="0" u="none" strike="noStrike" kern="1200" cap="none" spc="0" normalizeH="0" baseline="0" noProof="0" smtClean="0">
                <a:ln>
                  <a:noFill/>
                </a:ln>
                <a:solidFill>
                  <a:srgbClr val="004D7D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nl-NL" sz="1050" b="0" i="0" u="none" strike="noStrike" kern="1200" cap="none" spc="0" normalizeH="0" baseline="0" noProof="0" dirty="0">
              <a:ln>
                <a:noFill/>
              </a:ln>
              <a:solidFill>
                <a:srgbClr val="004D7D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CEAC31F-0EE9-AA85-6147-A8196C3676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4957" y="2249993"/>
            <a:ext cx="699355" cy="738207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344BA6BD-32ED-C440-FCA6-A4F1C74FC9F7}"/>
              </a:ext>
            </a:extLst>
          </p:cNvPr>
          <p:cNvSpPr txBox="1"/>
          <p:nvPr/>
        </p:nvSpPr>
        <p:spPr>
          <a:xfrm>
            <a:off x="3752144" y="3369338"/>
            <a:ext cx="12314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Opbouwen</a:t>
            </a:r>
          </a:p>
          <a:p>
            <a:r>
              <a:rPr lang="nl-NL" sz="1200" dirty="0"/>
              <a:t>Valideren</a:t>
            </a:r>
          </a:p>
          <a:p>
            <a:r>
              <a:rPr lang="nl-NL" sz="1200" dirty="0"/>
              <a:t>Dissemineren</a:t>
            </a:r>
          </a:p>
        </p:txBody>
      </p:sp>
      <p:grpSp>
        <p:nvGrpSpPr>
          <p:cNvPr id="11" name="Groep 10">
            <a:extLst>
              <a:ext uri="{FF2B5EF4-FFF2-40B4-BE49-F238E27FC236}">
                <a16:creationId xmlns:a16="http://schemas.microsoft.com/office/drawing/2014/main" id="{23E64FB9-A3E9-AA31-B5F5-E9F77B8DFB3A}"/>
              </a:ext>
            </a:extLst>
          </p:cNvPr>
          <p:cNvGrpSpPr/>
          <p:nvPr/>
        </p:nvGrpSpPr>
        <p:grpSpPr>
          <a:xfrm>
            <a:off x="1382323" y="4903759"/>
            <a:ext cx="2258786" cy="535513"/>
            <a:chOff x="433885" y="874359"/>
            <a:chExt cx="2258786" cy="535513"/>
          </a:xfrm>
        </p:grpSpPr>
        <p:sp>
          <p:nvSpPr>
            <p:cNvPr id="12" name="Rechthoek 11">
              <a:extLst>
                <a:ext uri="{FF2B5EF4-FFF2-40B4-BE49-F238E27FC236}">
                  <a16:creationId xmlns:a16="http://schemas.microsoft.com/office/drawing/2014/main" id="{7A1F15D0-F9DF-0E49-BFA7-E447D135E0C5}"/>
                </a:ext>
              </a:extLst>
            </p:cNvPr>
            <p:cNvSpPr/>
            <p:nvPr/>
          </p:nvSpPr>
          <p:spPr>
            <a:xfrm>
              <a:off x="433885" y="874359"/>
              <a:ext cx="2258786" cy="535513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nl-NL"/>
            </a:p>
          </p:txBody>
        </p:sp>
        <p:sp>
          <p:nvSpPr>
            <p:cNvPr id="13" name="Tekstvak 12">
              <a:extLst>
                <a:ext uri="{FF2B5EF4-FFF2-40B4-BE49-F238E27FC236}">
                  <a16:creationId xmlns:a16="http://schemas.microsoft.com/office/drawing/2014/main" id="{7720B30D-491F-C91F-551E-3DABC4AD1E44}"/>
                </a:ext>
              </a:extLst>
            </p:cNvPr>
            <p:cNvSpPr txBox="1"/>
            <p:nvPr/>
          </p:nvSpPr>
          <p:spPr>
            <a:xfrm>
              <a:off x="433885" y="917528"/>
              <a:ext cx="2258786" cy="47812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1600" kern="1200" dirty="0">
                  <a:solidFill>
                    <a:schemeClr val="tx1"/>
                  </a:solidFill>
                </a:rPr>
                <a:t>Ondersteuning </a:t>
              </a:r>
              <a:r>
                <a:rPr lang="nl-NL" sz="1600" kern="1200" dirty="0" err="1">
                  <a:solidFill>
                    <a:schemeClr val="tx1"/>
                  </a:solidFill>
                </a:rPr>
                <a:t>IenW</a:t>
              </a:r>
              <a:endParaRPr lang="nl-NL" sz="16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Tekstvak 14">
            <a:extLst>
              <a:ext uri="{FF2B5EF4-FFF2-40B4-BE49-F238E27FC236}">
                <a16:creationId xmlns:a16="http://schemas.microsoft.com/office/drawing/2014/main" id="{59AD6B69-EF32-A0CA-3E24-799201423873}"/>
              </a:ext>
            </a:extLst>
          </p:cNvPr>
          <p:cNvSpPr txBox="1"/>
          <p:nvPr/>
        </p:nvSpPr>
        <p:spPr>
          <a:xfrm>
            <a:off x="3730870" y="4663683"/>
            <a:ext cx="196932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Kennis aan tafel</a:t>
            </a:r>
          </a:p>
          <a:p>
            <a:r>
              <a:rPr lang="nl-NL" sz="1200" dirty="0"/>
              <a:t>Contra-expertise</a:t>
            </a:r>
          </a:p>
          <a:p>
            <a:endParaRPr lang="nl-NL" sz="1200" dirty="0"/>
          </a:p>
          <a:p>
            <a:r>
              <a:rPr lang="nl-NL" sz="1200" dirty="0"/>
              <a:t>Representeren</a:t>
            </a:r>
          </a:p>
          <a:p>
            <a:r>
              <a:rPr lang="nl-NL" sz="1200" dirty="0"/>
              <a:t>Aanscherpen uitvragen</a:t>
            </a:r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A68889F8-F7F8-C176-B964-B9D34643E030}"/>
              </a:ext>
            </a:extLst>
          </p:cNvPr>
          <p:cNvGrpSpPr/>
          <p:nvPr/>
        </p:nvGrpSpPr>
        <p:grpSpPr>
          <a:xfrm>
            <a:off x="1382323" y="5379560"/>
            <a:ext cx="2258786" cy="274865"/>
            <a:chOff x="433885" y="860143"/>
            <a:chExt cx="2258786" cy="549729"/>
          </a:xfrm>
        </p:grpSpPr>
        <p:sp>
          <p:nvSpPr>
            <p:cNvPr id="17" name="Rechthoek 16">
              <a:extLst>
                <a:ext uri="{FF2B5EF4-FFF2-40B4-BE49-F238E27FC236}">
                  <a16:creationId xmlns:a16="http://schemas.microsoft.com/office/drawing/2014/main" id="{DBD8A45C-8A5B-0F2A-0E20-A72CEFC010FF}"/>
                </a:ext>
              </a:extLst>
            </p:cNvPr>
            <p:cNvSpPr/>
            <p:nvPr/>
          </p:nvSpPr>
          <p:spPr>
            <a:xfrm>
              <a:off x="433885" y="874359"/>
              <a:ext cx="2258786" cy="535513"/>
            </a:xfrm>
            <a:prstGeom prst="rect">
              <a:avLst/>
            </a:pr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nl-NL"/>
            </a:p>
          </p:txBody>
        </p:sp>
        <p:sp>
          <p:nvSpPr>
            <p:cNvPr id="18" name="Tekstvak 17">
              <a:extLst>
                <a:ext uri="{FF2B5EF4-FFF2-40B4-BE49-F238E27FC236}">
                  <a16:creationId xmlns:a16="http://schemas.microsoft.com/office/drawing/2014/main" id="{96EC0355-7236-2B4F-D719-D8288C6F1FB8}"/>
                </a:ext>
              </a:extLst>
            </p:cNvPr>
            <p:cNvSpPr txBox="1"/>
            <p:nvPr/>
          </p:nvSpPr>
          <p:spPr>
            <a:xfrm>
              <a:off x="433885" y="860143"/>
              <a:ext cx="2258786" cy="535513"/>
            </a:xfrm>
            <a:prstGeom prst="rect">
              <a:avLst/>
            </a:prstGeom>
            <a:solidFill>
              <a:srgbClr val="E17000"/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1200" b="1" kern="1200" dirty="0">
                  <a:solidFill>
                    <a:schemeClr val="tx1"/>
                  </a:solidFill>
                </a:rPr>
                <a:t>Partnerrol</a:t>
              </a:r>
            </a:p>
          </p:txBody>
        </p:sp>
      </p:grpSp>
      <p:sp>
        <p:nvSpPr>
          <p:cNvPr id="25" name="Tekstvak 24">
            <a:extLst>
              <a:ext uri="{FF2B5EF4-FFF2-40B4-BE49-F238E27FC236}">
                <a16:creationId xmlns:a16="http://schemas.microsoft.com/office/drawing/2014/main" id="{C9650C52-4E35-42A1-29CE-0C4A521B6980}"/>
              </a:ext>
            </a:extLst>
          </p:cNvPr>
          <p:cNvSpPr txBox="1"/>
          <p:nvPr/>
        </p:nvSpPr>
        <p:spPr>
          <a:xfrm>
            <a:off x="8981890" y="2563999"/>
            <a:ext cx="93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>
                <a:solidFill>
                  <a:schemeClr val="accent3"/>
                </a:solidFill>
              </a:rPr>
              <a:t>Markt</a:t>
            </a: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3AF4B82A-718C-D378-D509-77557AFE3261}"/>
              </a:ext>
            </a:extLst>
          </p:cNvPr>
          <p:cNvSpPr/>
          <p:nvPr/>
        </p:nvSpPr>
        <p:spPr>
          <a:xfrm>
            <a:off x="1392583" y="3660665"/>
            <a:ext cx="2258786" cy="590893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nl-NL"/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745E7955-2E45-5F5A-BBC6-57B095E4466F}"/>
              </a:ext>
            </a:extLst>
          </p:cNvPr>
          <p:cNvSpPr txBox="1"/>
          <p:nvPr/>
        </p:nvSpPr>
        <p:spPr>
          <a:xfrm>
            <a:off x="1351424" y="3710064"/>
            <a:ext cx="2258786" cy="50224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600" b="0" kern="1200" dirty="0">
                <a:solidFill>
                  <a:schemeClr val="tx1"/>
                </a:solidFill>
              </a:rPr>
              <a:t> Programma’s</a:t>
            </a: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0FCC4AD9-078E-43E5-37FD-3A67FB265DB2}"/>
              </a:ext>
            </a:extLst>
          </p:cNvPr>
          <p:cNvSpPr txBox="1"/>
          <p:nvPr/>
        </p:nvSpPr>
        <p:spPr>
          <a:xfrm>
            <a:off x="5469728" y="2014625"/>
            <a:ext cx="1212849" cy="923330"/>
          </a:xfrm>
          <a:prstGeom prst="rect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endParaRPr lang="nl-NL" b="1" dirty="0">
              <a:solidFill>
                <a:schemeClr val="bg1"/>
              </a:solidFill>
            </a:endParaRPr>
          </a:p>
          <a:p>
            <a:endParaRPr lang="nl-NL" b="1" dirty="0">
              <a:solidFill>
                <a:schemeClr val="bg1"/>
              </a:solidFill>
            </a:endParaRPr>
          </a:p>
          <a:p>
            <a:pPr algn="ctr"/>
            <a:r>
              <a:rPr lang="nl-NL" b="1" dirty="0" err="1">
                <a:solidFill>
                  <a:schemeClr val="accent3"/>
                </a:solidFill>
              </a:rPr>
              <a:t>IenW</a:t>
            </a:r>
            <a:endParaRPr lang="nl-NL" b="1" dirty="0">
              <a:solidFill>
                <a:schemeClr val="accent3"/>
              </a:solidFill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CC970C8-56A8-9654-3CF4-21C231C06B0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948" r="22972" b="28248"/>
          <a:stretch/>
        </p:blipFill>
        <p:spPr>
          <a:xfrm>
            <a:off x="5917294" y="2013863"/>
            <a:ext cx="317715" cy="458031"/>
          </a:xfrm>
          <a:prstGeom prst="rect">
            <a:avLst/>
          </a:prstGeom>
        </p:spPr>
      </p:pic>
      <p:sp>
        <p:nvSpPr>
          <p:cNvPr id="44" name="Tekstvak 43">
            <a:extLst>
              <a:ext uri="{FF2B5EF4-FFF2-40B4-BE49-F238E27FC236}">
                <a16:creationId xmlns:a16="http://schemas.microsoft.com/office/drawing/2014/main" id="{1C09162E-E862-4CF1-6169-7D5A146CBFBE}"/>
              </a:ext>
            </a:extLst>
          </p:cNvPr>
          <p:cNvSpPr txBox="1"/>
          <p:nvPr/>
        </p:nvSpPr>
        <p:spPr>
          <a:xfrm>
            <a:off x="8546344" y="4286451"/>
            <a:ext cx="2203637" cy="47497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600" b="0" kern="1200" dirty="0">
                <a:solidFill>
                  <a:schemeClr val="tx1"/>
                </a:solidFill>
              </a:rPr>
              <a:t>Uitvoering opdracht</a:t>
            </a:r>
          </a:p>
        </p:txBody>
      </p:sp>
      <p:sp>
        <p:nvSpPr>
          <p:cNvPr id="45" name="Rechte verbindingslijn 3">
            <a:extLst>
              <a:ext uri="{FF2B5EF4-FFF2-40B4-BE49-F238E27FC236}">
                <a16:creationId xmlns:a16="http://schemas.microsoft.com/office/drawing/2014/main" id="{A2CEA826-B973-A2D2-2401-22BC331B6C5D}"/>
              </a:ext>
            </a:extLst>
          </p:cNvPr>
          <p:cNvSpPr/>
          <p:nvPr/>
        </p:nvSpPr>
        <p:spPr>
          <a:xfrm>
            <a:off x="6055830" y="4494672"/>
            <a:ext cx="2490515" cy="9144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490515" y="45720"/>
                </a:moveTo>
                <a:lnTo>
                  <a:pt x="2490515" y="56765"/>
                </a:lnTo>
                <a:lnTo>
                  <a:pt x="0" y="5676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nl-NL"/>
          </a:p>
        </p:txBody>
      </p:sp>
      <p:grpSp>
        <p:nvGrpSpPr>
          <p:cNvPr id="46" name="Groep 45">
            <a:extLst>
              <a:ext uri="{FF2B5EF4-FFF2-40B4-BE49-F238E27FC236}">
                <a16:creationId xmlns:a16="http://schemas.microsoft.com/office/drawing/2014/main" id="{D99C6EE1-1816-5955-98F1-B6606A9AA8DB}"/>
              </a:ext>
            </a:extLst>
          </p:cNvPr>
          <p:cNvGrpSpPr/>
          <p:nvPr/>
        </p:nvGrpSpPr>
        <p:grpSpPr>
          <a:xfrm>
            <a:off x="8546345" y="4804949"/>
            <a:ext cx="2258786" cy="274865"/>
            <a:chOff x="433885" y="860143"/>
            <a:chExt cx="2258786" cy="549729"/>
          </a:xfrm>
          <a:solidFill>
            <a:srgbClr val="FFFF00"/>
          </a:solidFill>
        </p:grpSpPr>
        <p:sp>
          <p:nvSpPr>
            <p:cNvPr id="47" name="Rechthoek 46">
              <a:extLst>
                <a:ext uri="{FF2B5EF4-FFF2-40B4-BE49-F238E27FC236}">
                  <a16:creationId xmlns:a16="http://schemas.microsoft.com/office/drawing/2014/main" id="{960A7BCA-219B-A22F-7988-CB9AC0CD3BA8}"/>
                </a:ext>
              </a:extLst>
            </p:cNvPr>
            <p:cNvSpPr/>
            <p:nvPr/>
          </p:nvSpPr>
          <p:spPr>
            <a:xfrm>
              <a:off x="433885" y="874359"/>
              <a:ext cx="2258786" cy="535513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nl-NL"/>
            </a:p>
          </p:txBody>
        </p:sp>
        <p:sp>
          <p:nvSpPr>
            <p:cNvPr id="48" name="Tekstvak 47">
              <a:extLst>
                <a:ext uri="{FF2B5EF4-FFF2-40B4-BE49-F238E27FC236}">
                  <a16:creationId xmlns:a16="http://schemas.microsoft.com/office/drawing/2014/main" id="{79089D40-199B-0C8C-14FA-865D8C5102A0}"/>
                </a:ext>
              </a:extLst>
            </p:cNvPr>
            <p:cNvSpPr txBox="1"/>
            <p:nvPr/>
          </p:nvSpPr>
          <p:spPr>
            <a:xfrm>
              <a:off x="433885" y="860143"/>
              <a:ext cx="2258786" cy="53551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marL="0" lvl="0" indent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nl-NL" sz="1200" b="1" kern="1200" dirty="0" err="1">
                  <a:solidFill>
                    <a:schemeClr val="tx1"/>
                  </a:solidFill>
                </a:rPr>
                <a:t>Communityrol</a:t>
              </a:r>
              <a:endParaRPr lang="nl-NL" sz="12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49" name="Tekstvak 48">
            <a:extLst>
              <a:ext uri="{FF2B5EF4-FFF2-40B4-BE49-F238E27FC236}">
                <a16:creationId xmlns:a16="http://schemas.microsoft.com/office/drawing/2014/main" id="{23FCC25E-1CD3-C984-2656-A5A54BAFBE27}"/>
              </a:ext>
            </a:extLst>
          </p:cNvPr>
          <p:cNvSpPr txBox="1"/>
          <p:nvPr/>
        </p:nvSpPr>
        <p:spPr>
          <a:xfrm>
            <a:off x="6981611" y="3718801"/>
            <a:ext cx="17752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/>
              <a:t>Kennisinbreng</a:t>
            </a:r>
          </a:p>
          <a:p>
            <a:r>
              <a:rPr lang="nl-NL" sz="1200" dirty="0"/>
              <a:t>Borging</a:t>
            </a:r>
          </a:p>
          <a:p>
            <a:r>
              <a:rPr lang="nl-NL" sz="1200" dirty="0"/>
              <a:t>Ontsluiting</a:t>
            </a:r>
          </a:p>
          <a:p>
            <a:r>
              <a:rPr lang="nl-NL" sz="1200" dirty="0"/>
              <a:t>Toepassing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F7E7FA4E-1437-3BA2-913F-F39C59F21775}"/>
              </a:ext>
            </a:extLst>
          </p:cNvPr>
          <p:cNvSpPr txBox="1"/>
          <p:nvPr/>
        </p:nvSpPr>
        <p:spPr>
          <a:xfrm>
            <a:off x="6981499" y="4527406"/>
            <a:ext cx="1475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200" dirty="0"/>
              <a:t>Ontwikkelen</a:t>
            </a:r>
          </a:p>
          <a:p>
            <a:r>
              <a:rPr lang="nl-NL" sz="1200" dirty="0"/>
              <a:t>instrumentarium</a:t>
            </a:r>
          </a:p>
        </p:txBody>
      </p:sp>
      <p:sp>
        <p:nvSpPr>
          <p:cNvPr id="53" name="Titel 52">
            <a:extLst>
              <a:ext uri="{FF2B5EF4-FFF2-40B4-BE49-F238E27FC236}">
                <a16:creationId xmlns:a16="http://schemas.microsoft.com/office/drawing/2014/main" id="{5A2FB8A2-57A0-94C1-7609-EC812F783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3271" y="1295801"/>
            <a:ext cx="10365317" cy="535531"/>
          </a:xfrm>
        </p:spPr>
        <p:txBody>
          <a:bodyPr/>
          <a:lstStyle/>
          <a:p>
            <a:r>
              <a:rPr lang="nl-NL" sz="3200" dirty="0"/>
              <a:t>Community- en Partnerrol NLR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08DD2A03-A00C-7D72-015E-1FE33D7BB44A}"/>
              </a:ext>
            </a:extLst>
          </p:cNvPr>
          <p:cNvSpPr txBox="1"/>
          <p:nvPr/>
        </p:nvSpPr>
        <p:spPr>
          <a:xfrm>
            <a:off x="1382322" y="4241481"/>
            <a:ext cx="2258786" cy="267757"/>
          </a:xfrm>
          <a:prstGeom prst="rect">
            <a:avLst/>
          </a:prstGeom>
          <a:solidFill>
            <a:srgbClr val="CCCCCC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0160" tIns="10160" rIns="10160" bIns="10160" numCol="1" spcCol="1270" anchor="ctr" anchorCtr="0">
            <a:noAutofit/>
          </a:bodyPr>
          <a:lstStyle/>
          <a:p>
            <a:pPr marL="0" lvl="0" indent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nl-NL" sz="1200" b="1" kern="1200" dirty="0">
                <a:solidFill>
                  <a:schemeClr val="tx1"/>
                </a:solidFill>
              </a:rPr>
              <a:t>Rijksbijdrage</a:t>
            </a:r>
          </a:p>
        </p:txBody>
      </p:sp>
    </p:spTree>
    <p:extLst>
      <p:ext uri="{BB962C8B-B14F-4D97-AF65-F5344CB8AC3E}">
        <p14:creationId xmlns:p14="http://schemas.microsoft.com/office/powerpoint/2010/main" val="292020791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E1713D-2E31-EDD2-E0BF-5CAF1EE1A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Communityrol</a:t>
            </a:r>
            <a:endParaRPr lang="nl-NL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A5DFA0-3475-0931-BF3F-C8B0FCE64B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E93CAA9-B5A4-F6B8-1656-031F20BC2FB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9306876-C5FB-E942-CB81-B3694210BE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A6E9B86-1257-816A-B923-D037AB7FF4A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0A0A6AF-03C5-477E-939A-E28F7E7F05EA}" type="slidenum">
              <a:rPr lang="nl-NL" smtClean="0"/>
              <a:pPr/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403145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53F1B-F278-D71E-950E-7E92DC733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BCD19F-0875-5596-381E-1F700DCE7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8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C677158-E7CE-B2C1-C3FB-A7C2549E0C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r>
              <a:rPr lang="nl-NL" sz="2000" dirty="0"/>
              <a:t>De </a:t>
            </a:r>
            <a:r>
              <a:rPr lang="nl-NL" sz="2000" dirty="0" err="1"/>
              <a:t>communityrol</a:t>
            </a:r>
            <a:r>
              <a:rPr lang="nl-NL" sz="2000" dirty="0"/>
              <a:t> is bedoeld om marktpartijen laagdrempelig te laten beschikken over de kennis en kunde van NLR en om samenwerking met NLR te faciliteren.</a:t>
            </a:r>
          </a:p>
          <a:p>
            <a:r>
              <a:rPr lang="nl-NL" sz="2000" dirty="0"/>
              <a:t>Breed gedeelde kennis vanuit NLR en ontwikkeling en toepassing van instrumentaria wordt hiermee makkelijker toegankelijk gemaakt voor specifieke IenW vraagstukken.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5B7AEFE8-1CC7-A0DF-B691-D7BFBC31D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Achtergrond van de </a:t>
            </a:r>
            <a:r>
              <a:rPr lang="nl-NL" sz="3200" dirty="0" err="1"/>
              <a:t>communityrol</a:t>
            </a:r>
            <a:endParaRPr lang="nl-NL" sz="3200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F4741FD-BC18-0A6B-86BC-9C29DBF6C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12866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69C7-1AE5-4230-C1A1-1674E5B646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84109D-A466-0B2A-9B2F-0D0352D9B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EBE98-414E-493A-9124-68D86CEA4F8A}" type="slidenum">
              <a:rPr lang="nl-NL" smtClean="0">
                <a:solidFill>
                  <a:srgbClr val="004D7D"/>
                </a:solidFill>
              </a:rPr>
              <a:pPr/>
              <a:t>9</a:t>
            </a:fld>
            <a:endParaRPr lang="nl-NL" dirty="0">
              <a:solidFill>
                <a:srgbClr val="004D7D"/>
              </a:solidFill>
            </a:endParaRP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51E65967-C254-3CA3-646C-D504D3334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6215" y="2320449"/>
            <a:ext cx="10365317" cy="4339287"/>
          </a:xfrm>
        </p:spPr>
        <p:txBody>
          <a:bodyPr>
            <a:normAutofit/>
          </a:bodyPr>
          <a:lstStyle/>
          <a:p>
            <a:r>
              <a:rPr lang="nl-NL" sz="2000" dirty="0"/>
              <a:t>De community is de verzameling van ROK-LV3 marktpartijen, IenW en NLR.</a:t>
            </a:r>
          </a:p>
          <a:p>
            <a:r>
              <a:rPr lang="nl-NL" sz="2000" dirty="0"/>
              <a:t>NLR is dan geen marktpartij binnen ROK-LV3 .</a:t>
            </a:r>
          </a:p>
          <a:p>
            <a:endParaRPr lang="nl-NL" sz="600" dirty="0"/>
          </a:p>
          <a:p>
            <a:r>
              <a:rPr lang="nl-NL" sz="2000" dirty="0"/>
              <a:t>De </a:t>
            </a:r>
            <a:r>
              <a:rPr lang="nl-NL" sz="2000" dirty="0" err="1"/>
              <a:t>communityrol</a:t>
            </a:r>
            <a:r>
              <a:rPr lang="nl-NL" sz="2000" dirty="0"/>
              <a:t> beschrijft hoe deze samenwerking tussen marktpartijen en NLR gaat werken. </a:t>
            </a:r>
          </a:p>
          <a:p>
            <a:r>
              <a:rPr lang="nl-NL" sz="2000" dirty="0"/>
              <a:t>Dit gaat specifiek over de uitvoering van opdrachten voor IenW.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A64EDD8-CDBA-ABF2-17DA-81217CBFE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6215" y="1407189"/>
            <a:ext cx="10365317" cy="59093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nl-NL" sz="3200" dirty="0"/>
              <a:t>Definitie </a:t>
            </a:r>
            <a:r>
              <a:rPr lang="nl-NL" sz="3200" dirty="0" err="1"/>
              <a:t>communityrol</a:t>
            </a:r>
            <a:endParaRPr lang="nl-NL" sz="3200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738BC41D-D420-18DA-A4B2-3A28CF010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857370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78491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enW Nederlands 16:9">
  <a:themeElements>
    <a:clrScheme name="Rijks Hemelblauw 1">
      <a:dk1>
        <a:srgbClr val="000000"/>
      </a:dk1>
      <a:lt1>
        <a:srgbClr val="FFFFFF"/>
      </a:lt1>
      <a:dk2>
        <a:srgbClr val="017BC6"/>
      </a:dk2>
      <a:lt2>
        <a:srgbClr val="D9EBF6"/>
      </a:lt2>
      <a:accent1>
        <a:srgbClr val="42145F"/>
      </a:accent1>
      <a:accent2>
        <a:srgbClr val="38870D"/>
      </a:accent2>
      <a:accent3>
        <a:srgbClr val="00689A"/>
      </a:accent3>
      <a:accent4>
        <a:srgbClr val="F9E11E"/>
      </a:accent4>
      <a:accent5>
        <a:srgbClr val="275837"/>
      </a:accent5>
      <a:accent6>
        <a:srgbClr val="94700A"/>
      </a:accent6>
      <a:hlink>
        <a:srgbClr val="017BC6"/>
      </a:hlink>
      <a:folHlink>
        <a:srgbClr val="B2D6EE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aars">
      <a:srgbClr val="42145F"/>
    </a:custClr>
    <a:custClr name="Donkerblauw">
      <a:srgbClr val="01689B"/>
    </a:custClr>
    <a:custClr name="Hemelblauw">
      <a:srgbClr val="007BC7"/>
    </a:custClr>
    <a:custClr name="Violet">
      <a:srgbClr val="A90061"/>
    </a:custClr>
    <a:custClr name="Robijnrood">
      <a:srgbClr val="CA005D"/>
    </a:custClr>
    <a:custClr name="Rood">
      <a:srgbClr val="D52B1E"/>
    </a:custClr>
    <a:custClr name="Donkergroen">
      <a:srgbClr val="275937"/>
    </a:custClr>
    <a:custClr name="Groen">
      <a:srgbClr val="39870C"/>
    </a:custClr>
    <a:custClr name="Mosgroen">
      <a:srgbClr val="777C00"/>
    </a:custClr>
    <a:custClr name="Donkerbruin">
      <a:srgbClr val="673327"/>
    </a:custClr>
    <a:custClr name="Licht Paars">
      <a:srgbClr val="C6B8CF"/>
    </a:custClr>
    <a:custClr name="Licht Donkerblauw">
      <a:srgbClr val="CCE0F1"/>
    </a:custClr>
    <a:custClr name="Licht Hemelblauw">
      <a:srgbClr val="DDEFF8"/>
    </a:custClr>
    <a:custClr name="Licht Violet">
      <a:srgbClr val="E5B2CF"/>
    </a:custClr>
    <a:custClr name="Licht Robijnrood">
      <a:srgbClr val="EFB2CE"/>
    </a:custClr>
    <a:custClr name="Licht Rood">
      <a:srgbClr val="F2BFBB"/>
    </a:custClr>
    <a:custClr name="Licht Donkergroen">
      <a:srgbClr val="BECDC3"/>
    </a:custClr>
    <a:custClr name="Licht Groen">
      <a:srgbClr val="C3DBB6"/>
    </a:custClr>
    <a:custClr name="Licht Mosgroen">
      <a:srgbClr val="D6D7B2"/>
    </a:custClr>
    <a:custClr name="Licht Donkerbruin">
      <a:srgbClr val="D1C1BE"/>
    </a:custClr>
    <a:custClr name="Bruin">
      <a:srgbClr val="94710A"/>
    </a:custClr>
    <a:custClr name="Geel">
      <a:srgbClr val="F9E11E"/>
    </a:custClr>
    <a:custClr name="Donkergeel">
      <a:srgbClr val="FFB612"/>
    </a:custClr>
    <a:custClr name="Oranje">
      <a:srgbClr val="E17000"/>
    </a:custClr>
    <a:custClr name="Roze">
      <a:srgbClr val="F092CD"/>
    </a:custClr>
    <a:custClr name="Lichtblauw">
      <a:srgbClr val="8FCAE7"/>
    </a:custClr>
    <a:custClr name="Mintgroen">
      <a:srgbClr val="76D2B6"/>
    </a:custClr>
    <a:custClr name="Grijs 7">
      <a:srgbClr val="535353"/>
    </a:custClr>
    <a:custClr name="Grijs 6">
      <a:srgbClr val="696969"/>
    </a:custClr>
    <a:custClr name="Grijs 5">
      <a:srgbClr val="999999"/>
    </a:custClr>
    <a:custClr name="Licht Bruin">
      <a:srgbClr val="DFD4B5"/>
    </a:custClr>
    <a:custClr name="Licht Geel">
      <a:srgbClr val="FDF6BB"/>
    </a:custClr>
    <a:custClr name="Licht Donkergeel">
      <a:srgbClr val="FFE9B7"/>
    </a:custClr>
    <a:custClr name="Licht Oranje">
      <a:srgbClr val="F6D4B2"/>
    </a:custClr>
    <a:custClr name="Licht Roze">
      <a:srgbClr val="FADEF0"/>
    </a:custClr>
    <a:custClr name="Licht Lichtblauw">
      <a:srgbClr val="DDEFF8"/>
    </a:custClr>
    <a:custClr name="Licht Mintgroen">
      <a:srgbClr val="D6F1E9"/>
    </a:custClr>
    <a:custClr name="Grijs 4">
      <a:srgbClr val="B4B4B4"/>
    </a:custClr>
    <a:custClr name="Grijs 3">
      <a:srgbClr val="CCCCCC"/>
    </a:custClr>
    <a:custClr name="Grijs 2">
      <a:srgbClr val="E6E6E6"/>
    </a:custClr>
  </a:custClrLst>
  <a:extLst>
    <a:ext uri="{05A4C25C-085E-4340-85A3-A5531E510DB2}">
      <thm15:themeFamily xmlns:thm15="http://schemas.microsoft.com/office/thememl/2012/main" name="Presentatie46" id="{D7A288C4-2E63-1F40-8FEE-1BD90C88DEA2}" vid="{DC129FCA-0CF9-BD45-9DB2-8FC41F291E1F}"/>
    </a:ext>
  </a:extLst>
</a:theme>
</file>

<file path=ppt/theme/theme2.xml><?xml version="1.0" encoding="utf-8"?>
<a:theme xmlns:a="http://schemas.openxmlformats.org/drawingml/2006/main" name="IenW Engels 16:9">
  <a:themeElements>
    <a:clrScheme name="Rijks Hemelblauw 1">
      <a:dk1>
        <a:srgbClr val="000000"/>
      </a:dk1>
      <a:lt1>
        <a:srgbClr val="FFFFFF"/>
      </a:lt1>
      <a:dk2>
        <a:srgbClr val="017BC6"/>
      </a:dk2>
      <a:lt2>
        <a:srgbClr val="D9EBF6"/>
      </a:lt2>
      <a:accent1>
        <a:srgbClr val="42145F"/>
      </a:accent1>
      <a:accent2>
        <a:srgbClr val="38870D"/>
      </a:accent2>
      <a:accent3>
        <a:srgbClr val="00689A"/>
      </a:accent3>
      <a:accent4>
        <a:srgbClr val="F9E11E"/>
      </a:accent4>
      <a:accent5>
        <a:srgbClr val="275837"/>
      </a:accent5>
      <a:accent6>
        <a:srgbClr val="94700A"/>
      </a:accent6>
      <a:hlink>
        <a:srgbClr val="017BC6"/>
      </a:hlink>
      <a:folHlink>
        <a:srgbClr val="B2D6EE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Paars">
      <a:srgbClr val="42145F"/>
    </a:custClr>
    <a:custClr name="Donkerblauw">
      <a:srgbClr val="01689B"/>
    </a:custClr>
    <a:custClr name="Hemelblauw">
      <a:srgbClr val="007BC7"/>
    </a:custClr>
    <a:custClr name="Violet">
      <a:srgbClr val="A90061"/>
    </a:custClr>
    <a:custClr name="Robijnrood">
      <a:srgbClr val="CA005D"/>
    </a:custClr>
    <a:custClr name="Rood">
      <a:srgbClr val="D52B1E"/>
    </a:custClr>
    <a:custClr name="Donkergroen">
      <a:srgbClr val="275937"/>
    </a:custClr>
    <a:custClr name="Groen">
      <a:srgbClr val="39870C"/>
    </a:custClr>
    <a:custClr name="Mosgroen">
      <a:srgbClr val="777C00"/>
    </a:custClr>
    <a:custClr name="Donkerbruin">
      <a:srgbClr val="673327"/>
    </a:custClr>
    <a:custClr name="Licht Paars">
      <a:srgbClr val="C6B8CF"/>
    </a:custClr>
    <a:custClr name="Licht Donkerblauw">
      <a:srgbClr val="CCE0F1"/>
    </a:custClr>
    <a:custClr name="Licht Hemelblauw">
      <a:srgbClr val="DDEFF8"/>
    </a:custClr>
    <a:custClr name="Licht Violet">
      <a:srgbClr val="E5B2CF"/>
    </a:custClr>
    <a:custClr name="Licht Robijnrood">
      <a:srgbClr val="EFB2CE"/>
    </a:custClr>
    <a:custClr name="Licht Rood">
      <a:srgbClr val="F2BFBB"/>
    </a:custClr>
    <a:custClr name="Licht Donkergroen">
      <a:srgbClr val="BECDC3"/>
    </a:custClr>
    <a:custClr name="Licht Groen">
      <a:srgbClr val="C3DBB6"/>
    </a:custClr>
    <a:custClr name="Licht Mosgroen">
      <a:srgbClr val="D6D7B2"/>
    </a:custClr>
    <a:custClr name="Licht Donkerbruin">
      <a:srgbClr val="D1C1BE"/>
    </a:custClr>
    <a:custClr name="Bruin">
      <a:srgbClr val="94710A"/>
    </a:custClr>
    <a:custClr name="Geel">
      <a:srgbClr val="F9E11E"/>
    </a:custClr>
    <a:custClr name="Donkergeel">
      <a:srgbClr val="FFB612"/>
    </a:custClr>
    <a:custClr name="Oranje">
      <a:srgbClr val="E17000"/>
    </a:custClr>
    <a:custClr name="Roze">
      <a:srgbClr val="F092CD"/>
    </a:custClr>
    <a:custClr name="Lichtblauw">
      <a:srgbClr val="8FCAE7"/>
    </a:custClr>
    <a:custClr name="Mintgroen">
      <a:srgbClr val="76D2B6"/>
    </a:custClr>
    <a:custClr name="Grijs 7">
      <a:srgbClr val="535353"/>
    </a:custClr>
    <a:custClr name="Grijs 6">
      <a:srgbClr val="696969"/>
    </a:custClr>
    <a:custClr name="Grijs 5">
      <a:srgbClr val="999999"/>
    </a:custClr>
    <a:custClr name="Licht Bruin">
      <a:srgbClr val="DFD4B5"/>
    </a:custClr>
    <a:custClr name="Licht Geel">
      <a:srgbClr val="FDF6BB"/>
    </a:custClr>
    <a:custClr name="Licht Donkergeel">
      <a:srgbClr val="FFE9B7"/>
    </a:custClr>
    <a:custClr name="Licht Oranje">
      <a:srgbClr val="F6D4B2"/>
    </a:custClr>
    <a:custClr name="Licht Roze">
      <a:srgbClr val="FADEF0"/>
    </a:custClr>
    <a:custClr name="Licht Lichtblauw">
      <a:srgbClr val="DDEFF8"/>
    </a:custClr>
    <a:custClr name="Licht Mintgroen">
      <a:srgbClr val="D6F1E9"/>
    </a:custClr>
    <a:custClr name="Grijs 4">
      <a:srgbClr val="B4B4B4"/>
    </a:custClr>
    <a:custClr name="Grijs 3">
      <a:srgbClr val="CCCCCC"/>
    </a:custClr>
    <a:custClr name="Grijs 2">
      <a:srgbClr val="E6E6E6"/>
    </a:custClr>
  </a:custClrLst>
  <a:extLst>
    <a:ext uri="{05A4C25C-085E-4340-85A3-A5531E510DB2}">
      <thm15:themeFamily xmlns:thm15="http://schemas.microsoft.com/office/thememl/2012/main" name="Presentatie46" id="{D7A288C4-2E63-1F40-8FEE-1BD90C88DEA2}" vid="{DC129FCA-0CF9-BD45-9DB2-8FC41F291E1F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Rijks Hemelblauw 1">
    <a:dk1>
      <a:srgbClr val="000000"/>
    </a:dk1>
    <a:lt1>
      <a:srgbClr val="FFFFFF"/>
    </a:lt1>
    <a:dk2>
      <a:srgbClr val="017BC6"/>
    </a:dk2>
    <a:lt2>
      <a:srgbClr val="D9EBF6"/>
    </a:lt2>
    <a:accent1>
      <a:srgbClr val="42145F"/>
    </a:accent1>
    <a:accent2>
      <a:srgbClr val="38870D"/>
    </a:accent2>
    <a:accent3>
      <a:srgbClr val="00689A"/>
    </a:accent3>
    <a:accent4>
      <a:srgbClr val="F9E11E"/>
    </a:accent4>
    <a:accent5>
      <a:srgbClr val="275837"/>
    </a:accent5>
    <a:accent6>
      <a:srgbClr val="94700A"/>
    </a:accent6>
    <a:hlink>
      <a:srgbClr val="017BC6"/>
    </a:hlink>
    <a:folHlink>
      <a:srgbClr val="B2D6EE"/>
    </a:folHlink>
  </a:clrScheme>
</a:themeOverride>
</file>

<file path=ppt/theme/themeOverride2.xml><?xml version="1.0" encoding="utf-8"?>
<a:themeOverride xmlns:a="http://schemas.openxmlformats.org/drawingml/2006/main">
  <a:clrScheme name="Rijks Hemelblauw 1">
    <a:dk1>
      <a:srgbClr val="000000"/>
    </a:dk1>
    <a:lt1>
      <a:srgbClr val="FFFFFF"/>
    </a:lt1>
    <a:dk2>
      <a:srgbClr val="017BC6"/>
    </a:dk2>
    <a:lt2>
      <a:srgbClr val="D9EBF6"/>
    </a:lt2>
    <a:accent1>
      <a:srgbClr val="42145F"/>
    </a:accent1>
    <a:accent2>
      <a:srgbClr val="38870D"/>
    </a:accent2>
    <a:accent3>
      <a:srgbClr val="00689A"/>
    </a:accent3>
    <a:accent4>
      <a:srgbClr val="F9E11E"/>
    </a:accent4>
    <a:accent5>
      <a:srgbClr val="275837"/>
    </a:accent5>
    <a:accent6>
      <a:srgbClr val="94700A"/>
    </a:accent6>
    <a:hlink>
      <a:srgbClr val="017BC6"/>
    </a:hlink>
    <a:folHlink>
      <a:srgbClr val="B2D6EE"/>
    </a:folHlink>
  </a:clrScheme>
</a:themeOverride>
</file>

<file path=ppt/theme/themeOverride3.xml><?xml version="1.0" encoding="utf-8"?>
<a:themeOverride xmlns:a="http://schemas.openxmlformats.org/drawingml/2006/main">
  <a:clrScheme name="Rijks Hemelblauw 1">
    <a:dk1>
      <a:srgbClr val="000000"/>
    </a:dk1>
    <a:lt1>
      <a:srgbClr val="FFFFFF"/>
    </a:lt1>
    <a:dk2>
      <a:srgbClr val="017BC6"/>
    </a:dk2>
    <a:lt2>
      <a:srgbClr val="D9EBF6"/>
    </a:lt2>
    <a:accent1>
      <a:srgbClr val="42145F"/>
    </a:accent1>
    <a:accent2>
      <a:srgbClr val="38870D"/>
    </a:accent2>
    <a:accent3>
      <a:srgbClr val="00689A"/>
    </a:accent3>
    <a:accent4>
      <a:srgbClr val="F9E11E"/>
    </a:accent4>
    <a:accent5>
      <a:srgbClr val="275837"/>
    </a:accent5>
    <a:accent6>
      <a:srgbClr val="94700A"/>
    </a:accent6>
    <a:hlink>
      <a:srgbClr val="017BC6"/>
    </a:hlink>
    <a:folHlink>
      <a:srgbClr val="B2D6EE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732BA378F3BF4D8E2452EA465CF512" ma:contentTypeVersion="2" ma:contentTypeDescription="Een nieuw document maken." ma:contentTypeScope="" ma:versionID="8a836e0e5f95a334531a80aee6f8efaf">
  <xsd:schema xmlns:xsd="http://www.w3.org/2001/XMLSchema" xmlns:xs="http://www.w3.org/2001/XMLSchema" xmlns:p="http://schemas.microsoft.com/office/2006/metadata/properties" xmlns:ns2="fa765921-a620-495d-aa8c-71dee25bcdcf" targetNamespace="http://schemas.microsoft.com/office/2006/metadata/properties" ma:root="true" ma:fieldsID="f70958816ec51dea67c99af0f14f662d" ns2:_="">
    <xsd:import namespace="fa765921-a620-495d-aa8c-71dee25bcdc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765921-a620-495d-aa8c-71dee25bcd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B709BF3-F6FB-4DB6-8188-432DBACCF6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a765921-a620-495d-aa8c-71dee25bc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A2CA90C-C05F-441A-9582-E48284CB81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EE014D-5D27-4732-B95C-7C4A16D537D6}">
  <ds:schemaRefs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fa765921-a620-495d-aa8c-71dee25bcdcf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18067 RIJK - Sjabloon 16x9 Hemelblauw</Template>
  <TotalTime>0</TotalTime>
  <Words>1665</Words>
  <Application>Microsoft Office PowerPoint</Application>
  <PresentationFormat>Breedbeeld</PresentationFormat>
  <Paragraphs>255</Paragraphs>
  <Slides>25</Slides>
  <Notes>13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25</vt:i4>
      </vt:variant>
    </vt:vector>
  </HeadingPairs>
  <TitlesOfParts>
    <vt:vector size="32" baseType="lpstr">
      <vt:lpstr>Arial</vt:lpstr>
      <vt:lpstr>Calibri</vt:lpstr>
      <vt:lpstr>Open Sans</vt:lpstr>
      <vt:lpstr>Verdana</vt:lpstr>
      <vt:lpstr>Wingdings</vt:lpstr>
      <vt:lpstr>IenW Nederlands 16:9</vt:lpstr>
      <vt:lpstr>IenW Engels 16:9</vt:lpstr>
      <vt:lpstr>Informatiebijeenkomst marktconsultatie  ROK NLR</vt:lpstr>
      <vt:lpstr>PowerPoint-presentatie</vt:lpstr>
      <vt:lpstr>Doel </vt:lpstr>
      <vt:lpstr>Aanleiding</vt:lpstr>
      <vt:lpstr>Introductie nieuwe rollen</vt:lpstr>
      <vt:lpstr>Community- en Partnerrol NLR</vt:lpstr>
      <vt:lpstr>Communityrol</vt:lpstr>
      <vt:lpstr>Achtergrond van de communityrol</vt:lpstr>
      <vt:lpstr>Definitie communityrol</vt:lpstr>
      <vt:lpstr>Onderwerpen communityrol</vt:lpstr>
      <vt:lpstr>1. Kennisinbreng en -ontsluiting</vt:lpstr>
      <vt:lpstr>2. Instrumentariumontwikkeling</vt:lpstr>
      <vt:lpstr>3. Opdrachtverlening door IenW</vt:lpstr>
      <vt:lpstr>4. Communitygovernance</vt:lpstr>
      <vt:lpstr>NLR als kennisinstelling</vt:lpstr>
      <vt:lpstr>Vragen over communityrol</vt:lpstr>
      <vt:lpstr>Partnerrol</vt:lpstr>
      <vt:lpstr>Samenwerken met NLR in de partnerrol</vt:lpstr>
      <vt:lpstr>Kennispartner voor beleidsmedewerkers</vt:lpstr>
      <vt:lpstr>Kennispartner voorbereiding van aanbestedingen</vt:lpstr>
      <vt:lpstr>Internationale representatie</vt:lpstr>
      <vt:lpstr>Korte samenvatting</vt:lpstr>
      <vt:lpstr>Vragen</vt:lpstr>
      <vt:lpstr>Vragen aan markt</vt:lpstr>
      <vt:lpstr>Tijdpad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Veeken, Anouk van der (RWS WVL)</dc:creator>
  <cp:lastModifiedBy>Berg, N.A. van den (Nicolette) - DGLM</cp:lastModifiedBy>
  <cp:revision>6</cp:revision>
  <dcterms:created xsi:type="dcterms:W3CDTF">2022-10-05T11:24:09Z</dcterms:created>
  <dcterms:modified xsi:type="dcterms:W3CDTF">2025-12-04T16:27:12Z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0x010100D4732BA378F3BF4D8E2452EA465CF512</vt:lpwstr>
  </property>
</Properties>
</file>