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0DEA9AC" w14:textId="77777777" w:rsidR="00A173A6" w:rsidRPr="00984868" w:rsidRDefault="00A173A6" w:rsidP="00A173A6">
      <w:pPr>
        <w:pStyle w:val="BijlageGenummerdKop"/>
      </w:pPr>
      <w:bookmarkStart w:id="0" w:name="_Toc213771793"/>
      <w:bookmarkStart w:id="1" w:name="_Toc232580350"/>
      <w:bookmarkStart w:id="2" w:name="_Toc232582939"/>
      <w:bookmarkStart w:id="3" w:name="_Toc232586989"/>
      <w:bookmarkStart w:id="4" w:name="bwKopBijlage_A"/>
      <w:r w:rsidRPr="00984868">
        <w:t>Aanmeldingsformulier</w:t>
      </w:r>
      <w:bookmarkEnd w:id="0"/>
    </w:p>
    <w:p w14:paraId="391FFD15" w14:textId="77777777" w:rsidR="00A173A6" w:rsidRPr="00984868" w:rsidRDefault="00A173A6" w:rsidP="00A173A6">
      <w:pPr>
        <w:rPr>
          <w:rFonts w:cs="V&amp;W Syntax (Adobe)"/>
          <w:color w:val="000000"/>
          <w:lang w:val="nl-NL"/>
        </w:rPr>
      </w:pPr>
      <w:bookmarkStart w:id="5" w:name="bwBijl_A_AP_NO_CD_blok1"/>
      <w:bookmarkEnd w:id="1"/>
      <w:bookmarkEnd w:id="2"/>
      <w:bookmarkEnd w:id="3"/>
      <w:bookmarkEnd w:id="4"/>
      <w:r w:rsidRPr="00984868">
        <w:rPr>
          <w:rFonts w:cs="V&amp;W Syntax (Adobe)"/>
          <w:color w:val="000000"/>
          <w:lang w:val="nl-NL"/>
        </w:rPr>
        <w:t xml:space="preserve">Ter zake van de aanbesteding volgens de </w:t>
      </w:r>
      <w:bookmarkStart w:id="6" w:name="bwBijl_A_AP_CD"/>
      <w:r w:rsidRPr="00984868">
        <w:rPr>
          <w:rFonts w:cs="V&amp;W Syntax (Adobe)"/>
          <w:color w:val="000000"/>
          <w:lang w:val="nl-NL"/>
        </w:rPr>
        <w:t>concurrentiegerichte dialoog</w:t>
      </w:r>
      <w:bookmarkEnd w:id="6"/>
      <w:r w:rsidRPr="00984868">
        <w:rPr>
          <w:rFonts w:cs="V&amp;W Syntax (Adobe)"/>
          <w:color w:val="000000"/>
          <w:lang w:val="nl-NL"/>
        </w:rPr>
        <w:t xml:space="preserve">, zoals omschreven in hoofdstuk </w:t>
      </w:r>
      <w:bookmarkStart w:id="7" w:name="bwBijl_A_AP_CD_2"/>
      <w:r w:rsidRPr="00984868">
        <w:rPr>
          <w:rFonts w:cs="V&amp;W Syntax (Adobe)"/>
          <w:color w:val="000000"/>
          <w:lang w:val="nl-NL"/>
        </w:rPr>
        <w:t>4</w:t>
      </w:r>
      <w:bookmarkEnd w:id="7"/>
      <w:r w:rsidRPr="00984868">
        <w:rPr>
          <w:rFonts w:cs="V&amp;W Syntax (Adobe)"/>
          <w:color w:val="000000"/>
          <w:lang w:val="nl-NL"/>
        </w:rPr>
        <w:t xml:space="preserve"> van het ARW 2016, van de opdracht met zaaknummer </w:t>
      </w:r>
      <w:r>
        <w:rPr>
          <w:lang w:val="nl-NL"/>
        </w:rPr>
        <w:t xml:space="preserve">31205571 </w:t>
      </w:r>
      <w:r w:rsidRPr="00E40B9C">
        <w:rPr>
          <w:lang w:val="nl-NL"/>
        </w:rPr>
        <w:t xml:space="preserve">voor het </w:t>
      </w:r>
      <w:r>
        <w:rPr>
          <w:lang w:val="nl-NL"/>
        </w:rPr>
        <w:t>transporteren en installeren van de bogen voor het vernieuwen van de Van Brienenoordbrug</w:t>
      </w:r>
      <w:r w:rsidRPr="00984868">
        <w:rPr>
          <w:rFonts w:cs="V&amp;W Syntax (Adobe)"/>
          <w:color w:val="000000"/>
          <w:lang w:val="nl-NL"/>
        </w:rPr>
        <w:t>.</w:t>
      </w:r>
    </w:p>
    <w:p w14:paraId="1B3CE10D" w14:textId="77777777" w:rsidR="00A173A6" w:rsidRPr="00984868" w:rsidRDefault="00A173A6" w:rsidP="00A173A6">
      <w:pPr>
        <w:spacing w:line="260" w:lineRule="atLeast"/>
        <w:ind w:left="1418"/>
        <w:rPr>
          <w:rFonts w:cs="V&amp;W Syntax (Adobe)"/>
          <w:color w:val="000000"/>
          <w:lang w:val="nl-NL"/>
        </w:rPr>
      </w:pPr>
    </w:p>
    <w:p w14:paraId="09928213" w14:textId="77777777" w:rsidR="00A173A6" w:rsidRPr="00984868" w:rsidRDefault="00A173A6" w:rsidP="00A173A6">
      <w:pPr>
        <w:spacing w:line="260" w:lineRule="atLeast"/>
        <w:ind w:left="1418"/>
        <w:rPr>
          <w:rFonts w:cs="Verdana"/>
          <w:color w:val="000000"/>
          <w:highlight w:val="green"/>
          <w:lang w:val="nl-NL"/>
        </w:rPr>
      </w:pPr>
    </w:p>
    <w:p w14:paraId="702DBEA5" w14:textId="5001C1CE" w:rsidR="00A173A6" w:rsidRPr="00A173A6" w:rsidRDefault="00A173A6" w:rsidP="00A173A6">
      <w:pPr>
        <w:numPr>
          <w:ilvl w:val="0"/>
          <w:numId w:val="31"/>
        </w:numPr>
        <w:tabs>
          <w:tab w:val="left" w:pos="2098"/>
        </w:tabs>
        <w:ind w:left="0" w:hanging="312"/>
        <w:rPr>
          <w:color w:val="000000"/>
          <w:lang w:val="nl-NL"/>
        </w:rPr>
      </w:pPr>
      <w:r w:rsidRPr="00A173A6">
        <w:rPr>
          <w:rFonts w:cs="Verdana"/>
          <w:b/>
          <w:bCs/>
          <w:color w:val="000000"/>
          <w:lang w:val="nl-NL"/>
        </w:rPr>
        <w:t>Gegevens aanbesteder:</w:t>
      </w:r>
      <w:bookmarkStart w:id="8" w:name="bwBijl_A_AP_NO_CD_HT_1"/>
      <w:r w:rsidRPr="00A173A6">
        <w:rPr>
          <w:rStyle w:val="Verborgentekst"/>
          <w:lang w:val="nl-NL"/>
        </w:rPr>
        <w:t xml:space="preserve"> </w:t>
      </w:r>
      <w:bookmarkEnd w:id="8"/>
      <w:r w:rsidRPr="00A173A6">
        <w:rPr>
          <w:rFonts w:cs="Verdana"/>
          <w:b/>
          <w:bCs/>
          <w:color w:val="000000"/>
          <w:lang w:val="nl-NL"/>
        </w:rPr>
        <w:br/>
      </w:r>
    </w:p>
    <w:p w14:paraId="57E14004" w14:textId="77777777" w:rsidR="00A173A6" w:rsidRPr="00984868" w:rsidRDefault="00A173A6" w:rsidP="00A173A6">
      <w:pPr>
        <w:pStyle w:val="broodtekst"/>
        <w:tabs>
          <w:tab w:val="clear" w:pos="227"/>
          <w:tab w:val="clear" w:pos="454"/>
        </w:tabs>
        <w:rPr>
          <w:color w:val="000000"/>
          <w:lang w:val="nl-NL"/>
        </w:rPr>
      </w:pPr>
      <w:r w:rsidRPr="00984868">
        <w:rPr>
          <w:color w:val="000000"/>
          <w:lang w:val="nl-NL"/>
        </w:rPr>
        <w:t xml:space="preserve">Rijkswaterstaat </w:t>
      </w:r>
      <w:r w:rsidRPr="00395EA6">
        <w:rPr>
          <w:color w:val="000000"/>
          <w:lang w:val="nl-NL"/>
        </w:rPr>
        <w:t xml:space="preserve">Grote Projecten en Onderhoud </w:t>
      </w:r>
    </w:p>
    <w:p w14:paraId="7761BAC8" w14:textId="77777777" w:rsidR="00A173A6" w:rsidRPr="00A173A6" w:rsidRDefault="00A173A6" w:rsidP="00A173A6">
      <w:pPr>
        <w:pStyle w:val="broodtekst"/>
        <w:tabs>
          <w:tab w:val="clear" w:pos="227"/>
          <w:tab w:val="clear" w:pos="454"/>
          <w:tab w:val="clear" w:pos="680"/>
          <w:tab w:val="left" w:pos="2552"/>
        </w:tabs>
        <w:rPr>
          <w:color w:val="000000"/>
          <w:lang w:val="nl-NL"/>
        </w:rPr>
      </w:pPr>
      <w:r w:rsidRPr="00A173A6">
        <w:rPr>
          <w:color w:val="000000"/>
          <w:lang w:val="nl-NL"/>
        </w:rPr>
        <w:t>T.a.v. afdeling Inkoop:</w:t>
      </w:r>
      <w:r w:rsidRPr="00A173A6">
        <w:rPr>
          <w:color w:val="000000"/>
          <w:lang w:val="nl-NL"/>
        </w:rPr>
        <w:tab/>
        <w:t>Aanbestedingsteam RWS GWW, t.n.v. Edwin Slappendel</w:t>
      </w:r>
    </w:p>
    <w:p w14:paraId="7B4788FB" w14:textId="77777777" w:rsidR="00A173A6" w:rsidRPr="001065EE" w:rsidRDefault="00A173A6" w:rsidP="00A173A6">
      <w:pPr>
        <w:pStyle w:val="broodtekst"/>
        <w:tabs>
          <w:tab w:val="clear" w:pos="227"/>
          <w:tab w:val="clear" w:pos="454"/>
          <w:tab w:val="clear" w:pos="680"/>
          <w:tab w:val="left" w:pos="2552"/>
        </w:tabs>
        <w:rPr>
          <w:color w:val="000000"/>
          <w:lang w:val="nl-NL"/>
        </w:rPr>
      </w:pPr>
      <w:r w:rsidRPr="00A173A6">
        <w:rPr>
          <w:color w:val="000000"/>
          <w:lang w:val="nl-NL"/>
        </w:rPr>
        <w:t>E-mail:</w:t>
      </w:r>
      <w:r w:rsidRPr="00A173A6">
        <w:rPr>
          <w:color w:val="000000"/>
          <w:lang w:val="nl-NL"/>
        </w:rPr>
        <w:tab/>
      </w:r>
      <w:r w:rsidRPr="001065EE">
        <w:rPr>
          <w:color w:val="000000"/>
          <w:lang w:val="nl-NL"/>
        </w:rPr>
        <w:t>edwin.slappendel@rws.nl</w:t>
      </w:r>
    </w:p>
    <w:p w14:paraId="025F0EFB" w14:textId="77777777" w:rsidR="00A173A6" w:rsidRPr="001065EE" w:rsidRDefault="00A173A6" w:rsidP="00A173A6">
      <w:pPr>
        <w:pStyle w:val="broodtekst"/>
        <w:tabs>
          <w:tab w:val="clear" w:pos="227"/>
          <w:tab w:val="clear" w:pos="454"/>
          <w:tab w:val="clear" w:pos="680"/>
          <w:tab w:val="left" w:pos="2552"/>
        </w:tabs>
        <w:rPr>
          <w:color w:val="000000"/>
          <w:lang w:val="nl-NL"/>
        </w:rPr>
      </w:pPr>
      <w:r w:rsidRPr="001065EE">
        <w:rPr>
          <w:color w:val="000000"/>
          <w:lang w:val="nl-NL"/>
        </w:rPr>
        <w:t>Kantooradres:</w:t>
      </w:r>
      <w:r w:rsidRPr="001065EE">
        <w:rPr>
          <w:color w:val="000000"/>
          <w:lang w:val="nl-NL"/>
        </w:rPr>
        <w:tab/>
        <w:t>Griffioenlaan 2, 3526 LA, Utrecht</w:t>
      </w:r>
    </w:p>
    <w:p w14:paraId="2D45552C" w14:textId="713A5604" w:rsidR="00A173A6" w:rsidRPr="001065EE" w:rsidRDefault="00A173A6" w:rsidP="00A173A6">
      <w:pPr>
        <w:pStyle w:val="broodtekst"/>
        <w:tabs>
          <w:tab w:val="clear" w:pos="227"/>
          <w:tab w:val="clear" w:pos="454"/>
          <w:tab w:val="clear" w:pos="680"/>
          <w:tab w:val="left" w:pos="2552"/>
        </w:tabs>
        <w:rPr>
          <w:color w:val="000000"/>
          <w:lang w:val="nl-NL"/>
        </w:rPr>
      </w:pPr>
      <w:r w:rsidRPr="001065EE">
        <w:rPr>
          <w:color w:val="000000"/>
          <w:lang w:val="nl-NL"/>
        </w:rPr>
        <w:t xml:space="preserve">Postadres: </w:t>
      </w:r>
      <w:r w:rsidRPr="001065EE">
        <w:rPr>
          <w:color w:val="000000"/>
          <w:lang w:val="nl-NL"/>
        </w:rPr>
        <w:tab/>
        <w:t>Postbus 2232, 3500 GE, Utrecht</w:t>
      </w:r>
    </w:p>
    <w:p w14:paraId="61CF4712" w14:textId="77777777" w:rsidR="00A173A6" w:rsidRDefault="00A173A6" w:rsidP="00A173A6">
      <w:pPr>
        <w:tabs>
          <w:tab w:val="left" w:pos="2098"/>
        </w:tabs>
        <w:rPr>
          <w:color w:val="000000"/>
          <w:lang w:val="nl-NL"/>
        </w:rPr>
      </w:pPr>
    </w:p>
    <w:p w14:paraId="560B0434" w14:textId="77777777" w:rsidR="00A173A6" w:rsidRPr="00984868" w:rsidRDefault="00A173A6" w:rsidP="00A173A6">
      <w:pPr>
        <w:spacing w:line="260" w:lineRule="atLeast"/>
        <w:ind w:left="1418"/>
        <w:rPr>
          <w:rFonts w:cs="Verdana"/>
          <w:color w:val="000000"/>
          <w:lang w:val="de-DE"/>
        </w:rPr>
      </w:pPr>
    </w:p>
    <w:p w14:paraId="7FAD2072" w14:textId="77777777" w:rsidR="00A173A6" w:rsidRPr="00984868" w:rsidRDefault="00A173A6" w:rsidP="00A173A6">
      <w:pPr>
        <w:numPr>
          <w:ilvl w:val="0"/>
          <w:numId w:val="31"/>
        </w:numPr>
        <w:ind w:left="0" w:hanging="312"/>
        <w:rPr>
          <w:rStyle w:val="Verborgentekst"/>
          <w:rFonts w:cs="Verdana"/>
          <w:b w:val="0"/>
          <w:i w:val="0"/>
          <w:vanish w:val="0"/>
          <w:color w:val="000000"/>
          <w:lang w:val="nl-NL"/>
        </w:rPr>
      </w:pPr>
      <w:r w:rsidRPr="00984868">
        <w:rPr>
          <w:rFonts w:cs="Verdana"/>
          <w:b/>
          <w:bCs/>
          <w:color w:val="000000"/>
          <w:lang w:val="nl-NL"/>
        </w:rPr>
        <w:t xml:space="preserve">Gegevens gegadigde: </w:t>
      </w:r>
      <w:r w:rsidRPr="00984868">
        <w:rPr>
          <w:rStyle w:val="Verborgentekst"/>
          <w:color w:val="000000"/>
          <w:lang w:val="nl-NL"/>
        </w:rPr>
        <w:t>(in te vullen door de gegadigde, niet zijnde een combinatie)</w:t>
      </w:r>
    </w:p>
    <w:p w14:paraId="2FC2A249" w14:textId="77777777" w:rsidR="00A173A6" w:rsidRPr="00984868" w:rsidRDefault="00A173A6" w:rsidP="00A173A6">
      <w:pPr>
        <w:spacing w:line="260" w:lineRule="atLeast"/>
        <w:rPr>
          <w:rFonts w:cs="Verdana"/>
          <w:color w:val="000000"/>
          <w:lang w:val="nl-NL"/>
        </w:rPr>
      </w:pPr>
    </w:p>
    <w:tbl>
      <w:tblPr>
        <w:tblW w:w="9215" w:type="dxa"/>
        <w:jc w:val="righ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160"/>
        <w:gridCol w:w="7055"/>
      </w:tblGrid>
      <w:tr w:rsidR="00A173A6" w:rsidRPr="00984868" w14:paraId="1775CD44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D8A183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Naam (volgens handelsregister)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B8F403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09F9BFBC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D5069B2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Rechtsvorm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0F389C9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4329A5F7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3D4F5C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Vestigingsplaats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1A61E0" w14:textId="77777777" w:rsidR="00A173A6" w:rsidRPr="00984868" w:rsidRDefault="00A173A6" w:rsidP="00C85335">
            <w:pPr>
              <w:rPr>
                <w:rFonts w:cs="Verdana"/>
                <w:b/>
                <w:bCs/>
                <w:i/>
                <w:iCs/>
                <w:color w:val="000000"/>
                <w:sz w:val="16"/>
                <w:lang w:val="nl-NL"/>
              </w:rPr>
            </w:pPr>
          </w:p>
        </w:tc>
      </w:tr>
      <w:tr w:rsidR="00A173A6" w:rsidRPr="00984868" w14:paraId="07CC1698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FD0DB89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Contactpersoon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82D256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3C4274C4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8B87AE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Kantooradres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E0FC78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234418F9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864FB4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Postadres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7AC97B1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6373A6D7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7EE0BA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Telefoonnummer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7FF1FF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3A47C854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D472D3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E-mailadres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45F7FE" w14:textId="77777777" w:rsidR="00A173A6" w:rsidRPr="00984868" w:rsidRDefault="00A173A6" w:rsidP="00C85335">
            <w:pPr>
              <w:rPr>
                <w:rFonts w:cs="Verdana"/>
                <w:b/>
                <w:bCs/>
                <w:i/>
                <w:iCs/>
                <w:color w:val="000000"/>
                <w:sz w:val="16"/>
                <w:lang w:val="nl-NL"/>
              </w:rPr>
            </w:pPr>
          </w:p>
        </w:tc>
      </w:tr>
      <w:tr w:rsidR="00A173A6" w:rsidRPr="00683A37" w14:paraId="61DAC65B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DD1E7F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Ingeschreven in het Handelsregister van de Kamer van Koophandel te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E7E220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3789C394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0F87E02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KvK-nummer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06CA3F" w14:textId="77777777" w:rsidR="00A173A6" w:rsidRPr="00984868" w:rsidRDefault="00A173A6" w:rsidP="00C85335">
            <w:pPr>
              <w:tabs>
                <w:tab w:val="right" w:pos="7027"/>
              </w:tabs>
              <w:rPr>
                <w:rFonts w:cs="Verdana"/>
                <w:color w:val="000000"/>
                <w:sz w:val="20"/>
                <w:szCs w:val="2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(8 cijfers)</w:t>
            </w:r>
          </w:p>
        </w:tc>
      </w:tr>
      <w:tr w:rsidR="00A173A6" w:rsidRPr="00984868" w14:paraId="7E087913" w14:textId="77777777" w:rsidTr="00C85335">
        <w:trPr>
          <w:trHeight w:val="300"/>
          <w:jc w:val="right"/>
        </w:trPr>
        <w:tc>
          <w:tcPr>
            <w:tcW w:w="21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20E5CC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Vestigingsnummer</w:t>
            </w:r>
          </w:p>
        </w:tc>
        <w:tc>
          <w:tcPr>
            <w:tcW w:w="705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1CA590" w14:textId="77777777" w:rsidR="00A173A6" w:rsidRPr="00984868" w:rsidRDefault="00A173A6" w:rsidP="00C85335">
            <w:pPr>
              <w:tabs>
                <w:tab w:val="right" w:pos="7027"/>
              </w:tabs>
              <w:rPr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(12 cijfers)</w:t>
            </w:r>
          </w:p>
        </w:tc>
      </w:tr>
    </w:tbl>
    <w:p w14:paraId="2619C02B" w14:textId="77777777" w:rsidR="00A173A6" w:rsidRPr="00984868" w:rsidRDefault="00A173A6" w:rsidP="00A173A6">
      <w:pPr>
        <w:spacing w:line="260" w:lineRule="atLeast"/>
        <w:ind w:left="1418"/>
        <w:rPr>
          <w:rFonts w:cs="Verdana"/>
          <w:color w:val="000000"/>
          <w:lang w:val="nl-NL"/>
        </w:rPr>
      </w:pPr>
    </w:p>
    <w:p w14:paraId="44EE0B9C" w14:textId="77777777" w:rsidR="00A173A6" w:rsidRPr="00984868" w:rsidRDefault="00A173A6" w:rsidP="00A173A6">
      <w:pPr>
        <w:numPr>
          <w:ilvl w:val="0"/>
          <w:numId w:val="31"/>
        </w:numPr>
        <w:suppressAutoHyphens/>
        <w:spacing w:line="240" w:lineRule="exact"/>
        <w:ind w:left="0" w:hanging="312"/>
        <w:rPr>
          <w:rFonts w:cs="Verdana"/>
          <w:color w:val="000000"/>
          <w:lang w:val="nl-NL"/>
        </w:rPr>
      </w:pPr>
      <w:r w:rsidRPr="00984868">
        <w:rPr>
          <w:rFonts w:cs="Verdana"/>
          <w:b/>
          <w:bCs/>
          <w:color w:val="000000"/>
          <w:lang w:val="nl-NL"/>
        </w:rPr>
        <w:t>Gegevens samenwerkingsverband van ondernemers (combinatie):</w:t>
      </w:r>
    </w:p>
    <w:p w14:paraId="7B403F47" w14:textId="77777777" w:rsidR="00A173A6" w:rsidRPr="00984868" w:rsidRDefault="00A173A6" w:rsidP="00A173A6">
      <w:pPr>
        <w:rPr>
          <w:rFonts w:cs="V&amp;W Syntax (Adobe)"/>
          <w:color w:val="000000"/>
          <w:lang w:val="nl-NL"/>
        </w:rPr>
      </w:pPr>
      <w:r w:rsidRPr="00984868">
        <w:rPr>
          <w:rFonts w:cs="V&amp;W Syntax (Adobe)"/>
          <w:color w:val="000000"/>
          <w:lang w:val="nl-NL"/>
        </w:rPr>
        <w:t>(in te vullen in geval van een aanmelding als samenwerkingsverband van ondernemers)</w:t>
      </w:r>
    </w:p>
    <w:p w14:paraId="6AC87E4D" w14:textId="77777777" w:rsidR="00A173A6" w:rsidRPr="00984868" w:rsidRDefault="00A173A6" w:rsidP="00A173A6">
      <w:pPr>
        <w:spacing w:line="260" w:lineRule="atLeast"/>
        <w:ind w:left="1418"/>
        <w:rPr>
          <w:rFonts w:cs="Verdana"/>
          <w:color w:val="000000"/>
          <w:lang w:val="nl-NL"/>
        </w:rPr>
      </w:pPr>
    </w:p>
    <w:tbl>
      <w:tblPr>
        <w:tblW w:w="9215" w:type="dxa"/>
        <w:jc w:val="righ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2127"/>
        <w:gridCol w:w="7088"/>
      </w:tblGrid>
      <w:tr w:rsidR="00A173A6" w:rsidRPr="00984868" w14:paraId="3D7108D2" w14:textId="77777777" w:rsidTr="00C85335">
        <w:trPr>
          <w:jc w:val="right"/>
        </w:trPr>
        <w:tc>
          <w:tcPr>
            <w:tcW w:w="2127" w:type="dxa"/>
          </w:tcPr>
          <w:p w14:paraId="28A24563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Naam Combinatie</w:t>
            </w:r>
          </w:p>
        </w:tc>
        <w:tc>
          <w:tcPr>
            <w:tcW w:w="7088" w:type="dxa"/>
          </w:tcPr>
          <w:p w14:paraId="744CB2B7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43BF434A" w14:textId="77777777" w:rsidTr="00C85335">
        <w:trPr>
          <w:jc w:val="right"/>
        </w:trPr>
        <w:tc>
          <w:tcPr>
            <w:tcW w:w="2127" w:type="dxa"/>
          </w:tcPr>
          <w:p w14:paraId="346C4152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Rechtsvorm (indien van toepassing)</w:t>
            </w:r>
          </w:p>
        </w:tc>
        <w:tc>
          <w:tcPr>
            <w:tcW w:w="7088" w:type="dxa"/>
          </w:tcPr>
          <w:p w14:paraId="3812C93F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608C944B" w14:textId="77777777" w:rsidTr="00C85335">
        <w:trPr>
          <w:jc w:val="right"/>
        </w:trPr>
        <w:tc>
          <w:tcPr>
            <w:tcW w:w="2127" w:type="dxa"/>
          </w:tcPr>
          <w:p w14:paraId="1B8539B6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 xml:space="preserve">Naam onderneming 1 </w:t>
            </w:r>
          </w:p>
          <w:p w14:paraId="6103CE10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lastRenderedPageBreak/>
              <w:t>(Penvoerder)</w:t>
            </w:r>
          </w:p>
        </w:tc>
        <w:tc>
          <w:tcPr>
            <w:tcW w:w="7088" w:type="dxa"/>
          </w:tcPr>
          <w:p w14:paraId="6A051892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6D11FC6D" w14:textId="77777777" w:rsidTr="00C85335">
        <w:trPr>
          <w:jc w:val="right"/>
        </w:trPr>
        <w:tc>
          <w:tcPr>
            <w:tcW w:w="2127" w:type="dxa"/>
          </w:tcPr>
          <w:p w14:paraId="0C21F9BC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Vestigingsplaats onderneming 1</w:t>
            </w:r>
          </w:p>
        </w:tc>
        <w:tc>
          <w:tcPr>
            <w:tcW w:w="7088" w:type="dxa"/>
          </w:tcPr>
          <w:p w14:paraId="0E7657C6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1FEFB4FB" w14:textId="77777777" w:rsidTr="00C85335">
        <w:trPr>
          <w:jc w:val="right"/>
        </w:trPr>
        <w:tc>
          <w:tcPr>
            <w:tcW w:w="2127" w:type="dxa"/>
          </w:tcPr>
          <w:p w14:paraId="660DD5F6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 xml:space="preserve">Naam onderneming 2 </w:t>
            </w:r>
          </w:p>
        </w:tc>
        <w:tc>
          <w:tcPr>
            <w:tcW w:w="7088" w:type="dxa"/>
          </w:tcPr>
          <w:p w14:paraId="3BD61BA7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67E217F0" w14:textId="77777777" w:rsidTr="00C85335">
        <w:trPr>
          <w:jc w:val="right"/>
        </w:trPr>
        <w:tc>
          <w:tcPr>
            <w:tcW w:w="2127" w:type="dxa"/>
          </w:tcPr>
          <w:p w14:paraId="49FEB675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Vestigingsplaats onderneming 2</w:t>
            </w:r>
          </w:p>
        </w:tc>
        <w:tc>
          <w:tcPr>
            <w:tcW w:w="7088" w:type="dxa"/>
          </w:tcPr>
          <w:p w14:paraId="4BAA85F6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68499737" w14:textId="77777777" w:rsidTr="00C85335">
        <w:trPr>
          <w:jc w:val="right"/>
        </w:trPr>
        <w:tc>
          <w:tcPr>
            <w:tcW w:w="2127" w:type="dxa"/>
          </w:tcPr>
          <w:p w14:paraId="67BD4FC4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 xml:space="preserve">Naam onderneming 3 </w:t>
            </w:r>
          </w:p>
        </w:tc>
        <w:tc>
          <w:tcPr>
            <w:tcW w:w="7088" w:type="dxa"/>
          </w:tcPr>
          <w:p w14:paraId="64A9FC86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  <w:tr w:rsidR="00A173A6" w:rsidRPr="00984868" w14:paraId="6E1F85DB" w14:textId="77777777" w:rsidTr="00C85335">
        <w:trPr>
          <w:trHeight w:val="70"/>
          <w:jc w:val="right"/>
        </w:trPr>
        <w:tc>
          <w:tcPr>
            <w:tcW w:w="2127" w:type="dxa"/>
          </w:tcPr>
          <w:p w14:paraId="6A3B0074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Vestigingsplaats onderneming 3</w:t>
            </w:r>
          </w:p>
        </w:tc>
        <w:tc>
          <w:tcPr>
            <w:tcW w:w="7088" w:type="dxa"/>
          </w:tcPr>
          <w:p w14:paraId="748D5C6C" w14:textId="77777777" w:rsidR="00A173A6" w:rsidRPr="00984868" w:rsidRDefault="00A173A6" w:rsidP="00C85335">
            <w:pPr>
              <w:rPr>
                <w:rFonts w:cs="Verdana"/>
                <w:color w:val="000000"/>
                <w:sz w:val="20"/>
                <w:szCs w:val="20"/>
                <w:lang w:val="nl-NL"/>
              </w:rPr>
            </w:pPr>
          </w:p>
        </w:tc>
      </w:tr>
    </w:tbl>
    <w:p w14:paraId="4A5F0EAE" w14:textId="77777777" w:rsidR="00A173A6" w:rsidRPr="00984868" w:rsidRDefault="00A173A6" w:rsidP="00A173A6">
      <w:pPr>
        <w:rPr>
          <w:rFonts w:cs="Verdana"/>
          <w:color w:val="000000"/>
          <w:lang w:val="nl-NL"/>
        </w:rPr>
      </w:pPr>
    </w:p>
    <w:p w14:paraId="3BC3073F" w14:textId="77777777" w:rsidR="00A173A6" w:rsidRPr="00984868" w:rsidRDefault="00A173A6" w:rsidP="00A173A6">
      <w:pPr>
        <w:rPr>
          <w:rFonts w:cs="Verdana"/>
          <w:color w:val="000000"/>
          <w:lang w:val="nl-NL"/>
        </w:rPr>
      </w:pPr>
      <w:r w:rsidRPr="00984868">
        <w:rPr>
          <w:rFonts w:cs="Verdana"/>
          <w:color w:val="000000"/>
          <w:lang w:val="nl-NL"/>
        </w:rPr>
        <w:t>Vul de tabel aan indien nodig.</w:t>
      </w:r>
    </w:p>
    <w:p w14:paraId="43F9D427" w14:textId="77777777" w:rsidR="00A173A6" w:rsidRPr="00984868" w:rsidRDefault="00A173A6" w:rsidP="00A173A6">
      <w:pPr>
        <w:rPr>
          <w:rFonts w:cs="Verdana"/>
          <w:color w:val="000000"/>
          <w:lang w:val="nl-NL"/>
        </w:rPr>
      </w:pPr>
    </w:p>
    <w:p w14:paraId="624CB4F5" w14:textId="77777777" w:rsidR="00A173A6" w:rsidRPr="00984868" w:rsidRDefault="00A173A6" w:rsidP="00A173A6">
      <w:pPr>
        <w:suppressAutoHyphens/>
        <w:rPr>
          <w:rFonts w:cs="Verdana"/>
          <w:color w:val="000000"/>
          <w:lang w:val="nl-NL"/>
        </w:rPr>
      </w:pPr>
      <w:r w:rsidRPr="00984868">
        <w:rPr>
          <w:rFonts w:cs="Verdana"/>
          <w:b/>
          <w:bCs/>
          <w:color w:val="000000"/>
          <w:lang w:val="nl-NL"/>
        </w:rPr>
        <w:t>Gegevens van elk van de ondernemers (gegadigden) in het samenwerkingsverband:</w:t>
      </w:r>
    </w:p>
    <w:p w14:paraId="33C6FE36" w14:textId="77777777" w:rsidR="00A173A6" w:rsidRPr="00984868" w:rsidRDefault="00A173A6" w:rsidP="00A173A6">
      <w:pPr>
        <w:rPr>
          <w:rFonts w:cs="Verdana"/>
          <w:color w:val="000000"/>
          <w:lang w:val="nl-NL"/>
        </w:rPr>
      </w:pPr>
    </w:p>
    <w:p w14:paraId="741323F9" w14:textId="77777777" w:rsidR="00A173A6" w:rsidRPr="00984868" w:rsidRDefault="00A173A6" w:rsidP="00A173A6">
      <w:pPr>
        <w:rPr>
          <w:rFonts w:cs="Verdana"/>
          <w:b/>
          <w:bCs/>
          <w:color w:val="000000"/>
          <w:lang w:val="nl-NL"/>
        </w:rPr>
      </w:pPr>
      <w:r w:rsidRPr="00984868">
        <w:rPr>
          <w:rFonts w:cs="Verdana"/>
          <w:b/>
          <w:bCs/>
          <w:color w:val="000000"/>
          <w:lang w:val="nl-NL"/>
        </w:rPr>
        <w:t>Onderneming 1 / PENVOERDER</w:t>
      </w:r>
    </w:p>
    <w:p w14:paraId="1D57F6CE" w14:textId="77777777" w:rsidR="00A173A6" w:rsidRPr="00984868" w:rsidRDefault="00A173A6" w:rsidP="00A173A6">
      <w:pPr>
        <w:ind w:left="1418"/>
        <w:rPr>
          <w:rFonts w:cs="Verdana"/>
          <w:color w:val="000000"/>
          <w:lang w:val="nl-NL"/>
        </w:rPr>
      </w:pPr>
    </w:p>
    <w:tbl>
      <w:tblPr>
        <w:tblW w:w="9215" w:type="dxa"/>
        <w:jc w:val="righ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000" w:firstRow="0" w:lastRow="0" w:firstColumn="0" w:lastColumn="0" w:noHBand="0" w:noVBand="0"/>
      </w:tblPr>
      <w:tblGrid>
        <w:gridCol w:w="2127"/>
        <w:gridCol w:w="7088"/>
      </w:tblGrid>
      <w:tr w:rsidR="00A173A6" w:rsidRPr="00984868" w14:paraId="61A6C00F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A3ED50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Naam (volgens handelsregister)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D403E8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084824B4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522E520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Rechtsvorm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BCE91F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6F9AC1BA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2B4CA15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Contactpersoon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B96669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6A5E8FE4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F06F8E1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Kantooradres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869066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1EE4A08C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8C2FAD0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Postadres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1CE75C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78043645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FD288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Telefoonnummer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6C83AC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48B7C562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A2FEA2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E-mailadres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C0F7993" w14:textId="77777777" w:rsidR="00A173A6" w:rsidRPr="00984868" w:rsidRDefault="00A173A6" w:rsidP="00C85335">
            <w:pPr>
              <w:rPr>
                <w:rFonts w:cs="Verdana"/>
                <w:b/>
                <w:bCs/>
                <w:i/>
                <w:iCs/>
                <w:color w:val="000000"/>
                <w:lang w:val="nl-NL"/>
              </w:rPr>
            </w:pPr>
          </w:p>
        </w:tc>
      </w:tr>
      <w:tr w:rsidR="00A173A6" w:rsidRPr="00683A37" w14:paraId="782C5D2F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D1C174B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Ingeschreven in het Handelsregister van de Kamer van Koophandel te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9B67827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2CD8314A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8FFDF4A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KvK-nummer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B26069A" w14:textId="77777777" w:rsidR="00A173A6" w:rsidRPr="00984868" w:rsidRDefault="00A173A6" w:rsidP="00C85335">
            <w:pPr>
              <w:tabs>
                <w:tab w:val="right" w:pos="7027"/>
              </w:tabs>
              <w:rPr>
                <w:rFonts w:cs="Verdana"/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(8 cijfers)</w:t>
            </w:r>
          </w:p>
        </w:tc>
      </w:tr>
      <w:tr w:rsidR="00A173A6" w:rsidRPr="00984868" w14:paraId="6DE08CA6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E7BAB9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Vestigingsnummer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F3390D" w14:textId="77777777" w:rsidR="00A173A6" w:rsidRPr="00984868" w:rsidRDefault="00A173A6" w:rsidP="00C85335">
            <w:pPr>
              <w:tabs>
                <w:tab w:val="right" w:pos="7027"/>
              </w:tabs>
              <w:rPr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(12 cijfers)</w:t>
            </w:r>
          </w:p>
        </w:tc>
      </w:tr>
    </w:tbl>
    <w:p w14:paraId="5A80AFD8" w14:textId="77777777" w:rsidR="00A173A6" w:rsidRPr="00984868" w:rsidRDefault="00A173A6" w:rsidP="00A173A6">
      <w:pPr>
        <w:ind w:left="1418"/>
        <w:rPr>
          <w:rFonts w:cs="Verdana"/>
          <w:color w:val="000000"/>
          <w:lang w:val="nl-NL"/>
        </w:rPr>
      </w:pPr>
    </w:p>
    <w:p w14:paraId="15E6CEE8" w14:textId="77777777" w:rsidR="00A173A6" w:rsidRPr="00984868" w:rsidRDefault="00A173A6" w:rsidP="00A173A6">
      <w:pPr>
        <w:rPr>
          <w:rFonts w:cs="Verdana"/>
          <w:b/>
          <w:bCs/>
          <w:color w:val="000000"/>
          <w:lang w:val="nl-NL"/>
        </w:rPr>
      </w:pPr>
      <w:r w:rsidRPr="00984868">
        <w:rPr>
          <w:rFonts w:cs="Verdana"/>
          <w:b/>
          <w:bCs/>
          <w:color w:val="000000"/>
          <w:lang w:val="nl-NL"/>
        </w:rPr>
        <w:t>Onderneming 2</w:t>
      </w:r>
    </w:p>
    <w:p w14:paraId="529C612A" w14:textId="77777777" w:rsidR="00A173A6" w:rsidRPr="00984868" w:rsidRDefault="00A173A6" w:rsidP="00A173A6">
      <w:pPr>
        <w:ind w:left="1418"/>
        <w:rPr>
          <w:rFonts w:cs="Verdana"/>
          <w:b/>
          <w:bCs/>
          <w:color w:val="000000"/>
          <w:lang w:val="nl-NL"/>
        </w:rPr>
      </w:pPr>
    </w:p>
    <w:tbl>
      <w:tblPr>
        <w:tblW w:w="9215" w:type="dxa"/>
        <w:jc w:val="righ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000" w:firstRow="0" w:lastRow="0" w:firstColumn="0" w:lastColumn="0" w:noHBand="0" w:noVBand="0"/>
      </w:tblPr>
      <w:tblGrid>
        <w:gridCol w:w="2127"/>
        <w:gridCol w:w="7088"/>
      </w:tblGrid>
      <w:tr w:rsidR="00A173A6" w:rsidRPr="00984868" w14:paraId="151574E9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4485BA7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Naam (volgens handelsregister)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F0F5DF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2E53123D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32BCB9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Rechtsvorm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7EFA3E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3216A8BD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3EF6F6C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Contactpersoon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926417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56F723B1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542118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Kantooradres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88665AA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2FF5B285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211DBB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Postadres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7E865F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449BD12D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CE6125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Telefoonnummer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71B790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5B20007A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8B4783A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E-mailadres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E750A7C" w14:textId="77777777" w:rsidR="00A173A6" w:rsidRPr="00984868" w:rsidRDefault="00A173A6" w:rsidP="00C85335">
            <w:pPr>
              <w:rPr>
                <w:rFonts w:cs="Verdana"/>
                <w:b/>
                <w:bCs/>
                <w:i/>
                <w:iCs/>
                <w:color w:val="000000"/>
                <w:lang w:val="nl-NL"/>
              </w:rPr>
            </w:pPr>
          </w:p>
        </w:tc>
      </w:tr>
      <w:tr w:rsidR="00A173A6" w:rsidRPr="00683A37" w14:paraId="67CF4BC7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5BF2275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Ingeschreven in het Handelsregister van de Kamer van Koophandel te: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099D00D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05745CFF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9AEEF5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lastRenderedPageBreak/>
              <w:t>KvK-nummer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0CDE26D" w14:textId="77777777" w:rsidR="00A173A6" w:rsidRPr="00984868" w:rsidRDefault="00A173A6" w:rsidP="00C85335">
            <w:pPr>
              <w:tabs>
                <w:tab w:val="right" w:pos="6980"/>
              </w:tabs>
              <w:rPr>
                <w:rFonts w:cs="Verdana"/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(8 cijfers)</w:t>
            </w:r>
          </w:p>
        </w:tc>
      </w:tr>
      <w:tr w:rsidR="00A173A6" w:rsidRPr="00984868" w14:paraId="6EEFEFB5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C205D9B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Vestigingsnummer</w:t>
            </w:r>
          </w:p>
        </w:tc>
        <w:tc>
          <w:tcPr>
            <w:tcW w:w="708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B3DB46" w14:textId="77777777" w:rsidR="00A173A6" w:rsidRPr="00984868" w:rsidRDefault="00A173A6" w:rsidP="00C85335">
            <w:pPr>
              <w:tabs>
                <w:tab w:val="right" w:pos="6980"/>
              </w:tabs>
              <w:rPr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(12 cijfers)</w:t>
            </w:r>
          </w:p>
        </w:tc>
      </w:tr>
    </w:tbl>
    <w:p w14:paraId="05CBE672" w14:textId="77777777" w:rsidR="00A173A6" w:rsidRPr="00984868" w:rsidRDefault="00A173A6" w:rsidP="00A173A6">
      <w:pPr>
        <w:rPr>
          <w:rFonts w:cs="Verdana"/>
          <w:b/>
          <w:bCs/>
          <w:color w:val="000000"/>
          <w:lang w:val="nl-NL"/>
        </w:rPr>
      </w:pPr>
      <w:r w:rsidRPr="00984868">
        <w:rPr>
          <w:rFonts w:cs="Verdana"/>
          <w:color w:val="000000"/>
          <w:lang w:val="nl-NL"/>
        </w:rPr>
        <w:br/>
      </w:r>
      <w:r w:rsidRPr="00984868">
        <w:rPr>
          <w:rFonts w:cs="Verdana"/>
          <w:b/>
          <w:bCs/>
          <w:color w:val="000000"/>
          <w:lang w:val="nl-NL"/>
        </w:rPr>
        <w:t>Onderneming 3</w:t>
      </w:r>
    </w:p>
    <w:p w14:paraId="7A546845" w14:textId="77777777" w:rsidR="00A173A6" w:rsidRPr="00984868" w:rsidRDefault="00A173A6" w:rsidP="00A173A6">
      <w:pPr>
        <w:ind w:left="1418"/>
        <w:rPr>
          <w:rFonts w:cs="Verdana"/>
          <w:b/>
          <w:bCs/>
          <w:color w:val="000000"/>
          <w:lang w:val="nl-NL"/>
        </w:rPr>
      </w:pPr>
    </w:p>
    <w:tbl>
      <w:tblPr>
        <w:tblW w:w="0" w:type="auto"/>
        <w:jc w:val="righ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000" w:firstRow="0" w:lastRow="0" w:firstColumn="0" w:lastColumn="0" w:noHBand="0" w:noVBand="0"/>
      </w:tblPr>
      <w:tblGrid>
        <w:gridCol w:w="2127"/>
        <w:gridCol w:w="7081"/>
      </w:tblGrid>
      <w:tr w:rsidR="00A173A6" w:rsidRPr="00984868" w14:paraId="68CF7CD6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311C80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Naam (volgens handelsregister)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1F10AC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112C9716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AF4FC39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Rechtsvorm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37D18C9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3D00CA39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ACE614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Contactpersoon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038B38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7A9928CC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5AAF3E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Kantooradres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01C2C0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20242C95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0BF0D46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Postadres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6D1751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49196EB7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6CF25C6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Telefoonnummer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E8E801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046FB6BB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FB94229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E-mailadres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12C1D60" w14:textId="77777777" w:rsidR="00A173A6" w:rsidRPr="00984868" w:rsidRDefault="00A173A6" w:rsidP="00C85335">
            <w:pPr>
              <w:rPr>
                <w:rFonts w:cs="Verdana"/>
                <w:b/>
                <w:bCs/>
                <w:i/>
                <w:iCs/>
                <w:color w:val="000000"/>
                <w:lang w:val="nl-NL"/>
              </w:rPr>
            </w:pPr>
          </w:p>
        </w:tc>
      </w:tr>
      <w:tr w:rsidR="00A173A6" w:rsidRPr="00683A37" w14:paraId="3509679F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CC1E904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Ingeschreven in het Handelsregister van de Kamer van Koophandel te: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6152A6D" w14:textId="77777777" w:rsidR="00A173A6" w:rsidRPr="00984868" w:rsidRDefault="00A173A6" w:rsidP="00C85335">
            <w:pPr>
              <w:rPr>
                <w:rFonts w:cs="Verdana"/>
                <w:color w:val="000000"/>
                <w:lang w:val="nl-NL"/>
              </w:rPr>
            </w:pPr>
          </w:p>
        </w:tc>
      </w:tr>
      <w:tr w:rsidR="00A173A6" w:rsidRPr="00984868" w14:paraId="4F3EE83A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4D9184D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KvK-nummer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861E22" w14:textId="77777777" w:rsidR="00A173A6" w:rsidRPr="00984868" w:rsidRDefault="00A173A6" w:rsidP="00C85335">
            <w:pPr>
              <w:tabs>
                <w:tab w:val="right" w:pos="6980"/>
              </w:tabs>
              <w:rPr>
                <w:rFonts w:cs="Verdana"/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(8 cijfers)</w:t>
            </w:r>
          </w:p>
        </w:tc>
      </w:tr>
      <w:tr w:rsidR="00A173A6" w:rsidRPr="00984868" w14:paraId="397BC7F3" w14:textId="77777777" w:rsidTr="00C85335">
        <w:trPr>
          <w:jc w:val="right"/>
        </w:trPr>
        <w:tc>
          <w:tcPr>
            <w:tcW w:w="212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5FC5CC" w14:textId="77777777" w:rsidR="00A173A6" w:rsidRPr="00984868" w:rsidRDefault="00A173A6" w:rsidP="00C85335">
            <w:pPr>
              <w:ind w:left="176"/>
              <w:rPr>
                <w:rFonts w:cs="Verdana"/>
                <w:color w:val="000000"/>
                <w:lang w:val="nl-NL"/>
              </w:rPr>
            </w:pPr>
            <w:r w:rsidRPr="00984868">
              <w:rPr>
                <w:rFonts w:cs="Verdana"/>
                <w:color w:val="000000"/>
                <w:lang w:val="nl-NL"/>
              </w:rPr>
              <w:t>Vestigingsnummer</w:t>
            </w:r>
          </w:p>
        </w:tc>
        <w:tc>
          <w:tcPr>
            <w:tcW w:w="70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433FCF2" w14:textId="77777777" w:rsidR="00A173A6" w:rsidRPr="00984868" w:rsidRDefault="00A173A6" w:rsidP="00C85335">
            <w:pPr>
              <w:tabs>
                <w:tab w:val="right" w:pos="6980"/>
              </w:tabs>
              <w:rPr>
                <w:color w:val="000000"/>
                <w:lang w:val="nl-NL"/>
              </w:rPr>
            </w:pPr>
            <w:r w:rsidRPr="00984868">
              <w:rPr>
                <w:color w:val="000000"/>
                <w:lang w:val="nl-NL"/>
              </w:rPr>
              <w:tab/>
            </w:r>
            <w:r w:rsidRPr="00984868">
              <w:rPr>
                <w:rFonts w:cs="Verdana"/>
                <w:color w:val="000000"/>
                <w:lang w:val="nl-NL"/>
              </w:rPr>
              <w:t>(12 cijfers)</w:t>
            </w:r>
          </w:p>
        </w:tc>
      </w:tr>
    </w:tbl>
    <w:p w14:paraId="5CB28EAA" w14:textId="77777777" w:rsidR="00A173A6" w:rsidRPr="00984868" w:rsidRDefault="00A173A6" w:rsidP="00A173A6">
      <w:pPr>
        <w:rPr>
          <w:rFonts w:cs="Verdana"/>
          <w:b/>
          <w:color w:val="000000"/>
          <w:lang w:val="nl-NL"/>
        </w:rPr>
      </w:pPr>
    </w:p>
    <w:p w14:paraId="49180459" w14:textId="77777777" w:rsidR="00A173A6" w:rsidRPr="00984868" w:rsidRDefault="00A173A6" w:rsidP="00A173A6">
      <w:pPr>
        <w:rPr>
          <w:rFonts w:cs="Verdana"/>
          <w:color w:val="000000"/>
          <w:lang w:val="nl-NL"/>
        </w:rPr>
      </w:pPr>
      <w:r w:rsidRPr="00984868">
        <w:rPr>
          <w:rFonts w:cs="Verdana"/>
          <w:color w:val="000000"/>
          <w:lang w:val="nl-NL"/>
        </w:rPr>
        <w:t>Vul de tabel aan indien nodig.</w:t>
      </w:r>
    </w:p>
    <w:bookmarkEnd w:id="5"/>
    <w:p w14:paraId="71ECB736" w14:textId="77777777" w:rsidR="00241548" w:rsidRPr="00A173A6" w:rsidRDefault="00241548" w:rsidP="00241548">
      <w:pPr>
        <w:rPr>
          <w:lang w:val="nl-NL"/>
        </w:rPr>
      </w:pPr>
    </w:p>
    <w:sectPr w:rsidR="00241548" w:rsidRPr="00A173A6" w:rsidSect="00A173A6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/>
      <w:pgMar w:top="2671" w:right="964" w:bottom="1701" w:left="3260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D540EA1" w14:textId="77777777" w:rsidR="00A173A6" w:rsidRDefault="00A173A6" w:rsidP="0088501B">
      <w:r>
        <w:separator/>
      </w:r>
    </w:p>
  </w:endnote>
  <w:endnote w:type="continuationSeparator" w:id="0">
    <w:p w14:paraId="071F700F" w14:textId="77777777" w:rsidR="00A173A6" w:rsidRDefault="00A173A6" w:rsidP="0088501B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Lohit Hindi">
    <w:altName w:val="Times New Roman"/>
    <w:charset w:val="00"/>
    <w:family w:val="auto"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DejaVu Sans">
    <w:altName w:val="Sylfaen"/>
    <w:charset w:val="00"/>
    <w:family w:val="swiss"/>
    <w:pitch w:val="variable"/>
    <w:sig w:usb0="E7002EFF" w:usb1="D200FDFF" w:usb2="0A24602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V&amp;W Syntax (Adobe)">
    <w:altName w:val="Corbel"/>
    <w:panose1 w:val="020B0500000000000000"/>
    <w:charset w:val="00"/>
    <w:family w:val="swiss"/>
    <w:pitch w:val="variable"/>
    <w:sig w:usb0="A0000007" w:usb1="00000000" w:usb2="00000000" w:usb3="00000000" w:csb0="0000011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A91CD3" w14:textId="77777777" w:rsidR="00683A37" w:rsidRDefault="00683A37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2ECE1D" w14:textId="77777777" w:rsidR="00683A37" w:rsidRDefault="00683A37">
    <w:pPr>
      <w:pStyle w:val="Voetteks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7BAC18" w14:textId="77777777" w:rsidR="00683A37" w:rsidRDefault="00683A37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E17636C" w14:textId="77777777" w:rsidR="00A173A6" w:rsidRDefault="00A173A6" w:rsidP="0088501B">
      <w:r>
        <w:separator/>
      </w:r>
    </w:p>
  </w:footnote>
  <w:footnote w:type="continuationSeparator" w:id="0">
    <w:p w14:paraId="37C42F4A" w14:textId="77777777" w:rsidR="00A173A6" w:rsidRDefault="00A173A6" w:rsidP="0088501B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99D70C" w14:textId="77777777" w:rsidR="00683A37" w:rsidRDefault="00683A37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E4D573" w14:textId="77777777" w:rsidR="00683A37" w:rsidRPr="00CB2A44" w:rsidRDefault="00683A37" w:rsidP="00683A37">
    <w:pPr>
      <w:pStyle w:val="Huisstijl-KopregelRapport"/>
      <w:ind w:hanging="1276"/>
      <w:rPr>
        <w:lang w:val="nl-NL"/>
      </w:rPr>
    </w:pPr>
    <w:r w:rsidRPr="00CB2A44">
      <w:rPr>
        <w:lang w:val="nl-NL"/>
      </w:rPr>
      <w:t>Aanbestedingsleidraad Vernieuwen Van Brienenoordbrug -Transport &amp; Installatie bogen</w:t>
    </w:r>
    <w:r>
      <w:rPr>
        <w:lang w:val="nl-NL"/>
      </w:rPr>
      <w:t xml:space="preserve"> </w:t>
    </w:r>
    <w:r w:rsidRPr="00CB2A44">
      <w:rPr>
        <w:rStyle w:val="Huisstijl-Rapportkoptekst"/>
        <w:lang w:val="nl-NL"/>
      </w:rPr>
      <w:t>| Zaaknummer: 31205571</w:t>
    </w:r>
    <w:r>
      <w:rPr>
        <w:rStyle w:val="Huisstijl-Rapportkoptekst"/>
        <w:lang w:val="nl-NL"/>
      </w:rPr>
      <w:t xml:space="preserve"> | 28 november 2025 </w:t>
    </w:r>
  </w:p>
  <w:p w14:paraId="5BDD9EB4" w14:textId="77777777" w:rsidR="00683A37" w:rsidRPr="00D4712B" w:rsidRDefault="00683A37" w:rsidP="00683A37">
    <w:pPr>
      <w:pStyle w:val="Koptekst"/>
      <w:rPr>
        <w:lang w:val="nl-NL"/>
      </w:rPr>
    </w:pPr>
  </w:p>
  <w:p w14:paraId="2ADA7B59" w14:textId="77777777" w:rsidR="00683A37" w:rsidRPr="00683A37" w:rsidRDefault="00683A37">
    <w:pPr>
      <w:pStyle w:val="Koptekst"/>
      <w:rPr>
        <w:lang w:val="nl-NL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3A356F" w14:textId="77777777" w:rsidR="00683A37" w:rsidRDefault="00683A37">
    <w:pPr>
      <w:pStyle w:val="Kopteks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2"/>
    <w:multiLevelType w:val="singleLevel"/>
    <w:tmpl w:val="B40CBD4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1" w15:restartNumberingAfterBreak="0">
    <w:nsid w:val="FFFFFF83"/>
    <w:multiLevelType w:val="singleLevel"/>
    <w:tmpl w:val="5030B17E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2" w15:restartNumberingAfterBreak="0">
    <w:nsid w:val="FFFFFF89"/>
    <w:multiLevelType w:val="singleLevel"/>
    <w:tmpl w:val="E20C7B7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3" w15:restartNumberingAfterBreak="0">
    <w:nsid w:val="02D54C6C"/>
    <w:multiLevelType w:val="multilevel"/>
    <w:tmpl w:val="06962652"/>
    <w:numStyleLink w:val="Lijststijl"/>
  </w:abstractNum>
  <w:abstractNum w:abstractNumId="4" w15:restartNumberingAfterBreak="0">
    <w:nsid w:val="04AF55C7"/>
    <w:multiLevelType w:val="multilevel"/>
    <w:tmpl w:val="06962652"/>
    <w:numStyleLink w:val="Lijststijl"/>
  </w:abstractNum>
  <w:abstractNum w:abstractNumId="5" w15:restartNumberingAfterBreak="0">
    <w:nsid w:val="063964C2"/>
    <w:multiLevelType w:val="multilevel"/>
    <w:tmpl w:val="06962652"/>
    <w:numStyleLink w:val="Lijststijl"/>
  </w:abstractNum>
  <w:abstractNum w:abstractNumId="6" w15:restartNumberingAfterBreak="0">
    <w:nsid w:val="09117283"/>
    <w:multiLevelType w:val="multilevel"/>
    <w:tmpl w:val="04130021"/>
    <w:lvl w:ilvl="0">
      <w:start w:val="1"/>
      <w:numFmt w:val="bullet"/>
      <w:lvlText w:val=""/>
      <w:lvlJc w:val="left"/>
      <w:pPr>
        <w:ind w:left="360" w:hanging="360"/>
      </w:pPr>
      <w:rPr>
        <w:rFonts w:ascii="Wingdings" w:hAnsi="Wingdings" w:hint="default"/>
      </w:rPr>
    </w:lvl>
    <w:lvl w:ilvl="1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2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3240" w:hanging="360"/>
      </w:pPr>
      <w:rPr>
        <w:rFonts w:ascii="Symbol" w:hAnsi="Symbol" w:hint="default"/>
      </w:rPr>
    </w:lvl>
  </w:abstractNum>
  <w:abstractNum w:abstractNumId="7" w15:restartNumberingAfterBreak="0">
    <w:nsid w:val="09483BD7"/>
    <w:multiLevelType w:val="multilevel"/>
    <w:tmpl w:val="06962652"/>
    <w:numStyleLink w:val="Lijststijl"/>
  </w:abstractNum>
  <w:abstractNum w:abstractNumId="8" w15:restartNumberingAfterBreak="0">
    <w:nsid w:val="0A9D5DE4"/>
    <w:multiLevelType w:val="multilevel"/>
    <w:tmpl w:val="06962652"/>
    <w:numStyleLink w:val="Lijststijl"/>
  </w:abstractNum>
  <w:abstractNum w:abstractNumId="9" w15:restartNumberingAfterBreak="0">
    <w:nsid w:val="12A20313"/>
    <w:multiLevelType w:val="multilevel"/>
    <w:tmpl w:val="961E82FE"/>
    <w:lvl w:ilvl="0">
      <w:start w:val="1"/>
      <w:numFmt w:val="bullet"/>
      <w:lvlText w:val=""/>
      <w:lvlJc w:val="left"/>
      <w:pPr>
        <w:ind w:left="227" w:hanging="227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454" w:hanging="227"/>
      </w:pPr>
      <w:rPr>
        <w:rFonts w:ascii="Verdana" w:hAnsi="Verdana" w:hint="default"/>
      </w:rPr>
    </w:lvl>
    <w:lvl w:ilvl="2">
      <w:start w:val="1"/>
      <w:numFmt w:val="bullet"/>
      <w:lvlText w:val=""/>
      <w:lvlJc w:val="left"/>
      <w:pPr>
        <w:ind w:left="681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908" w:hanging="227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1135" w:hanging="227"/>
      </w:pPr>
      <w:rPr>
        <w:rFonts w:ascii="Courier New" w:hAnsi="Courier New" w:hint="default"/>
      </w:rPr>
    </w:lvl>
    <w:lvl w:ilvl="5">
      <w:start w:val="1"/>
      <w:numFmt w:val="bullet"/>
      <w:lvlText w:val=""/>
      <w:lvlJc w:val="left"/>
      <w:pPr>
        <w:ind w:left="1362" w:hanging="227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1589" w:hanging="227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1816" w:hanging="22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2043" w:hanging="227"/>
      </w:pPr>
      <w:rPr>
        <w:rFonts w:ascii="Wingdings" w:hAnsi="Wingdings" w:hint="default"/>
      </w:rPr>
    </w:lvl>
  </w:abstractNum>
  <w:abstractNum w:abstractNumId="10" w15:restartNumberingAfterBreak="0">
    <w:nsid w:val="12C83285"/>
    <w:multiLevelType w:val="multilevel"/>
    <w:tmpl w:val="6A8E5BD4"/>
    <w:styleLink w:val="Stijl2"/>
    <w:lvl w:ilvl="0">
      <w:start w:val="1"/>
      <w:numFmt w:val="bullet"/>
      <w:lvlText w:val=""/>
      <w:lvlJc w:val="left"/>
      <w:pPr>
        <w:ind w:left="227" w:hanging="227"/>
      </w:pPr>
      <w:rPr>
        <w:rFonts w:ascii="Symbol" w:hAnsi="Symbol" w:hint="default"/>
      </w:rPr>
    </w:lvl>
    <w:lvl w:ilvl="1">
      <w:start w:val="1"/>
      <w:numFmt w:val="none"/>
      <w:lvlText w:val="-"/>
      <w:lvlJc w:val="left"/>
      <w:pPr>
        <w:ind w:left="454" w:hanging="227"/>
      </w:pPr>
      <w:rPr>
        <w:rFonts w:hint="default"/>
      </w:rPr>
    </w:lvl>
    <w:lvl w:ilvl="2">
      <w:start w:val="1"/>
      <w:numFmt w:val="lowerRoman"/>
      <w:lvlRestart w:val="1"/>
      <w:lvlText w:val="%3)"/>
      <w:lvlJc w:val="left"/>
      <w:pPr>
        <w:ind w:left="681" w:hanging="227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908" w:hanging="227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135" w:hanging="22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362" w:hanging="22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589" w:hanging="22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816" w:hanging="227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043" w:hanging="227"/>
      </w:pPr>
      <w:rPr>
        <w:rFonts w:hint="default"/>
      </w:rPr>
    </w:lvl>
  </w:abstractNum>
  <w:abstractNum w:abstractNumId="11" w15:restartNumberingAfterBreak="0">
    <w:nsid w:val="13264306"/>
    <w:multiLevelType w:val="multilevel"/>
    <w:tmpl w:val="06962652"/>
    <w:styleLink w:val="Lijststijl"/>
    <w:lvl w:ilvl="0">
      <w:start w:val="1"/>
      <w:numFmt w:val="bullet"/>
      <w:lvlText w:val=""/>
      <w:lvlJc w:val="left"/>
      <w:pPr>
        <w:ind w:left="227" w:hanging="227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454" w:hanging="227"/>
      </w:pPr>
      <w:rPr>
        <w:rFonts w:ascii="Verdana" w:hAnsi="Verdana" w:hint="default"/>
      </w:rPr>
    </w:lvl>
    <w:lvl w:ilvl="2">
      <w:start w:val="1"/>
      <w:numFmt w:val="bullet"/>
      <w:lvlText w:val=""/>
      <w:lvlJc w:val="left"/>
      <w:pPr>
        <w:ind w:left="681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-"/>
      <w:lvlJc w:val="left"/>
      <w:pPr>
        <w:ind w:left="908" w:hanging="227"/>
      </w:pPr>
      <w:rPr>
        <w:rFonts w:ascii="Verdana" w:hAnsi="Verdana" w:hint="default"/>
      </w:rPr>
    </w:lvl>
    <w:lvl w:ilvl="4">
      <w:start w:val="1"/>
      <w:numFmt w:val="bullet"/>
      <w:lvlText w:val=""/>
      <w:lvlJc w:val="left"/>
      <w:pPr>
        <w:ind w:left="1135" w:hanging="227"/>
      </w:pPr>
      <w:rPr>
        <w:rFonts w:ascii="Symbol" w:hAnsi="Symbol" w:hint="default"/>
        <w:color w:val="auto"/>
      </w:rPr>
    </w:lvl>
    <w:lvl w:ilvl="5">
      <w:start w:val="1"/>
      <w:numFmt w:val="bullet"/>
      <w:lvlText w:val="-"/>
      <w:lvlJc w:val="left"/>
      <w:pPr>
        <w:ind w:left="1362" w:hanging="227"/>
      </w:pPr>
      <w:rPr>
        <w:rFonts w:ascii="Verdana" w:hAnsi="Verdana" w:hint="default"/>
      </w:rPr>
    </w:lvl>
    <w:lvl w:ilvl="6">
      <w:start w:val="1"/>
      <w:numFmt w:val="bullet"/>
      <w:lvlText w:val=""/>
      <w:lvlJc w:val="left"/>
      <w:pPr>
        <w:ind w:left="1589" w:hanging="227"/>
      </w:pPr>
      <w:rPr>
        <w:rFonts w:ascii="Symbol" w:hAnsi="Symbol" w:hint="default"/>
      </w:rPr>
    </w:lvl>
    <w:lvl w:ilvl="7">
      <w:start w:val="1"/>
      <w:numFmt w:val="bullet"/>
      <w:lvlText w:val="-"/>
      <w:lvlJc w:val="left"/>
      <w:pPr>
        <w:ind w:left="1816" w:hanging="227"/>
      </w:pPr>
      <w:rPr>
        <w:rFonts w:ascii="Verdana" w:hAnsi="Verdana" w:cs="Courier New" w:hint="default"/>
      </w:rPr>
    </w:lvl>
    <w:lvl w:ilvl="8">
      <w:start w:val="1"/>
      <w:numFmt w:val="bullet"/>
      <w:lvlText w:val=""/>
      <w:lvlJc w:val="left"/>
      <w:pPr>
        <w:ind w:left="2043" w:hanging="227"/>
      </w:pPr>
      <w:rPr>
        <w:rFonts w:ascii="Symbol" w:hAnsi="Symbol" w:hint="default"/>
      </w:rPr>
    </w:lvl>
  </w:abstractNum>
  <w:abstractNum w:abstractNumId="12" w15:restartNumberingAfterBreak="0">
    <w:nsid w:val="1895513E"/>
    <w:multiLevelType w:val="multilevel"/>
    <w:tmpl w:val="06962652"/>
    <w:numStyleLink w:val="Lijststijl"/>
  </w:abstractNum>
  <w:abstractNum w:abstractNumId="13" w15:restartNumberingAfterBreak="0">
    <w:nsid w:val="202865E6"/>
    <w:multiLevelType w:val="singleLevel"/>
    <w:tmpl w:val="C7B6437E"/>
    <w:lvl w:ilvl="0">
      <w:start w:val="1"/>
      <w:numFmt w:val="upperLetter"/>
      <w:lvlText w:val="%1. "/>
      <w:legacy w:legacy="1" w:legacySpace="0" w:legacyIndent="283"/>
      <w:lvlJc w:val="left"/>
      <w:pPr>
        <w:ind w:left="283" w:hanging="283"/>
      </w:pPr>
      <w:rPr>
        <w:b/>
        <w:bCs/>
        <w:i w:val="0"/>
        <w:iCs w:val="0"/>
        <w:sz w:val="20"/>
        <w:szCs w:val="20"/>
      </w:rPr>
    </w:lvl>
  </w:abstractNum>
  <w:abstractNum w:abstractNumId="14" w15:restartNumberingAfterBreak="0">
    <w:nsid w:val="25770466"/>
    <w:multiLevelType w:val="multilevel"/>
    <w:tmpl w:val="7366706A"/>
    <w:lvl w:ilvl="0">
      <w:start w:val="1"/>
      <w:numFmt w:val="upperLetter"/>
      <w:pStyle w:val="BijlageGenummerdKop"/>
      <w:lvlText w:val="Bijlage %1"/>
      <w:lvlJc w:val="left"/>
      <w:pPr>
        <w:tabs>
          <w:tab w:val="num" w:pos="0"/>
        </w:tabs>
        <w:ind w:left="0" w:hanging="1134"/>
      </w:pPr>
      <w:rPr>
        <w:rFonts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decimal"/>
      <w:pStyle w:val="BijlageGenummerdParagraaf"/>
      <w:lvlText w:val="%1.%2"/>
      <w:lvlJc w:val="left"/>
      <w:pPr>
        <w:tabs>
          <w:tab w:val="num" w:pos="0"/>
        </w:tabs>
        <w:ind w:left="0" w:hanging="1134"/>
      </w:pPr>
      <w:rPr>
        <w:rFonts w:cs="Times New Roman" w:hint="default"/>
      </w:rPr>
    </w:lvl>
    <w:lvl w:ilvl="2">
      <w:start w:val="1"/>
      <w:numFmt w:val="decimal"/>
      <w:pStyle w:val="BijlageGenummerdSubparagraaf"/>
      <w:lvlText w:val="%1.%2.%3"/>
      <w:lvlJc w:val="left"/>
      <w:pPr>
        <w:tabs>
          <w:tab w:val="num" w:pos="0"/>
        </w:tabs>
        <w:ind w:left="0" w:hanging="1134"/>
      </w:pPr>
      <w:rPr>
        <w:rFonts w:ascii="Verdana" w:hAnsi="Verdana" w:cs="Times New Roman" w:hint="default"/>
        <w:b w:val="0"/>
        <w:i/>
        <w:sz w:val="18"/>
      </w:rPr>
    </w:lvl>
    <w:lvl w:ilvl="3">
      <w:start w:val="1"/>
      <w:numFmt w:val="decimal"/>
      <w:lvlText w:val="%4."/>
      <w:lvlJc w:val="left"/>
      <w:pPr>
        <w:tabs>
          <w:tab w:val="num" w:pos="0"/>
        </w:tabs>
        <w:ind w:left="0" w:hanging="1134"/>
      </w:pPr>
      <w:rPr>
        <w:rFonts w:cs="Times New Roman" w:hint="default"/>
      </w:rPr>
    </w:lvl>
    <w:lvl w:ilvl="4">
      <w:start w:val="1"/>
      <w:numFmt w:val="lowerLetter"/>
      <w:lvlText w:val="%5."/>
      <w:lvlJc w:val="left"/>
      <w:pPr>
        <w:tabs>
          <w:tab w:val="num" w:pos="0"/>
        </w:tabs>
        <w:ind w:left="0" w:hanging="1134"/>
      </w:pPr>
      <w:rPr>
        <w:rFonts w:cs="Times New Roman" w:hint="default"/>
      </w:rPr>
    </w:lvl>
    <w:lvl w:ilvl="5">
      <w:start w:val="1"/>
      <w:numFmt w:val="lowerRoman"/>
      <w:lvlText w:val="%6."/>
      <w:lvlJc w:val="right"/>
      <w:pPr>
        <w:tabs>
          <w:tab w:val="num" w:pos="0"/>
        </w:tabs>
        <w:ind w:left="0" w:hanging="1134"/>
      </w:pPr>
      <w:rPr>
        <w:rFonts w:cs="Times New Roman" w:hint="default"/>
      </w:rPr>
    </w:lvl>
    <w:lvl w:ilvl="6">
      <w:start w:val="1"/>
      <w:numFmt w:val="decimal"/>
      <w:lvlText w:val="%7."/>
      <w:lvlJc w:val="left"/>
      <w:pPr>
        <w:tabs>
          <w:tab w:val="num" w:pos="0"/>
        </w:tabs>
        <w:ind w:left="0" w:hanging="1134"/>
      </w:pPr>
      <w:rPr>
        <w:rFonts w:cs="Times New Roman" w:hint="default"/>
      </w:rPr>
    </w:lvl>
    <w:lvl w:ilvl="7">
      <w:start w:val="1"/>
      <w:numFmt w:val="lowerLetter"/>
      <w:lvlText w:val="%8."/>
      <w:lvlJc w:val="left"/>
      <w:pPr>
        <w:tabs>
          <w:tab w:val="num" w:pos="0"/>
        </w:tabs>
        <w:ind w:left="0" w:hanging="1134"/>
      </w:pPr>
      <w:rPr>
        <w:rFonts w:cs="Times New Roman" w:hint="default"/>
      </w:rPr>
    </w:lvl>
    <w:lvl w:ilvl="8">
      <w:start w:val="1"/>
      <w:numFmt w:val="lowerRoman"/>
      <w:lvlText w:val="%9."/>
      <w:lvlJc w:val="right"/>
      <w:pPr>
        <w:tabs>
          <w:tab w:val="num" w:pos="0"/>
        </w:tabs>
        <w:ind w:left="0" w:hanging="1134"/>
      </w:pPr>
      <w:rPr>
        <w:rFonts w:cs="Times New Roman" w:hint="default"/>
      </w:rPr>
    </w:lvl>
  </w:abstractNum>
  <w:abstractNum w:abstractNumId="15" w15:restartNumberingAfterBreak="0">
    <w:nsid w:val="269C7B11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6" w15:restartNumberingAfterBreak="0">
    <w:nsid w:val="26F82458"/>
    <w:multiLevelType w:val="multilevel"/>
    <w:tmpl w:val="6A8E5BD4"/>
    <w:numStyleLink w:val="Stijl2"/>
  </w:abstractNum>
  <w:abstractNum w:abstractNumId="17" w15:restartNumberingAfterBreak="0">
    <w:nsid w:val="28143AF0"/>
    <w:multiLevelType w:val="multilevel"/>
    <w:tmpl w:val="B7421276"/>
    <w:lvl w:ilvl="0">
      <w:start w:val="1"/>
      <w:numFmt w:val="bullet"/>
      <w:lvlText w:val=""/>
      <w:lvlJc w:val="left"/>
      <w:pPr>
        <w:ind w:left="454" w:hanging="227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681" w:hanging="227"/>
      </w:pPr>
      <w:rPr>
        <w:rFonts w:ascii="Verdana" w:hAnsi="Verdana" w:hint="default"/>
      </w:rPr>
    </w:lvl>
    <w:lvl w:ilvl="2">
      <w:start w:val="1"/>
      <w:numFmt w:val="bullet"/>
      <w:lvlText w:val=""/>
      <w:lvlJc w:val="left"/>
      <w:pPr>
        <w:ind w:left="908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-"/>
      <w:lvlJc w:val="left"/>
      <w:pPr>
        <w:ind w:left="1135" w:hanging="227"/>
      </w:pPr>
      <w:rPr>
        <w:rFonts w:ascii="Verdana" w:hAnsi="Verdana" w:hint="default"/>
      </w:rPr>
    </w:lvl>
    <w:lvl w:ilvl="4">
      <w:start w:val="1"/>
      <w:numFmt w:val="bullet"/>
      <w:lvlText w:val=""/>
      <w:lvlJc w:val="left"/>
      <w:pPr>
        <w:ind w:left="1362" w:hanging="227"/>
      </w:pPr>
      <w:rPr>
        <w:rFonts w:ascii="Symbol" w:hAnsi="Symbol" w:hint="default"/>
      </w:rPr>
    </w:lvl>
    <w:lvl w:ilvl="5">
      <w:start w:val="1"/>
      <w:numFmt w:val="bullet"/>
      <w:lvlText w:val="-"/>
      <w:lvlJc w:val="left"/>
      <w:pPr>
        <w:ind w:left="1589" w:hanging="227"/>
      </w:pPr>
      <w:rPr>
        <w:rFonts w:ascii="Verdana" w:hAnsi="Verdana" w:hint="default"/>
      </w:rPr>
    </w:lvl>
    <w:lvl w:ilvl="6">
      <w:start w:val="1"/>
      <w:numFmt w:val="bullet"/>
      <w:lvlText w:val=""/>
      <w:lvlJc w:val="left"/>
      <w:pPr>
        <w:ind w:left="1816" w:hanging="227"/>
      </w:pPr>
      <w:rPr>
        <w:rFonts w:ascii="Symbol" w:hAnsi="Symbol" w:hint="default"/>
      </w:rPr>
    </w:lvl>
    <w:lvl w:ilvl="7">
      <w:start w:val="1"/>
      <w:numFmt w:val="bullet"/>
      <w:lvlText w:val="-"/>
      <w:lvlJc w:val="left"/>
      <w:pPr>
        <w:ind w:left="2043" w:hanging="227"/>
      </w:pPr>
      <w:rPr>
        <w:rFonts w:ascii="Verdana" w:hAnsi="Verdana" w:hint="default"/>
      </w:rPr>
    </w:lvl>
    <w:lvl w:ilvl="8">
      <w:start w:val="1"/>
      <w:numFmt w:val="bullet"/>
      <w:lvlText w:val=""/>
      <w:lvlJc w:val="left"/>
      <w:pPr>
        <w:ind w:left="2270" w:hanging="227"/>
      </w:pPr>
      <w:rPr>
        <w:rFonts w:ascii="Symbol" w:hAnsi="Symbol" w:hint="default"/>
        <w:color w:val="auto"/>
      </w:rPr>
    </w:lvl>
  </w:abstractNum>
  <w:abstractNum w:abstractNumId="18" w15:restartNumberingAfterBreak="0">
    <w:nsid w:val="311653D5"/>
    <w:multiLevelType w:val="multilevel"/>
    <w:tmpl w:val="A4700AB0"/>
    <w:lvl w:ilvl="0">
      <w:start w:val="1"/>
      <w:numFmt w:val="bullet"/>
      <w:pStyle w:val="Lijstalinea1"/>
      <w:lvlText w:val=""/>
      <w:lvlJc w:val="left"/>
      <w:pPr>
        <w:ind w:left="454" w:hanging="227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681" w:hanging="227"/>
      </w:pPr>
      <w:rPr>
        <w:rFonts w:ascii="Verdana" w:hAnsi="Verdana" w:hint="default"/>
      </w:rPr>
    </w:lvl>
    <w:lvl w:ilvl="2">
      <w:start w:val="1"/>
      <w:numFmt w:val="bullet"/>
      <w:lvlText w:val=""/>
      <w:lvlJc w:val="left"/>
      <w:pPr>
        <w:ind w:left="908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-"/>
      <w:lvlJc w:val="left"/>
      <w:pPr>
        <w:ind w:left="1135" w:hanging="227"/>
      </w:pPr>
      <w:rPr>
        <w:rFonts w:ascii="Verdana" w:hAnsi="Verdana" w:hint="default"/>
      </w:rPr>
    </w:lvl>
    <w:lvl w:ilvl="4">
      <w:start w:val="1"/>
      <w:numFmt w:val="bullet"/>
      <w:lvlText w:val=""/>
      <w:lvlJc w:val="left"/>
      <w:pPr>
        <w:ind w:left="1362" w:hanging="227"/>
      </w:pPr>
      <w:rPr>
        <w:rFonts w:ascii="Symbol" w:hAnsi="Symbol" w:hint="default"/>
      </w:rPr>
    </w:lvl>
    <w:lvl w:ilvl="5">
      <w:start w:val="1"/>
      <w:numFmt w:val="bullet"/>
      <w:lvlText w:val="-"/>
      <w:lvlJc w:val="left"/>
      <w:pPr>
        <w:ind w:left="1589" w:hanging="227"/>
      </w:pPr>
      <w:rPr>
        <w:rFonts w:ascii="Verdana" w:hAnsi="Verdana" w:hint="default"/>
      </w:rPr>
    </w:lvl>
    <w:lvl w:ilvl="6">
      <w:start w:val="1"/>
      <w:numFmt w:val="bullet"/>
      <w:lvlText w:val=""/>
      <w:lvlJc w:val="left"/>
      <w:pPr>
        <w:ind w:left="1816" w:hanging="227"/>
      </w:pPr>
      <w:rPr>
        <w:rFonts w:ascii="Symbol" w:hAnsi="Symbol" w:hint="default"/>
      </w:rPr>
    </w:lvl>
    <w:lvl w:ilvl="7">
      <w:start w:val="1"/>
      <w:numFmt w:val="bullet"/>
      <w:lvlText w:val="-"/>
      <w:lvlJc w:val="left"/>
      <w:pPr>
        <w:ind w:left="2043" w:hanging="227"/>
      </w:pPr>
      <w:rPr>
        <w:rFonts w:ascii="Verdana" w:hAnsi="Verdana" w:hint="default"/>
      </w:rPr>
    </w:lvl>
    <w:lvl w:ilvl="8">
      <w:start w:val="1"/>
      <w:numFmt w:val="bullet"/>
      <w:lvlText w:val=""/>
      <w:lvlJc w:val="left"/>
      <w:pPr>
        <w:ind w:left="2270" w:hanging="227"/>
      </w:pPr>
      <w:rPr>
        <w:rFonts w:ascii="Symbol" w:hAnsi="Symbol" w:hint="default"/>
        <w:color w:val="auto"/>
      </w:rPr>
    </w:lvl>
  </w:abstractNum>
  <w:abstractNum w:abstractNumId="19" w15:restartNumberingAfterBreak="0">
    <w:nsid w:val="31CB79D8"/>
    <w:multiLevelType w:val="multilevel"/>
    <w:tmpl w:val="06962652"/>
    <w:numStyleLink w:val="Lijststijl"/>
  </w:abstractNum>
  <w:abstractNum w:abstractNumId="20" w15:restartNumberingAfterBreak="0">
    <w:nsid w:val="31E853D2"/>
    <w:multiLevelType w:val="multilevel"/>
    <w:tmpl w:val="06962652"/>
    <w:numStyleLink w:val="Lijststijl"/>
  </w:abstractNum>
  <w:abstractNum w:abstractNumId="21" w15:restartNumberingAfterBreak="0">
    <w:nsid w:val="35C47052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2" w15:restartNumberingAfterBreak="0">
    <w:nsid w:val="36A6389A"/>
    <w:multiLevelType w:val="multilevel"/>
    <w:tmpl w:val="6A8E5BD4"/>
    <w:numStyleLink w:val="Stijl2"/>
  </w:abstractNum>
  <w:abstractNum w:abstractNumId="23" w15:restartNumberingAfterBreak="0">
    <w:nsid w:val="3DBF1176"/>
    <w:multiLevelType w:val="hybridMultilevel"/>
    <w:tmpl w:val="5FB61E9E"/>
    <w:lvl w:ilvl="0" w:tplc="0E7C06D4">
      <w:numFmt w:val="bullet"/>
      <w:lvlText w:val="-"/>
      <w:lvlJc w:val="left"/>
      <w:pPr>
        <w:ind w:left="720" w:hanging="360"/>
      </w:pPr>
      <w:rPr>
        <w:rFonts w:ascii="Verdana" w:eastAsiaTheme="minorHAnsi" w:hAnsi="Verdana" w:cstheme="minorBidi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7DB631B"/>
    <w:multiLevelType w:val="multilevel"/>
    <w:tmpl w:val="06962652"/>
    <w:numStyleLink w:val="Lijststijl"/>
  </w:abstractNum>
  <w:abstractNum w:abstractNumId="25" w15:restartNumberingAfterBreak="0">
    <w:nsid w:val="4BDA3C27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6" w15:restartNumberingAfterBreak="0">
    <w:nsid w:val="4E66638B"/>
    <w:multiLevelType w:val="multilevel"/>
    <w:tmpl w:val="A4700AB0"/>
    <w:lvl w:ilvl="0">
      <w:start w:val="1"/>
      <w:numFmt w:val="bullet"/>
      <w:lvlText w:val=""/>
      <w:lvlJc w:val="left"/>
      <w:pPr>
        <w:ind w:left="454" w:hanging="227"/>
      </w:pPr>
      <w:rPr>
        <w:rFonts w:ascii="Symbol" w:hAnsi="Symbol" w:hint="default"/>
      </w:rPr>
    </w:lvl>
    <w:lvl w:ilvl="1">
      <w:start w:val="1"/>
      <w:numFmt w:val="bullet"/>
      <w:lvlText w:val="-"/>
      <w:lvlJc w:val="left"/>
      <w:pPr>
        <w:ind w:left="681" w:hanging="227"/>
      </w:pPr>
      <w:rPr>
        <w:rFonts w:ascii="Verdana" w:hAnsi="Verdana" w:hint="default"/>
      </w:rPr>
    </w:lvl>
    <w:lvl w:ilvl="2">
      <w:start w:val="1"/>
      <w:numFmt w:val="bullet"/>
      <w:lvlText w:val=""/>
      <w:lvlJc w:val="left"/>
      <w:pPr>
        <w:ind w:left="908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-"/>
      <w:lvlJc w:val="left"/>
      <w:pPr>
        <w:ind w:left="1135" w:hanging="227"/>
      </w:pPr>
      <w:rPr>
        <w:rFonts w:ascii="Verdana" w:hAnsi="Verdana" w:hint="default"/>
      </w:rPr>
    </w:lvl>
    <w:lvl w:ilvl="4">
      <w:start w:val="1"/>
      <w:numFmt w:val="bullet"/>
      <w:lvlText w:val=""/>
      <w:lvlJc w:val="left"/>
      <w:pPr>
        <w:ind w:left="1362" w:hanging="227"/>
      </w:pPr>
      <w:rPr>
        <w:rFonts w:ascii="Symbol" w:hAnsi="Symbol" w:hint="default"/>
      </w:rPr>
    </w:lvl>
    <w:lvl w:ilvl="5">
      <w:start w:val="1"/>
      <w:numFmt w:val="bullet"/>
      <w:lvlText w:val="-"/>
      <w:lvlJc w:val="left"/>
      <w:pPr>
        <w:ind w:left="1589" w:hanging="227"/>
      </w:pPr>
      <w:rPr>
        <w:rFonts w:ascii="Verdana" w:hAnsi="Verdana" w:hint="default"/>
      </w:rPr>
    </w:lvl>
    <w:lvl w:ilvl="6">
      <w:start w:val="1"/>
      <w:numFmt w:val="bullet"/>
      <w:lvlText w:val=""/>
      <w:lvlJc w:val="left"/>
      <w:pPr>
        <w:ind w:left="1816" w:hanging="227"/>
      </w:pPr>
      <w:rPr>
        <w:rFonts w:ascii="Symbol" w:hAnsi="Symbol" w:hint="default"/>
      </w:rPr>
    </w:lvl>
    <w:lvl w:ilvl="7">
      <w:start w:val="1"/>
      <w:numFmt w:val="bullet"/>
      <w:lvlText w:val="-"/>
      <w:lvlJc w:val="left"/>
      <w:pPr>
        <w:ind w:left="2043" w:hanging="227"/>
      </w:pPr>
      <w:rPr>
        <w:rFonts w:ascii="Verdana" w:hAnsi="Verdana" w:hint="default"/>
      </w:rPr>
    </w:lvl>
    <w:lvl w:ilvl="8">
      <w:start w:val="1"/>
      <w:numFmt w:val="bullet"/>
      <w:lvlText w:val=""/>
      <w:lvlJc w:val="left"/>
      <w:pPr>
        <w:ind w:left="2270" w:hanging="227"/>
      </w:pPr>
      <w:rPr>
        <w:rFonts w:ascii="Symbol" w:hAnsi="Symbol" w:hint="default"/>
        <w:color w:val="auto"/>
      </w:rPr>
    </w:lvl>
  </w:abstractNum>
  <w:abstractNum w:abstractNumId="27" w15:restartNumberingAfterBreak="0">
    <w:nsid w:val="5CAF5D0D"/>
    <w:multiLevelType w:val="multilevel"/>
    <w:tmpl w:val="06962652"/>
    <w:numStyleLink w:val="Lijststijl"/>
  </w:abstractNum>
  <w:abstractNum w:abstractNumId="28" w15:restartNumberingAfterBreak="0">
    <w:nsid w:val="5F591281"/>
    <w:multiLevelType w:val="hybridMultilevel"/>
    <w:tmpl w:val="D626EB78"/>
    <w:lvl w:ilvl="0" w:tplc="E2903586">
      <w:numFmt w:val="bullet"/>
      <w:lvlText w:val="-"/>
      <w:lvlJc w:val="left"/>
      <w:pPr>
        <w:ind w:left="720" w:hanging="360"/>
      </w:pPr>
      <w:rPr>
        <w:rFonts w:ascii="Verdana" w:eastAsiaTheme="minorHAnsi" w:hAnsi="Verdana" w:cstheme="minorBidi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79050C84"/>
    <w:multiLevelType w:val="multilevel"/>
    <w:tmpl w:val="06962652"/>
    <w:numStyleLink w:val="Lijststijl"/>
  </w:abstractNum>
  <w:num w:numId="1" w16cid:durableId="1407410663">
    <w:abstractNumId w:val="9"/>
  </w:num>
  <w:num w:numId="2" w16cid:durableId="1287350072">
    <w:abstractNumId w:val="11"/>
  </w:num>
  <w:num w:numId="3" w16cid:durableId="2043245524">
    <w:abstractNumId w:val="27"/>
  </w:num>
  <w:num w:numId="4" w16cid:durableId="745222407">
    <w:abstractNumId w:val="10"/>
  </w:num>
  <w:num w:numId="5" w16cid:durableId="561451522">
    <w:abstractNumId w:val="16"/>
  </w:num>
  <w:num w:numId="6" w16cid:durableId="1833713842">
    <w:abstractNumId w:val="19"/>
  </w:num>
  <w:num w:numId="7" w16cid:durableId="1719548306">
    <w:abstractNumId w:val="2"/>
  </w:num>
  <w:num w:numId="8" w16cid:durableId="1516067719">
    <w:abstractNumId w:val="1"/>
  </w:num>
  <w:num w:numId="9" w16cid:durableId="529954599">
    <w:abstractNumId w:val="0"/>
  </w:num>
  <w:num w:numId="10" w16cid:durableId="551581300">
    <w:abstractNumId w:val="7"/>
  </w:num>
  <w:num w:numId="11" w16cid:durableId="442699954">
    <w:abstractNumId w:val="5"/>
  </w:num>
  <w:num w:numId="12" w16cid:durableId="214852014">
    <w:abstractNumId w:val="5"/>
  </w:num>
  <w:num w:numId="13" w16cid:durableId="860515511">
    <w:abstractNumId w:val="28"/>
  </w:num>
  <w:num w:numId="14" w16cid:durableId="1329869099">
    <w:abstractNumId w:val="3"/>
  </w:num>
  <w:num w:numId="15" w16cid:durableId="1165626444">
    <w:abstractNumId w:val="17"/>
  </w:num>
  <w:num w:numId="16" w16cid:durableId="904337740">
    <w:abstractNumId w:val="23"/>
  </w:num>
  <w:num w:numId="17" w16cid:durableId="95760363">
    <w:abstractNumId w:val="8"/>
  </w:num>
  <w:num w:numId="18" w16cid:durableId="1709263005">
    <w:abstractNumId w:val="20"/>
  </w:num>
  <w:num w:numId="19" w16cid:durableId="1193113310">
    <w:abstractNumId w:val="29"/>
  </w:num>
  <w:num w:numId="20" w16cid:durableId="1012687395">
    <w:abstractNumId w:val="12"/>
  </w:num>
  <w:num w:numId="21" w16cid:durableId="1082217391">
    <w:abstractNumId w:val="22"/>
  </w:num>
  <w:num w:numId="22" w16cid:durableId="733042004">
    <w:abstractNumId w:val="24"/>
  </w:num>
  <w:num w:numId="23" w16cid:durableId="799156315">
    <w:abstractNumId w:val="18"/>
  </w:num>
  <w:num w:numId="24" w16cid:durableId="253249121">
    <w:abstractNumId w:val="26"/>
  </w:num>
  <w:num w:numId="25" w16cid:durableId="1873492655">
    <w:abstractNumId w:val="25"/>
  </w:num>
  <w:num w:numId="26" w16cid:durableId="1175001841">
    <w:abstractNumId w:val="6"/>
  </w:num>
  <w:num w:numId="27" w16cid:durableId="1444106637">
    <w:abstractNumId w:val="15"/>
  </w:num>
  <w:num w:numId="28" w16cid:durableId="1962610909">
    <w:abstractNumId w:val="21"/>
  </w:num>
  <w:num w:numId="29" w16cid:durableId="966087605">
    <w:abstractNumId w:val="4"/>
  </w:num>
  <w:num w:numId="30" w16cid:durableId="1544370388">
    <w:abstractNumId w:val="14"/>
  </w:num>
  <w:num w:numId="31" w16cid:durableId="426997359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5424" w:allStyles="0" w:customStyles="0" w:latentStyles="1" w:stylesInUse="0" w:headingStyles="1" w:numberingStyles="0" w:tableStyles="0" w:directFormattingOnRuns="0" w:directFormattingOnParagraphs="0" w:directFormattingOnNumbering="1" w:directFormattingOnTables="0" w:clearFormatting="1" w:top3HeadingStyles="0" w:visibleStyles="1" w:alternateStyleNames="0"/>
  <w:revisionView w:markup="0"/>
  <w:defaultTabStop w:val="708"/>
  <w:hyphenationZone w:val="425"/>
  <w:drawingGridHorizontalSpacing w:val="90"/>
  <w:displayHorizontalDrawingGridEvery w:val="2"/>
  <w:displayVerticalDrawingGridEvery w:val="2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173A6"/>
    <w:rsid w:val="000E1F3B"/>
    <w:rsid w:val="001065EE"/>
    <w:rsid w:val="001D6F03"/>
    <w:rsid w:val="00241548"/>
    <w:rsid w:val="002A6578"/>
    <w:rsid w:val="002B1092"/>
    <w:rsid w:val="002E0FD2"/>
    <w:rsid w:val="00385023"/>
    <w:rsid w:val="0038549E"/>
    <w:rsid w:val="003C4BF2"/>
    <w:rsid w:val="0040142D"/>
    <w:rsid w:val="0040571B"/>
    <w:rsid w:val="00407718"/>
    <w:rsid w:val="00450447"/>
    <w:rsid w:val="00474117"/>
    <w:rsid w:val="004B0EA1"/>
    <w:rsid w:val="004C7AF3"/>
    <w:rsid w:val="004D766D"/>
    <w:rsid w:val="005A4FBE"/>
    <w:rsid w:val="005D2CF1"/>
    <w:rsid w:val="005E046F"/>
    <w:rsid w:val="005E05BE"/>
    <w:rsid w:val="006006F5"/>
    <w:rsid w:val="00683A37"/>
    <w:rsid w:val="006D2E66"/>
    <w:rsid w:val="006F42D7"/>
    <w:rsid w:val="0073653F"/>
    <w:rsid w:val="007F4AEA"/>
    <w:rsid w:val="0088501B"/>
    <w:rsid w:val="008E3581"/>
    <w:rsid w:val="00905289"/>
    <w:rsid w:val="009C5CF5"/>
    <w:rsid w:val="00A173A6"/>
    <w:rsid w:val="00A32591"/>
    <w:rsid w:val="00A77ABF"/>
    <w:rsid w:val="00A863E9"/>
    <w:rsid w:val="00B022C4"/>
    <w:rsid w:val="00B559E9"/>
    <w:rsid w:val="00B72222"/>
    <w:rsid w:val="00B80650"/>
    <w:rsid w:val="00C36FAA"/>
    <w:rsid w:val="00CA55CC"/>
    <w:rsid w:val="00CF3771"/>
    <w:rsid w:val="00DA3555"/>
    <w:rsid w:val="00ED7AB9"/>
    <w:rsid w:val="00EE5BBE"/>
    <w:rsid w:val="00F65492"/>
    <w:rsid w:val="00FB0705"/>
    <w:rsid w:val="00FF0FE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7189DB2F"/>
  <w15:chartTrackingRefBased/>
  <w15:docId w15:val="{FF820B6F-30C1-492D-8715-E1C1751001C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18"/>
        <w:szCs w:val="18"/>
        <w:lang w:val="nl-NL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16" w:qFormat="1"/>
    <w:lsdException w:name="heading 1" w:uiPriority="8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uiPriority w:val="16"/>
    <w:rsid w:val="00A173A6"/>
    <w:pPr>
      <w:spacing w:line="240" w:lineRule="atLeast"/>
    </w:pPr>
    <w:rPr>
      <w:rFonts w:ascii="Verdana" w:hAnsi="Verdana" w:cs="Lohit Hindi"/>
      <w:lang w:val="en-US"/>
    </w:rPr>
  </w:style>
  <w:style w:type="paragraph" w:styleId="Kop1">
    <w:name w:val="heading 1"/>
    <w:basedOn w:val="Standaard"/>
    <w:next w:val="Standaard"/>
    <w:link w:val="Kop1Char"/>
    <w:uiPriority w:val="8"/>
    <w:qFormat/>
    <w:rsid w:val="00B022C4"/>
    <w:pPr>
      <w:keepNext/>
      <w:keepLines/>
      <w:outlineLvl w:val="0"/>
    </w:pPr>
    <w:rPr>
      <w:rFonts w:eastAsiaTheme="majorEastAsia" w:cstheme="majorBidi"/>
      <w:bCs/>
      <w:sz w:val="24"/>
      <w:szCs w:val="28"/>
    </w:rPr>
  </w:style>
  <w:style w:type="paragraph" w:styleId="Kop2">
    <w:name w:val="heading 2"/>
    <w:basedOn w:val="Standaard"/>
    <w:next w:val="Standaard"/>
    <w:link w:val="Kop2Char"/>
    <w:uiPriority w:val="9"/>
    <w:qFormat/>
    <w:rsid w:val="00B022C4"/>
    <w:pPr>
      <w:keepNext/>
      <w:keepLines/>
      <w:outlineLvl w:val="1"/>
    </w:pPr>
    <w:rPr>
      <w:rFonts w:eastAsiaTheme="majorEastAsia" w:cstheme="majorBidi"/>
      <w:b/>
      <w:bCs/>
      <w:szCs w:val="26"/>
    </w:rPr>
  </w:style>
  <w:style w:type="paragraph" w:styleId="Kop3">
    <w:name w:val="heading 3"/>
    <w:basedOn w:val="Standaard"/>
    <w:next w:val="Standaard"/>
    <w:link w:val="Kop3Char"/>
    <w:uiPriority w:val="9"/>
    <w:qFormat/>
    <w:rsid w:val="00B022C4"/>
    <w:pPr>
      <w:keepNext/>
      <w:keepLines/>
      <w:outlineLvl w:val="2"/>
    </w:pPr>
    <w:rPr>
      <w:rFonts w:eastAsiaTheme="majorEastAsia" w:cstheme="majorBidi"/>
      <w:bCs/>
      <w:i/>
    </w:rPr>
  </w:style>
  <w:style w:type="paragraph" w:styleId="Kop4">
    <w:name w:val="heading 4"/>
    <w:basedOn w:val="Standaard"/>
    <w:next w:val="Standaard"/>
    <w:link w:val="Kop4Char"/>
    <w:uiPriority w:val="9"/>
    <w:qFormat/>
    <w:rsid w:val="00B022C4"/>
    <w:pPr>
      <w:keepNext/>
      <w:keepLines/>
      <w:outlineLvl w:val="3"/>
    </w:pPr>
    <w:rPr>
      <w:rFonts w:eastAsiaTheme="majorEastAsia" w:cstheme="majorBidi"/>
      <w:bCs/>
      <w:iCs/>
    </w:rPr>
  </w:style>
  <w:style w:type="paragraph" w:styleId="Kop5">
    <w:name w:val="heading 5"/>
    <w:basedOn w:val="Standaard"/>
    <w:next w:val="Standaard"/>
    <w:link w:val="Kop5Char"/>
    <w:uiPriority w:val="9"/>
    <w:semiHidden/>
    <w:rsid w:val="0040571B"/>
    <w:pPr>
      <w:keepNext/>
      <w:keepLines/>
      <w:spacing w:before="200"/>
      <w:outlineLvl w:val="4"/>
    </w:pPr>
    <w:rPr>
      <w:rFonts w:asciiTheme="majorHAnsi" w:eastAsiaTheme="majorEastAsia" w:hAnsiTheme="majorHAnsi" w:cstheme="majorBidi"/>
      <w:color w:val="877803" w:themeColor="accent1" w:themeShade="7F"/>
    </w:rPr>
  </w:style>
  <w:style w:type="paragraph" w:styleId="Kop6">
    <w:name w:val="heading 6"/>
    <w:basedOn w:val="Standaard"/>
    <w:next w:val="Standaard"/>
    <w:link w:val="Kop6Char"/>
    <w:uiPriority w:val="9"/>
    <w:semiHidden/>
    <w:rsid w:val="00A173A6"/>
    <w:pPr>
      <w:keepNext/>
      <w:keepLines/>
      <w:spacing w:before="40"/>
      <w:outlineLvl w:val="5"/>
    </w:pPr>
    <w:rPr>
      <w:rFonts w:eastAsiaTheme="majorEastAsia" w:cstheme="majorBidi"/>
      <w:i/>
      <w:iCs/>
      <w:color w:val="8CACD4" w:themeColor="text1" w:themeTint="A6"/>
    </w:rPr>
  </w:style>
  <w:style w:type="paragraph" w:styleId="Kop7">
    <w:name w:val="heading 7"/>
    <w:basedOn w:val="Standaard"/>
    <w:next w:val="Standaard"/>
    <w:link w:val="Kop7Char"/>
    <w:uiPriority w:val="9"/>
    <w:semiHidden/>
    <w:qFormat/>
    <w:rsid w:val="00A173A6"/>
    <w:pPr>
      <w:keepNext/>
      <w:keepLines/>
      <w:spacing w:before="40"/>
      <w:outlineLvl w:val="6"/>
    </w:pPr>
    <w:rPr>
      <w:rFonts w:eastAsiaTheme="majorEastAsia" w:cstheme="majorBidi"/>
      <w:color w:val="8CACD4" w:themeColor="text1" w:themeTint="A6"/>
    </w:rPr>
  </w:style>
  <w:style w:type="paragraph" w:styleId="Kop8">
    <w:name w:val="heading 8"/>
    <w:basedOn w:val="Standaard"/>
    <w:next w:val="Standaard"/>
    <w:link w:val="Kop8Char"/>
    <w:uiPriority w:val="9"/>
    <w:semiHidden/>
    <w:qFormat/>
    <w:rsid w:val="00A173A6"/>
    <w:pPr>
      <w:keepNext/>
      <w:keepLines/>
      <w:outlineLvl w:val="7"/>
    </w:pPr>
    <w:rPr>
      <w:rFonts w:eastAsiaTheme="majorEastAsia" w:cstheme="majorBidi"/>
      <w:i/>
      <w:iCs/>
      <w:color w:val="6993C7" w:themeColor="text1" w:themeTint="D8"/>
    </w:rPr>
  </w:style>
  <w:style w:type="paragraph" w:styleId="Kop9">
    <w:name w:val="heading 9"/>
    <w:basedOn w:val="Standaard"/>
    <w:next w:val="Standaard"/>
    <w:link w:val="Kop9Char"/>
    <w:uiPriority w:val="9"/>
    <w:semiHidden/>
    <w:qFormat/>
    <w:rsid w:val="00A173A6"/>
    <w:pPr>
      <w:keepNext/>
      <w:keepLines/>
      <w:outlineLvl w:val="8"/>
    </w:pPr>
    <w:rPr>
      <w:rFonts w:eastAsiaTheme="majorEastAsia" w:cstheme="majorBidi"/>
      <w:color w:val="6993C7" w:themeColor="text1" w:themeTint="D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customStyle="1" w:styleId="Kop1Char">
    <w:name w:val="Kop 1 Char"/>
    <w:basedOn w:val="Standaardalinea-lettertype"/>
    <w:link w:val="Kop1"/>
    <w:uiPriority w:val="8"/>
    <w:rsid w:val="00B022C4"/>
    <w:rPr>
      <w:rFonts w:ascii="Verdana" w:eastAsiaTheme="majorEastAsia" w:hAnsi="Verdana" w:cstheme="majorBidi"/>
      <w:bCs/>
      <w:sz w:val="24"/>
      <w:szCs w:val="28"/>
    </w:rPr>
  </w:style>
  <w:style w:type="paragraph" w:styleId="Geenafstand">
    <w:name w:val="No Spacing"/>
    <w:uiPriority w:val="1"/>
    <w:unhideWhenUsed/>
    <w:qFormat/>
    <w:rsid w:val="00B022C4"/>
    <w:pPr>
      <w:spacing w:line="240" w:lineRule="exact"/>
      <w:contextualSpacing/>
    </w:pPr>
    <w:rPr>
      <w:rFonts w:ascii="Verdana" w:hAnsi="Verdana"/>
    </w:rPr>
  </w:style>
  <w:style w:type="character" w:customStyle="1" w:styleId="Kop2Char">
    <w:name w:val="Kop 2 Char"/>
    <w:basedOn w:val="Standaardalinea-lettertype"/>
    <w:link w:val="Kop2"/>
    <w:uiPriority w:val="9"/>
    <w:rsid w:val="00B022C4"/>
    <w:rPr>
      <w:rFonts w:ascii="Verdana" w:eastAsiaTheme="majorEastAsia" w:hAnsi="Verdana" w:cstheme="majorBidi"/>
      <w:b/>
      <w:bCs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B022C4"/>
    <w:rPr>
      <w:rFonts w:ascii="Verdana" w:eastAsiaTheme="majorEastAsia" w:hAnsi="Verdana" w:cstheme="majorBidi"/>
      <w:bCs/>
      <w:i/>
    </w:rPr>
  </w:style>
  <w:style w:type="character" w:customStyle="1" w:styleId="Kop4Char">
    <w:name w:val="Kop 4 Char"/>
    <w:basedOn w:val="Standaardalinea-lettertype"/>
    <w:link w:val="Kop4"/>
    <w:uiPriority w:val="9"/>
    <w:rsid w:val="00B022C4"/>
    <w:rPr>
      <w:rFonts w:ascii="Verdana" w:eastAsiaTheme="majorEastAsia" w:hAnsi="Verdana" w:cstheme="majorBidi"/>
      <w:bCs/>
      <w:iCs/>
    </w:rPr>
  </w:style>
  <w:style w:type="paragraph" w:styleId="Titel">
    <w:name w:val="Title"/>
    <w:basedOn w:val="Standaard"/>
    <w:next w:val="Standaard"/>
    <w:link w:val="TitelChar"/>
    <w:uiPriority w:val="10"/>
    <w:rsid w:val="00C36FAA"/>
    <w:pPr>
      <w:pBdr>
        <w:bottom w:val="single" w:sz="8" w:space="4" w:color="F9E11E" w:themeColor="accent1"/>
      </w:pBdr>
      <w:spacing w:after="300"/>
    </w:pPr>
    <w:rPr>
      <w:rFonts w:eastAsiaTheme="majorEastAsia" w:cstheme="majorBidi"/>
      <w:spacing w:val="5"/>
      <w:kern w:val="28"/>
      <w:sz w:val="52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C36FAA"/>
    <w:rPr>
      <w:rFonts w:ascii="Verdana" w:eastAsiaTheme="majorEastAsia" w:hAnsi="Verdana" w:cstheme="majorBidi"/>
      <w:spacing w:val="5"/>
      <w:kern w:val="28"/>
      <w:sz w:val="52"/>
      <w:szCs w:val="52"/>
    </w:rPr>
  </w:style>
  <w:style w:type="paragraph" w:styleId="Koptekst">
    <w:name w:val="header"/>
    <w:basedOn w:val="Standaard"/>
    <w:link w:val="KoptekstChar"/>
    <w:uiPriority w:val="99"/>
    <w:rsid w:val="002E0FD2"/>
    <w:pPr>
      <w:tabs>
        <w:tab w:val="center" w:pos="4536"/>
        <w:tab w:val="right" w:pos="9072"/>
      </w:tabs>
      <w:spacing w:line="180" w:lineRule="exact"/>
    </w:pPr>
    <w:rPr>
      <w:sz w:val="13"/>
    </w:rPr>
  </w:style>
  <w:style w:type="character" w:customStyle="1" w:styleId="KoptekstChar">
    <w:name w:val="Koptekst Char"/>
    <w:basedOn w:val="Standaardalinea-lettertype"/>
    <w:link w:val="Koptekst"/>
    <w:uiPriority w:val="99"/>
    <w:rsid w:val="002E0FD2"/>
    <w:rPr>
      <w:rFonts w:ascii="Verdana" w:hAnsi="Verdana"/>
      <w:sz w:val="13"/>
    </w:rPr>
  </w:style>
  <w:style w:type="paragraph" w:styleId="Voettekst">
    <w:name w:val="footer"/>
    <w:basedOn w:val="Standaard"/>
    <w:link w:val="VoettekstChar"/>
    <w:uiPriority w:val="99"/>
    <w:rsid w:val="002E0FD2"/>
    <w:pPr>
      <w:tabs>
        <w:tab w:val="center" w:pos="4536"/>
        <w:tab w:val="right" w:pos="9072"/>
      </w:tabs>
      <w:spacing w:line="180" w:lineRule="exact"/>
    </w:pPr>
    <w:rPr>
      <w:sz w:val="13"/>
    </w:rPr>
  </w:style>
  <w:style w:type="character" w:customStyle="1" w:styleId="VoettekstChar">
    <w:name w:val="Voettekst Char"/>
    <w:basedOn w:val="Standaardalinea-lettertype"/>
    <w:link w:val="Voettekst"/>
    <w:uiPriority w:val="99"/>
    <w:rsid w:val="002E0FD2"/>
    <w:rPr>
      <w:rFonts w:ascii="Verdana" w:hAnsi="Verdana"/>
      <w:sz w:val="13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88501B"/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88501B"/>
    <w:rPr>
      <w:rFonts w:ascii="Tahoma" w:hAnsi="Tahoma" w:cs="Tahoma"/>
      <w:sz w:val="16"/>
      <w:szCs w:val="16"/>
    </w:rPr>
  </w:style>
  <w:style w:type="numbering" w:customStyle="1" w:styleId="Lijststijl">
    <w:name w:val="Lijststijl"/>
    <w:uiPriority w:val="99"/>
    <w:rsid w:val="0088501B"/>
    <w:pPr>
      <w:numPr>
        <w:numId w:val="2"/>
      </w:numPr>
    </w:pPr>
  </w:style>
  <w:style w:type="numbering" w:customStyle="1" w:styleId="Stijl2">
    <w:name w:val="Stijl2"/>
    <w:uiPriority w:val="99"/>
    <w:rsid w:val="00FF0FEF"/>
    <w:pPr>
      <w:numPr>
        <w:numId w:val="4"/>
      </w:numPr>
    </w:pPr>
  </w:style>
  <w:style w:type="paragraph" w:styleId="Lijstalinea">
    <w:name w:val="List Paragraph"/>
    <w:basedOn w:val="Lijstalinea1"/>
    <w:link w:val="LijstalineaChar"/>
    <w:uiPriority w:val="34"/>
    <w:qFormat/>
    <w:rsid w:val="0073653F"/>
    <w:pPr>
      <w:ind w:left="227"/>
    </w:pPr>
  </w:style>
  <w:style w:type="paragraph" w:customStyle="1" w:styleId="Lijstmetopsommingstekens">
    <w:name w:val="Lijst met opsommingstekens"/>
    <w:basedOn w:val="Lijstalinea"/>
    <w:link w:val="LijstmetopsommingstekensChar"/>
    <w:uiPriority w:val="10"/>
    <w:rsid w:val="00B559E9"/>
    <w:pPr>
      <w:numPr>
        <w:numId w:val="6"/>
      </w:numPr>
    </w:pPr>
  </w:style>
  <w:style w:type="table" w:styleId="Tabelraster">
    <w:name w:val="Table Grid"/>
    <w:basedOn w:val="Standaardtabel"/>
    <w:uiPriority w:val="59"/>
    <w:rsid w:val="00A77ABF"/>
    <w:pPr>
      <w:spacing w:line="240" w:lineRule="exact"/>
    </w:pPr>
    <w:rPr>
      <w:sz w:val="1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b/>
      </w:rPr>
      <w:tblPr/>
      <w:trPr>
        <w:tblHeader/>
      </w:trPr>
    </w:tblStylePr>
  </w:style>
  <w:style w:type="character" w:customStyle="1" w:styleId="LijstalineaChar">
    <w:name w:val="Lijstalinea Char"/>
    <w:basedOn w:val="Standaardalinea-lettertype"/>
    <w:link w:val="Lijstalinea"/>
    <w:uiPriority w:val="34"/>
    <w:rsid w:val="0073653F"/>
  </w:style>
  <w:style w:type="character" w:customStyle="1" w:styleId="LijstmetopsommingstekensChar">
    <w:name w:val="Lijst met opsommingstekens Char"/>
    <w:basedOn w:val="LijstalineaChar"/>
    <w:link w:val="Lijstmetopsommingstekens"/>
    <w:uiPriority w:val="10"/>
    <w:rsid w:val="002E0FD2"/>
  </w:style>
  <w:style w:type="table" w:styleId="Lichtearcering">
    <w:name w:val="Light Shading"/>
    <w:basedOn w:val="Standaardtabel"/>
    <w:uiPriority w:val="60"/>
    <w:rsid w:val="00905289"/>
    <w:rPr>
      <w:color w:val="365F91" w:themeColor="text1" w:themeShade="BF"/>
    </w:rPr>
    <w:tblPr>
      <w:tblStyleRowBandSize w:val="1"/>
      <w:tblStyleColBandSize w:val="1"/>
      <w:tblBorders>
        <w:top w:val="single" w:sz="8" w:space="0" w:color="4F81BD" w:themeColor="text1"/>
        <w:bottom w:val="single" w:sz="8" w:space="0" w:color="4F81BD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text1"/>
          <w:left w:val="nil"/>
          <w:bottom w:val="single" w:sz="8" w:space="0" w:color="4F81BD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text1"/>
          <w:left w:val="nil"/>
          <w:bottom w:val="single" w:sz="8" w:space="0" w:color="4F81BD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text1" w:themeFillTint="3F"/>
      </w:tcPr>
    </w:tblStylePr>
  </w:style>
  <w:style w:type="table" w:styleId="Lichtearcering-accent1">
    <w:name w:val="Light Shading Accent 1"/>
    <w:basedOn w:val="Standaardtabel"/>
    <w:uiPriority w:val="60"/>
    <w:rsid w:val="00905289"/>
    <w:rPr>
      <w:color w:val="CBB505" w:themeColor="accent1" w:themeShade="BF"/>
    </w:rPr>
    <w:tblPr>
      <w:tblStyleRowBandSize w:val="1"/>
      <w:tblStyleColBandSize w:val="1"/>
      <w:tblBorders>
        <w:top w:val="single" w:sz="8" w:space="0" w:color="F9E11E" w:themeColor="accent1"/>
        <w:bottom w:val="single" w:sz="8" w:space="0" w:color="F9E11E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9E11E" w:themeColor="accent1"/>
          <w:left w:val="nil"/>
          <w:bottom w:val="single" w:sz="8" w:space="0" w:color="F9E11E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9E11E" w:themeColor="accent1"/>
          <w:left w:val="nil"/>
          <w:bottom w:val="single" w:sz="8" w:space="0" w:color="F9E11E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F7C7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F7C7" w:themeFill="accent1" w:themeFillTint="3F"/>
      </w:tcPr>
    </w:tblStylePr>
  </w:style>
  <w:style w:type="table" w:styleId="Lichtearcering-accent3">
    <w:name w:val="Light Shading Accent 3"/>
    <w:basedOn w:val="Standaardtabel"/>
    <w:uiPriority w:val="60"/>
    <w:rsid w:val="00905289"/>
    <w:rPr>
      <w:color w:val="9F2016" w:themeColor="accent3" w:themeShade="BF"/>
    </w:rPr>
    <w:tblPr>
      <w:tblStyleRowBandSize w:val="1"/>
      <w:tblStyleColBandSize w:val="1"/>
      <w:tblBorders>
        <w:top w:val="single" w:sz="8" w:space="0" w:color="D52B1E" w:themeColor="accent3"/>
        <w:bottom w:val="single" w:sz="8" w:space="0" w:color="D52B1E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52B1E" w:themeColor="accent3"/>
          <w:left w:val="nil"/>
          <w:bottom w:val="single" w:sz="8" w:space="0" w:color="D52B1E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52B1E" w:themeColor="accent3"/>
          <w:left w:val="nil"/>
          <w:bottom w:val="single" w:sz="8" w:space="0" w:color="D52B1E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C8C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C8C5" w:themeFill="accent3" w:themeFillTint="3F"/>
      </w:tcPr>
    </w:tblStylePr>
  </w:style>
  <w:style w:type="character" w:customStyle="1" w:styleId="Kop5Char">
    <w:name w:val="Kop 5 Char"/>
    <w:basedOn w:val="Standaardalinea-lettertype"/>
    <w:link w:val="Kop5"/>
    <w:uiPriority w:val="9"/>
    <w:semiHidden/>
    <w:rsid w:val="00ED7AB9"/>
    <w:rPr>
      <w:rFonts w:asciiTheme="majorHAnsi" w:eastAsiaTheme="majorEastAsia" w:hAnsiTheme="majorHAnsi" w:cstheme="majorBidi"/>
      <w:color w:val="877803" w:themeColor="accent1" w:themeShade="7F"/>
    </w:rPr>
  </w:style>
  <w:style w:type="character" w:styleId="Zwaar">
    <w:name w:val="Strong"/>
    <w:basedOn w:val="Standaardalinea-lettertype"/>
    <w:uiPriority w:val="22"/>
    <w:rsid w:val="00ED7AB9"/>
    <w:rPr>
      <w:b/>
      <w:bCs/>
    </w:rPr>
  </w:style>
  <w:style w:type="character" w:styleId="Intensievebenadrukking">
    <w:name w:val="Intense Emphasis"/>
    <w:basedOn w:val="Standaardalinea-lettertype"/>
    <w:uiPriority w:val="21"/>
    <w:rsid w:val="00ED7AB9"/>
    <w:rPr>
      <w:b/>
      <w:bCs/>
      <w:i/>
      <w:iCs/>
      <w:color w:val="F9E11E" w:themeColor="accent1"/>
    </w:rPr>
  </w:style>
  <w:style w:type="character" w:styleId="Nadruk">
    <w:name w:val="Emphasis"/>
    <w:basedOn w:val="Standaardalinea-lettertype"/>
    <w:uiPriority w:val="20"/>
    <w:rsid w:val="00ED7AB9"/>
    <w:rPr>
      <w:i/>
      <w:iCs/>
    </w:rPr>
  </w:style>
  <w:style w:type="character" w:styleId="Subtielebenadrukking">
    <w:name w:val="Subtle Emphasis"/>
    <w:basedOn w:val="Standaardalinea-lettertype"/>
    <w:uiPriority w:val="19"/>
    <w:rsid w:val="00ED7AB9"/>
    <w:rPr>
      <w:i/>
      <w:iCs/>
      <w:color w:val="A7BFDE" w:themeColor="text1" w:themeTint="7F"/>
    </w:rPr>
  </w:style>
  <w:style w:type="paragraph" w:styleId="Ondertitel">
    <w:name w:val="Subtitle"/>
    <w:basedOn w:val="Standaard"/>
    <w:next w:val="Standaard"/>
    <w:link w:val="OndertitelChar"/>
    <w:uiPriority w:val="11"/>
    <w:rsid w:val="00ED7AB9"/>
    <w:pPr>
      <w:numPr>
        <w:ilvl w:val="1"/>
      </w:numPr>
    </w:pPr>
    <w:rPr>
      <w:rFonts w:asciiTheme="majorHAnsi" w:eastAsiaTheme="majorEastAsia" w:hAnsiTheme="majorHAnsi" w:cstheme="majorBidi"/>
      <w:i/>
      <w:iCs/>
      <w:color w:val="F9E11E" w:themeColor="accent1"/>
      <w:spacing w:val="15"/>
      <w:sz w:val="24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ED7AB9"/>
    <w:rPr>
      <w:rFonts w:asciiTheme="majorHAnsi" w:eastAsiaTheme="majorEastAsia" w:hAnsiTheme="majorHAnsi" w:cstheme="majorBidi"/>
      <w:i/>
      <w:iCs/>
      <w:color w:val="F9E11E" w:themeColor="accent1"/>
      <w:spacing w:val="15"/>
      <w:sz w:val="24"/>
      <w:szCs w:val="24"/>
    </w:rPr>
  </w:style>
  <w:style w:type="paragraph" w:styleId="Citaat">
    <w:name w:val="Quote"/>
    <w:basedOn w:val="Standaard"/>
    <w:next w:val="Standaard"/>
    <w:link w:val="CitaatChar"/>
    <w:uiPriority w:val="29"/>
    <w:rsid w:val="00ED7AB9"/>
    <w:rPr>
      <w:i/>
      <w:iCs/>
      <w:color w:val="4F81BD" w:themeColor="text1"/>
    </w:rPr>
  </w:style>
  <w:style w:type="character" w:customStyle="1" w:styleId="CitaatChar">
    <w:name w:val="Citaat Char"/>
    <w:basedOn w:val="Standaardalinea-lettertype"/>
    <w:link w:val="Citaat"/>
    <w:uiPriority w:val="29"/>
    <w:rsid w:val="00ED7AB9"/>
    <w:rPr>
      <w:i/>
      <w:iCs/>
      <w:color w:val="4F81BD" w:themeColor="text1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ED7AB9"/>
    <w:pPr>
      <w:pBdr>
        <w:bottom w:val="single" w:sz="4" w:space="4" w:color="F9E11E" w:themeColor="accent1"/>
      </w:pBdr>
      <w:spacing w:before="200" w:after="280"/>
      <w:ind w:left="936" w:right="936"/>
    </w:pPr>
    <w:rPr>
      <w:b/>
      <w:bCs/>
      <w:i/>
      <w:iCs/>
      <w:color w:val="F9E11E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ED7AB9"/>
    <w:rPr>
      <w:b/>
      <w:bCs/>
      <w:i/>
      <w:iCs/>
      <w:color w:val="F9E11E" w:themeColor="accent1"/>
    </w:rPr>
  </w:style>
  <w:style w:type="character" w:styleId="Intensieveverwijzing">
    <w:name w:val="Intense Reference"/>
    <w:basedOn w:val="Standaardalinea-lettertype"/>
    <w:uiPriority w:val="32"/>
    <w:rsid w:val="00ED7AB9"/>
    <w:rPr>
      <w:b/>
      <w:bCs/>
      <w:smallCaps/>
      <w:color w:val="007BC7" w:themeColor="accent2"/>
      <w:spacing w:val="5"/>
      <w:u w:val="single"/>
    </w:rPr>
  </w:style>
  <w:style w:type="character" w:styleId="Titelvanboek">
    <w:name w:val="Book Title"/>
    <w:basedOn w:val="Standaardalinea-lettertype"/>
    <w:uiPriority w:val="33"/>
    <w:rsid w:val="00ED7AB9"/>
    <w:rPr>
      <w:b/>
      <w:bCs/>
      <w:smallCaps/>
      <w:spacing w:val="5"/>
    </w:rPr>
  </w:style>
  <w:style w:type="paragraph" w:customStyle="1" w:styleId="Lijstalinea1">
    <w:name w:val="Lijstalinea1"/>
    <w:basedOn w:val="Standaard"/>
    <w:semiHidden/>
    <w:rsid w:val="00CA55CC"/>
    <w:pPr>
      <w:numPr>
        <w:numId w:val="23"/>
      </w:numPr>
    </w:pPr>
  </w:style>
  <w:style w:type="character" w:customStyle="1" w:styleId="Kop6Char">
    <w:name w:val="Kop 6 Char"/>
    <w:basedOn w:val="Standaardalinea-lettertype"/>
    <w:link w:val="Kop6"/>
    <w:uiPriority w:val="9"/>
    <w:semiHidden/>
    <w:rsid w:val="00A173A6"/>
    <w:rPr>
      <w:rFonts w:eastAsiaTheme="majorEastAsia" w:cstheme="majorBidi"/>
      <w:i/>
      <w:iCs/>
      <w:color w:val="8CACD4" w:themeColor="text1" w:themeTint="A6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A173A6"/>
    <w:rPr>
      <w:rFonts w:eastAsiaTheme="majorEastAsia" w:cstheme="majorBidi"/>
      <w:color w:val="8CACD4" w:themeColor="text1" w:themeTint="A6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A173A6"/>
    <w:rPr>
      <w:rFonts w:eastAsiaTheme="majorEastAsia" w:cstheme="majorBidi"/>
      <w:i/>
      <w:iCs/>
      <w:color w:val="6993C7" w:themeColor="text1" w:themeTint="D8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A173A6"/>
    <w:rPr>
      <w:rFonts w:eastAsiaTheme="majorEastAsia" w:cstheme="majorBidi"/>
      <w:color w:val="6993C7" w:themeColor="text1" w:themeTint="D8"/>
    </w:rPr>
  </w:style>
  <w:style w:type="character" w:customStyle="1" w:styleId="referentiegegevens">
    <w:name w:val="referentiegegevens"/>
    <w:basedOn w:val="Standaardalinea-lettertype"/>
    <w:rsid w:val="00A173A6"/>
    <w:rPr>
      <w:rFonts w:ascii="Verdana" w:hAnsi="Verdana" w:cs="Verdana"/>
      <w:position w:val="0"/>
      <w:sz w:val="18"/>
      <w:szCs w:val="18"/>
    </w:rPr>
  </w:style>
  <w:style w:type="paragraph" w:customStyle="1" w:styleId="referentiegegevparagraaf">
    <w:name w:val="referentiegegevparagraaf"/>
    <w:basedOn w:val="broodtekst"/>
    <w:rsid w:val="00A173A6"/>
    <w:pPr>
      <w:spacing w:before="25" w:after="25" w:line="130" w:lineRule="atLeast"/>
    </w:pPr>
    <w:rPr>
      <w:rFonts w:eastAsiaTheme="minorHAnsi"/>
      <w:noProof/>
      <w:sz w:val="13"/>
    </w:rPr>
  </w:style>
  <w:style w:type="paragraph" w:customStyle="1" w:styleId="BijlageGenummerdParagraaf">
    <w:name w:val="BijlageGenummerdParagraaf"/>
    <w:basedOn w:val="broodtekst"/>
    <w:next w:val="broodtekst"/>
    <w:uiPriority w:val="12"/>
    <w:qFormat/>
    <w:rsid w:val="00A173A6"/>
    <w:pPr>
      <w:numPr>
        <w:ilvl w:val="1"/>
        <w:numId w:val="30"/>
      </w:numPr>
      <w:tabs>
        <w:tab w:val="clear" w:pos="0"/>
      </w:tabs>
      <w:spacing w:before="240"/>
      <w:ind w:left="454" w:hanging="227"/>
      <w:outlineLvl w:val="1"/>
    </w:pPr>
    <w:rPr>
      <w:rFonts w:eastAsiaTheme="minorHAnsi"/>
      <w:b/>
    </w:rPr>
  </w:style>
  <w:style w:type="paragraph" w:customStyle="1" w:styleId="BijlageGenummerdSubparagraaf">
    <w:name w:val="BijlageGenummerdSubparagraaf"/>
    <w:basedOn w:val="broodtekst"/>
    <w:next w:val="broodtekst"/>
    <w:uiPriority w:val="12"/>
    <w:qFormat/>
    <w:rsid w:val="00A173A6"/>
    <w:pPr>
      <w:numPr>
        <w:ilvl w:val="2"/>
        <w:numId w:val="30"/>
      </w:numPr>
      <w:tabs>
        <w:tab w:val="clear" w:pos="0"/>
      </w:tabs>
      <w:spacing w:before="240"/>
      <w:ind w:left="681" w:hanging="227"/>
      <w:outlineLvl w:val="2"/>
    </w:pPr>
    <w:rPr>
      <w:rFonts w:eastAsiaTheme="minorHAnsi"/>
      <w:i/>
    </w:rPr>
  </w:style>
  <w:style w:type="paragraph" w:customStyle="1" w:styleId="BijlageGenummerdKop">
    <w:name w:val="BijlageGenummerdKop"/>
    <w:next w:val="broodtekst"/>
    <w:uiPriority w:val="12"/>
    <w:qFormat/>
    <w:rsid w:val="00A173A6"/>
    <w:pPr>
      <w:pageBreakBefore/>
      <w:numPr>
        <w:numId w:val="30"/>
      </w:numPr>
      <w:spacing w:after="660" w:line="300" w:lineRule="atLeast"/>
      <w:outlineLvl w:val="0"/>
    </w:pPr>
    <w:rPr>
      <w:rFonts w:ascii="Verdana" w:eastAsia="DejaVu Sans" w:hAnsi="Verdana" w:cs="Times New Roman"/>
      <w:color w:val="000000"/>
      <w:sz w:val="24"/>
      <w:lang w:eastAsia="nl-NL"/>
    </w:rPr>
  </w:style>
  <w:style w:type="paragraph" w:customStyle="1" w:styleId="broodtekst">
    <w:name w:val="broodtekst"/>
    <w:basedOn w:val="Standaard"/>
    <w:link w:val="broodtekstChar2"/>
    <w:rsid w:val="00A173A6"/>
    <w:pPr>
      <w:tabs>
        <w:tab w:val="left" w:pos="227"/>
        <w:tab w:val="left" w:pos="454"/>
        <w:tab w:val="left" w:pos="680"/>
      </w:tabs>
      <w:autoSpaceDE w:val="0"/>
      <w:autoSpaceDN w:val="0"/>
      <w:adjustRightInd w:val="0"/>
    </w:pPr>
    <w:rPr>
      <w:rFonts w:eastAsia="Times New Roman"/>
    </w:rPr>
  </w:style>
  <w:style w:type="character" w:customStyle="1" w:styleId="Verborgentekst">
    <w:name w:val="Verborgen tekst"/>
    <w:rsid w:val="00A173A6"/>
    <w:rPr>
      <w:rFonts w:ascii="Verdana" w:hAnsi="Verdana" w:cs="Arial"/>
      <w:b/>
      <w:i/>
      <w:vanish/>
      <w:color w:val="3366FF"/>
      <w:sz w:val="16"/>
      <w:szCs w:val="16"/>
    </w:rPr>
  </w:style>
  <w:style w:type="character" w:customStyle="1" w:styleId="broodtekstChar2">
    <w:name w:val="broodtekst Char2"/>
    <w:basedOn w:val="Standaardalinea-lettertype"/>
    <w:link w:val="broodtekst"/>
    <w:rsid w:val="00A173A6"/>
    <w:rPr>
      <w:rFonts w:ascii="Verdana" w:eastAsia="Times New Roman" w:hAnsi="Verdana" w:cs="Lohit Hindi"/>
      <w:lang w:val="en-US"/>
    </w:rPr>
  </w:style>
  <w:style w:type="character" w:customStyle="1" w:styleId="Huisstijl-Rapportkoptekst">
    <w:name w:val="Huisstijl - Rapport koptekst"/>
    <w:basedOn w:val="Standaardalinea-lettertype"/>
    <w:uiPriority w:val="1"/>
    <w:rsid w:val="00683A37"/>
    <w:rPr>
      <w:rFonts w:ascii="Verdana" w:hAnsi="Verdana"/>
      <w:sz w:val="13"/>
    </w:rPr>
  </w:style>
  <w:style w:type="paragraph" w:customStyle="1" w:styleId="Huisstijl-KopregelRapport">
    <w:name w:val="Huisstijl - Kopregel Rapport"/>
    <w:basedOn w:val="Standaard"/>
    <w:uiPriority w:val="16"/>
    <w:rsid w:val="00683A37"/>
    <w:rPr>
      <w:sz w:val="13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theme" Target="theme/theme1.xml"/><Relationship Id="rId10" Type="http://schemas.openxmlformats.org/officeDocument/2006/relationships/numbering" Target="numbering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Rijkswaterstaat">
  <a:themeElements>
    <a:clrScheme name="Rijkswaterstaat">
      <a:dk1>
        <a:srgbClr val="4F81BD"/>
      </a:dk1>
      <a:lt1>
        <a:sysClr val="window" lastClr="FFFFFF"/>
      </a:lt1>
      <a:dk2>
        <a:srgbClr val="000000"/>
      </a:dk2>
      <a:lt2>
        <a:srgbClr val="F9E11E"/>
      </a:lt2>
      <a:accent1>
        <a:srgbClr val="F9E11E"/>
      </a:accent1>
      <a:accent2>
        <a:srgbClr val="007BC7"/>
      </a:accent2>
      <a:accent3>
        <a:srgbClr val="D52B1E"/>
      </a:accent3>
      <a:accent4>
        <a:srgbClr val="8FCAE7"/>
      </a:accent4>
      <a:accent5>
        <a:srgbClr val="39870C"/>
      </a:accent5>
      <a:accent6>
        <a:srgbClr val="FFB612"/>
      </a:accent6>
      <a:hlink>
        <a:srgbClr val="007BC7"/>
      </a:hlink>
      <a:folHlink>
        <a:srgbClr val="A90061"/>
      </a:folHlink>
    </a:clrScheme>
    <a:fontScheme name="Rijkswaterstaat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custClrLst>
    <a:custClr name="Rijkshuisstijl Geel">
      <a:srgbClr val="F9E11E"/>
    </a:custClr>
    <a:custClr name="Rijkshuisstijl Donkergeel">
      <a:srgbClr val="FFB612"/>
    </a:custClr>
    <a:custClr name="Rijkshuisstijl Oranje">
      <a:srgbClr val="E17000"/>
    </a:custClr>
    <a:custClr name="Rijkshuisstijl Rood">
      <a:srgbClr val="D52B1E"/>
    </a:custClr>
    <a:custClr name="Rijkshuisstijl Robijnrood">
      <a:srgbClr val="CA005D"/>
    </a:custClr>
    <a:custClr name="Rijkshuisstijl Roze">
      <a:srgbClr val="F092CD"/>
    </a:custClr>
    <a:custClr name="Rijkshuisstijl Violet">
      <a:srgbClr val="A90061"/>
    </a:custClr>
    <a:custClr name="Rijkshuisstijl Paars">
      <a:srgbClr val="42145F"/>
    </a:custClr>
    <a:custClr name="Rijkshuisstijl Lichtblauw">
      <a:srgbClr val="8FCAE7"/>
    </a:custClr>
    <a:custClr name="Rijkshuisstijl Hemelblauw">
      <a:srgbClr val="007BC7"/>
    </a:custClr>
    <a:custClr name="Rijkshuisstijl Mintgroen">
      <a:srgbClr val="76D2B6"/>
    </a:custClr>
    <a:custClr name="Rijkshuisstijl Groen">
      <a:srgbClr val="39870C"/>
    </a:custClr>
    <a:custClr name="Rijkshuisstijl Mosgroen">
      <a:srgbClr val="777C00"/>
    </a:custClr>
    <a:custClr name="Rijkshuisstijl Donkergroen">
      <a:srgbClr val="275937"/>
    </a:custClr>
    <a:custClr name="Rijkshuisstijl Donkerbruin">
      <a:srgbClr val="673327"/>
    </a:custClr>
    <a:custClr name="Rijkshuisstijl Bruin">
      <a:srgbClr val="94710A"/>
    </a:custClr>
  </a:custClr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7C24CF26595B24F8CB089A86D67B97B" ma:contentTypeVersion="15" ma:contentTypeDescription="Een nieuw document maken." ma:contentTypeScope="" ma:versionID="be7f996118e776c5b7199869f4d84dcd">
  <xsd:schema xmlns:xsd="http://www.w3.org/2001/XMLSchema" xmlns:xs="http://www.w3.org/2001/XMLSchema" xmlns:p="http://schemas.microsoft.com/office/2006/metadata/properties" xmlns:ns2="47bf6794-c36b-4c1c-a963-7a617a2f0fa0" xmlns:ns3="209e4751-2b6a-419f-af4e-b5ddc2a4bc00" xmlns:ns4="b5b611df-cdc1-4d04-b825-6a52161f4bd9" xmlns:ns5="http://schemas.microsoft.com/sharepoint/v3/fields" targetNamespace="http://schemas.microsoft.com/office/2006/metadata/properties" ma:root="true" ma:fieldsID="dcfe095bda03d02700ac3d01511d0b8f" ns2:_="" ns3:_="" ns4:_="" ns5:_="">
    <xsd:import namespace="47bf6794-c36b-4c1c-a963-7a617a2f0fa0"/>
    <xsd:import namespace="209e4751-2b6a-419f-af4e-b5ddc2a4bc00"/>
    <xsd:import namespace="b5b611df-cdc1-4d04-b825-6a52161f4bd9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RWSAuteur" minOccurs="0"/>
                <xsd:element ref="ns2:RWSDocumentDatum" minOccurs="0"/>
                <xsd:element ref="ns2:RWSStatusDataroom" minOccurs="0"/>
                <xsd:element ref="ns2:RWSContractDossier" minOccurs="0"/>
                <xsd:element ref="ns2:RWSContractDocument" minOccurs="0"/>
                <xsd:element ref="ns2:RWSRevision" minOccurs="0"/>
                <xsd:element ref="ns2:RWSStatusReview" minOccurs="0"/>
                <xsd:element ref="ns2:RWSDocumentType" minOccurs="0"/>
                <xsd:element ref="ns2:RWSDiscipline" minOccurs="0"/>
                <xsd:element ref="ns2:RWSWerkpakketNaam" minOccurs="0"/>
                <xsd:element ref="ns2:RWSWerkpakketnr" minOccurs="0"/>
                <xsd:element ref="ns2:RWSDocumentVersie" minOccurs="0"/>
                <xsd:element ref="ns2:RWSProject" minOccurs="0"/>
                <xsd:element ref="ns2:RWSDeelproject" minOccurs="0"/>
                <xsd:element ref="ns2:RWSThema" minOccurs="0"/>
                <xsd:element ref="ns2:RWSFase" minOccurs="0"/>
                <xsd:element ref="ns2:RWSArchiefwaardig" minOccurs="0"/>
                <xsd:element ref="ns2:RWSDocumentStatus" minOccurs="0"/>
                <xsd:element ref="ns2:RWSEmailAan" minOccurs="0"/>
                <xsd:element ref="ns2:RWSCreatieDatumBron" minOccurs="0"/>
                <xsd:element ref="ns2:RWSWijzigingsDatumBron" minOccurs="0"/>
                <xsd:element ref="ns2:RWSGewijzigdDoorBron" minOccurs="0"/>
                <xsd:element ref="ns2:RWSObject" minOccurs="0"/>
                <xsd:element ref="ns2:RWSOpmerkingen" minOccurs="0"/>
                <xsd:element ref="ns2:RWSAfdeling" minOccurs="0"/>
                <xsd:element ref="ns2:RWSTitelDocumentENG" minOccurs="0"/>
                <xsd:element ref="ns2:RWSOrganisatie" minOccurs="0"/>
                <xsd:element ref="ns2:RWSBridgeName" minOccurs="0"/>
                <xsd:element ref="ns2:RWSDocumentnrPW" minOccurs="0"/>
                <xsd:element ref="ns2:RWSDocumentnrUltimo" minOccurs="0"/>
                <xsd:element ref="ns2:RWSEmailOntvangen" minOccurs="0"/>
                <xsd:element ref="ns2:RWSEmailVan" minOccurs="0"/>
                <xsd:element ref="ns2:RWSExpiratieDatum" minOccurs="0"/>
                <xsd:element ref="ns2:RWSExternDocumentNr" minOccurs="0"/>
                <xsd:element ref="ns2:RWSExterneBron" minOccurs="0"/>
                <xsd:element ref="ns2:RWSOpmerkingenReview" minOccurs="0"/>
                <xsd:element ref="ns2:RWSEmailVerzonden" minOccurs="0"/>
                <xsd:element ref="ns2:RWSDocumentnrHB" minOccurs="0"/>
                <xsd:element ref="ns2:RWSEmailOnderwerp" minOccurs="0"/>
                <xsd:element ref="ns3:_dlc_DocId" minOccurs="0"/>
                <xsd:element ref="ns3:_dlc_DocIdUrl" minOccurs="0"/>
                <xsd:element ref="ns3:_dlc_DocIdPersistId" minOccurs="0"/>
                <xsd:element ref="ns4:Vertrouwelijkheid" minOccurs="0"/>
                <xsd:element ref="ns5:_Status" minOccurs="0"/>
                <xsd:element ref="ns4:Activiteit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ObjectDetectorVersions" minOccurs="0"/>
                <xsd:element ref="ns4:MediaServiceDateTaken" minOccurs="0"/>
                <xsd:element ref="ns4:lcf76f155ced4ddcb4097134ff3c332f" minOccurs="0"/>
                <xsd:element ref="ns3:TaxCatchAll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bf6794-c36b-4c1c-a963-7a617a2f0fa0" elementFormDefault="qualified">
    <xsd:import namespace="http://schemas.microsoft.com/office/2006/documentManagement/types"/>
    <xsd:import namespace="http://schemas.microsoft.com/office/infopath/2007/PartnerControls"/>
    <xsd:element name="RWSAuteur" ma:index="1" nillable="true" ma:displayName="Auteur*" ma:default="Onbekend" ma:internalName="RWSAuteur" ma:readOnly="false">
      <xsd:simpleType>
        <xsd:restriction base="dms:Text">
          <xsd:maxLength value="255"/>
        </xsd:restriction>
      </xsd:simpleType>
    </xsd:element>
    <xsd:element name="RWSDocumentDatum" ma:index="2" nillable="true" ma:displayName="Document Datum*" ma:default="[today]" ma:format="DateOnly" ma:internalName="RWSDocumentDatum" ma:readOnly="false">
      <xsd:simpleType>
        <xsd:restriction base="dms:DateTime"/>
      </xsd:simpleType>
    </xsd:element>
    <xsd:element name="RWSStatusDataroom" ma:index="3" nillable="true" ma:displayName="Status Dataroom*" ma:default="Geen" ma:format="Dropdown" ma:internalName="RWSStatusDataroom">
      <xsd:simpleType>
        <xsd:restriction base="dms:Choice">
          <xsd:enumeration value="Geen"/>
          <xsd:enumeration value="In aanmerking voor Dataroom"/>
          <xsd:enumeration value="Goedgekeurd voor opname in Dataroom"/>
          <xsd:enumeration value="Afgekeurd voor opname in Dataroom"/>
          <xsd:enumeration value="Opgenomen in Dataroom"/>
        </xsd:restriction>
      </xsd:simpleType>
    </xsd:element>
    <xsd:element name="RWSContractDossier" ma:index="4" nillable="true" ma:displayName="Contractdossier*" ma:internalName="RWSContractDossier">
      <xsd:simpleType>
        <xsd:restriction base="dms:Text">
          <xsd:maxLength value="255"/>
        </xsd:restriction>
      </xsd:simpleType>
    </xsd:element>
    <xsd:element name="RWSContractDocument" ma:index="5" nillable="true" ma:displayName="Contractdocument*" ma:internalName="RWSContractDocument">
      <xsd:simpleType>
        <xsd:restriction base="dms:Text">
          <xsd:maxLength value="255"/>
        </xsd:restriction>
      </xsd:simpleType>
    </xsd:element>
    <xsd:element name="RWSRevision" ma:index="6" nillable="true" ma:displayName="Revisie*" ma:internalName="RWSRevision">
      <xsd:simpleType>
        <xsd:restriction base="dms:Text">
          <xsd:maxLength value="255"/>
        </xsd:restriction>
      </xsd:simpleType>
    </xsd:element>
    <xsd:element name="RWSStatusReview" ma:index="7" nillable="true" ma:displayName="Status Revisie*" ma:default="0. Nog te bepalen" ma:format="Dropdown" ma:internalName="RWSStatusReview">
      <xsd:simpleType>
        <xsd:restriction base="dms:Choice">
          <xsd:enumeration value="0. Nog te bepalen"/>
          <xsd:enumeration value="1. oordeel positief"/>
          <xsd:enumeration value="2. oordeel positief met aandachtspunten"/>
          <xsd:enumeration value="3. aandachtspunten inhoud"/>
          <xsd:enumeration value="4. aandachtspunten volledigheid"/>
        </xsd:restriction>
      </xsd:simpleType>
    </xsd:element>
    <xsd:element name="RWSDocumentType" ma:index="8" nillable="true" ma:displayName="Documenttype*" ma:default="Memo" ma:format="Dropdown" ma:internalName="RWSDocumentType">
      <xsd:simpleType>
        <xsd:restriction base="dms:Choice">
          <xsd:enumeration value="Advies"/>
          <xsd:enumeration value="Afbeelding"/>
          <xsd:enumeration value="Agenda"/>
          <xsd:enumeration value="Audio"/>
          <xsd:enumeration value="Beschikking"/>
          <xsd:enumeration value="Besluit"/>
          <xsd:enumeration value="Bevestiging"/>
          <xsd:enumeration value="Brief"/>
          <xsd:enumeration value="Claim"/>
          <xsd:enumeration value="E-mail"/>
          <xsd:enumeration value="Formulier"/>
          <xsd:enumeration value="Instructie"/>
          <xsd:enumeration value="Inventarisatie"/>
          <xsd:enumeration value="Melding"/>
          <xsd:enumeration value="Memo"/>
          <xsd:enumeration value="Minuut"/>
          <xsd:enumeration value="Nota"/>
          <xsd:enumeration value="Offerte"/>
          <xsd:enumeration value="Opdracht"/>
          <xsd:enumeration value="Overeenkomst"/>
          <xsd:enumeration value="Plan"/>
          <xsd:enumeration value="Planning"/>
          <xsd:enumeration value="Presentatie"/>
          <xsd:enumeration value="Programma"/>
          <xsd:enumeration value="Protocol"/>
          <xsd:enumeration value="Raming"/>
          <xsd:enumeration value="Rapport"/>
          <xsd:enumeration value="Rekenblad"/>
          <xsd:enumeration value="Specificatie"/>
          <xsd:enumeration value="Speech"/>
          <xsd:enumeration value="Raming"/>
          <xsd:enumeration value="Rapport"/>
          <xsd:enumeration value="Rekenblad"/>
          <xsd:enumeration value="Specificatie"/>
          <xsd:enumeration value="Speech"/>
          <xsd:enumeration value="Tekening"/>
          <xsd:enumeration value="Verslag"/>
          <xsd:enumeration value="Verzoek"/>
          <xsd:enumeration value="Video"/>
          <xsd:enumeration value="Leeg"/>
        </xsd:restriction>
      </xsd:simpleType>
    </xsd:element>
    <xsd:element name="RWSDiscipline" ma:index="9" nillable="true" ma:displayName="Discipline*" ma:internalName="RWSDiscipline">
      <xsd:simpleType>
        <xsd:restriction base="dms:Text">
          <xsd:maxLength value="255"/>
        </xsd:restriction>
      </xsd:simpleType>
    </xsd:element>
    <xsd:element name="RWSWerkpakketNaam" ma:index="10" nillable="true" ma:displayName="Werkpakketnaam*" ma:internalName="RWSWerkpakketNaam">
      <xsd:simpleType>
        <xsd:restriction base="dms:Text">
          <xsd:maxLength value="255"/>
        </xsd:restriction>
      </xsd:simpleType>
    </xsd:element>
    <xsd:element name="RWSWerkpakketnr" ma:index="11" nillable="true" ma:displayName="Werkpakketnr*" ma:internalName="RWSWerkpakketnr">
      <xsd:simpleType>
        <xsd:restriction base="dms:Text">
          <xsd:maxLength value="255"/>
        </xsd:restriction>
      </xsd:simpleType>
    </xsd:element>
    <xsd:element name="RWSDocumentVersie" ma:index="12" nillable="true" ma:displayName="Documentversie*" ma:default="Versie 1.0" ma:internalName="RWSDocumentVersie">
      <xsd:simpleType>
        <xsd:restriction base="dms:Text">
          <xsd:maxLength value="255"/>
        </xsd:restriction>
      </xsd:simpleType>
    </xsd:element>
    <xsd:element name="RWSProject" ma:index="13" nillable="true" ma:displayName="Project*" ma:default="Vernieuwen Van Brienenoordbrug" ma:internalName="RWSProject" ma:readOnly="false">
      <xsd:simpleType>
        <xsd:restriction base="dms:Text">
          <xsd:maxLength value="255"/>
        </xsd:restriction>
      </xsd:simpleType>
    </xsd:element>
    <xsd:element name="RWSDeelproject" ma:index="14" nillable="true" ma:displayName="Deelproject*" ma:default="n.v.t." ma:format="Dropdown" ma:internalName="RWSDeelproject" ma:readOnly="false">
      <xsd:simpleType>
        <xsd:restriction base="dms:Choice">
          <xsd:enumeration value="n.v.t."/>
          <xsd:enumeration value="VBB Beweegbaar"/>
          <xsd:enumeration value="VBB Integraal"/>
          <xsd:enumeration value="VBB Vast"/>
          <xsd:enumeration value="Westboog"/>
        </xsd:restriction>
      </xsd:simpleType>
    </xsd:element>
    <xsd:element name="RWSThema" ma:index="15" nillable="true" ma:displayName="Thema*" ma:default="Geen Thema" ma:format="Dropdown" ma:internalName="RWSThema">
      <xsd:simpleType>
        <xsd:restriction base="dms:Choice">
          <xsd:enumeration value="WP01 - Westelijke Boogbrug nieuw (WBBn)"/>
          <xsd:enumeration value="WP02 - Westelijke Boogbrug bestaand (WBBb)"/>
          <xsd:enumeration value="WP03 - Onderbouw – Pijler 9 en 10"/>
          <xsd:enumeration value="WP04 - Uitwisseling Boogbruggen"/>
          <xsd:enumeration value="WP05 - Inpassing"/>
          <xsd:enumeration value="WP06 - Werktuigbouw"/>
          <xsd:enumeration value="WP07 - E, IA, Bouwblokken"/>
          <xsd:enumeration value="WP08 - CE, MV, RAMS"/>
          <xsd:enumeration value="WP09 - Bovenbouw - Stalen Vallen"/>
          <xsd:enumeration value="WP10 - Onderbouw - Bascule Kelder"/>
          <xsd:enumeration value="WP11 - Uitwisselen Vallen"/>
          <xsd:enumeration value="WP12 - Systeemintegratie"/>
          <xsd:enumeration value="Geen Thema"/>
        </xsd:restriction>
      </xsd:simpleType>
    </xsd:element>
    <xsd:element name="RWSFase" ma:index="16" nillable="true" ma:displayName="Fase*" ma:default="Fase 0" ma:format="Dropdown" ma:internalName="RWSFase">
      <xsd:simpleType>
        <xsd:restriction base="dms:Choice">
          <xsd:enumeration value="Fase 0"/>
          <xsd:enumeration value="Fase 1"/>
        </xsd:restriction>
      </xsd:simpleType>
    </xsd:element>
    <xsd:element name="RWSArchiefwaardig" ma:index="17" nillable="true" ma:displayName="Archiefwaardig*" ma:default="Ja" ma:format="Dropdown" ma:internalName="RWSArchiefwaardig" ma:readOnly="false">
      <xsd:simpleType>
        <xsd:restriction base="dms:Choice">
          <xsd:enumeration value="Ja"/>
          <xsd:enumeration value="Nee"/>
        </xsd:restriction>
      </xsd:simpleType>
    </xsd:element>
    <xsd:element name="RWSDocumentStatus" ma:index="18" nillable="true" ma:displayName="Status" ma:default="Concept" ma:format="Dropdown" ma:internalName="RWSDocumentStatus">
      <xsd:simpleType>
        <xsd:restriction base="dms:Choice">
          <xsd:enumeration value="Concept"/>
          <xsd:enumeration value="Definitief"/>
        </xsd:restriction>
      </xsd:simpleType>
    </xsd:element>
    <xsd:element name="RWSEmailAan" ma:index="19" nillable="true" ma:displayName="Email - Aan" ma:internalName="RWSEmailAan">
      <xsd:simpleType>
        <xsd:restriction base="dms:Text">
          <xsd:maxLength value="255"/>
        </xsd:restriction>
      </xsd:simpleType>
    </xsd:element>
    <xsd:element name="RWSCreatieDatumBron" ma:index="20" nillable="true" ma:displayName="Datum geregistreerd (bron)" ma:format="DateTime" ma:internalName="RWSCreatieDatumBron">
      <xsd:simpleType>
        <xsd:restriction base="dms:DateTime"/>
      </xsd:simpleType>
    </xsd:element>
    <xsd:element name="RWSWijzigingsDatumBron" ma:index="21" nillable="true" ma:displayName="Datum gewijzigd (bron)" ma:format="DateTime" ma:internalName="RWSWijzigingsDatumBron">
      <xsd:simpleType>
        <xsd:restriction base="dms:DateTime"/>
      </xsd:simpleType>
    </xsd:element>
    <xsd:element name="RWSGewijzigdDoorBron" ma:index="22" nillable="true" ma:displayName="Gewijzigd door (bron)" ma:internalName="RWSGewijzigdDoorBron">
      <xsd:simpleType>
        <xsd:restriction base="dms:Text">
          <xsd:maxLength value="255"/>
        </xsd:restriction>
      </xsd:simpleType>
    </xsd:element>
    <xsd:element name="RWSObject" ma:index="23" nillable="true" ma:displayName="Object" ma:internalName="RWSObject">
      <xsd:simpleType>
        <xsd:restriction base="dms:Text">
          <xsd:maxLength value="255"/>
        </xsd:restriction>
      </xsd:simpleType>
    </xsd:element>
    <xsd:element name="RWSOpmerkingen" ma:index="24" nillable="true" ma:displayName="Opmerkingen" ma:internalName="RWSOpmerkingen">
      <xsd:simpleType>
        <xsd:restriction base="dms:Note">
          <xsd:maxLength value="255"/>
        </xsd:restriction>
      </xsd:simpleType>
    </xsd:element>
    <xsd:element name="RWSAfdeling" ma:index="25" nillable="true" ma:displayName="Afdeling" ma:default="Grote Projecten en Onderhoud" ma:internalName="RWSAfdeling">
      <xsd:simpleType>
        <xsd:restriction base="dms:Text">
          <xsd:maxLength value="255"/>
        </xsd:restriction>
      </xsd:simpleType>
    </xsd:element>
    <xsd:element name="RWSTitelDocumentENG" ma:index="26" nillable="true" ma:displayName="Titel document (ENG)" ma:internalName="RWSTitelDocumentENG">
      <xsd:simpleType>
        <xsd:restriction base="dms:Text">
          <xsd:maxLength value="255"/>
        </xsd:restriction>
      </xsd:simpleType>
    </xsd:element>
    <xsd:element name="RWSOrganisatie" ma:index="27" nillable="true" ma:displayName="Organisatie" ma:internalName="RWSOrganisatie">
      <xsd:simpleType>
        <xsd:restriction base="dms:Text">
          <xsd:maxLength value="255"/>
        </xsd:restriction>
      </xsd:simpleType>
    </xsd:element>
    <xsd:element name="RWSBridgeName" ma:index="28" nillable="true" ma:displayName="Bridge name" ma:internalName="RWSBridgeName">
      <xsd:simpleType>
        <xsd:restriction base="dms:Text">
          <xsd:maxLength value="255"/>
        </xsd:restriction>
      </xsd:simpleType>
    </xsd:element>
    <xsd:element name="RWSDocumentnrPW" ma:index="29" nillable="true" ma:displayName="Documentnr - PW" ma:internalName="RWSDocumentnrPW">
      <xsd:simpleType>
        <xsd:restriction base="dms:Text">
          <xsd:maxLength value="255"/>
        </xsd:restriction>
      </xsd:simpleType>
    </xsd:element>
    <xsd:element name="RWSDocumentnrUltimo" ma:index="30" nillable="true" ma:displayName="Documentnr - Ultimo" ma:internalName="RWSDocumentnrUltimo">
      <xsd:simpleType>
        <xsd:restriction base="dms:Text">
          <xsd:maxLength value="255"/>
        </xsd:restriction>
      </xsd:simpleType>
    </xsd:element>
    <xsd:element name="RWSEmailOntvangen" ma:index="31" nillable="true" ma:displayName="Email - Ontvangen" ma:format="DateTime" ma:internalName="RWSEmailOntvangen">
      <xsd:simpleType>
        <xsd:restriction base="dms:DateTime"/>
      </xsd:simpleType>
    </xsd:element>
    <xsd:element name="RWSEmailVan" ma:index="32" nillable="true" ma:displayName="Email - Van" ma:internalName="RWSEmailVan">
      <xsd:simpleType>
        <xsd:restriction base="dms:Text">
          <xsd:maxLength value="255"/>
        </xsd:restriction>
      </xsd:simpleType>
    </xsd:element>
    <xsd:element name="RWSExpiratieDatum" ma:index="33" nillable="true" ma:displayName="Expiratiedatum" ma:format="DateOnly" ma:internalName="RWSExpiratieDatum">
      <xsd:simpleType>
        <xsd:restriction base="dms:DateTime"/>
      </xsd:simpleType>
    </xsd:element>
    <xsd:element name="RWSExternDocumentNr" ma:index="34" nillable="true" ma:displayName="Extern Documentnummer" ma:internalName="RWSExternDocumentNr">
      <xsd:simpleType>
        <xsd:restriction base="dms:Text">
          <xsd:maxLength value="255"/>
        </xsd:restriction>
      </xsd:simpleType>
    </xsd:element>
    <xsd:element name="RWSExterneBron" ma:index="35" nillable="true" ma:displayName="Externe bron" ma:internalName="RWSExterneBron">
      <xsd:simpleType>
        <xsd:restriction base="dms:Text">
          <xsd:maxLength value="255"/>
        </xsd:restriction>
      </xsd:simpleType>
    </xsd:element>
    <xsd:element name="RWSOpmerkingenReview" ma:index="36" nillable="true" ma:displayName="Opmerkingen review" ma:internalName="RWSOpmerkingenReview">
      <xsd:simpleType>
        <xsd:restriction base="dms:Note">
          <xsd:maxLength value="255"/>
        </xsd:restriction>
      </xsd:simpleType>
    </xsd:element>
    <xsd:element name="RWSEmailVerzonden" ma:index="37" nillable="true" ma:displayName="Email - Verzonden" ma:format="DateTime" ma:internalName="RWSEmailVerzonden">
      <xsd:simpleType>
        <xsd:restriction base="dms:DateTime"/>
      </xsd:simpleType>
    </xsd:element>
    <xsd:element name="RWSDocumentnrHB" ma:index="38" nillable="true" ma:displayName="Documentnr - HB" ma:internalName="RWSDocumentnrHB">
      <xsd:simpleType>
        <xsd:restriction base="dms:Text">
          <xsd:maxLength value="255"/>
        </xsd:restriction>
      </xsd:simpleType>
    </xsd:element>
    <xsd:element name="RWSEmailOnderwerp" ma:index="39" nillable="true" ma:displayName="Email - Onderwerp" ma:internalName="RWSEmailOnderwerp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9e4751-2b6a-419f-af4e-b5ddc2a4bc00" elementFormDefault="qualified">
    <xsd:import namespace="http://schemas.microsoft.com/office/2006/documentManagement/types"/>
    <xsd:import namespace="http://schemas.microsoft.com/office/infopath/2007/PartnerControls"/>
    <xsd:element name="_dlc_DocId" ma:index="46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47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8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60" nillable="true" ma:displayName="Taxonomy Catch All Column" ma:hidden="true" ma:list="{240285f5-06f9-458e-88f5-15cb3a4b0e77}" ma:internalName="TaxCatchAll" ma:showField="CatchAllData" ma:web="209e4751-2b6a-419f-af4e-b5ddc2a4bc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b611df-cdc1-4d04-b825-6a52161f4bd9" elementFormDefault="qualified">
    <xsd:import namespace="http://schemas.microsoft.com/office/2006/documentManagement/types"/>
    <xsd:import namespace="http://schemas.microsoft.com/office/infopath/2007/PartnerControls"/>
    <xsd:element name="Vertrouwelijkheid" ma:index="50" nillable="true" ma:displayName="Vertrouwelijkheid*" ma:default="Bedrijfsvertrouwelijk - geen" ma:format="Dropdown" ma:internalName="Vertrouwelijkheid">
      <xsd:simpleType>
        <xsd:restriction base="dms:Choice">
          <xsd:enumeration value="Informatie - geen"/>
          <xsd:enumeration value="Informatie - persoonsvertrouwelijk"/>
          <xsd:enumeration value="Bedrijfsvertrouwelijk - geen"/>
          <xsd:enumeration value="Bedrijfsvertrouwelijk - persoonsvertrouwelijkheid"/>
          <xsd:enumeration value="Departementaal vertrouwelijk - geen"/>
          <xsd:enumeration value="Departementaal vertrouwelijk - persoonsvertrouwelijk"/>
        </xsd:restriction>
      </xsd:simpleType>
    </xsd:element>
    <xsd:element name="Activiteit" ma:index="52" nillable="true" ma:displayName="Activiteit" ma:format="Dropdown" ma:internalName="Activiteit0">
      <xsd:simpleType>
        <xsd:restriction base="dms:Choice">
          <xsd:enumeration value="Beheersen realisatiecontract"/>
          <xsd:enumeration value="Bepalen marktbenadering realisatie"/>
          <xsd:enumeration value="Opstellen en aanbesteden realisatiecontract"/>
          <xsd:enumeration value="Uitbesteden ingenieursdiensten planuitwerking"/>
          <xsd:enumeration value="Uitbesteden ingenieursdiensten realisatie"/>
          <xsd:enumeration value="Uitbesteden ingenieursdiensten verkenning"/>
        </xsd:restriction>
      </xsd:simpleType>
    </xsd:element>
    <xsd:element name="MediaServiceMetadata" ma:index="5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5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5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5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5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59" nillable="true" ma:taxonomy="true" ma:internalName="lcf76f155ced4ddcb4097134ff3c332f" ma:taxonomyFieldName="MediaServiceImageTags" ma:displayName="Afbeeldingtags" ma:readOnly="false" ma:fieldId="{5cf76f15-5ced-4ddc-b409-7134ff3c332f}" ma:taxonomyMulti="true" ma:sspId="7bbcad0e-214e-4a77-9a5d-a1d4198e6cd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6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6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6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Status" ma:index="51" nillable="true" ma:displayName="Status*" ma:default="Concept" ma:format="Dropdown" ma:internalName="_Status">
      <xsd:simpleType>
        <xsd:restriction base="dms:Choice">
          <xsd:enumeration value="Concept"/>
          <xsd:enumeration value="Definitief"/>
          <xsd:enumeration value="‎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2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 ma:displayName="Status*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7bbcad0e-214e-4a77-9a5d-a1d4198e6cd8" ContentTypeId="0x0101" PreviousValue="false" LastSyncTimeStamp="2022-09-29T06:49:37.117Z"/>
</file>

<file path=customXml/item3.xml><?xml version="1.0" encoding="utf-8"?>
<?mso-contentType ?>
<PolicyDirtyBag xmlns="microsoft.office.server.policy.changes">
  <Microsoft.Office.RecordsManagement.PolicyFeatures.PolicyAudit op="Change"/>
</PolicyDirtyBag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?mso-contentType ?>
<p:Policy xmlns:p="office.server.policy" id="" local="true">
  <p:Name>Document</p:Name>
  <p:Description/>
  <p:Statement/>
  <p:PolicyItems>
    <p:PolicyItem featureId="Microsoft.Office.RecordsManagement.PolicyFeatures.PolicyAudit" staticId="0x0101|1757814118" UniqueId="93c33ec6-6114-43e2-a8fd-c7d992a8226e">
      <p:Name>Auditing</p:Name>
      <p:Description>Audits user actions on documents and list items to the Audit Log.</p:Description>
      <p:CustomData>
        <Audit>
          <Update/>
          <CheckInOut/>
          <MoveCopy/>
          <DeleteRestore/>
        </Audit>
      </p:CustomData>
    </p:PolicyItem>
  </p:PolicyItems>
</p:Policy>
</file>

<file path=customXml/item6.xml><?xml version="1.0" encoding="utf-8"?>
<?mso-contentType ?>
<spe:Receivers xmlns:spe="http://schemas.microsoft.com/sharepoint/events">
  <Receiver>
    <Name>Policy Auditing</Name>
    <Synchronization>Synchronous</Synchronization>
    <Type>10001</Type>
    <SequenceNumber>1100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10002</Type>
    <SequenceNumber>1101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10004</Type>
    <SequenceNumber>1102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Policy Auditing</Name>
    <Synchronization>Synchronous</Synchronization>
    <Type>10006</Type>
    <SequenceNumber>1103</SequenceNumber>
    <Url/>
    <Assembly>Microsoft.Office.Policy, Version=16.0.0.0, Culture=neutral, PublicKeyToken=71e9bce111e9429c</Assembly>
    <Class>Microsoft.Office.RecordsManagement.Internal.AuditHandler</Class>
    <Data/>
    <Filter/>
  </Receiver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WSStatusReview xmlns="47bf6794-c36b-4c1c-a963-7a617a2f0fa0">0. Nog te bepalen</RWSStatusReview>
    <RWSEmailVan xmlns="47bf6794-c36b-4c1c-a963-7a617a2f0fa0" xsi:nil="true"/>
    <RWSExpiratieDatum xmlns="47bf6794-c36b-4c1c-a963-7a617a2f0fa0" xsi:nil="true"/>
    <RWSEmailOnderwerp xmlns="47bf6794-c36b-4c1c-a963-7a617a2f0fa0" xsi:nil="true"/>
    <RWSThema xmlns="47bf6794-c36b-4c1c-a963-7a617a2f0fa0">Geen Thema</RWSThema>
    <RWSAuteur xmlns="47bf6794-c36b-4c1c-a963-7a617a2f0fa0">Onbekend</RWSAuteur>
    <RWSDiscipline xmlns="47bf6794-c36b-4c1c-a963-7a617a2f0fa0" xsi:nil="true"/>
    <RWSWerkpakketnr xmlns="47bf6794-c36b-4c1c-a963-7a617a2f0fa0" xsi:nil="true"/>
    <RWSArchiefwaardig xmlns="47bf6794-c36b-4c1c-a963-7a617a2f0fa0">Ja</RWSArchiefwaardig>
    <RWSExternDocumentNr xmlns="47bf6794-c36b-4c1c-a963-7a617a2f0fa0" xsi:nil="true"/>
    <RWSRevision xmlns="47bf6794-c36b-4c1c-a963-7a617a2f0fa0" xsi:nil="true"/>
    <RWSDocumentnrHB xmlns="47bf6794-c36b-4c1c-a963-7a617a2f0fa0" xsi:nil="true"/>
    <RWSWerkpakketNaam xmlns="47bf6794-c36b-4c1c-a963-7a617a2f0fa0" xsi:nil="true"/>
    <RWSFase xmlns="47bf6794-c36b-4c1c-a963-7a617a2f0fa0">Fase 0</RWSFase>
    <RWSEmailVerzonden xmlns="47bf6794-c36b-4c1c-a963-7a617a2f0fa0" xsi:nil="true"/>
    <RWSTitelDocumentENG xmlns="47bf6794-c36b-4c1c-a963-7a617a2f0fa0" xsi:nil="true"/>
    <RWSOrganisatie xmlns="47bf6794-c36b-4c1c-a963-7a617a2f0fa0" xsi:nil="true"/>
    <_Status xmlns="http://schemas.microsoft.com/sharepoint/v3/fields">Concept</_Status>
    <RWSEmailOntvangen xmlns="47bf6794-c36b-4c1c-a963-7a617a2f0fa0" xsi:nil="true"/>
    <RWSContractDocument xmlns="47bf6794-c36b-4c1c-a963-7a617a2f0fa0" xsi:nil="true"/>
    <RWSDeelproject xmlns="47bf6794-c36b-4c1c-a963-7a617a2f0fa0">n.v.t.</RWSDeelproject>
    <Activiteit xmlns="b5b611df-cdc1-4d04-b825-6a52161f4bd9" xsi:nil="true"/>
    <RWSContractDossier xmlns="47bf6794-c36b-4c1c-a963-7a617a2f0fa0" xsi:nil="true"/>
    <RWSCreatieDatumBron xmlns="47bf6794-c36b-4c1c-a963-7a617a2f0fa0" xsi:nil="true"/>
    <RWSGewijzigdDoorBron xmlns="47bf6794-c36b-4c1c-a963-7a617a2f0fa0" xsi:nil="true"/>
    <RWSObject xmlns="47bf6794-c36b-4c1c-a963-7a617a2f0fa0" xsi:nil="true"/>
    <lcf76f155ced4ddcb4097134ff3c332f xmlns="b5b611df-cdc1-4d04-b825-6a52161f4bd9">
      <Terms xmlns="http://schemas.microsoft.com/office/infopath/2007/PartnerControls"/>
    </lcf76f155ced4ddcb4097134ff3c332f>
    <RWSDocumentStatus xmlns="47bf6794-c36b-4c1c-a963-7a617a2f0fa0">Concept</RWSDocumentStatus>
    <RWSStatusDataroom xmlns="47bf6794-c36b-4c1c-a963-7a617a2f0fa0">Geen</RWSStatusDataroom>
    <Vertrouwelijkheid xmlns="b5b611df-cdc1-4d04-b825-6a52161f4bd9">Bedrijfsvertrouwelijk - geen</Vertrouwelijkheid>
    <RWSExterneBron xmlns="47bf6794-c36b-4c1c-a963-7a617a2f0fa0" xsi:nil="true"/>
    <TaxCatchAll xmlns="209e4751-2b6a-419f-af4e-b5ddc2a4bc00" xsi:nil="true"/>
    <RWSProject xmlns="47bf6794-c36b-4c1c-a963-7a617a2f0fa0">Vernieuwen Van Brienenoordbrug</RWSProject>
    <RWSEmailAan xmlns="47bf6794-c36b-4c1c-a963-7a617a2f0fa0" xsi:nil="true"/>
    <RWSDocumentVersie xmlns="47bf6794-c36b-4c1c-a963-7a617a2f0fa0">Versie 1.0</RWSDocumentVersie>
    <RWSWijzigingsDatumBron xmlns="47bf6794-c36b-4c1c-a963-7a617a2f0fa0" xsi:nil="true"/>
    <RWSOpmerkingenReview xmlns="47bf6794-c36b-4c1c-a963-7a617a2f0fa0" xsi:nil="true"/>
    <RWSOpmerkingen xmlns="47bf6794-c36b-4c1c-a963-7a617a2f0fa0" xsi:nil="true"/>
    <RWSAfdeling xmlns="47bf6794-c36b-4c1c-a963-7a617a2f0fa0">Grote Projecten en Onderhoud</RWSAfdeling>
    <RWSDocumentnrPW xmlns="47bf6794-c36b-4c1c-a963-7a617a2f0fa0" xsi:nil="true"/>
    <RWSDocumentDatum xmlns="47bf6794-c36b-4c1c-a963-7a617a2f0fa0">2025-11-25T09:42:23+00:00</RWSDocumentDatum>
    <RWSDocumentType xmlns="47bf6794-c36b-4c1c-a963-7a617a2f0fa0">Memo</RWSDocumentType>
    <RWSBridgeName xmlns="47bf6794-c36b-4c1c-a963-7a617a2f0fa0" xsi:nil="true"/>
    <RWSDocumentnrUltimo xmlns="47bf6794-c36b-4c1c-a963-7a617a2f0fa0" xsi:nil="true"/>
    <_dlc_DocId xmlns="209e4751-2b6a-419f-af4e-b5ddc2a4bc00">VBCM1-1998861998-1280</_dlc_DocId>
    <_dlc_DocIdUrl xmlns="209e4751-2b6a-419f-af4e-b5ddc2a4bc00">
      <Url>https://documentenrws.sharepoint.com/sites/ipm-contractmanagement-I/_layouts/15/DocIdRedir.aspx?ID=VBCM1-1998861998-1280</Url>
      <Description>VBCM1-1998861998-1280</Description>
    </_dlc_DocIdUrl>
  </documentManagement>
</p:properties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118CF006-537B-4D56-A07C-F4508B4CF4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bf6794-c36b-4c1c-a963-7a617a2f0fa0"/>
    <ds:schemaRef ds:uri="209e4751-2b6a-419f-af4e-b5ddc2a4bc00"/>
    <ds:schemaRef ds:uri="b5b611df-cdc1-4d04-b825-6a52161f4bd9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8F08269-4E81-485F-A86C-EEB40DA76889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14C9758E-8D71-430B-9E62-F1079BF667E4}">
  <ds:schemaRefs>
    <ds:schemaRef ds:uri="microsoft.office.server.policy.changes"/>
  </ds:schemaRefs>
</ds:datastoreItem>
</file>

<file path=customXml/itemProps4.xml><?xml version="1.0" encoding="utf-8"?>
<ds:datastoreItem xmlns:ds="http://schemas.openxmlformats.org/officeDocument/2006/customXml" ds:itemID="{CF516582-FCDE-4191-B3EA-3449E1B13BCA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DFF5D9D8-A272-4622-BDB6-0BCB502BC476}">
  <ds:schemaRefs>
    <ds:schemaRef ds:uri="office.server.policy"/>
  </ds:schemaRefs>
</ds:datastoreItem>
</file>

<file path=customXml/itemProps6.xml><?xml version="1.0" encoding="utf-8"?>
<ds:datastoreItem xmlns:ds="http://schemas.openxmlformats.org/officeDocument/2006/customXml" ds:itemID="{E8EEF90A-0980-460A-9919-040ED33FEBE3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8A928537-3092-44FD-A3C7-E30A8A4715D2}">
  <ds:schemaRefs>
    <ds:schemaRef ds:uri="http://schemas.microsoft.com/sharepoint/v3/contenttype/forms"/>
  </ds:schemaRefs>
</ds:datastoreItem>
</file>

<file path=customXml/itemProps8.xml><?xml version="1.0" encoding="utf-8"?>
<ds:datastoreItem xmlns:ds="http://schemas.openxmlformats.org/officeDocument/2006/customXml" ds:itemID="{8037591D-C576-4BD1-8865-0B7AE180AD32}">
  <ds:schemaRefs>
    <ds:schemaRef ds:uri="209e4751-2b6a-419f-af4e-b5ddc2a4bc00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b5b611df-cdc1-4d04-b825-6a52161f4bd9"/>
    <ds:schemaRef ds:uri="http://schemas.microsoft.com/sharepoint/v3/fields"/>
    <ds:schemaRef ds:uri="47bf6794-c36b-4c1c-a963-7a617a2f0fa0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9.xml><?xml version="1.0" encoding="utf-8"?>
<ds:datastoreItem xmlns:ds="http://schemas.openxmlformats.org/officeDocument/2006/customXml" ds:itemID="{E1E746BC-0EB6-4E50-A45B-BF7E12FCD93F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37276b06-72c2-4081-996b-9af57fe26b63}" enabled="1" method="Standard" siteId="{ac843cea-7a2b-4dc6-9f37-919c3e210fed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3</Pages>
  <Words>342</Words>
  <Characters>1885</Characters>
  <Application>Microsoft Office Word</Application>
  <DocSecurity>4</DocSecurity>
  <Lines>15</Lines>
  <Paragraphs>4</Paragraphs>
  <ScaleCrop>false</ScaleCrop>
  <Company/>
  <LinksUpToDate>false</LinksUpToDate>
  <CharactersWithSpaces>2223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Linge, Bart van (RWS GPO)</dc:creator>
  <cp:keywords/>
  <dc:description/>
  <cp:lastModifiedBy>Slappendel, Edwin (RWS GPO)</cp:lastModifiedBy>
  <cp:revision>2</cp:revision>
  <dcterms:created xsi:type="dcterms:W3CDTF">2025-11-26T13:36:00Z</dcterms:created>
  <dcterms:modified xsi:type="dcterms:W3CDTF">2025-11-26T13:36:00Z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0x010100D7C24CF26595B24F8CB089A86D67B97B</vt:lpwstr>
  </property>
  <property fmtid="{D5CDD505-2E9C-101B-9397-08002B2CF9AE}" pid="3" name="MediaServiceImageTags">
    <vt:lpwstr/>
  </property>
  <property fmtid="{D5CDD505-2E9C-101B-9397-08002B2CF9AE}" pid="4" name="_dlc_DocIdItemGuid">
    <vt:lpwstr>4ced9169-169a-4791-9507-76c0d1c14683</vt:lpwstr>
  </property>
</Properties>
</file>