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7"/>
    <p:sldMasterId id="2147483732" r:id="rId8"/>
    <p:sldMasterId id="2147483738" r:id="rId9"/>
  </p:sldMasterIdLst>
  <p:notesMasterIdLst>
    <p:notesMasterId r:id="rId55"/>
  </p:notesMasterIdLst>
  <p:handoutMasterIdLst>
    <p:handoutMasterId r:id="rId56"/>
  </p:handoutMasterIdLst>
  <p:sldIdLst>
    <p:sldId id="256" r:id="rId10"/>
    <p:sldId id="290" r:id="rId11"/>
    <p:sldId id="301" r:id="rId12"/>
    <p:sldId id="302" r:id="rId13"/>
    <p:sldId id="269" r:id="rId14"/>
    <p:sldId id="270" r:id="rId15"/>
    <p:sldId id="272" r:id="rId16"/>
    <p:sldId id="273" r:id="rId17"/>
    <p:sldId id="295" r:id="rId18"/>
    <p:sldId id="277" r:id="rId19"/>
    <p:sldId id="329" r:id="rId20"/>
    <p:sldId id="330" r:id="rId21"/>
    <p:sldId id="332" r:id="rId22"/>
    <p:sldId id="320" r:id="rId23"/>
    <p:sldId id="278" r:id="rId24"/>
    <p:sldId id="314" r:id="rId25"/>
    <p:sldId id="315" r:id="rId26"/>
    <p:sldId id="316" r:id="rId27"/>
    <p:sldId id="317" r:id="rId28"/>
    <p:sldId id="318" r:id="rId29"/>
    <p:sldId id="319" r:id="rId30"/>
    <p:sldId id="279" r:id="rId31"/>
    <p:sldId id="328" r:id="rId32"/>
    <p:sldId id="324" r:id="rId33"/>
    <p:sldId id="325" r:id="rId34"/>
    <p:sldId id="326" r:id="rId35"/>
    <p:sldId id="313" r:id="rId36"/>
    <p:sldId id="322" r:id="rId37"/>
    <p:sldId id="323" r:id="rId38"/>
    <p:sldId id="282" r:id="rId39"/>
    <p:sldId id="284" r:id="rId40"/>
    <p:sldId id="285" r:id="rId41"/>
    <p:sldId id="312" r:id="rId42"/>
    <p:sldId id="276" r:id="rId43"/>
    <p:sldId id="341" r:id="rId44"/>
    <p:sldId id="334" r:id="rId45"/>
    <p:sldId id="303" r:id="rId46"/>
    <p:sldId id="304" r:id="rId47"/>
    <p:sldId id="338" r:id="rId48"/>
    <p:sldId id="305" r:id="rId49"/>
    <p:sldId id="339" r:id="rId50"/>
    <p:sldId id="340" r:id="rId51"/>
    <p:sldId id="307" r:id="rId52"/>
    <p:sldId id="308" r:id="rId53"/>
    <p:sldId id="286" r:id="rId54"/>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Arnout Drenthel" initials="AD [7]" lastIdx="1" clrIdx="6">
    <p:extLst/>
  </p:cmAuthor>
  <p:cmAuthor id="1" name="Arnout Drenthel" initials="AD" lastIdx="1" clrIdx="0">
    <p:extLst/>
  </p:cmAuthor>
  <p:cmAuthor id="8" name="Arnout Drenthel" initials="AD [8]" lastIdx="1" clrIdx="7">
    <p:extLst/>
  </p:cmAuthor>
  <p:cmAuthor id="2" name="Arnout Drenthel" initials="AD [2]" lastIdx="1" clrIdx="1">
    <p:extLst/>
  </p:cmAuthor>
  <p:cmAuthor id="9" name="Arnout Drenthel" initials="AD [9]" lastIdx="1" clrIdx="8">
    <p:extLst/>
  </p:cmAuthor>
  <p:cmAuthor id="3" name="Arnout Drenthel" initials="AD [3]" lastIdx="1" clrIdx="2">
    <p:extLst/>
  </p:cmAuthor>
  <p:cmAuthor id="10" name="Klein, Maik de (PPO)" initials="KMd(" lastIdx="2" clrIdx="9">
    <p:extLst>
      <p:ext uri="{19B8F6BF-5375-455C-9EA6-DF929625EA0E}">
        <p15:presenceInfo xmlns:p15="http://schemas.microsoft.com/office/powerpoint/2012/main" userId="S-1-5-21-1046319769-833967741-3563887046-128790" providerId="AD"/>
      </p:ext>
    </p:extLst>
  </p:cmAuthor>
  <p:cmAuthor id="4" name="Arnout Drenthel" initials="AD [4]" lastIdx="1" clrIdx="3">
    <p:extLst/>
  </p:cmAuthor>
  <p:cmAuthor id="5" name="Arnout Drenthel" initials="AD [5]" lastIdx="1" clrIdx="4">
    <p:extLst/>
  </p:cmAuthor>
  <p:cmAuthor id="6" name="Arnout Drenthel" initials="AD [6]" lastIdx="1" clrIdx="5">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2B1E"/>
    <a:srgbClr val="154273"/>
    <a:srgbClr val="F2D9E7"/>
    <a:srgbClr val="E5B2C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Stijl, thema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32" autoAdjust="0"/>
    <p:restoredTop sz="96395" autoAdjust="0"/>
  </p:normalViewPr>
  <p:slideViewPr>
    <p:cSldViewPr snapToGrid="0">
      <p:cViewPr varScale="1">
        <p:scale>
          <a:sx n="96" d="100"/>
          <a:sy n="96" d="100"/>
        </p:scale>
        <p:origin x="996" y="84"/>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15224"/>
    </p:cViewPr>
  </p:sorterViewPr>
  <p:notesViewPr>
    <p:cSldViewPr snapToGrid="0">
      <p:cViewPr varScale="1">
        <p:scale>
          <a:sx n="81" d="100"/>
          <a:sy n="81" d="100"/>
        </p:scale>
        <p:origin x="2322"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slide" Target="slides/slide33.xml"/><Relationship Id="rId47" Type="http://schemas.openxmlformats.org/officeDocument/2006/relationships/slide" Target="slides/slide38.xml"/><Relationship Id="rId50" Type="http://schemas.openxmlformats.org/officeDocument/2006/relationships/slide" Target="slides/slide41.xml"/><Relationship Id="rId55" Type="http://schemas.openxmlformats.org/officeDocument/2006/relationships/notesMaster" Target="notesMasters/notesMaster1.xml"/><Relationship Id="rId7" Type="http://schemas.openxmlformats.org/officeDocument/2006/relationships/slideMaster" Target="slideMasters/slideMaster1.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slide" Target="slides/slide32.xml"/><Relationship Id="rId54" Type="http://schemas.openxmlformats.org/officeDocument/2006/relationships/slide" Target="slides/slide45.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slide" Target="slides/slide36.xml"/><Relationship Id="rId53" Type="http://schemas.openxmlformats.org/officeDocument/2006/relationships/slide" Target="slides/slide44.xml"/><Relationship Id="rId58" Type="http://schemas.openxmlformats.org/officeDocument/2006/relationships/presProps" Target="presProps.xml"/><Relationship Id="rId5" Type="http://schemas.openxmlformats.org/officeDocument/2006/relationships/customXml" Target="../customXml/item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commentAuthors" Target="commentAuthors.xml"/><Relationship Id="rId61" Type="http://schemas.openxmlformats.org/officeDocument/2006/relationships/tableStyles" Target="tableStyles.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Master" Target="slideMasters/slideMaster3.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handoutMaster" Target="handoutMasters/handoutMaster1.xml"/><Relationship Id="rId8" Type="http://schemas.openxmlformats.org/officeDocument/2006/relationships/slideMaster" Target="slideMasters/slideMaster2.xml"/><Relationship Id="rId51" Type="http://schemas.openxmlformats.org/officeDocument/2006/relationships/slide" Target="slides/slide42.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193A632-A40C-4DC9-9ECE-52EFD68C6CB0}" type="doc">
      <dgm:prSet loTypeId="urn:microsoft.com/office/officeart/2005/8/layout/hProcess7" loCatId="process" qsTypeId="urn:microsoft.com/office/officeart/2005/8/quickstyle/simple1" qsCatId="simple" csTypeId="urn:microsoft.com/office/officeart/2005/8/colors/accent1_2" csCatId="accent1" phldr="1"/>
      <dgm:spPr/>
      <dgm:t>
        <a:bodyPr/>
        <a:lstStyle/>
        <a:p>
          <a:endParaRPr lang="nl-NL"/>
        </a:p>
      </dgm:t>
    </dgm:pt>
    <dgm:pt modelId="{2C592B65-1DD7-47C2-AABB-A62D1420D9EE}">
      <dgm:prSet phldrT="[Tekst]" custT="1"/>
      <dgm:spPr>
        <a:solidFill>
          <a:srgbClr val="007BC7"/>
        </a:solidFill>
      </dgm:spPr>
      <dgm:t>
        <a:bodyPr/>
        <a:lstStyle/>
        <a:p>
          <a:r>
            <a:rPr lang="nl-NL" sz="1600" dirty="0" smtClean="0"/>
            <a:t>Condities</a:t>
          </a:r>
          <a:endParaRPr lang="nl-NL" sz="1600" dirty="0"/>
        </a:p>
      </dgm:t>
    </dgm:pt>
    <dgm:pt modelId="{71821F2B-3108-4DF7-BE9B-424703BD75FA}" type="parTrans" cxnId="{8CEE5CDC-4E1F-4F53-8127-1727F11583F2}">
      <dgm:prSet/>
      <dgm:spPr/>
      <dgm:t>
        <a:bodyPr/>
        <a:lstStyle/>
        <a:p>
          <a:endParaRPr lang="nl-NL" sz="1600"/>
        </a:p>
      </dgm:t>
    </dgm:pt>
    <dgm:pt modelId="{92D62CC4-2A59-44EB-ABC0-E5AC91D80A32}" type="sibTrans" cxnId="{8CEE5CDC-4E1F-4F53-8127-1727F11583F2}">
      <dgm:prSet/>
      <dgm:spPr/>
      <dgm:t>
        <a:bodyPr/>
        <a:lstStyle/>
        <a:p>
          <a:endParaRPr lang="nl-NL" sz="1600"/>
        </a:p>
      </dgm:t>
    </dgm:pt>
    <dgm:pt modelId="{C454DAE3-E7BF-4A23-BF76-8D4DCE4326C8}">
      <dgm:prSet phldrT="[Tekst]" custT="1"/>
      <dgm:spPr/>
      <dgm:t>
        <a:bodyPr anchor="ctr"/>
        <a:lstStyle/>
        <a:p>
          <a:pPr algn="l"/>
          <a:r>
            <a:rPr lang="nl-NL" sz="1400" dirty="0" smtClean="0"/>
            <a:t>Een houding gericht op  samenwerken vanuit voldoende expertise met de opgave centraal </a:t>
          </a:r>
        </a:p>
        <a:p>
          <a:pPr algn="l"/>
          <a:endParaRPr lang="nl-NL" sz="1400" dirty="0" smtClean="0"/>
        </a:p>
        <a:p>
          <a:pPr algn="l"/>
          <a:r>
            <a:rPr lang="nl-NL" sz="1400" dirty="0" smtClean="0"/>
            <a:t>Een financieel gezonde, productieve  sector, met de risico’s beheerst</a:t>
          </a:r>
        </a:p>
        <a:p>
          <a:pPr algn="l"/>
          <a:endParaRPr lang="nl-NL" sz="1400" dirty="0" smtClean="0"/>
        </a:p>
        <a:p>
          <a:pPr algn="l"/>
          <a:r>
            <a:rPr lang="nl-NL" sz="1400" dirty="0" smtClean="0"/>
            <a:t>Voldoende ruimte voor innoveren en leren</a:t>
          </a:r>
          <a:endParaRPr lang="nl-NL" sz="1400" dirty="0"/>
        </a:p>
      </dgm:t>
    </dgm:pt>
    <dgm:pt modelId="{AD49E675-0FF5-4676-A5FC-F4D3B4F65FC8}" type="parTrans" cxnId="{A9DBF8FD-5398-4FF1-9F8E-79461999CF6F}">
      <dgm:prSet/>
      <dgm:spPr/>
      <dgm:t>
        <a:bodyPr/>
        <a:lstStyle/>
        <a:p>
          <a:endParaRPr lang="nl-NL" sz="1600"/>
        </a:p>
      </dgm:t>
    </dgm:pt>
    <dgm:pt modelId="{748DA039-8339-4884-BF4C-111C2B9827D5}" type="sibTrans" cxnId="{A9DBF8FD-5398-4FF1-9F8E-79461999CF6F}">
      <dgm:prSet/>
      <dgm:spPr/>
      <dgm:t>
        <a:bodyPr/>
        <a:lstStyle/>
        <a:p>
          <a:endParaRPr lang="nl-NL" sz="1600"/>
        </a:p>
      </dgm:t>
    </dgm:pt>
    <dgm:pt modelId="{80040EA5-C565-47DA-84C8-BB76E3D238E0}" type="pres">
      <dgm:prSet presAssocID="{A193A632-A40C-4DC9-9ECE-52EFD68C6CB0}" presName="Name0" presStyleCnt="0">
        <dgm:presLayoutVars>
          <dgm:dir/>
          <dgm:animLvl val="lvl"/>
          <dgm:resizeHandles val="exact"/>
        </dgm:presLayoutVars>
      </dgm:prSet>
      <dgm:spPr/>
      <dgm:t>
        <a:bodyPr/>
        <a:lstStyle/>
        <a:p>
          <a:endParaRPr lang="nl-NL"/>
        </a:p>
      </dgm:t>
    </dgm:pt>
    <dgm:pt modelId="{C691099B-F782-457B-9EA8-E5AC450959D6}" type="pres">
      <dgm:prSet presAssocID="{2C592B65-1DD7-47C2-AABB-A62D1420D9EE}" presName="compositeNode" presStyleCnt="0">
        <dgm:presLayoutVars>
          <dgm:bulletEnabled val="1"/>
        </dgm:presLayoutVars>
      </dgm:prSet>
      <dgm:spPr/>
    </dgm:pt>
    <dgm:pt modelId="{85DE7004-530E-4E27-B3CD-5355A0040DF2}" type="pres">
      <dgm:prSet presAssocID="{2C592B65-1DD7-47C2-AABB-A62D1420D9EE}" presName="bgRect" presStyleLbl="node1" presStyleIdx="0" presStyleCnt="1" custScaleY="191545" custLinFactNeighborX="-49" custLinFactNeighborY="3090"/>
      <dgm:spPr/>
      <dgm:t>
        <a:bodyPr/>
        <a:lstStyle/>
        <a:p>
          <a:endParaRPr lang="nl-NL"/>
        </a:p>
      </dgm:t>
    </dgm:pt>
    <dgm:pt modelId="{71631A5D-74D6-4BF9-A1C5-C33A14A9FE1F}" type="pres">
      <dgm:prSet presAssocID="{2C592B65-1DD7-47C2-AABB-A62D1420D9EE}" presName="parentNode" presStyleLbl="node1" presStyleIdx="0" presStyleCnt="1">
        <dgm:presLayoutVars>
          <dgm:chMax val="0"/>
          <dgm:bulletEnabled val="1"/>
        </dgm:presLayoutVars>
      </dgm:prSet>
      <dgm:spPr/>
      <dgm:t>
        <a:bodyPr/>
        <a:lstStyle/>
        <a:p>
          <a:endParaRPr lang="nl-NL"/>
        </a:p>
      </dgm:t>
    </dgm:pt>
    <dgm:pt modelId="{4A4CD3CB-8266-453C-A6F5-63AA5C029154}" type="pres">
      <dgm:prSet presAssocID="{2C592B65-1DD7-47C2-AABB-A62D1420D9EE}" presName="childNode" presStyleLbl="node1" presStyleIdx="0" presStyleCnt="1">
        <dgm:presLayoutVars>
          <dgm:bulletEnabled val="1"/>
        </dgm:presLayoutVars>
      </dgm:prSet>
      <dgm:spPr/>
      <dgm:t>
        <a:bodyPr/>
        <a:lstStyle/>
        <a:p>
          <a:endParaRPr lang="nl-NL"/>
        </a:p>
      </dgm:t>
    </dgm:pt>
  </dgm:ptLst>
  <dgm:cxnLst>
    <dgm:cxn modelId="{8CEE5CDC-4E1F-4F53-8127-1727F11583F2}" srcId="{A193A632-A40C-4DC9-9ECE-52EFD68C6CB0}" destId="{2C592B65-1DD7-47C2-AABB-A62D1420D9EE}" srcOrd="0" destOrd="0" parTransId="{71821F2B-3108-4DF7-BE9B-424703BD75FA}" sibTransId="{92D62CC4-2A59-44EB-ABC0-E5AC91D80A32}"/>
    <dgm:cxn modelId="{43C74E00-259A-4781-9852-15657C9DE495}" type="presOf" srcId="{2C592B65-1DD7-47C2-AABB-A62D1420D9EE}" destId="{71631A5D-74D6-4BF9-A1C5-C33A14A9FE1F}" srcOrd="1" destOrd="0" presId="urn:microsoft.com/office/officeart/2005/8/layout/hProcess7"/>
    <dgm:cxn modelId="{61804DC3-F406-40EB-A382-1070D3104343}" type="presOf" srcId="{2C592B65-1DD7-47C2-AABB-A62D1420D9EE}" destId="{85DE7004-530E-4E27-B3CD-5355A0040DF2}" srcOrd="0" destOrd="0" presId="urn:microsoft.com/office/officeart/2005/8/layout/hProcess7"/>
    <dgm:cxn modelId="{A9DBF8FD-5398-4FF1-9F8E-79461999CF6F}" srcId="{2C592B65-1DD7-47C2-AABB-A62D1420D9EE}" destId="{C454DAE3-E7BF-4A23-BF76-8D4DCE4326C8}" srcOrd="0" destOrd="0" parTransId="{AD49E675-0FF5-4676-A5FC-F4D3B4F65FC8}" sibTransId="{748DA039-8339-4884-BF4C-111C2B9827D5}"/>
    <dgm:cxn modelId="{2610B310-B15B-49A3-8290-6E2D84367D35}" type="presOf" srcId="{A193A632-A40C-4DC9-9ECE-52EFD68C6CB0}" destId="{80040EA5-C565-47DA-84C8-BB76E3D238E0}" srcOrd="0" destOrd="0" presId="urn:microsoft.com/office/officeart/2005/8/layout/hProcess7"/>
    <dgm:cxn modelId="{FBE0E394-16B6-4382-AE53-95DF404DB027}" type="presOf" srcId="{C454DAE3-E7BF-4A23-BF76-8D4DCE4326C8}" destId="{4A4CD3CB-8266-453C-A6F5-63AA5C029154}" srcOrd="0" destOrd="0" presId="urn:microsoft.com/office/officeart/2005/8/layout/hProcess7"/>
    <dgm:cxn modelId="{C3732AEA-1A15-4869-AB93-F394C19319DD}" type="presParOf" srcId="{80040EA5-C565-47DA-84C8-BB76E3D238E0}" destId="{C691099B-F782-457B-9EA8-E5AC450959D6}" srcOrd="0" destOrd="0" presId="urn:microsoft.com/office/officeart/2005/8/layout/hProcess7"/>
    <dgm:cxn modelId="{078250AF-0730-400C-8D4C-6DDD4D3E3945}" type="presParOf" srcId="{C691099B-F782-457B-9EA8-E5AC450959D6}" destId="{85DE7004-530E-4E27-B3CD-5355A0040DF2}" srcOrd="0" destOrd="0" presId="urn:microsoft.com/office/officeart/2005/8/layout/hProcess7"/>
    <dgm:cxn modelId="{15E4443A-70BD-4234-A964-3022BD67739C}" type="presParOf" srcId="{C691099B-F782-457B-9EA8-E5AC450959D6}" destId="{71631A5D-74D6-4BF9-A1C5-C33A14A9FE1F}" srcOrd="1" destOrd="0" presId="urn:microsoft.com/office/officeart/2005/8/layout/hProcess7"/>
    <dgm:cxn modelId="{CCC7E410-2FB8-4487-9E54-EF9293842947}" type="presParOf" srcId="{C691099B-F782-457B-9EA8-E5AC450959D6}" destId="{4A4CD3CB-8266-453C-A6F5-63AA5C029154}" srcOrd="2" destOrd="0" presId="urn:microsoft.com/office/officeart/2005/8/layout/hProcess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DE7004-530E-4E27-B3CD-5355A0040DF2}">
      <dsp:nvSpPr>
        <dsp:cNvPr id="0" name=""/>
        <dsp:cNvSpPr/>
      </dsp:nvSpPr>
      <dsp:spPr>
        <a:xfrm>
          <a:off x="0" y="360054"/>
          <a:ext cx="1942317" cy="4464494"/>
        </a:xfrm>
        <a:prstGeom prst="roundRect">
          <a:avLst>
            <a:gd name="adj" fmla="val 5000"/>
          </a:avLst>
        </a:prstGeom>
        <a:solidFill>
          <a:srgbClr val="007BC7"/>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54864" rIns="71120" bIns="0" numCol="1" spcCol="1270" anchor="t" anchorCtr="0">
          <a:noAutofit/>
        </a:bodyPr>
        <a:lstStyle/>
        <a:p>
          <a:pPr lvl="0" algn="r" defTabSz="711200">
            <a:lnSpc>
              <a:spcPct val="90000"/>
            </a:lnSpc>
            <a:spcBef>
              <a:spcPct val="0"/>
            </a:spcBef>
            <a:spcAft>
              <a:spcPct val="35000"/>
            </a:spcAft>
          </a:pPr>
          <a:r>
            <a:rPr lang="nl-NL" sz="1600" kern="1200" dirty="0" smtClean="0"/>
            <a:t>Condities</a:t>
          </a:r>
          <a:endParaRPr lang="nl-NL" sz="1600" kern="1200" dirty="0"/>
        </a:p>
      </dsp:txBody>
      <dsp:txXfrm rot="16200000">
        <a:off x="-1636210" y="1996264"/>
        <a:ext cx="3660885" cy="388463"/>
      </dsp:txXfrm>
    </dsp:sp>
    <dsp:sp modelId="{4A4CD3CB-8266-453C-A6F5-63AA5C029154}">
      <dsp:nvSpPr>
        <dsp:cNvPr id="0" name=""/>
        <dsp:cNvSpPr/>
      </dsp:nvSpPr>
      <dsp:spPr>
        <a:xfrm>
          <a:off x="388463" y="360054"/>
          <a:ext cx="1447026" cy="4464494"/>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48006" rIns="0" bIns="0" numCol="1" spcCol="1270" anchor="ctr" anchorCtr="0">
          <a:noAutofit/>
        </a:bodyPr>
        <a:lstStyle/>
        <a:p>
          <a:pPr lvl="0" algn="l" defTabSz="622300">
            <a:lnSpc>
              <a:spcPct val="90000"/>
            </a:lnSpc>
            <a:spcBef>
              <a:spcPct val="0"/>
            </a:spcBef>
            <a:spcAft>
              <a:spcPct val="35000"/>
            </a:spcAft>
          </a:pPr>
          <a:r>
            <a:rPr lang="nl-NL" sz="1400" kern="1200" dirty="0" smtClean="0"/>
            <a:t>Een houding gericht op  samenwerken vanuit voldoende expertise met de opgave centraal </a:t>
          </a:r>
        </a:p>
        <a:p>
          <a:pPr lvl="0" algn="l" defTabSz="622300">
            <a:lnSpc>
              <a:spcPct val="90000"/>
            </a:lnSpc>
            <a:spcBef>
              <a:spcPct val="0"/>
            </a:spcBef>
            <a:spcAft>
              <a:spcPct val="35000"/>
            </a:spcAft>
          </a:pPr>
          <a:endParaRPr lang="nl-NL" sz="1400" kern="1200" dirty="0" smtClean="0"/>
        </a:p>
        <a:p>
          <a:pPr lvl="0" algn="l" defTabSz="622300">
            <a:lnSpc>
              <a:spcPct val="90000"/>
            </a:lnSpc>
            <a:spcBef>
              <a:spcPct val="0"/>
            </a:spcBef>
            <a:spcAft>
              <a:spcPct val="35000"/>
            </a:spcAft>
          </a:pPr>
          <a:r>
            <a:rPr lang="nl-NL" sz="1400" kern="1200" dirty="0" smtClean="0"/>
            <a:t>Een financieel gezonde, productieve  sector, met de risico’s beheerst</a:t>
          </a:r>
        </a:p>
        <a:p>
          <a:pPr lvl="0" algn="l" defTabSz="622300">
            <a:lnSpc>
              <a:spcPct val="90000"/>
            </a:lnSpc>
            <a:spcBef>
              <a:spcPct val="0"/>
            </a:spcBef>
            <a:spcAft>
              <a:spcPct val="35000"/>
            </a:spcAft>
          </a:pPr>
          <a:endParaRPr lang="nl-NL" sz="1400" kern="1200" dirty="0" smtClean="0"/>
        </a:p>
        <a:p>
          <a:pPr lvl="0" algn="l" defTabSz="622300">
            <a:lnSpc>
              <a:spcPct val="90000"/>
            </a:lnSpc>
            <a:spcBef>
              <a:spcPct val="0"/>
            </a:spcBef>
            <a:spcAft>
              <a:spcPct val="35000"/>
            </a:spcAft>
          </a:pPr>
          <a:r>
            <a:rPr lang="nl-NL" sz="1400" kern="1200" dirty="0" smtClean="0"/>
            <a:t>Voldoende ruimte voor innoveren en leren</a:t>
          </a:r>
          <a:endParaRPr lang="nl-NL" sz="1400" kern="1200" dirty="0"/>
        </a:p>
      </dsp:txBody>
      <dsp:txXfrm>
        <a:off x="388463" y="360054"/>
        <a:ext cx="1447026" cy="4464494"/>
      </dsp:txXfrm>
    </dsp:sp>
  </dsp:spTree>
</dsp:drawing>
</file>

<file path=ppt/diagrams/layout1.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C6709BA-0250-418B-A227-469BF0F69AD3}" type="datetimeFigureOut">
              <a:rPr lang="nl-NL" smtClean="0"/>
              <a:t>29-3-2021</a:t>
            </a:fld>
            <a:endParaRPr lang="nl-NL"/>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7A4FE01-11FF-43DA-B7F5-6592B996E3FA}" type="slidenum">
              <a:rPr lang="nl-NL" smtClean="0"/>
              <a:t>‹nr.›</a:t>
            </a:fld>
            <a:endParaRPr lang="nl-NL"/>
          </a:p>
        </p:txBody>
      </p:sp>
    </p:spTree>
    <p:extLst>
      <p:ext uri="{BB962C8B-B14F-4D97-AF65-F5344CB8AC3E}">
        <p14:creationId xmlns:p14="http://schemas.microsoft.com/office/powerpoint/2010/main" val="168179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D30240-3B76-4E52-B42B-C39F5C218F4D}" type="datetimeFigureOut">
              <a:rPr lang="nl-NL" smtClean="0"/>
              <a:t>29-3-2021</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501649-886C-4324-AD4C-E61C88D47728}" type="slidenum">
              <a:rPr lang="nl-NL" smtClean="0"/>
              <a:t>‹nr.›</a:t>
            </a:fld>
            <a:endParaRPr lang="nl-NL"/>
          </a:p>
        </p:txBody>
      </p:sp>
    </p:spTree>
    <p:extLst>
      <p:ext uri="{BB962C8B-B14F-4D97-AF65-F5344CB8AC3E}">
        <p14:creationId xmlns:p14="http://schemas.microsoft.com/office/powerpoint/2010/main" val="1169954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jdelijke aanduiding voor dia-afbeelding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Tijdelijke aanduiding voor notiti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nl-NL" altLang="nl-NL" smtClean="0"/>
          </a:p>
        </p:txBody>
      </p:sp>
      <p:sp>
        <p:nvSpPr>
          <p:cNvPr id="19460" name="Tijdelijke aanduiding voor dia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6EC11C9E-341E-4ACE-94CD-7BE130A4C652}" type="slidenum">
              <a:rPr kumimoji="0" lang="nl-NL" altLang="nl-NL"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nl-NL" altLang="nl-NL"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5773297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jdelijke aanduiding voor dia-afbeelding 1"/>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Tijdelijke aanduiding voor notiti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nl-NL" altLang="nl-NL" smtClean="0"/>
          </a:p>
        </p:txBody>
      </p:sp>
      <p:sp>
        <p:nvSpPr>
          <p:cNvPr id="26628" name="Tijdelijke aanduiding voor voettekst 3"/>
          <p:cNvSpPr>
            <a:spLocks noGrp="1"/>
          </p:cNvSpPr>
          <p:nvPr>
            <p:ph type="ftr" sz="quarter" idx="4"/>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fontAlgn="base">
              <a:spcBef>
                <a:spcPct val="0"/>
              </a:spcBef>
              <a:spcAft>
                <a:spcPct val="0"/>
              </a:spcAft>
              <a:defRPr/>
            </a:pPr>
            <a:r>
              <a:rPr lang="en-US" altLang="nl-NL" smtClean="0">
                <a:latin typeface="Arial" charset="0"/>
              </a:rPr>
              <a:t>Eventuele voettekst</a:t>
            </a:r>
          </a:p>
        </p:txBody>
      </p:sp>
      <p:sp>
        <p:nvSpPr>
          <p:cNvPr id="22533" name="Tijdelijke aanduiding voor dianumm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3450">
              <a:spcBef>
                <a:spcPct val="30000"/>
              </a:spcBef>
              <a:defRPr sz="1200">
                <a:solidFill>
                  <a:schemeClr val="tx1"/>
                </a:solidFill>
                <a:latin typeface="Calibri" panose="020F0502020204030204" pitchFamily="34" charset="0"/>
              </a:defRPr>
            </a:lvl1pPr>
            <a:lvl2pPr marL="742950" indent="-285750" defTabSz="933450">
              <a:spcBef>
                <a:spcPct val="30000"/>
              </a:spcBef>
              <a:defRPr sz="1200">
                <a:solidFill>
                  <a:schemeClr val="tx1"/>
                </a:solidFill>
                <a:latin typeface="Calibri" panose="020F0502020204030204" pitchFamily="34" charset="0"/>
              </a:defRPr>
            </a:lvl2pPr>
            <a:lvl3pPr marL="1143000" indent="-228600" defTabSz="933450">
              <a:spcBef>
                <a:spcPct val="30000"/>
              </a:spcBef>
              <a:defRPr sz="1200">
                <a:solidFill>
                  <a:schemeClr val="tx1"/>
                </a:solidFill>
                <a:latin typeface="Calibri" panose="020F0502020204030204" pitchFamily="34" charset="0"/>
              </a:defRPr>
            </a:lvl3pPr>
            <a:lvl4pPr marL="1600200" indent="-228600" defTabSz="933450">
              <a:spcBef>
                <a:spcPct val="30000"/>
              </a:spcBef>
              <a:defRPr sz="1200">
                <a:solidFill>
                  <a:schemeClr val="tx1"/>
                </a:solidFill>
                <a:latin typeface="Calibri" panose="020F0502020204030204" pitchFamily="34" charset="0"/>
              </a:defRPr>
            </a:lvl4pPr>
            <a:lvl5pPr marL="2057400" indent="-228600" defTabSz="933450">
              <a:spcBef>
                <a:spcPct val="30000"/>
              </a:spcBef>
              <a:defRPr sz="1200">
                <a:solidFill>
                  <a:schemeClr val="tx1"/>
                </a:solidFill>
                <a:latin typeface="Calibri" panose="020F0502020204030204" pitchFamily="34" charset="0"/>
              </a:defRPr>
            </a:lvl5pPr>
            <a:lvl6pPr marL="2514600" indent="-228600" defTabSz="93345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3345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3345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3345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1CA3665-036B-4A25-94E4-CA2BE3BC0354}" type="slidenum">
              <a:rPr lang="en-US" altLang="nl-NL" sz="1000" smtClean="0">
                <a:latin typeface="Arial" panose="020B0604020202020204" pitchFamily="34" charset="0"/>
                <a:ea typeface="ＭＳ Ｐゴシック" panose="020B0600070205080204" pitchFamily="34" charset="-128"/>
              </a:rPr>
              <a:pPr>
                <a:spcBef>
                  <a:spcPct val="0"/>
                </a:spcBef>
              </a:pPr>
              <a:t>6</a:t>
            </a:fld>
            <a:endParaRPr lang="en-US" altLang="nl-NL" sz="1000" smtClean="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947262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jdelijke aanduiding voor dia-afbeelding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Tijdelijke aanduiding voor notiti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nl-NL" altLang="nl-NL" dirty="0" smtClean="0"/>
          </a:p>
        </p:txBody>
      </p:sp>
      <p:sp>
        <p:nvSpPr>
          <p:cNvPr id="26628" name="Tijdelijke aanduiding voor dia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077F4EF4-B472-4CA9-97B2-BC046EDCE5B3}" type="slidenum">
              <a:rPr lang="nl-NL" altLang="nl-NL" smtClean="0">
                <a:latin typeface="Calibri" panose="020F0502020204030204" pitchFamily="34" charset="0"/>
              </a:rPr>
              <a:pPr/>
              <a:t>8</a:t>
            </a:fld>
            <a:endParaRPr lang="nl-NL" altLang="nl-NL" smtClean="0">
              <a:latin typeface="Calibri" panose="020F0502020204030204" pitchFamily="34" charset="0"/>
            </a:endParaRPr>
          </a:p>
        </p:txBody>
      </p:sp>
    </p:spTree>
    <p:extLst>
      <p:ext uri="{BB962C8B-B14F-4D97-AF65-F5344CB8AC3E}">
        <p14:creationId xmlns:p14="http://schemas.microsoft.com/office/powerpoint/2010/main" val="35610529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jdelijke aanduiding voor dia-afbeelding 1"/>
          <p:cNvSpPr>
            <a:spLocks noGrp="1" noRot="1" noChangeAspect="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Tijdelijke aanduiding voor notiti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spcAft>
                <a:spcPct val="40000"/>
              </a:spcAft>
              <a:buFontTx/>
              <a:buNone/>
            </a:pPr>
            <a:r>
              <a:rPr lang="nl-NL" altLang="nl-NL" sz="1200" b="1" dirty="0" smtClean="0">
                <a:solidFill>
                  <a:schemeClr val="tx1"/>
                </a:solidFill>
                <a:ea typeface="ＭＳ Ｐゴシック" panose="020B0600070205080204" pitchFamily="34" charset="-128"/>
              </a:rPr>
              <a:t>‘MDCM’</a:t>
            </a:r>
            <a:br>
              <a:rPr lang="nl-NL" altLang="nl-NL" sz="1200" b="1" dirty="0" smtClean="0">
                <a:solidFill>
                  <a:schemeClr val="tx1"/>
                </a:solidFill>
                <a:ea typeface="ＭＳ Ｐゴシック" panose="020B0600070205080204" pitchFamily="34" charset="-128"/>
              </a:rPr>
            </a:br>
            <a:r>
              <a:rPr lang="nl-NL" altLang="nl-NL" sz="1200" dirty="0" smtClean="0">
                <a:solidFill>
                  <a:schemeClr val="tx1"/>
                </a:solidFill>
                <a:ea typeface="ＭＳ Ｐゴシック" panose="020B0600070205080204" pitchFamily="34" charset="-128"/>
              </a:rPr>
              <a:t>De term MDCM is bedoeld voor de afwijkende aanpak en niet zozeer een afwijkende contractvorm.</a:t>
            </a:r>
            <a:br>
              <a:rPr lang="nl-NL" altLang="nl-NL" sz="1200" dirty="0" smtClean="0">
                <a:solidFill>
                  <a:schemeClr val="tx1"/>
                </a:solidFill>
                <a:ea typeface="ＭＳ Ｐゴシック" panose="020B0600070205080204" pitchFamily="34" charset="-128"/>
              </a:rPr>
            </a:br>
            <a:r>
              <a:rPr lang="nl-NL" altLang="nl-NL" sz="1200" dirty="0" smtClean="0">
                <a:solidFill>
                  <a:schemeClr val="tx1"/>
                </a:solidFill>
                <a:ea typeface="ＭＳ Ｐゴシック" panose="020B0600070205080204" pitchFamily="34" charset="-128"/>
              </a:rPr>
              <a:t>Hierbij wordt gestart met de onderhoudswerkzaamheden (de eerste </a:t>
            </a:r>
            <a:r>
              <a:rPr lang="nl-NL" altLang="nl-NL" sz="1200" dirty="0" err="1" smtClean="0">
                <a:solidFill>
                  <a:schemeClr val="tx1"/>
                </a:solidFill>
                <a:ea typeface="ＭＳ Ｐゴシック" panose="020B0600070205080204" pitchFamily="34" charset="-128"/>
              </a:rPr>
              <a:t>‘M</a:t>
            </a:r>
            <a:r>
              <a:rPr lang="nl-NL" altLang="nl-NL" sz="1200" dirty="0" smtClean="0">
                <a:solidFill>
                  <a:schemeClr val="tx1"/>
                </a:solidFill>
                <a:ea typeface="ＭＳ Ｐゴシック" panose="020B0600070205080204" pitchFamily="34" charset="-128"/>
              </a:rPr>
              <a:t>’ component). Op deze wijze is de Opdrachtnemer in de gelegenheid inzicht te krijgen in de toestand van de assets en kan Opdrachtnemer deze aldus verkregen kennis inbrengen in de ontwerpfase. Gedurende en na het ontwerp en de uitvoering van de </a:t>
            </a:r>
            <a:r>
              <a:rPr lang="nl-NL" altLang="nl-NL" sz="1200" dirty="0" err="1" smtClean="0">
                <a:solidFill>
                  <a:schemeClr val="tx1"/>
                </a:solidFill>
                <a:ea typeface="ＭＳ Ｐゴシック" panose="020B0600070205080204" pitchFamily="34" charset="-128"/>
              </a:rPr>
              <a:t>VenR</a:t>
            </a:r>
            <a:r>
              <a:rPr lang="nl-NL" altLang="nl-NL" sz="1200" dirty="0" smtClean="0">
                <a:solidFill>
                  <a:schemeClr val="tx1"/>
                </a:solidFill>
                <a:ea typeface="ＭＳ Ｐゴシック" panose="020B0600070205080204" pitchFamily="34" charset="-128"/>
              </a:rPr>
              <a:t> scope (D&amp;C) dienen de onderhoudswerkzaamheden te worden voortgezet (de tweede </a:t>
            </a:r>
            <a:r>
              <a:rPr lang="nl-NL" altLang="nl-NL" sz="1200" dirty="0" err="1" smtClean="0">
                <a:solidFill>
                  <a:schemeClr val="tx1"/>
                </a:solidFill>
                <a:ea typeface="ＭＳ Ｐゴシック" panose="020B0600070205080204" pitchFamily="34" charset="-128"/>
              </a:rPr>
              <a:t>‘M</a:t>
            </a:r>
            <a:r>
              <a:rPr lang="nl-NL" altLang="nl-NL" sz="1200" dirty="0" smtClean="0">
                <a:solidFill>
                  <a:schemeClr val="tx1"/>
                </a:solidFill>
                <a:ea typeface="ＭＳ Ｐゴシック" panose="020B0600070205080204" pitchFamily="34" charset="-128"/>
              </a:rPr>
              <a:t>’-component).</a:t>
            </a:r>
          </a:p>
          <a:p>
            <a:pPr marL="0" marR="0" lvl="0" indent="0" algn="l" defTabSz="914400" rtl="0" eaLnBrk="1" fontAlgn="auto" latinLnBrk="0" hangingPunct="1">
              <a:lnSpc>
                <a:spcPct val="100000"/>
              </a:lnSpc>
              <a:spcBef>
                <a:spcPct val="0"/>
              </a:spcBef>
              <a:spcAft>
                <a:spcPct val="40000"/>
              </a:spcAft>
              <a:buClrTx/>
              <a:buSzTx/>
              <a:buFontTx/>
              <a:buNone/>
              <a:tabLst/>
              <a:defRPr/>
            </a:pPr>
            <a:r>
              <a:rPr lang="nl-NL" altLang="nl-NL" sz="1200" b="1" dirty="0" smtClean="0">
                <a:solidFill>
                  <a:schemeClr val="tx1"/>
                </a:solidFill>
                <a:ea typeface="ＭＳ Ｐゴシック" panose="020B0600070205080204" pitchFamily="34" charset="-128"/>
              </a:rPr>
              <a:t>Extra ontwerpvergaderingen</a:t>
            </a:r>
            <a:br>
              <a:rPr lang="nl-NL" altLang="nl-NL" sz="1200" b="1" dirty="0" smtClean="0">
                <a:solidFill>
                  <a:schemeClr val="tx1"/>
                </a:solidFill>
                <a:ea typeface="ＭＳ Ｐゴシック" panose="020B0600070205080204" pitchFamily="34" charset="-128"/>
              </a:rPr>
            </a:br>
            <a:r>
              <a:rPr lang="nl-NL" altLang="nl-NL" sz="1200" dirty="0" smtClean="0">
                <a:solidFill>
                  <a:schemeClr val="tx1"/>
                </a:solidFill>
                <a:ea typeface="ＭＳ Ｐゴシック" panose="020B0600070205080204" pitchFamily="34" charset="-128"/>
              </a:rPr>
              <a:t>Als onderdeel van de ontwerpfase </a:t>
            </a:r>
            <a:r>
              <a:rPr lang="nl-NL" altLang="nl-NL" sz="1200" dirty="0" err="1" smtClean="0">
                <a:solidFill>
                  <a:schemeClr val="tx1"/>
                </a:solidFill>
                <a:ea typeface="ＭＳ Ｐゴシック" panose="020B0600070205080204" pitchFamily="34" charset="-128"/>
              </a:rPr>
              <a:t>tbv</a:t>
            </a:r>
            <a:r>
              <a:rPr lang="nl-NL" altLang="nl-NL" sz="1200" dirty="0" smtClean="0">
                <a:solidFill>
                  <a:schemeClr val="tx1"/>
                </a:solidFill>
                <a:ea typeface="ＭＳ Ｐゴシック" panose="020B0600070205080204" pitchFamily="34" charset="-128"/>
              </a:rPr>
              <a:t> de </a:t>
            </a:r>
            <a:r>
              <a:rPr lang="nl-NL" altLang="nl-NL" sz="1200" dirty="0" err="1" smtClean="0">
                <a:solidFill>
                  <a:schemeClr val="tx1"/>
                </a:solidFill>
                <a:ea typeface="ＭＳ Ｐゴシック" panose="020B0600070205080204" pitchFamily="34" charset="-128"/>
              </a:rPr>
              <a:t>VenR</a:t>
            </a:r>
            <a:r>
              <a:rPr lang="nl-NL" altLang="nl-NL" sz="1200" dirty="0" smtClean="0">
                <a:solidFill>
                  <a:schemeClr val="tx1"/>
                </a:solidFill>
                <a:ea typeface="ＭＳ Ｐゴシック" panose="020B0600070205080204" pitchFamily="34" charset="-128"/>
              </a:rPr>
              <a:t> scope (1e fase) worden er door Opdrachtgever extra ontwerpvergaderingen georganiseerd. Deze ontwerpvergaderingen hebben tot doel om gezamenlijk een goed beeld te hebben en te houden op het ontwerp voor de </a:t>
            </a:r>
            <a:r>
              <a:rPr lang="nl-NL" altLang="nl-NL" sz="1200" dirty="0" err="1" smtClean="0">
                <a:solidFill>
                  <a:schemeClr val="tx1"/>
                </a:solidFill>
                <a:ea typeface="ＭＳ Ｐゴシック" panose="020B0600070205080204" pitchFamily="34" charset="-128"/>
              </a:rPr>
              <a:t>VenR</a:t>
            </a:r>
            <a:r>
              <a:rPr lang="nl-NL" altLang="nl-NL" sz="1200" dirty="0" smtClean="0">
                <a:solidFill>
                  <a:schemeClr val="tx1"/>
                </a:solidFill>
                <a:ea typeface="ＭＳ Ｐゴシック" panose="020B0600070205080204" pitchFamily="34" charset="-128"/>
              </a:rPr>
              <a:t> scope waarbij er op een transparante wijze met elkaar wordt gesproken over </a:t>
            </a:r>
            <a:r>
              <a:rPr lang="nl-NL" altLang="nl-NL" sz="1200" dirty="0" err="1" smtClean="0">
                <a:solidFill>
                  <a:schemeClr val="tx1"/>
                </a:solidFill>
                <a:ea typeface="ＭＳ Ｐゴシック" panose="020B0600070205080204" pitchFamily="34" charset="-128"/>
              </a:rPr>
              <a:t>oa</a:t>
            </a:r>
            <a:r>
              <a:rPr lang="nl-NL" altLang="nl-NL" sz="1200" dirty="0" smtClean="0">
                <a:solidFill>
                  <a:schemeClr val="tx1"/>
                </a:solidFill>
                <a:ea typeface="ＭＳ Ｐゴシック" panose="020B0600070205080204" pitchFamily="34" charset="-128"/>
              </a:rPr>
              <a:t> de voortang en ontwikkeling van het ontwerp en de kosten.</a:t>
            </a:r>
          </a:p>
          <a:p>
            <a:pPr marL="0" marR="0" lvl="0" indent="0" algn="l" defTabSz="914400" rtl="0" eaLnBrk="1" fontAlgn="auto" latinLnBrk="0" hangingPunct="1">
              <a:lnSpc>
                <a:spcPct val="100000"/>
              </a:lnSpc>
              <a:spcBef>
                <a:spcPct val="0"/>
              </a:spcBef>
              <a:spcAft>
                <a:spcPct val="40000"/>
              </a:spcAft>
              <a:buClrTx/>
              <a:buSzTx/>
              <a:buFontTx/>
              <a:buNone/>
              <a:tabLst/>
              <a:defRPr/>
            </a:pPr>
            <a:r>
              <a:rPr lang="nl-NL" altLang="nl-NL" sz="1200" b="1" dirty="0" smtClean="0">
                <a:solidFill>
                  <a:schemeClr val="tx1"/>
                </a:solidFill>
                <a:ea typeface="ＭＳ Ｐゴシック" panose="020B0600070205080204" pitchFamily="34" charset="-128"/>
              </a:rPr>
              <a:t>Enkele begrippen toegevoegd</a:t>
            </a:r>
          </a:p>
          <a:p>
            <a:pPr marL="0" marR="0" lvl="0" indent="0" algn="l" defTabSz="914400" rtl="0" eaLnBrk="1" fontAlgn="auto" latinLnBrk="0" hangingPunct="1">
              <a:lnSpc>
                <a:spcPct val="100000"/>
              </a:lnSpc>
              <a:spcBef>
                <a:spcPct val="0"/>
              </a:spcBef>
              <a:spcAft>
                <a:spcPct val="40000"/>
              </a:spcAft>
              <a:buClrTx/>
              <a:buSzTx/>
              <a:buFontTx/>
              <a:buNone/>
              <a:tabLst/>
              <a:defRPr/>
            </a:pPr>
            <a:r>
              <a:rPr lang="nl-NL" altLang="nl-NL" sz="1200" dirty="0" smtClean="0">
                <a:solidFill>
                  <a:schemeClr val="tx1"/>
                </a:solidFill>
                <a:ea typeface="ＭＳ Ｐゴシック" panose="020B0600070205080204" pitchFamily="34" charset="-128"/>
              </a:rPr>
              <a:t>In de VSA</a:t>
            </a:r>
            <a:r>
              <a:rPr lang="nl-NL" altLang="nl-NL" sz="1200" baseline="0" dirty="0" smtClean="0">
                <a:solidFill>
                  <a:schemeClr val="tx1"/>
                </a:solidFill>
                <a:ea typeface="ＭＳ Ｐゴシック" panose="020B0600070205080204" pitchFamily="34" charset="-128"/>
              </a:rPr>
              <a:t> enkele begrippen toegevoegd </a:t>
            </a:r>
            <a:r>
              <a:rPr lang="nl-NL" altLang="nl-NL" sz="1200" baseline="0" dirty="0" err="1" smtClean="0">
                <a:solidFill>
                  <a:schemeClr val="tx1"/>
                </a:solidFill>
                <a:ea typeface="ＭＳ Ｐゴシック" panose="020B0600070205080204" pitchFamily="34" charset="-128"/>
              </a:rPr>
              <a:t>tbv</a:t>
            </a:r>
            <a:r>
              <a:rPr lang="nl-NL" altLang="nl-NL" sz="1200" baseline="0" dirty="0" smtClean="0">
                <a:solidFill>
                  <a:schemeClr val="tx1"/>
                </a:solidFill>
                <a:ea typeface="ＭＳ Ｐゴシック" panose="020B0600070205080204" pitchFamily="34" charset="-128"/>
              </a:rPr>
              <a:t> de aanpak (begrippen zoals DO TTI, </a:t>
            </a:r>
            <a:r>
              <a:rPr lang="nl-NL" altLang="nl-NL" sz="1200" baseline="0" dirty="0" err="1" smtClean="0">
                <a:solidFill>
                  <a:schemeClr val="tx1"/>
                </a:solidFill>
                <a:ea typeface="ＭＳ Ｐゴシック" panose="020B0600070205080204" pitchFamily="34" charset="-128"/>
              </a:rPr>
              <a:t>Herijksmoment</a:t>
            </a:r>
            <a:r>
              <a:rPr lang="nl-NL" altLang="nl-NL" sz="1200" baseline="0" dirty="0" smtClean="0">
                <a:solidFill>
                  <a:schemeClr val="tx1"/>
                </a:solidFill>
                <a:ea typeface="ＭＳ Ｐゴシック" panose="020B0600070205080204" pitchFamily="34" charset="-128"/>
              </a:rPr>
              <a:t>, Ontwerpfase </a:t>
            </a:r>
            <a:r>
              <a:rPr lang="nl-NL" altLang="nl-NL" sz="1200" baseline="0" dirty="0" err="1" smtClean="0">
                <a:solidFill>
                  <a:schemeClr val="tx1"/>
                </a:solidFill>
                <a:ea typeface="ＭＳ Ｐゴシック" panose="020B0600070205080204" pitchFamily="34" charset="-128"/>
              </a:rPr>
              <a:t>VenR</a:t>
            </a:r>
            <a:r>
              <a:rPr lang="nl-NL" altLang="nl-NL" sz="1200" baseline="0" dirty="0" smtClean="0">
                <a:solidFill>
                  <a:schemeClr val="tx1"/>
                </a:solidFill>
                <a:ea typeface="ＭＳ Ｐゴシック" panose="020B0600070205080204" pitchFamily="34" charset="-128"/>
              </a:rPr>
              <a:t> en Uitvoeringsfase </a:t>
            </a:r>
            <a:r>
              <a:rPr lang="nl-NL" altLang="nl-NL" sz="1200" baseline="0" dirty="0" err="1" smtClean="0">
                <a:solidFill>
                  <a:schemeClr val="tx1"/>
                </a:solidFill>
                <a:ea typeface="ＭＳ Ｐゴシック" panose="020B0600070205080204" pitchFamily="34" charset="-128"/>
              </a:rPr>
              <a:t>VenR</a:t>
            </a:r>
            <a:r>
              <a:rPr lang="nl-NL" altLang="nl-NL" sz="1200" baseline="0" dirty="0" smtClean="0">
                <a:solidFill>
                  <a:schemeClr val="tx1"/>
                </a:solidFill>
                <a:ea typeface="ＭＳ Ｐゴシック" panose="020B0600070205080204" pitchFamily="34" charset="-128"/>
              </a:rPr>
              <a:t>).</a:t>
            </a:r>
            <a:endParaRPr lang="nl-NL" altLang="nl-NL" sz="1200" dirty="0" smtClean="0">
              <a:solidFill>
                <a:schemeClr val="tx1"/>
              </a:solidFill>
              <a:ea typeface="ＭＳ Ｐゴシック" panose="020B0600070205080204" pitchFamily="34" charset="-128"/>
            </a:endParaRPr>
          </a:p>
          <a:p>
            <a:pPr marL="0" indent="0">
              <a:buNone/>
            </a:pPr>
            <a:r>
              <a:rPr lang="nl-NL" b="1" dirty="0" smtClean="0"/>
              <a:t>Herijkingsmoment en opschortende voorwaarden</a:t>
            </a:r>
          </a:p>
          <a:p>
            <a:pPr marL="0" lvl="0" indent="0">
              <a:buNone/>
            </a:pPr>
            <a:r>
              <a:rPr lang="nl-NL" i="1" dirty="0" smtClean="0"/>
              <a:t>Herijkingsmoment</a:t>
            </a:r>
          </a:p>
          <a:p>
            <a:pPr marL="0" lvl="0" indent="0">
              <a:buNone/>
            </a:pPr>
            <a:r>
              <a:rPr lang="nl-NL" sz="1600" dirty="0" smtClean="0"/>
              <a:t>Vanwege </a:t>
            </a:r>
            <a:r>
              <a:rPr lang="nl-NL" sz="1600" b="0" dirty="0" smtClean="0"/>
              <a:t>de “2-fasen aanpak” voorziet dit contract in een herijkingsmoment tussen afronding van de ontwerpfase </a:t>
            </a:r>
            <a:r>
              <a:rPr lang="nl-NL" sz="1600" b="0" dirty="0" err="1" smtClean="0"/>
              <a:t>VenR</a:t>
            </a:r>
            <a:r>
              <a:rPr lang="nl-NL" sz="1600" b="0" dirty="0" smtClean="0"/>
              <a:t> scope (1</a:t>
            </a:r>
            <a:r>
              <a:rPr lang="nl-NL" sz="1600" b="0" baseline="30000" dirty="0" smtClean="0"/>
              <a:t>e</a:t>
            </a:r>
            <a:r>
              <a:rPr lang="nl-NL" sz="1600" b="0" dirty="0" smtClean="0"/>
              <a:t> fase) en start uitvoering </a:t>
            </a:r>
            <a:r>
              <a:rPr lang="nl-NL" sz="1600" b="0" dirty="0" err="1" smtClean="0"/>
              <a:t>VenR</a:t>
            </a:r>
            <a:r>
              <a:rPr lang="nl-NL" sz="1600" b="0" dirty="0" smtClean="0"/>
              <a:t> scope (2</a:t>
            </a:r>
            <a:r>
              <a:rPr lang="nl-NL" sz="1600" b="0" baseline="30000" dirty="0" smtClean="0"/>
              <a:t>e</a:t>
            </a:r>
            <a:r>
              <a:rPr lang="nl-NL" sz="1600" b="0" dirty="0" smtClean="0"/>
              <a:t> fase). De </a:t>
            </a:r>
            <a:r>
              <a:rPr lang="nl-NL" sz="1600" b="0" dirty="0" smtClean="0">
                <a:solidFill>
                  <a:srgbClr val="FF0000"/>
                </a:solidFill>
              </a:rPr>
              <a:t>definitieve aanbiedingssom </a:t>
            </a:r>
            <a:r>
              <a:rPr lang="nl-NL" sz="1600" b="0" dirty="0" smtClean="0"/>
              <a:t>voor de uitvoering van de </a:t>
            </a:r>
            <a:r>
              <a:rPr lang="nl-NL" sz="1600" b="0" dirty="0" err="1" smtClean="0"/>
              <a:t>VenR</a:t>
            </a:r>
            <a:r>
              <a:rPr lang="nl-NL" sz="1600" b="0" dirty="0" smtClean="0"/>
              <a:t> scope wordt bij het herijkingsmoment vastgesteld. Nu er ten tijde van het afprijzen van de </a:t>
            </a:r>
            <a:r>
              <a:rPr lang="nl-NL" sz="1600" b="0" dirty="0" smtClean="0">
                <a:solidFill>
                  <a:srgbClr val="FF0000"/>
                </a:solidFill>
              </a:rPr>
              <a:t>definitieve aanbiedingssom </a:t>
            </a:r>
            <a:r>
              <a:rPr lang="nl-NL" sz="1600" b="0" dirty="0" smtClean="0"/>
              <a:t>voor de uitvoering van de </a:t>
            </a:r>
            <a:r>
              <a:rPr lang="nl-NL" sz="1600" b="0" dirty="0" err="1" smtClean="0"/>
              <a:t>VenR</a:t>
            </a:r>
            <a:r>
              <a:rPr lang="nl-NL" sz="1600" b="0" dirty="0" smtClean="0"/>
              <a:t> scope meer informatie bekend is, zou dit moeten leiden tot een afname van onzekerheden en risico’s. </a:t>
            </a:r>
          </a:p>
          <a:p>
            <a:pPr marL="0" lvl="0" indent="0">
              <a:buNone/>
            </a:pPr>
            <a:r>
              <a:rPr lang="nl-NL" sz="1600" b="0" dirty="0" smtClean="0"/>
              <a:t>Tijdens het herijkingsmoment wordt bepaald of er aan de opschortende voorwaarden zoals gesteld in artikel 21 van de Basisovereenkomst is voldaan.</a:t>
            </a:r>
          </a:p>
          <a:p>
            <a:pPr marL="0" indent="0">
              <a:buNone/>
            </a:pPr>
            <a:r>
              <a:rPr lang="nl-NL" b="0" i="1" dirty="0" smtClean="0"/>
              <a:t>Opschortende voorwaarden</a:t>
            </a:r>
            <a:endParaRPr lang="nl-NL" b="0" i="0" dirty="0" smtClean="0"/>
          </a:p>
          <a:p>
            <a:pPr marL="0" indent="0">
              <a:buNone/>
            </a:pPr>
            <a:r>
              <a:rPr lang="nl-NL" sz="1600" b="0" dirty="0" smtClean="0"/>
              <a:t>De uitvoering van de voorgeschreven Activiteiten TTI wordt opgedragen onder de volgende opschortende voorwaarden:</a:t>
            </a:r>
          </a:p>
          <a:p>
            <a:pPr lvl="1"/>
            <a:r>
              <a:rPr lang="nl-NL" sz="1600" b="0" dirty="0" smtClean="0"/>
              <a:t>- een geaccepteerd Definitief Ontwerp TTI van de voorgeschreven Activiteiten TTI;</a:t>
            </a:r>
          </a:p>
          <a:p>
            <a:pPr lvl="1"/>
            <a:r>
              <a:rPr lang="nl-NL" sz="1600" b="0" dirty="0" smtClean="0"/>
              <a:t>- een geaccepteerde planning van de uitvoering van de voorgeschreven Activiteiten TTI;</a:t>
            </a:r>
          </a:p>
          <a:p>
            <a:pPr lvl="1"/>
            <a:r>
              <a:rPr lang="nl-NL" sz="1600" b="0" dirty="0" smtClean="0">
                <a:solidFill>
                  <a:srgbClr val="FF0000"/>
                </a:solidFill>
              </a:rPr>
              <a:t>- een definitieve aanbiedingssom onder het vooraf vastgestelde plafondbedrag.</a:t>
            </a:r>
            <a:endParaRPr lang="nl-NL" altLang="nl-NL" sz="1200" b="0" dirty="0" smtClean="0">
              <a:solidFill>
                <a:schemeClr val="tx1"/>
              </a:solidFill>
              <a:ea typeface="ＭＳ Ｐゴシック" panose="020B0600070205080204"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altLang="nl-NL" sz="1200" b="1" dirty="0" smtClean="0">
                <a:solidFill>
                  <a:schemeClr val="tx1"/>
                </a:solidFill>
                <a:ea typeface="ＭＳ Ｐゴシック" panose="020B0600070205080204" pitchFamily="34" charset="-128"/>
              </a:rPr>
              <a:t>Prijsvorming</a:t>
            </a:r>
            <a:br>
              <a:rPr lang="nl-NL" altLang="nl-NL" sz="1200" b="1" dirty="0" smtClean="0">
                <a:solidFill>
                  <a:schemeClr val="tx1"/>
                </a:solidFill>
                <a:ea typeface="ＭＳ Ｐゴシック" panose="020B0600070205080204" pitchFamily="34" charset="-128"/>
              </a:rPr>
            </a:br>
            <a:r>
              <a:rPr lang="nl-NL" altLang="nl-NL" sz="1200" dirty="0" smtClean="0">
                <a:solidFill>
                  <a:schemeClr val="tx1"/>
                </a:solidFill>
                <a:ea typeface="ＭＳ Ｐゴシック" panose="020B0600070205080204" pitchFamily="34" charset="-128"/>
              </a:rPr>
              <a:t>Zie volgende sheets.</a:t>
            </a:r>
          </a:p>
          <a:p>
            <a:pPr marL="0" marR="0" lvl="0" indent="0" algn="l" defTabSz="914400" rtl="0" eaLnBrk="1" fontAlgn="auto" latinLnBrk="0" hangingPunct="1">
              <a:lnSpc>
                <a:spcPct val="100000"/>
              </a:lnSpc>
              <a:spcBef>
                <a:spcPts val="0"/>
              </a:spcBef>
              <a:spcAft>
                <a:spcPts val="0"/>
              </a:spcAft>
              <a:buClrTx/>
              <a:buSzTx/>
              <a:buFontTx/>
              <a:buNone/>
              <a:tabLst/>
              <a:defRPr/>
            </a:pPr>
            <a:r>
              <a:rPr lang="nl-NL" altLang="nl-NL" sz="1200" b="1" dirty="0" smtClean="0">
                <a:solidFill>
                  <a:schemeClr val="tx1"/>
                </a:solidFill>
                <a:ea typeface="ＭＳ Ｐゴシック" panose="020B0600070205080204" pitchFamily="34" charset="-128"/>
              </a:rPr>
              <a:t>Wachtkamerovereenkomst</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200" kern="1200" dirty="0" smtClean="0">
                <a:solidFill>
                  <a:schemeClr val="tx1"/>
                </a:solidFill>
                <a:effectLst/>
                <a:latin typeface="+mn-lt"/>
                <a:ea typeface="+mn-ea"/>
                <a:cs typeface="+mn-cs"/>
              </a:rPr>
              <a:t>De Aanbesteder is voornemens een Wachtkamerovereenkomst af te sluiten met de inschrijver die als tweede eindigt in de rangorde van deze aanbesteding. Deze Wachtkamerovereenkomst heeft als doel om een snel alternatief te bieden aan Opdrachtgever, wanneer de opschortende voorwaarde in de Overeenkomst niet tijdig worden ingevuld in de samenwerking tussen Opdrachtgever en de winnaar van de aanbesteding of wanneer om een andere reden de overeenkomst ontbonden wordt. De inhoud en reikwijdte van deze overeenkomst is beschreven in de Wachtkamerovereenkomst.</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altLang="nl-NL"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altLang="nl-NL" sz="1200" b="1" kern="1200" dirty="0" smtClean="0">
                <a:solidFill>
                  <a:schemeClr val="tx1"/>
                </a:solidFill>
                <a:effectLst/>
                <a:latin typeface="+mn-lt"/>
                <a:ea typeface="+mn-ea"/>
                <a:cs typeface="+mn-cs"/>
              </a:rPr>
              <a:t>Overige</a:t>
            </a:r>
            <a:r>
              <a:rPr lang="nl-NL" altLang="nl-NL" sz="1200" b="1" kern="1200" baseline="0" dirty="0" smtClean="0">
                <a:solidFill>
                  <a:schemeClr val="tx1"/>
                </a:solidFill>
                <a:effectLst/>
                <a:latin typeface="+mn-lt"/>
                <a:ea typeface="+mn-ea"/>
                <a:cs typeface="+mn-cs"/>
              </a:rPr>
              <a:t> bijzonderheden</a:t>
            </a:r>
            <a:endParaRPr lang="nl-NL" sz="1200" b="1" i="0" u="none" strike="noStrike" kern="1200" baseline="0" dirty="0" smtClean="0">
              <a:solidFill>
                <a:schemeClr val="tx1"/>
              </a:solidFill>
              <a:latin typeface="+mn-lt"/>
              <a:ea typeface="+mn-ea"/>
              <a:cs typeface="+mn-cs"/>
            </a:endParaRPr>
          </a:p>
          <a:p>
            <a:r>
              <a:rPr lang="nl-NL" sz="1200" b="0" i="0" u="none" strike="noStrike" kern="1200" baseline="0" dirty="0" smtClean="0">
                <a:solidFill>
                  <a:schemeClr val="tx1"/>
                </a:solidFill>
                <a:latin typeface="+mn-lt"/>
                <a:ea typeface="+mn-ea"/>
                <a:cs typeface="+mn-cs"/>
              </a:rPr>
              <a:t>Bij tegenstrijdigheid tussen de Vraagspecificatie en bijlage G, gaat bijlage G boven de Vraagspecificatie zoals opgenomen onder b. </a:t>
            </a:r>
          </a:p>
          <a:p>
            <a:r>
              <a:rPr lang="nl-NL" sz="1200" b="0" i="0" u="none" strike="noStrike" kern="1200" baseline="0" dirty="0" smtClean="0">
                <a:solidFill>
                  <a:schemeClr val="tx1"/>
                </a:solidFill>
                <a:latin typeface="+mn-lt"/>
                <a:ea typeface="+mn-ea"/>
                <a:cs typeface="+mn-cs"/>
              </a:rPr>
              <a:t>Artikel 17 BO: Partijen komen overeen dat de Opdrachtnemer verplicht is de in § 38 lid 1 UAV-GC 2005 bedoelde zekerheid te stellen voor de nakoming van zijn verplichtingen met betrekking tot de realisatie van het Werk als bedoeld in artikel 2 lid 3, </a:t>
            </a:r>
            <a:r>
              <a:rPr lang="nl-NL" sz="1200" b="0" i="0" u="none" strike="noStrike" kern="1200" baseline="0" dirty="0" err="1" smtClean="0">
                <a:solidFill>
                  <a:schemeClr val="tx1"/>
                </a:solidFill>
                <a:latin typeface="+mn-lt"/>
                <a:ea typeface="+mn-ea"/>
                <a:cs typeface="+mn-cs"/>
              </a:rPr>
              <a:t>con-form</a:t>
            </a:r>
            <a:r>
              <a:rPr lang="nl-NL" sz="1200" b="0" i="0" u="none" strike="noStrike" kern="1200" baseline="0" dirty="0" smtClean="0">
                <a:solidFill>
                  <a:schemeClr val="tx1"/>
                </a:solidFill>
                <a:latin typeface="+mn-lt"/>
                <a:ea typeface="+mn-ea"/>
                <a:cs typeface="+mn-cs"/>
              </a:rPr>
              <a:t> de bankgarantie die is opgenomen in de bij de Vraagspecificatie gevoegde annex IX. De waarde van de te stellen zekerheid is gelijk aan 5% van het in </a:t>
            </a:r>
            <a:r>
              <a:rPr lang="nl-NL" sz="1200" b="0" i="0" u="none" strike="noStrike" kern="1200" baseline="0" dirty="0" err="1" smtClean="0">
                <a:solidFill>
                  <a:schemeClr val="tx1"/>
                </a:solidFill>
                <a:latin typeface="+mn-lt"/>
                <a:ea typeface="+mn-ea"/>
                <a:cs typeface="+mn-cs"/>
              </a:rPr>
              <a:t>ar-tikel</a:t>
            </a:r>
            <a:r>
              <a:rPr lang="nl-NL" sz="1200" b="0" i="0" u="none" strike="noStrike" kern="1200" baseline="0" dirty="0" smtClean="0">
                <a:solidFill>
                  <a:schemeClr val="tx1"/>
                </a:solidFill>
                <a:latin typeface="+mn-lt"/>
                <a:ea typeface="+mn-ea"/>
                <a:cs typeface="+mn-cs"/>
              </a:rPr>
              <a:t> 2 lid 6 sub b vastgelegde totaalbedrag. </a:t>
            </a:r>
          </a:p>
          <a:p>
            <a:endParaRPr lang="nl-NL" sz="1200" b="0" i="0" u="none" strike="noStrike" kern="1200" baseline="0" dirty="0" smtClean="0">
              <a:solidFill>
                <a:schemeClr val="tx1"/>
              </a:solidFill>
              <a:latin typeface="+mn-lt"/>
              <a:ea typeface="+mn-ea"/>
              <a:cs typeface="+mn-cs"/>
            </a:endParaRPr>
          </a:p>
          <a:p>
            <a:endParaRPr lang="nl-NL" sz="1200" b="0" i="0" u="none" strike="noStrike" kern="1200" baseline="0" dirty="0" smtClean="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altLang="nl-NL" sz="1200" dirty="0" smtClean="0">
              <a:solidFill>
                <a:schemeClr val="tx1"/>
              </a:solidFill>
              <a:ea typeface="ＭＳ Ｐゴシック" panose="020B0600070205080204" pitchFamily="34"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nl-NL" altLang="nl-NL" sz="1200" dirty="0" smtClean="0">
              <a:solidFill>
                <a:schemeClr val="tx1"/>
              </a:solidFill>
              <a:ea typeface="ＭＳ Ｐゴシック" panose="020B0600070205080204" pitchFamily="34" charset="-128"/>
            </a:endParaRPr>
          </a:p>
          <a:p>
            <a:endParaRPr lang="nl-NL" altLang="nl-NL" dirty="0" smtClean="0"/>
          </a:p>
        </p:txBody>
      </p:sp>
      <p:sp>
        <p:nvSpPr>
          <p:cNvPr id="26628" name="Tijdelijke aanduiding voor dianumm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fld id="{077F4EF4-B472-4CA9-97B2-BC046EDCE5B3}" type="slidenum">
              <a:rPr lang="nl-NL" altLang="nl-NL" smtClean="0">
                <a:latin typeface="Calibri" panose="020F0502020204030204" pitchFamily="34" charset="0"/>
              </a:rPr>
              <a:pPr/>
              <a:t>9</a:t>
            </a:fld>
            <a:endParaRPr lang="nl-NL" altLang="nl-NL" smtClean="0">
              <a:latin typeface="Calibri" panose="020F0502020204030204" pitchFamily="34" charset="0"/>
            </a:endParaRPr>
          </a:p>
        </p:txBody>
      </p:sp>
    </p:spTree>
    <p:extLst>
      <p:ext uri="{BB962C8B-B14F-4D97-AF65-F5344CB8AC3E}">
        <p14:creationId xmlns:p14="http://schemas.microsoft.com/office/powerpoint/2010/main" val="12406253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None/>
            </a:pPr>
            <a:r>
              <a:rPr lang="nl-NL" u="sng" dirty="0" smtClean="0"/>
              <a:t>Ontwerpfase </a:t>
            </a:r>
            <a:r>
              <a:rPr lang="nl-NL" u="sng" dirty="0" err="1" smtClean="0"/>
              <a:t>VenR</a:t>
            </a:r>
            <a:r>
              <a:rPr lang="nl-NL" u="sng" dirty="0" smtClean="0"/>
              <a:t> (fase 1)</a:t>
            </a:r>
            <a:endParaRPr lang="nl-NL" dirty="0" smtClean="0"/>
          </a:p>
          <a:p>
            <a:pPr marL="0" indent="0">
              <a:buNone/>
            </a:pPr>
            <a:r>
              <a:rPr lang="nl-NL" dirty="0" smtClean="0"/>
              <a:t>Voor de ontwerpwerkzaamheden ten behoeve van de </a:t>
            </a:r>
            <a:r>
              <a:rPr lang="nl-NL" dirty="0" err="1" smtClean="0"/>
              <a:t>VenR</a:t>
            </a:r>
            <a:r>
              <a:rPr lang="nl-NL" dirty="0" smtClean="0"/>
              <a:t> scope in fase 1 worden door ons de functies en de totale hoeveelheid uren opgegeven. Dit doen we om het risico op strategisch inschrijven te beperken en het level </a:t>
            </a:r>
            <a:r>
              <a:rPr lang="nl-NL" dirty="0" err="1" smtClean="0"/>
              <a:t>playing</a:t>
            </a:r>
            <a:r>
              <a:rPr lang="nl-NL" dirty="0" smtClean="0"/>
              <a:t> field te waarborgen.</a:t>
            </a:r>
          </a:p>
          <a:p>
            <a:pPr marL="0" indent="0">
              <a:buNone/>
            </a:pPr>
            <a:r>
              <a:rPr lang="nl-NL" dirty="0" smtClean="0"/>
              <a:t>De gegadigden dienen voor gunning de bijbehorende uurtarieven op te geven. Dit resulteert in een totaalbedrag aan engineering.</a:t>
            </a:r>
          </a:p>
          <a:p>
            <a:pPr marL="0" indent="0">
              <a:buNone/>
            </a:pPr>
            <a:r>
              <a:rPr lang="nl-NL" dirty="0" smtClean="0"/>
              <a:t>Na gunning vormen deze tarieven de basis bij het verrekenen van de werkelijke inzet. </a:t>
            </a:r>
          </a:p>
          <a:p>
            <a:pPr marL="0" indent="0">
              <a:buNone/>
            </a:pPr>
            <a:endParaRPr lang="nl-NL" dirty="0" smtClean="0"/>
          </a:p>
          <a:p>
            <a:pPr marL="0" indent="0">
              <a:buNone/>
            </a:pPr>
            <a:r>
              <a:rPr lang="nl-NL" u="sng" dirty="0" smtClean="0"/>
              <a:t>Uitvoeringsfase </a:t>
            </a:r>
            <a:r>
              <a:rPr lang="nl-NL" u="sng" dirty="0" err="1" smtClean="0"/>
              <a:t>VenR</a:t>
            </a:r>
            <a:r>
              <a:rPr lang="nl-NL" u="sng" dirty="0" smtClean="0"/>
              <a:t> (fase 2)</a:t>
            </a:r>
            <a:endParaRPr lang="nl-NL" dirty="0" smtClean="0"/>
          </a:p>
          <a:p>
            <a:pPr marL="0" indent="0">
              <a:buNone/>
            </a:pPr>
            <a:r>
              <a:rPr lang="nl-NL" dirty="0" smtClean="0"/>
              <a:t>Voor de bepaling van het prijselement van de uitvoering van de </a:t>
            </a:r>
            <a:r>
              <a:rPr lang="nl-NL" dirty="0" err="1" smtClean="0"/>
              <a:t>VenR</a:t>
            </a:r>
            <a:r>
              <a:rPr lang="nl-NL" dirty="0" smtClean="0"/>
              <a:t> scope in fase 2 wordt gewerkt volgens het principe ‘inschrijven met onzekerheden’. Hierbij wordt gebruik gemaakt van L-, T- en U-waarden. </a:t>
            </a:r>
          </a:p>
          <a:p>
            <a:pPr marL="0" indent="0">
              <a:buNone/>
            </a:pPr>
            <a:r>
              <a:rPr lang="nl-NL" dirty="0" smtClean="0"/>
              <a:t>Het principe van ‘inschrijven met onzekerheden’ heeft voor gegadigde het voordeel dat:</a:t>
            </a:r>
          </a:p>
          <a:p>
            <a:pPr lvl="0"/>
            <a:r>
              <a:rPr lang="nl-NL" dirty="0" smtClean="0"/>
              <a:t>het inschrijvingsrisico beperkt wordt;</a:t>
            </a:r>
          </a:p>
          <a:p>
            <a:pPr lvl="0"/>
            <a:r>
              <a:rPr lang="nl-NL" dirty="0" smtClean="0"/>
              <a:t>een beperking van de tenderinspanning.</a:t>
            </a:r>
          </a:p>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11</a:t>
            </a:fld>
            <a:endParaRPr lang="nl-NL"/>
          </a:p>
        </p:txBody>
      </p:sp>
    </p:spTree>
    <p:extLst>
      <p:ext uri="{BB962C8B-B14F-4D97-AF65-F5344CB8AC3E}">
        <p14:creationId xmlns:p14="http://schemas.microsoft.com/office/powerpoint/2010/main" val="35217703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indent="0">
              <a:buNone/>
            </a:pPr>
            <a:r>
              <a:rPr lang="nl-NL" sz="1400" dirty="0" smtClean="0">
                <a:solidFill>
                  <a:srgbClr val="0070C0"/>
                </a:solidFill>
              </a:rPr>
              <a:t>Eis FM130 in de Vraagspecificatie Proces:</a:t>
            </a:r>
          </a:p>
          <a:p>
            <a:pPr marL="0" indent="0">
              <a:buNone/>
            </a:pPr>
            <a:r>
              <a:rPr lang="nl-NL" sz="1400" i="1" dirty="0" smtClean="0">
                <a:solidFill>
                  <a:srgbClr val="0070C0"/>
                </a:solidFill>
              </a:rPr>
              <a:t>In de detailbegroting dient per tunnel te zijn aangegeven:</a:t>
            </a:r>
          </a:p>
          <a:p>
            <a:pPr marL="0" lvl="0" indent="0">
              <a:buNone/>
            </a:pPr>
            <a:r>
              <a:rPr lang="nl-NL" sz="1400" i="1" dirty="0" smtClean="0">
                <a:solidFill>
                  <a:srgbClr val="0070C0"/>
                </a:solidFill>
              </a:rPr>
              <a:t>2. onderbouwing van de in de Staat van ontleding van de opdrachtsom opgegeven T-waardes:</a:t>
            </a:r>
          </a:p>
          <a:p>
            <a:pPr lvl="1"/>
            <a:r>
              <a:rPr lang="nl-NL" sz="1400" i="1" dirty="0" smtClean="0">
                <a:solidFill>
                  <a:srgbClr val="0070C0"/>
                </a:solidFill>
              </a:rPr>
              <a:t>de hierbij aangehouden uitgangspunten, zowel kwalitatief als kwantitatief;</a:t>
            </a:r>
          </a:p>
          <a:p>
            <a:pPr lvl="1"/>
            <a:r>
              <a:rPr lang="nl-NL" sz="1400" i="1" dirty="0" smtClean="0">
                <a:solidFill>
                  <a:srgbClr val="0070C0"/>
                </a:solidFill>
              </a:rPr>
              <a:t>de risico’s die mogelijk leiden tot hogere kosten dan de opgegeven T-waarde;</a:t>
            </a:r>
          </a:p>
          <a:p>
            <a:pPr lvl="1"/>
            <a:r>
              <a:rPr lang="nl-NL" sz="1400" i="1" dirty="0" smtClean="0">
                <a:solidFill>
                  <a:srgbClr val="0070C0"/>
                </a:solidFill>
              </a:rPr>
              <a:t>en de beheersmaatregelen waarmee Opdrachtnemer ervoor zorgt onder de U-waarde te blijven;</a:t>
            </a:r>
          </a:p>
          <a:p>
            <a:pPr marL="0" indent="0">
              <a:buNone/>
            </a:pPr>
            <a:endParaRPr lang="nl-NL" sz="1200" dirty="0" smtClean="0">
              <a:solidFill>
                <a:srgbClr val="0070C0"/>
              </a:solidFill>
            </a:endParaRPr>
          </a:p>
          <a:p>
            <a:pPr marL="0" indent="0">
              <a:buNone/>
            </a:pPr>
            <a:r>
              <a:rPr lang="nl-NL" sz="1200" dirty="0" smtClean="0">
                <a:solidFill>
                  <a:srgbClr val="0070C0"/>
                </a:solidFill>
              </a:rPr>
              <a:t>Eis FM195 in de Vraagspecificatie Proces:</a:t>
            </a:r>
            <a:endParaRPr lang="nl-NL" sz="1200" dirty="0" smtClean="0"/>
          </a:p>
          <a:p>
            <a:pPr marL="0" indent="0">
              <a:buNone/>
            </a:pPr>
            <a:r>
              <a:rPr lang="nl-NL" sz="1200" i="1" dirty="0" smtClean="0">
                <a:solidFill>
                  <a:srgbClr val="0070C0"/>
                </a:solidFill>
              </a:rPr>
              <a:t>Indien de Opdrachtnemer gebruik wil maken van de bij inschrijving opgegeven bandbreedte (L- en U-waarde) dient Opdrachtnemer hiervoor tijdens het ontwerpoverleg een onderbouwd voorstel ter Acceptatie voor te leggen aan de Opdrachtgever. </a:t>
            </a:r>
          </a:p>
          <a:p>
            <a:pPr marL="0" indent="0">
              <a:buNone/>
            </a:pPr>
            <a:r>
              <a:rPr lang="nl-NL" sz="1200" i="1" dirty="0" smtClean="0">
                <a:solidFill>
                  <a:srgbClr val="0070C0"/>
                </a:solidFill>
              </a:rPr>
              <a:t>De Opdrachtgever zal bij de beoordeling van dit voorstel onder andere kijken naar hetgeen Opdrachtnemer over punt 2 uit eis FM130 van de Vraagspecificatie Proces heeft vastgelegd in de geaccepteerde detailbegroting en hetgeen Opdrachtnemer heeft aangeboden op het BPKV-criteria 1.3 ‘Financiële beheersing 1 en 2.</a:t>
            </a:r>
          </a:p>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12</a:t>
            </a:fld>
            <a:endParaRPr lang="nl-NL"/>
          </a:p>
        </p:txBody>
      </p:sp>
    </p:spTree>
    <p:extLst>
      <p:ext uri="{BB962C8B-B14F-4D97-AF65-F5344CB8AC3E}">
        <p14:creationId xmlns:p14="http://schemas.microsoft.com/office/powerpoint/2010/main" val="152898627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nl-NL" altLang="nl-NL" smtClean="0"/>
          </a:p>
        </p:txBody>
      </p:sp>
    </p:spTree>
    <p:extLst>
      <p:ext uri="{BB962C8B-B14F-4D97-AF65-F5344CB8AC3E}">
        <p14:creationId xmlns:p14="http://schemas.microsoft.com/office/powerpoint/2010/main" val="5598897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a:xfrm>
            <a:off x="685800" y="1143000"/>
            <a:ext cx="5486400" cy="3086100"/>
          </a:xfrm>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DE501649-886C-4324-AD4C-E61C88D47728}" type="slidenum">
              <a:rPr lang="nl-NL" smtClean="0"/>
              <a:t>43</a:t>
            </a:fld>
            <a:endParaRPr lang="nl-NL"/>
          </a:p>
        </p:txBody>
      </p:sp>
    </p:spTree>
    <p:extLst>
      <p:ext uri="{BB962C8B-B14F-4D97-AF65-F5344CB8AC3E}">
        <p14:creationId xmlns:p14="http://schemas.microsoft.com/office/powerpoint/2010/main" val="18247100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bwMode="auto">
          <a:xfrm>
            <a:off x="685800" y="1143000"/>
            <a:ext cx="5486400" cy="30861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nl-NL" altLang="nl-NL" smtClean="0"/>
          </a:p>
        </p:txBody>
      </p:sp>
    </p:spTree>
    <p:extLst>
      <p:ext uri="{BB962C8B-B14F-4D97-AF65-F5344CB8AC3E}">
        <p14:creationId xmlns:p14="http://schemas.microsoft.com/office/powerpoint/2010/main" val="36296239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bg>
      <p:bgPr>
        <a:solidFill>
          <a:schemeClr val="accent2"/>
        </a:solidFill>
        <a:effectLst/>
      </p:bgPr>
    </p:bg>
    <p:spTree>
      <p:nvGrpSpPr>
        <p:cNvPr id="1" name=""/>
        <p:cNvGrpSpPr/>
        <p:nvPr/>
      </p:nvGrpSpPr>
      <p:grpSpPr>
        <a:xfrm>
          <a:off x="0" y="0"/>
          <a:ext cx="0" cy="0"/>
          <a:chOff x="0" y="0"/>
          <a:chExt cx="0" cy="0"/>
        </a:xfrm>
      </p:grpSpPr>
      <p:sp>
        <p:nvSpPr>
          <p:cNvPr id="30" name="Vrije vorm: vorm 29">
            <a:extLst>
              <a:ext uri="{FF2B5EF4-FFF2-40B4-BE49-F238E27FC236}">
                <a16:creationId xmlns:a16="http://schemas.microsoft.com/office/drawing/2014/main" id="{FB7BC648-3F3A-4FE6-B474-FF08AD16EC55}"/>
              </a:ext>
            </a:extLst>
          </p:cNvPr>
          <p:cNvSpPr/>
          <p:nvPr userDrawn="1"/>
        </p:nvSpPr>
        <p:spPr>
          <a:xfrm>
            <a:off x="0" y="0"/>
            <a:ext cx="6096000" cy="6858000"/>
          </a:xfrm>
          <a:custGeom>
            <a:avLst/>
            <a:gdLst>
              <a:gd name="connsiteX0" fmla="*/ 0 w 6096000"/>
              <a:gd name="connsiteY0" fmla="*/ 0 h 6858000"/>
              <a:gd name="connsiteX1" fmla="*/ 5850001 w 6096000"/>
              <a:gd name="connsiteY1" fmla="*/ 0 h 6858000"/>
              <a:gd name="connsiteX2" fmla="*/ 5850001 w 6096000"/>
              <a:gd name="connsiteY2" fmla="*/ 975600 h 6858000"/>
              <a:gd name="connsiteX3" fmla="*/ 6096000 w 6096000"/>
              <a:gd name="connsiteY3" fmla="*/ 975600 h 6858000"/>
              <a:gd name="connsiteX4" fmla="*/ 6096000 w 6096000"/>
              <a:gd name="connsiteY4" fmla="*/ 6858000 h 6858000"/>
              <a:gd name="connsiteX5" fmla="*/ 0 w 6096000"/>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6000" h="6858000">
                <a:moveTo>
                  <a:pt x="0" y="0"/>
                </a:moveTo>
                <a:lnTo>
                  <a:pt x="5850001" y="0"/>
                </a:lnTo>
                <a:lnTo>
                  <a:pt x="5850001" y="975600"/>
                </a:lnTo>
                <a:lnTo>
                  <a:pt x="6096000" y="975600"/>
                </a:lnTo>
                <a:lnTo>
                  <a:pt x="60960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p>
        </p:txBody>
      </p:sp>
      <p:sp>
        <p:nvSpPr>
          <p:cNvPr id="24" name="Ondertitel 2"/>
          <p:cNvSpPr>
            <a:spLocks noGrp="1"/>
          </p:cNvSpPr>
          <p:nvPr>
            <p:ph type="subTitle" idx="1" hasCustomPrompt="1"/>
          </p:nvPr>
        </p:nvSpPr>
        <p:spPr>
          <a:xfrm>
            <a:off x="6552000" y="3657600"/>
            <a:ext cx="5004000" cy="1828800"/>
          </a:xfrm>
        </p:spPr>
        <p:txBody>
          <a:bodyPr lIns="0" tIns="0" rIns="0" bIns="0"/>
          <a:lstStyle>
            <a:lvl1pPr marL="0" indent="0" algn="l">
              <a:spcBef>
                <a:spcPts val="0"/>
              </a:spcBef>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25" name="Tijdelijke aanduiding voor tekst 16"/>
          <p:cNvSpPr>
            <a:spLocks noGrp="1"/>
          </p:cNvSpPr>
          <p:nvPr>
            <p:ph type="body" sz="quarter" idx="21" hasCustomPrompt="1"/>
          </p:nvPr>
        </p:nvSpPr>
        <p:spPr>
          <a:xfrm>
            <a:off x="6552000" y="5486402"/>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hasCustomPrompt="1"/>
          </p:nvPr>
        </p:nvSpPr>
        <p:spPr>
          <a:xfrm>
            <a:off x="6552000" y="2120417"/>
            <a:ext cx="5004000" cy="1403350"/>
          </a:xfrm>
        </p:spPr>
        <p:txBody>
          <a:bodyPr tIns="0" bIns="0" anchor="b">
            <a:normAutofit/>
          </a:bodyPr>
          <a:lstStyle>
            <a:lvl1pPr algn="l">
              <a:defRPr sz="3600">
                <a:solidFill>
                  <a:schemeClr val="tx1"/>
                </a:solidFill>
              </a:defRPr>
            </a:lvl1pPr>
          </a:lstStyle>
          <a:p>
            <a:r>
              <a:rPr lang="nl-NL" dirty="0"/>
              <a:t>Klik om een titel in te voegen</a:t>
            </a:r>
          </a:p>
        </p:txBody>
      </p:sp>
      <p:sp>
        <p:nvSpPr>
          <p:cNvPr id="9" name="Tijdelijke aanduiding voor tekst 8">
            <a:extLst>
              <a:ext uri="{FF2B5EF4-FFF2-40B4-BE49-F238E27FC236}">
                <a16:creationId xmlns:a16="http://schemas.microsoft.com/office/drawing/2014/main" id="{BCE3D936-01A5-42C9-A617-17B3B8FB8C54}"/>
              </a:ext>
            </a:extLst>
          </p:cNvPr>
          <p:cNvSpPr>
            <a:spLocks noGrp="1"/>
          </p:cNvSpPr>
          <p:nvPr>
            <p:ph type="body" sz="quarter" idx="25" hasCustomPrompt="1"/>
          </p:nvPr>
        </p:nvSpPr>
        <p:spPr>
          <a:xfrm>
            <a:off x="6552000" y="5808477"/>
            <a:ext cx="5004000" cy="345651"/>
          </a:xfrm>
        </p:spPr>
        <p:txBody>
          <a:bodyPr>
            <a:normAutofit/>
          </a:bodyPr>
          <a:lstStyle>
            <a:lvl1pPr marL="0" indent="0">
              <a:lnSpc>
                <a:spcPct val="100000"/>
              </a:lnSpc>
              <a:spcBef>
                <a:spcPts val="0"/>
              </a:spcBef>
              <a:buNone/>
              <a:defRPr sz="1600"/>
            </a:lvl1pPr>
          </a:lstStyle>
          <a:p>
            <a:pPr lvl="0"/>
            <a:r>
              <a:rPr lang="nl-NL" dirty="0"/>
              <a:t>Datum presentatie</a:t>
            </a:r>
          </a:p>
        </p:txBody>
      </p:sp>
      <p:sp>
        <p:nvSpPr>
          <p:cNvPr id="11" name="Vertrouwelijkheidsniveau">
            <a:extLst>
              <a:ext uri="{FF2B5EF4-FFF2-40B4-BE49-F238E27FC236}">
                <a16:creationId xmlns:a16="http://schemas.microsoft.com/office/drawing/2014/main" id="{D6028795-C409-40A9-B428-B0AF6EBB642E}"/>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12" name="Tijdelijke aanduiding voor dianummer 11">
            <a:extLst>
              <a:ext uri="{FF2B5EF4-FFF2-40B4-BE49-F238E27FC236}">
                <a16:creationId xmlns:a16="http://schemas.microsoft.com/office/drawing/2014/main" id="{41FD69D9-3E06-4876-9F73-71B6B351D2BE}"/>
              </a:ext>
            </a:extLst>
          </p:cNvPr>
          <p:cNvSpPr>
            <a:spLocks noGrp="1"/>
          </p:cNvSpPr>
          <p:nvPr>
            <p:ph type="sldNum" sz="quarter" idx="27"/>
          </p:nvPr>
        </p:nvSpPr>
        <p:spPr>
          <a:xfrm>
            <a:off x="11048400" y="6528572"/>
            <a:ext cx="511200" cy="183600"/>
          </a:xfrm>
        </p:spPr>
        <p:txBody>
          <a:bodyPr/>
          <a:lstStyle/>
          <a:p>
            <a:fld id="{6C93B359-CF0D-4389-949E-16A33FCBB3EC}" type="slidenum">
              <a:rPr lang="nl-NL" smtClean="0"/>
              <a:t>‹nr.›</a:t>
            </a:fld>
            <a:endParaRPr lang="nl-NL" dirty="0"/>
          </a:p>
        </p:txBody>
      </p:sp>
      <p:pic>
        <p:nvPicPr>
          <p:cNvPr id="10" name="LogoLandmacht"/>
          <p:cNvPicPr>
            <a:picLocks noChangeAspect="1" noChangeArrowheads="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9280" y="1175"/>
            <a:ext cx="12173437" cy="19994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59736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fbeelding horizontaal geel">
    <p:bg>
      <p:bgPr>
        <a:solidFill>
          <a:schemeClr val="accent2"/>
        </a:solidFill>
        <a:effectLst/>
      </p:bgPr>
    </p:bg>
    <p:spTree>
      <p:nvGrpSpPr>
        <p:cNvPr id="1" name=""/>
        <p:cNvGrpSpPr/>
        <p:nvPr/>
      </p:nvGrpSpPr>
      <p:grpSpPr>
        <a:xfrm>
          <a:off x="0" y="0"/>
          <a:ext cx="0" cy="0"/>
          <a:chOff x="0" y="0"/>
          <a:chExt cx="0" cy="0"/>
        </a:xfrm>
      </p:grpSpPr>
      <p:sp>
        <p:nvSpPr>
          <p:cNvPr id="4" name="Tijdelijke aanduiding voor afbeelding 3">
            <a:extLst>
              <a:ext uri="{FF2B5EF4-FFF2-40B4-BE49-F238E27FC236}">
                <a16:creationId xmlns:a16="http://schemas.microsoft.com/office/drawing/2014/main" id="{E40B2573-7117-47DC-A1FC-56A832A1E9D3}"/>
              </a:ext>
            </a:extLst>
          </p:cNvPr>
          <p:cNvSpPr>
            <a:spLocks noGrp="1"/>
          </p:cNvSpPr>
          <p:nvPr>
            <p:ph type="pic" sz="quarter" idx="10" hasCustomPrompt="1"/>
          </p:nvPr>
        </p:nvSpPr>
        <p:spPr>
          <a:xfrm>
            <a:off x="0" y="3429000"/>
            <a:ext cx="12192000" cy="3429000"/>
          </a:xfrm>
          <a:solidFill>
            <a:schemeClr val="tx1">
              <a:lumMod val="85000"/>
            </a:schemeClr>
          </a:solidFill>
        </p:spPr>
        <p:txBody>
          <a:bodyPr tIns="1080000" anchor="t" anchorCtr="1"/>
          <a:lstStyle>
            <a:lvl1pPr marL="0" marR="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solidFill>
                  <a:schemeClr val="bg1"/>
                </a:solidFill>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
        <p:nvSpPr>
          <p:cNvPr id="6" name="Tijdelijke aanduiding voor dianummer 5">
            <a:extLst>
              <a:ext uri="{FF2B5EF4-FFF2-40B4-BE49-F238E27FC236}">
                <a16:creationId xmlns:a16="http://schemas.microsoft.com/office/drawing/2014/main" id="{C27AD964-7CC1-4105-95CD-B7149718814C}"/>
              </a:ext>
            </a:extLst>
          </p:cNvPr>
          <p:cNvSpPr>
            <a:spLocks noGrp="1"/>
          </p:cNvSpPr>
          <p:nvPr>
            <p:ph type="sldNum" sz="quarter" idx="11"/>
          </p:nvPr>
        </p:nvSpPr>
        <p:spPr/>
        <p:txBody>
          <a:bodyPr/>
          <a:lstStyle>
            <a:lvl1pPr>
              <a:defRPr>
                <a:solidFill>
                  <a:schemeClr val="bg1"/>
                </a:solidFill>
              </a:defRPr>
            </a:lvl1pPr>
          </a:lstStyle>
          <a:p>
            <a:fld id="{6C93B359-CF0D-4389-949E-16A33FCBB3EC}" type="slidenum">
              <a:rPr lang="nl-NL" smtClean="0"/>
              <a:pPr/>
              <a:t>‹nr.›</a:t>
            </a:fld>
            <a:endParaRPr lang="nl-NL" dirty="0"/>
          </a:p>
        </p:txBody>
      </p:sp>
      <p:sp>
        <p:nvSpPr>
          <p:cNvPr id="7" name="Titel 6">
            <a:extLst>
              <a:ext uri="{FF2B5EF4-FFF2-40B4-BE49-F238E27FC236}">
                <a16:creationId xmlns:a16="http://schemas.microsoft.com/office/drawing/2014/main" id="{4A879FCC-B15B-43B0-94C1-EA709F51A48D}"/>
              </a:ext>
            </a:extLst>
          </p:cNvPr>
          <p:cNvSpPr>
            <a:spLocks noGrp="1"/>
          </p:cNvSpPr>
          <p:nvPr>
            <p:ph type="title" hasCustomPrompt="1"/>
          </p:nvPr>
        </p:nvSpPr>
        <p:spPr/>
        <p:txBody>
          <a:bodyPr/>
          <a:lstStyle>
            <a:lvl1pPr>
              <a:defRPr>
                <a:solidFill>
                  <a:schemeClr val="bg1"/>
                </a:solidFill>
              </a:defRPr>
            </a:lvl1pPr>
          </a:lstStyle>
          <a:p>
            <a:r>
              <a:rPr lang="nl-NL" dirty="0"/>
              <a:t>Klik om een titel in te voegen</a:t>
            </a:r>
          </a:p>
        </p:txBody>
      </p:sp>
    </p:spTree>
    <p:extLst>
      <p:ext uri="{BB962C8B-B14F-4D97-AF65-F5344CB8AC3E}">
        <p14:creationId xmlns:p14="http://schemas.microsoft.com/office/powerpoint/2010/main" val="2315850997"/>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fbeelding">
    <p:bg>
      <p:bgPr>
        <a:solidFill>
          <a:schemeClr val="bg1"/>
        </a:solidFill>
        <a:effectLst/>
      </p:bgPr>
    </p:bg>
    <p:spTree>
      <p:nvGrpSpPr>
        <p:cNvPr id="1" name=""/>
        <p:cNvGrpSpPr/>
        <p:nvPr/>
      </p:nvGrpSpPr>
      <p:grpSpPr>
        <a:xfrm>
          <a:off x="0" y="0"/>
          <a:ext cx="0" cy="0"/>
          <a:chOff x="0" y="0"/>
          <a:chExt cx="0" cy="0"/>
        </a:xfrm>
      </p:grpSpPr>
      <p:sp>
        <p:nvSpPr>
          <p:cNvPr id="10" name="Tijdelijke aanduiding voor afbeelding 9">
            <a:extLst>
              <a:ext uri="{FF2B5EF4-FFF2-40B4-BE49-F238E27FC236}">
                <a16:creationId xmlns:a16="http://schemas.microsoft.com/office/drawing/2014/main" id="{4D76FA77-7724-405A-BCBC-F7FB2273E85D}"/>
              </a:ext>
            </a:extLst>
          </p:cNvPr>
          <p:cNvSpPr>
            <a:spLocks noGrp="1"/>
          </p:cNvSpPr>
          <p:nvPr>
            <p:ph type="pic" sz="quarter" idx="11" hasCustomPrompt="1"/>
          </p:nvPr>
        </p:nvSpPr>
        <p:spPr>
          <a:xfrm>
            <a:off x="0" y="0"/>
            <a:ext cx="12192000" cy="6858000"/>
          </a:xfrm>
          <a:custGeom>
            <a:avLst/>
            <a:gdLst>
              <a:gd name="connsiteX0" fmla="*/ 0 w 12192000"/>
              <a:gd name="connsiteY0" fmla="*/ 0 h 6858000"/>
              <a:gd name="connsiteX1" fmla="*/ 5329235 w 12192000"/>
              <a:gd name="connsiteY1" fmla="*/ 0 h 6858000"/>
              <a:gd name="connsiteX2" fmla="*/ 5848350 w 12192000"/>
              <a:gd name="connsiteY2" fmla="*/ 0 h 6858000"/>
              <a:gd name="connsiteX3" fmla="*/ 5857872 w 12192000"/>
              <a:gd name="connsiteY3" fmla="*/ 0 h 6858000"/>
              <a:gd name="connsiteX4" fmla="*/ 5857872 w 12192000"/>
              <a:gd name="connsiteY4" fmla="*/ 711998 h 6858000"/>
              <a:gd name="connsiteX5" fmla="*/ 6324600 w 12192000"/>
              <a:gd name="connsiteY5" fmla="*/ 711998 h 6858000"/>
              <a:gd name="connsiteX6" fmla="*/ 6324600 w 12192000"/>
              <a:gd name="connsiteY6" fmla="*/ 0 h 6858000"/>
              <a:gd name="connsiteX7" fmla="*/ 12192000 w 12192000"/>
              <a:gd name="connsiteY7" fmla="*/ 0 h 6858000"/>
              <a:gd name="connsiteX8" fmla="*/ 12192000 w 12192000"/>
              <a:gd name="connsiteY8" fmla="*/ 6858000 h 6858000"/>
              <a:gd name="connsiteX9" fmla="*/ 6324600 w 12192000"/>
              <a:gd name="connsiteY9" fmla="*/ 6858000 h 6858000"/>
              <a:gd name="connsiteX10" fmla="*/ 584835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5329235" y="0"/>
                </a:lnTo>
                <a:lnTo>
                  <a:pt x="5848350" y="0"/>
                </a:lnTo>
                <a:lnTo>
                  <a:pt x="5857872" y="0"/>
                </a:lnTo>
                <a:lnTo>
                  <a:pt x="5857872" y="711998"/>
                </a:lnTo>
                <a:lnTo>
                  <a:pt x="6324600" y="711998"/>
                </a:lnTo>
                <a:lnTo>
                  <a:pt x="6324600" y="0"/>
                </a:lnTo>
                <a:lnTo>
                  <a:pt x="12192000" y="0"/>
                </a:lnTo>
                <a:lnTo>
                  <a:pt x="12192000" y="6858000"/>
                </a:lnTo>
                <a:lnTo>
                  <a:pt x="6324600" y="6858000"/>
                </a:lnTo>
                <a:lnTo>
                  <a:pt x="5848350" y="6858000"/>
                </a:lnTo>
                <a:lnTo>
                  <a:pt x="0" y="6858000"/>
                </a:lnTo>
                <a:close/>
              </a:path>
            </a:pathLst>
          </a:custGeom>
          <a:solidFill>
            <a:schemeClr val="bg1">
              <a:lumMod val="85000"/>
            </a:schemeClr>
          </a:solidFill>
        </p:spPr>
        <p:txBody>
          <a:bodyPr wrap="square" tIns="2520000" anchor="t" anchorCtr="1">
            <a:noAutofit/>
          </a:bodyPr>
          <a:lstStyle>
            <a:lvl1pPr marL="0" marR="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
        <p:nvSpPr>
          <p:cNvPr id="5" name="Titel 4"/>
          <p:cNvSpPr>
            <a:spLocks noGrp="1"/>
          </p:cNvSpPr>
          <p:nvPr>
            <p:ph type="title" hasCustomPrompt="1"/>
          </p:nvPr>
        </p:nvSpPr>
        <p:spPr>
          <a:xfrm>
            <a:off x="0" y="5153776"/>
            <a:ext cx="12192000" cy="576000"/>
          </a:xfrm>
          <a:solidFill>
            <a:schemeClr val="accent2"/>
          </a:solidFill>
        </p:spPr>
        <p:txBody>
          <a:bodyPr lIns="630000" anchor="ctr" anchorCtr="0">
            <a:noAutofit/>
          </a:bodyPr>
          <a:lstStyle>
            <a:lvl1pPr algn="l">
              <a:defRPr sz="3200">
                <a:solidFill>
                  <a:schemeClr val="tx1"/>
                </a:solidFill>
              </a:defRPr>
            </a:lvl1pPr>
          </a:lstStyle>
          <a:p>
            <a:r>
              <a:rPr lang="nl-NL" dirty="0"/>
              <a:t>Klik om een naam in te voegen</a:t>
            </a:r>
          </a:p>
        </p:txBody>
      </p:sp>
      <p:sp>
        <p:nvSpPr>
          <p:cNvPr id="3" name="Tijdelijke aanduiding voor tekst 2"/>
          <p:cNvSpPr>
            <a:spLocks noGrp="1"/>
          </p:cNvSpPr>
          <p:nvPr>
            <p:ph type="body" sz="quarter" idx="10" hasCustomPrompt="1"/>
          </p:nvPr>
        </p:nvSpPr>
        <p:spPr>
          <a:xfrm>
            <a:off x="0" y="5825413"/>
            <a:ext cx="12192000" cy="396000"/>
          </a:xfrm>
          <a:solidFill>
            <a:schemeClr val="bg1"/>
          </a:solidFill>
        </p:spPr>
        <p:txBody>
          <a:bodyPr lIns="630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dirty="0"/>
              <a:t>Klik om functie of project in te voegen</a:t>
            </a:r>
          </a:p>
        </p:txBody>
      </p:sp>
      <p:sp>
        <p:nvSpPr>
          <p:cNvPr id="12" name="Tijdelijke aanduiding voor dianummer 11">
            <a:extLst>
              <a:ext uri="{FF2B5EF4-FFF2-40B4-BE49-F238E27FC236}">
                <a16:creationId xmlns:a16="http://schemas.microsoft.com/office/drawing/2014/main" id="{49EE6DDE-E144-43EA-A883-E219AA865806}"/>
              </a:ext>
            </a:extLst>
          </p:cNvPr>
          <p:cNvSpPr>
            <a:spLocks noGrp="1"/>
          </p:cNvSpPr>
          <p:nvPr>
            <p:ph type="sldNum" sz="quarter" idx="12"/>
          </p:nvPr>
        </p:nvSpPr>
        <p:spPr/>
        <p:txBody>
          <a:bodyPr/>
          <a:lstStyle/>
          <a:p>
            <a:fld id="{6C93B359-CF0D-4389-949E-16A33FCBB3EC}" type="slidenum">
              <a:rPr lang="nl-NL" smtClean="0"/>
              <a:pPr/>
              <a:t>‹nr.›</a:t>
            </a:fld>
            <a:endParaRPr lang="nl-NL" dirty="0"/>
          </a:p>
        </p:txBody>
      </p:sp>
    </p:spTree>
    <p:extLst>
      <p:ext uri="{BB962C8B-B14F-4D97-AF65-F5344CB8AC3E}">
        <p14:creationId xmlns:p14="http://schemas.microsoft.com/office/powerpoint/2010/main" val="992402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act ">
    <p:bg>
      <p:bgPr>
        <a:solidFill>
          <a:schemeClr val="accent2"/>
        </a:solidFill>
        <a:effectLst/>
      </p:bgPr>
    </p:bg>
    <p:spTree>
      <p:nvGrpSpPr>
        <p:cNvPr id="1" name=""/>
        <p:cNvGrpSpPr/>
        <p:nvPr/>
      </p:nvGrpSpPr>
      <p:grpSpPr>
        <a:xfrm>
          <a:off x="0" y="0"/>
          <a:ext cx="0" cy="0"/>
          <a:chOff x="0" y="0"/>
          <a:chExt cx="0" cy="0"/>
        </a:xfrm>
      </p:grpSpPr>
      <p:sp>
        <p:nvSpPr>
          <p:cNvPr id="17" name="Vrije vorm: vorm 16">
            <a:extLst>
              <a:ext uri="{FF2B5EF4-FFF2-40B4-BE49-F238E27FC236}">
                <a16:creationId xmlns:a16="http://schemas.microsoft.com/office/drawing/2014/main" id="{CE883B12-7812-4AB5-9452-637027F74772}"/>
              </a:ext>
            </a:extLst>
          </p:cNvPr>
          <p:cNvSpPr/>
          <p:nvPr userDrawn="1"/>
        </p:nvSpPr>
        <p:spPr>
          <a:xfrm>
            <a:off x="0" y="0"/>
            <a:ext cx="6096000" cy="6858000"/>
          </a:xfrm>
          <a:custGeom>
            <a:avLst/>
            <a:gdLst>
              <a:gd name="connsiteX0" fmla="*/ 0 w 6096000"/>
              <a:gd name="connsiteY0" fmla="*/ 0 h 6858000"/>
              <a:gd name="connsiteX1" fmla="*/ 5360191 w 6096000"/>
              <a:gd name="connsiteY1" fmla="*/ 0 h 6858000"/>
              <a:gd name="connsiteX2" fmla="*/ 5850001 w 6096000"/>
              <a:gd name="connsiteY2" fmla="*/ 0 h 6858000"/>
              <a:gd name="connsiteX3" fmla="*/ 5862635 w 6096000"/>
              <a:gd name="connsiteY3" fmla="*/ 0 h 6858000"/>
              <a:gd name="connsiteX4" fmla="*/ 5862635 w 6096000"/>
              <a:gd name="connsiteY4" fmla="*/ 709612 h 6858000"/>
              <a:gd name="connsiteX5" fmla="*/ 6096000 w 6096000"/>
              <a:gd name="connsiteY5" fmla="*/ 709612 h 6858000"/>
              <a:gd name="connsiteX6" fmla="*/ 6096000 w 6096000"/>
              <a:gd name="connsiteY6" fmla="*/ 975600 h 6858000"/>
              <a:gd name="connsiteX7" fmla="*/ 6096000 w 6096000"/>
              <a:gd name="connsiteY7" fmla="*/ 1102518 h 6858000"/>
              <a:gd name="connsiteX8" fmla="*/ 6096000 w 6096000"/>
              <a:gd name="connsiteY8" fmla="*/ 6858000 h 6858000"/>
              <a:gd name="connsiteX9" fmla="*/ 0 w 60960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0" h="6858000">
                <a:moveTo>
                  <a:pt x="0" y="0"/>
                </a:moveTo>
                <a:lnTo>
                  <a:pt x="5360191" y="0"/>
                </a:lnTo>
                <a:lnTo>
                  <a:pt x="5850001" y="0"/>
                </a:lnTo>
                <a:lnTo>
                  <a:pt x="5862635" y="0"/>
                </a:lnTo>
                <a:lnTo>
                  <a:pt x="5862635" y="709612"/>
                </a:lnTo>
                <a:lnTo>
                  <a:pt x="6096000" y="709612"/>
                </a:lnTo>
                <a:lnTo>
                  <a:pt x="6096000" y="975600"/>
                </a:lnTo>
                <a:lnTo>
                  <a:pt x="6096000" y="1102518"/>
                </a:lnTo>
                <a:lnTo>
                  <a:pt x="6096000"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sz="1800"/>
          </a:p>
        </p:txBody>
      </p:sp>
      <p:sp>
        <p:nvSpPr>
          <p:cNvPr id="18" name="Tijdelijke aanduiding voor tekst 13"/>
          <p:cNvSpPr>
            <a:spLocks noGrp="1"/>
          </p:cNvSpPr>
          <p:nvPr>
            <p:ph type="body" sz="quarter" idx="13" hasCustomPrompt="1"/>
          </p:nvPr>
        </p:nvSpPr>
        <p:spPr>
          <a:xfrm>
            <a:off x="7176286" y="2286000"/>
            <a:ext cx="4382303" cy="691884"/>
          </a:xfrm>
        </p:spPr>
        <p:txBody>
          <a:bodyPr numCol="1" spcCol="180000" anchor="ctr" anchorCtr="0">
            <a:normAutofit/>
          </a:bodyPr>
          <a:lstStyle>
            <a:lvl1pPr marL="0" indent="0">
              <a:buNone/>
              <a:defRPr sz="2000" i="0">
                <a:solidFill>
                  <a:schemeClr val="tx1"/>
                </a:solidFill>
              </a:defRPr>
            </a:lvl1pPr>
          </a:lstStyle>
          <a:p>
            <a:pPr lvl="0"/>
            <a:r>
              <a:rPr lang="nl-NL" dirty="0"/>
              <a:t>Klik om gegevens afzender in te voegen</a:t>
            </a:r>
          </a:p>
        </p:txBody>
      </p:sp>
      <p:sp>
        <p:nvSpPr>
          <p:cNvPr id="19" name="Tijdelijke aanduiding voor tekst 13"/>
          <p:cNvSpPr>
            <a:spLocks noGrp="1"/>
          </p:cNvSpPr>
          <p:nvPr>
            <p:ph type="body" sz="quarter" idx="17" hasCustomPrompt="1"/>
          </p:nvPr>
        </p:nvSpPr>
        <p:spPr>
          <a:xfrm>
            <a:off x="7176286" y="3079487"/>
            <a:ext cx="4382303" cy="691884"/>
          </a:xfrm>
        </p:spPr>
        <p:txBody>
          <a:bodyPr numCol="1" spcCol="180000" anchor="ctr" anchorCtr="0">
            <a:normAutofit/>
          </a:bodyPr>
          <a:lstStyle>
            <a:lvl1pPr marL="0" indent="0">
              <a:buNone/>
              <a:defRPr sz="2000" i="0">
                <a:solidFill>
                  <a:schemeClr val="tx1"/>
                </a:solidFill>
              </a:defRPr>
            </a:lvl1pPr>
          </a:lstStyle>
          <a:p>
            <a:pPr lvl="0"/>
            <a:r>
              <a:rPr lang="nl-NL" dirty="0"/>
              <a:t>Klik om gegevens afzender in te voegen</a:t>
            </a:r>
          </a:p>
        </p:txBody>
      </p:sp>
      <p:sp>
        <p:nvSpPr>
          <p:cNvPr id="20" name="Tijdelijke aanduiding voor tekst 13"/>
          <p:cNvSpPr>
            <a:spLocks noGrp="1"/>
          </p:cNvSpPr>
          <p:nvPr>
            <p:ph type="body" sz="quarter" idx="18" hasCustomPrompt="1"/>
          </p:nvPr>
        </p:nvSpPr>
        <p:spPr>
          <a:xfrm>
            <a:off x="7176286" y="3845506"/>
            <a:ext cx="4382303" cy="691884"/>
          </a:xfrm>
        </p:spPr>
        <p:txBody>
          <a:bodyPr numCol="1" spcCol="180000" anchor="ctr" anchorCtr="0">
            <a:normAutofit/>
          </a:bodyPr>
          <a:lstStyle>
            <a:lvl1pPr marL="0" indent="0">
              <a:buNone/>
              <a:defRPr sz="2000" i="0">
                <a:solidFill>
                  <a:schemeClr val="tx1"/>
                </a:solidFill>
              </a:defRPr>
            </a:lvl1pPr>
          </a:lstStyle>
          <a:p>
            <a:pPr lvl="0"/>
            <a:r>
              <a:rPr lang="nl-NL" dirty="0"/>
              <a:t>Klik om gegevens afzender in te voegen</a:t>
            </a:r>
          </a:p>
        </p:txBody>
      </p:sp>
      <p:sp>
        <p:nvSpPr>
          <p:cNvPr id="21" name="Tijdelijke aanduiding voor afbeelding 3"/>
          <p:cNvSpPr>
            <a:spLocks noGrp="1" noChangeAspect="1"/>
          </p:cNvSpPr>
          <p:nvPr>
            <p:ph type="pic" sz="quarter" idx="19"/>
          </p:nvPr>
        </p:nvSpPr>
        <p:spPr>
          <a:xfrm>
            <a:off x="6559201"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smtClean="0"/>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59201"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smtClean="0"/>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59201"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smtClean="0"/>
              <a:t>Klik op het pictogram als u een afbeelding wilt toevoegen</a:t>
            </a:r>
            <a:endParaRPr lang="nl-NL" dirty="0"/>
          </a:p>
        </p:txBody>
      </p:sp>
      <p:sp>
        <p:nvSpPr>
          <p:cNvPr id="3" name="Titel 2">
            <a:extLst>
              <a:ext uri="{FF2B5EF4-FFF2-40B4-BE49-F238E27FC236}">
                <a16:creationId xmlns:a16="http://schemas.microsoft.com/office/drawing/2014/main" id="{D869C57F-4252-4209-A8BC-33FAC7ADB69A}"/>
              </a:ext>
            </a:extLst>
          </p:cNvPr>
          <p:cNvSpPr>
            <a:spLocks noGrp="1"/>
          </p:cNvSpPr>
          <p:nvPr>
            <p:ph type="title" hasCustomPrompt="1"/>
          </p:nvPr>
        </p:nvSpPr>
        <p:spPr>
          <a:xfrm>
            <a:off x="630000" y="3050453"/>
            <a:ext cx="4997688" cy="1069200"/>
          </a:xfrm>
        </p:spPr>
        <p:txBody>
          <a:bodyPr/>
          <a:lstStyle>
            <a:lvl1pPr>
              <a:defRPr>
                <a:solidFill>
                  <a:schemeClr val="tx1"/>
                </a:solidFill>
              </a:defRPr>
            </a:lvl1pPr>
          </a:lstStyle>
          <a:p>
            <a:r>
              <a:rPr lang="nl-NL" dirty="0"/>
              <a:t>Type een afsluitende zin</a:t>
            </a:r>
          </a:p>
        </p:txBody>
      </p:sp>
      <p:sp>
        <p:nvSpPr>
          <p:cNvPr id="11" name="Tijdelijke aanduiding voor dianummer 10">
            <a:extLst>
              <a:ext uri="{FF2B5EF4-FFF2-40B4-BE49-F238E27FC236}">
                <a16:creationId xmlns:a16="http://schemas.microsoft.com/office/drawing/2014/main" id="{A3A163FE-BA7A-4106-9910-A643D023C9F7}"/>
              </a:ext>
            </a:extLst>
          </p:cNvPr>
          <p:cNvSpPr>
            <a:spLocks noGrp="1"/>
          </p:cNvSpPr>
          <p:nvPr>
            <p:ph type="sldNum" sz="quarter" idx="22"/>
          </p:nvPr>
        </p:nvSpPr>
        <p:spPr/>
        <p:txBody>
          <a:bodyPr/>
          <a:lstStyle/>
          <a:p>
            <a:fld id="{6C93B359-CF0D-4389-949E-16A33FCBB3EC}" type="slidenum">
              <a:rPr lang="nl-NL" smtClean="0"/>
              <a:pPr/>
              <a:t>‹nr.›</a:t>
            </a:fld>
            <a:endParaRPr lang="nl-NL" dirty="0"/>
          </a:p>
        </p:txBody>
      </p:sp>
      <p:sp>
        <p:nvSpPr>
          <p:cNvPr id="25" name="Vertrouwelijkheidsniveau">
            <a:extLst>
              <a:ext uri="{FF2B5EF4-FFF2-40B4-BE49-F238E27FC236}">
                <a16:creationId xmlns:a16="http://schemas.microsoft.com/office/drawing/2014/main" id="{CAA5CBF2-B6F9-4237-8DE7-3D9FD8FFABB1}"/>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pic>
        <p:nvPicPr>
          <p:cNvPr id="24" name="Afbeelding 23">
            <a:extLst>
              <a:ext uri="{FF2B5EF4-FFF2-40B4-BE49-F238E27FC236}">
                <a16:creationId xmlns:a16="http://schemas.microsoft.com/office/drawing/2014/main" id="{6D7B6104-9A05-4402-8182-B4559988848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3513320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Volgdia met opsommin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24000" y="1295999"/>
            <a:ext cx="11203200" cy="400110"/>
          </a:xfrm>
        </p:spPr>
        <p:txBody>
          <a:bodyPr/>
          <a:lstStyle>
            <a:lvl1pPr>
              <a:defRPr/>
            </a:lvl1pPr>
          </a:lstStyle>
          <a:p>
            <a:r>
              <a:rPr lang="nl-NL" noProof="0" dirty="0" err="1" smtClean="0"/>
              <a:t>Klik</a:t>
            </a:r>
            <a:r>
              <a:rPr lang="nl-NL" noProof="0" dirty="0" smtClean="0"/>
              <a:t> </a:t>
            </a:r>
            <a:r>
              <a:rPr lang="nl-NL" noProof="0" dirty="0" err="1" smtClean="0"/>
              <a:t>om</a:t>
            </a:r>
            <a:r>
              <a:rPr lang="nl-NL" noProof="0" dirty="0" smtClean="0"/>
              <a:t> </a:t>
            </a:r>
            <a:r>
              <a:rPr lang="nl-NL" noProof="0" dirty="0" err="1" smtClean="0"/>
              <a:t>een</a:t>
            </a:r>
            <a:r>
              <a:rPr lang="nl-NL" noProof="0" dirty="0" smtClean="0"/>
              <a:t> </a:t>
            </a:r>
            <a:r>
              <a:rPr lang="nl-NL" noProof="0" dirty="0" err="1" smtClean="0"/>
              <a:t>titel</a:t>
            </a:r>
            <a:r>
              <a:rPr lang="nl-NL" noProof="0" dirty="0" smtClean="0"/>
              <a:t> </a:t>
            </a:r>
            <a:r>
              <a:rPr lang="nl-NL" noProof="0" dirty="0" err="1" smtClean="0"/>
              <a:t>te</a:t>
            </a:r>
            <a:r>
              <a:rPr lang="nl-NL" noProof="0" dirty="0" smtClean="0"/>
              <a:t> </a:t>
            </a:r>
            <a:r>
              <a:rPr lang="nl-NL" noProof="0" dirty="0" err="1" smtClean="0"/>
              <a:t>maken</a:t>
            </a:r>
            <a:endParaRPr lang="nl-NL" noProof="0" dirty="0"/>
          </a:p>
        </p:txBody>
      </p:sp>
      <p:sp>
        <p:nvSpPr>
          <p:cNvPr id="3" name="Tijdelijke aanduiding voor datum 2"/>
          <p:cNvSpPr>
            <a:spLocks noGrp="1"/>
          </p:cNvSpPr>
          <p:nvPr>
            <p:ph type="dt" sz="half" idx="10"/>
          </p:nvPr>
        </p:nvSpPr>
        <p:spPr/>
        <p:txBody>
          <a:bodyPr/>
          <a:lstStyle/>
          <a:p>
            <a:fld id="{F49EEED1-3B2D-4DF3-84FC-6A29FAA80043}" type="datetime4">
              <a:rPr lang="nl-NL" smtClean="0">
                <a:solidFill>
                  <a:srgbClr val="000000"/>
                </a:solidFill>
              </a:rPr>
              <a:pPr/>
              <a:t>29 maart 2021</a:t>
            </a:fld>
            <a:endParaRPr lang="nl-NL" dirty="0">
              <a:solidFill>
                <a:srgbClr val="000000"/>
              </a:solidFill>
            </a:endParaRPr>
          </a:p>
        </p:txBody>
      </p:sp>
      <p:sp>
        <p:nvSpPr>
          <p:cNvPr id="7" name="Tijdelijke aanduiding voor tekst 6"/>
          <p:cNvSpPr>
            <a:spLocks noGrp="1"/>
          </p:cNvSpPr>
          <p:nvPr>
            <p:ph type="body" sz="quarter" idx="11"/>
          </p:nvPr>
        </p:nvSpPr>
        <p:spPr>
          <a:xfrm>
            <a:off x="624417" y="2070000"/>
            <a:ext cx="11203200" cy="4140000"/>
          </a:xfrm>
        </p:spPr>
        <p:txBody>
          <a:bodyPr/>
          <a:lstStyle>
            <a:lvl4pPr marL="1274763" indent="-285750">
              <a:buFont typeface="Verdana" pitchFamily="34" charset="0"/>
              <a:buChar char="–"/>
              <a:defRPr sz="1800"/>
            </a:lvl4pPr>
            <a:lvl5pPr marL="1631950" indent="-285750">
              <a:buFont typeface="Verdana" pitchFamily="34" charset="0"/>
              <a:buChar char="»"/>
              <a:defRPr/>
            </a:lvl5pPr>
          </a:lstStyle>
          <a:p>
            <a:pPr lvl="0"/>
            <a:r>
              <a:rPr lang="nl-NL" noProof="0" dirty="0" err="1" smtClean="0"/>
              <a:t>Klik</a:t>
            </a:r>
            <a:r>
              <a:rPr lang="nl-NL" noProof="0" dirty="0" smtClean="0"/>
              <a:t> </a:t>
            </a:r>
            <a:r>
              <a:rPr lang="nl-NL" noProof="0" dirty="0" err="1" smtClean="0"/>
              <a:t>om</a:t>
            </a:r>
            <a:r>
              <a:rPr lang="nl-NL" noProof="0" dirty="0" smtClean="0"/>
              <a:t> de </a:t>
            </a:r>
            <a:r>
              <a:rPr lang="nl-NL" noProof="0" dirty="0" err="1" smtClean="0"/>
              <a:t>modelstijlen</a:t>
            </a:r>
            <a:r>
              <a:rPr lang="nl-NL" noProof="0" dirty="0" smtClean="0"/>
              <a:t> </a:t>
            </a:r>
            <a:r>
              <a:rPr lang="nl-NL" noProof="0" dirty="0" err="1" smtClean="0"/>
              <a:t>te</a:t>
            </a:r>
            <a:r>
              <a:rPr lang="nl-NL" noProof="0" dirty="0" smtClean="0"/>
              <a:t> </a:t>
            </a:r>
            <a:r>
              <a:rPr lang="nl-NL" noProof="0" dirty="0" err="1" smtClean="0"/>
              <a:t>bewerken</a:t>
            </a:r>
            <a:endParaRPr lang="nl-NL" noProof="0" dirty="0" smtClean="0"/>
          </a:p>
          <a:p>
            <a:pPr lvl="1"/>
            <a:r>
              <a:rPr lang="nl-NL" noProof="0" dirty="0" err="1" smtClean="0"/>
              <a:t>Tweede</a:t>
            </a:r>
            <a:r>
              <a:rPr lang="nl-NL" noProof="0" dirty="0" smtClean="0"/>
              <a:t> </a:t>
            </a:r>
            <a:r>
              <a:rPr lang="nl-NL" noProof="0" dirty="0" err="1" smtClean="0"/>
              <a:t>niveau</a:t>
            </a:r>
            <a:endParaRPr lang="nl-NL" noProof="0" dirty="0" smtClean="0"/>
          </a:p>
          <a:p>
            <a:pPr lvl="2"/>
            <a:r>
              <a:rPr lang="nl-NL" noProof="0" dirty="0" err="1" smtClean="0"/>
              <a:t>Derde</a:t>
            </a:r>
            <a:r>
              <a:rPr lang="nl-NL" noProof="0" dirty="0" smtClean="0"/>
              <a:t> </a:t>
            </a:r>
            <a:r>
              <a:rPr lang="nl-NL" noProof="0" dirty="0" err="1" smtClean="0"/>
              <a:t>niveau</a:t>
            </a:r>
            <a:endParaRPr lang="nl-NL" noProof="0" dirty="0" smtClean="0"/>
          </a:p>
          <a:p>
            <a:pPr lvl="3"/>
            <a:r>
              <a:rPr lang="nl-NL" noProof="0" dirty="0" err="1" smtClean="0"/>
              <a:t>Vierde</a:t>
            </a:r>
            <a:r>
              <a:rPr lang="nl-NL" noProof="0" dirty="0" smtClean="0"/>
              <a:t> </a:t>
            </a:r>
            <a:r>
              <a:rPr lang="nl-NL" noProof="0" dirty="0" err="1" smtClean="0"/>
              <a:t>niveau</a:t>
            </a:r>
            <a:endParaRPr lang="nl-NL" noProof="0" dirty="0" smtClean="0"/>
          </a:p>
          <a:p>
            <a:pPr lvl="4"/>
            <a:r>
              <a:rPr lang="nl-NL" noProof="0" dirty="0" err="1" smtClean="0"/>
              <a:t>Vijfde</a:t>
            </a:r>
            <a:r>
              <a:rPr lang="nl-NL" noProof="0" dirty="0" smtClean="0"/>
              <a:t> </a:t>
            </a:r>
            <a:r>
              <a:rPr lang="nl-NL" noProof="0" dirty="0" err="1" smtClean="0"/>
              <a:t>niveau</a:t>
            </a:r>
            <a:endParaRPr lang="nl-NL" noProof="0" dirty="0"/>
          </a:p>
        </p:txBody>
      </p:sp>
    </p:spTree>
    <p:extLst>
      <p:ext uri="{BB962C8B-B14F-4D97-AF65-F5344CB8AC3E}">
        <p14:creationId xmlns:p14="http://schemas.microsoft.com/office/powerpoint/2010/main" val="35569156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lvl1pPr>
              <a:defRPr/>
            </a:lvl1pPr>
          </a:lstStyle>
          <a:p>
            <a:pPr>
              <a:defRPr/>
            </a:pPr>
            <a:r>
              <a:rPr lang="nl-NL"/>
              <a:t>21 mei 2019</a:t>
            </a:r>
          </a:p>
        </p:txBody>
      </p:sp>
      <p:sp>
        <p:nvSpPr>
          <p:cNvPr id="5" name="Tijdelijke aanduiding voor voettekst 4"/>
          <p:cNvSpPr>
            <a:spLocks noGrp="1"/>
          </p:cNvSpPr>
          <p:nvPr>
            <p:ph type="ftr" sz="quarter" idx="11"/>
          </p:nvPr>
        </p:nvSpPr>
        <p:spPr>
          <a:xfrm>
            <a:off x="4165600" y="6356351"/>
            <a:ext cx="3860800" cy="365125"/>
          </a:xfrm>
          <a:prstGeom prst="rect">
            <a:avLst/>
          </a:prstGeom>
        </p:spPr>
        <p:txBody>
          <a:bodyPr/>
          <a:lstStyle>
            <a:lvl1pPr>
              <a:defRPr>
                <a:cs typeface="Arial" charset="0"/>
              </a:defRPr>
            </a:lvl1pPr>
          </a:lstStyle>
          <a:p>
            <a:pPr>
              <a:defRPr/>
            </a:pPr>
            <a:r>
              <a:rPr lang="nl-NL"/>
              <a:t>Kick-off LTTT PU</a:t>
            </a:r>
          </a:p>
        </p:txBody>
      </p:sp>
      <p:sp>
        <p:nvSpPr>
          <p:cNvPr id="6" name="Tijdelijke aanduiding voor dianummer 5"/>
          <p:cNvSpPr>
            <a:spLocks noGrp="1"/>
          </p:cNvSpPr>
          <p:nvPr>
            <p:ph type="sldNum" sz="quarter" idx="12"/>
          </p:nvPr>
        </p:nvSpPr>
        <p:spPr>
          <a:xfrm>
            <a:off x="8737600" y="6356351"/>
            <a:ext cx="2844800" cy="365125"/>
          </a:xfrm>
          <a:prstGeom prst="rect">
            <a:avLst/>
          </a:prstGeom>
        </p:spPr>
        <p:txBody>
          <a:bodyPr/>
          <a:lstStyle>
            <a:lvl1pPr>
              <a:defRPr>
                <a:cs typeface="Arial" charset="0"/>
              </a:defRPr>
            </a:lvl1pPr>
          </a:lstStyle>
          <a:p>
            <a:pPr>
              <a:defRPr/>
            </a:pPr>
            <a:fld id="{908564D0-BC1D-4C5C-9650-9B12389E3020}" type="slidenum">
              <a:rPr lang="nl-NL"/>
              <a:pPr>
                <a:defRPr/>
              </a:pPr>
              <a:t>‹nr.›</a:t>
            </a:fld>
            <a:endParaRPr lang="nl-NL"/>
          </a:p>
        </p:txBody>
      </p:sp>
    </p:spTree>
    <p:extLst>
      <p:ext uri="{BB962C8B-B14F-4D97-AF65-F5344CB8AC3E}">
        <p14:creationId xmlns:p14="http://schemas.microsoft.com/office/powerpoint/2010/main" val="23738199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622301" y="2060575"/>
            <a:ext cx="5499100" cy="4138612"/>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
        <p:nvSpPr>
          <p:cNvPr id="4" name="Tijdelijke aanduiding voor inhoud 3"/>
          <p:cNvSpPr>
            <a:spLocks noGrp="1"/>
          </p:cNvSpPr>
          <p:nvPr>
            <p:ph sz="half" idx="2"/>
          </p:nvPr>
        </p:nvSpPr>
        <p:spPr>
          <a:xfrm>
            <a:off x="6324601" y="2060575"/>
            <a:ext cx="5499100" cy="4138612"/>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
        <p:nvSpPr>
          <p:cNvPr id="5" name="Tijdelijke aanduiding voor dianummer 5"/>
          <p:cNvSpPr>
            <a:spLocks noGrp="1"/>
          </p:cNvSpPr>
          <p:nvPr>
            <p:ph type="sldNum" sz="quarter" idx="10"/>
          </p:nvPr>
        </p:nvSpPr>
        <p:spPr>
          <a:xfrm>
            <a:off x="0" y="0"/>
            <a:ext cx="0" cy="0"/>
          </a:xfrm>
        </p:spPr>
        <p:txBody>
          <a:bodyPr vert="horz" wrap="square" lIns="91440" tIns="45720" rIns="91440" bIns="45720" numCol="1" anchor="t" anchorCtr="0" compatLnSpc="1">
            <a:prstTxWarp prst="textNoShape">
              <a:avLst/>
            </a:prstTxWarp>
          </a:bodyPr>
          <a:lstStyle>
            <a:lvl1pPr eaLnBrk="1" hangingPunct="1">
              <a:defRPr/>
            </a:lvl1pPr>
          </a:lstStyle>
          <a:p>
            <a:pPr>
              <a:defRPr/>
            </a:pPr>
            <a:fld id="{C2E5FB10-7BEB-4E83-93A0-383CFC624A1C}" type="slidenum">
              <a:rPr lang="nl-NL" altLang="nl-NL"/>
              <a:pPr>
                <a:defRPr/>
              </a:pPr>
              <a:t>‹nr.›</a:t>
            </a:fld>
            <a:endParaRPr lang="nl-NL" altLang="nl-NL"/>
          </a:p>
        </p:txBody>
      </p:sp>
      <p:sp>
        <p:nvSpPr>
          <p:cNvPr id="6" name="Tijdelijke aanduiding voor datum 6"/>
          <p:cNvSpPr>
            <a:spLocks noGrp="1"/>
          </p:cNvSpPr>
          <p:nvPr>
            <p:ph type="dt" sz="half" idx="11"/>
          </p:nvPr>
        </p:nvSpPr>
        <p:spPr/>
        <p:txBody>
          <a:bodyPr/>
          <a:lstStyle>
            <a:lvl1pPr>
              <a:defRPr/>
            </a:lvl1pPr>
          </a:lstStyle>
          <a:p>
            <a:pPr>
              <a:defRPr/>
            </a:pPr>
            <a:r>
              <a:rPr lang="nl-NL"/>
              <a:t>2 oktober 2018</a:t>
            </a:r>
            <a:endParaRPr lang="nl-NL" dirty="0"/>
          </a:p>
        </p:txBody>
      </p:sp>
      <p:sp>
        <p:nvSpPr>
          <p:cNvPr id="7" name="Rectangle 6"/>
          <p:cNvSpPr>
            <a:spLocks noGrp="1" noChangeArrowheads="1"/>
          </p:cNvSpPr>
          <p:nvPr>
            <p:ph type="ftr" sz="quarter" idx="12"/>
          </p:nvPr>
        </p:nvSpPr>
        <p:spPr bwMode="auto">
          <a:xfrm>
            <a:off x="5135033" y="6524625"/>
            <a:ext cx="4419600" cy="217488"/>
          </a:xfrm>
          <a:prstGeom prst="rect">
            <a:avLst/>
          </a:prstGeom>
          <a:ln>
            <a:miter lim="800000"/>
            <a:headEnd/>
            <a:tailEnd/>
          </a:ln>
        </p:spPr>
        <p:txBody>
          <a:bodyPr vert="horz" wrap="square" lIns="0" tIns="0" rIns="0" bIns="0" numCol="1" anchor="b" anchorCtr="0" compatLnSpc="1">
            <a:prstTxWarp prst="textNoShape">
              <a:avLst/>
            </a:prstTxWarp>
          </a:bodyPr>
          <a:lstStyle>
            <a:lvl1pPr defTabSz="608013" eaLnBrk="0" hangingPunct="0">
              <a:defRPr sz="1000">
                <a:solidFill>
                  <a:srgbClr val="FFFFFF"/>
                </a:solidFill>
                <a:latin typeface="+mn-lt"/>
                <a:cs typeface="Arial" charset="0"/>
              </a:defRPr>
            </a:lvl1pPr>
          </a:lstStyle>
          <a:p>
            <a:pPr>
              <a:defRPr/>
            </a:pPr>
            <a:r>
              <a:rPr lang="nl-NL"/>
              <a:t>Kick-off BBV LTTT VO</a:t>
            </a:r>
            <a:endParaRPr lang="en-GB" dirty="0"/>
          </a:p>
        </p:txBody>
      </p:sp>
    </p:spTree>
    <p:extLst>
      <p:ext uri="{BB962C8B-B14F-4D97-AF65-F5344CB8AC3E}">
        <p14:creationId xmlns:p14="http://schemas.microsoft.com/office/powerpoint/2010/main" val="41055879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Rectangle 6"/>
          <p:cNvSpPr>
            <a:spLocks noGrp="1" noChangeArrowheads="1"/>
          </p:cNvSpPr>
          <p:nvPr>
            <p:ph type="ftr" sz="quarter" idx="10"/>
          </p:nvPr>
        </p:nvSpPr>
        <p:spPr>
          <a:xfrm>
            <a:off x="0" y="0"/>
            <a:ext cx="0" cy="0"/>
          </a:xfrm>
        </p:spPr>
        <p:txBody>
          <a:bodyPr/>
          <a:lstStyle>
            <a:lvl1pPr>
              <a:defRPr/>
            </a:lvl1pPr>
          </a:lstStyle>
          <a:p>
            <a:pPr>
              <a:defRPr/>
            </a:pPr>
            <a:r>
              <a:rPr lang="nl-NL" altLang="nl-NL"/>
              <a:t>Kick-off BBV LTTT VO</a:t>
            </a:r>
          </a:p>
        </p:txBody>
      </p:sp>
      <p:sp>
        <p:nvSpPr>
          <p:cNvPr id="4" name="Rectangle 7"/>
          <p:cNvSpPr>
            <a:spLocks noGrp="1" noChangeArrowheads="1"/>
          </p:cNvSpPr>
          <p:nvPr>
            <p:ph type="sldNum" sz="quarter" idx="11"/>
          </p:nvPr>
        </p:nvSpPr>
        <p:spPr>
          <a:xfrm>
            <a:off x="0" y="0"/>
            <a:ext cx="0" cy="0"/>
          </a:xfrm>
        </p:spPr>
        <p:txBody>
          <a:bodyPr/>
          <a:lstStyle>
            <a:lvl1pPr>
              <a:defRPr/>
            </a:lvl1pPr>
          </a:lstStyle>
          <a:p>
            <a:pPr>
              <a:defRPr/>
            </a:pPr>
            <a:fld id="{24DA0AA0-76FB-44F5-896D-37ADAFAECCB6}" type="slidenum">
              <a:rPr lang="nl-NL" altLang="nl-NL"/>
              <a:pPr>
                <a:defRPr/>
              </a:pPr>
              <a:t>‹nr.›</a:t>
            </a:fld>
            <a:endParaRPr lang="nl-NL" altLang="nl-NL"/>
          </a:p>
        </p:txBody>
      </p:sp>
      <p:sp>
        <p:nvSpPr>
          <p:cNvPr id="5" name="shpTitel"/>
          <p:cNvSpPr>
            <a:spLocks noGrp="1" noChangeArrowheads="1"/>
          </p:cNvSpPr>
          <p:nvPr>
            <p:ph type="dt" sz="half" idx="12"/>
          </p:nvPr>
        </p:nvSpPr>
        <p:spPr/>
        <p:txBody>
          <a:bodyPr/>
          <a:lstStyle>
            <a:lvl1pPr>
              <a:defRPr/>
            </a:lvl1pPr>
          </a:lstStyle>
          <a:p>
            <a:pPr>
              <a:defRPr/>
            </a:pPr>
            <a:r>
              <a:rPr lang="nl-NL" altLang="nl-NL"/>
              <a:t>2 oktober 2018</a:t>
            </a:r>
          </a:p>
        </p:txBody>
      </p:sp>
    </p:spTree>
    <p:extLst>
      <p:ext uri="{BB962C8B-B14F-4D97-AF65-F5344CB8AC3E}">
        <p14:creationId xmlns:p14="http://schemas.microsoft.com/office/powerpoint/2010/main" val="13795675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Volgdia met opsomming">
    <p:spTree>
      <p:nvGrpSpPr>
        <p:cNvPr id="1" name=""/>
        <p:cNvGrpSpPr/>
        <p:nvPr/>
      </p:nvGrpSpPr>
      <p:grpSpPr>
        <a:xfrm>
          <a:off x="0" y="0"/>
          <a:ext cx="0" cy="0"/>
          <a:chOff x="0" y="0"/>
          <a:chExt cx="0" cy="0"/>
        </a:xfrm>
      </p:grpSpPr>
      <p:sp>
        <p:nvSpPr>
          <p:cNvPr id="2" name="Titel 1"/>
          <p:cNvSpPr>
            <a:spLocks noGrp="1"/>
          </p:cNvSpPr>
          <p:nvPr>
            <p:ph type="title"/>
          </p:nvPr>
        </p:nvSpPr>
        <p:spPr>
          <a:xfrm>
            <a:off x="624000" y="1295999"/>
            <a:ext cx="11203200" cy="400110"/>
          </a:xfrm>
        </p:spPr>
        <p:txBody>
          <a:bodyPr/>
          <a:lstStyle>
            <a:lvl1pPr>
              <a:defRPr/>
            </a:lvl1pPr>
          </a:lstStyle>
          <a:p>
            <a:r>
              <a:rPr lang="nl-NL" noProof="0" smtClean="0"/>
              <a:t>Klik om de stijl te bewerken</a:t>
            </a:r>
            <a:endParaRPr lang="nl-NL" noProof="0" dirty="0"/>
          </a:p>
        </p:txBody>
      </p:sp>
      <p:sp>
        <p:nvSpPr>
          <p:cNvPr id="7" name="Tijdelijke aanduiding voor tekst 6"/>
          <p:cNvSpPr>
            <a:spLocks noGrp="1"/>
          </p:cNvSpPr>
          <p:nvPr>
            <p:ph type="body" sz="quarter" idx="11"/>
          </p:nvPr>
        </p:nvSpPr>
        <p:spPr>
          <a:xfrm>
            <a:off x="624417" y="2070000"/>
            <a:ext cx="11203200" cy="4140000"/>
          </a:xfrm>
        </p:spPr>
        <p:txBody>
          <a:bodyPr/>
          <a:lstStyle>
            <a:lvl4pPr marL="1274763" indent="-285750">
              <a:buFont typeface="Verdana" pitchFamily="34" charset="0"/>
              <a:buChar char="–"/>
              <a:defRPr sz="1800"/>
            </a:lvl4pPr>
            <a:lvl5pPr marL="1631950" indent="-285750">
              <a:buFont typeface="Verdana" pitchFamily="34" charset="0"/>
              <a:buChar char="»"/>
              <a:defRPr/>
            </a:lvl5pPr>
          </a:lstStyle>
          <a:p>
            <a:pPr lvl="0"/>
            <a:r>
              <a:rPr lang="nl-NL" noProof="0" dirty="0" err="1" smtClean="0"/>
              <a:t>Klik</a:t>
            </a:r>
            <a:r>
              <a:rPr lang="nl-NL" noProof="0" dirty="0" smtClean="0"/>
              <a:t> </a:t>
            </a:r>
            <a:r>
              <a:rPr lang="nl-NL" noProof="0" dirty="0" err="1" smtClean="0"/>
              <a:t>om</a:t>
            </a:r>
            <a:r>
              <a:rPr lang="nl-NL" noProof="0" dirty="0" smtClean="0"/>
              <a:t> de </a:t>
            </a:r>
            <a:r>
              <a:rPr lang="nl-NL" noProof="0" dirty="0" err="1" smtClean="0"/>
              <a:t>modelstijlen</a:t>
            </a:r>
            <a:r>
              <a:rPr lang="nl-NL" noProof="0" dirty="0" smtClean="0"/>
              <a:t> </a:t>
            </a:r>
            <a:r>
              <a:rPr lang="nl-NL" noProof="0" dirty="0" err="1" smtClean="0"/>
              <a:t>te</a:t>
            </a:r>
            <a:r>
              <a:rPr lang="nl-NL" noProof="0" dirty="0" smtClean="0"/>
              <a:t> </a:t>
            </a:r>
            <a:r>
              <a:rPr lang="nl-NL" noProof="0" dirty="0" err="1" smtClean="0"/>
              <a:t>bewerken</a:t>
            </a:r>
            <a:endParaRPr lang="nl-NL" noProof="0" dirty="0" smtClean="0"/>
          </a:p>
          <a:p>
            <a:pPr lvl="1"/>
            <a:r>
              <a:rPr lang="nl-NL" noProof="0" dirty="0" err="1" smtClean="0"/>
              <a:t>Tweede</a:t>
            </a:r>
            <a:r>
              <a:rPr lang="nl-NL" noProof="0" dirty="0" smtClean="0"/>
              <a:t> </a:t>
            </a:r>
            <a:r>
              <a:rPr lang="nl-NL" noProof="0" dirty="0" err="1" smtClean="0"/>
              <a:t>niveau</a:t>
            </a:r>
            <a:endParaRPr lang="nl-NL" noProof="0" dirty="0" smtClean="0"/>
          </a:p>
          <a:p>
            <a:pPr lvl="2"/>
            <a:r>
              <a:rPr lang="nl-NL" noProof="0" dirty="0" err="1" smtClean="0"/>
              <a:t>Derde</a:t>
            </a:r>
            <a:r>
              <a:rPr lang="nl-NL" noProof="0" dirty="0" smtClean="0"/>
              <a:t> </a:t>
            </a:r>
            <a:r>
              <a:rPr lang="nl-NL" noProof="0" dirty="0" err="1" smtClean="0"/>
              <a:t>niveau</a:t>
            </a:r>
            <a:endParaRPr lang="nl-NL" noProof="0" dirty="0" smtClean="0"/>
          </a:p>
          <a:p>
            <a:pPr lvl="3"/>
            <a:r>
              <a:rPr lang="nl-NL" noProof="0" dirty="0" err="1" smtClean="0"/>
              <a:t>Vierde</a:t>
            </a:r>
            <a:r>
              <a:rPr lang="nl-NL" noProof="0" dirty="0" smtClean="0"/>
              <a:t> </a:t>
            </a:r>
            <a:r>
              <a:rPr lang="nl-NL" noProof="0" dirty="0" err="1" smtClean="0"/>
              <a:t>niveau</a:t>
            </a:r>
            <a:endParaRPr lang="nl-NL" noProof="0" dirty="0" smtClean="0"/>
          </a:p>
          <a:p>
            <a:pPr lvl="4"/>
            <a:r>
              <a:rPr lang="nl-NL" noProof="0" dirty="0" err="1" smtClean="0"/>
              <a:t>Vijfde</a:t>
            </a:r>
            <a:r>
              <a:rPr lang="nl-NL" noProof="0" dirty="0" smtClean="0"/>
              <a:t> </a:t>
            </a:r>
            <a:r>
              <a:rPr lang="nl-NL" noProof="0" dirty="0" err="1" smtClean="0"/>
              <a:t>niveau</a:t>
            </a:r>
            <a:endParaRPr lang="nl-NL" noProof="0" dirty="0"/>
          </a:p>
        </p:txBody>
      </p:sp>
      <p:sp>
        <p:nvSpPr>
          <p:cNvPr id="4" name="Tijdelijke aanduiding voor datum 2"/>
          <p:cNvSpPr>
            <a:spLocks noGrp="1"/>
          </p:cNvSpPr>
          <p:nvPr>
            <p:ph type="dt" sz="half" idx="12"/>
          </p:nvPr>
        </p:nvSpPr>
        <p:spPr/>
        <p:txBody>
          <a:bodyPr/>
          <a:lstStyle>
            <a:lvl1pPr eaLnBrk="1" fontAlgn="auto" hangingPunct="1">
              <a:spcBef>
                <a:spcPts val="0"/>
              </a:spcBef>
              <a:spcAft>
                <a:spcPts val="0"/>
              </a:spcAft>
              <a:defRPr/>
            </a:lvl1pPr>
          </a:lstStyle>
          <a:p>
            <a:pPr>
              <a:defRPr/>
            </a:pPr>
            <a:r>
              <a:rPr lang="nl-NL"/>
              <a:t>2 oktober 2018</a:t>
            </a:r>
            <a:endParaRPr lang="nl-NL" dirty="0"/>
          </a:p>
        </p:txBody>
      </p:sp>
    </p:spTree>
    <p:extLst>
      <p:ext uri="{BB962C8B-B14F-4D97-AF65-F5344CB8AC3E}">
        <p14:creationId xmlns:p14="http://schemas.microsoft.com/office/powerpoint/2010/main" val="28054551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p:cNvSpPr>
            <a:spLocks noGrp="1"/>
          </p:cNvSpPr>
          <p:nvPr>
            <p:ph type="dt" sz="half" idx="10"/>
          </p:nvPr>
        </p:nvSpPr>
        <p:spPr/>
        <p:txBody>
          <a:bodyPr/>
          <a:lstStyle>
            <a:lvl1pPr eaLnBrk="1" fontAlgn="auto" hangingPunct="1">
              <a:spcBef>
                <a:spcPts val="0"/>
              </a:spcBef>
              <a:spcAft>
                <a:spcPts val="0"/>
              </a:spcAft>
              <a:defRPr>
                <a:solidFill>
                  <a:schemeClr val="tx1"/>
                </a:solidFill>
              </a:defRPr>
            </a:lvl1pPr>
          </a:lstStyle>
          <a:p>
            <a:pPr>
              <a:defRPr/>
            </a:pPr>
            <a:r>
              <a:rPr lang="nl-NL"/>
              <a:t>2 oktober 2018</a:t>
            </a:r>
          </a:p>
        </p:txBody>
      </p:sp>
      <p:sp>
        <p:nvSpPr>
          <p:cNvPr id="5" name="Tijdelijke aanduiding voor voettekst 4"/>
          <p:cNvSpPr>
            <a:spLocks noGrp="1"/>
          </p:cNvSpPr>
          <p:nvPr>
            <p:ph type="ftr" sz="quarter" idx="11"/>
          </p:nvPr>
        </p:nvSpPr>
        <p:spPr>
          <a:xfrm>
            <a:off x="4165600" y="6356351"/>
            <a:ext cx="3860800" cy="365125"/>
          </a:xfrm>
          <a:prstGeom prst="rect">
            <a:avLst/>
          </a:prstGeom>
        </p:spPr>
        <p:txBody>
          <a:bodyPr/>
          <a:lstStyle>
            <a:lvl1pPr eaLnBrk="1" fontAlgn="auto" hangingPunct="1">
              <a:spcBef>
                <a:spcPts val="0"/>
              </a:spcBef>
              <a:spcAft>
                <a:spcPts val="0"/>
              </a:spcAft>
              <a:defRPr>
                <a:latin typeface="+mn-lt"/>
                <a:cs typeface="Arial" charset="0"/>
              </a:defRPr>
            </a:lvl1pPr>
          </a:lstStyle>
          <a:p>
            <a:pPr>
              <a:defRPr/>
            </a:pPr>
            <a:r>
              <a:rPr lang="nl-NL"/>
              <a:t>Kick-off BBV LTTT VO</a:t>
            </a:r>
          </a:p>
        </p:txBody>
      </p:sp>
      <p:sp>
        <p:nvSpPr>
          <p:cNvPr id="6" name="Tijdelijke aanduiding voor dianummer 5"/>
          <p:cNvSpPr>
            <a:spLocks noGrp="1"/>
          </p:cNvSpPr>
          <p:nvPr>
            <p:ph type="sldNum" sz="quarter" idx="12"/>
          </p:nvPr>
        </p:nvSpPr>
        <p:spPr>
          <a:xfrm>
            <a:off x="8737600" y="6356351"/>
            <a:ext cx="2844800" cy="365125"/>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3B74118D-3A90-48F4-9659-4E271929BAAE}" type="slidenum">
              <a:rPr lang="nl-NL" altLang="nl-NL"/>
              <a:pPr>
                <a:defRPr/>
              </a:pPr>
              <a:t>‹nr.›</a:t>
            </a:fld>
            <a:endParaRPr lang="nl-NL" altLang="nl-NL"/>
          </a:p>
        </p:txBody>
      </p:sp>
    </p:spTree>
    <p:extLst>
      <p:ext uri="{BB962C8B-B14F-4D97-AF65-F5344CB8AC3E}">
        <p14:creationId xmlns:p14="http://schemas.microsoft.com/office/powerpoint/2010/main" val="33612091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622301" y="2060575"/>
            <a:ext cx="5499100" cy="4138612"/>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
        <p:nvSpPr>
          <p:cNvPr id="4" name="Tijdelijke aanduiding voor inhoud 3"/>
          <p:cNvSpPr>
            <a:spLocks noGrp="1"/>
          </p:cNvSpPr>
          <p:nvPr>
            <p:ph sz="half" idx="2"/>
          </p:nvPr>
        </p:nvSpPr>
        <p:spPr>
          <a:xfrm>
            <a:off x="6324601" y="2060575"/>
            <a:ext cx="5499100" cy="4138612"/>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
        <p:nvSpPr>
          <p:cNvPr id="5" name="Tijdelijke aanduiding voor dianummer 5"/>
          <p:cNvSpPr>
            <a:spLocks noGrp="1"/>
          </p:cNvSpPr>
          <p:nvPr>
            <p:ph type="sldNum" sz="quarter" idx="10"/>
          </p:nvPr>
        </p:nvSpPr>
        <p:spPr>
          <a:xfrm>
            <a:off x="0" y="0"/>
            <a:ext cx="0" cy="0"/>
          </a:xfrm>
        </p:spPr>
        <p:txBody>
          <a:bodyPr vert="horz" wrap="square" lIns="91440" tIns="45720" rIns="91440" bIns="45720" numCol="1" anchor="t" anchorCtr="0" compatLnSpc="1">
            <a:prstTxWarp prst="textNoShape">
              <a:avLst/>
            </a:prstTxWarp>
          </a:bodyPr>
          <a:lstStyle>
            <a:lvl1pPr eaLnBrk="1" hangingPunct="1">
              <a:defRPr/>
            </a:lvl1pPr>
          </a:lstStyle>
          <a:p>
            <a:pPr>
              <a:defRPr/>
            </a:pPr>
            <a:fld id="{C2E5FB10-7BEB-4E83-93A0-383CFC624A1C}" type="slidenum">
              <a:rPr lang="nl-NL" altLang="nl-NL"/>
              <a:pPr>
                <a:defRPr/>
              </a:pPr>
              <a:t>‹nr.›</a:t>
            </a:fld>
            <a:endParaRPr lang="nl-NL" altLang="nl-NL"/>
          </a:p>
        </p:txBody>
      </p:sp>
      <p:sp>
        <p:nvSpPr>
          <p:cNvPr id="6" name="Tijdelijke aanduiding voor datum 6"/>
          <p:cNvSpPr>
            <a:spLocks noGrp="1"/>
          </p:cNvSpPr>
          <p:nvPr>
            <p:ph type="dt" sz="half" idx="11"/>
          </p:nvPr>
        </p:nvSpPr>
        <p:spPr/>
        <p:txBody>
          <a:bodyPr/>
          <a:lstStyle>
            <a:lvl1pPr>
              <a:defRPr/>
            </a:lvl1pPr>
          </a:lstStyle>
          <a:p>
            <a:pPr>
              <a:defRPr/>
            </a:pPr>
            <a:r>
              <a:rPr lang="nl-NL"/>
              <a:t>2 oktober 2018</a:t>
            </a:r>
            <a:endParaRPr lang="nl-NL" dirty="0"/>
          </a:p>
        </p:txBody>
      </p:sp>
      <p:sp>
        <p:nvSpPr>
          <p:cNvPr id="7" name="Rectangle 6"/>
          <p:cNvSpPr>
            <a:spLocks noGrp="1" noChangeArrowheads="1"/>
          </p:cNvSpPr>
          <p:nvPr>
            <p:ph type="ftr" sz="quarter" idx="12"/>
          </p:nvPr>
        </p:nvSpPr>
        <p:spPr bwMode="auto">
          <a:xfrm>
            <a:off x="5135033" y="6524625"/>
            <a:ext cx="4419600" cy="217488"/>
          </a:xfrm>
          <a:prstGeom prst="rect">
            <a:avLst/>
          </a:prstGeom>
          <a:ln>
            <a:miter lim="800000"/>
            <a:headEnd/>
            <a:tailEnd/>
          </a:ln>
        </p:spPr>
        <p:txBody>
          <a:bodyPr vert="horz" wrap="square" lIns="0" tIns="0" rIns="0" bIns="0" numCol="1" anchor="b" anchorCtr="0" compatLnSpc="1">
            <a:prstTxWarp prst="textNoShape">
              <a:avLst/>
            </a:prstTxWarp>
          </a:bodyPr>
          <a:lstStyle>
            <a:lvl1pPr defTabSz="608013" eaLnBrk="0" hangingPunct="0">
              <a:defRPr sz="1000">
                <a:solidFill>
                  <a:srgbClr val="FFFFFF"/>
                </a:solidFill>
                <a:latin typeface="+mn-lt"/>
                <a:cs typeface="Arial" charset="0"/>
              </a:defRPr>
            </a:lvl1pPr>
          </a:lstStyle>
          <a:p>
            <a:pPr>
              <a:defRPr/>
            </a:pPr>
            <a:r>
              <a:rPr lang="nl-NL"/>
              <a:t>Kick-off BBV LTTT VO</a:t>
            </a:r>
            <a:endParaRPr lang="en-GB" dirty="0"/>
          </a:p>
        </p:txBody>
      </p:sp>
    </p:spTree>
    <p:extLst>
      <p:ext uri="{BB962C8B-B14F-4D97-AF65-F5344CB8AC3E}">
        <p14:creationId xmlns:p14="http://schemas.microsoft.com/office/powerpoint/2010/main" val="19297174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dia horizontaal">
    <p:bg>
      <p:bgPr>
        <a:solidFill>
          <a:schemeClr val="accent2"/>
        </a:solidFill>
        <a:effectLst/>
      </p:bgPr>
    </p:bg>
    <p:spTree>
      <p:nvGrpSpPr>
        <p:cNvPr id="1" name=""/>
        <p:cNvGrpSpPr/>
        <p:nvPr/>
      </p:nvGrpSpPr>
      <p:grpSpPr>
        <a:xfrm>
          <a:off x="0" y="0"/>
          <a:ext cx="0" cy="0"/>
          <a:chOff x="0" y="0"/>
          <a:chExt cx="0" cy="0"/>
        </a:xfrm>
      </p:grpSpPr>
      <p:sp>
        <p:nvSpPr>
          <p:cNvPr id="6" name="Rechthoek 5"/>
          <p:cNvSpPr/>
          <p:nvPr userDrawn="1"/>
        </p:nvSpPr>
        <p:spPr>
          <a:xfrm>
            <a:off x="0" y="3427415"/>
            <a:ext cx="12192000" cy="34305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sz="1800"/>
          </a:p>
        </p:txBody>
      </p:sp>
      <p:sp>
        <p:nvSpPr>
          <p:cNvPr id="2" name="Titel 1"/>
          <p:cNvSpPr>
            <a:spLocks noGrp="1"/>
          </p:cNvSpPr>
          <p:nvPr>
            <p:ph type="title" hasCustomPrompt="1"/>
          </p:nvPr>
        </p:nvSpPr>
        <p:spPr>
          <a:xfrm>
            <a:off x="635001" y="1879602"/>
            <a:ext cx="10923588" cy="1547813"/>
          </a:xfrm>
        </p:spPr>
        <p:txBody>
          <a:bodyPr anchor="ctr" anchorCtr="0">
            <a:normAutofit/>
          </a:bodyPr>
          <a:lstStyle>
            <a:lvl1pPr>
              <a:defRPr sz="4800">
                <a:solidFill>
                  <a:schemeClr val="tx1"/>
                </a:solidFill>
              </a:defRPr>
            </a:lvl1pPr>
          </a:lstStyle>
          <a:p>
            <a:r>
              <a:rPr lang="nl-NL" dirty="0"/>
              <a:t>Klik om een titel in te voegen</a:t>
            </a:r>
          </a:p>
        </p:txBody>
      </p:sp>
      <p:sp>
        <p:nvSpPr>
          <p:cNvPr id="9" name="Ondertitel 2"/>
          <p:cNvSpPr>
            <a:spLocks noGrp="1"/>
          </p:cNvSpPr>
          <p:nvPr>
            <p:ph type="subTitle" idx="1" hasCustomPrompt="1"/>
          </p:nvPr>
        </p:nvSpPr>
        <p:spPr>
          <a:xfrm>
            <a:off x="635000" y="3749488"/>
            <a:ext cx="10925176" cy="1736913"/>
          </a:xfrm>
        </p:spPr>
        <p:txBody>
          <a:bodyPr lIns="0" tIns="0" rIns="0" bIns="0"/>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22" name="Tijdelijke aanduiding voor dianummer 21">
            <a:extLst>
              <a:ext uri="{FF2B5EF4-FFF2-40B4-BE49-F238E27FC236}">
                <a16:creationId xmlns:a16="http://schemas.microsoft.com/office/drawing/2014/main" id="{17E1F773-BF9C-4C35-ABBC-BFB53364B3A3}"/>
              </a:ext>
            </a:extLst>
          </p:cNvPr>
          <p:cNvSpPr>
            <a:spLocks noGrp="1"/>
          </p:cNvSpPr>
          <p:nvPr>
            <p:ph type="sldNum" sz="quarter" idx="11"/>
          </p:nvPr>
        </p:nvSpPr>
        <p:spPr/>
        <p:txBody>
          <a:bodyPr/>
          <a:lstStyle/>
          <a:p>
            <a:fld id="{6C93B359-CF0D-4389-949E-16A33FCBB3EC}" type="slidenum">
              <a:rPr lang="nl-NL" smtClean="0"/>
              <a:t>‹nr.›</a:t>
            </a:fld>
            <a:endParaRPr lang="nl-NL" dirty="0"/>
          </a:p>
        </p:txBody>
      </p:sp>
      <p:sp>
        <p:nvSpPr>
          <p:cNvPr id="23" name="Vertrouwelijkheidsniveau">
            <a:extLst>
              <a:ext uri="{FF2B5EF4-FFF2-40B4-BE49-F238E27FC236}">
                <a16:creationId xmlns:a16="http://schemas.microsoft.com/office/drawing/2014/main" id="{9083841F-8AA4-4AEC-93F7-5EDA66B599C7}"/>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8" name="Tijdelijke aanduiding voor tekst 16">
            <a:extLst>
              <a:ext uri="{FF2B5EF4-FFF2-40B4-BE49-F238E27FC236}">
                <a16:creationId xmlns:a16="http://schemas.microsoft.com/office/drawing/2014/main" id="{631BC45E-EEEE-444C-8340-F4E4E532BFAC}"/>
              </a:ext>
            </a:extLst>
          </p:cNvPr>
          <p:cNvSpPr>
            <a:spLocks noGrp="1"/>
          </p:cNvSpPr>
          <p:nvPr>
            <p:ph type="body" sz="quarter" idx="21" hasCustomPrompt="1"/>
          </p:nvPr>
        </p:nvSpPr>
        <p:spPr>
          <a:xfrm>
            <a:off x="630001" y="5486402"/>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1" name="Tijdelijke aanduiding voor tekst 8">
            <a:extLst>
              <a:ext uri="{FF2B5EF4-FFF2-40B4-BE49-F238E27FC236}">
                <a16:creationId xmlns:a16="http://schemas.microsoft.com/office/drawing/2014/main" id="{24115787-E7BA-4E6B-ACDF-C586817C79B4}"/>
              </a:ext>
            </a:extLst>
          </p:cNvPr>
          <p:cNvSpPr>
            <a:spLocks noGrp="1"/>
          </p:cNvSpPr>
          <p:nvPr>
            <p:ph type="body" sz="quarter" idx="25" hasCustomPrompt="1"/>
          </p:nvPr>
        </p:nvSpPr>
        <p:spPr>
          <a:xfrm>
            <a:off x="630000" y="5808477"/>
            <a:ext cx="5004000" cy="345651"/>
          </a:xfrm>
        </p:spPr>
        <p:txBody>
          <a:bodyPr>
            <a:normAutofit/>
          </a:bodyPr>
          <a:lstStyle>
            <a:lvl1pPr marL="0" indent="0">
              <a:lnSpc>
                <a:spcPct val="100000"/>
              </a:lnSpc>
              <a:spcBef>
                <a:spcPts val="0"/>
              </a:spcBef>
              <a:buNone/>
              <a:defRPr sz="1600"/>
            </a:lvl1pPr>
          </a:lstStyle>
          <a:p>
            <a:pPr lvl="0"/>
            <a:r>
              <a:rPr lang="nl-NL" dirty="0"/>
              <a:t>Datum presentatie</a:t>
            </a:r>
          </a:p>
        </p:txBody>
      </p:sp>
      <p:pic>
        <p:nvPicPr>
          <p:cNvPr id="10" name="Afbeelding 9">
            <a:extLst>
              <a:ext uri="{FF2B5EF4-FFF2-40B4-BE49-F238E27FC236}">
                <a16:creationId xmlns:a16="http://schemas.microsoft.com/office/drawing/2014/main" id="{08FD66A7-5A78-459B-9B7F-13F33318DE5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160994503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Rectangle 6"/>
          <p:cNvSpPr>
            <a:spLocks noGrp="1" noChangeArrowheads="1"/>
          </p:cNvSpPr>
          <p:nvPr>
            <p:ph type="ftr" sz="quarter" idx="10"/>
          </p:nvPr>
        </p:nvSpPr>
        <p:spPr>
          <a:xfrm>
            <a:off x="0" y="0"/>
            <a:ext cx="0" cy="0"/>
          </a:xfrm>
        </p:spPr>
        <p:txBody>
          <a:bodyPr/>
          <a:lstStyle>
            <a:lvl1pPr>
              <a:defRPr/>
            </a:lvl1pPr>
          </a:lstStyle>
          <a:p>
            <a:pPr>
              <a:defRPr/>
            </a:pPr>
            <a:r>
              <a:rPr lang="nl-NL" altLang="nl-NL"/>
              <a:t>Kick-off BBV LTTT VO</a:t>
            </a:r>
          </a:p>
        </p:txBody>
      </p:sp>
      <p:sp>
        <p:nvSpPr>
          <p:cNvPr id="4" name="Rectangle 7"/>
          <p:cNvSpPr>
            <a:spLocks noGrp="1" noChangeArrowheads="1"/>
          </p:cNvSpPr>
          <p:nvPr>
            <p:ph type="sldNum" sz="quarter" idx="11"/>
          </p:nvPr>
        </p:nvSpPr>
        <p:spPr>
          <a:xfrm>
            <a:off x="0" y="0"/>
            <a:ext cx="0" cy="0"/>
          </a:xfrm>
        </p:spPr>
        <p:txBody>
          <a:bodyPr/>
          <a:lstStyle>
            <a:lvl1pPr>
              <a:defRPr/>
            </a:lvl1pPr>
          </a:lstStyle>
          <a:p>
            <a:pPr>
              <a:defRPr/>
            </a:pPr>
            <a:fld id="{24DA0AA0-76FB-44F5-896D-37ADAFAECCB6}" type="slidenum">
              <a:rPr lang="nl-NL" altLang="nl-NL"/>
              <a:pPr>
                <a:defRPr/>
              </a:pPr>
              <a:t>‹nr.›</a:t>
            </a:fld>
            <a:endParaRPr lang="nl-NL" altLang="nl-NL"/>
          </a:p>
        </p:txBody>
      </p:sp>
      <p:sp>
        <p:nvSpPr>
          <p:cNvPr id="5" name="shpTitel"/>
          <p:cNvSpPr>
            <a:spLocks noGrp="1" noChangeArrowheads="1"/>
          </p:cNvSpPr>
          <p:nvPr>
            <p:ph type="dt" sz="half" idx="12"/>
          </p:nvPr>
        </p:nvSpPr>
        <p:spPr/>
        <p:txBody>
          <a:bodyPr/>
          <a:lstStyle>
            <a:lvl1pPr>
              <a:defRPr/>
            </a:lvl1pPr>
          </a:lstStyle>
          <a:p>
            <a:pPr>
              <a:defRPr/>
            </a:pPr>
            <a:r>
              <a:rPr lang="nl-NL" altLang="nl-NL"/>
              <a:t>2 oktober 2018</a:t>
            </a:r>
          </a:p>
        </p:txBody>
      </p:sp>
    </p:spTree>
    <p:extLst>
      <p:ext uri="{BB962C8B-B14F-4D97-AF65-F5344CB8AC3E}">
        <p14:creationId xmlns:p14="http://schemas.microsoft.com/office/powerpoint/2010/main" val="42588125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dia afbeelding verticaal">
    <p:bg>
      <p:bgPr>
        <a:solidFill>
          <a:schemeClr val="accent2"/>
        </a:solidFill>
        <a:effectLst/>
      </p:bgPr>
    </p:bg>
    <p:spTree>
      <p:nvGrpSpPr>
        <p:cNvPr id="1" name=""/>
        <p:cNvGrpSpPr/>
        <p:nvPr/>
      </p:nvGrpSpPr>
      <p:grpSpPr>
        <a:xfrm>
          <a:off x="0" y="0"/>
          <a:ext cx="0" cy="0"/>
          <a:chOff x="0" y="0"/>
          <a:chExt cx="0" cy="0"/>
        </a:xfrm>
      </p:grpSpPr>
      <p:sp>
        <p:nvSpPr>
          <p:cNvPr id="6" name="Tijdelijke aanduiding voor dianummer 5">
            <a:extLst>
              <a:ext uri="{FF2B5EF4-FFF2-40B4-BE49-F238E27FC236}">
                <a16:creationId xmlns:a16="http://schemas.microsoft.com/office/drawing/2014/main" id="{00C91930-E0E3-4652-8A0C-E4B528AB5B7B}"/>
              </a:ext>
            </a:extLst>
          </p:cNvPr>
          <p:cNvSpPr>
            <a:spLocks noGrp="1"/>
          </p:cNvSpPr>
          <p:nvPr>
            <p:ph type="sldNum" sz="quarter" idx="27"/>
          </p:nvPr>
        </p:nvSpPr>
        <p:spPr/>
        <p:txBody>
          <a:bodyPr/>
          <a:lstStyle/>
          <a:p>
            <a:fld id="{6C93B359-CF0D-4389-949E-16A33FCBB3EC}" type="slidenum">
              <a:rPr lang="nl-NL" smtClean="0"/>
              <a:t>‹nr.›</a:t>
            </a:fld>
            <a:endParaRPr lang="nl-NL" dirty="0"/>
          </a:p>
        </p:txBody>
      </p:sp>
      <p:sp>
        <p:nvSpPr>
          <p:cNvPr id="13" name="Tijdelijke aanduiding voor afbeelding 12">
            <a:extLst>
              <a:ext uri="{FF2B5EF4-FFF2-40B4-BE49-F238E27FC236}">
                <a16:creationId xmlns:a16="http://schemas.microsoft.com/office/drawing/2014/main" id="{51AE06CA-FDAB-47E6-9A6B-49429DE85BD5}"/>
              </a:ext>
            </a:extLst>
          </p:cNvPr>
          <p:cNvSpPr>
            <a:spLocks noGrp="1"/>
          </p:cNvSpPr>
          <p:nvPr>
            <p:ph type="pic" sz="quarter" idx="29" hasCustomPrompt="1"/>
          </p:nvPr>
        </p:nvSpPr>
        <p:spPr>
          <a:xfrm>
            <a:off x="0" y="0"/>
            <a:ext cx="6096000" cy="6858000"/>
          </a:xfrm>
          <a:custGeom>
            <a:avLst/>
            <a:gdLst>
              <a:gd name="connsiteX0" fmla="*/ 6069807 w 6096000"/>
              <a:gd name="connsiteY0" fmla="*/ 975600 h 6858000"/>
              <a:gd name="connsiteX1" fmla="*/ 6096000 w 6096000"/>
              <a:gd name="connsiteY1" fmla="*/ 975600 h 6858000"/>
              <a:gd name="connsiteX2" fmla="*/ 6096000 w 6096000"/>
              <a:gd name="connsiteY2" fmla="*/ 1014413 h 6858000"/>
              <a:gd name="connsiteX3" fmla="*/ 6069807 w 6096000"/>
              <a:gd name="connsiteY3" fmla="*/ 1014413 h 6858000"/>
              <a:gd name="connsiteX4" fmla="*/ 0 w 6096000"/>
              <a:gd name="connsiteY4" fmla="*/ 0 h 6858000"/>
              <a:gd name="connsiteX5" fmla="*/ 5777707 w 6096000"/>
              <a:gd name="connsiteY5" fmla="*/ 0 h 6858000"/>
              <a:gd name="connsiteX6" fmla="*/ 5777707 w 6096000"/>
              <a:gd name="connsiteY6" fmla="*/ 1014413 h 6858000"/>
              <a:gd name="connsiteX7" fmla="*/ 5777707 w 6096000"/>
              <a:gd name="connsiteY7" fmla="*/ 1265494 h 6858000"/>
              <a:gd name="connsiteX8" fmla="*/ 5777707 w 6096000"/>
              <a:gd name="connsiteY8" fmla="*/ 1281113 h 6858000"/>
              <a:gd name="connsiteX9" fmla="*/ 6096000 w 6096000"/>
              <a:gd name="connsiteY9" fmla="*/ 1281113 h 6858000"/>
              <a:gd name="connsiteX10" fmla="*/ 6096000 w 6096000"/>
              <a:gd name="connsiteY10" fmla="*/ 6858000 h 6858000"/>
              <a:gd name="connsiteX11" fmla="*/ 5848350 w 6096000"/>
              <a:gd name="connsiteY11" fmla="*/ 6858000 h 6858000"/>
              <a:gd name="connsiteX12" fmla="*/ 0 w 6096000"/>
              <a:gd name="connsiteY1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096000" h="6858000">
                <a:moveTo>
                  <a:pt x="6069807" y="975600"/>
                </a:moveTo>
                <a:lnTo>
                  <a:pt x="6096000" y="975600"/>
                </a:lnTo>
                <a:lnTo>
                  <a:pt x="6096000" y="1014413"/>
                </a:lnTo>
                <a:lnTo>
                  <a:pt x="6069807" y="1014413"/>
                </a:lnTo>
                <a:close/>
                <a:moveTo>
                  <a:pt x="0" y="0"/>
                </a:moveTo>
                <a:lnTo>
                  <a:pt x="5777707" y="0"/>
                </a:lnTo>
                <a:lnTo>
                  <a:pt x="5777707" y="1014413"/>
                </a:lnTo>
                <a:lnTo>
                  <a:pt x="5777707" y="1265494"/>
                </a:lnTo>
                <a:lnTo>
                  <a:pt x="5777707" y="1281113"/>
                </a:lnTo>
                <a:lnTo>
                  <a:pt x="6096000" y="1281113"/>
                </a:lnTo>
                <a:lnTo>
                  <a:pt x="6096000" y="6858000"/>
                </a:lnTo>
                <a:lnTo>
                  <a:pt x="5848350" y="6858000"/>
                </a:lnTo>
                <a:lnTo>
                  <a:pt x="0" y="6858000"/>
                </a:lnTo>
                <a:close/>
              </a:path>
            </a:pathLst>
          </a:custGeom>
          <a:solidFill>
            <a:schemeClr val="bg1">
              <a:lumMod val="85000"/>
            </a:schemeClr>
          </a:solidFill>
        </p:spPr>
        <p:txBody>
          <a:bodyPr wrap="square" lIns="0" tIns="1800000" anchor="t" anchorCtr="1">
            <a:noAutofit/>
          </a:bodyPr>
          <a:lstStyle>
            <a:lvl1pPr marL="0" indent="0">
              <a:buNone/>
              <a:defRPr/>
            </a:lvl1pPr>
          </a:lstStyle>
          <a:p>
            <a:r>
              <a:rPr lang="nl-NL" dirty="0"/>
              <a:t>Klik op het pictogram om een afbeelding in te voegen</a:t>
            </a:r>
          </a:p>
        </p:txBody>
      </p:sp>
      <p:sp>
        <p:nvSpPr>
          <p:cNvPr id="28" name="Vertrouwelijkheidsniveau">
            <a:extLst>
              <a:ext uri="{FF2B5EF4-FFF2-40B4-BE49-F238E27FC236}">
                <a16:creationId xmlns:a16="http://schemas.microsoft.com/office/drawing/2014/main" id="{233E6339-A3B7-4F01-A9A8-3BA0F6CFAD10}"/>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29" name="Ondertitel 2">
            <a:extLst>
              <a:ext uri="{FF2B5EF4-FFF2-40B4-BE49-F238E27FC236}">
                <a16:creationId xmlns:a16="http://schemas.microsoft.com/office/drawing/2014/main" id="{CC6EB04B-3622-4850-A8B2-65C852378410}"/>
              </a:ext>
            </a:extLst>
          </p:cNvPr>
          <p:cNvSpPr>
            <a:spLocks noGrp="1"/>
          </p:cNvSpPr>
          <p:nvPr>
            <p:ph type="subTitle" idx="1" hasCustomPrompt="1"/>
          </p:nvPr>
        </p:nvSpPr>
        <p:spPr>
          <a:xfrm>
            <a:off x="6552000" y="3657601"/>
            <a:ext cx="5004000" cy="1828800"/>
          </a:xfrm>
        </p:spPr>
        <p:txBody>
          <a:bodyPr lIns="0" tIns="0" rIns="0" bIns="0"/>
          <a:lstStyle>
            <a:lvl1pPr marL="0" indent="0" algn="l">
              <a:spcBef>
                <a:spcPts val="0"/>
              </a:spcBef>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30" name="Titel 1">
            <a:extLst>
              <a:ext uri="{FF2B5EF4-FFF2-40B4-BE49-F238E27FC236}">
                <a16:creationId xmlns:a16="http://schemas.microsoft.com/office/drawing/2014/main" id="{170997DC-0B66-445A-9CA4-DC2FB480E2D6}"/>
              </a:ext>
            </a:extLst>
          </p:cNvPr>
          <p:cNvSpPr>
            <a:spLocks noGrp="1"/>
          </p:cNvSpPr>
          <p:nvPr>
            <p:ph type="ctrTitle" hasCustomPrompt="1"/>
          </p:nvPr>
        </p:nvSpPr>
        <p:spPr>
          <a:xfrm>
            <a:off x="6552000" y="2120417"/>
            <a:ext cx="5004000" cy="1403350"/>
          </a:xfrm>
        </p:spPr>
        <p:txBody>
          <a:bodyPr tIns="0" bIns="0" anchor="b">
            <a:normAutofit/>
          </a:bodyPr>
          <a:lstStyle>
            <a:lvl1pPr algn="l">
              <a:defRPr sz="3600">
                <a:solidFill>
                  <a:schemeClr val="tx1"/>
                </a:solidFill>
              </a:defRPr>
            </a:lvl1pPr>
          </a:lstStyle>
          <a:p>
            <a:r>
              <a:rPr lang="nl-NL" dirty="0"/>
              <a:t>Klik om een titel in te voegen</a:t>
            </a:r>
          </a:p>
        </p:txBody>
      </p:sp>
      <p:sp>
        <p:nvSpPr>
          <p:cNvPr id="9" name="Tijdelijke aanduiding voor tekst 16">
            <a:extLst>
              <a:ext uri="{FF2B5EF4-FFF2-40B4-BE49-F238E27FC236}">
                <a16:creationId xmlns:a16="http://schemas.microsoft.com/office/drawing/2014/main" id="{42907EF7-49B3-46B9-ACD2-A3F3E160AF4E}"/>
              </a:ext>
            </a:extLst>
          </p:cNvPr>
          <p:cNvSpPr>
            <a:spLocks noGrp="1"/>
          </p:cNvSpPr>
          <p:nvPr>
            <p:ph type="body" sz="quarter" idx="21" hasCustomPrompt="1"/>
          </p:nvPr>
        </p:nvSpPr>
        <p:spPr>
          <a:xfrm>
            <a:off x="6552000" y="5486402"/>
            <a:ext cx="5004000" cy="322075"/>
          </a:xfrm>
        </p:spPr>
        <p:txBody>
          <a:bodyPr lIns="0" anchor="t" anchorCtr="0">
            <a:noAutofit/>
          </a:bodyPr>
          <a:lstStyle>
            <a:lvl1pPr marL="0" indent="0">
              <a:lnSpc>
                <a:spcPct val="100000"/>
              </a:lnSpc>
              <a:spcBef>
                <a:spcPts val="0"/>
              </a:spcBef>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0" name="Tijdelijke aanduiding voor tekst 8">
            <a:extLst>
              <a:ext uri="{FF2B5EF4-FFF2-40B4-BE49-F238E27FC236}">
                <a16:creationId xmlns:a16="http://schemas.microsoft.com/office/drawing/2014/main" id="{DF9EB481-DA3C-4E44-9FE2-E6F7ED8E58AA}"/>
              </a:ext>
            </a:extLst>
          </p:cNvPr>
          <p:cNvSpPr>
            <a:spLocks noGrp="1"/>
          </p:cNvSpPr>
          <p:nvPr>
            <p:ph type="body" sz="quarter" idx="25" hasCustomPrompt="1"/>
          </p:nvPr>
        </p:nvSpPr>
        <p:spPr>
          <a:xfrm>
            <a:off x="6552000" y="5808477"/>
            <a:ext cx="5004000" cy="345651"/>
          </a:xfrm>
        </p:spPr>
        <p:txBody>
          <a:bodyPr>
            <a:normAutofit/>
          </a:bodyPr>
          <a:lstStyle>
            <a:lvl1pPr marL="0" indent="0">
              <a:lnSpc>
                <a:spcPct val="100000"/>
              </a:lnSpc>
              <a:spcBef>
                <a:spcPts val="0"/>
              </a:spcBef>
              <a:buNone/>
              <a:defRPr sz="1600"/>
            </a:lvl1pPr>
          </a:lstStyle>
          <a:p>
            <a:pPr lvl="0"/>
            <a:r>
              <a:rPr lang="nl-NL" dirty="0"/>
              <a:t>Datum presentatie</a:t>
            </a:r>
          </a:p>
        </p:txBody>
      </p:sp>
      <p:pic>
        <p:nvPicPr>
          <p:cNvPr id="11" name="Afbeelding 10">
            <a:extLst>
              <a:ext uri="{FF2B5EF4-FFF2-40B4-BE49-F238E27FC236}">
                <a16:creationId xmlns:a16="http://schemas.microsoft.com/office/drawing/2014/main" id="{A0A6A365-BFF5-4B16-B1E9-D831984D56B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496"/>
          </a:xfrm>
          <a:prstGeom prst="rect">
            <a:avLst/>
          </a:prstGeom>
        </p:spPr>
      </p:pic>
    </p:spTree>
    <p:extLst>
      <p:ext uri="{BB962C8B-B14F-4D97-AF65-F5344CB8AC3E}">
        <p14:creationId xmlns:p14="http://schemas.microsoft.com/office/powerpoint/2010/main" val="626223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7" name="Tijdelijke aanduiding voor inhoud 6">
            <a:extLst>
              <a:ext uri="{FF2B5EF4-FFF2-40B4-BE49-F238E27FC236}">
                <a16:creationId xmlns:a16="http://schemas.microsoft.com/office/drawing/2014/main" id="{21421F68-1BEF-403F-B0C5-AAC49C6A0963}"/>
              </a:ext>
            </a:extLst>
          </p:cNvPr>
          <p:cNvSpPr>
            <a:spLocks noGrp="1"/>
          </p:cNvSpPr>
          <p:nvPr>
            <p:ph sz="quarter" idx="13" hasCustomPrompt="1"/>
          </p:nvPr>
        </p:nvSpPr>
        <p:spPr>
          <a:xfrm>
            <a:off x="630000" y="2350800"/>
            <a:ext cx="10922400" cy="396406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9" name="Tijdelijke aanduiding voor dianummer 8">
            <a:extLst>
              <a:ext uri="{FF2B5EF4-FFF2-40B4-BE49-F238E27FC236}">
                <a16:creationId xmlns:a16="http://schemas.microsoft.com/office/drawing/2014/main" id="{7E8395B0-5BEF-4071-A7D0-AC6F71F06647}"/>
              </a:ext>
            </a:extLst>
          </p:cNvPr>
          <p:cNvSpPr>
            <a:spLocks noGrp="1"/>
          </p:cNvSpPr>
          <p:nvPr>
            <p:ph type="sldNum" sz="quarter" idx="14"/>
          </p:nvPr>
        </p:nvSpPr>
        <p:spPr/>
        <p:txBody>
          <a:bodyPr/>
          <a:lstStyle/>
          <a:p>
            <a:fld id="{6C93B359-CF0D-4389-949E-16A33FCBB3EC}" type="slidenum">
              <a:rPr lang="nl-NL" smtClean="0"/>
              <a:t>‹nr.›</a:t>
            </a:fld>
            <a:endParaRPr lang="nl-NL" dirty="0"/>
          </a:p>
        </p:txBody>
      </p:sp>
      <p:sp>
        <p:nvSpPr>
          <p:cNvPr id="10" name="Vertrouwelijkheidsniveau">
            <a:extLst>
              <a:ext uri="{FF2B5EF4-FFF2-40B4-BE49-F238E27FC236}">
                <a16:creationId xmlns:a16="http://schemas.microsoft.com/office/drawing/2014/main" id="{81E8D0CB-07CC-4FF4-B9A2-3BEAACD9AE9B}"/>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12" name="Titel 11">
            <a:extLst>
              <a:ext uri="{FF2B5EF4-FFF2-40B4-BE49-F238E27FC236}">
                <a16:creationId xmlns:a16="http://schemas.microsoft.com/office/drawing/2014/main" id="{4AE61CC0-169D-4A88-BF15-A47DE22E868B}"/>
              </a:ext>
            </a:extLst>
          </p:cNvPr>
          <p:cNvSpPr>
            <a:spLocks noGrp="1"/>
          </p:cNvSpPr>
          <p:nvPr>
            <p:ph type="title" hasCustomPrompt="1"/>
          </p:nvPr>
        </p:nvSpPr>
        <p:spPr/>
        <p:txBody>
          <a:bodyPr/>
          <a:lstStyle>
            <a:lvl1pPr>
              <a:defRPr/>
            </a:lvl1pPr>
          </a:lstStyle>
          <a:p>
            <a:r>
              <a:rPr lang="nl-NL" dirty="0"/>
              <a:t>Klik om een titel in te voegen</a:t>
            </a:r>
          </a:p>
        </p:txBody>
      </p:sp>
    </p:spTree>
    <p:extLst>
      <p:ext uri="{BB962C8B-B14F-4D97-AF65-F5344CB8AC3E}">
        <p14:creationId xmlns:p14="http://schemas.microsoft.com/office/powerpoint/2010/main" val="14697173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ee kolommen">
    <p:spTree>
      <p:nvGrpSpPr>
        <p:cNvPr id="1" name=""/>
        <p:cNvGrpSpPr/>
        <p:nvPr/>
      </p:nvGrpSpPr>
      <p:grpSpPr>
        <a:xfrm>
          <a:off x="0" y="0"/>
          <a:ext cx="0" cy="0"/>
          <a:chOff x="0" y="0"/>
          <a:chExt cx="0" cy="0"/>
        </a:xfrm>
      </p:grpSpPr>
      <p:sp>
        <p:nvSpPr>
          <p:cNvPr id="3" name="Tijdelijke aanduiding voor inhoud 2"/>
          <p:cNvSpPr>
            <a:spLocks noGrp="1"/>
          </p:cNvSpPr>
          <p:nvPr>
            <p:ph sz="half" idx="1" hasCustomPrompt="1"/>
          </p:nvPr>
        </p:nvSpPr>
        <p:spPr>
          <a:xfrm>
            <a:off x="630000" y="2350800"/>
            <a:ext cx="5003800" cy="396360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inhoud 3"/>
          <p:cNvSpPr>
            <a:spLocks noGrp="1"/>
          </p:cNvSpPr>
          <p:nvPr>
            <p:ph sz="half" idx="2" hasCustomPrompt="1"/>
          </p:nvPr>
        </p:nvSpPr>
        <p:spPr>
          <a:xfrm>
            <a:off x="6552000" y="2350800"/>
            <a:ext cx="5011200" cy="396360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1" name="Tijdelijke aanduiding voor dianummer 10">
            <a:extLst>
              <a:ext uri="{FF2B5EF4-FFF2-40B4-BE49-F238E27FC236}">
                <a16:creationId xmlns:a16="http://schemas.microsoft.com/office/drawing/2014/main" id="{260C6DF3-2547-4188-B44C-E1C924D734C5}"/>
              </a:ext>
            </a:extLst>
          </p:cNvPr>
          <p:cNvSpPr>
            <a:spLocks noGrp="1"/>
          </p:cNvSpPr>
          <p:nvPr>
            <p:ph type="sldNum" sz="quarter" idx="10"/>
          </p:nvPr>
        </p:nvSpPr>
        <p:spPr/>
        <p:txBody>
          <a:bodyPr/>
          <a:lstStyle/>
          <a:p>
            <a:fld id="{6C93B359-CF0D-4389-949E-16A33FCBB3EC}" type="slidenum">
              <a:rPr lang="nl-NL" smtClean="0"/>
              <a:t>‹nr.›</a:t>
            </a:fld>
            <a:endParaRPr lang="nl-NL" dirty="0"/>
          </a:p>
        </p:txBody>
      </p:sp>
      <p:sp>
        <p:nvSpPr>
          <p:cNvPr id="17" name="Vertrouwelijkheidsniveau">
            <a:extLst>
              <a:ext uri="{FF2B5EF4-FFF2-40B4-BE49-F238E27FC236}">
                <a16:creationId xmlns:a16="http://schemas.microsoft.com/office/drawing/2014/main" id="{1B09E170-CA11-4EE2-B82E-0AD6B2F1CC8F}"/>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12" name="Titel 11">
            <a:extLst>
              <a:ext uri="{FF2B5EF4-FFF2-40B4-BE49-F238E27FC236}">
                <a16:creationId xmlns:a16="http://schemas.microsoft.com/office/drawing/2014/main" id="{B1CF7121-85E0-45D3-B910-BCF8E25FEC5F}"/>
              </a:ext>
            </a:extLst>
          </p:cNvPr>
          <p:cNvSpPr>
            <a:spLocks noGrp="1"/>
          </p:cNvSpPr>
          <p:nvPr>
            <p:ph type="title" hasCustomPrompt="1"/>
          </p:nvPr>
        </p:nvSpPr>
        <p:spPr/>
        <p:txBody>
          <a:bodyPr/>
          <a:lstStyle>
            <a:lvl1pPr>
              <a:defRPr/>
            </a:lvl1pPr>
          </a:lstStyle>
          <a:p>
            <a:r>
              <a:rPr lang="nl-NL" dirty="0"/>
              <a:t>Klik om een titel in te voegen</a:t>
            </a:r>
          </a:p>
        </p:txBody>
      </p:sp>
    </p:spTree>
    <p:extLst>
      <p:ext uri="{BB962C8B-B14F-4D97-AF65-F5344CB8AC3E}">
        <p14:creationId xmlns:p14="http://schemas.microsoft.com/office/powerpoint/2010/main" val="138001744"/>
      </p:ext>
    </p:extLst>
  </p:cSld>
  <p:clrMapOvr>
    <a:masterClrMapping/>
  </p:clrMapOvr>
  <p:extLst mod="1">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fbeelding verticaal geel">
    <p:bg>
      <p:bgPr>
        <a:solidFill>
          <a:schemeClr val="accent2"/>
        </a:solidFill>
        <a:effectLst/>
      </p:bgPr>
    </p:bg>
    <p:spTree>
      <p:nvGrpSpPr>
        <p:cNvPr id="1" name=""/>
        <p:cNvGrpSpPr/>
        <p:nvPr/>
      </p:nvGrpSpPr>
      <p:grpSpPr>
        <a:xfrm>
          <a:off x="0" y="0"/>
          <a:ext cx="0" cy="0"/>
          <a:chOff x="0" y="0"/>
          <a:chExt cx="0" cy="0"/>
        </a:xfrm>
      </p:grpSpPr>
      <p:sp>
        <p:nvSpPr>
          <p:cNvPr id="11" name="Tijdelijke aanduiding voor tekst 11"/>
          <p:cNvSpPr>
            <a:spLocks noGrp="1"/>
          </p:cNvSpPr>
          <p:nvPr>
            <p:ph type="body" sz="quarter" idx="13" hasCustomPrompt="1"/>
          </p:nvPr>
        </p:nvSpPr>
        <p:spPr>
          <a:xfrm>
            <a:off x="6552000" y="2350799"/>
            <a:ext cx="5004000" cy="3963600"/>
          </a:xfrm>
        </p:spPr>
        <p:txBody>
          <a:bodyPr/>
          <a:lstStyle>
            <a:lvl1pPr marL="316800" indent="-316800">
              <a:buClr>
                <a:schemeClr val="tx1"/>
              </a:buClr>
              <a:buFont typeface="Arial" panose="020B0604020202020204" pitchFamily="34" charset="0"/>
              <a:buChar char="•"/>
              <a:defRPr>
                <a:solidFill>
                  <a:schemeClr val="tx1"/>
                </a:solidFill>
              </a:defRPr>
            </a:lvl1pPr>
            <a:lvl2pPr marL="630000" indent="-316800">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3" name="Tijdelijke aanduiding voor dianummer 2">
            <a:extLst>
              <a:ext uri="{FF2B5EF4-FFF2-40B4-BE49-F238E27FC236}">
                <a16:creationId xmlns:a16="http://schemas.microsoft.com/office/drawing/2014/main" id="{A7984020-B91C-4CFF-88ED-501B2109C660}"/>
              </a:ext>
            </a:extLst>
          </p:cNvPr>
          <p:cNvSpPr>
            <a:spLocks noGrp="1"/>
          </p:cNvSpPr>
          <p:nvPr>
            <p:ph type="sldNum" sz="quarter" idx="27"/>
          </p:nvPr>
        </p:nvSpPr>
        <p:spPr/>
        <p:txBody>
          <a:bodyPr/>
          <a:lstStyle/>
          <a:p>
            <a:fld id="{6C93B359-CF0D-4389-949E-16A33FCBB3EC}" type="slidenum">
              <a:rPr lang="nl-NL" smtClean="0"/>
              <a:t>‹nr.›</a:t>
            </a:fld>
            <a:endParaRPr lang="nl-NL" dirty="0"/>
          </a:p>
        </p:txBody>
      </p:sp>
      <p:sp>
        <p:nvSpPr>
          <p:cNvPr id="10" name="Tijdelijke aanduiding voor afbeelding 9">
            <a:extLst>
              <a:ext uri="{FF2B5EF4-FFF2-40B4-BE49-F238E27FC236}">
                <a16:creationId xmlns:a16="http://schemas.microsoft.com/office/drawing/2014/main" id="{F17C0AA7-9F88-4479-B7CF-C1BB31AB870A}"/>
              </a:ext>
            </a:extLst>
          </p:cNvPr>
          <p:cNvSpPr>
            <a:spLocks noGrp="1"/>
          </p:cNvSpPr>
          <p:nvPr>
            <p:ph type="pic" sz="quarter" idx="29" hasCustomPrompt="1"/>
          </p:nvPr>
        </p:nvSpPr>
        <p:spPr>
          <a:xfrm>
            <a:off x="0" y="0"/>
            <a:ext cx="6096000" cy="6858000"/>
          </a:xfrm>
          <a:custGeom>
            <a:avLst/>
            <a:gdLst>
              <a:gd name="connsiteX0" fmla="*/ 0 w 6096000"/>
              <a:gd name="connsiteY0" fmla="*/ 0 h 6858000"/>
              <a:gd name="connsiteX1" fmla="*/ 4594225 w 6096000"/>
              <a:gd name="connsiteY1" fmla="*/ 0 h 6858000"/>
              <a:gd name="connsiteX2" fmla="*/ 5848350 w 6096000"/>
              <a:gd name="connsiteY2" fmla="*/ 0 h 6858000"/>
              <a:gd name="connsiteX3" fmla="*/ 5862637 w 6096000"/>
              <a:gd name="connsiteY3" fmla="*/ 0 h 6858000"/>
              <a:gd name="connsiteX4" fmla="*/ 5862637 w 6096000"/>
              <a:gd name="connsiteY4" fmla="*/ 711244 h 6858000"/>
              <a:gd name="connsiteX5" fmla="*/ 6096000 w 6096000"/>
              <a:gd name="connsiteY5" fmla="*/ 711244 h 6858000"/>
              <a:gd name="connsiteX6" fmla="*/ 6096000 w 6096000"/>
              <a:gd name="connsiteY6" fmla="*/ 975600 h 6858000"/>
              <a:gd name="connsiteX7" fmla="*/ 6096000 w 6096000"/>
              <a:gd name="connsiteY7" fmla="*/ 1431131 h 6858000"/>
              <a:gd name="connsiteX8" fmla="*/ 6096000 w 6096000"/>
              <a:gd name="connsiteY8" fmla="*/ 6858000 h 6858000"/>
              <a:gd name="connsiteX9" fmla="*/ 5848350 w 6096000"/>
              <a:gd name="connsiteY9" fmla="*/ 6858000 h 6858000"/>
              <a:gd name="connsiteX10" fmla="*/ 0 w 6096000"/>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00" h="6858000">
                <a:moveTo>
                  <a:pt x="0" y="0"/>
                </a:moveTo>
                <a:lnTo>
                  <a:pt x="4594225" y="0"/>
                </a:lnTo>
                <a:lnTo>
                  <a:pt x="5848350" y="0"/>
                </a:lnTo>
                <a:lnTo>
                  <a:pt x="5862637" y="0"/>
                </a:lnTo>
                <a:lnTo>
                  <a:pt x="5862637" y="711244"/>
                </a:lnTo>
                <a:lnTo>
                  <a:pt x="6096000" y="711244"/>
                </a:lnTo>
                <a:lnTo>
                  <a:pt x="6096000" y="975600"/>
                </a:lnTo>
                <a:lnTo>
                  <a:pt x="6096000" y="1431131"/>
                </a:lnTo>
                <a:lnTo>
                  <a:pt x="6096000" y="6858000"/>
                </a:lnTo>
                <a:lnTo>
                  <a:pt x="5848350" y="6858000"/>
                </a:lnTo>
                <a:lnTo>
                  <a:pt x="0" y="6858000"/>
                </a:lnTo>
                <a:close/>
              </a:path>
            </a:pathLst>
          </a:custGeom>
          <a:solidFill>
            <a:schemeClr val="bg1">
              <a:lumMod val="85000"/>
            </a:schemeClr>
          </a:solidFill>
        </p:spPr>
        <p:txBody>
          <a:bodyPr vert="horz" wrap="square" tIns="1800000" anchor="t" anchorCtr="1">
            <a:noAutofit/>
          </a:bodyPr>
          <a:lstStyle>
            <a:lvl1pPr marL="0" marR="0" indent="0" algn="ctr"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
        <p:nvSpPr>
          <p:cNvPr id="4" name="Titel 3">
            <a:extLst>
              <a:ext uri="{FF2B5EF4-FFF2-40B4-BE49-F238E27FC236}">
                <a16:creationId xmlns:a16="http://schemas.microsoft.com/office/drawing/2014/main" id="{4C1E2EA9-BE63-4625-B099-2271F692DE60}"/>
              </a:ext>
            </a:extLst>
          </p:cNvPr>
          <p:cNvSpPr>
            <a:spLocks noGrp="1"/>
          </p:cNvSpPr>
          <p:nvPr>
            <p:ph type="title" hasCustomPrompt="1"/>
          </p:nvPr>
        </p:nvSpPr>
        <p:spPr>
          <a:xfrm>
            <a:off x="6552000" y="1281950"/>
            <a:ext cx="5004000" cy="1069200"/>
          </a:xfrm>
        </p:spPr>
        <p:txBody>
          <a:bodyPr/>
          <a:lstStyle>
            <a:lvl1pPr>
              <a:defRPr>
                <a:solidFill>
                  <a:schemeClr val="tx1"/>
                </a:solidFill>
              </a:defRPr>
            </a:lvl1pPr>
          </a:lstStyle>
          <a:p>
            <a:r>
              <a:rPr lang="nl-NL" dirty="0"/>
              <a:t>Klik om een titel in te voegen</a:t>
            </a:r>
          </a:p>
        </p:txBody>
      </p:sp>
      <p:sp>
        <p:nvSpPr>
          <p:cNvPr id="7" name="Vertrouwelijkheidsniveau">
            <a:extLst>
              <a:ext uri="{FF2B5EF4-FFF2-40B4-BE49-F238E27FC236}">
                <a16:creationId xmlns:a16="http://schemas.microsoft.com/office/drawing/2014/main" id="{6C2A6650-CEC0-489B-BFC0-04E78F01962C}"/>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Tree>
    <p:extLst>
      <p:ext uri="{BB962C8B-B14F-4D97-AF65-F5344CB8AC3E}">
        <p14:creationId xmlns:p14="http://schemas.microsoft.com/office/powerpoint/2010/main" val="1536944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rote tekst geel">
    <p:bg>
      <p:bgPr>
        <a:solidFill>
          <a:schemeClr val="accent2"/>
        </a:solidFill>
        <a:effectLst/>
      </p:bgPr>
    </p:bg>
    <p:spTree>
      <p:nvGrpSpPr>
        <p:cNvPr id="1" name=""/>
        <p:cNvGrpSpPr/>
        <p:nvPr/>
      </p:nvGrpSpPr>
      <p:grpSpPr>
        <a:xfrm>
          <a:off x="0" y="0"/>
          <a:ext cx="0" cy="0"/>
          <a:chOff x="0" y="0"/>
          <a:chExt cx="0" cy="0"/>
        </a:xfrm>
      </p:grpSpPr>
      <p:sp>
        <p:nvSpPr>
          <p:cNvPr id="20" name="Titel 1"/>
          <p:cNvSpPr>
            <a:spLocks noGrp="1"/>
          </p:cNvSpPr>
          <p:nvPr>
            <p:ph type="title" hasCustomPrompt="1"/>
          </p:nvPr>
        </p:nvSpPr>
        <p:spPr>
          <a:xfrm>
            <a:off x="630001" y="1052514"/>
            <a:ext cx="10923588" cy="4024800"/>
          </a:xfrm>
        </p:spPr>
        <p:txBody>
          <a:bodyPr anchor="b" anchorCtr="0">
            <a:normAutofit/>
          </a:bodyPr>
          <a:lstStyle>
            <a:lvl1pPr algn="l">
              <a:defRPr sz="8000" b="0">
                <a:solidFill>
                  <a:schemeClr val="bg1"/>
                </a:solidFill>
              </a:defRPr>
            </a:lvl1pPr>
          </a:lstStyle>
          <a:p>
            <a:r>
              <a:rPr lang="nl-NL" dirty="0"/>
              <a:t>Klik om een titel in te voegen</a:t>
            </a:r>
          </a:p>
        </p:txBody>
      </p:sp>
      <p:sp>
        <p:nvSpPr>
          <p:cNvPr id="4" name="Ondertitel 2"/>
          <p:cNvSpPr>
            <a:spLocks noGrp="1"/>
          </p:cNvSpPr>
          <p:nvPr>
            <p:ph type="subTitle" idx="1" hasCustomPrompt="1"/>
          </p:nvPr>
        </p:nvSpPr>
        <p:spPr>
          <a:xfrm>
            <a:off x="630001" y="5298141"/>
            <a:ext cx="10923588" cy="923272"/>
          </a:xfrm>
        </p:spPr>
        <p:txBody>
          <a:bodyPr lIns="0" tIns="0" rIns="0">
            <a:normAutofit/>
          </a:bodyPr>
          <a:lstStyle>
            <a:lvl1pPr marL="0" indent="0" algn="l">
              <a:buNone/>
              <a:defRPr sz="24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 om een subtitel in te voegen</a:t>
            </a:r>
          </a:p>
        </p:txBody>
      </p:sp>
      <p:sp>
        <p:nvSpPr>
          <p:cNvPr id="6" name="Tijdelijke aanduiding voor dianummer 5">
            <a:extLst>
              <a:ext uri="{FF2B5EF4-FFF2-40B4-BE49-F238E27FC236}">
                <a16:creationId xmlns:a16="http://schemas.microsoft.com/office/drawing/2014/main" id="{CB8E684C-7D4C-426C-AC24-E424245763F3}"/>
              </a:ext>
            </a:extLst>
          </p:cNvPr>
          <p:cNvSpPr>
            <a:spLocks noGrp="1"/>
          </p:cNvSpPr>
          <p:nvPr>
            <p:ph type="sldNum" sz="quarter" idx="10"/>
          </p:nvPr>
        </p:nvSpPr>
        <p:spPr/>
        <p:txBody>
          <a:bodyPr/>
          <a:lstStyle>
            <a:lvl1pPr>
              <a:defRPr>
                <a:solidFill>
                  <a:schemeClr val="bg1"/>
                </a:solidFill>
              </a:defRPr>
            </a:lvl1pPr>
          </a:lstStyle>
          <a:p>
            <a:fld id="{6C93B359-CF0D-4389-949E-16A33FCBB3EC}" type="slidenum">
              <a:rPr lang="nl-NL" smtClean="0"/>
              <a:pPr/>
              <a:t>‹nr.›</a:t>
            </a:fld>
            <a:endParaRPr lang="nl-NL" dirty="0"/>
          </a:p>
        </p:txBody>
      </p:sp>
      <p:sp>
        <p:nvSpPr>
          <p:cNvPr id="12" name="Vertrouwelijkheidsniveau">
            <a:extLst>
              <a:ext uri="{FF2B5EF4-FFF2-40B4-BE49-F238E27FC236}">
                <a16:creationId xmlns:a16="http://schemas.microsoft.com/office/drawing/2014/main" id="{D32BCAE4-C367-4016-B734-236CBBFED4D7}"/>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bg1"/>
                </a:solidFill>
              </a:defRPr>
            </a:lvl1pPr>
          </a:lstStyle>
          <a:p>
            <a:pPr lvl="0"/>
            <a:r>
              <a:rPr lang="nl-NL" dirty="0"/>
              <a:t>[vertrouwelijkheidsniveau]</a:t>
            </a:r>
          </a:p>
        </p:txBody>
      </p:sp>
    </p:spTree>
    <p:extLst>
      <p:ext uri="{BB962C8B-B14F-4D97-AF65-F5344CB8AC3E}">
        <p14:creationId xmlns:p14="http://schemas.microsoft.com/office/powerpoint/2010/main" val="2391397642"/>
      </p:ext>
    </p:extLst>
  </p:cSld>
  <p:clrMapOvr>
    <a:overrideClrMapping bg1="dk1" tx1="lt1" bg2="dk2" tx2="lt2" accent1="accent1" accent2="accent2" accent3="accent3" accent4="accent4" accent5="accent5" accent6="accent6" hlink="hlink" folHlink="folHlink"/>
  </p:clrMapOvr>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kstvlak verticaal geel">
    <p:spTree>
      <p:nvGrpSpPr>
        <p:cNvPr id="1" name=""/>
        <p:cNvGrpSpPr/>
        <p:nvPr/>
      </p:nvGrpSpPr>
      <p:grpSpPr>
        <a:xfrm>
          <a:off x="0" y="0"/>
          <a:ext cx="0" cy="0"/>
          <a:chOff x="0" y="0"/>
          <a:chExt cx="0" cy="0"/>
        </a:xfrm>
      </p:grpSpPr>
      <p:sp>
        <p:nvSpPr>
          <p:cNvPr id="9" name="Vrije vorm: vorm 8">
            <a:extLst>
              <a:ext uri="{FF2B5EF4-FFF2-40B4-BE49-F238E27FC236}">
                <a16:creationId xmlns:a16="http://schemas.microsoft.com/office/drawing/2014/main" id="{0FA47D1B-42CA-4E2B-B2E8-239884DF4BD3}"/>
              </a:ext>
            </a:extLst>
          </p:cNvPr>
          <p:cNvSpPr/>
          <p:nvPr userDrawn="1"/>
        </p:nvSpPr>
        <p:spPr>
          <a:xfrm>
            <a:off x="0" y="0"/>
            <a:ext cx="6096000" cy="6858000"/>
          </a:xfrm>
          <a:custGeom>
            <a:avLst/>
            <a:gdLst>
              <a:gd name="connsiteX0" fmla="*/ 0 w 6096000"/>
              <a:gd name="connsiteY0" fmla="*/ 0 h 6858000"/>
              <a:gd name="connsiteX1" fmla="*/ 5498305 w 6096000"/>
              <a:gd name="connsiteY1" fmla="*/ 0 h 6858000"/>
              <a:gd name="connsiteX2" fmla="*/ 5853600 w 6096000"/>
              <a:gd name="connsiteY2" fmla="*/ 0 h 6858000"/>
              <a:gd name="connsiteX3" fmla="*/ 5862636 w 6096000"/>
              <a:gd name="connsiteY3" fmla="*/ 0 h 6858000"/>
              <a:gd name="connsiteX4" fmla="*/ 5862636 w 6096000"/>
              <a:gd name="connsiteY4" fmla="*/ 712471 h 6858000"/>
              <a:gd name="connsiteX5" fmla="*/ 6096000 w 6096000"/>
              <a:gd name="connsiteY5" fmla="*/ 712471 h 6858000"/>
              <a:gd name="connsiteX6" fmla="*/ 6096000 w 6096000"/>
              <a:gd name="connsiteY6" fmla="*/ 961200 h 6858000"/>
              <a:gd name="connsiteX7" fmla="*/ 6096000 w 6096000"/>
              <a:gd name="connsiteY7" fmla="*/ 1891881 h 6858000"/>
              <a:gd name="connsiteX8" fmla="*/ 6096000 w 6096000"/>
              <a:gd name="connsiteY8" fmla="*/ 6858000 h 6858000"/>
              <a:gd name="connsiteX9" fmla="*/ 0 w 6096000"/>
              <a:gd name="connsiteY9"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96000" h="6858000">
                <a:moveTo>
                  <a:pt x="0" y="0"/>
                </a:moveTo>
                <a:lnTo>
                  <a:pt x="5498305" y="0"/>
                </a:lnTo>
                <a:lnTo>
                  <a:pt x="5853600" y="0"/>
                </a:lnTo>
                <a:lnTo>
                  <a:pt x="5862636" y="0"/>
                </a:lnTo>
                <a:lnTo>
                  <a:pt x="5862636" y="712471"/>
                </a:lnTo>
                <a:lnTo>
                  <a:pt x="6096000" y="712471"/>
                </a:lnTo>
                <a:lnTo>
                  <a:pt x="6096000" y="961200"/>
                </a:lnTo>
                <a:lnTo>
                  <a:pt x="6096000" y="1891881"/>
                </a:lnTo>
                <a:lnTo>
                  <a:pt x="609600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nl-NL" sz="1800"/>
          </a:p>
        </p:txBody>
      </p:sp>
      <p:sp>
        <p:nvSpPr>
          <p:cNvPr id="4" name="Tijdelijke aanduiding voor tekst 3"/>
          <p:cNvSpPr>
            <a:spLocks noGrp="1"/>
          </p:cNvSpPr>
          <p:nvPr>
            <p:ph type="body" sz="quarter" idx="10" hasCustomPrompt="1"/>
          </p:nvPr>
        </p:nvSpPr>
        <p:spPr>
          <a:xfrm>
            <a:off x="6552000" y="1052513"/>
            <a:ext cx="5004000" cy="5168900"/>
          </a:xfrm>
        </p:spPr>
        <p:txBody>
          <a:bodyPr anchor="ctr" anchorCtr="0"/>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3" name="Titel 2">
            <a:extLst>
              <a:ext uri="{FF2B5EF4-FFF2-40B4-BE49-F238E27FC236}">
                <a16:creationId xmlns:a16="http://schemas.microsoft.com/office/drawing/2014/main" id="{AF508C5A-8D78-4219-976E-46DFA0C4F862}"/>
              </a:ext>
            </a:extLst>
          </p:cNvPr>
          <p:cNvSpPr>
            <a:spLocks noGrp="1"/>
          </p:cNvSpPr>
          <p:nvPr>
            <p:ph type="title" hasCustomPrompt="1"/>
          </p:nvPr>
        </p:nvSpPr>
        <p:spPr>
          <a:xfrm>
            <a:off x="630000" y="3039154"/>
            <a:ext cx="5003800" cy="1069200"/>
          </a:xfrm>
        </p:spPr>
        <p:txBody>
          <a:bodyPr/>
          <a:lstStyle>
            <a:lvl1pPr>
              <a:defRPr>
                <a:solidFill>
                  <a:schemeClr val="tx1"/>
                </a:solidFill>
              </a:defRPr>
            </a:lvl1pPr>
          </a:lstStyle>
          <a:p>
            <a:r>
              <a:rPr lang="nl-NL" dirty="0"/>
              <a:t>Klik om een titel in te voegen</a:t>
            </a:r>
          </a:p>
        </p:txBody>
      </p:sp>
      <p:sp>
        <p:nvSpPr>
          <p:cNvPr id="5" name="Tijdelijke aanduiding voor dianummer 4">
            <a:extLst>
              <a:ext uri="{FF2B5EF4-FFF2-40B4-BE49-F238E27FC236}">
                <a16:creationId xmlns:a16="http://schemas.microsoft.com/office/drawing/2014/main" id="{411F2E84-2AC4-4E76-AB35-4DF527522499}"/>
              </a:ext>
            </a:extLst>
          </p:cNvPr>
          <p:cNvSpPr>
            <a:spLocks noGrp="1"/>
          </p:cNvSpPr>
          <p:nvPr>
            <p:ph type="sldNum" sz="quarter" idx="11"/>
          </p:nvPr>
        </p:nvSpPr>
        <p:spPr/>
        <p:txBody>
          <a:bodyPr/>
          <a:lstStyle/>
          <a:p>
            <a:fld id="{6C93B359-CF0D-4389-949E-16A33FCBB3EC}" type="slidenum">
              <a:rPr lang="nl-NL" smtClean="0"/>
              <a:pPr/>
              <a:t>‹nr.›</a:t>
            </a:fld>
            <a:endParaRPr lang="nl-NL" dirty="0"/>
          </a:p>
        </p:txBody>
      </p:sp>
      <p:sp>
        <p:nvSpPr>
          <p:cNvPr id="16" name="Vertrouwelijkheidsniveau">
            <a:extLst>
              <a:ext uri="{FF2B5EF4-FFF2-40B4-BE49-F238E27FC236}">
                <a16:creationId xmlns:a16="http://schemas.microsoft.com/office/drawing/2014/main" id="{42A8670A-3771-498C-BCA7-1CEC86864E8D}"/>
              </a:ext>
            </a:extLst>
          </p:cNvPr>
          <p:cNvSpPr>
            <a:spLocks noGrp="1"/>
          </p:cNvSpPr>
          <p:nvPr>
            <p:ph type="body" sz="quarter" idx="26" hasCustomPrompt="1"/>
          </p:nvPr>
        </p:nvSpPr>
        <p:spPr>
          <a:xfrm>
            <a:off x="6300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Tree>
    <p:extLst>
      <p:ext uri="{BB962C8B-B14F-4D97-AF65-F5344CB8AC3E}">
        <p14:creationId xmlns:p14="http://schemas.microsoft.com/office/powerpoint/2010/main" val="2306362270"/>
      </p:ext>
    </p:extLst>
  </p:cSld>
  <p:clrMapOvr>
    <a:masterClrMapping/>
  </p:clrMapOvr>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hasCustomPrompt="1"/>
          </p:nvPr>
        </p:nvSpPr>
        <p:spPr>
          <a:xfrm>
            <a:off x="6552000" y="2350800"/>
            <a:ext cx="5004000" cy="3963600"/>
          </a:xfrm>
        </p:spPr>
        <p:txBody>
          <a:bodyPr/>
          <a:lstStyle>
            <a:lvl1pPr>
              <a:defRPr/>
            </a:lvl1pPr>
          </a:lstStyle>
          <a:p>
            <a:pPr lvl="0"/>
            <a:r>
              <a:rPr lang="nl-NL" dirty="0"/>
              <a:t>Klik om tekst in te voegen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14" name="Tijdelijke aanduiding voor dianummer 13">
            <a:extLst>
              <a:ext uri="{FF2B5EF4-FFF2-40B4-BE49-F238E27FC236}">
                <a16:creationId xmlns:a16="http://schemas.microsoft.com/office/drawing/2014/main" id="{0E24862E-A238-48C9-966B-53C0A9936E1E}"/>
              </a:ext>
            </a:extLst>
          </p:cNvPr>
          <p:cNvSpPr>
            <a:spLocks noGrp="1"/>
          </p:cNvSpPr>
          <p:nvPr>
            <p:ph type="sldNum" sz="quarter" idx="29"/>
          </p:nvPr>
        </p:nvSpPr>
        <p:spPr/>
        <p:txBody>
          <a:bodyPr/>
          <a:lstStyle/>
          <a:p>
            <a:fld id="{6C93B359-CF0D-4389-949E-16A33FCBB3EC}" type="slidenum">
              <a:rPr lang="nl-NL" smtClean="0"/>
              <a:pPr/>
              <a:t>‹nr.›</a:t>
            </a:fld>
            <a:endParaRPr lang="nl-NL" dirty="0"/>
          </a:p>
        </p:txBody>
      </p:sp>
      <p:sp>
        <p:nvSpPr>
          <p:cNvPr id="17" name="Titel 16">
            <a:extLst>
              <a:ext uri="{FF2B5EF4-FFF2-40B4-BE49-F238E27FC236}">
                <a16:creationId xmlns:a16="http://schemas.microsoft.com/office/drawing/2014/main" id="{9C42D806-99A5-4854-9BB7-C93AB66EA383}"/>
              </a:ext>
            </a:extLst>
          </p:cNvPr>
          <p:cNvSpPr>
            <a:spLocks noGrp="1"/>
          </p:cNvSpPr>
          <p:nvPr>
            <p:ph type="title" hasCustomPrompt="1"/>
          </p:nvPr>
        </p:nvSpPr>
        <p:spPr>
          <a:xfrm>
            <a:off x="6552000" y="1281950"/>
            <a:ext cx="5004000" cy="1069200"/>
          </a:xfrm>
        </p:spPr>
        <p:txBody>
          <a:bodyPr/>
          <a:lstStyle>
            <a:lvl1pPr>
              <a:defRPr/>
            </a:lvl1pPr>
          </a:lstStyle>
          <a:p>
            <a:r>
              <a:rPr lang="nl-NL" dirty="0"/>
              <a:t>Klik om een titel in te voegen</a:t>
            </a:r>
          </a:p>
        </p:txBody>
      </p:sp>
      <p:sp>
        <p:nvSpPr>
          <p:cNvPr id="7" name="Vertrouwelijkheidsniveau">
            <a:extLst>
              <a:ext uri="{FF2B5EF4-FFF2-40B4-BE49-F238E27FC236}">
                <a16:creationId xmlns:a16="http://schemas.microsoft.com/office/drawing/2014/main" id="{4BAFB278-E939-4041-A70B-47CB8943C72B}"/>
              </a:ext>
            </a:extLst>
          </p:cNvPr>
          <p:cNvSpPr>
            <a:spLocks noGrp="1"/>
          </p:cNvSpPr>
          <p:nvPr>
            <p:ph type="body" sz="quarter" idx="26" hasCustomPrompt="1"/>
          </p:nvPr>
        </p:nvSpPr>
        <p:spPr>
          <a:xfrm>
            <a:off x="6553200" y="6528572"/>
            <a:ext cx="4262437" cy="183600"/>
          </a:xfrm>
        </p:spPr>
        <p:txBody>
          <a:bodyPr anchor="b" anchorCtr="0">
            <a:noAutofit/>
          </a:bodyPr>
          <a:lstStyle>
            <a:lvl1pPr marL="0" indent="0">
              <a:buNone/>
              <a:defRPr sz="900" cap="all" baseline="0">
                <a:solidFill>
                  <a:schemeClr val="tx1"/>
                </a:solidFill>
              </a:defRPr>
            </a:lvl1pPr>
          </a:lstStyle>
          <a:p>
            <a:pPr lvl="0"/>
            <a:r>
              <a:rPr lang="nl-NL" dirty="0"/>
              <a:t>[vertrouwelijkheidsniveau]</a:t>
            </a:r>
          </a:p>
        </p:txBody>
      </p:sp>
      <p:sp>
        <p:nvSpPr>
          <p:cNvPr id="8" name="Tijdelijke aanduiding voor afbeelding 7">
            <a:extLst>
              <a:ext uri="{FF2B5EF4-FFF2-40B4-BE49-F238E27FC236}">
                <a16:creationId xmlns:a16="http://schemas.microsoft.com/office/drawing/2014/main" id="{F4CFC7BE-2502-4C51-AFEA-F92D97467734}"/>
              </a:ext>
            </a:extLst>
          </p:cNvPr>
          <p:cNvSpPr>
            <a:spLocks noGrp="1"/>
          </p:cNvSpPr>
          <p:nvPr>
            <p:ph type="pic" sz="quarter" idx="30" hasCustomPrompt="1"/>
          </p:nvPr>
        </p:nvSpPr>
        <p:spPr>
          <a:xfrm>
            <a:off x="0" y="0"/>
            <a:ext cx="6096000" cy="6858000"/>
          </a:xfrm>
          <a:custGeom>
            <a:avLst/>
            <a:gdLst>
              <a:gd name="connsiteX0" fmla="*/ 0 w 6096000"/>
              <a:gd name="connsiteY0" fmla="*/ 0 h 6858000"/>
              <a:gd name="connsiteX1" fmla="*/ 4594225 w 6096000"/>
              <a:gd name="connsiteY1" fmla="*/ 0 h 6858000"/>
              <a:gd name="connsiteX2" fmla="*/ 5848350 w 6096000"/>
              <a:gd name="connsiteY2" fmla="*/ 0 h 6858000"/>
              <a:gd name="connsiteX3" fmla="*/ 5862637 w 6096000"/>
              <a:gd name="connsiteY3" fmla="*/ 0 h 6858000"/>
              <a:gd name="connsiteX4" fmla="*/ 5862637 w 6096000"/>
              <a:gd name="connsiteY4" fmla="*/ 711244 h 6858000"/>
              <a:gd name="connsiteX5" fmla="*/ 6096000 w 6096000"/>
              <a:gd name="connsiteY5" fmla="*/ 711244 h 6858000"/>
              <a:gd name="connsiteX6" fmla="*/ 6096000 w 6096000"/>
              <a:gd name="connsiteY6" fmla="*/ 975600 h 6858000"/>
              <a:gd name="connsiteX7" fmla="*/ 6096000 w 6096000"/>
              <a:gd name="connsiteY7" fmla="*/ 1431131 h 6858000"/>
              <a:gd name="connsiteX8" fmla="*/ 6096000 w 6096000"/>
              <a:gd name="connsiteY8" fmla="*/ 6858000 h 6858000"/>
              <a:gd name="connsiteX9" fmla="*/ 5848350 w 6096000"/>
              <a:gd name="connsiteY9" fmla="*/ 6858000 h 6858000"/>
              <a:gd name="connsiteX10" fmla="*/ 0 w 6096000"/>
              <a:gd name="connsiteY1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096000" h="6858000">
                <a:moveTo>
                  <a:pt x="0" y="0"/>
                </a:moveTo>
                <a:lnTo>
                  <a:pt x="4594225" y="0"/>
                </a:lnTo>
                <a:lnTo>
                  <a:pt x="5848350" y="0"/>
                </a:lnTo>
                <a:lnTo>
                  <a:pt x="5862637" y="0"/>
                </a:lnTo>
                <a:lnTo>
                  <a:pt x="5862637" y="711244"/>
                </a:lnTo>
                <a:lnTo>
                  <a:pt x="6096000" y="711244"/>
                </a:lnTo>
                <a:lnTo>
                  <a:pt x="6096000" y="975600"/>
                </a:lnTo>
                <a:lnTo>
                  <a:pt x="6096000" y="1431131"/>
                </a:lnTo>
                <a:lnTo>
                  <a:pt x="6096000" y="6858000"/>
                </a:lnTo>
                <a:lnTo>
                  <a:pt x="5848350" y="6858000"/>
                </a:lnTo>
                <a:lnTo>
                  <a:pt x="0" y="6858000"/>
                </a:lnTo>
                <a:close/>
              </a:path>
            </a:pathLst>
          </a:custGeom>
          <a:solidFill>
            <a:schemeClr val="bg1">
              <a:lumMod val="85000"/>
            </a:schemeClr>
          </a:solidFill>
        </p:spPr>
        <p:txBody>
          <a:bodyPr vert="horz" wrap="square" tIns="1800000" anchor="t" anchorCtr="1">
            <a:noAutofit/>
          </a:bodyPr>
          <a:lstStyle>
            <a:lvl1pPr marL="0" marR="0" indent="0" algn="ctr" defTabSz="914400" rtl="0" eaLnBrk="1" fontAlgn="auto" latinLnBrk="0" hangingPunct="1">
              <a:lnSpc>
                <a:spcPct val="100000"/>
              </a:lnSpc>
              <a:spcBef>
                <a:spcPts val="0"/>
              </a:spcBef>
              <a:spcAft>
                <a:spcPts val="0"/>
              </a:spcAft>
              <a:buClrTx/>
              <a:buSzPct val="100000"/>
              <a:buFont typeface="Arial" panose="020B0604020202020204" pitchFamily="34" charset="0"/>
              <a:buNone/>
              <a:tabLst/>
              <a:defRPr/>
            </a:lvl1pPr>
          </a:lstStyle>
          <a:p>
            <a:pPr marL="0" marR="0" lvl="0" indent="0" algn="l" defTabSz="914400" rtl="0" eaLnBrk="1" fontAlgn="auto" latinLnBrk="0" hangingPunct="1">
              <a:lnSpc>
                <a:spcPct val="90000"/>
              </a:lnSpc>
              <a:spcBef>
                <a:spcPts val="1200"/>
              </a:spcBef>
              <a:spcAft>
                <a:spcPts val="0"/>
              </a:spcAft>
              <a:buClrTx/>
              <a:buSzPct val="100000"/>
              <a:buFont typeface="Arial" panose="020B0604020202020204" pitchFamily="34" charset="0"/>
              <a:buNone/>
              <a:tabLst/>
              <a:defRPr/>
            </a:pPr>
            <a:r>
              <a:rPr lang="nl-NL" dirty="0"/>
              <a:t>Klik op het pictogram om een afbeelding in te voegen</a:t>
            </a:r>
          </a:p>
        </p:txBody>
      </p:sp>
    </p:spTree>
    <p:extLst>
      <p:ext uri="{BB962C8B-B14F-4D97-AF65-F5344CB8AC3E}">
        <p14:creationId xmlns:p14="http://schemas.microsoft.com/office/powerpoint/2010/main" val="172983865"/>
      </p:ext>
    </p:extLst>
  </p:cSld>
  <p:clrMapOvr>
    <a:masterClrMapping/>
  </p:clrMapOvr>
  <p:extLst mod="1">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theme" Target="../theme/theme2.xml"/><Relationship Id="rId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image" Target="../media/image7.png"/><Relationship Id="rId5" Type="http://schemas.openxmlformats.org/officeDocument/2006/relationships/theme" Target="../theme/theme3.xml"/><Relationship Id="rId4"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0000" y="1281950"/>
            <a:ext cx="10933200" cy="1069200"/>
          </a:xfrm>
          <a:prstGeom prst="rect">
            <a:avLst/>
          </a:prstGeom>
        </p:spPr>
        <p:txBody>
          <a:bodyPr vert="horz" lIns="0" tIns="0" rIns="0" bIns="0" rtlCol="0" anchor="t" anchorCtr="0">
            <a:normAutofit/>
          </a:bodyPr>
          <a:lstStyle/>
          <a:p>
            <a:r>
              <a:rPr lang="nl-NL" dirty="0"/>
              <a:t>Klik om de stijl te bewerken</a:t>
            </a:r>
          </a:p>
        </p:txBody>
      </p:sp>
      <p:sp>
        <p:nvSpPr>
          <p:cNvPr id="3" name="Tijdelijke aanduiding voor tekst 2"/>
          <p:cNvSpPr>
            <a:spLocks noGrp="1"/>
          </p:cNvSpPr>
          <p:nvPr>
            <p:ph type="body" idx="1"/>
          </p:nvPr>
        </p:nvSpPr>
        <p:spPr>
          <a:xfrm>
            <a:off x="630000" y="2349499"/>
            <a:ext cx="10933200" cy="3963600"/>
          </a:xfrm>
          <a:prstGeom prst="rect">
            <a:avLst/>
          </a:prstGeom>
        </p:spPr>
        <p:txBody>
          <a:bodyPr vert="horz" lIns="0" tIns="0" rIns="0" bIns="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4" name="Tijdelijke aanduiding voor dianummer 3">
            <a:extLst>
              <a:ext uri="{FF2B5EF4-FFF2-40B4-BE49-F238E27FC236}">
                <a16:creationId xmlns:a16="http://schemas.microsoft.com/office/drawing/2014/main" id="{00C4A9ED-10BC-4655-9631-74B32DCB2A3C}"/>
              </a:ext>
            </a:extLst>
          </p:cNvPr>
          <p:cNvSpPr>
            <a:spLocks noGrp="1"/>
          </p:cNvSpPr>
          <p:nvPr>
            <p:ph type="sldNum" sz="quarter" idx="4"/>
          </p:nvPr>
        </p:nvSpPr>
        <p:spPr>
          <a:xfrm>
            <a:off x="11048400" y="6528572"/>
            <a:ext cx="511200" cy="183600"/>
          </a:xfrm>
          <a:prstGeom prst="rect">
            <a:avLst/>
          </a:prstGeom>
        </p:spPr>
        <p:txBody>
          <a:bodyPr vert="horz" lIns="0" tIns="0" rIns="0" bIns="0" rtlCol="0" anchor="b" anchorCtr="0"/>
          <a:lstStyle>
            <a:lvl1pPr algn="r">
              <a:defRPr sz="1200">
                <a:solidFill>
                  <a:schemeClr val="tx1"/>
                </a:solidFill>
              </a:defRPr>
            </a:lvl1pPr>
          </a:lstStyle>
          <a:p>
            <a:fld id="{6C93B359-CF0D-4389-949E-16A33FCBB3EC}" type="slidenum">
              <a:rPr lang="nl-NL" smtClean="0"/>
              <a:pPr/>
              <a:t>‹nr.›</a:t>
            </a:fld>
            <a:endParaRPr lang="nl-NL" dirty="0"/>
          </a:p>
        </p:txBody>
      </p:sp>
      <p:pic>
        <p:nvPicPr>
          <p:cNvPr id="6" name="Afbeelding 5">
            <a:extLst>
              <a:ext uri="{FF2B5EF4-FFF2-40B4-BE49-F238E27FC236}">
                <a16:creationId xmlns:a16="http://schemas.microsoft.com/office/drawing/2014/main" id="{1113A800-9FFB-4505-9B39-BBE671EBBBEA}"/>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92000" cy="1065690"/>
          </a:xfrm>
          <a:prstGeom prst="rect">
            <a:avLst/>
          </a:prstGeom>
        </p:spPr>
      </p:pic>
    </p:spTree>
    <p:extLst>
      <p:ext uri="{BB962C8B-B14F-4D97-AF65-F5344CB8AC3E}">
        <p14:creationId xmlns:p14="http://schemas.microsoft.com/office/powerpoint/2010/main" val="3324857711"/>
      </p:ext>
    </p:extLst>
  </p:cSld>
  <p:clrMap bg1="lt1" tx1="dk1" bg2="lt2" tx2="dk2" accent1="accent1" accent2="accent2" accent3="accent3" accent4="accent4" accent5="accent5" accent6="accent6" hlink="hlink" folHlink="folHlink"/>
  <p:sldLayoutIdLst>
    <p:sldLayoutId id="2147483726" r:id="rId1"/>
    <p:sldLayoutId id="2147483666" r:id="rId2"/>
    <p:sldLayoutId id="2147483725" r:id="rId3"/>
    <p:sldLayoutId id="2147483731" r:id="rId4"/>
    <p:sldLayoutId id="2147483652" r:id="rId5"/>
    <p:sldLayoutId id="2147483728" r:id="rId6"/>
    <p:sldLayoutId id="2147483689" r:id="rId7"/>
    <p:sldLayoutId id="2147483730" r:id="rId8"/>
    <p:sldLayoutId id="2147483729" r:id="rId9"/>
    <p:sldLayoutId id="2147483716" r:id="rId10"/>
    <p:sldLayoutId id="2147483667" r:id="rId11"/>
    <p:sldLayoutId id="2147483722" r:id="rId12"/>
  </p:sldLayoutIdLst>
  <p:hf hdr="0" ftr="0" dt="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Tx/>
        <a:buSzPct val="100000"/>
        <a:buFont typeface="Arial" panose="020B060402020202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Tx/>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Tx/>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Tx/>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tx2"/>
        </a:buClr>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Clr>
          <a:schemeClr val="tx1">
            <a:lumMod val="50000"/>
            <a:lumOff val="50000"/>
          </a:schemeClr>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Clr>
          <a:schemeClr val="bg1"/>
        </a:buClr>
        <a:buSzPct val="25000"/>
        <a:buFont typeface="Verdana" panose="020B0604030504040204" pitchFamily="34" charset="0"/>
        <a:buChar char="'"/>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Clr>
          <a:schemeClr val="bg1"/>
        </a:buClr>
        <a:buSzPct val="25000"/>
        <a:buFont typeface="Verdana" panose="020B0604030504040204" pitchFamily="34" charset="0"/>
        <a:buChar char="'"/>
        <a:defRPr sz="1200" i="0" kern="1200">
          <a:solidFill>
            <a:schemeClr val="tx1">
              <a:lumMod val="50000"/>
              <a:lumOff val="50000"/>
            </a:schemeClr>
          </a:solidFill>
          <a:latin typeface="+mn-lt"/>
          <a:ea typeface="+mn-ea"/>
          <a:cs typeface="+mn-cs"/>
        </a:defRPr>
      </a:lvl8pPr>
      <a:lvl9pPr marL="216000" indent="-144000" algn="l" defTabSz="914400" rtl="0" eaLnBrk="1" latinLnBrk="0" hangingPunct="1">
        <a:lnSpc>
          <a:spcPct val="90000"/>
        </a:lnSpc>
        <a:spcBef>
          <a:spcPts val="600"/>
        </a:spcBef>
        <a:buClr>
          <a:schemeClr val="tx1">
            <a:lumMod val="50000"/>
            <a:lumOff val="50000"/>
          </a:schemeClr>
        </a:buClr>
        <a:buFont typeface="Verdana" panose="020B0604030504040204" pitchFamily="34" charset="0"/>
        <a:buChar char="–"/>
        <a:defRPr sz="1200" i="0" kern="1200">
          <a:solidFill>
            <a:schemeClr val="tx1">
              <a:lumMod val="50000"/>
              <a:lumOff val="50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512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99" name="shpKleurvlakBoven"/>
          <p:cNvSpPr>
            <a:spLocks noChangeArrowheads="1"/>
          </p:cNvSpPr>
          <p:nvPr/>
        </p:nvSpPr>
        <p:spPr bwMode="auto">
          <a:xfrm flipV="1">
            <a:off x="5918201" y="6541201"/>
            <a:ext cx="2500900" cy="45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p>
            <a:pPr eaLnBrk="0" fontAlgn="base" hangingPunct="0">
              <a:spcBef>
                <a:spcPct val="0"/>
              </a:spcBef>
              <a:spcAft>
                <a:spcPct val="0"/>
              </a:spcAft>
            </a:pPr>
            <a:endParaRPr lang="nl-NL" sz="1000" dirty="0">
              <a:solidFill>
                <a:srgbClr val="000000"/>
              </a:solidFill>
              <a:cs typeface="Arial" charset="0"/>
            </a:endParaRPr>
          </a:p>
        </p:txBody>
      </p:sp>
      <p:sp>
        <p:nvSpPr>
          <p:cNvPr id="1097" name="shpKleurvlakOnder" descr="Bar_Bottom"/>
          <p:cNvSpPr>
            <a:spLocks noChangeArrowheads="1"/>
          </p:cNvSpPr>
          <p:nvPr/>
        </p:nvSpPr>
        <p:spPr bwMode="auto">
          <a:xfrm>
            <a:off x="0" y="6318000"/>
            <a:ext cx="12192000" cy="539750"/>
          </a:xfrm>
          <a:prstGeom prst="rect">
            <a:avLst/>
          </a:prstGeom>
          <a:solidFill>
            <a:srgbClr val="F9E11E"/>
          </a:solidFill>
          <a:ln>
            <a:noFill/>
          </a:ln>
          <a:extLst/>
        </p:spPr>
        <p:txBody>
          <a:bodyPr anchor="ctr"/>
          <a:lstStyle/>
          <a:p>
            <a:pPr algn="ctr" fontAlgn="base">
              <a:spcBef>
                <a:spcPct val="0"/>
              </a:spcBef>
              <a:spcAft>
                <a:spcPct val="0"/>
              </a:spcAft>
            </a:pPr>
            <a:endParaRPr lang="nl-NL" sz="1800">
              <a:solidFill>
                <a:srgbClr val="FFFFFF"/>
              </a:solidFill>
              <a:cs typeface="Arial" charset="0"/>
            </a:endParaRPr>
          </a:p>
        </p:txBody>
      </p:sp>
      <p:sp>
        <p:nvSpPr>
          <p:cNvPr id="1070" name="Rectangle 46"/>
          <p:cNvSpPr>
            <a:spLocks noGrp="1" noChangeArrowheads="1"/>
          </p:cNvSpPr>
          <p:nvPr>
            <p:ph type="body" idx="1"/>
          </p:nvPr>
        </p:nvSpPr>
        <p:spPr bwMode="auto">
          <a:xfrm>
            <a:off x="624000" y="2070000"/>
            <a:ext cx="11203200" cy="414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nl-NL" dirty="0" err="1" smtClean="0"/>
              <a:t>Klik</a:t>
            </a:r>
            <a:r>
              <a:rPr lang="nl-NL" dirty="0" smtClean="0"/>
              <a:t> </a:t>
            </a:r>
            <a:r>
              <a:rPr lang="nl-NL" dirty="0" err="1" smtClean="0"/>
              <a:t>om</a:t>
            </a:r>
            <a:r>
              <a:rPr lang="nl-NL" dirty="0" smtClean="0"/>
              <a:t> het </a:t>
            </a:r>
            <a:r>
              <a:rPr lang="nl-NL" dirty="0" err="1" smtClean="0"/>
              <a:t>opmaakprofiel</a:t>
            </a:r>
            <a:r>
              <a:rPr lang="nl-NL" dirty="0" smtClean="0"/>
              <a:t> van de </a:t>
            </a:r>
            <a:r>
              <a:rPr lang="nl-NL" dirty="0" err="1" smtClean="0"/>
              <a:t>modeltekst</a:t>
            </a:r>
            <a:r>
              <a:rPr lang="nl-NL" dirty="0" smtClean="0"/>
              <a:t> </a:t>
            </a:r>
            <a:r>
              <a:rPr lang="nl-NL" dirty="0" err="1" smtClean="0"/>
              <a:t>te</a:t>
            </a:r>
            <a:r>
              <a:rPr lang="nl-NL" dirty="0" smtClean="0"/>
              <a:t> </a:t>
            </a:r>
            <a:r>
              <a:rPr lang="nl-NL" dirty="0" err="1" smtClean="0"/>
              <a:t>bewerken</a:t>
            </a:r>
            <a:endParaRPr lang="nl-NL" dirty="0" smtClean="0"/>
          </a:p>
          <a:p>
            <a:pPr lvl="1"/>
            <a:r>
              <a:rPr lang="nl-NL" dirty="0" smtClean="0"/>
              <a:t>Tweede </a:t>
            </a:r>
            <a:r>
              <a:rPr lang="nl-NL" dirty="0" err="1" smtClean="0"/>
              <a:t>niveau</a:t>
            </a:r>
            <a:r>
              <a:rPr lang="nl-NL" dirty="0" smtClean="0"/>
              <a:t> </a:t>
            </a:r>
          </a:p>
          <a:p>
            <a:pPr lvl="2"/>
            <a:r>
              <a:rPr lang="nl-NL" dirty="0" err="1" smtClean="0"/>
              <a:t>Derde</a:t>
            </a:r>
            <a:r>
              <a:rPr lang="nl-NL" dirty="0" smtClean="0"/>
              <a:t> niveau</a:t>
            </a:r>
          </a:p>
          <a:p>
            <a:pPr lvl="4"/>
            <a:r>
              <a:rPr lang="nl-NL" dirty="0" smtClean="0"/>
              <a:t> Vierde niveau</a:t>
            </a:r>
          </a:p>
          <a:p>
            <a:pPr lvl="5"/>
            <a:r>
              <a:rPr lang="nl-NL" sz="1800" dirty="0" smtClean="0"/>
              <a:t>Vijfde niveau</a:t>
            </a:r>
            <a:endParaRPr lang="nl-NL" dirty="0" smtClean="0"/>
          </a:p>
        </p:txBody>
      </p:sp>
      <p:sp>
        <p:nvSpPr>
          <p:cNvPr id="1095" name="shpTekst" descr="Bar_Top"/>
          <p:cNvSpPr>
            <a:spLocks noChangeArrowheads="1"/>
          </p:cNvSpPr>
          <p:nvPr/>
        </p:nvSpPr>
        <p:spPr bwMode="auto">
          <a:xfrm>
            <a:off x="0" y="1"/>
            <a:ext cx="12192000" cy="1071563"/>
          </a:xfrm>
          <a:prstGeom prst="rect">
            <a:avLst/>
          </a:prstGeom>
          <a:solidFill>
            <a:srgbClr val="F9E11E"/>
          </a:solidFill>
          <a:ln>
            <a:noFill/>
          </a:ln>
          <a:extLst/>
        </p:spPr>
        <p:txBody>
          <a:bodyPr anchor="ctr"/>
          <a:lstStyle/>
          <a:p>
            <a:pPr algn="ctr" fontAlgn="base">
              <a:spcBef>
                <a:spcPct val="0"/>
              </a:spcBef>
              <a:spcAft>
                <a:spcPct val="0"/>
              </a:spcAft>
            </a:pPr>
            <a:endParaRPr lang="nl-NL" sz="1800" dirty="0">
              <a:solidFill>
                <a:srgbClr val="FFFFFF"/>
              </a:solidFill>
              <a:cs typeface="Arial" charset="0"/>
            </a:endParaRPr>
          </a:p>
        </p:txBody>
      </p:sp>
      <p:sp>
        <p:nvSpPr>
          <p:cNvPr id="1069" name="Rectangle 45"/>
          <p:cNvSpPr>
            <a:spLocks noGrp="1" noChangeArrowheads="1"/>
          </p:cNvSpPr>
          <p:nvPr>
            <p:ph type="title"/>
          </p:nvPr>
        </p:nvSpPr>
        <p:spPr bwMode="auto">
          <a:xfrm>
            <a:off x="624000" y="1295999"/>
            <a:ext cx="112032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endParaRPr lang="nl-NL" noProof="0" dirty="0" smtClean="0"/>
          </a:p>
        </p:txBody>
      </p:sp>
      <p:sp>
        <p:nvSpPr>
          <p:cNvPr id="1100" name="shpBeeldmerk"/>
          <p:cNvSpPr>
            <a:spLocks noChangeArrowheads="1"/>
          </p:cNvSpPr>
          <p:nvPr/>
        </p:nvSpPr>
        <p:spPr bwMode="auto">
          <a:xfrm>
            <a:off x="624000" y="6613200"/>
            <a:ext cx="2539200" cy="11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p>
            <a:pPr eaLnBrk="0" fontAlgn="base" hangingPunct="0">
              <a:spcBef>
                <a:spcPct val="0"/>
              </a:spcBef>
              <a:spcAft>
                <a:spcPct val="0"/>
              </a:spcAft>
            </a:pPr>
            <a:fld id="{DD62E13F-49FF-4F5B-8E2D-F997ACAF2D81}" type="slidenum">
              <a:rPr lang="nl-NL" sz="1000">
                <a:solidFill>
                  <a:srgbClr val="000000"/>
                </a:solidFill>
                <a:cs typeface="Arial" charset="0"/>
              </a:rPr>
              <a:pPr eaLnBrk="0" fontAlgn="base" hangingPunct="0">
                <a:spcBef>
                  <a:spcPct val="0"/>
                </a:spcBef>
                <a:spcAft>
                  <a:spcPct val="0"/>
                </a:spcAft>
              </a:pPr>
              <a:t>‹nr.›</a:t>
            </a:fld>
            <a:endParaRPr lang="nl-NL" sz="1000" dirty="0">
              <a:solidFill>
                <a:srgbClr val="000000"/>
              </a:solidFill>
              <a:cs typeface="Arial" charset="0"/>
            </a:endParaRPr>
          </a:p>
        </p:txBody>
      </p:sp>
      <p:sp>
        <p:nvSpPr>
          <p:cNvPr id="1113" name="ZwarteBalk" hidden="1"/>
          <p:cNvSpPr>
            <a:spLocks noChangeArrowheads="1"/>
          </p:cNvSpPr>
          <p:nvPr/>
        </p:nvSpPr>
        <p:spPr bwMode="auto">
          <a:xfrm>
            <a:off x="11857568" y="0"/>
            <a:ext cx="334433" cy="6858000"/>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p>
            <a:pPr eaLnBrk="0" fontAlgn="base" hangingPunct="0">
              <a:spcBef>
                <a:spcPct val="50000"/>
              </a:spcBef>
              <a:spcAft>
                <a:spcPct val="0"/>
              </a:spcAft>
            </a:pPr>
            <a:endParaRPr lang="nl-NL" sz="2200">
              <a:solidFill>
                <a:srgbClr val="000000"/>
              </a:solidFill>
            </a:endParaRPr>
          </a:p>
        </p:txBody>
      </p:sp>
      <p:pic>
        <p:nvPicPr>
          <p:cNvPr id="1121" name="LogoLandmacht"/>
          <p:cNvPicPr>
            <a:picLocks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5780618" y="5216"/>
            <a:ext cx="586316" cy="838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Date Placeholder 1" descr="Date"/>
          <p:cNvSpPr>
            <a:spLocks noGrp="1"/>
          </p:cNvSpPr>
          <p:nvPr>
            <p:ph type="dt" sz="half" idx="2"/>
          </p:nvPr>
        </p:nvSpPr>
        <p:spPr>
          <a:xfrm>
            <a:off x="9686400" y="6613200"/>
            <a:ext cx="2011200" cy="118800"/>
          </a:xfrm>
          <a:prstGeom prst="rect">
            <a:avLst/>
          </a:prstGeom>
        </p:spPr>
        <p:txBody>
          <a:bodyPr vert="horz" lIns="91440" tIns="45720" rIns="91440" bIns="45720" rtlCol="0" anchor="ctr"/>
          <a:lstStyle>
            <a:lvl1pPr algn="r">
              <a:defRPr sz="1000">
                <a:solidFill>
                  <a:schemeClr val="tx1"/>
                </a:solidFill>
              </a:defRPr>
            </a:lvl1pPr>
          </a:lstStyle>
          <a:p>
            <a:pPr eaLnBrk="0" fontAlgn="base" hangingPunct="0">
              <a:spcBef>
                <a:spcPct val="50000"/>
              </a:spcBef>
              <a:spcAft>
                <a:spcPct val="0"/>
              </a:spcAft>
            </a:pPr>
            <a:fld id="{C8A9CFE7-5C2A-4F72-9A06-E847A405BDFE}" type="datetime4">
              <a:rPr lang="nl-NL" smtClean="0">
                <a:solidFill>
                  <a:srgbClr val="000000"/>
                </a:solidFill>
              </a:rPr>
              <a:pPr eaLnBrk="0" fontAlgn="base" hangingPunct="0">
                <a:spcBef>
                  <a:spcPct val="50000"/>
                </a:spcBef>
                <a:spcAft>
                  <a:spcPct val="0"/>
                </a:spcAft>
              </a:pPr>
              <a:t>29 maart 2021</a:t>
            </a:fld>
            <a:endParaRPr lang="nl-NL" dirty="0">
              <a:solidFill>
                <a:srgbClr val="000000"/>
              </a:solidFill>
            </a:endParaRPr>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Lst>
  <p:hf sldNum="0" hdr="0" ftr="0" dt="0"/>
  <p:txStyles>
    <p:titleStyle>
      <a:lvl1pPr algn="l" rtl="0" eaLnBrk="1" fontAlgn="base" hangingPunct="1">
        <a:spcBef>
          <a:spcPct val="0"/>
        </a:spcBef>
        <a:spcAft>
          <a:spcPct val="0"/>
        </a:spcAft>
        <a:defRPr sz="2600" baseline="0">
          <a:solidFill>
            <a:srgbClr val="007BC7"/>
          </a:solidFill>
          <a:latin typeface="+mj-lt"/>
          <a:ea typeface="+mj-ea"/>
          <a:cs typeface="+mj-cs"/>
        </a:defRPr>
      </a:lvl1pPr>
      <a:lvl2pPr algn="l" rtl="0" eaLnBrk="1" fontAlgn="base" hangingPunct="1">
        <a:spcBef>
          <a:spcPct val="0"/>
        </a:spcBef>
        <a:spcAft>
          <a:spcPct val="0"/>
        </a:spcAft>
        <a:defRPr sz="2600">
          <a:solidFill>
            <a:srgbClr val="E17000"/>
          </a:solidFill>
          <a:latin typeface="Verdana" pitchFamily="34" charset="0"/>
        </a:defRPr>
      </a:lvl2pPr>
      <a:lvl3pPr algn="l" rtl="0" eaLnBrk="1" fontAlgn="base" hangingPunct="1">
        <a:spcBef>
          <a:spcPct val="0"/>
        </a:spcBef>
        <a:spcAft>
          <a:spcPct val="0"/>
        </a:spcAft>
        <a:defRPr sz="2600">
          <a:solidFill>
            <a:srgbClr val="E17000"/>
          </a:solidFill>
          <a:latin typeface="Verdana" pitchFamily="34" charset="0"/>
        </a:defRPr>
      </a:lvl3pPr>
      <a:lvl4pPr algn="l" rtl="0" eaLnBrk="1" fontAlgn="base" hangingPunct="1">
        <a:spcBef>
          <a:spcPct val="0"/>
        </a:spcBef>
        <a:spcAft>
          <a:spcPct val="0"/>
        </a:spcAft>
        <a:defRPr sz="2600">
          <a:solidFill>
            <a:srgbClr val="E17000"/>
          </a:solidFill>
          <a:latin typeface="Verdana" pitchFamily="34" charset="0"/>
        </a:defRPr>
      </a:lvl4pPr>
      <a:lvl5pPr algn="l" rtl="0" eaLnBrk="1" fontAlgn="base" hangingPunct="1">
        <a:spcBef>
          <a:spcPct val="0"/>
        </a:spcBef>
        <a:spcAft>
          <a:spcPct val="0"/>
        </a:spcAft>
        <a:defRPr sz="2600">
          <a:solidFill>
            <a:srgbClr val="E17000"/>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p:titleStyle>
    <p:bodyStyle>
      <a:lvl1pPr marL="342900" indent="-342900" algn="l" rtl="0" eaLnBrk="1" fontAlgn="base" hangingPunct="1">
        <a:spcBef>
          <a:spcPts val="423"/>
        </a:spcBef>
        <a:spcAft>
          <a:spcPct val="0"/>
        </a:spcAft>
        <a:buFont typeface="Arial" pitchFamily="34" charset="0"/>
        <a:buChar char="•"/>
        <a:defRPr sz="1800">
          <a:solidFill>
            <a:srgbClr val="000000"/>
          </a:solidFill>
          <a:latin typeface="+mn-lt"/>
          <a:ea typeface="+mn-ea"/>
          <a:cs typeface="+mn-cs"/>
        </a:defRPr>
      </a:lvl1pPr>
      <a:lvl2pPr marL="741600" indent="-284400" algn="l" rtl="0" eaLnBrk="1" fontAlgn="base" hangingPunct="1">
        <a:spcBef>
          <a:spcPts val="423"/>
        </a:spcBef>
        <a:spcAft>
          <a:spcPct val="0"/>
        </a:spcAft>
        <a:buFont typeface="Verdana" pitchFamily="34" charset="0"/>
        <a:buChar char="–"/>
        <a:defRPr sz="1800">
          <a:solidFill>
            <a:srgbClr val="000000"/>
          </a:solidFill>
          <a:latin typeface="+mn-lt"/>
        </a:defRPr>
      </a:lvl2pPr>
      <a:lvl3pPr marL="965200" indent="-342900" algn="l" rtl="0" eaLnBrk="1" fontAlgn="base" hangingPunct="1">
        <a:spcBef>
          <a:spcPts val="423"/>
        </a:spcBef>
        <a:spcAft>
          <a:spcPct val="0"/>
        </a:spcAft>
        <a:buFont typeface="Arial" pitchFamily="34" charset="0"/>
        <a:buChar char="•"/>
        <a:defRPr sz="1800">
          <a:solidFill>
            <a:srgbClr val="000000"/>
          </a:solidFill>
          <a:latin typeface="+mn-lt"/>
        </a:defRPr>
      </a:lvl3pPr>
      <a:lvl4pPr marL="989013" indent="0" algn="l" rtl="0" eaLnBrk="1" fontAlgn="base" hangingPunct="1">
        <a:spcBef>
          <a:spcPct val="5000"/>
        </a:spcBef>
        <a:spcAft>
          <a:spcPct val="0"/>
        </a:spcAft>
        <a:buFont typeface="Verdana" pitchFamily="34" charset="0"/>
        <a:buNone/>
        <a:defRPr sz="2200">
          <a:solidFill>
            <a:srgbClr val="000000"/>
          </a:solidFill>
          <a:latin typeface="+mn-lt"/>
        </a:defRPr>
      </a:lvl4pPr>
      <a:lvl5pPr marL="1631950" indent="-285750" algn="l" rtl="0" eaLnBrk="1" fontAlgn="base" hangingPunct="1">
        <a:spcBef>
          <a:spcPts val="423"/>
        </a:spcBef>
        <a:spcAft>
          <a:spcPct val="0"/>
        </a:spcAft>
        <a:buFont typeface="Verdana" pitchFamily="34" charset="0"/>
        <a:buChar char="–"/>
        <a:defRPr sz="1800" baseline="0">
          <a:solidFill>
            <a:srgbClr val="000000"/>
          </a:solidFill>
          <a:latin typeface="+mn-lt"/>
        </a:defRPr>
      </a:lvl5pPr>
      <a:lvl6pPr marL="1803400" algn="l" rtl="0" eaLnBrk="1" fontAlgn="base" hangingPunct="1">
        <a:spcBef>
          <a:spcPts val="423"/>
        </a:spcBef>
        <a:spcAft>
          <a:spcPct val="0"/>
        </a:spcAft>
        <a:buFont typeface="Verdana" pitchFamily="34" charset="0"/>
        <a:buChar char="»"/>
        <a:defRPr sz="1800" baseline="0">
          <a:solidFill>
            <a:srgbClr val="000000"/>
          </a:solidFill>
          <a:latin typeface="+mn-lt"/>
        </a:defRPr>
      </a:lvl6pPr>
      <a:lvl7pPr marL="2260600" algn="l" rtl="0" eaLnBrk="1" fontAlgn="base" hangingPunct="1">
        <a:spcBef>
          <a:spcPct val="5000"/>
        </a:spcBef>
        <a:spcAft>
          <a:spcPct val="0"/>
        </a:spcAft>
        <a:buFont typeface="Verdana" pitchFamily="34" charset="0"/>
        <a:buChar char="»"/>
        <a:defRPr sz="2200">
          <a:solidFill>
            <a:srgbClr val="000000"/>
          </a:solidFill>
          <a:latin typeface="+mn-lt"/>
        </a:defRPr>
      </a:lvl7pPr>
      <a:lvl8pPr marL="2717800" algn="l" rtl="0" eaLnBrk="1" fontAlgn="base" hangingPunct="1">
        <a:spcBef>
          <a:spcPct val="5000"/>
        </a:spcBef>
        <a:spcAft>
          <a:spcPct val="0"/>
        </a:spcAft>
        <a:buFont typeface="Verdana" pitchFamily="34" charset="0"/>
        <a:buChar char="»"/>
        <a:defRPr sz="2200">
          <a:solidFill>
            <a:srgbClr val="000000"/>
          </a:solidFill>
          <a:latin typeface="+mn-lt"/>
        </a:defRPr>
      </a:lvl8pPr>
      <a:lvl9pPr marL="3175000" algn="l" rtl="0" eaLnBrk="1" fontAlgn="base" hangingPunct="1">
        <a:spcBef>
          <a:spcPct val="5000"/>
        </a:spcBef>
        <a:spcAft>
          <a:spcPct val="0"/>
        </a:spcAft>
        <a:buFont typeface="Verdana" pitchFamily="34" charset="0"/>
        <a:buChar char="»"/>
        <a:defRPr sz="2200">
          <a:solidFill>
            <a:srgbClr val="000000"/>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shpKleurvlakBoven"/>
          <p:cNvSpPr>
            <a:spLocks noChangeArrowheads="1"/>
          </p:cNvSpPr>
          <p:nvPr/>
        </p:nvSpPr>
        <p:spPr bwMode="auto">
          <a:xfrm flipV="1">
            <a:off x="5918201" y="6540500"/>
            <a:ext cx="2501900" cy="4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a:defRPr/>
            </a:pPr>
            <a:endParaRPr lang="nl-NL" altLang="nl-NL" sz="1000" smtClean="0">
              <a:solidFill>
                <a:srgbClr val="000000"/>
              </a:solidFill>
              <a:cs typeface="Arial" charset="0"/>
            </a:endParaRPr>
          </a:p>
        </p:txBody>
      </p:sp>
      <p:sp>
        <p:nvSpPr>
          <p:cNvPr id="2051" name="shpKleurvlakOnder" descr="Bar_Bottom"/>
          <p:cNvSpPr>
            <a:spLocks noChangeArrowheads="1"/>
          </p:cNvSpPr>
          <p:nvPr/>
        </p:nvSpPr>
        <p:spPr bwMode="auto">
          <a:xfrm>
            <a:off x="0" y="6318250"/>
            <a:ext cx="12192000" cy="539750"/>
          </a:xfrm>
          <a:prstGeom prst="rect">
            <a:avLst/>
          </a:prstGeom>
          <a:solidFill>
            <a:srgbClr val="F9E11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algn="ctr" eaLnBrk="1" hangingPunct="1">
              <a:defRPr/>
            </a:pPr>
            <a:endParaRPr lang="nl-NL" altLang="nl-NL" sz="1800" smtClean="0">
              <a:solidFill>
                <a:srgbClr val="FFFFFF"/>
              </a:solidFill>
              <a:cs typeface="Arial" charset="0"/>
            </a:endParaRPr>
          </a:p>
        </p:txBody>
      </p:sp>
      <p:sp>
        <p:nvSpPr>
          <p:cNvPr id="1070" name="Rectangle 46"/>
          <p:cNvSpPr>
            <a:spLocks noGrp="1" noChangeArrowheads="1"/>
          </p:cNvSpPr>
          <p:nvPr>
            <p:ph type="body" idx="1"/>
          </p:nvPr>
        </p:nvSpPr>
        <p:spPr bwMode="auto">
          <a:xfrm>
            <a:off x="624418" y="2070100"/>
            <a:ext cx="11203516" cy="414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nl-NL" dirty="0" err="1" smtClean="0"/>
              <a:t>Klik</a:t>
            </a:r>
            <a:r>
              <a:rPr lang="nl-NL" dirty="0" smtClean="0"/>
              <a:t> </a:t>
            </a:r>
            <a:r>
              <a:rPr lang="nl-NL" dirty="0" err="1" smtClean="0"/>
              <a:t>om</a:t>
            </a:r>
            <a:r>
              <a:rPr lang="nl-NL" dirty="0" smtClean="0"/>
              <a:t> het </a:t>
            </a:r>
            <a:r>
              <a:rPr lang="nl-NL" dirty="0" err="1" smtClean="0"/>
              <a:t>opmaakprofiel</a:t>
            </a:r>
            <a:r>
              <a:rPr lang="nl-NL" dirty="0" smtClean="0"/>
              <a:t> van de </a:t>
            </a:r>
            <a:r>
              <a:rPr lang="nl-NL" dirty="0" err="1" smtClean="0"/>
              <a:t>modeltekst</a:t>
            </a:r>
            <a:r>
              <a:rPr lang="nl-NL" dirty="0" smtClean="0"/>
              <a:t> </a:t>
            </a:r>
            <a:r>
              <a:rPr lang="nl-NL" dirty="0" err="1" smtClean="0"/>
              <a:t>te</a:t>
            </a:r>
            <a:r>
              <a:rPr lang="nl-NL" dirty="0" smtClean="0"/>
              <a:t> </a:t>
            </a:r>
            <a:r>
              <a:rPr lang="nl-NL" dirty="0" err="1" smtClean="0"/>
              <a:t>bewerken</a:t>
            </a:r>
            <a:endParaRPr lang="nl-NL" dirty="0" smtClean="0"/>
          </a:p>
          <a:p>
            <a:pPr lvl="1"/>
            <a:r>
              <a:rPr lang="nl-NL" dirty="0" smtClean="0"/>
              <a:t>Tweede </a:t>
            </a:r>
            <a:r>
              <a:rPr lang="nl-NL" dirty="0" err="1" smtClean="0"/>
              <a:t>niveau</a:t>
            </a:r>
            <a:r>
              <a:rPr lang="nl-NL" dirty="0" smtClean="0"/>
              <a:t> </a:t>
            </a:r>
          </a:p>
          <a:p>
            <a:pPr lvl="2"/>
            <a:r>
              <a:rPr lang="nl-NL" dirty="0" err="1" smtClean="0"/>
              <a:t>Derde</a:t>
            </a:r>
            <a:r>
              <a:rPr lang="nl-NL" dirty="0" smtClean="0"/>
              <a:t> niveau</a:t>
            </a:r>
          </a:p>
          <a:p>
            <a:pPr lvl="4"/>
            <a:r>
              <a:rPr lang="nl-NL" dirty="0" smtClean="0"/>
              <a:t> Vierde niveau</a:t>
            </a:r>
          </a:p>
          <a:p>
            <a:pPr lvl="5"/>
            <a:r>
              <a:rPr lang="nl-NL" dirty="0" smtClean="0"/>
              <a:t>Vijfde niveau</a:t>
            </a:r>
          </a:p>
        </p:txBody>
      </p:sp>
      <p:sp>
        <p:nvSpPr>
          <p:cNvPr id="2053" name="shpTekst" descr="Bar_Top"/>
          <p:cNvSpPr>
            <a:spLocks noChangeArrowheads="1"/>
          </p:cNvSpPr>
          <p:nvPr/>
        </p:nvSpPr>
        <p:spPr bwMode="auto">
          <a:xfrm>
            <a:off x="0" y="1"/>
            <a:ext cx="12192000" cy="1071563"/>
          </a:xfrm>
          <a:prstGeom prst="rect">
            <a:avLst/>
          </a:prstGeom>
          <a:solidFill>
            <a:srgbClr val="F9E11E"/>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algn="ctr" eaLnBrk="1" hangingPunct="1">
              <a:defRPr/>
            </a:pPr>
            <a:endParaRPr lang="nl-NL" altLang="nl-NL" sz="1800" smtClean="0">
              <a:solidFill>
                <a:srgbClr val="FFFFFF"/>
              </a:solidFill>
              <a:cs typeface="Arial" charset="0"/>
            </a:endParaRPr>
          </a:p>
        </p:txBody>
      </p:sp>
      <p:sp>
        <p:nvSpPr>
          <p:cNvPr id="2054" name="Rectangle 45"/>
          <p:cNvSpPr>
            <a:spLocks noGrp="1" noChangeArrowheads="1"/>
          </p:cNvSpPr>
          <p:nvPr>
            <p:ph type="title"/>
          </p:nvPr>
        </p:nvSpPr>
        <p:spPr bwMode="auto">
          <a:xfrm>
            <a:off x="624418" y="1295400"/>
            <a:ext cx="11203516"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endParaRPr lang="nl-NL" altLang="nl-NL" smtClean="0"/>
          </a:p>
        </p:txBody>
      </p:sp>
      <p:sp>
        <p:nvSpPr>
          <p:cNvPr id="2055" name="shpBeeldmerk"/>
          <p:cNvSpPr>
            <a:spLocks noChangeArrowheads="1"/>
          </p:cNvSpPr>
          <p:nvPr/>
        </p:nvSpPr>
        <p:spPr bwMode="auto">
          <a:xfrm>
            <a:off x="624417" y="6613526"/>
            <a:ext cx="2537883"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fld id="{7ABBBF27-F74B-41C6-A17B-8D924A4735F5}" type="slidenum">
              <a:rPr lang="nl-NL" altLang="nl-NL" sz="1000" smtClean="0">
                <a:solidFill>
                  <a:srgbClr val="000000"/>
                </a:solidFill>
              </a:rPr>
              <a:pPr>
                <a:defRPr/>
              </a:pPr>
              <a:t>‹nr.›</a:t>
            </a:fld>
            <a:endParaRPr lang="nl-NL" altLang="nl-NL" sz="1000" smtClean="0">
              <a:solidFill>
                <a:srgbClr val="000000"/>
              </a:solidFill>
            </a:endParaRPr>
          </a:p>
        </p:txBody>
      </p:sp>
      <p:sp>
        <p:nvSpPr>
          <p:cNvPr id="2056" name="ZwarteBalk" hidden="1"/>
          <p:cNvSpPr>
            <a:spLocks noChangeArrowheads="1"/>
          </p:cNvSpPr>
          <p:nvPr/>
        </p:nvSpPr>
        <p:spPr bwMode="auto">
          <a:xfrm>
            <a:off x="11857568" y="0"/>
            <a:ext cx="334433" cy="6858000"/>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nchor="ctr"/>
          <a:lstStyle>
            <a:lvl1pPr>
              <a:defRPr>
                <a:solidFill>
                  <a:schemeClr val="tx1"/>
                </a:solidFill>
                <a:latin typeface="Verdana" pitchFamily="34" charset="0"/>
              </a:defRPr>
            </a:lvl1pPr>
            <a:lvl2pPr marL="742950" indent="-285750">
              <a:defRPr>
                <a:solidFill>
                  <a:schemeClr val="tx1"/>
                </a:solidFill>
                <a:latin typeface="Verdana" pitchFamily="34" charset="0"/>
              </a:defRPr>
            </a:lvl2pPr>
            <a:lvl3pPr marL="1143000" indent="-228600">
              <a:defRPr>
                <a:solidFill>
                  <a:schemeClr val="tx1"/>
                </a:solidFill>
                <a:latin typeface="Verdana" pitchFamily="34" charset="0"/>
              </a:defRPr>
            </a:lvl3pPr>
            <a:lvl4pPr marL="1600200" indent="-228600">
              <a:defRPr>
                <a:solidFill>
                  <a:schemeClr val="tx1"/>
                </a:solidFill>
                <a:latin typeface="Verdana" pitchFamily="34" charset="0"/>
              </a:defRPr>
            </a:lvl4pPr>
            <a:lvl5pPr marL="2057400" indent="-228600">
              <a:defRPr>
                <a:solidFill>
                  <a:schemeClr val="tx1"/>
                </a:solidFill>
                <a:latin typeface="Verdana" pitchFamily="34" charset="0"/>
              </a:defRPr>
            </a:lvl5pPr>
            <a:lvl6pPr marL="2514600" indent="-228600" fontAlgn="base">
              <a:spcBef>
                <a:spcPct val="0"/>
              </a:spcBef>
              <a:spcAft>
                <a:spcPct val="0"/>
              </a:spcAft>
              <a:defRPr>
                <a:solidFill>
                  <a:schemeClr val="tx1"/>
                </a:solidFill>
                <a:latin typeface="Verdana" pitchFamily="34" charset="0"/>
              </a:defRPr>
            </a:lvl6pPr>
            <a:lvl7pPr marL="2971800" indent="-228600" fontAlgn="base">
              <a:spcBef>
                <a:spcPct val="0"/>
              </a:spcBef>
              <a:spcAft>
                <a:spcPct val="0"/>
              </a:spcAft>
              <a:defRPr>
                <a:solidFill>
                  <a:schemeClr val="tx1"/>
                </a:solidFill>
                <a:latin typeface="Verdana" pitchFamily="34" charset="0"/>
              </a:defRPr>
            </a:lvl7pPr>
            <a:lvl8pPr marL="3429000" indent="-228600" fontAlgn="base">
              <a:spcBef>
                <a:spcPct val="0"/>
              </a:spcBef>
              <a:spcAft>
                <a:spcPct val="0"/>
              </a:spcAft>
              <a:defRPr>
                <a:solidFill>
                  <a:schemeClr val="tx1"/>
                </a:solidFill>
                <a:latin typeface="Verdana" pitchFamily="34" charset="0"/>
              </a:defRPr>
            </a:lvl8pPr>
            <a:lvl9pPr marL="3886200" indent="-228600" fontAlgn="base">
              <a:spcBef>
                <a:spcPct val="0"/>
              </a:spcBef>
              <a:spcAft>
                <a:spcPct val="0"/>
              </a:spcAft>
              <a:defRPr>
                <a:solidFill>
                  <a:schemeClr val="tx1"/>
                </a:solidFill>
                <a:latin typeface="Verdana" pitchFamily="34" charset="0"/>
              </a:defRPr>
            </a:lvl9pPr>
          </a:lstStyle>
          <a:p>
            <a:pPr>
              <a:spcBef>
                <a:spcPct val="50000"/>
              </a:spcBef>
              <a:defRPr/>
            </a:pPr>
            <a:endParaRPr lang="nl-NL" altLang="nl-NL" sz="2200" smtClean="0">
              <a:solidFill>
                <a:srgbClr val="000000"/>
              </a:solidFill>
              <a:cs typeface="Arial" charset="0"/>
            </a:endParaRPr>
          </a:p>
        </p:txBody>
      </p:sp>
      <p:pic>
        <p:nvPicPr>
          <p:cNvPr id="2057" name="LogoLandmacht"/>
          <p:cNvPicPr>
            <a:picLocks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80618" y="4764"/>
            <a:ext cx="586316" cy="839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Date Placeholder 1" descr="Date"/>
          <p:cNvSpPr>
            <a:spLocks noGrp="1"/>
          </p:cNvSpPr>
          <p:nvPr>
            <p:ph type="dt" sz="half" idx="2"/>
          </p:nvPr>
        </p:nvSpPr>
        <p:spPr>
          <a:xfrm>
            <a:off x="9685868" y="6613526"/>
            <a:ext cx="2010833" cy="119063"/>
          </a:xfrm>
          <a:prstGeom prst="rect">
            <a:avLst/>
          </a:prstGeom>
        </p:spPr>
        <p:txBody>
          <a:bodyPr vert="horz" lIns="91440" tIns="45720" rIns="91440" bIns="45720" rtlCol="0" anchor="ctr"/>
          <a:lstStyle>
            <a:lvl1pPr algn="r" eaLnBrk="0" hangingPunct="0">
              <a:spcBef>
                <a:spcPct val="50000"/>
              </a:spcBef>
              <a:defRPr sz="1000">
                <a:solidFill>
                  <a:srgbClr val="000000"/>
                </a:solidFill>
                <a:latin typeface="+mn-lt"/>
                <a:cs typeface="+mn-cs"/>
              </a:defRPr>
            </a:lvl1pPr>
          </a:lstStyle>
          <a:p>
            <a:pPr>
              <a:defRPr/>
            </a:pPr>
            <a:r>
              <a:rPr lang="nl-NL"/>
              <a:t>2 oktober 2018</a:t>
            </a:r>
            <a:endParaRPr lang="nl-NL" dirty="0"/>
          </a:p>
        </p:txBody>
      </p:sp>
    </p:spTree>
    <p:extLst>
      <p:ext uri="{BB962C8B-B14F-4D97-AF65-F5344CB8AC3E}">
        <p14:creationId xmlns:p14="http://schemas.microsoft.com/office/powerpoint/2010/main" val="101593629"/>
      </p:ext>
    </p:extLst>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Lst>
  <p:hf sldNum="0" hdr="0" ftr="0" dt="0"/>
  <p:txStyles>
    <p:title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defRPr>
      </a:lvl2pPr>
      <a:lvl3pPr algn="l" rtl="0" eaLnBrk="0" fontAlgn="base" hangingPunct="0">
        <a:spcBef>
          <a:spcPct val="0"/>
        </a:spcBef>
        <a:spcAft>
          <a:spcPct val="0"/>
        </a:spcAft>
        <a:defRPr sz="2600">
          <a:solidFill>
            <a:srgbClr val="007BC7"/>
          </a:solidFill>
          <a:latin typeface="Verdana" pitchFamily="34" charset="0"/>
        </a:defRPr>
      </a:lvl3pPr>
      <a:lvl4pPr algn="l" rtl="0" eaLnBrk="0" fontAlgn="base" hangingPunct="0">
        <a:spcBef>
          <a:spcPct val="0"/>
        </a:spcBef>
        <a:spcAft>
          <a:spcPct val="0"/>
        </a:spcAft>
        <a:defRPr sz="2600">
          <a:solidFill>
            <a:srgbClr val="007BC7"/>
          </a:solidFill>
          <a:latin typeface="Verdana" pitchFamily="34" charset="0"/>
        </a:defRPr>
      </a:lvl4pPr>
      <a:lvl5pPr algn="l" rtl="0" eaLnBrk="0" fontAlgn="base" hangingPunct="0">
        <a:spcBef>
          <a:spcPct val="0"/>
        </a:spcBef>
        <a:spcAft>
          <a:spcPct val="0"/>
        </a:spcAft>
        <a:defRPr sz="2600">
          <a:solidFill>
            <a:srgbClr val="007BC7"/>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p:titleStyle>
    <p:bodyStyle>
      <a:lvl1pPr marL="342900" indent="-342900" algn="l" rtl="0" eaLnBrk="0" fontAlgn="base" hangingPunct="0">
        <a:spcBef>
          <a:spcPts val="425"/>
        </a:spcBef>
        <a:spcAft>
          <a:spcPct val="0"/>
        </a:spcAft>
        <a:buFont typeface="Arial" panose="020B0604020202020204" pitchFamily="34" charset="0"/>
        <a:buChar char="•"/>
        <a:defRPr>
          <a:solidFill>
            <a:srgbClr val="000000"/>
          </a:solidFill>
          <a:latin typeface="+mn-lt"/>
          <a:ea typeface="+mn-ea"/>
          <a:cs typeface="+mn-cs"/>
        </a:defRPr>
      </a:lvl1pPr>
      <a:lvl2pPr marL="741363" indent="-284163" algn="l" rtl="0" eaLnBrk="0" fontAlgn="base" hangingPunct="0">
        <a:spcBef>
          <a:spcPts val="425"/>
        </a:spcBef>
        <a:spcAft>
          <a:spcPct val="0"/>
        </a:spcAft>
        <a:buFont typeface="Verdana" panose="020B0604030504040204" pitchFamily="34" charset="0"/>
        <a:buChar char="–"/>
        <a:defRPr>
          <a:solidFill>
            <a:srgbClr val="000000"/>
          </a:solidFill>
          <a:latin typeface="+mn-lt"/>
        </a:defRPr>
      </a:lvl2pPr>
      <a:lvl3pPr marL="965200" indent="-342900" algn="l" rtl="0" eaLnBrk="0" fontAlgn="base" hangingPunct="0">
        <a:spcBef>
          <a:spcPts val="425"/>
        </a:spcBef>
        <a:spcAft>
          <a:spcPct val="0"/>
        </a:spcAft>
        <a:buFont typeface="Arial" panose="020B0604020202020204" pitchFamily="34" charset="0"/>
        <a:buChar char="•"/>
        <a:defRPr>
          <a:solidFill>
            <a:srgbClr val="000000"/>
          </a:solidFill>
          <a:latin typeface="+mn-lt"/>
        </a:defRPr>
      </a:lvl3pPr>
      <a:lvl4pPr marL="989013" algn="l" rtl="0" eaLnBrk="0" fontAlgn="base" hangingPunct="0">
        <a:spcBef>
          <a:spcPct val="5000"/>
        </a:spcBef>
        <a:spcAft>
          <a:spcPct val="0"/>
        </a:spcAft>
        <a:buFont typeface="Verdana" panose="020B0604030504040204" pitchFamily="34" charset="0"/>
        <a:defRPr sz="2200">
          <a:solidFill>
            <a:srgbClr val="000000"/>
          </a:solidFill>
          <a:latin typeface="+mn-lt"/>
        </a:defRPr>
      </a:lvl4pPr>
      <a:lvl5pPr marL="1631950" indent="-285750" algn="l" rtl="0" eaLnBrk="0" fontAlgn="base" hangingPunct="0">
        <a:spcBef>
          <a:spcPts val="425"/>
        </a:spcBef>
        <a:spcAft>
          <a:spcPct val="0"/>
        </a:spcAft>
        <a:buFont typeface="Verdana" panose="020B0604030504040204" pitchFamily="34" charset="0"/>
        <a:buChar char="–"/>
        <a:defRPr>
          <a:solidFill>
            <a:srgbClr val="000000"/>
          </a:solidFill>
          <a:latin typeface="+mn-lt"/>
        </a:defRPr>
      </a:lvl5pPr>
      <a:lvl6pPr marL="1803400" algn="l" rtl="0" eaLnBrk="1" fontAlgn="base" hangingPunct="1">
        <a:spcBef>
          <a:spcPts val="423"/>
        </a:spcBef>
        <a:spcAft>
          <a:spcPct val="0"/>
        </a:spcAft>
        <a:buFont typeface="Verdana" pitchFamily="34" charset="0"/>
        <a:buChar char="»"/>
        <a:defRPr sz="1800" baseline="0">
          <a:solidFill>
            <a:srgbClr val="000000"/>
          </a:solidFill>
          <a:latin typeface="+mn-lt"/>
        </a:defRPr>
      </a:lvl6pPr>
      <a:lvl7pPr marL="2260600" algn="l" rtl="0" eaLnBrk="1" fontAlgn="base" hangingPunct="1">
        <a:spcBef>
          <a:spcPct val="5000"/>
        </a:spcBef>
        <a:spcAft>
          <a:spcPct val="0"/>
        </a:spcAft>
        <a:buFont typeface="Verdana" pitchFamily="34" charset="0"/>
        <a:buChar char="»"/>
        <a:defRPr sz="2200">
          <a:solidFill>
            <a:srgbClr val="000000"/>
          </a:solidFill>
          <a:latin typeface="+mn-lt"/>
        </a:defRPr>
      </a:lvl7pPr>
      <a:lvl8pPr marL="2717800" algn="l" rtl="0" eaLnBrk="1" fontAlgn="base" hangingPunct="1">
        <a:spcBef>
          <a:spcPct val="5000"/>
        </a:spcBef>
        <a:spcAft>
          <a:spcPct val="0"/>
        </a:spcAft>
        <a:buFont typeface="Verdana" pitchFamily="34" charset="0"/>
        <a:buChar char="»"/>
        <a:defRPr sz="2200">
          <a:solidFill>
            <a:srgbClr val="000000"/>
          </a:solidFill>
          <a:latin typeface="+mn-lt"/>
        </a:defRPr>
      </a:lvl8pPr>
      <a:lvl9pPr marL="3175000" algn="l" rtl="0" eaLnBrk="1" fontAlgn="base" hangingPunct="1">
        <a:spcBef>
          <a:spcPct val="5000"/>
        </a:spcBef>
        <a:spcAft>
          <a:spcPct val="0"/>
        </a:spcAft>
        <a:buFont typeface="Verdana" pitchFamily="34" charset="0"/>
        <a:buChar char="»"/>
        <a:defRPr sz="2200">
          <a:solidFill>
            <a:srgbClr val="000000"/>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corporate.intranet.rws.nl/Ondersteuning/Kantoorautomatisering_en_Telefonie/Vertrouwelijkheidsniveau_toepassen/" TargetMode="External"/><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4.xml"/><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5.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ndertitel 1"/>
          <p:cNvSpPr>
            <a:spLocks noGrp="1"/>
          </p:cNvSpPr>
          <p:nvPr>
            <p:ph type="subTitle" idx="1"/>
          </p:nvPr>
        </p:nvSpPr>
        <p:spPr/>
        <p:txBody>
          <a:bodyPr/>
          <a:lstStyle/>
          <a:p>
            <a:r>
              <a:rPr lang="nl-NL" dirty="0" err="1" smtClean="0"/>
              <a:t>VenR</a:t>
            </a:r>
            <a:r>
              <a:rPr lang="nl-NL" dirty="0" smtClean="0"/>
              <a:t>-project A73  Roertunnel en tunnel </a:t>
            </a:r>
            <a:r>
              <a:rPr lang="nl-NL" dirty="0"/>
              <a:t>Swalmen </a:t>
            </a:r>
          </a:p>
        </p:txBody>
      </p:sp>
      <p:sp>
        <p:nvSpPr>
          <p:cNvPr id="4" name="Titel 3"/>
          <p:cNvSpPr>
            <a:spLocks noGrp="1"/>
          </p:cNvSpPr>
          <p:nvPr>
            <p:ph type="ctrTitle"/>
          </p:nvPr>
        </p:nvSpPr>
        <p:spPr>
          <a:xfrm>
            <a:off x="6438000" y="1733164"/>
            <a:ext cx="3753000" cy="1403350"/>
          </a:xfrm>
        </p:spPr>
        <p:txBody>
          <a:bodyPr>
            <a:normAutofit/>
          </a:bodyPr>
          <a:lstStyle/>
          <a:p>
            <a:r>
              <a:rPr lang="nl-NL" dirty="0" smtClean="0"/>
              <a:t>Algemene inlichtingen</a:t>
            </a:r>
            <a:endParaRPr lang="nl-NL" dirty="0"/>
          </a:p>
        </p:txBody>
      </p:sp>
      <p:sp>
        <p:nvSpPr>
          <p:cNvPr id="5" name="Tijdelijke aanduiding voor tekst 4"/>
          <p:cNvSpPr>
            <a:spLocks noGrp="1"/>
          </p:cNvSpPr>
          <p:nvPr>
            <p:ph type="body" sz="quarter" idx="25"/>
          </p:nvPr>
        </p:nvSpPr>
        <p:spPr>
          <a:xfrm>
            <a:off x="6474962" y="4971478"/>
            <a:ext cx="3753000" cy="345651"/>
          </a:xfrm>
        </p:spPr>
        <p:txBody>
          <a:bodyPr/>
          <a:lstStyle/>
          <a:p>
            <a:r>
              <a:rPr lang="nl-NL" dirty="0" smtClean="0"/>
              <a:t>Zaaknummer: 31157396</a:t>
            </a:r>
            <a:endParaRPr lang="nl-NL" dirty="0"/>
          </a:p>
        </p:txBody>
      </p:sp>
      <p:sp>
        <p:nvSpPr>
          <p:cNvPr id="6" name="Tijdelijke aanduiding voor tekst 5"/>
          <p:cNvSpPr>
            <a:spLocks noGrp="1"/>
          </p:cNvSpPr>
          <p:nvPr>
            <p:ph type="body" sz="quarter" idx="26"/>
          </p:nvPr>
        </p:nvSpPr>
        <p:spPr/>
        <p:txBody>
          <a:bodyPr/>
          <a:lstStyle/>
          <a:p>
            <a:r>
              <a:rPr lang="nl-NL" dirty="0" smtClean="0"/>
              <a:t>RWS Bedrijfsinformatie</a:t>
            </a:r>
            <a:endParaRPr lang="nl-NL" dirty="0"/>
          </a:p>
        </p:txBody>
      </p:sp>
      <p:sp>
        <p:nvSpPr>
          <p:cNvPr id="7" name="Tijdelijke aanduiding voor dianummer 6"/>
          <p:cNvSpPr>
            <a:spLocks noGrp="1"/>
          </p:cNvSpPr>
          <p:nvPr>
            <p:ph type="sldNum" sz="quarter" idx="27"/>
          </p:nvPr>
        </p:nvSpPr>
        <p:spPr/>
        <p:txBody>
          <a:bodyPr/>
          <a:lstStyle/>
          <a:p>
            <a:fld id="{6C93B359-CF0D-4389-949E-16A33FCBB3EC}" type="slidenum">
              <a:rPr lang="nl-NL" smtClean="0"/>
              <a:t>1</a:t>
            </a:fld>
            <a:endParaRPr lang="nl-NL" dirty="0"/>
          </a:p>
        </p:txBody>
      </p:sp>
      <p:sp>
        <p:nvSpPr>
          <p:cNvPr id="8" name="Tekstvak 7"/>
          <p:cNvSpPr txBox="1"/>
          <p:nvPr/>
        </p:nvSpPr>
        <p:spPr>
          <a:xfrm>
            <a:off x="1733550" y="5144304"/>
            <a:ext cx="4076701" cy="954107"/>
          </a:xfrm>
          <a:prstGeom prst="rect">
            <a:avLst/>
          </a:prstGeom>
          <a:noFill/>
        </p:spPr>
        <p:txBody>
          <a:bodyPr wrap="square" rtlCol="0">
            <a:spAutoFit/>
          </a:bodyPr>
          <a:lstStyle/>
          <a:p>
            <a:r>
              <a:rPr lang="nl-NL" sz="1400" dirty="0"/>
              <a:t>Let op: Pas zelf het vertrouwelijkheidsniveau aan. Zie voor uitleg </a:t>
            </a:r>
            <a:r>
              <a:rPr lang="nl-NL" sz="1400" u="sng" dirty="0">
                <a:hlinkClick r:id="rId2"/>
              </a:rPr>
              <a:t>deze intranetpagina</a:t>
            </a:r>
            <a:endParaRPr lang="nl-NL" sz="1400" dirty="0"/>
          </a:p>
          <a:p>
            <a:endParaRPr lang="nl-NL" sz="1400" dirty="0"/>
          </a:p>
        </p:txBody>
      </p:sp>
      <p:pic>
        <p:nvPicPr>
          <p:cNvPr id="9" name="Afbeelding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3550" y="1700213"/>
            <a:ext cx="4095751" cy="182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Afbeelding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3549" y="3816351"/>
            <a:ext cx="4057650" cy="217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jdelijke aanduiding voor tekst 4"/>
          <p:cNvSpPr>
            <a:spLocks noGrp="1"/>
          </p:cNvSpPr>
          <p:nvPr>
            <p:ph type="body" sz="quarter" idx="25"/>
          </p:nvPr>
        </p:nvSpPr>
        <p:spPr>
          <a:xfrm>
            <a:off x="6590400" y="5960877"/>
            <a:ext cx="3753000" cy="345651"/>
          </a:xfrm>
        </p:spPr>
        <p:txBody>
          <a:bodyPr/>
          <a:lstStyle/>
          <a:p>
            <a:r>
              <a:rPr lang="nl-NL" dirty="0" smtClean="0"/>
              <a:t>1 april 2021</a:t>
            </a:r>
            <a:endParaRPr lang="nl-NL" dirty="0"/>
          </a:p>
        </p:txBody>
      </p:sp>
    </p:spTree>
    <p:extLst>
      <p:ext uri="{BB962C8B-B14F-4D97-AF65-F5344CB8AC3E}">
        <p14:creationId xmlns:p14="http://schemas.microsoft.com/office/powerpoint/2010/main" val="25352370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txBox="1">
            <a:spLocks/>
          </p:cNvSpPr>
          <p:nvPr/>
        </p:nvSpPr>
        <p:spPr bwMode="auto">
          <a:xfrm>
            <a:off x="1569012" y="349568"/>
            <a:ext cx="840263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defRPr>
            </a:lvl2pPr>
            <a:lvl3pPr algn="l" rtl="0" eaLnBrk="0" fontAlgn="base" hangingPunct="0">
              <a:spcBef>
                <a:spcPct val="0"/>
              </a:spcBef>
              <a:spcAft>
                <a:spcPct val="0"/>
              </a:spcAft>
              <a:defRPr sz="2600">
                <a:solidFill>
                  <a:srgbClr val="007BC7"/>
                </a:solidFill>
                <a:latin typeface="Verdana" pitchFamily="34" charset="0"/>
              </a:defRPr>
            </a:lvl3pPr>
            <a:lvl4pPr algn="l" rtl="0" eaLnBrk="0" fontAlgn="base" hangingPunct="0">
              <a:spcBef>
                <a:spcPct val="0"/>
              </a:spcBef>
              <a:spcAft>
                <a:spcPct val="0"/>
              </a:spcAft>
              <a:defRPr sz="2600">
                <a:solidFill>
                  <a:srgbClr val="007BC7"/>
                </a:solidFill>
                <a:latin typeface="Verdana" pitchFamily="34" charset="0"/>
              </a:defRPr>
            </a:lvl4pPr>
            <a:lvl5pPr algn="l" rtl="0" eaLnBrk="0" fontAlgn="base" hangingPunct="0">
              <a:spcBef>
                <a:spcPct val="0"/>
              </a:spcBef>
              <a:spcAft>
                <a:spcPct val="0"/>
              </a:spcAft>
              <a:defRPr sz="2600">
                <a:solidFill>
                  <a:srgbClr val="007BC7"/>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pPr eaLnBrk="1" hangingPunct="1">
              <a:defRPr/>
            </a:pPr>
            <a:r>
              <a:rPr lang="nl-NL" altLang="nl-NL" kern="0" dirty="0" smtClean="0"/>
              <a:t>Contract - 3 				Prijsvorming - 1</a:t>
            </a:r>
            <a:endParaRPr lang="nl-NL" altLang="nl-NL" kern="0" dirty="0"/>
          </a:p>
        </p:txBody>
      </p:sp>
      <p:sp>
        <p:nvSpPr>
          <p:cNvPr id="33795" name="Tijdelijke aanduiding voor inhoud 2"/>
          <p:cNvSpPr>
            <a:spLocks noGrp="1"/>
          </p:cNvSpPr>
          <p:nvPr>
            <p:ph idx="1"/>
          </p:nvPr>
        </p:nvSpPr>
        <p:spPr>
          <a:xfrm>
            <a:off x="1804989" y="1314451"/>
            <a:ext cx="8402637" cy="4638675"/>
          </a:xfrm>
        </p:spPr>
        <p:txBody>
          <a:bodyPr/>
          <a:lstStyle/>
          <a:p>
            <a:pPr marL="0" indent="0">
              <a:buNone/>
              <a:defRPr/>
            </a:pPr>
            <a:endParaRPr lang="en-US" altLang="nl-NL" b="1" dirty="0" smtClean="0"/>
          </a:p>
          <a:p>
            <a:pPr>
              <a:buFontTx/>
              <a:buChar char="-"/>
              <a:defRPr/>
            </a:pPr>
            <a:endParaRPr lang="en-US" altLang="nl-NL" sz="1600" dirty="0"/>
          </a:p>
          <a:p>
            <a:pPr marL="0" indent="0">
              <a:buNone/>
              <a:defRPr/>
            </a:pPr>
            <a:endParaRPr lang="en-US" altLang="nl-NL" b="1" dirty="0" smtClean="0"/>
          </a:p>
        </p:txBody>
      </p:sp>
      <p:sp>
        <p:nvSpPr>
          <p:cNvPr id="4" name="Tijdelijke aanduiding voor voettekst 1"/>
          <p:cNvSpPr txBox="1">
            <a:spLocks/>
          </p:cNvSpPr>
          <p:nvPr/>
        </p:nvSpPr>
        <p:spPr bwMode="auto">
          <a:xfrm>
            <a:off x="7978776" y="6460491"/>
            <a:ext cx="2416175"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25"/>
              </a:spcBef>
              <a:buFont typeface="Arial" panose="020B0604020202020204" pitchFamily="34" charset="0"/>
              <a:buChar char="•"/>
              <a:defRPr>
                <a:solidFill>
                  <a:srgbClr val="000000"/>
                </a:solidFill>
                <a:latin typeface="Verdana" panose="020B0604030504040204" pitchFamily="34" charset="0"/>
              </a:defRPr>
            </a:lvl1pPr>
            <a:lvl2pPr marL="741363" indent="-284163" eaLnBrk="0" hangingPunct="0">
              <a:spcBef>
                <a:spcPts val="425"/>
              </a:spcBef>
              <a:buFont typeface="Verdana" panose="020B0604030504040204" pitchFamily="34" charset="0"/>
              <a:buChar char="–"/>
              <a:defRPr>
                <a:solidFill>
                  <a:srgbClr val="000000"/>
                </a:solidFill>
                <a:latin typeface="Verdana" panose="020B0604030504040204" pitchFamily="34" charset="0"/>
              </a:defRPr>
            </a:lvl2pPr>
            <a:lvl3pPr marL="965200" indent="-342900" eaLnBrk="0" hangingPunct="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eaLnBrk="0" hangingPunct="0">
              <a:spcBef>
                <a:spcPct val="5000"/>
              </a:spcBef>
              <a:buFont typeface="Verdana" panose="020B0604030504040204" pitchFamily="34" charset="0"/>
              <a:defRPr sz="2200">
                <a:solidFill>
                  <a:srgbClr val="000000"/>
                </a:solidFill>
                <a:latin typeface="Verdana" panose="020B0604030504040204" pitchFamily="34" charset="0"/>
              </a:defRPr>
            </a:lvl4pPr>
            <a:lvl5pPr marL="1631950" indent="-285750" eaLnBrk="0" hangingPunct="0">
              <a:spcBef>
                <a:spcPts val="425"/>
              </a:spcBef>
              <a:buFont typeface="Verdana" panose="020B0604030504040204" pitchFamily="34" charset="0"/>
              <a:buChar char="–"/>
              <a:defRPr>
                <a:solidFill>
                  <a:srgbClr val="000000"/>
                </a:solidFill>
                <a:latin typeface="Verdana" panose="020B0604030504040204" pitchFamily="34" charset="0"/>
              </a:defRPr>
            </a:lvl5pPr>
            <a:lvl6pPr marL="20891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5463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0035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4607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eaLnBrk="1" hangingPunct="1">
              <a:spcBef>
                <a:spcPct val="0"/>
              </a:spcBef>
              <a:buFontTx/>
              <a:buNone/>
            </a:pPr>
            <a:r>
              <a:rPr lang="nl-NL" altLang="nl-NL" sz="1000" dirty="0" err="1">
                <a:solidFill>
                  <a:schemeClr val="tx1"/>
                </a:solidFill>
              </a:rPr>
              <a:t>VenR</a:t>
            </a:r>
            <a:r>
              <a:rPr lang="nl-NL" altLang="nl-NL" sz="1000" dirty="0">
                <a:solidFill>
                  <a:schemeClr val="tx1"/>
                </a:solidFill>
              </a:rPr>
              <a:t> project A73 tunnels</a:t>
            </a:r>
          </a:p>
        </p:txBody>
      </p:sp>
      <p:sp>
        <p:nvSpPr>
          <p:cNvPr id="6" name="Tijdelijke aanduiding voor inhoud 2"/>
          <p:cNvSpPr txBox="1">
            <a:spLocks/>
          </p:cNvSpPr>
          <p:nvPr/>
        </p:nvSpPr>
        <p:spPr bwMode="auto">
          <a:xfrm>
            <a:off x="1292916" y="1347662"/>
            <a:ext cx="10315987" cy="45681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marL="342900" indent="-342900" algn="l" rtl="0" eaLnBrk="1" fontAlgn="base" hangingPunct="1">
              <a:spcBef>
                <a:spcPts val="423"/>
              </a:spcBef>
              <a:spcAft>
                <a:spcPct val="0"/>
              </a:spcAft>
              <a:buFont typeface="Arial" pitchFamily="34" charset="0"/>
              <a:buChar char="•"/>
              <a:defRPr sz="1800">
                <a:solidFill>
                  <a:srgbClr val="000000"/>
                </a:solidFill>
                <a:latin typeface="+mn-lt"/>
                <a:ea typeface="+mn-ea"/>
                <a:cs typeface="+mn-cs"/>
              </a:defRPr>
            </a:lvl1pPr>
            <a:lvl2pPr marL="741600" indent="-284400" algn="l" rtl="0" eaLnBrk="1" fontAlgn="base" hangingPunct="1">
              <a:spcBef>
                <a:spcPts val="423"/>
              </a:spcBef>
              <a:spcAft>
                <a:spcPct val="0"/>
              </a:spcAft>
              <a:buFont typeface="Verdana" pitchFamily="34" charset="0"/>
              <a:buChar char="–"/>
              <a:defRPr sz="1800">
                <a:solidFill>
                  <a:srgbClr val="000000"/>
                </a:solidFill>
                <a:latin typeface="+mn-lt"/>
              </a:defRPr>
            </a:lvl2pPr>
            <a:lvl3pPr marL="965200" indent="-342900" algn="l" rtl="0" eaLnBrk="1" fontAlgn="base" hangingPunct="1">
              <a:spcBef>
                <a:spcPts val="423"/>
              </a:spcBef>
              <a:spcAft>
                <a:spcPct val="0"/>
              </a:spcAft>
              <a:buFont typeface="Arial" pitchFamily="34" charset="0"/>
              <a:buChar char="•"/>
              <a:defRPr sz="1800">
                <a:solidFill>
                  <a:srgbClr val="000000"/>
                </a:solidFill>
                <a:latin typeface="+mn-lt"/>
              </a:defRPr>
            </a:lvl3pPr>
            <a:lvl4pPr marL="989013" indent="0" algn="l" rtl="0" eaLnBrk="1" fontAlgn="base" hangingPunct="1">
              <a:spcBef>
                <a:spcPct val="5000"/>
              </a:spcBef>
              <a:spcAft>
                <a:spcPct val="0"/>
              </a:spcAft>
              <a:buFont typeface="Verdana" pitchFamily="34" charset="0"/>
              <a:buNone/>
              <a:defRPr sz="2200">
                <a:solidFill>
                  <a:srgbClr val="000000"/>
                </a:solidFill>
                <a:latin typeface="+mn-lt"/>
              </a:defRPr>
            </a:lvl4pPr>
            <a:lvl5pPr marL="1631950" indent="-285750" algn="l" rtl="0" eaLnBrk="1" fontAlgn="base" hangingPunct="1">
              <a:spcBef>
                <a:spcPts val="423"/>
              </a:spcBef>
              <a:spcAft>
                <a:spcPct val="0"/>
              </a:spcAft>
              <a:buFont typeface="Verdana" pitchFamily="34" charset="0"/>
              <a:buChar char="–"/>
              <a:defRPr sz="1800" baseline="0">
                <a:solidFill>
                  <a:srgbClr val="000000"/>
                </a:solidFill>
                <a:latin typeface="+mn-lt"/>
              </a:defRPr>
            </a:lvl5pPr>
            <a:lvl6pPr marL="1803400" algn="l" rtl="0" eaLnBrk="1" fontAlgn="base" hangingPunct="1">
              <a:spcBef>
                <a:spcPts val="423"/>
              </a:spcBef>
              <a:spcAft>
                <a:spcPct val="0"/>
              </a:spcAft>
              <a:buFont typeface="Verdana" pitchFamily="34" charset="0"/>
              <a:buChar char="»"/>
              <a:defRPr sz="1800" baseline="0">
                <a:solidFill>
                  <a:srgbClr val="000000"/>
                </a:solidFill>
                <a:latin typeface="+mn-lt"/>
              </a:defRPr>
            </a:lvl6pPr>
            <a:lvl7pPr marL="2260600" algn="l" rtl="0" eaLnBrk="1" fontAlgn="base" hangingPunct="1">
              <a:spcBef>
                <a:spcPct val="5000"/>
              </a:spcBef>
              <a:spcAft>
                <a:spcPct val="0"/>
              </a:spcAft>
              <a:buFont typeface="Verdana" pitchFamily="34" charset="0"/>
              <a:buChar char="»"/>
              <a:defRPr sz="2200">
                <a:solidFill>
                  <a:srgbClr val="000000"/>
                </a:solidFill>
                <a:latin typeface="+mn-lt"/>
              </a:defRPr>
            </a:lvl7pPr>
            <a:lvl8pPr marL="2717800" algn="l" rtl="0" eaLnBrk="1" fontAlgn="base" hangingPunct="1">
              <a:spcBef>
                <a:spcPct val="5000"/>
              </a:spcBef>
              <a:spcAft>
                <a:spcPct val="0"/>
              </a:spcAft>
              <a:buFont typeface="Verdana" pitchFamily="34" charset="0"/>
              <a:buChar char="»"/>
              <a:defRPr sz="2200">
                <a:solidFill>
                  <a:srgbClr val="000000"/>
                </a:solidFill>
                <a:latin typeface="+mn-lt"/>
              </a:defRPr>
            </a:lvl8pPr>
            <a:lvl9pPr marL="3175000" algn="l" rtl="0" eaLnBrk="1" fontAlgn="base" hangingPunct="1">
              <a:spcBef>
                <a:spcPct val="5000"/>
              </a:spcBef>
              <a:spcAft>
                <a:spcPct val="0"/>
              </a:spcAft>
              <a:buFont typeface="Verdana" pitchFamily="34" charset="0"/>
              <a:buChar char="»"/>
              <a:defRPr sz="2200">
                <a:solidFill>
                  <a:srgbClr val="000000"/>
                </a:solidFill>
                <a:latin typeface="+mn-lt"/>
              </a:defRPr>
            </a:lvl9pPr>
          </a:lstStyle>
          <a:p>
            <a:pPr marL="0" indent="0">
              <a:buFont typeface="Arial" pitchFamily="34" charset="0"/>
              <a:buNone/>
            </a:pPr>
            <a:r>
              <a:rPr lang="nl-NL" kern="0" dirty="0" smtClean="0"/>
              <a:t>Bij inschrijving:</a:t>
            </a:r>
          </a:p>
          <a:p>
            <a:r>
              <a:rPr lang="nl-NL" kern="0" dirty="0" smtClean="0"/>
              <a:t>MJO en de voorgeschreven Activiteiten civiel en overig - </a:t>
            </a:r>
            <a:r>
              <a:rPr lang="nl-NL" b="1" kern="0" dirty="0" smtClean="0"/>
              <a:t>vaste prijs</a:t>
            </a:r>
          </a:p>
          <a:p>
            <a:r>
              <a:rPr lang="nl-NL" kern="0" dirty="0" smtClean="0"/>
              <a:t>Ontwerpwerkzaamheden ten behoeve van de </a:t>
            </a:r>
            <a:r>
              <a:rPr lang="nl-NL" kern="0" dirty="0" err="1" smtClean="0"/>
              <a:t>VenR</a:t>
            </a:r>
            <a:r>
              <a:rPr lang="nl-NL" kern="0" dirty="0" smtClean="0"/>
              <a:t> scope in fase 1 - </a:t>
            </a:r>
            <a:r>
              <a:rPr lang="nl-NL" b="1" kern="0" dirty="0" smtClean="0"/>
              <a:t>vaste prijs </a:t>
            </a:r>
            <a:r>
              <a:rPr lang="nl-NL" kern="0" dirty="0" smtClean="0"/>
              <a:t>met door de aanbesteder meegegeven hoeveelheid uren en functies</a:t>
            </a:r>
          </a:p>
          <a:p>
            <a:r>
              <a:rPr lang="nl-NL" kern="0" dirty="0" smtClean="0"/>
              <a:t>Uitvoering </a:t>
            </a:r>
            <a:r>
              <a:rPr lang="nl-NL" kern="0" dirty="0" err="1" smtClean="0"/>
              <a:t>VenR</a:t>
            </a:r>
            <a:r>
              <a:rPr lang="nl-NL" kern="0" dirty="0" smtClean="0"/>
              <a:t> scope in fase 2 - </a:t>
            </a:r>
            <a:r>
              <a:rPr lang="nl-NL" b="1" kern="0" dirty="0" smtClean="0"/>
              <a:t>in beginsel vaste prijs (T-waarde) </a:t>
            </a:r>
            <a:r>
              <a:rPr lang="nl-NL" kern="0" dirty="0" smtClean="0"/>
              <a:t>op basis van het principe ‘inschrijven met onzekerheden’</a:t>
            </a:r>
          </a:p>
          <a:p>
            <a:pPr marL="0" indent="0">
              <a:buFont typeface="Arial" pitchFamily="34" charset="0"/>
              <a:buNone/>
            </a:pPr>
            <a:r>
              <a:rPr lang="nl-NL" kern="0" dirty="0" smtClean="0"/>
              <a:t>We hebben voor de opdracht een plafondbedrag vastgesteld.</a:t>
            </a:r>
          </a:p>
          <a:p>
            <a:pPr marL="0" indent="0">
              <a:buFont typeface="Arial" pitchFamily="34" charset="0"/>
              <a:buNone/>
            </a:pPr>
            <a:endParaRPr lang="nl-NL" kern="0" dirty="0" smtClean="0"/>
          </a:p>
          <a:p>
            <a:endParaRPr lang="nl-NL" kern="0" dirty="0"/>
          </a:p>
        </p:txBody>
      </p:sp>
      <p:pic>
        <p:nvPicPr>
          <p:cNvPr id="7" name="Afbeelding 6"/>
          <p:cNvPicPr/>
          <p:nvPr/>
        </p:nvPicPr>
        <p:blipFill>
          <a:blip r:embed="rId2"/>
          <a:stretch>
            <a:fillRect/>
          </a:stretch>
        </p:blipFill>
        <p:spPr>
          <a:xfrm>
            <a:off x="2031023" y="3824653"/>
            <a:ext cx="7314614" cy="2006014"/>
          </a:xfrm>
          <a:prstGeom prst="rect">
            <a:avLst/>
          </a:prstGeom>
        </p:spPr>
      </p:pic>
    </p:spTree>
    <p:extLst>
      <p:ext uri="{BB962C8B-B14F-4D97-AF65-F5344CB8AC3E}">
        <p14:creationId xmlns:p14="http://schemas.microsoft.com/office/powerpoint/2010/main" val="41095970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240608" y="1346736"/>
            <a:ext cx="10348417" cy="4726455"/>
          </a:xfrm>
        </p:spPr>
        <p:txBody>
          <a:bodyPr/>
          <a:lstStyle/>
          <a:p>
            <a:pPr marL="0" indent="0">
              <a:buNone/>
            </a:pPr>
            <a:endParaRPr lang="nl-NL" u="sng" dirty="0" smtClean="0"/>
          </a:p>
          <a:p>
            <a:pPr marL="0" indent="0">
              <a:buNone/>
            </a:pPr>
            <a:r>
              <a:rPr lang="nl-NL" u="sng" dirty="0" smtClean="0"/>
              <a:t>Ontwerpfase </a:t>
            </a:r>
            <a:r>
              <a:rPr lang="nl-NL" u="sng" dirty="0" err="1"/>
              <a:t>VenR</a:t>
            </a:r>
            <a:r>
              <a:rPr lang="nl-NL" u="sng" dirty="0"/>
              <a:t> (fase 1)</a:t>
            </a:r>
            <a:endParaRPr lang="nl-NL" dirty="0"/>
          </a:p>
          <a:p>
            <a:r>
              <a:rPr lang="nl-NL" dirty="0" smtClean="0"/>
              <a:t>Voor de Ontwerpwerkzaamheden </a:t>
            </a:r>
            <a:r>
              <a:rPr lang="nl-NL" dirty="0"/>
              <a:t>ten behoeve van de </a:t>
            </a:r>
            <a:r>
              <a:rPr lang="nl-NL" dirty="0" err="1"/>
              <a:t>VenR</a:t>
            </a:r>
            <a:r>
              <a:rPr lang="nl-NL" dirty="0"/>
              <a:t> scope in fase 1 worden </a:t>
            </a:r>
            <a:r>
              <a:rPr lang="nl-NL" dirty="0" smtClean="0"/>
              <a:t>de </a:t>
            </a:r>
            <a:r>
              <a:rPr lang="nl-NL" dirty="0"/>
              <a:t>functies en de totale hoeveelheid uren </a:t>
            </a:r>
            <a:r>
              <a:rPr lang="nl-NL" dirty="0" smtClean="0"/>
              <a:t>opgegeven. De </a:t>
            </a:r>
            <a:r>
              <a:rPr lang="nl-NL" dirty="0"/>
              <a:t>gegadigden dienen </a:t>
            </a:r>
            <a:r>
              <a:rPr lang="nl-NL" dirty="0" smtClean="0"/>
              <a:t>de </a:t>
            </a:r>
            <a:r>
              <a:rPr lang="nl-NL" dirty="0"/>
              <a:t>bijbehorende uurtarieven op te geven. Dit resulteert in een totaalbedrag aan </a:t>
            </a:r>
            <a:r>
              <a:rPr lang="nl-NL" dirty="0" smtClean="0"/>
              <a:t>engineering.</a:t>
            </a:r>
          </a:p>
          <a:p>
            <a:r>
              <a:rPr lang="nl-NL" dirty="0" smtClean="0"/>
              <a:t>Na </a:t>
            </a:r>
            <a:r>
              <a:rPr lang="nl-NL" dirty="0"/>
              <a:t>gunning vormen </a:t>
            </a:r>
            <a:r>
              <a:rPr lang="nl-NL" dirty="0" smtClean="0"/>
              <a:t>de opgegeven </a:t>
            </a:r>
            <a:r>
              <a:rPr lang="nl-NL" dirty="0"/>
              <a:t>tarieven de basis bij het verrekenen van de werkelijke inzet. </a:t>
            </a:r>
            <a:endParaRPr lang="nl-NL" dirty="0" smtClean="0"/>
          </a:p>
          <a:p>
            <a:pPr marL="0" indent="0">
              <a:buNone/>
            </a:pPr>
            <a:endParaRPr lang="nl-NL" dirty="0"/>
          </a:p>
          <a:p>
            <a:pPr marL="0" indent="0">
              <a:buNone/>
            </a:pPr>
            <a:r>
              <a:rPr lang="nl-NL" u="sng" dirty="0"/>
              <a:t>Uitvoeringsfase </a:t>
            </a:r>
            <a:r>
              <a:rPr lang="nl-NL" u="sng" dirty="0" err="1"/>
              <a:t>VenR</a:t>
            </a:r>
            <a:r>
              <a:rPr lang="nl-NL" u="sng" dirty="0"/>
              <a:t> (fase 2)</a:t>
            </a:r>
            <a:endParaRPr lang="nl-NL" dirty="0"/>
          </a:p>
          <a:p>
            <a:pPr marL="0" indent="0">
              <a:buNone/>
            </a:pPr>
            <a:r>
              <a:rPr lang="nl-NL" dirty="0"/>
              <a:t>Voor de bepaling van het prijselement van de uitvoering van de </a:t>
            </a:r>
            <a:r>
              <a:rPr lang="nl-NL" dirty="0" err="1"/>
              <a:t>VenR</a:t>
            </a:r>
            <a:r>
              <a:rPr lang="nl-NL" dirty="0"/>
              <a:t> scope in fase 2 wordt gewerkt volgens het principe ‘inschrijven met onzekerheden’. Hierbij wordt gebruik gemaakt van L-, T- en U-waarden. </a:t>
            </a:r>
          </a:p>
          <a:p>
            <a:endParaRPr lang="nl-NL" dirty="0"/>
          </a:p>
        </p:txBody>
      </p:sp>
      <p:sp>
        <p:nvSpPr>
          <p:cNvPr id="4" name="Titel 1"/>
          <p:cNvSpPr txBox="1">
            <a:spLocks/>
          </p:cNvSpPr>
          <p:nvPr/>
        </p:nvSpPr>
        <p:spPr bwMode="auto">
          <a:xfrm>
            <a:off x="1598513" y="349568"/>
            <a:ext cx="8402638"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defRPr>
            </a:lvl2pPr>
            <a:lvl3pPr algn="l" rtl="0" eaLnBrk="0" fontAlgn="base" hangingPunct="0">
              <a:spcBef>
                <a:spcPct val="0"/>
              </a:spcBef>
              <a:spcAft>
                <a:spcPct val="0"/>
              </a:spcAft>
              <a:defRPr sz="2600">
                <a:solidFill>
                  <a:srgbClr val="007BC7"/>
                </a:solidFill>
                <a:latin typeface="Verdana" pitchFamily="34" charset="0"/>
              </a:defRPr>
            </a:lvl3pPr>
            <a:lvl4pPr algn="l" rtl="0" eaLnBrk="0" fontAlgn="base" hangingPunct="0">
              <a:spcBef>
                <a:spcPct val="0"/>
              </a:spcBef>
              <a:spcAft>
                <a:spcPct val="0"/>
              </a:spcAft>
              <a:defRPr sz="2600">
                <a:solidFill>
                  <a:srgbClr val="007BC7"/>
                </a:solidFill>
                <a:latin typeface="Verdana" pitchFamily="34" charset="0"/>
              </a:defRPr>
            </a:lvl4pPr>
            <a:lvl5pPr algn="l" rtl="0" eaLnBrk="0" fontAlgn="base" hangingPunct="0">
              <a:spcBef>
                <a:spcPct val="0"/>
              </a:spcBef>
              <a:spcAft>
                <a:spcPct val="0"/>
              </a:spcAft>
              <a:defRPr sz="2600">
                <a:solidFill>
                  <a:srgbClr val="007BC7"/>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pPr eaLnBrk="1" hangingPunct="1">
              <a:defRPr/>
            </a:pPr>
            <a:r>
              <a:rPr lang="nl-NL" altLang="nl-NL" kern="0" dirty="0" smtClean="0"/>
              <a:t>Contract - 4 				Prijsvorming - 2</a:t>
            </a:r>
            <a:endParaRPr lang="nl-NL" altLang="nl-NL" kern="0" dirty="0"/>
          </a:p>
        </p:txBody>
      </p:sp>
    </p:spTree>
    <p:extLst>
      <p:ext uri="{BB962C8B-B14F-4D97-AF65-F5344CB8AC3E}">
        <p14:creationId xmlns:p14="http://schemas.microsoft.com/office/powerpoint/2010/main" val="20761825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270426" y="1366614"/>
            <a:ext cx="10408052" cy="4568193"/>
          </a:xfrm>
        </p:spPr>
        <p:txBody>
          <a:bodyPr/>
          <a:lstStyle/>
          <a:p>
            <a:pPr marL="0" indent="0">
              <a:buNone/>
            </a:pPr>
            <a:r>
              <a:rPr lang="nl-NL" dirty="0"/>
              <a:t> </a:t>
            </a:r>
            <a:r>
              <a:rPr lang="nl-NL" i="1" u="sng" dirty="0" smtClean="0"/>
              <a:t>T-waarde</a:t>
            </a:r>
            <a:endParaRPr lang="nl-NL" u="sng" dirty="0"/>
          </a:p>
          <a:p>
            <a:r>
              <a:rPr lang="nl-NL" dirty="0" smtClean="0"/>
              <a:t>de </a:t>
            </a:r>
            <a:r>
              <a:rPr lang="nl-NL" dirty="0"/>
              <a:t>meest waarschijnlijke </a:t>
            </a:r>
            <a:r>
              <a:rPr lang="nl-NL" dirty="0" smtClean="0"/>
              <a:t>waarde </a:t>
            </a:r>
            <a:endParaRPr lang="nl-NL" dirty="0"/>
          </a:p>
          <a:p>
            <a:r>
              <a:rPr lang="nl-NL" dirty="0"/>
              <a:t>g</a:t>
            </a:r>
            <a:r>
              <a:rPr lang="nl-NL" dirty="0" smtClean="0"/>
              <a:t>egadigde </a:t>
            </a:r>
            <a:r>
              <a:rPr lang="nl-NL" dirty="0"/>
              <a:t>dient bij inschrijving </a:t>
            </a:r>
            <a:r>
              <a:rPr lang="nl-NL" dirty="0" smtClean="0"/>
              <a:t>T-waarde </a:t>
            </a:r>
            <a:r>
              <a:rPr lang="nl-NL" dirty="0"/>
              <a:t>op te </a:t>
            </a:r>
            <a:r>
              <a:rPr lang="nl-NL" dirty="0" smtClean="0"/>
              <a:t>geven </a:t>
            </a:r>
          </a:p>
          <a:p>
            <a:r>
              <a:rPr lang="nl-NL" dirty="0" smtClean="0"/>
              <a:t>de </a:t>
            </a:r>
            <a:r>
              <a:rPr lang="nl-NL" dirty="0"/>
              <a:t>T-waarde </a:t>
            </a:r>
            <a:r>
              <a:rPr lang="nl-NL" dirty="0" smtClean="0"/>
              <a:t>onderdeel inschrijfsom</a:t>
            </a:r>
            <a:endParaRPr lang="nl-NL" dirty="0"/>
          </a:p>
          <a:p>
            <a:r>
              <a:rPr lang="nl-NL" dirty="0"/>
              <a:t>De gegadigde bepaalt de T-waarde op basis van zijn eigen onderzoek/ </a:t>
            </a:r>
            <a:r>
              <a:rPr lang="nl-NL" dirty="0" smtClean="0"/>
              <a:t>berekeningen (komt na gunning terug in </a:t>
            </a:r>
            <a:r>
              <a:rPr lang="nl-NL" dirty="0"/>
              <a:t>de ter acceptatie voor te leggen </a:t>
            </a:r>
            <a:r>
              <a:rPr lang="nl-NL" dirty="0" smtClean="0"/>
              <a:t>detailbegroting)</a:t>
            </a:r>
          </a:p>
          <a:p>
            <a:pPr marL="0" indent="0">
              <a:buNone/>
            </a:pPr>
            <a:endParaRPr lang="nl-NL" dirty="0" smtClean="0"/>
          </a:p>
          <a:p>
            <a:pPr marL="0" indent="0">
              <a:buNone/>
            </a:pPr>
            <a:r>
              <a:rPr lang="nl-NL" i="1" u="sng" dirty="0"/>
              <a:t>L- en U-waarde</a:t>
            </a:r>
            <a:endParaRPr lang="nl-NL" u="sng" dirty="0"/>
          </a:p>
          <a:p>
            <a:r>
              <a:rPr lang="nl-NL" dirty="0"/>
              <a:t>Laagste waarde en Uiterste waarde</a:t>
            </a:r>
          </a:p>
          <a:p>
            <a:r>
              <a:rPr lang="nl-NL" dirty="0"/>
              <a:t>Voor de L- en U-waarde wordt door ons een bandbreedte opgegeven (+/- 20%). Deze bandbreedte moet gegadigde, na gunning, ruimte geven voor eventueel kostenverhogende/-verlagende aspecten die mogelijk tijdens de ontwerpfase </a:t>
            </a:r>
            <a:r>
              <a:rPr lang="nl-NL" dirty="0" err="1"/>
              <a:t>VenR</a:t>
            </a:r>
            <a:r>
              <a:rPr lang="nl-NL" dirty="0"/>
              <a:t> (fase 1) naar voren komen.</a:t>
            </a:r>
          </a:p>
          <a:p>
            <a:r>
              <a:rPr lang="nl-NL" dirty="0"/>
              <a:t>Om na gunning aanspraak te kunnen maken op een L- of U-waarde dient voldaan te worden aan hetgeen is gesteld in eis FM195 in de Vraagspecificatie Proces.</a:t>
            </a:r>
          </a:p>
          <a:p>
            <a:pPr marL="0" indent="0">
              <a:buNone/>
            </a:pPr>
            <a:endParaRPr lang="nl-NL" dirty="0"/>
          </a:p>
          <a:p>
            <a:pPr marL="0" indent="0">
              <a:buNone/>
            </a:pPr>
            <a:endParaRPr lang="nl-NL" dirty="0"/>
          </a:p>
          <a:p>
            <a:endParaRPr lang="nl-NL" dirty="0"/>
          </a:p>
        </p:txBody>
      </p:sp>
      <p:sp>
        <p:nvSpPr>
          <p:cNvPr id="4" name="Titel 1"/>
          <p:cNvSpPr txBox="1">
            <a:spLocks/>
          </p:cNvSpPr>
          <p:nvPr/>
        </p:nvSpPr>
        <p:spPr bwMode="auto">
          <a:xfrm>
            <a:off x="1588679" y="349568"/>
            <a:ext cx="8402638"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defRPr>
            </a:lvl2pPr>
            <a:lvl3pPr algn="l" rtl="0" eaLnBrk="0" fontAlgn="base" hangingPunct="0">
              <a:spcBef>
                <a:spcPct val="0"/>
              </a:spcBef>
              <a:spcAft>
                <a:spcPct val="0"/>
              </a:spcAft>
              <a:defRPr sz="2600">
                <a:solidFill>
                  <a:srgbClr val="007BC7"/>
                </a:solidFill>
                <a:latin typeface="Verdana" pitchFamily="34" charset="0"/>
              </a:defRPr>
            </a:lvl3pPr>
            <a:lvl4pPr algn="l" rtl="0" eaLnBrk="0" fontAlgn="base" hangingPunct="0">
              <a:spcBef>
                <a:spcPct val="0"/>
              </a:spcBef>
              <a:spcAft>
                <a:spcPct val="0"/>
              </a:spcAft>
              <a:defRPr sz="2600">
                <a:solidFill>
                  <a:srgbClr val="007BC7"/>
                </a:solidFill>
                <a:latin typeface="Verdana" pitchFamily="34" charset="0"/>
              </a:defRPr>
            </a:lvl4pPr>
            <a:lvl5pPr algn="l" rtl="0" eaLnBrk="0" fontAlgn="base" hangingPunct="0">
              <a:spcBef>
                <a:spcPct val="0"/>
              </a:spcBef>
              <a:spcAft>
                <a:spcPct val="0"/>
              </a:spcAft>
              <a:defRPr sz="2600">
                <a:solidFill>
                  <a:srgbClr val="007BC7"/>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pPr eaLnBrk="1" hangingPunct="1">
              <a:defRPr/>
            </a:pPr>
            <a:r>
              <a:rPr lang="nl-NL" altLang="nl-NL" kern="0" dirty="0" smtClean="0"/>
              <a:t>Contract - 5 				Prijsvorming - 3</a:t>
            </a:r>
            <a:endParaRPr lang="nl-NL" altLang="nl-NL" kern="0" dirty="0"/>
          </a:p>
        </p:txBody>
      </p:sp>
    </p:spTree>
    <p:extLst>
      <p:ext uri="{BB962C8B-B14F-4D97-AF65-F5344CB8AC3E}">
        <p14:creationId xmlns:p14="http://schemas.microsoft.com/office/powerpoint/2010/main" val="32469873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voettekst 1"/>
          <p:cNvSpPr txBox="1">
            <a:spLocks/>
          </p:cNvSpPr>
          <p:nvPr/>
        </p:nvSpPr>
        <p:spPr bwMode="auto">
          <a:xfrm>
            <a:off x="7978776" y="6460491"/>
            <a:ext cx="2416175"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25"/>
              </a:spcBef>
              <a:buFont typeface="Arial" panose="020B0604020202020204" pitchFamily="34" charset="0"/>
              <a:buChar char="•"/>
              <a:defRPr>
                <a:solidFill>
                  <a:srgbClr val="000000"/>
                </a:solidFill>
                <a:latin typeface="Verdana" panose="020B0604030504040204" pitchFamily="34" charset="0"/>
              </a:defRPr>
            </a:lvl1pPr>
            <a:lvl2pPr marL="741363" indent="-284163" eaLnBrk="0" hangingPunct="0">
              <a:spcBef>
                <a:spcPts val="425"/>
              </a:spcBef>
              <a:buFont typeface="Verdana" panose="020B0604030504040204" pitchFamily="34" charset="0"/>
              <a:buChar char="–"/>
              <a:defRPr>
                <a:solidFill>
                  <a:srgbClr val="000000"/>
                </a:solidFill>
                <a:latin typeface="Verdana" panose="020B0604030504040204" pitchFamily="34" charset="0"/>
              </a:defRPr>
            </a:lvl2pPr>
            <a:lvl3pPr marL="965200" indent="-342900" eaLnBrk="0" hangingPunct="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eaLnBrk="0" hangingPunct="0">
              <a:spcBef>
                <a:spcPct val="5000"/>
              </a:spcBef>
              <a:buFont typeface="Verdana" panose="020B0604030504040204" pitchFamily="34" charset="0"/>
              <a:defRPr sz="2200">
                <a:solidFill>
                  <a:srgbClr val="000000"/>
                </a:solidFill>
                <a:latin typeface="Verdana" panose="020B0604030504040204" pitchFamily="34" charset="0"/>
              </a:defRPr>
            </a:lvl4pPr>
            <a:lvl5pPr marL="1631950" indent="-285750" eaLnBrk="0" hangingPunct="0">
              <a:spcBef>
                <a:spcPts val="425"/>
              </a:spcBef>
              <a:buFont typeface="Verdana" panose="020B0604030504040204" pitchFamily="34" charset="0"/>
              <a:buChar char="–"/>
              <a:defRPr>
                <a:solidFill>
                  <a:srgbClr val="000000"/>
                </a:solidFill>
                <a:latin typeface="Verdana" panose="020B0604030504040204" pitchFamily="34" charset="0"/>
              </a:defRPr>
            </a:lvl5pPr>
            <a:lvl6pPr marL="20891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5463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0035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4607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eaLnBrk="1" hangingPunct="1">
              <a:spcBef>
                <a:spcPct val="0"/>
              </a:spcBef>
              <a:buFontTx/>
              <a:buNone/>
            </a:pPr>
            <a:r>
              <a:rPr lang="nl-NL" altLang="nl-NL" sz="1000" dirty="0" err="1">
                <a:solidFill>
                  <a:schemeClr val="tx1"/>
                </a:solidFill>
              </a:rPr>
              <a:t>VenR</a:t>
            </a:r>
            <a:r>
              <a:rPr lang="nl-NL" altLang="nl-NL" sz="1000" dirty="0">
                <a:solidFill>
                  <a:schemeClr val="tx1"/>
                </a:solidFill>
              </a:rPr>
              <a:t> project A73 tunnels</a:t>
            </a:r>
          </a:p>
        </p:txBody>
      </p:sp>
      <p:sp>
        <p:nvSpPr>
          <p:cNvPr id="4" name="TextBox 2"/>
          <p:cNvSpPr txBox="1">
            <a:spLocks noChangeArrowheads="1"/>
          </p:cNvSpPr>
          <p:nvPr/>
        </p:nvSpPr>
        <p:spPr bwMode="auto">
          <a:xfrm>
            <a:off x="1178170" y="1171705"/>
            <a:ext cx="11183816" cy="5035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a:solidFill>
                  <a:schemeClr val="tx1"/>
                </a:solidFill>
                <a:latin typeface="Verdana" panose="020B0604030504040204" pitchFamily="34" charset="0"/>
              </a:defRPr>
            </a:lvl1pPr>
            <a:lvl2pPr marL="1085850" indent="-342900">
              <a:spcBef>
                <a:spcPct val="20000"/>
              </a:spcBef>
              <a:buChar char="–"/>
              <a:defRPr>
                <a:solidFill>
                  <a:schemeClr val="tx1"/>
                </a:solidFill>
                <a:latin typeface="Verdana" panose="020B0604030504040204" pitchFamily="34" charset="0"/>
              </a:defRPr>
            </a:lvl2pPr>
            <a:lvl3pPr marL="1143000" indent="-228600">
              <a:spcBef>
                <a:spcPct val="20000"/>
              </a:spcBef>
              <a:buChar char="•"/>
              <a:defRPr>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a:spcBef>
                <a:spcPct val="0"/>
              </a:spcBef>
              <a:spcAft>
                <a:spcPct val="40000"/>
              </a:spcAft>
              <a:buFontTx/>
              <a:buNone/>
              <a:defRPr/>
            </a:pPr>
            <a:r>
              <a:rPr lang="nl-NL" altLang="nl-NL" b="1" dirty="0" smtClean="0">
                <a:ea typeface="MS PGothic" panose="020B0600070205080204" pitchFamily="34" charset="-128"/>
              </a:rPr>
              <a:t>Staat van Ontleding</a:t>
            </a:r>
          </a:p>
          <a:p>
            <a:pPr>
              <a:spcBef>
                <a:spcPct val="0"/>
              </a:spcBef>
              <a:spcAft>
                <a:spcPct val="40000"/>
              </a:spcAft>
              <a:buFontTx/>
              <a:buNone/>
              <a:defRPr/>
            </a:pPr>
            <a:endParaRPr lang="nl-NL" altLang="nl-NL" sz="1600" dirty="0">
              <a:solidFill>
                <a:srgbClr val="FF0000"/>
              </a:solidFill>
              <a:ea typeface="MS PGothic" panose="020B0600070205080204" pitchFamily="34" charset="-128"/>
            </a:endParaRPr>
          </a:p>
          <a:p>
            <a:pPr>
              <a:spcBef>
                <a:spcPct val="0"/>
              </a:spcBef>
              <a:spcAft>
                <a:spcPct val="40000"/>
              </a:spcAft>
              <a:buFontTx/>
              <a:buNone/>
              <a:defRPr/>
            </a:pPr>
            <a:endParaRPr lang="nl-NL" altLang="nl-NL" sz="1600" dirty="0" smtClean="0">
              <a:solidFill>
                <a:srgbClr val="FF0000"/>
              </a:solidFill>
              <a:ea typeface="MS PGothic" panose="020B0600070205080204" pitchFamily="34" charset="-128"/>
            </a:endParaRPr>
          </a:p>
          <a:p>
            <a:pPr>
              <a:spcBef>
                <a:spcPct val="0"/>
              </a:spcBef>
              <a:spcAft>
                <a:spcPct val="40000"/>
              </a:spcAft>
              <a:buFontTx/>
              <a:buNone/>
              <a:defRPr/>
            </a:pPr>
            <a:endParaRPr lang="nl-NL" altLang="nl-NL" sz="1600" dirty="0">
              <a:solidFill>
                <a:srgbClr val="FF0000"/>
              </a:solidFill>
              <a:ea typeface="MS PGothic" panose="020B0600070205080204" pitchFamily="34" charset="-128"/>
            </a:endParaRPr>
          </a:p>
          <a:p>
            <a:pPr>
              <a:spcBef>
                <a:spcPct val="0"/>
              </a:spcBef>
              <a:spcAft>
                <a:spcPct val="40000"/>
              </a:spcAft>
              <a:buFontTx/>
              <a:buNone/>
              <a:defRPr/>
            </a:pPr>
            <a:endParaRPr lang="nl-NL" altLang="nl-NL" sz="1600" dirty="0" smtClean="0">
              <a:solidFill>
                <a:srgbClr val="FF0000"/>
              </a:solidFill>
              <a:ea typeface="MS PGothic" panose="020B0600070205080204" pitchFamily="34" charset="-128"/>
            </a:endParaRPr>
          </a:p>
          <a:p>
            <a:pPr>
              <a:spcBef>
                <a:spcPct val="0"/>
              </a:spcBef>
              <a:spcAft>
                <a:spcPct val="40000"/>
              </a:spcAft>
              <a:buFontTx/>
              <a:buNone/>
              <a:defRPr/>
            </a:pPr>
            <a:endParaRPr lang="nl-NL" altLang="nl-NL" sz="1600" dirty="0">
              <a:solidFill>
                <a:srgbClr val="FF0000"/>
              </a:solidFill>
              <a:ea typeface="MS PGothic" panose="020B0600070205080204" pitchFamily="34" charset="-128"/>
            </a:endParaRPr>
          </a:p>
          <a:p>
            <a:pPr>
              <a:spcBef>
                <a:spcPct val="0"/>
              </a:spcBef>
              <a:spcAft>
                <a:spcPct val="40000"/>
              </a:spcAft>
              <a:buFontTx/>
              <a:buNone/>
              <a:defRPr/>
            </a:pPr>
            <a:endParaRPr lang="nl-NL" altLang="nl-NL" sz="1600" dirty="0" smtClean="0">
              <a:solidFill>
                <a:srgbClr val="FF0000"/>
              </a:solidFill>
              <a:ea typeface="MS PGothic" panose="020B0600070205080204" pitchFamily="34" charset="-128"/>
            </a:endParaRPr>
          </a:p>
          <a:p>
            <a:pPr>
              <a:spcBef>
                <a:spcPct val="0"/>
              </a:spcBef>
              <a:spcAft>
                <a:spcPct val="40000"/>
              </a:spcAft>
              <a:buFontTx/>
              <a:buNone/>
              <a:defRPr/>
            </a:pPr>
            <a:endParaRPr lang="nl-NL" altLang="nl-NL" sz="1600" dirty="0">
              <a:solidFill>
                <a:srgbClr val="FF0000"/>
              </a:solidFill>
              <a:ea typeface="MS PGothic" panose="020B0600070205080204" pitchFamily="34" charset="-128"/>
            </a:endParaRPr>
          </a:p>
          <a:p>
            <a:pPr>
              <a:spcBef>
                <a:spcPct val="0"/>
              </a:spcBef>
              <a:spcAft>
                <a:spcPct val="40000"/>
              </a:spcAft>
              <a:buFontTx/>
              <a:buNone/>
              <a:defRPr/>
            </a:pPr>
            <a:endParaRPr lang="nl-NL" altLang="nl-NL" sz="1600" dirty="0" smtClean="0">
              <a:solidFill>
                <a:srgbClr val="FF0000"/>
              </a:solidFill>
              <a:ea typeface="MS PGothic" panose="020B0600070205080204" pitchFamily="34" charset="-128"/>
            </a:endParaRPr>
          </a:p>
          <a:p>
            <a:pPr>
              <a:spcBef>
                <a:spcPct val="0"/>
              </a:spcBef>
              <a:spcAft>
                <a:spcPct val="40000"/>
              </a:spcAft>
              <a:buFontTx/>
              <a:buNone/>
              <a:defRPr/>
            </a:pPr>
            <a:endParaRPr lang="nl-NL" altLang="nl-NL" sz="1600" dirty="0">
              <a:solidFill>
                <a:srgbClr val="FF0000"/>
              </a:solidFill>
              <a:ea typeface="MS PGothic" panose="020B0600070205080204" pitchFamily="34" charset="-128"/>
            </a:endParaRPr>
          </a:p>
          <a:p>
            <a:pPr>
              <a:spcBef>
                <a:spcPct val="0"/>
              </a:spcBef>
              <a:spcAft>
                <a:spcPct val="40000"/>
              </a:spcAft>
              <a:buFontTx/>
              <a:buNone/>
              <a:defRPr/>
            </a:pPr>
            <a:endParaRPr lang="nl-NL" altLang="nl-NL" sz="1600" dirty="0" smtClean="0">
              <a:solidFill>
                <a:srgbClr val="FF0000"/>
              </a:solidFill>
              <a:ea typeface="MS PGothic" panose="020B0600070205080204" pitchFamily="34" charset="-128"/>
            </a:endParaRPr>
          </a:p>
          <a:p>
            <a:pPr>
              <a:spcBef>
                <a:spcPct val="0"/>
              </a:spcBef>
              <a:spcAft>
                <a:spcPct val="40000"/>
              </a:spcAft>
              <a:buFontTx/>
              <a:buNone/>
              <a:defRPr/>
            </a:pPr>
            <a:endParaRPr lang="nl-NL" altLang="nl-NL" sz="1600" dirty="0">
              <a:solidFill>
                <a:srgbClr val="FF0000"/>
              </a:solidFill>
              <a:ea typeface="MS PGothic" panose="020B0600070205080204" pitchFamily="34" charset="-128"/>
            </a:endParaRPr>
          </a:p>
          <a:p>
            <a:pPr>
              <a:spcBef>
                <a:spcPct val="0"/>
              </a:spcBef>
              <a:spcAft>
                <a:spcPct val="40000"/>
              </a:spcAft>
              <a:buFontTx/>
              <a:buNone/>
              <a:defRPr/>
            </a:pPr>
            <a:endParaRPr lang="nl-NL" altLang="nl-NL" sz="1600" dirty="0" smtClean="0">
              <a:solidFill>
                <a:srgbClr val="FF0000"/>
              </a:solidFill>
              <a:ea typeface="MS PGothic" panose="020B0600070205080204" pitchFamily="34" charset="-128"/>
            </a:endParaRPr>
          </a:p>
          <a:p>
            <a:pPr>
              <a:spcBef>
                <a:spcPct val="0"/>
              </a:spcBef>
              <a:spcAft>
                <a:spcPct val="40000"/>
              </a:spcAft>
              <a:buFontTx/>
              <a:buNone/>
              <a:defRPr/>
            </a:pPr>
            <a:r>
              <a:rPr lang="nl-NL" altLang="nl-NL" sz="1600" dirty="0" smtClean="0">
                <a:solidFill>
                  <a:srgbClr val="FF0000"/>
                </a:solidFill>
                <a:ea typeface="MS PGothic" panose="020B0600070205080204" pitchFamily="34" charset="-128"/>
              </a:rPr>
              <a:t/>
            </a:r>
            <a:br>
              <a:rPr lang="nl-NL" altLang="nl-NL" sz="1600" dirty="0" smtClean="0">
                <a:solidFill>
                  <a:srgbClr val="FF0000"/>
                </a:solidFill>
                <a:ea typeface="MS PGothic" panose="020B0600070205080204" pitchFamily="34" charset="-128"/>
              </a:rPr>
            </a:br>
            <a:endParaRPr lang="nl-NL" altLang="nl-NL" sz="1400" dirty="0">
              <a:ea typeface="ＭＳ Ｐゴシック" panose="020B0600070205080204" pitchFamily="34" charset="-128"/>
            </a:endParaRPr>
          </a:p>
        </p:txBody>
      </p:sp>
      <p:pic>
        <p:nvPicPr>
          <p:cNvPr id="6" name="Afbeelding 5"/>
          <p:cNvPicPr/>
          <p:nvPr/>
        </p:nvPicPr>
        <p:blipFill>
          <a:blip r:embed="rId2"/>
          <a:stretch>
            <a:fillRect/>
          </a:stretch>
        </p:blipFill>
        <p:spPr>
          <a:xfrm>
            <a:off x="1290724" y="1696520"/>
            <a:ext cx="9348568" cy="4351823"/>
          </a:xfrm>
          <a:prstGeom prst="rect">
            <a:avLst/>
          </a:prstGeom>
        </p:spPr>
      </p:pic>
      <p:sp>
        <p:nvSpPr>
          <p:cNvPr id="5" name="Titel 1"/>
          <p:cNvSpPr txBox="1">
            <a:spLocks/>
          </p:cNvSpPr>
          <p:nvPr/>
        </p:nvSpPr>
        <p:spPr bwMode="auto">
          <a:xfrm>
            <a:off x="1588679" y="349568"/>
            <a:ext cx="8402638"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defRPr>
            </a:lvl2pPr>
            <a:lvl3pPr algn="l" rtl="0" eaLnBrk="0" fontAlgn="base" hangingPunct="0">
              <a:spcBef>
                <a:spcPct val="0"/>
              </a:spcBef>
              <a:spcAft>
                <a:spcPct val="0"/>
              </a:spcAft>
              <a:defRPr sz="2600">
                <a:solidFill>
                  <a:srgbClr val="007BC7"/>
                </a:solidFill>
                <a:latin typeface="Verdana" pitchFamily="34" charset="0"/>
              </a:defRPr>
            </a:lvl3pPr>
            <a:lvl4pPr algn="l" rtl="0" eaLnBrk="0" fontAlgn="base" hangingPunct="0">
              <a:spcBef>
                <a:spcPct val="0"/>
              </a:spcBef>
              <a:spcAft>
                <a:spcPct val="0"/>
              </a:spcAft>
              <a:defRPr sz="2600">
                <a:solidFill>
                  <a:srgbClr val="007BC7"/>
                </a:solidFill>
                <a:latin typeface="Verdana" pitchFamily="34" charset="0"/>
              </a:defRPr>
            </a:lvl4pPr>
            <a:lvl5pPr algn="l" rtl="0" eaLnBrk="0" fontAlgn="base" hangingPunct="0">
              <a:spcBef>
                <a:spcPct val="0"/>
              </a:spcBef>
              <a:spcAft>
                <a:spcPct val="0"/>
              </a:spcAft>
              <a:defRPr sz="2600">
                <a:solidFill>
                  <a:srgbClr val="007BC7"/>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pPr eaLnBrk="1" hangingPunct="1">
              <a:defRPr/>
            </a:pPr>
            <a:r>
              <a:rPr lang="nl-NL" altLang="nl-NL" kern="0" dirty="0" smtClean="0"/>
              <a:t>Contract - 6 				Prijsvorming - 4</a:t>
            </a:r>
            <a:endParaRPr lang="nl-NL" altLang="nl-NL" kern="0" dirty="0"/>
          </a:p>
        </p:txBody>
      </p:sp>
    </p:spTree>
    <p:extLst>
      <p:ext uri="{BB962C8B-B14F-4D97-AF65-F5344CB8AC3E}">
        <p14:creationId xmlns:p14="http://schemas.microsoft.com/office/powerpoint/2010/main" val="10023599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txBox="1">
            <a:spLocks/>
          </p:cNvSpPr>
          <p:nvPr/>
        </p:nvSpPr>
        <p:spPr bwMode="auto">
          <a:xfrm>
            <a:off x="1804987" y="349568"/>
            <a:ext cx="8402638"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defRPr>
            </a:lvl2pPr>
            <a:lvl3pPr algn="l" rtl="0" eaLnBrk="0" fontAlgn="base" hangingPunct="0">
              <a:spcBef>
                <a:spcPct val="0"/>
              </a:spcBef>
              <a:spcAft>
                <a:spcPct val="0"/>
              </a:spcAft>
              <a:defRPr sz="2600">
                <a:solidFill>
                  <a:srgbClr val="007BC7"/>
                </a:solidFill>
                <a:latin typeface="Verdana" pitchFamily="34" charset="0"/>
              </a:defRPr>
            </a:lvl3pPr>
            <a:lvl4pPr algn="l" rtl="0" eaLnBrk="0" fontAlgn="base" hangingPunct="0">
              <a:spcBef>
                <a:spcPct val="0"/>
              </a:spcBef>
              <a:spcAft>
                <a:spcPct val="0"/>
              </a:spcAft>
              <a:defRPr sz="2600">
                <a:solidFill>
                  <a:srgbClr val="007BC7"/>
                </a:solidFill>
                <a:latin typeface="Verdana" pitchFamily="34" charset="0"/>
              </a:defRPr>
            </a:lvl4pPr>
            <a:lvl5pPr algn="l" rtl="0" eaLnBrk="0" fontAlgn="base" hangingPunct="0">
              <a:spcBef>
                <a:spcPct val="0"/>
              </a:spcBef>
              <a:spcAft>
                <a:spcPct val="0"/>
              </a:spcAft>
              <a:defRPr sz="2600">
                <a:solidFill>
                  <a:srgbClr val="007BC7"/>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pPr eaLnBrk="1" hangingPunct="1">
              <a:defRPr/>
            </a:pPr>
            <a:r>
              <a:rPr lang="nl-NL" altLang="nl-NL" kern="0" dirty="0"/>
              <a:t>Techniek </a:t>
            </a:r>
            <a:r>
              <a:rPr lang="nl-NL" altLang="nl-NL" kern="0" dirty="0" smtClean="0"/>
              <a:t>					Algemeen</a:t>
            </a:r>
            <a:endParaRPr lang="nl-NL" altLang="nl-NL" kern="0" dirty="0"/>
          </a:p>
        </p:txBody>
      </p:sp>
      <p:sp>
        <p:nvSpPr>
          <p:cNvPr id="33795" name="Tijdelijke aanduiding voor inhoud 2"/>
          <p:cNvSpPr>
            <a:spLocks noGrp="1"/>
          </p:cNvSpPr>
          <p:nvPr>
            <p:ph idx="1"/>
          </p:nvPr>
        </p:nvSpPr>
        <p:spPr>
          <a:xfrm>
            <a:off x="1804989" y="1314451"/>
            <a:ext cx="8402637" cy="4638675"/>
          </a:xfrm>
        </p:spPr>
        <p:txBody>
          <a:bodyPr/>
          <a:lstStyle/>
          <a:p>
            <a:pPr marL="0" indent="0">
              <a:buNone/>
              <a:defRPr/>
            </a:pPr>
            <a:r>
              <a:rPr lang="en-US" altLang="nl-NL" b="1" dirty="0" err="1"/>
              <a:t>Algemeen</a:t>
            </a:r>
            <a:endParaRPr lang="en-US" altLang="nl-NL" b="1" dirty="0"/>
          </a:p>
          <a:p>
            <a:pPr marL="0" indent="0">
              <a:buNone/>
              <a:defRPr/>
            </a:pPr>
            <a:endParaRPr lang="en-US" altLang="nl-NL" b="1" dirty="0"/>
          </a:p>
          <a:p>
            <a:pPr>
              <a:buFontTx/>
              <a:buChar char="-"/>
              <a:defRPr/>
            </a:pPr>
            <a:r>
              <a:rPr lang="en-US" altLang="nl-NL" sz="1600" dirty="0" err="1"/>
              <a:t>Meerjarig</a:t>
            </a:r>
            <a:r>
              <a:rPr lang="en-US" altLang="nl-NL" sz="1600" dirty="0"/>
              <a:t> </a:t>
            </a:r>
            <a:r>
              <a:rPr lang="en-US" altLang="nl-NL" sz="1600" dirty="0" err="1"/>
              <a:t>onderhoud</a:t>
            </a:r>
            <a:r>
              <a:rPr lang="en-US" altLang="nl-NL" sz="1600" dirty="0"/>
              <a:t> (MJO)</a:t>
            </a:r>
          </a:p>
          <a:p>
            <a:pPr>
              <a:buFontTx/>
              <a:buChar char="-"/>
              <a:defRPr/>
            </a:pPr>
            <a:r>
              <a:rPr lang="en-US" altLang="nl-NL" sz="1600" dirty="0" err="1" smtClean="0"/>
              <a:t>Voorgeschreven</a:t>
            </a:r>
            <a:r>
              <a:rPr lang="en-US" altLang="nl-NL" sz="1600" dirty="0" smtClean="0"/>
              <a:t> </a:t>
            </a:r>
            <a:r>
              <a:rPr lang="en-US" altLang="nl-NL" sz="1600" dirty="0" err="1"/>
              <a:t>activiteiten</a:t>
            </a:r>
            <a:r>
              <a:rPr lang="en-US" altLang="nl-NL" sz="1600" dirty="0"/>
              <a:t> </a:t>
            </a:r>
            <a:r>
              <a:rPr lang="en-US" altLang="nl-NL" sz="1600" dirty="0" smtClean="0"/>
              <a:t>Tunnel </a:t>
            </a:r>
            <a:r>
              <a:rPr lang="en-US" altLang="nl-NL" sz="1600" dirty="0" err="1" smtClean="0"/>
              <a:t>Technische</a:t>
            </a:r>
            <a:r>
              <a:rPr lang="en-US" altLang="nl-NL" sz="1600" dirty="0" smtClean="0"/>
              <a:t> </a:t>
            </a:r>
            <a:r>
              <a:rPr lang="en-US" altLang="nl-NL" sz="1600" dirty="0" err="1" smtClean="0"/>
              <a:t>Installaties</a:t>
            </a:r>
            <a:r>
              <a:rPr lang="en-US" altLang="nl-NL" sz="1600" dirty="0" smtClean="0"/>
              <a:t> (TTI)</a:t>
            </a:r>
          </a:p>
          <a:p>
            <a:pPr>
              <a:buFontTx/>
              <a:buChar char="-"/>
              <a:defRPr/>
            </a:pPr>
            <a:r>
              <a:rPr lang="en-US" altLang="nl-NL" sz="1600" dirty="0" err="1" smtClean="0"/>
              <a:t>Voorgeschreven</a:t>
            </a:r>
            <a:r>
              <a:rPr lang="en-US" altLang="nl-NL" sz="1600" dirty="0" smtClean="0"/>
              <a:t> </a:t>
            </a:r>
            <a:r>
              <a:rPr lang="en-US" altLang="nl-NL" sz="1600" dirty="0" err="1" smtClean="0"/>
              <a:t>activiteiten</a:t>
            </a:r>
            <a:r>
              <a:rPr lang="en-US" altLang="nl-NL" sz="1600" dirty="0" smtClean="0"/>
              <a:t> </a:t>
            </a:r>
            <a:r>
              <a:rPr lang="en-US" altLang="nl-NL" sz="1600" dirty="0" err="1" smtClean="0"/>
              <a:t>Civiel</a:t>
            </a:r>
            <a:endParaRPr lang="en-US" altLang="nl-NL" sz="1600" dirty="0"/>
          </a:p>
          <a:p>
            <a:pPr>
              <a:buFontTx/>
              <a:buChar char="-"/>
              <a:defRPr/>
            </a:pPr>
            <a:r>
              <a:rPr lang="en-US" altLang="nl-NL" sz="1600" dirty="0" err="1" smtClean="0"/>
              <a:t>Veiligheid</a:t>
            </a:r>
            <a:endParaRPr lang="en-US" altLang="nl-NL" sz="1600" dirty="0"/>
          </a:p>
          <a:p>
            <a:pPr>
              <a:buFontTx/>
              <a:buChar char="-"/>
              <a:defRPr/>
            </a:pPr>
            <a:r>
              <a:rPr lang="en-US" altLang="nl-NL" sz="1600" dirty="0" err="1"/>
              <a:t>Onderzoek</a:t>
            </a:r>
            <a:r>
              <a:rPr lang="en-US" altLang="nl-NL" sz="1600" dirty="0"/>
              <a:t> </a:t>
            </a:r>
            <a:r>
              <a:rPr lang="en-US" altLang="nl-NL" sz="1600" dirty="0" err="1"/>
              <a:t>circulariteit</a:t>
            </a:r>
            <a:r>
              <a:rPr lang="en-US" altLang="nl-NL" sz="1600" dirty="0"/>
              <a:t> (</a:t>
            </a:r>
            <a:r>
              <a:rPr lang="en-US" altLang="nl-NL" sz="1600" dirty="0" err="1"/>
              <a:t>duurzaamheid</a:t>
            </a:r>
            <a:r>
              <a:rPr lang="en-US" altLang="nl-NL" sz="1600" dirty="0"/>
              <a:t>)</a:t>
            </a:r>
          </a:p>
          <a:p>
            <a:pPr marL="0" indent="0">
              <a:buNone/>
              <a:defRPr/>
            </a:pPr>
            <a:endParaRPr lang="en-US" altLang="nl-NL" sz="1600" dirty="0"/>
          </a:p>
          <a:p>
            <a:pPr marL="0" indent="0">
              <a:buNone/>
              <a:defRPr/>
            </a:pPr>
            <a:endParaRPr lang="en-US" altLang="nl-NL" b="1" dirty="0"/>
          </a:p>
        </p:txBody>
      </p:sp>
      <p:sp>
        <p:nvSpPr>
          <p:cNvPr id="4" name="Tijdelijke aanduiding voor voettekst 1"/>
          <p:cNvSpPr txBox="1">
            <a:spLocks/>
          </p:cNvSpPr>
          <p:nvPr/>
        </p:nvSpPr>
        <p:spPr bwMode="auto">
          <a:xfrm>
            <a:off x="7978776" y="6460491"/>
            <a:ext cx="2416175"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25"/>
              </a:spcBef>
              <a:buFont typeface="Arial" panose="020B0604020202020204" pitchFamily="34" charset="0"/>
              <a:buChar char="•"/>
              <a:defRPr>
                <a:solidFill>
                  <a:srgbClr val="000000"/>
                </a:solidFill>
                <a:latin typeface="Verdana" panose="020B0604030504040204" pitchFamily="34" charset="0"/>
              </a:defRPr>
            </a:lvl1pPr>
            <a:lvl2pPr marL="741363" indent="-284163" eaLnBrk="0" hangingPunct="0">
              <a:spcBef>
                <a:spcPts val="425"/>
              </a:spcBef>
              <a:buFont typeface="Verdana" panose="020B0604030504040204" pitchFamily="34" charset="0"/>
              <a:buChar char="–"/>
              <a:defRPr>
                <a:solidFill>
                  <a:srgbClr val="000000"/>
                </a:solidFill>
                <a:latin typeface="Verdana" panose="020B0604030504040204" pitchFamily="34" charset="0"/>
              </a:defRPr>
            </a:lvl2pPr>
            <a:lvl3pPr marL="965200" indent="-342900" eaLnBrk="0" hangingPunct="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eaLnBrk="0" hangingPunct="0">
              <a:spcBef>
                <a:spcPct val="5000"/>
              </a:spcBef>
              <a:buFont typeface="Verdana" panose="020B0604030504040204" pitchFamily="34" charset="0"/>
              <a:defRPr sz="2200">
                <a:solidFill>
                  <a:srgbClr val="000000"/>
                </a:solidFill>
                <a:latin typeface="Verdana" panose="020B0604030504040204" pitchFamily="34" charset="0"/>
              </a:defRPr>
            </a:lvl4pPr>
            <a:lvl5pPr marL="1631950" indent="-285750" eaLnBrk="0" hangingPunct="0">
              <a:spcBef>
                <a:spcPts val="425"/>
              </a:spcBef>
              <a:buFont typeface="Verdana" panose="020B0604030504040204" pitchFamily="34" charset="0"/>
              <a:buChar char="–"/>
              <a:defRPr>
                <a:solidFill>
                  <a:srgbClr val="000000"/>
                </a:solidFill>
                <a:latin typeface="Verdana" panose="020B0604030504040204" pitchFamily="34" charset="0"/>
              </a:defRPr>
            </a:lvl5pPr>
            <a:lvl6pPr marL="20891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5463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0035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4607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eaLnBrk="1" hangingPunct="1">
              <a:spcBef>
                <a:spcPct val="0"/>
              </a:spcBef>
              <a:buFontTx/>
              <a:buNone/>
            </a:pPr>
            <a:r>
              <a:rPr lang="nl-NL" altLang="nl-NL" sz="1000" dirty="0" err="1">
                <a:solidFill>
                  <a:schemeClr val="tx1"/>
                </a:solidFill>
              </a:rPr>
              <a:t>VenR</a:t>
            </a:r>
            <a:r>
              <a:rPr lang="nl-NL" altLang="nl-NL" sz="1000" dirty="0">
                <a:solidFill>
                  <a:schemeClr val="tx1"/>
                </a:solidFill>
              </a:rPr>
              <a:t> project A73 tunnels</a:t>
            </a:r>
          </a:p>
        </p:txBody>
      </p:sp>
    </p:spTree>
    <p:extLst>
      <p:ext uri="{BB962C8B-B14F-4D97-AF65-F5344CB8AC3E}">
        <p14:creationId xmlns:p14="http://schemas.microsoft.com/office/powerpoint/2010/main" val="42640206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txBox="1">
            <a:spLocks/>
          </p:cNvSpPr>
          <p:nvPr/>
        </p:nvSpPr>
        <p:spPr bwMode="auto">
          <a:xfrm>
            <a:off x="1804987" y="349568"/>
            <a:ext cx="8402638"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defRPr>
            </a:lvl2pPr>
            <a:lvl3pPr algn="l" rtl="0" eaLnBrk="0" fontAlgn="base" hangingPunct="0">
              <a:spcBef>
                <a:spcPct val="0"/>
              </a:spcBef>
              <a:spcAft>
                <a:spcPct val="0"/>
              </a:spcAft>
              <a:defRPr sz="2600">
                <a:solidFill>
                  <a:srgbClr val="007BC7"/>
                </a:solidFill>
                <a:latin typeface="Verdana" pitchFamily="34" charset="0"/>
              </a:defRPr>
            </a:lvl3pPr>
            <a:lvl4pPr algn="l" rtl="0" eaLnBrk="0" fontAlgn="base" hangingPunct="0">
              <a:spcBef>
                <a:spcPct val="0"/>
              </a:spcBef>
              <a:spcAft>
                <a:spcPct val="0"/>
              </a:spcAft>
              <a:defRPr sz="2600">
                <a:solidFill>
                  <a:srgbClr val="007BC7"/>
                </a:solidFill>
                <a:latin typeface="Verdana" pitchFamily="34" charset="0"/>
              </a:defRPr>
            </a:lvl4pPr>
            <a:lvl5pPr algn="l" rtl="0" eaLnBrk="0" fontAlgn="base" hangingPunct="0">
              <a:spcBef>
                <a:spcPct val="0"/>
              </a:spcBef>
              <a:spcAft>
                <a:spcPct val="0"/>
              </a:spcAft>
              <a:defRPr sz="2600">
                <a:solidFill>
                  <a:srgbClr val="007BC7"/>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pPr eaLnBrk="1" hangingPunct="1">
              <a:defRPr/>
            </a:pPr>
            <a:r>
              <a:rPr lang="nl-NL" altLang="nl-NL" kern="0" dirty="0"/>
              <a:t>Techniek </a:t>
            </a:r>
            <a:r>
              <a:rPr lang="nl-NL" altLang="nl-NL" kern="0" dirty="0" smtClean="0"/>
              <a:t>					MJO – 1/7</a:t>
            </a:r>
            <a:endParaRPr lang="nl-NL" altLang="nl-NL" kern="0" dirty="0"/>
          </a:p>
        </p:txBody>
      </p:sp>
      <p:sp>
        <p:nvSpPr>
          <p:cNvPr id="33795" name="Tijdelijke aanduiding voor inhoud 2"/>
          <p:cNvSpPr>
            <a:spLocks noGrp="1"/>
          </p:cNvSpPr>
          <p:nvPr>
            <p:ph idx="1"/>
          </p:nvPr>
        </p:nvSpPr>
        <p:spPr>
          <a:xfrm>
            <a:off x="1804989" y="1314451"/>
            <a:ext cx="8402637" cy="4638675"/>
          </a:xfrm>
        </p:spPr>
        <p:txBody>
          <a:bodyPr/>
          <a:lstStyle/>
          <a:p>
            <a:pPr marL="0" indent="0">
              <a:buNone/>
              <a:defRPr/>
            </a:pPr>
            <a:r>
              <a:rPr lang="en-US" altLang="nl-NL" b="1" dirty="0" err="1" smtClean="0"/>
              <a:t>Doel</a:t>
            </a:r>
            <a:r>
              <a:rPr lang="en-US" altLang="nl-NL" b="1" dirty="0" smtClean="0"/>
              <a:t> MJO (</a:t>
            </a:r>
            <a:r>
              <a:rPr lang="en-US" altLang="nl-NL" b="1" dirty="0" err="1" smtClean="0"/>
              <a:t>hoofd</a:t>
            </a:r>
            <a:r>
              <a:rPr lang="en-US" altLang="nl-NL" b="1" dirty="0" smtClean="0"/>
              <a:t> </a:t>
            </a:r>
            <a:r>
              <a:rPr lang="en-US" altLang="nl-NL" b="1" dirty="0" err="1" smtClean="0"/>
              <a:t>thema’s</a:t>
            </a:r>
            <a:r>
              <a:rPr lang="en-US" altLang="nl-NL" b="1" dirty="0" smtClean="0"/>
              <a:t>)</a:t>
            </a:r>
          </a:p>
          <a:p>
            <a:pPr lvl="1">
              <a:spcBef>
                <a:spcPct val="50000"/>
              </a:spcBef>
            </a:pPr>
            <a:r>
              <a:rPr lang="nl-NL" altLang="nl-NL" sz="1400" dirty="0"/>
              <a:t>In stand houden </a:t>
            </a:r>
            <a:r>
              <a:rPr lang="nl-NL" altLang="nl-NL" sz="1400" dirty="0" smtClean="0"/>
              <a:t>tunnelobjecten</a:t>
            </a:r>
            <a:endParaRPr lang="nl-NL" altLang="nl-NL" sz="1400" dirty="0"/>
          </a:p>
          <a:p>
            <a:pPr lvl="2">
              <a:spcBef>
                <a:spcPct val="50000"/>
              </a:spcBef>
            </a:pPr>
            <a:r>
              <a:rPr lang="nl-NL" altLang="nl-NL" sz="1200" dirty="0"/>
              <a:t>Onderhoud </a:t>
            </a:r>
            <a:r>
              <a:rPr lang="nl-NL" altLang="nl-NL" sz="1200" dirty="0" smtClean="0"/>
              <a:t>(conform onderhoudsconcept)</a:t>
            </a:r>
          </a:p>
          <a:p>
            <a:pPr lvl="2">
              <a:spcBef>
                <a:spcPct val="50000"/>
              </a:spcBef>
            </a:pPr>
            <a:r>
              <a:rPr lang="nl-NL" altLang="nl-NL" sz="1200" dirty="0" smtClean="0"/>
              <a:t>Meten</a:t>
            </a:r>
            <a:r>
              <a:rPr lang="nl-NL" altLang="nl-NL" sz="1200" dirty="0"/>
              <a:t>, inspecteren, monitoren, keuren, </a:t>
            </a:r>
            <a:r>
              <a:rPr lang="nl-NL" altLang="nl-NL" sz="1200" dirty="0" smtClean="0"/>
              <a:t>testen, certificeren</a:t>
            </a:r>
            <a:endParaRPr lang="nl-NL" altLang="nl-NL" sz="1200" dirty="0"/>
          </a:p>
          <a:p>
            <a:pPr lvl="2">
              <a:spcBef>
                <a:spcPct val="50000"/>
              </a:spcBef>
            </a:pPr>
            <a:r>
              <a:rPr lang="nl-NL" altLang="nl-NL" sz="1200" dirty="0"/>
              <a:t>Oplossen van storingen en gebreken (voldoen aan faaldefinities en RAMS eisen)</a:t>
            </a:r>
          </a:p>
          <a:p>
            <a:pPr lvl="1">
              <a:spcBef>
                <a:spcPct val="50000"/>
              </a:spcBef>
            </a:pPr>
            <a:endParaRPr lang="nl-NL" altLang="nl-NL" sz="1400" dirty="0"/>
          </a:p>
          <a:p>
            <a:pPr lvl="1">
              <a:spcBef>
                <a:spcPct val="50000"/>
              </a:spcBef>
            </a:pPr>
            <a:r>
              <a:rPr lang="nl-NL" altLang="nl-NL" sz="1400" dirty="0"/>
              <a:t>Informeren OG (actualiseren BMS)</a:t>
            </a:r>
          </a:p>
          <a:p>
            <a:pPr lvl="2">
              <a:spcBef>
                <a:spcPct val="50000"/>
              </a:spcBef>
            </a:pPr>
            <a:r>
              <a:rPr lang="nl-NL" altLang="nl-NL" sz="1200" dirty="0"/>
              <a:t>Toestand areaal (toestandsrapportages)</a:t>
            </a:r>
          </a:p>
          <a:p>
            <a:pPr lvl="2">
              <a:spcBef>
                <a:spcPct val="50000"/>
              </a:spcBef>
            </a:pPr>
            <a:r>
              <a:rPr lang="nl-NL" altLang="nl-NL" sz="1200" dirty="0"/>
              <a:t>Testrapporten, inspectierapporten</a:t>
            </a:r>
          </a:p>
          <a:p>
            <a:pPr lvl="2">
              <a:spcBef>
                <a:spcPct val="50000"/>
              </a:spcBef>
            </a:pPr>
            <a:r>
              <a:rPr lang="nl-NL" altLang="nl-NL" sz="1200" dirty="0" smtClean="0"/>
              <a:t>Overzicht storingen</a:t>
            </a:r>
            <a:r>
              <a:rPr lang="nl-NL" altLang="nl-NL" sz="1200" dirty="0"/>
              <a:t>, incidenten</a:t>
            </a:r>
          </a:p>
          <a:p>
            <a:pPr lvl="2">
              <a:spcBef>
                <a:spcPct val="50000"/>
              </a:spcBef>
            </a:pPr>
            <a:r>
              <a:rPr lang="nl-NL" altLang="nl-NL" sz="1200" dirty="0" smtClean="0"/>
              <a:t>Overzicht vervangen </a:t>
            </a:r>
            <a:r>
              <a:rPr lang="nl-NL" altLang="nl-NL" sz="1200" dirty="0"/>
              <a:t>onderdelen, reservedelen, keuringscertificaten</a:t>
            </a:r>
          </a:p>
          <a:p>
            <a:pPr lvl="1">
              <a:spcBef>
                <a:spcPct val="50000"/>
              </a:spcBef>
            </a:pPr>
            <a:endParaRPr lang="nl-NL" altLang="nl-NL" sz="1400" dirty="0"/>
          </a:p>
          <a:p>
            <a:pPr lvl="1">
              <a:spcBef>
                <a:spcPct val="50000"/>
              </a:spcBef>
            </a:pPr>
            <a:r>
              <a:rPr lang="nl-NL" altLang="nl-NL" sz="1400" dirty="0" smtClean="0"/>
              <a:t>Invulling geven aan / borgen van:</a:t>
            </a:r>
            <a:endParaRPr lang="nl-NL" altLang="nl-NL" sz="1400" dirty="0"/>
          </a:p>
          <a:p>
            <a:pPr lvl="2">
              <a:spcBef>
                <a:spcPct val="50000"/>
              </a:spcBef>
            </a:pPr>
            <a:r>
              <a:rPr lang="nl-NL" altLang="nl-NL" sz="1200" dirty="0"/>
              <a:t>Installatieverantwoordelijkheid (NEN3140 en 3180)</a:t>
            </a:r>
          </a:p>
          <a:p>
            <a:pPr lvl="2">
              <a:spcBef>
                <a:spcPct val="50000"/>
              </a:spcBef>
            </a:pPr>
            <a:r>
              <a:rPr lang="nl-NL" altLang="nl-NL" sz="1200" dirty="0"/>
              <a:t>Machineveiligheid</a:t>
            </a:r>
          </a:p>
          <a:p>
            <a:pPr lvl="2">
              <a:spcBef>
                <a:spcPct val="50000"/>
              </a:spcBef>
            </a:pPr>
            <a:r>
              <a:rPr lang="nl-NL" altLang="nl-NL" sz="1200" dirty="0"/>
              <a:t>Cyber security</a:t>
            </a:r>
          </a:p>
          <a:p>
            <a:pPr lvl="2">
              <a:spcBef>
                <a:spcPct val="50000"/>
              </a:spcBef>
            </a:pPr>
            <a:r>
              <a:rPr lang="nl-NL" altLang="nl-NL" sz="1200" dirty="0" smtClean="0"/>
              <a:t>Tunnelbeheerprocessen</a:t>
            </a:r>
            <a:endParaRPr lang="en-US" altLang="nl-NL" sz="1600" dirty="0"/>
          </a:p>
          <a:p>
            <a:pPr marL="0" indent="0">
              <a:buNone/>
              <a:defRPr/>
            </a:pPr>
            <a:endParaRPr lang="en-US" altLang="nl-NL" b="1" dirty="0" smtClean="0"/>
          </a:p>
        </p:txBody>
      </p:sp>
      <p:sp>
        <p:nvSpPr>
          <p:cNvPr id="4" name="Tijdelijke aanduiding voor voettekst 1"/>
          <p:cNvSpPr txBox="1">
            <a:spLocks/>
          </p:cNvSpPr>
          <p:nvPr/>
        </p:nvSpPr>
        <p:spPr bwMode="auto">
          <a:xfrm>
            <a:off x="7978776" y="6460491"/>
            <a:ext cx="2416175"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25"/>
              </a:spcBef>
              <a:buFont typeface="Arial" panose="020B0604020202020204" pitchFamily="34" charset="0"/>
              <a:buChar char="•"/>
              <a:defRPr>
                <a:solidFill>
                  <a:srgbClr val="000000"/>
                </a:solidFill>
                <a:latin typeface="Verdana" panose="020B0604030504040204" pitchFamily="34" charset="0"/>
              </a:defRPr>
            </a:lvl1pPr>
            <a:lvl2pPr marL="741363" indent="-284163" eaLnBrk="0" hangingPunct="0">
              <a:spcBef>
                <a:spcPts val="425"/>
              </a:spcBef>
              <a:buFont typeface="Verdana" panose="020B0604030504040204" pitchFamily="34" charset="0"/>
              <a:buChar char="–"/>
              <a:defRPr>
                <a:solidFill>
                  <a:srgbClr val="000000"/>
                </a:solidFill>
                <a:latin typeface="Verdana" panose="020B0604030504040204" pitchFamily="34" charset="0"/>
              </a:defRPr>
            </a:lvl2pPr>
            <a:lvl3pPr marL="965200" indent="-342900" eaLnBrk="0" hangingPunct="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eaLnBrk="0" hangingPunct="0">
              <a:spcBef>
                <a:spcPct val="5000"/>
              </a:spcBef>
              <a:buFont typeface="Verdana" panose="020B0604030504040204" pitchFamily="34" charset="0"/>
              <a:defRPr sz="2200">
                <a:solidFill>
                  <a:srgbClr val="000000"/>
                </a:solidFill>
                <a:latin typeface="Verdana" panose="020B0604030504040204" pitchFamily="34" charset="0"/>
              </a:defRPr>
            </a:lvl4pPr>
            <a:lvl5pPr marL="1631950" indent="-285750" eaLnBrk="0" hangingPunct="0">
              <a:spcBef>
                <a:spcPts val="425"/>
              </a:spcBef>
              <a:buFont typeface="Verdana" panose="020B0604030504040204" pitchFamily="34" charset="0"/>
              <a:buChar char="–"/>
              <a:defRPr>
                <a:solidFill>
                  <a:srgbClr val="000000"/>
                </a:solidFill>
                <a:latin typeface="Verdana" panose="020B0604030504040204" pitchFamily="34" charset="0"/>
              </a:defRPr>
            </a:lvl5pPr>
            <a:lvl6pPr marL="20891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5463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0035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4607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eaLnBrk="1" hangingPunct="1">
              <a:spcBef>
                <a:spcPct val="0"/>
              </a:spcBef>
              <a:buFontTx/>
              <a:buNone/>
            </a:pPr>
            <a:r>
              <a:rPr lang="nl-NL" altLang="nl-NL" sz="1000" dirty="0" err="1">
                <a:solidFill>
                  <a:schemeClr val="tx1"/>
                </a:solidFill>
              </a:rPr>
              <a:t>VenR</a:t>
            </a:r>
            <a:r>
              <a:rPr lang="nl-NL" altLang="nl-NL" sz="1000" dirty="0">
                <a:solidFill>
                  <a:schemeClr val="tx1"/>
                </a:solidFill>
              </a:rPr>
              <a:t> project A73 tunnels</a:t>
            </a:r>
          </a:p>
        </p:txBody>
      </p:sp>
      <p:pic>
        <p:nvPicPr>
          <p:cNvPr id="6" name="Afbeelding 5"/>
          <p:cNvPicPr>
            <a:picLocks noChangeAspect="1"/>
          </p:cNvPicPr>
          <p:nvPr/>
        </p:nvPicPr>
        <p:blipFill rotWithShape="1">
          <a:blip r:embed="rId2"/>
          <a:srcRect l="3895" r="9330"/>
          <a:stretch/>
        </p:blipFill>
        <p:spPr bwMode="auto">
          <a:xfrm>
            <a:off x="9291572" y="3008103"/>
            <a:ext cx="2156003" cy="1335985"/>
          </a:xfrm>
          <a:prstGeom prst="rect">
            <a:avLst/>
          </a:prstGeom>
          <a:ln w="3175">
            <a:solidFill>
              <a:schemeClr val="tx1"/>
            </a:solidFill>
          </a:ln>
          <a:effectLst>
            <a:outerShdw blurRad="50800" dist="38100" dir="2700000" algn="tl" rotWithShape="0">
              <a:prstClr val="black">
                <a:alpha val="40000"/>
              </a:prstClr>
            </a:outerShdw>
          </a:effectLst>
        </p:spPr>
      </p:pic>
      <p:pic>
        <p:nvPicPr>
          <p:cNvPr id="7" name="Afbeelding 6"/>
          <p:cNvPicPr>
            <a:picLocks noChangeAspect="1"/>
          </p:cNvPicPr>
          <p:nvPr/>
        </p:nvPicPr>
        <p:blipFill>
          <a:blip r:embed="rId3"/>
          <a:stretch>
            <a:fillRect/>
          </a:stretch>
        </p:blipFill>
        <p:spPr bwMode="auto">
          <a:xfrm>
            <a:off x="9291572" y="1317118"/>
            <a:ext cx="2156003" cy="1435033"/>
          </a:xfrm>
          <a:prstGeom prst="rect">
            <a:avLst/>
          </a:prstGeom>
          <a:ln w="3175">
            <a:solidFill>
              <a:schemeClr val="tx1"/>
            </a:solidFill>
          </a:ln>
          <a:effectLst>
            <a:outerShdw blurRad="50800" dist="38100" dir="2700000" algn="tl" rotWithShape="0">
              <a:prstClr val="black">
                <a:alpha val="40000"/>
              </a:prstClr>
            </a:outerShdw>
          </a:effectLst>
        </p:spPr>
      </p:pic>
      <p:pic>
        <p:nvPicPr>
          <p:cNvPr id="9" name="Afbeelding 8"/>
          <p:cNvPicPr>
            <a:picLocks noChangeAspect="1"/>
          </p:cNvPicPr>
          <p:nvPr/>
        </p:nvPicPr>
        <p:blipFill>
          <a:blip r:embed="rId4"/>
          <a:stretch>
            <a:fillRect/>
          </a:stretch>
        </p:blipFill>
        <p:spPr bwMode="auto">
          <a:xfrm>
            <a:off x="9291572" y="4590825"/>
            <a:ext cx="2208098" cy="1362301"/>
          </a:xfrm>
          <a:prstGeom prst="rect">
            <a:avLst/>
          </a:prstGeom>
          <a:ln w="3175">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1049328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txBox="1">
            <a:spLocks/>
          </p:cNvSpPr>
          <p:nvPr/>
        </p:nvSpPr>
        <p:spPr bwMode="auto">
          <a:xfrm>
            <a:off x="1804987" y="349568"/>
            <a:ext cx="8402638"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defRPr>
            </a:lvl2pPr>
            <a:lvl3pPr algn="l" rtl="0" eaLnBrk="0" fontAlgn="base" hangingPunct="0">
              <a:spcBef>
                <a:spcPct val="0"/>
              </a:spcBef>
              <a:spcAft>
                <a:spcPct val="0"/>
              </a:spcAft>
              <a:defRPr sz="2600">
                <a:solidFill>
                  <a:srgbClr val="007BC7"/>
                </a:solidFill>
                <a:latin typeface="Verdana" pitchFamily="34" charset="0"/>
              </a:defRPr>
            </a:lvl3pPr>
            <a:lvl4pPr algn="l" rtl="0" eaLnBrk="0" fontAlgn="base" hangingPunct="0">
              <a:spcBef>
                <a:spcPct val="0"/>
              </a:spcBef>
              <a:spcAft>
                <a:spcPct val="0"/>
              </a:spcAft>
              <a:defRPr sz="2600">
                <a:solidFill>
                  <a:srgbClr val="007BC7"/>
                </a:solidFill>
                <a:latin typeface="Verdana" pitchFamily="34" charset="0"/>
              </a:defRPr>
            </a:lvl4pPr>
            <a:lvl5pPr algn="l" rtl="0" eaLnBrk="0" fontAlgn="base" hangingPunct="0">
              <a:spcBef>
                <a:spcPct val="0"/>
              </a:spcBef>
              <a:spcAft>
                <a:spcPct val="0"/>
              </a:spcAft>
              <a:defRPr sz="2600">
                <a:solidFill>
                  <a:srgbClr val="007BC7"/>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pPr eaLnBrk="1" hangingPunct="1">
              <a:defRPr/>
            </a:pPr>
            <a:r>
              <a:rPr lang="nl-NL" altLang="nl-NL" kern="0" dirty="0"/>
              <a:t>Techniek </a:t>
            </a:r>
            <a:r>
              <a:rPr lang="nl-NL" altLang="nl-NL" kern="0" dirty="0" smtClean="0"/>
              <a:t>					MJO – 2/7</a:t>
            </a:r>
            <a:endParaRPr lang="nl-NL" altLang="nl-NL" kern="0" dirty="0"/>
          </a:p>
        </p:txBody>
      </p:sp>
      <p:sp>
        <p:nvSpPr>
          <p:cNvPr id="33795" name="Tijdelijke aanduiding voor inhoud 2"/>
          <p:cNvSpPr>
            <a:spLocks noGrp="1"/>
          </p:cNvSpPr>
          <p:nvPr>
            <p:ph idx="1"/>
          </p:nvPr>
        </p:nvSpPr>
        <p:spPr>
          <a:xfrm>
            <a:off x="1804989" y="1314451"/>
            <a:ext cx="8402637" cy="4638675"/>
          </a:xfrm>
        </p:spPr>
        <p:txBody>
          <a:bodyPr/>
          <a:lstStyle/>
          <a:p>
            <a:pPr marL="0" indent="0">
              <a:buNone/>
              <a:defRPr/>
            </a:pPr>
            <a:r>
              <a:rPr lang="en-US" altLang="nl-NL" b="1" dirty="0" smtClean="0"/>
              <a:t>Scope MJO (</a:t>
            </a:r>
            <a:r>
              <a:rPr lang="en-US" altLang="nl-NL" b="1" dirty="0" err="1" smtClean="0"/>
              <a:t>areaal</a:t>
            </a:r>
            <a:r>
              <a:rPr lang="en-US" altLang="nl-NL" b="1" dirty="0" smtClean="0"/>
              <a:t> </a:t>
            </a:r>
            <a:r>
              <a:rPr lang="en-US" altLang="nl-NL" b="1" dirty="0" err="1" smtClean="0"/>
              <a:t>afbakening</a:t>
            </a:r>
            <a:r>
              <a:rPr lang="en-US" altLang="nl-NL" b="1" dirty="0"/>
              <a:t>)</a:t>
            </a:r>
            <a:endParaRPr lang="en-US" altLang="nl-NL" b="1" dirty="0" smtClean="0"/>
          </a:p>
          <a:p>
            <a:pPr lvl="1">
              <a:spcBef>
                <a:spcPct val="50000"/>
              </a:spcBef>
            </a:pPr>
            <a:r>
              <a:rPr lang="nl-NL" altLang="nl-NL" sz="1400" dirty="0"/>
              <a:t>A73 tunnels Roermond en Swalmen</a:t>
            </a:r>
          </a:p>
          <a:p>
            <a:pPr lvl="2">
              <a:spcBef>
                <a:spcPct val="50000"/>
              </a:spcBef>
            </a:pPr>
            <a:r>
              <a:rPr lang="nl-NL" altLang="nl-NL" sz="1200" dirty="0"/>
              <a:t>Civiel (ca slagboom tot slagboom incl. dienstgebouwen)</a:t>
            </a:r>
          </a:p>
          <a:p>
            <a:pPr lvl="2">
              <a:spcBef>
                <a:spcPct val="50000"/>
              </a:spcBef>
            </a:pPr>
            <a:r>
              <a:rPr lang="nl-NL" altLang="nl-NL" sz="1200" dirty="0" err="1"/>
              <a:t>Tunneltechnische</a:t>
            </a:r>
            <a:r>
              <a:rPr lang="nl-NL" altLang="nl-NL" sz="1200" dirty="0"/>
              <a:t> installaties (tunnel tracé incl. dienstgebouwen)</a:t>
            </a:r>
          </a:p>
          <a:p>
            <a:pPr lvl="2">
              <a:spcBef>
                <a:spcPct val="50000"/>
              </a:spcBef>
            </a:pPr>
            <a:r>
              <a:rPr lang="nl-NL" altLang="nl-NL" sz="1200" dirty="0"/>
              <a:t>Concreet -&gt; Bijlage A 2.2 Beschrijving Demarcatie ZN - A73 tunnels Roermond en Swalmen</a:t>
            </a:r>
          </a:p>
          <a:p>
            <a:pPr marL="457200" lvl="1" indent="0">
              <a:spcBef>
                <a:spcPct val="50000"/>
              </a:spcBef>
              <a:buNone/>
            </a:pPr>
            <a:endParaRPr lang="en-US" altLang="nl-NL" sz="1600" dirty="0"/>
          </a:p>
          <a:p>
            <a:pPr marL="0" indent="0">
              <a:buNone/>
              <a:defRPr/>
            </a:pPr>
            <a:endParaRPr lang="en-US" altLang="nl-NL" b="1" dirty="0" smtClean="0"/>
          </a:p>
        </p:txBody>
      </p:sp>
      <p:sp>
        <p:nvSpPr>
          <p:cNvPr id="4" name="Tijdelijke aanduiding voor voettekst 1"/>
          <p:cNvSpPr txBox="1">
            <a:spLocks/>
          </p:cNvSpPr>
          <p:nvPr/>
        </p:nvSpPr>
        <p:spPr bwMode="auto">
          <a:xfrm>
            <a:off x="7978776" y="6460491"/>
            <a:ext cx="2416175"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25"/>
              </a:spcBef>
              <a:buFont typeface="Arial" panose="020B0604020202020204" pitchFamily="34" charset="0"/>
              <a:buChar char="•"/>
              <a:defRPr>
                <a:solidFill>
                  <a:srgbClr val="000000"/>
                </a:solidFill>
                <a:latin typeface="Verdana" panose="020B0604030504040204" pitchFamily="34" charset="0"/>
              </a:defRPr>
            </a:lvl1pPr>
            <a:lvl2pPr marL="741363" indent="-284163" eaLnBrk="0" hangingPunct="0">
              <a:spcBef>
                <a:spcPts val="425"/>
              </a:spcBef>
              <a:buFont typeface="Verdana" panose="020B0604030504040204" pitchFamily="34" charset="0"/>
              <a:buChar char="–"/>
              <a:defRPr>
                <a:solidFill>
                  <a:srgbClr val="000000"/>
                </a:solidFill>
                <a:latin typeface="Verdana" panose="020B0604030504040204" pitchFamily="34" charset="0"/>
              </a:defRPr>
            </a:lvl2pPr>
            <a:lvl3pPr marL="965200" indent="-342900" eaLnBrk="0" hangingPunct="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eaLnBrk="0" hangingPunct="0">
              <a:spcBef>
                <a:spcPct val="5000"/>
              </a:spcBef>
              <a:buFont typeface="Verdana" panose="020B0604030504040204" pitchFamily="34" charset="0"/>
              <a:defRPr sz="2200">
                <a:solidFill>
                  <a:srgbClr val="000000"/>
                </a:solidFill>
                <a:latin typeface="Verdana" panose="020B0604030504040204" pitchFamily="34" charset="0"/>
              </a:defRPr>
            </a:lvl4pPr>
            <a:lvl5pPr marL="1631950" indent="-285750" eaLnBrk="0" hangingPunct="0">
              <a:spcBef>
                <a:spcPts val="425"/>
              </a:spcBef>
              <a:buFont typeface="Verdana" panose="020B0604030504040204" pitchFamily="34" charset="0"/>
              <a:buChar char="–"/>
              <a:defRPr>
                <a:solidFill>
                  <a:srgbClr val="000000"/>
                </a:solidFill>
                <a:latin typeface="Verdana" panose="020B0604030504040204" pitchFamily="34" charset="0"/>
              </a:defRPr>
            </a:lvl5pPr>
            <a:lvl6pPr marL="20891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5463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0035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4607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eaLnBrk="1" hangingPunct="1">
              <a:spcBef>
                <a:spcPct val="0"/>
              </a:spcBef>
              <a:buFontTx/>
              <a:buNone/>
            </a:pPr>
            <a:r>
              <a:rPr lang="nl-NL" altLang="nl-NL" sz="1000" dirty="0" err="1">
                <a:solidFill>
                  <a:schemeClr val="tx1"/>
                </a:solidFill>
              </a:rPr>
              <a:t>VenR</a:t>
            </a:r>
            <a:r>
              <a:rPr lang="nl-NL" altLang="nl-NL" sz="1000" dirty="0">
                <a:solidFill>
                  <a:schemeClr val="tx1"/>
                </a:solidFill>
              </a:rPr>
              <a:t> project A73 tunnels</a:t>
            </a:r>
          </a:p>
        </p:txBody>
      </p:sp>
      <p:pic>
        <p:nvPicPr>
          <p:cNvPr id="6" name="Afbeelding 5"/>
          <p:cNvPicPr>
            <a:picLocks noChangeAspect="1"/>
          </p:cNvPicPr>
          <p:nvPr/>
        </p:nvPicPr>
        <p:blipFill>
          <a:blip r:embed="rId2"/>
          <a:stretch>
            <a:fillRect/>
          </a:stretch>
        </p:blipFill>
        <p:spPr>
          <a:xfrm>
            <a:off x="2793257" y="2862516"/>
            <a:ext cx="6844106" cy="3331999"/>
          </a:xfrm>
          <a:prstGeom prst="rect">
            <a:avLst/>
          </a:prstGeom>
        </p:spPr>
      </p:pic>
    </p:spTree>
    <p:extLst>
      <p:ext uri="{BB962C8B-B14F-4D97-AF65-F5344CB8AC3E}">
        <p14:creationId xmlns:p14="http://schemas.microsoft.com/office/powerpoint/2010/main" val="122988321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txBox="1">
            <a:spLocks/>
          </p:cNvSpPr>
          <p:nvPr/>
        </p:nvSpPr>
        <p:spPr bwMode="auto">
          <a:xfrm>
            <a:off x="1804987" y="349568"/>
            <a:ext cx="8402638"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defRPr>
            </a:lvl2pPr>
            <a:lvl3pPr algn="l" rtl="0" eaLnBrk="0" fontAlgn="base" hangingPunct="0">
              <a:spcBef>
                <a:spcPct val="0"/>
              </a:spcBef>
              <a:spcAft>
                <a:spcPct val="0"/>
              </a:spcAft>
              <a:defRPr sz="2600">
                <a:solidFill>
                  <a:srgbClr val="007BC7"/>
                </a:solidFill>
                <a:latin typeface="Verdana" pitchFamily="34" charset="0"/>
              </a:defRPr>
            </a:lvl3pPr>
            <a:lvl4pPr algn="l" rtl="0" eaLnBrk="0" fontAlgn="base" hangingPunct="0">
              <a:spcBef>
                <a:spcPct val="0"/>
              </a:spcBef>
              <a:spcAft>
                <a:spcPct val="0"/>
              </a:spcAft>
              <a:defRPr sz="2600">
                <a:solidFill>
                  <a:srgbClr val="007BC7"/>
                </a:solidFill>
                <a:latin typeface="Verdana" pitchFamily="34" charset="0"/>
              </a:defRPr>
            </a:lvl4pPr>
            <a:lvl5pPr algn="l" rtl="0" eaLnBrk="0" fontAlgn="base" hangingPunct="0">
              <a:spcBef>
                <a:spcPct val="0"/>
              </a:spcBef>
              <a:spcAft>
                <a:spcPct val="0"/>
              </a:spcAft>
              <a:defRPr sz="2600">
                <a:solidFill>
                  <a:srgbClr val="007BC7"/>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pPr eaLnBrk="1" hangingPunct="1">
              <a:defRPr/>
            </a:pPr>
            <a:r>
              <a:rPr lang="nl-NL" altLang="nl-NL" kern="0" dirty="0"/>
              <a:t>Techniek </a:t>
            </a:r>
            <a:r>
              <a:rPr lang="nl-NL" altLang="nl-NL" kern="0" dirty="0" smtClean="0"/>
              <a:t>					MJO – 3/7</a:t>
            </a:r>
            <a:endParaRPr lang="nl-NL" altLang="nl-NL" kern="0" dirty="0"/>
          </a:p>
        </p:txBody>
      </p:sp>
      <p:sp>
        <p:nvSpPr>
          <p:cNvPr id="33795" name="Tijdelijke aanduiding voor inhoud 2"/>
          <p:cNvSpPr>
            <a:spLocks noGrp="1"/>
          </p:cNvSpPr>
          <p:nvPr>
            <p:ph idx="1"/>
          </p:nvPr>
        </p:nvSpPr>
        <p:spPr>
          <a:xfrm>
            <a:off x="1804989" y="1314451"/>
            <a:ext cx="8402637" cy="4638675"/>
          </a:xfrm>
        </p:spPr>
        <p:txBody>
          <a:bodyPr/>
          <a:lstStyle/>
          <a:p>
            <a:pPr marL="0" indent="0">
              <a:buNone/>
              <a:defRPr/>
            </a:pPr>
            <a:r>
              <a:rPr lang="en-US" altLang="nl-NL" b="1" dirty="0" err="1" smtClean="0"/>
              <a:t>Leeswijzer</a:t>
            </a:r>
            <a:r>
              <a:rPr lang="en-US" altLang="nl-NL" b="1" dirty="0" smtClean="0"/>
              <a:t> contract (</a:t>
            </a:r>
            <a:r>
              <a:rPr lang="en-US" altLang="nl-NL" b="1" dirty="0" err="1" smtClean="0"/>
              <a:t>algemeen</a:t>
            </a:r>
            <a:r>
              <a:rPr lang="en-US" altLang="nl-NL" b="1" dirty="0" smtClean="0"/>
              <a:t>)</a:t>
            </a:r>
          </a:p>
          <a:p>
            <a:pPr marL="457200" lvl="1" indent="0">
              <a:spcBef>
                <a:spcPct val="50000"/>
              </a:spcBef>
              <a:buNone/>
            </a:pPr>
            <a:endParaRPr lang="en-US" altLang="nl-NL" sz="1600" dirty="0"/>
          </a:p>
          <a:p>
            <a:pPr marL="0" indent="0">
              <a:buNone/>
              <a:defRPr/>
            </a:pPr>
            <a:endParaRPr lang="en-US" altLang="nl-NL" b="1" dirty="0" smtClean="0"/>
          </a:p>
        </p:txBody>
      </p:sp>
      <p:sp>
        <p:nvSpPr>
          <p:cNvPr id="4" name="Tijdelijke aanduiding voor voettekst 1"/>
          <p:cNvSpPr txBox="1">
            <a:spLocks/>
          </p:cNvSpPr>
          <p:nvPr/>
        </p:nvSpPr>
        <p:spPr bwMode="auto">
          <a:xfrm>
            <a:off x="7978776" y="6460491"/>
            <a:ext cx="2416175"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25"/>
              </a:spcBef>
              <a:buFont typeface="Arial" panose="020B0604020202020204" pitchFamily="34" charset="0"/>
              <a:buChar char="•"/>
              <a:defRPr>
                <a:solidFill>
                  <a:srgbClr val="000000"/>
                </a:solidFill>
                <a:latin typeface="Verdana" panose="020B0604030504040204" pitchFamily="34" charset="0"/>
              </a:defRPr>
            </a:lvl1pPr>
            <a:lvl2pPr marL="741363" indent="-284163" eaLnBrk="0" hangingPunct="0">
              <a:spcBef>
                <a:spcPts val="425"/>
              </a:spcBef>
              <a:buFont typeface="Verdana" panose="020B0604030504040204" pitchFamily="34" charset="0"/>
              <a:buChar char="–"/>
              <a:defRPr>
                <a:solidFill>
                  <a:srgbClr val="000000"/>
                </a:solidFill>
                <a:latin typeface="Verdana" panose="020B0604030504040204" pitchFamily="34" charset="0"/>
              </a:defRPr>
            </a:lvl2pPr>
            <a:lvl3pPr marL="965200" indent="-342900" eaLnBrk="0" hangingPunct="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eaLnBrk="0" hangingPunct="0">
              <a:spcBef>
                <a:spcPct val="5000"/>
              </a:spcBef>
              <a:buFont typeface="Verdana" panose="020B0604030504040204" pitchFamily="34" charset="0"/>
              <a:defRPr sz="2200">
                <a:solidFill>
                  <a:srgbClr val="000000"/>
                </a:solidFill>
                <a:latin typeface="Verdana" panose="020B0604030504040204" pitchFamily="34" charset="0"/>
              </a:defRPr>
            </a:lvl4pPr>
            <a:lvl5pPr marL="1631950" indent="-285750" eaLnBrk="0" hangingPunct="0">
              <a:spcBef>
                <a:spcPts val="425"/>
              </a:spcBef>
              <a:buFont typeface="Verdana" panose="020B0604030504040204" pitchFamily="34" charset="0"/>
              <a:buChar char="–"/>
              <a:defRPr>
                <a:solidFill>
                  <a:srgbClr val="000000"/>
                </a:solidFill>
                <a:latin typeface="Verdana" panose="020B0604030504040204" pitchFamily="34" charset="0"/>
              </a:defRPr>
            </a:lvl5pPr>
            <a:lvl6pPr marL="20891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5463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0035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4607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eaLnBrk="1" hangingPunct="1">
              <a:spcBef>
                <a:spcPct val="0"/>
              </a:spcBef>
              <a:buFontTx/>
              <a:buNone/>
            </a:pPr>
            <a:r>
              <a:rPr lang="nl-NL" altLang="nl-NL" sz="1000" dirty="0" err="1">
                <a:solidFill>
                  <a:schemeClr val="tx1"/>
                </a:solidFill>
              </a:rPr>
              <a:t>VenR</a:t>
            </a:r>
            <a:r>
              <a:rPr lang="nl-NL" altLang="nl-NL" sz="1000" dirty="0">
                <a:solidFill>
                  <a:schemeClr val="tx1"/>
                </a:solidFill>
              </a:rPr>
              <a:t> project A73 tunnels</a:t>
            </a:r>
          </a:p>
        </p:txBody>
      </p:sp>
      <p:sp>
        <p:nvSpPr>
          <p:cNvPr id="24" name="Tekstvak 23"/>
          <p:cNvSpPr txBox="1"/>
          <p:nvPr/>
        </p:nvSpPr>
        <p:spPr>
          <a:xfrm>
            <a:off x="497633" y="2285086"/>
            <a:ext cx="2021632" cy="923330"/>
          </a:xfrm>
          <a:prstGeom prst="rect">
            <a:avLst/>
          </a:prstGeom>
          <a:solidFill>
            <a:schemeClr val="tx2">
              <a:lumMod val="20000"/>
              <a:lumOff val="80000"/>
            </a:schemeClr>
          </a:solidFill>
          <a:ln>
            <a:solidFill>
              <a:schemeClr val="accent6"/>
            </a:solidFill>
          </a:ln>
        </p:spPr>
        <p:txBody>
          <a:bodyPr wrap="square" rtlCol="0">
            <a:spAutoFit/>
          </a:bodyPr>
          <a:lstStyle/>
          <a:p>
            <a:pPr algn="ctr"/>
            <a:r>
              <a:rPr lang="nl-NL" dirty="0" smtClean="0"/>
              <a:t>VSE</a:t>
            </a:r>
          </a:p>
          <a:p>
            <a:pPr algn="ctr"/>
            <a:r>
              <a:rPr lang="nl-NL" sz="1200" dirty="0" smtClean="0"/>
              <a:t>- Functionele eisen</a:t>
            </a:r>
          </a:p>
          <a:p>
            <a:pPr algn="ctr"/>
            <a:r>
              <a:rPr lang="nl-NL" sz="1200" dirty="0" smtClean="0"/>
              <a:t>(generiek)</a:t>
            </a:r>
          </a:p>
          <a:p>
            <a:pPr algn="ctr"/>
            <a:r>
              <a:rPr lang="nl-NL" sz="1200" dirty="0" smtClean="0"/>
              <a:t>- Aspecteisen (RAMS)</a:t>
            </a:r>
            <a:endParaRPr lang="nl-NL" sz="1200" dirty="0"/>
          </a:p>
        </p:txBody>
      </p:sp>
      <p:sp>
        <p:nvSpPr>
          <p:cNvPr id="25" name="Tekstvak 24"/>
          <p:cNvSpPr txBox="1"/>
          <p:nvPr/>
        </p:nvSpPr>
        <p:spPr>
          <a:xfrm>
            <a:off x="2926080" y="1782859"/>
            <a:ext cx="6404956" cy="4524315"/>
          </a:xfrm>
          <a:prstGeom prst="rect">
            <a:avLst/>
          </a:prstGeom>
          <a:noFill/>
          <a:ln>
            <a:solidFill>
              <a:schemeClr val="accent6"/>
            </a:solidFill>
          </a:ln>
        </p:spPr>
        <p:txBody>
          <a:bodyPr wrap="square" rtlCol="0">
            <a:spAutoFit/>
          </a:bodyPr>
          <a:lstStyle/>
          <a:p>
            <a:pPr algn="ctr"/>
            <a:r>
              <a:rPr lang="nl-NL" dirty="0" smtClean="0"/>
              <a:t>Bijlagen</a:t>
            </a:r>
          </a:p>
          <a:p>
            <a:pPr algn="ctr"/>
            <a:r>
              <a:rPr lang="nl-NL" dirty="0" smtClean="0"/>
              <a:t> </a:t>
            </a:r>
          </a:p>
          <a:p>
            <a:pPr algn="ctr"/>
            <a:endParaRPr lang="nl-NL" dirty="0"/>
          </a:p>
          <a:p>
            <a:pPr algn="ctr"/>
            <a:endParaRPr lang="nl-NL" dirty="0" smtClean="0"/>
          </a:p>
          <a:p>
            <a:pPr algn="ctr"/>
            <a:endParaRPr lang="nl-NL" dirty="0"/>
          </a:p>
          <a:p>
            <a:pPr algn="ctr"/>
            <a:endParaRPr lang="nl-NL" dirty="0" smtClean="0"/>
          </a:p>
          <a:p>
            <a:pPr algn="ctr"/>
            <a:endParaRPr lang="nl-NL" dirty="0"/>
          </a:p>
          <a:p>
            <a:pPr algn="ctr"/>
            <a:endParaRPr lang="nl-NL" dirty="0" smtClean="0"/>
          </a:p>
          <a:p>
            <a:pPr algn="ctr"/>
            <a:endParaRPr lang="nl-NL" dirty="0"/>
          </a:p>
          <a:p>
            <a:pPr algn="ctr"/>
            <a:endParaRPr lang="nl-NL" dirty="0" smtClean="0"/>
          </a:p>
          <a:p>
            <a:pPr algn="ctr"/>
            <a:endParaRPr lang="nl-NL" dirty="0"/>
          </a:p>
          <a:p>
            <a:pPr algn="ctr"/>
            <a:endParaRPr lang="nl-NL" dirty="0" smtClean="0"/>
          </a:p>
          <a:p>
            <a:pPr algn="ctr"/>
            <a:endParaRPr lang="nl-NL" dirty="0" smtClean="0"/>
          </a:p>
          <a:p>
            <a:pPr algn="ctr"/>
            <a:endParaRPr lang="nl-NL" dirty="0"/>
          </a:p>
          <a:p>
            <a:pPr algn="ctr"/>
            <a:endParaRPr lang="nl-NL" dirty="0" smtClean="0"/>
          </a:p>
          <a:p>
            <a:pPr algn="ctr"/>
            <a:endParaRPr lang="nl-NL" dirty="0" smtClean="0"/>
          </a:p>
        </p:txBody>
      </p:sp>
      <p:sp>
        <p:nvSpPr>
          <p:cNvPr id="26" name="Tekstvak 25"/>
          <p:cNvSpPr txBox="1"/>
          <p:nvPr/>
        </p:nvSpPr>
        <p:spPr>
          <a:xfrm>
            <a:off x="9799181" y="2267688"/>
            <a:ext cx="1896964" cy="738664"/>
          </a:xfrm>
          <a:prstGeom prst="rect">
            <a:avLst/>
          </a:prstGeom>
          <a:solidFill>
            <a:srgbClr val="CCFF99"/>
          </a:solidFill>
          <a:ln>
            <a:solidFill>
              <a:schemeClr val="accent6"/>
            </a:solidFill>
          </a:ln>
        </p:spPr>
        <p:txBody>
          <a:bodyPr wrap="square" rtlCol="0">
            <a:spAutoFit/>
          </a:bodyPr>
          <a:lstStyle/>
          <a:p>
            <a:pPr algn="ctr"/>
            <a:r>
              <a:rPr lang="nl-NL" dirty="0" smtClean="0"/>
              <a:t>VSP</a:t>
            </a:r>
          </a:p>
          <a:p>
            <a:pPr algn="ctr"/>
            <a:r>
              <a:rPr lang="nl-NL" sz="1200" dirty="0" smtClean="0"/>
              <a:t>Proceseisen</a:t>
            </a:r>
          </a:p>
          <a:p>
            <a:pPr algn="ctr"/>
            <a:endParaRPr lang="nl-NL" sz="1200" dirty="0"/>
          </a:p>
        </p:txBody>
      </p:sp>
      <p:sp>
        <p:nvSpPr>
          <p:cNvPr id="27" name="Tekstvak 26"/>
          <p:cNvSpPr txBox="1"/>
          <p:nvPr/>
        </p:nvSpPr>
        <p:spPr>
          <a:xfrm>
            <a:off x="4928731" y="2244828"/>
            <a:ext cx="2215619" cy="738664"/>
          </a:xfrm>
          <a:prstGeom prst="rect">
            <a:avLst/>
          </a:prstGeom>
          <a:solidFill>
            <a:schemeClr val="accent1">
              <a:lumMod val="20000"/>
              <a:lumOff val="80000"/>
            </a:schemeClr>
          </a:solidFill>
          <a:ln w="28575">
            <a:solidFill>
              <a:srgbClr val="FF0000"/>
            </a:solidFill>
          </a:ln>
        </p:spPr>
        <p:txBody>
          <a:bodyPr wrap="square" rtlCol="0">
            <a:spAutoFit/>
          </a:bodyPr>
          <a:lstStyle/>
          <a:p>
            <a:pPr algn="ctr"/>
            <a:r>
              <a:rPr lang="nl-NL" dirty="0" smtClean="0"/>
              <a:t>Bijlage A</a:t>
            </a:r>
          </a:p>
          <a:p>
            <a:pPr algn="ctr"/>
            <a:r>
              <a:rPr lang="nl-NL" sz="1200" dirty="0" smtClean="0"/>
              <a:t>Areaalinformatie</a:t>
            </a:r>
          </a:p>
          <a:p>
            <a:pPr algn="ctr"/>
            <a:endParaRPr lang="nl-NL" sz="1200" dirty="0"/>
          </a:p>
        </p:txBody>
      </p:sp>
      <p:sp>
        <p:nvSpPr>
          <p:cNvPr id="28" name="Tekstvak 27"/>
          <p:cNvSpPr txBox="1"/>
          <p:nvPr/>
        </p:nvSpPr>
        <p:spPr>
          <a:xfrm>
            <a:off x="6271386" y="3575927"/>
            <a:ext cx="2782548" cy="923330"/>
          </a:xfrm>
          <a:prstGeom prst="rect">
            <a:avLst/>
          </a:prstGeom>
          <a:solidFill>
            <a:srgbClr val="CCFF99"/>
          </a:solidFill>
          <a:ln>
            <a:solidFill>
              <a:schemeClr val="accent6"/>
            </a:solidFill>
          </a:ln>
        </p:spPr>
        <p:txBody>
          <a:bodyPr wrap="square" rtlCol="0">
            <a:spAutoFit/>
          </a:bodyPr>
          <a:lstStyle/>
          <a:p>
            <a:pPr algn="ctr"/>
            <a:r>
              <a:rPr lang="nl-NL" dirty="0" smtClean="0"/>
              <a:t>Bijlage B</a:t>
            </a:r>
          </a:p>
          <a:p>
            <a:pPr algn="ctr"/>
            <a:r>
              <a:rPr lang="nl-NL" sz="1200" dirty="0" smtClean="0"/>
              <a:t>Levering areaalgegevens</a:t>
            </a:r>
          </a:p>
          <a:p>
            <a:pPr algn="ctr"/>
            <a:r>
              <a:rPr lang="nl-NL" sz="1200" dirty="0" smtClean="0"/>
              <a:t>Toegang tot systemen</a:t>
            </a:r>
            <a:endParaRPr lang="nl-NL" sz="1200" dirty="0"/>
          </a:p>
          <a:p>
            <a:pPr algn="ctr"/>
            <a:endParaRPr lang="nl-NL" sz="1200" dirty="0"/>
          </a:p>
        </p:txBody>
      </p:sp>
      <p:sp>
        <p:nvSpPr>
          <p:cNvPr id="29" name="Tekstvak 28"/>
          <p:cNvSpPr txBox="1"/>
          <p:nvPr/>
        </p:nvSpPr>
        <p:spPr>
          <a:xfrm>
            <a:off x="3208415" y="3576555"/>
            <a:ext cx="2669871" cy="923330"/>
          </a:xfrm>
          <a:prstGeom prst="rect">
            <a:avLst/>
          </a:prstGeom>
          <a:solidFill>
            <a:schemeClr val="tx2">
              <a:lumMod val="20000"/>
              <a:lumOff val="80000"/>
            </a:schemeClr>
          </a:solidFill>
          <a:ln w="28575">
            <a:solidFill>
              <a:srgbClr val="FF0000"/>
            </a:solidFill>
          </a:ln>
        </p:spPr>
        <p:txBody>
          <a:bodyPr wrap="square" rtlCol="0">
            <a:spAutoFit/>
          </a:bodyPr>
          <a:lstStyle/>
          <a:p>
            <a:pPr algn="ctr"/>
            <a:r>
              <a:rPr lang="nl-NL" dirty="0" smtClean="0"/>
              <a:t>Bijlage AB</a:t>
            </a:r>
          </a:p>
          <a:p>
            <a:pPr algn="ctr"/>
            <a:r>
              <a:rPr lang="nl-NL" sz="1200" dirty="0" smtClean="0"/>
              <a:t>Aanvullende onderhoudseisen</a:t>
            </a:r>
          </a:p>
          <a:p>
            <a:pPr algn="ctr"/>
            <a:r>
              <a:rPr lang="nl-NL" sz="1200" dirty="0" smtClean="0"/>
              <a:t>(object specifiek)</a:t>
            </a:r>
          </a:p>
          <a:p>
            <a:pPr algn="ctr"/>
            <a:endParaRPr lang="nl-NL" sz="1200" dirty="0"/>
          </a:p>
        </p:txBody>
      </p:sp>
      <p:sp>
        <p:nvSpPr>
          <p:cNvPr id="30" name="Pijl-omlaag 29"/>
          <p:cNvSpPr/>
          <p:nvPr/>
        </p:nvSpPr>
        <p:spPr>
          <a:xfrm rot="16200000">
            <a:off x="2504748" y="3461932"/>
            <a:ext cx="241302" cy="11660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Rechthoek 30"/>
          <p:cNvSpPr/>
          <p:nvPr/>
        </p:nvSpPr>
        <p:spPr>
          <a:xfrm rot="5400000">
            <a:off x="1655602" y="3595196"/>
            <a:ext cx="895993" cy="1224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Pijl-omlaag 31"/>
          <p:cNvSpPr/>
          <p:nvPr/>
        </p:nvSpPr>
        <p:spPr>
          <a:xfrm rot="16200000">
            <a:off x="3610205" y="1416507"/>
            <a:ext cx="241302" cy="239575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3" name="Pijl-omlaag 32"/>
          <p:cNvSpPr/>
          <p:nvPr/>
        </p:nvSpPr>
        <p:spPr>
          <a:xfrm rot="5400000">
            <a:off x="8351581" y="1287211"/>
            <a:ext cx="241302" cy="265389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4" name="Tekstvak 33"/>
          <p:cNvSpPr txBox="1"/>
          <p:nvPr/>
        </p:nvSpPr>
        <p:spPr>
          <a:xfrm>
            <a:off x="3208415" y="4820025"/>
            <a:ext cx="5842737" cy="1292662"/>
          </a:xfrm>
          <a:prstGeom prst="rect">
            <a:avLst/>
          </a:prstGeom>
          <a:solidFill>
            <a:schemeClr val="accent1">
              <a:lumMod val="20000"/>
              <a:lumOff val="80000"/>
            </a:schemeClr>
          </a:solidFill>
          <a:ln>
            <a:solidFill>
              <a:schemeClr val="accent6"/>
            </a:solidFill>
          </a:ln>
        </p:spPr>
        <p:txBody>
          <a:bodyPr wrap="square" rtlCol="0">
            <a:spAutoFit/>
          </a:bodyPr>
          <a:lstStyle/>
          <a:p>
            <a:pPr algn="ctr"/>
            <a:r>
              <a:rPr lang="nl-NL" dirty="0" smtClean="0"/>
              <a:t>Overige bijlagen o.a.:</a:t>
            </a:r>
          </a:p>
          <a:p>
            <a:pPr lvl="1"/>
            <a:r>
              <a:rPr lang="nl-NL" sz="1200" dirty="0" smtClean="0"/>
              <a:t>Bijlage AD - Specificatie NEN3140 en 3180 inspecties</a:t>
            </a:r>
          </a:p>
          <a:p>
            <a:pPr lvl="1"/>
            <a:r>
              <a:rPr lang="nl-NL" sz="1200" dirty="0" smtClean="0"/>
              <a:t>Bijlage AK - Veiligheidshandboek RWS NEN3140 en 3180</a:t>
            </a:r>
          </a:p>
          <a:p>
            <a:pPr lvl="1"/>
            <a:r>
              <a:rPr lang="nl-NL" sz="1200" dirty="0" smtClean="0"/>
              <a:t>Bijlage AG - </a:t>
            </a:r>
            <a:r>
              <a:rPr lang="nl-NL" sz="1200" dirty="0" err="1" smtClean="0"/>
              <a:t>Tunnelspecifieke</a:t>
            </a:r>
            <a:r>
              <a:rPr lang="nl-NL" sz="1200" dirty="0" smtClean="0"/>
              <a:t> bijlagen</a:t>
            </a:r>
          </a:p>
          <a:p>
            <a:pPr lvl="1"/>
            <a:r>
              <a:rPr lang="nl-NL" sz="1200" dirty="0" smtClean="0"/>
              <a:t>Bijlage V - Cyber security implementatierichtlijn     </a:t>
            </a:r>
          </a:p>
          <a:p>
            <a:pPr lvl="1"/>
            <a:endParaRPr lang="nl-NL" sz="1200" dirty="0"/>
          </a:p>
        </p:txBody>
      </p:sp>
      <p:sp>
        <p:nvSpPr>
          <p:cNvPr id="35" name="Pijl-omlaag 34"/>
          <p:cNvSpPr/>
          <p:nvPr/>
        </p:nvSpPr>
        <p:spPr>
          <a:xfrm rot="5400000">
            <a:off x="9590512" y="3368906"/>
            <a:ext cx="241302" cy="132002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6" name="Rechthoek 35"/>
          <p:cNvSpPr/>
          <p:nvPr/>
        </p:nvSpPr>
        <p:spPr>
          <a:xfrm rot="5400000">
            <a:off x="9756667" y="3476671"/>
            <a:ext cx="1084826" cy="1441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7" name="Pijl-omlaag 36"/>
          <p:cNvSpPr/>
          <p:nvPr/>
        </p:nvSpPr>
        <p:spPr>
          <a:xfrm rot="5400000">
            <a:off x="10002263" y="4372887"/>
            <a:ext cx="241302" cy="214352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8" name="Rechthoek 37"/>
          <p:cNvSpPr/>
          <p:nvPr/>
        </p:nvSpPr>
        <p:spPr>
          <a:xfrm rot="5400000">
            <a:off x="10003569" y="4209462"/>
            <a:ext cx="2486712" cy="1044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9" name="Rechthoek 38"/>
          <p:cNvSpPr/>
          <p:nvPr/>
        </p:nvSpPr>
        <p:spPr>
          <a:xfrm rot="5400000">
            <a:off x="-244295" y="4302826"/>
            <a:ext cx="2290428" cy="11404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0" name="Pijl-omlaag 39"/>
          <p:cNvSpPr/>
          <p:nvPr/>
        </p:nvSpPr>
        <p:spPr>
          <a:xfrm rot="16200000">
            <a:off x="1961302" y="4319344"/>
            <a:ext cx="241302" cy="224802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3923085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txBox="1">
            <a:spLocks/>
          </p:cNvSpPr>
          <p:nvPr/>
        </p:nvSpPr>
        <p:spPr bwMode="auto">
          <a:xfrm>
            <a:off x="1804987" y="349568"/>
            <a:ext cx="8402638"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defRPr>
            </a:lvl2pPr>
            <a:lvl3pPr algn="l" rtl="0" eaLnBrk="0" fontAlgn="base" hangingPunct="0">
              <a:spcBef>
                <a:spcPct val="0"/>
              </a:spcBef>
              <a:spcAft>
                <a:spcPct val="0"/>
              </a:spcAft>
              <a:defRPr sz="2600">
                <a:solidFill>
                  <a:srgbClr val="007BC7"/>
                </a:solidFill>
                <a:latin typeface="Verdana" pitchFamily="34" charset="0"/>
              </a:defRPr>
            </a:lvl3pPr>
            <a:lvl4pPr algn="l" rtl="0" eaLnBrk="0" fontAlgn="base" hangingPunct="0">
              <a:spcBef>
                <a:spcPct val="0"/>
              </a:spcBef>
              <a:spcAft>
                <a:spcPct val="0"/>
              </a:spcAft>
              <a:defRPr sz="2600">
                <a:solidFill>
                  <a:srgbClr val="007BC7"/>
                </a:solidFill>
                <a:latin typeface="Verdana" pitchFamily="34" charset="0"/>
              </a:defRPr>
            </a:lvl4pPr>
            <a:lvl5pPr algn="l" rtl="0" eaLnBrk="0" fontAlgn="base" hangingPunct="0">
              <a:spcBef>
                <a:spcPct val="0"/>
              </a:spcBef>
              <a:spcAft>
                <a:spcPct val="0"/>
              </a:spcAft>
              <a:defRPr sz="2600">
                <a:solidFill>
                  <a:srgbClr val="007BC7"/>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pPr eaLnBrk="1" hangingPunct="1">
              <a:defRPr/>
            </a:pPr>
            <a:r>
              <a:rPr lang="nl-NL" altLang="nl-NL" kern="0" dirty="0"/>
              <a:t>Techniek </a:t>
            </a:r>
            <a:r>
              <a:rPr lang="nl-NL" altLang="nl-NL" kern="0" dirty="0" smtClean="0"/>
              <a:t>					MJO – 4/7</a:t>
            </a:r>
            <a:endParaRPr lang="nl-NL" altLang="nl-NL" kern="0" dirty="0"/>
          </a:p>
        </p:txBody>
      </p:sp>
      <p:sp>
        <p:nvSpPr>
          <p:cNvPr id="33795" name="Tijdelijke aanduiding voor inhoud 2"/>
          <p:cNvSpPr>
            <a:spLocks noGrp="1"/>
          </p:cNvSpPr>
          <p:nvPr>
            <p:ph idx="1"/>
          </p:nvPr>
        </p:nvSpPr>
        <p:spPr>
          <a:xfrm>
            <a:off x="1804989" y="1314451"/>
            <a:ext cx="8402637" cy="4638675"/>
          </a:xfrm>
        </p:spPr>
        <p:txBody>
          <a:bodyPr/>
          <a:lstStyle/>
          <a:p>
            <a:pPr marL="0" indent="0">
              <a:buNone/>
              <a:defRPr/>
            </a:pPr>
            <a:r>
              <a:rPr lang="en-US" altLang="nl-NL" b="1" dirty="0" err="1" smtClean="0"/>
              <a:t>Vraagspecificatie</a:t>
            </a:r>
            <a:r>
              <a:rPr lang="en-US" altLang="nl-NL" b="1" dirty="0" smtClean="0"/>
              <a:t> </a:t>
            </a:r>
            <a:r>
              <a:rPr lang="en-US" altLang="nl-NL" b="1" dirty="0" err="1" smtClean="0"/>
              <a:t>eisen</a:t>
            </a:r>
            <a:r>
              <a:rPr lang="en-US" altLang="nl-NL" b="1" dirty="0" smtClean="0"/>
              <a:t> (VSE)</a:t>
            </a:r>
          </a:p>
          <a:p>
            <a:pPr marL="457200" lvl="1" indent="0">
              <a:spcBef>
                <a:spcPct val="50000"/>
              </a:spcBef>
              <a:buNone/>
            </a:pPr>
            <a:endParaRPr lang="en-US" altLang="nl-NL" sz="1600" dirty="0"/>
          </a:p>
          <a:p>
            <a:pPr marL="0" indent="0">
              <a:buNone/>
              <a:defRPr/>
            </a:pPr>
            <a:endParaRPr lang="en-US" altLang="nl-NL" b="1" dirty="0" smtClean="0"/>
          </a:p>
        </p:txBody>
      </p:sp>
      <p:sp>
        <p:nvSpPr>
          <p:cNvPr id="4" name="Tijdelijke aanduiding voor voettekst 1"/>
          <p:cNvSpPr txBox="1">
            <a:spLocks/>
          </p:cNvSpPr>
          <p:nvPr/>
        </p:nvSpPr>
        <p:spPr bwMode="auto">
          <a:xfrm>
            <a:off x="7978776" y="6460491"/>
            <a:ext cx="2416175"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25"/>
              </a:spcBef>
              <a:buFont typeface="Arial" panose="020B0604020202020204" pitchFamily="34" charset="0"/>
              <a:buChar char="•"/>
              <a:defRPr>
                <a:solidFill>
                  <a:srgbClr val="000000"/>
                </a:solidFill>
                <a:latin typeface="Verdana" panose="020B0604030504040204" pitchFamily="34" charset="0"/>
              </a:defRPr>
            </a:lvl1pPr>
            <a:lvl2pPr marL="741363" indent="-284163" eaLnBrk="0" hangingPunct="0">
              <a:spcBef>
                <a:spcPts val="425"/>
              </a:spcBef>
              <a:buFont typeface="Verdana" panose="020B0604030504040204" pitchFamily="34" charset="0"/>
              <a:buChar char="–"/>
              <a:defRPr>
                <a:solidFill>
                  <a:srgbClr val="000000"/>
                </a:solidFill>
                <a:latin typeface="Verdana" panose="020B0604030504040204" pitchFamily="34" charset="0"/>
              </a:defRPr>
            </a:lvl2pPr>
            <a:lvl3pPr marL="965200" indent="-342900" eaLnBrk="0" hangingPunct="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eaLnBrk="0" hangingPunct="0">
              <a:spcBef>
                <a:spcPct val="5000"/>
              </a:spcBef>
              <a:buFont typeface="Verdana" panose="020B0604030504040204" pitchFamily="34" charset="0"/>
              <a:defRPr sz="2200">
                <a:solidFill>
                  <a:srgbClr val="000000"/>
                </a:solidFill>
                <a:latin typeface="Verdana" panose="020B0604030504040204" pitchFamily="34" charset="0"/>
              </a:defRPr>
            </a:lvl4pPr>
            <a:lvl5pPr marL="1631950" indent="-285750" eaLnBrk="0" hangingPunct="0">
              <a:spcBef>
                <a:spcPts val="425"/>
              </a:spcBef>
              <a:buFont typeface="Verdana" panose="020B0604030504040204" pitchFamily="34" charset="0"/>
              <a:buChar char="–"/>
              <a:defRPr>
                <a:solidFill>
                  <a:srgbClr val="000000"/>
                </a:solidFill>
                <a:latin typeface="Verdana" panose="020B0604030504040204" pitchFamily="34" charset="0"/>
              </a:defRPr>
            </a:lvl5pPr>
            <a:lvl6pPr marL="20891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5463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0035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4607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eaLnBrk="1" hangingPunct="1">
              <a:spcBef>
                <a:spcPct val="0"/>
              </a:spcBef>
              <a:buFontTx/>
              <a:buNone/>
            </a:pPr>
            <a:r>
              <a:rPr lang="nl-NL" altLang="nl-NL" sz="1000" dirty="0" err="1">
                <a:solidFill>
                  <a:schemeClr val="tx1"/>
                </a:solidFill>
              </a:rPr>
              <a:t>VenR</a:t>
            </a:r>
            <a:r>
              <a:rPr lang="nl-NL" altLang="nl-NL" sz="1000" dirty="0">
                <a:solidFill>
                  <a:schemeClr val="tx1"/>
                </a:solidFill>
              </a:rPr>
              <a:t> project A73 tunnels</a:t>
            </a:r>
          </a:p>
        </p:txBody>
      </p:sp>
      <p:sp>
        <p:nvSpPr>
          <p:cNvPr id="22" name="Tekstvak 21"/>
          <p:cNvSpPr txBox="1"/>
          <p:nvPr/>
        </p:nvSpPr>
        <p:spPr>
          <a:xfrm>
            <a:off x="622301" y="1688756"/>
            <a:ext cx="3172148" cy="4431983"/>
          </a:xfrm>
          <a:prstGeom prst="rect">
            <a:avLst/>
          </a:prstGeom>
          <a:solidFill>
            <a:schemeClr val="tx2">
              <a:lumMod val="20000"/>
              <a:lumOff val="80000"/>
            </a:schemeClr>
          </a:solidFill>
          <a:ln>
            <a:solidFill>
              <a:schemeClr val="accent6"/>
            </a:solidFill>
          </a:ln>
        </p:spPr>
        <p:txBody>
          <a:bodyPr wrap="square" rtlCol="0">
            <a:spAutoFit/>
          </a:bodyPr>
          <a:lstStyle/>
          <a:p>
            <a:r>
              <a:rPr lang="nl-NL" dirty="0" smtClean="0"/>
              <a:t>Vraagspecificatie Eisen</a:t>
            </a:r>
          </a:p>
          <a:p>
            <a:endParaRPr lang="nl-NL" sz="1200" dirty="0" smtClean="0"/>
          </a:p>
          <a:p>
            <a:endParaRPr lang="nl-NL" sz="1200" dirty="0" smtClean="0"/>
          </a:p>
          <a:p>
            <a:endParaRPr lang="nl-NL" sz="1200" dirty="0"/>
          </a:p>
          <a:p>
            <a:endParaRPr lang="nl-NL" sz="1200" dirty="0" smtClean="0"/>
          </a:p>
          <a:p>
            <a:endParaRPr lang="nl-NL" sz="1200" dirty="0"/>
          </a:p>
          <a:p>
            <a:endParaRPr lang="nl-NL" sz="1200" dirty="0" smtClean="0"/>
          </a:p>
          <a:p>
            <a:endParaRPr lang="nl-NL" sz="1200" dirty="0" smtClean="0"/>
          </a:p>
          <a:p>
            <a:endParaRPr lang="nl-NL" sz="1200" dirty="0" smtClean="0"/>
          </a:p>
          <a:p>
            <a:endParaRPr lang="nl-NL" sz="1200" dirty="0"/>
          </a:p>
          <a:p>
            <a:endParaRPr lang="nl-NL" sz="1200" dirty="0" smtClean="0"/>
          </a:p>
          <a:p>
            <a:endParaRPr lang="nl-NL" sz="1200" dirty="0" smtClean="0"/>
          </a:p>
          <a:p>
            <a:endParaRPr lang="nl-NL" sz="1200" dirty="0"/>
          </a:p>
          <a:p>
            <a:endParaRPr lang="nl-NL" sz="1200" dirty="0" smtClean="0"/>
          </a:p>
          <a:p>
            <a:endParaRPr lang="nl-NL" sz="1200" dirty="0"/>
          </a:p>
          <a:p>
            <a:endParaRPr lang="nl-NL" sz="1200" dirty="0" smtClean="0"/>
          </a:p>
          <a:p>
            <a:endParaRPr lang="nl-NL" sz="1200" dirty="0"/>
          </a:p>
          <a:p>
            <a:endParaRPr lang="nl-NL" sz="1200" dirty="0" smtClean="0"/>
          </a:p>
          <a:p>
            <a:endParaRPr lang="nl-NL" sz="1200" dirty="0" smtClean="0"/>
          </a:p>
          <a:p>
            <a:endParaRPr lang="nl-NL" sz="1200" dirty="0"/>
          </a:p>
          <a:p>
            <a:endParaRPr lang="nl-NL" sz="1200" dirty="0" smtClean="0"/>
          </a:p>
          <a:p>
            <a:endParaRPr lang="nl-NL" sz="1200" dirty="0" smtClean="0"/>
          </a:p>
          <a:p>
            <a:endParaRPr lang="nl-NL" sz="1200" dirty="0" smtClean="0"/>
          </a:p>
        </p:txBody>
      </p:sp>
      <p:sp>
        <p:nvSpPr>
          <p:cNvPr id="23" name="Tekstvak 22"/>
          <p:cNvSpPr txBox="1"/>
          <p:nvPr/>
        </p:nvSpPr>
        <p:spPr>
          <a:xfrm>
            <a:off x="7125467" y="5427828"/>
            <a:ext cx="4713287" cy="553998"/>
          </a:xfrm>
          <a:prstGeom prst="rect">
            <a:avLst/>
          </a:prstGeom>
          <a:solidFill>
            <a:schemeClr val="accent1">
              <a:lumMod val="20000"/>
              <a:lumOff val="80000"/>
            </a:schemeClr>
          </a:solidFill>
          <a:ln w="28575">
            <a:solidFill>
              <a:srgbClr val="D52B1E"/>
            </a:solidFill>
          </a:ln>
        </p:spPr>
        <p:txBody>
          <a:bodyPr wrap="square" rtlCol="0">
            <a:spAutoFit/>
          </a:bodyPr>
          <a:lstStyle/>
          <a:p>
            <a:r>
              <a:rPr lang="nl-NL" dirty="0" smtClean="0"/>
              <a:t>Bijlage A3.3 (eis + onderdeel KPI)</a:t>
            </a:r>
          </a:p>
          <a:p>
            <a:r>
              <a:rPr lang="nl-NL" sz="1200" dirty="0" smtClean="0"/>
              <a:t>-  Prestatie-eisen (</a:t>
            </a:r>
            <a:r>
              <a:rPr lang="nl-NL" sz="1200" dirty="0"/>
              <a:t>beschikbaarheid </a:t>
            </a:r>
            <a:r>
              <a:rPr lang="nl-NL" sz="1200" dirty="0" smtClean="0"/>
              <a:t>&amp; betrouwbaarheid</a:t>
            </a:r>
            <a:r>
              <a:rPr lang="nl-NL" sz="1200" dirty="0"/>
              <a:t>) </a:t>
            </a:r>
          </a:p>
        </p:txBody>
      </p:sp>
      <p:sp>
        <p:nvSpPr>
          <p:cNvPr id="41" name="Tekstvak 40"/>
          <p:cNvSpPr txBox="1"/>
          <p:nvPr/>
        </p:nvSpPr>
        <p:spPr>
          <a:xfrm>
            <a:off x="3951093" y="3161496"/>
            <a:ext cx="4726624" cy="1846659"/>
          </a:xfrm>
          <a:prstGeom prst="rect">
            <a:avLst/>
          </a:prstGeom>
          <a:solidFill>
            <a:schemeClr val="tx2">
              <a:lumMod val="40000"/>
              <a:lumOff val="60000"/>
            </a:schemeClr>
          </a:solidFill>
          <a:ln w="28575">
            <a:solidFill>
              <a:srgbClr val="D52B1E"/>
            </a:solidFill>
          </a:ln>
        </p:spPr>
        <p:txBody>
          <a:bodyPr wrap="square" rtlCol="0">
            <a:spAutoFit/>
          </a:bodyPr>
          <a:lstStyle/>
          <a:p>
            <a:r>
              <a:rPr lang="nl-NL" dirty="0" smtClean="0"/>
              <a:t>Bijlage AB</a:t>
            </a:r>
          </a:p>
          <a:p>
            <a:r>
              <a:rPr lang="nl-NL" sz="1200" i="1" dirty="0" smtClean="0"/>
              <a:t>Eisen </a:t>
            </a:r>
            <a:r>
              <a:rPr lang="nl-NL" sz="1200" i="1" dirty="0"/>
              <a:t>met betrekking tot </a:t>
            </a:r>
            <a:r>
              <a:rPr lang="nl-NL" sz="1200" i="1" dirty="0" smtClean="0"/>
              <a:t>ISH: </a:t>
            </a:r>
          </a:p>
          <a:p>
            <a:pPr marL="171450" indent="-171450">
              <a:buFontTx/>
              <a:buChar char="-"/>
            </a:pPr>
            <a:r>
              <a:rPr lang="nl-NL" sz="1200" i="1" dirty="0"/>
              <a:t>Functionele </a:t>
            </a:r>
            <a:r>
              <a:rPr lang="nl-NL" sz="1200" i="1" dirty="0" smtClean="0"/>
              <a:t>generieke en </a:t>
            </a:r>
            <a:r>
              <a:rPr lang="nl-NL" sz="1200" i="1" dirty="0" err="1" smtClean="0"/>
              <a:t>objectspecifieke</a:t>
            </a:r>
            <a:r>
              <a:rPr lang="nl-NL" sz="1200" i="1" dirty="0" smtClean="0"/>
              <a:t> </a:t>
            </a:r>
            <a:r>
              <a:rPr lang="nl-NL" sz="1200" i="1" dirty="0"/>
              <a:t>eisen</a:t>
            </a:r>
          </a:p>
          <a:p>
            <a:pPr marL="171450" indent="-171450">
              <a:buFontTx/>
              <a:buChar char="-"/>
            </a:pPr>
            <a:r>
              <a:rPr lang="nl-NL" sz="1200" i="1" dirty="0" smtClean="0"/>
              <a:t>Voorgeschreven testprotocollen (vluchtdeuren) </a:t>
            </a:r>
            <a:endParaRPr lang="nl-NL" sz="1200" i="1" dirty="0"/>
          </a:p>
          <a:p>
            <a:pPr marL="171450" indent="-171450">
              <a:buFontTx/>
              <a:buChar char="-"/>
            </a:pPr>
            <a:r>
              <a:rPr lang="nl-NL" sz="1200" i="1" dirty="0" smtClean="0"/>
              <a:t>Generieke </a:t>
            </a:r>
            <a:r>
              <a:rPr lang="nl-NL" sz="1200" i="1" dirty="0"/>
              <a:t>eisen aan functioneel </a:t>
            </a:r>
            <a:r>
              <a:rPr lang="nl-NL" sz="1200" i="1" dirty="0" smtClean="0"/>
              <a:t>testen</a:t>
            </a:r>
          </a:p>
          <a:p>
            <a:pPr marL="171450" indent="-171450">
              <a:buFontTx/>
              <a:buChar char="-"/>
            </a:pPr>
            <a:r>
              <a:rPr lang="nl-NL" sz="1200" i="1" dirty="0" smtClean="0"/>
              <a:t>Scope (bijlage A2.2)</a:t>
            </a:r>
          </a:p>
          <a:p>
            <a:pPr marL="171450" indent="-171450">
              <a:buFontTx/>
              <a:buChar char="-"/>
            </a:pPr>
            <a:r>
              <a:rPr lang="nl-NL" sz="1200" i="1" dirty="0" smtClean="0"/>
              <a:t>Bestaand onderhoudsconcept (Bijlage A3.2)</a:t>
            </a:r>
          </a:p>
          <a:p>
            <a:pPr marL="171450" indent="-171450">
              <a:buFontTx/>
              <a:buChar char="-"/>
            </a:pPr>
            <a:r>
              <a:rPr lang="nl-NL" sz="1200" i="1" dirty="0" smtClean="0"/>
              <a:t>Generieke maatregelen tunnels / basislijst (Bijlage A3.2)</a:t>
            </a:r>
          </a:p>
          <a:p>
            <a:pPr marL="171450" indent="-171450">
              <a:buFontTx/>
              <a:buChar char="-"/>
            </a:pPr>
            <a:endParaRPr lang="nl-NL" sz="1200" i="1" dirty="0"/>
          </a:p>
        </p:txBody>
      </p:sp>
      <p:sp>
        <p:nvSpPr>
          <p:cNvPr id="42" name="Tekstvak 41"/>
          <p:cNvSpPr txBox="1"/>
          <p:nvPr/>
        </p:nvSpPr>
        <p:spPr>
          <a:xfrm>
            <a:off x="8946081" y="3163091"/>
            <a:ext cx="2892674" cy="1107996"/>
          </a:xfrm>
          <a:prstGeom prst="rect">
            <a:avLst/>
          </a:prstGeom>
          <a:solidFill>
            <a:schemeClr val="accent1">
              <a:lumMod val="20000"/>
              <a:lumOff val="80000"/>
            </a:schemeClr>
          </a:solidFill>
          <a:ln w="28575">
            <a:solidFill>
              <a:srgbClr val="D52B1E"/>
            </a:solidFill>
          </a:ln>
        </p:spPr>
        <p:txBody>
          <a:bodyPr wrap="square" rtlCol="0">
            <a:spAutoFit/>
          </a:bodyPr>
          <a:lstStyle/>
          <a:p>
            <a:r>
              <a:rPr lang="nl-NL" dirty="0" smtClean="0"/>
              <a:t>Bijlage A3.2</a:t>
            </a:r>
          </a:p>
          <a:p>
            <a:r>
              <a:rPr lang="nl-NL" sz="1200" dirty="0" smtClean="0"/>
              <a:t>Onderhoudsstrategie:</a:t>
            </a:r>
          </a:p>
          <a:p>
            <a:r>
              <a:rPr lang="nl-NL" sz="1200" dirty="0" smtClean="0"/>
              <a:t>-  Onderhoudsconcept huidige ON</a:t>
            </a:r>
            <a:endParaRPr lang="nl-NL" sz="1200" dirty="0"/>
          </a:p>
          <a:p>
            <a:pPr marL="171450" indent="-171450">
              <a:buFontTx/>
              <a:buChar char="-"/>
            </a:pPr>
            <a:r>
              <a:rPr lang="nl-NL" sz="1200" dirty="0" smtClean="0"/>
              <a:t>Generieke </a:t>
            </a:r>
            <a:r>
              <a:rPr lang="nl-NL" sz="1200" dirty="0"/>
              <a:t>maatregelen VO </a:t>
            </a:r>
            <a:r>
              <a:rPr lang="nl-NL" sz="1200" dirty="0" smtClean="0"/>
              <a:t>tunnels (basislijst onderhoud)</a:t>
            </a:r>
          </a:p>
        </p:txBody>
      </p:sp>
      <p:sp>
        <p:nvSpPr>
          <p:cNvPr id="43" name="Tekstvak 42"/>
          <p:cNvSpPr txBox="1"/>
          <p:nvPr/>
        </p:nvSpPr>
        <p:spPr>
          <a:xfrm>
            <a:off x="7125468" y="1677725"/>
            <a:ext cx="4713286" cy="1292662"/>
          </a:xfrm>
          <a:prstGeom prst="rect">
            <a:avLst/>
          </a:prstGeom>
          <a:solidFill>
            <a:schemeClr val="accent1">
              <a:lumMod val="20000"/>
              <a:lumOff val="80000"/>
            </a:schemeClr>
          </a:solidFill>
          <a:ln w="28575">
            <a:solidFill>
              <a:srgbClr val="D52B1E"/>
            </a:solidFill>
          </a:ln>
        </p:spPr>
        <p:txBody>
          <a:bodyPr wrap="square" rtlCol="0">
            <a:spAutoFit/>
          </a:bodyPr>
          <a:lstStyle/>
          <a:p>
            <a:r>
              <a:rPr lang="nl-NL" dirty="0" smtClean="0"/>
              <a:t>Bijlage A2.2 (bestaande info)</a:t>
            </a:r>
          </a:p>
          <a:p>
            <a:pPr marL="171450" indent="-171450">
              <a:buFontTx/>
              <a:buChar char="-"/>
            </a:pPr>
            <a:r>
              <a:rPr lang="nl-NL" sz="1200" dirty="0" smtClean="0"/>
              <a:t>Beschrijving </a:t>
            </a:r>
            <a:r>
              <a:rPr lang="nl-NL" sz="1200" dirty="0"/>
              <a:t>demarcatie ZN – A73 </a:t>
            </a:r>
            <a:r>
              <a:rPr lang="nl-NL" sz="1200" dirty="0" smtClean="0"/>
              <a:t>tunnels</a:t>
            </a:r>
          </a:p>
          <a:p>
            <a:pPr marL="171450" indent="-171450">
              <a:buFontTx/>
              <a:buChar char="-"/>
            </a:pPr>
            <a:r>
              <a:rPr lang="nl-NL" sz="1200" dirty="0" smtClean="0"/>
              <a:t>Tekeningen (o.a. tunnel tracé en dienstgebouwen</a:t>
            </a:r>
          </a:p>
          <a:p>
            <a:pPr marL="171450" indent="-171450">
              <a:buFontTx/>
              <a:buChar char="-"/>
            </a:pPr>
            <a:r>
              <a:rPr lang="nl-NL" sz="1200" dirty="0" smtClean="0"/>
              <a:t>Hoeveelheden</a:t>
            </a:r>
            <a:endParaRPr lang="nl-NL" sz="1200" dirty="0"/>
          </a:p>
          <a:p>
            <a:pPr marL="171450" indent="-171450">
              <a:buFontTx/>
              <a:buChar char="-"/>
            </a:pPr>
            <a:r>
              <a:rPr lang="nl-NL" sz="1200" dirty="0" smtClean="0"/>
              <a:t>Decompositie</a:t>
            </a:r>
            <a:endParaRPr lang="nl-NL" sz="1200" dirty="0"/>
          </a:p>
          <a:p>
            <a:pPr marL="171450" indent="-171450">
              <a:buFontTx/>
              <a:buChar char="-"/>
            </a:pPr>
            <a:r>
              <a:rPr lang="nl-NL" sz="1200" dirty="0" smtClean="0"/>
              <a:t>Etc.</a:t>
            </a:r>
          </a:p>
        </p:txBody>
      </p:sp>
      <p:sp>
        <p:nvSpPr>
          <p:cNvPr id="44" name="Tekstvak 43"/>
          <p:cNvSpPr txBox="1"/>
          <p:nvPr/>
        </p:nvSpPr>
        <p:spPr>
          <a:xfrm>
            <a:off x="718717" y="2193820"/>
            <a:ext cx="2974650" cy="307777"/>
          </a:xfrm>
          <a:prstGeom prst="rect">
            <a:avLst/>
          </a:prstGeom>
          <a:solidFill>
            <a:schemeClr val="tx2">
              <a:lumMod val="40000"/>
              <a:lumOff val="60000"/>
            </a:schemeClr>
          </a:solidFill>
          <a:ln>
            <a:solidFill>
              <a:schemeClr val="accent6"/>
            </a:solidFill>
          </a:ln>
        </p:spPr>
        <p:txBody>
          <a:bodyPr wrap="square" rtlCol="0">
            <a:spAutoFit/>
          </a:bodyPr>
          <a:lstStyle/>
          <a:p>
            <a:r>
              <a:rPr lang="nl-NL" sz="1400" dirty="0" smtClean="0"/>
              <a:t>Scope / areaalafbakening</a:t>
            </a:r>
          </a:p>
        </p:txBody>
      </p:sp>
      <p:sp>
        <p:nvSpPr>
          <p:cNvPr id="45" name="Tekstvak 44"/>
          <p:cNvSpPr txBox="1"/>
          <p:nvPr/>
        </p:nvSpPr>
        <p:spPr>
          <a:xfrm>
            <a:off x="723382" y="3164544"/>
            <a:ext cx="2969985" cy="492443"/>
          </a:xfrm>
          <a:prstGeom prst="rect">
            <a:avLst/>
          </a:prstGeom>
          <a:solidFill>
            <a:schemeClr val="tx2">
              <a:lumMod val="40000"/>
              <a:lumOff val="60000"/>
            </a:schemeClr>
          </a:solidFill>
          <a:ln>
            <a:solidFill>
              <a:schemeClr val="accent6"/>
            </a:solidFill>
          </a:ln>
        </p:spPr>
        <p:txBody>
          <a:bodyPr wrap="square" rtlCol="0">
            <a:spAutoFit/>
          </a:bodyPr>
          <a:lstStyle/>
          <a:p>
            <a:r>
              <a:rPr lang="nl-NL" sz="1400" dirty="0"/>
              <a:t>Functionele eisen TTI &amp; </a:t>
            </a:r>
            <a:r>
              <a:rPr lang="nl-NL" sz="1400" dirty="0" smtClean="0"/>
              <a:t>Civiel</a:t>
            </a:r>
          </a:p>
          <a:p>
            <a:r>
              <a:rPr lang="nl-NL" sz="1200" i="1" dirty="0" smtClean="0"/>
              <a:t>Generiek</a:t>
            </a:r>
            <a:endParaRPr lang="nl-NL" sz="1200" i="1" dirty="0"/>
          </a:p>
        </p:txBody>
      </p:sp>
      <p:sp>
        <p:nvSpPr>
          <p:cNvPr id="46" name="Tekstvak 45"/>
          <p:cNvSpPr txBox="1"/>
          <p:nvPr/>
        </p:nvSpPr>
        <p:spPr>
          <a:xfrm>
            <a:off x="723382" y="5486137"/>
            <a:ext cx="2969985" cy="492443"/>
          </a:xfrm>
          <a:prstGeom prst="rect">
            <a:avLst/>
          </a:prstGeom>
          <a:solidFill>
            <a:schemeClr val="tx2">
              <a:lumMod val="40000"/>
              <a:lumOff val="60000"/>
            </a:schemeClr>
          </a:solidFill>
          <a:ln>
            <a:solidFill>
              <a:schemeClr val="accent6"/>
            </a:solidFill>
          </a:ln>
        </p:spPr>
        <p:txBody>
          <a:bodyPr wrap="square" rtlCol="0">
            <a:spAutoFit/>
          </a:bodyPr>
          <a:lstStyle/>
          <a:p>
            <a:r>
              <a:rPr lang="nl-NL" sz="1400" dirty="0"/>
              <a:t>Aspecteisen </a:t>
            </a:r>
            <a:endParaRPr lang="nl-NL" sz="1400" dirty="0" smtClean="0"/>
          </a:p>
          <a:p>
            <a:r>
              <a:rPr lang="nl-NL" sz="1200" i="1" dirty="0" smtClean="0"/>
              <a:t>(</a:t>
            </a:r>
            <a:r>
              <a:rPr lang="nl-NL" sz="1200" i="1" dirty="0"/>
              <a:t>RAMS)</a:t>
            </a:r>
          </a:p>
        </p:txBody>
      </p:sp>
      <p:sp>
        <p:nvSpPr>
          <p:cNvPr id="47" name="Pijl-omlaag 46"/>
          <p:cNvSpPr/>
          <p:nvPr/>
        </p:nvSpPr>
        <p:spPr>
          <a:xfrm rot="16200000">
            <a:off x="5286439" y="623357"/>
            <a:ext cx="241302" cy="342744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8" name="Pijl-omlaag 47"/>
          <p:cNvSpPr/>
          <p:nvPr/>
        </p:nvSpPr>
        <p:spPr>
          <a:xfrm rot="16200000">
            <a:off x="5286439" y="4021062"/>
            <a:ext cx="241302" cy="342744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9" name="Pijl-omlaag 48"/>
          <p:cNvSpPr/>
          <p:nvPr/>
        </p:nvSpPr>
        <p:spPr>
          <a:xfrm rot="16200000">
            <a:off x="3701582" y="3291294"/>
            <a:ext cx="241302" cy="2577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Pijl-omlaag 17"/>
          <p:cNvSpPr/>
          <p:nvPr/>
        </p:nvSpPr>
        <p:spPr>
          <a:xfrm rot="16200000">
            <a:off x="8696566" y="3299242"/>
            <a:ext cx="241302" cy="2577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Pijl-omlaag 18"/>
          <p:cNvSpPr/>
          <p:nvPr/>
        </p:nvSpPr>
        <p:spPr>
          <a:xfrm rot="10800000">
            <a:off x="7895702" y="2948932"/>
            <a:ext cx="241302" cy="2577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0904695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txBox="1">
            <a:spLocks/>
          </p:cNvSpPr>
          <p:nvPr/>
        </p:nvSpPr>
        <p:spPr bwMode="auto">
          <a:xfrm>
            <a:off x="1804987" y="349568"/>
            <a:ext cx="8402638"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defRPr>
            </a:lvl2pPr>
            <a:lvl3pPr algn="l" rtl="0" eaLnBrk="0" fontAlgn="base" hangingPunct="0">
              <a:spcBef>
                <a:spcPct val="0"/>
              </a:spcBef>
              <a:spcAft>
                <a:spcPct val="0"/>
              </a:spcAft>
              <a:defRPr sz="2600">
                <a:solidFill>
                  <a:srgbClr val="007BC7"/>
                </a:solidFill>
                <a:latin typeface="Verdana" pitchFamily="34" charset="0"/>
              </a:defRPr>
            </a:lvl3pPr>
            <a:lvl4pPr algn="l" rtl="0" eaLnBrk="0" fontAlgn="base" hangingPunct="0">
              <a:spcBef>
                <a:spcPct val="0"/>
              </a:spcBef>
              <a:spcAft>
                <a:spcPct val="0"/>
              </a:spcAft>
              <a:defRPr sz="2600">
                <a:solidFill>
                  <a:srgbClr val="007BC7"/>
                </a:solidFill>
                <a:latin typeface="Verdana" pitchFamily="34" charset="0"/>
              </a:defRPr>
            </a:lvl4pPr>
            <a:lvl5pPr algn="l" rtl="0" eaLnBrk="0" fontAlgn="base" hangingPunct="0">
              <a:spcBef>
                <a:spcPct val="0"/>
              </a:spcBef>
              <a:spcAft>
                <a:spcPct val="0"/>
              </a:spcAft>
              <a:defRPr sz="2600">
                <a:solidFill>
                  <a:srgbClr val="007BC7"/>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pPr eaLnBrk="1" hangingPunct="1">
              <a:defRPr/>
            </a:pPr>
            <a:r>
              <a:rPr lang="nl-NL" altLang="nl-NL" kern="0" dirty="0"/>
              <a:t>Techniek </a:t>
            </a:r>
            <a:r>
              <a:rPr lang="nl-NL" altLang="nl-NL" kern="0" dirty="0" smtClean="0"/>
              <a:t>					MJO – 5/7</a:t>
            </a:r>
            <a:endParaRPr lang="nl-NL" altLang="nl-NL" kern="0" dirty="0"/>
          </a:p>
        </p:txBody>
      </p:sp>
      <p:sp>
        <p:nvSpPr>
          <p:cNvPr id="33795" name="Tijdelijke aanduiding voor inhoud 2"/>
          <p:cNvSpPr>
            <a:spLocks noGrp="1"/>
          </p:cNvSpPr>
          <p:nvPr>
            <p:ph idx="1"/>
          </p:nvPr>
        </p:nvSpPr>
        <p:spPr>
          <a:xfrm>
            <a:off x="1804989" y="1314451"/>
            <a:ext cx="8402637" cy="4638675"/>
          </a:xfrm>
        </p:spPr>
        <p:txBody>
          <a:bodyPr/>
          <a:lstStyle/>
          <a:p>
            <a:pPr marL="0" indent="0">
              <a:buNone/>
              <a:defRPr/>
            </a:pPr>
            <a:r>
              <a:rPr lang="en-US" altLang="nl-NL" b="1" dirty="0" err="1" smtClean="0"/>
              <a:t>Vraagspecificatie</a:t>
            </a:r>
            <a:r>
              <a:rPr lang="en-US" altLang="nl-NL" b="1" dirty="0" smtClean="0"/>
              <a:t> </a:t>
            </a:r>
            <a:r>
              <a:rPr lang="en-US" altLang="nl-NL" b="1" dirty="0" err="1" smtClean="0"/>
              <a:t>Proces</a:t>
            </a:r>
            <a:r>
              <a:rPr lang="en-US" altLang="nl-NL" b="1" dirty="0" smtClean="0"/>
              <a:t> (VSP) – “</a:t>
            </a:r>
            <a:r>
              <a:rPr lang="en-US" altLang="nl-NL" b="1" dirty="0" err="1" smtClean="0"/>
              <a:t>Projectmanagement</a:t>
            </a:r>
            <a:r>
              <a:rPr lang="en-US" altLang="nl-NL" b="1" dirty="0" smtClean="0"/>
              <a:t>”</a:t>
            </a:r>
          </a:p>
          <a:p>
            <a:pPr marL="457200" lvl="1" indent="0">
              <a:spcBef>
                <a:spcPct val="50000"/>
              </a:spcBef>
              <a:buNone/>
            </a:pPr>
            <a:endParaRPr lang="en-US" altLang="nl-NL" sz="1600" dirty="0"/>
          </a:p>
          <a:p>
            <a:pPr marL="0" indent="0">
              <a:buNone/>
              <a:defRPr/>
            </a:pPr>
            <a:endParaRPr lang="en-US" altLang="nl-NL" b="1" dirty="0" smtClean="0"/>
          </a:p>
        </p:txBody>
      </p:sp>
      <p:sp>
        <p:nvSpPr>
          <p:cNvPr id="4" name="Tijdelijke aanduiding voor voettekst 1"/>
          <p:cNvSpPr txBox="1">
            <a:spLocks/>
          </p:cNvSpPr>
          <p:nvPr/>
        </p:nvSpPr>
        <p:spPr bwMode="auto">
          <a:xfrm>
            <a:off x="7978776" y="6460491"/>
            <a:ext cx="2416175"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25"/>
              </a:spcBef>
              <a:buFont typeface="Arial" panose="020B0604020202020204" pitchFamily="34" charset="0"/>
              <a:buChar char="•"/>
              <a:defRPr>
                <a:solidFill>
                  <a:srgbClr val="000000"/>
                </a:solidFill>
                <a:latin typeface="Verdana" panose="020B0604030504040204" pitchFamily="34" charset="0"/>
              </a:defRPr>
            </a:lvl1pPr>
            <a:lvl2pPr marL="741363" indent="-284163" eaLnBrk="0" hangingPunct="0">
              <a:spcBef>
                <a:spcPts val="425"/>
              </a:spcBef>
              <a:buFont typeface="Verdana" panose="020B0604030504040204" pitchFamily="34" charset="0"/>
              <a:buChar char="–"/>
              <a:defRPr>
                <a:solidFill>
                  <a:srgbClr val="000000"/>
                </a:solidFill>
                <a:latin typeface="Verdana" panose="020B0604030504040204" pitchFamily="34" charset="0"/>
              </a:defRPr>
            </a:lvl2pPr>
            <a:lvl3pPr marL="965200" indent="-342900" eaLnBrk="0" hangingPunct="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eaLnBrk="0" hangingPunct="0">
              <a:spcBef>
                <a:spcPct val="5000"/>
              </a:spcBef>
              <a:buFont typeface="Verdana" panose="020B0604030504040204" pitchFamily="34" charset="0"/>
              <a:defRPr sz="2200">
                <a:solidFill>
                  <a:srgbClr val="000000"/>
                </a:solidFill>
                <a:latin typeface="Verdana" panose="020B0604030504040204" pitchFamily="34" charset="0"/>
              </a:defRPr>
            </a:lvl4pPr>
            <a:lvl5pPr marL="1631950" indent="-285750" eaLnBrk="0" hangingPunct="0">
              <a:spcBef>
                <a:spcPts val="425"/>
              </a:spcBef>
              <a:buFont typeface="Verdana" panose="020B0604030504040204" pitchFamily="34" charset="0"/>
              <a:buChar char="–"/>
              <a:defRPr>
                <a:solidFill>
                  <a:srgbClr val="000000"/>
                </a:solidFill>
                <a:latin typeface="Verdana" panose="020B0604030504040204" pitchFamily="34" charset="0"/>
              </a:defRPr>
            </a:lvl5pPr>
            <a:lvl6pPr marL="20891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5463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0035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4607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eaLnBrk="1" hangingPunct="1">
              <a:spcBef>
                <a:spcPct val="0"/>
              </a:spcBef>
              <a:buFontTx/>
              <a:buNone/>
            </a:pPr>
            <a:r>
              <a:rPr lang="nl-NL" altLang="nl-NL" sz="1000" dirty="0" err="1">
                <a:solidFill>
                  <a:schemeClr val="tx1"/>
                </a:solidFill>
              </a:rPr>
              <a:t>VenR</a:t>
            </a:r>
            <a:r>
              <a:rPr lang="nl-NL" altLang="nl-NL" sz="1000" dirty="0">
                <a:solidFill>
                  <a:schemeClr val="tx1"/>
                </a:solidFill>
              </a:rPr>
              <a:t> project A73 tunnels</a:t>
            </a:r>
          </a:p>
        </p:txBody>
      </p:sp>
      <p:sp>
        <p:nvSpPr>
          <p:cNvPr id="19" name="Tekstvak 18"/>
          <p:cNvSpPr txBox="1"/>
          <p:nvPr/>
        </p:nvSpPr>
        <p:spPr>
          <a:xfrm>
            <a:off x="622301" y="1688756"/>
            <a:ext cx="3383642" cy="4247317"/>
          </a:xfrm>
          <a:prstGeom prst="rect">
            <a:avLst/>
          </a:prstGeom>
          <a:solidFill>
            <a:srgbClr val="CCFF99"/>
          </a:solidFill>
          <a:ln>
            <a:solidFill>
              <a:schemeClr val="accent6"/>
            </a:solidFill>
          </a:ln>
        </p:spPr>
        <p:txBody>
          <a:bodyPr wrap="square" rtlCol="0">
            <a:spAutoFit/>
          </a:bodyPr>
          <a:lstStyle/>
          <a:p>
            <a:r>
              <a:rPr lang="nl-NL" dirty="0" smtClean="0"/>
              <a:t>Vraagspecificatie Proces</a:t>
            </a:r>
          </a:p>
          <a:p>
            <a:endParaRPr lang="nl-NL" sz="1200" dirty="0" smtClean="0"/>
          </a:p>
          <a:p>
            <a:endParaRPr lang="nl-NL" sz="1200" dirty="0" smtClean="0"/>
          </a:p>
          <a:p>
            <a:endParaRPr lang="nl-NL" sz="1200" dirty="0"/>
          </a:p>
          <a:p>
            <a:endParaRPr lang="nl-NL" sz="1200" dirty="0" smtClean="0"/>
          </a:p>
          <a:p>
            <a:endParaRPr lang="nl-NL" sz="1200" dirty="0" smtClean="0"/>
          </a:p>
          <a:p>
            <a:endParaRPr lang="nl-NL" sz="1200" dirty="0"/>
          </a:p>
          <a:p>
            <a:endParaRPr lang="nl-NL" sz="1200" dirty="0" smtClean="0"/>
          </a:p>
          <a:p>
            <a:endParaRPr lang="nl-NL" sz="1200" dirty="0"/>
          </a:p>
          <a:p>
            <a:endParaRPr lang="nl-NL" sz="1200" dirty="0" smtClean="0"/>
          </a:p>
          <a:p>
            <a:endParaRPr lang="nl-NL" sz="1200" dirty="0"/>
          </a:p>
          <a:p>
            <a:endParaRPr lang="nl-NL" sz="1200" dirty="0" smtClean="0"/>
          </a:p>
          <a:p>
            <a:endParaRPr lang="nl-NL" sz="1200" dirty="0"/>
          </a:p>
          <a:p>
            <a:endParaRPr lang="nl-NL" sz="1200" dirty="0" smtClean="0"/>
          </a:p>
          <a:p>
            <a:endParaRPr lang="nl-NL" sz="1200" dirty="0"/>
          </a:p>
          <a:p>
            <a:endParaRPr lang="nl-NL" sz="1200" dirty="0"/>
          </a:p>
          <a:p>
            <a:endParaRPr lang="nl-NL" sz="1200" dirty="0" smtClean="0"/>
          </a:p>
          <a:p>
            <a:endParaRPr lang="nl-NL" sz="1200" dirty="0"/>
          </a:p>
          <a:p>
            <a:endParaRPr lang="nl-NL" sz="1200" dirty="0" smtClean="0"/>
          </a:p>
          <a:p>
            <a:endParaRPr lang="nl-NL" sz="1200" dirty="0" smtClean="0"/>
          </a:p>
          <a:p>
            <a:endParaRPr lang="nl-NL" sz="1200" dirty="0"/>
          </a:p>
          <a:p>
            <a:endParaRPr lang="nl-NL" sz="1200" dirty="0" smtClean="0"/>
          </a:p>
        </p:txBody>
      </p:sp>
      <p:sp>
        <p:nvSpPr>
          <p:cNvPr id="20" name="Tekstvak 19"/>
          <p:cNvSpPr txBox="1"/>
          <p:nvPr/>
        </p:nvSpPr>
        <p:spPr>
          <a:xfrm>
            <a:off x="718717" y="2193820"/>
            <a:ext cx="3169038" cy="307777"/>
          </a:xfrm>
          <a:prstGeom prst="rect">
            <a:avLst/>
          </a:prstGeom>
          <a:solidFill>
            <a:srgbClr val="33CC33"/>
          </a:solidFill>
          <a:ln>
            <a:solidFill>
              <a:schemeClr val="accent6"/>
            </a:solidFill>
          </a:ln>
        </p:spPr>
        <p:txBody>
          <a:bodyPr wrap="square" rtlCol="0">
            <a:spAutoFit/>
          </a:bodyPr>
          <a:lstStyle/>
          <a:p>
            <a:r>
              <a:rPr lang="nl-NL" sz="1400" dirty="0" err="1" smtClean="0"/>
              <a:t>KPI’s</a:t>
            </a:r>
            <a:endParaRPr lang="nl-NL" sz="1400" dirty="0" smtClean="0"/>
          </a:p>
        </p:txBody>
      </p:sp>
      <p:sp>
        <p:nvSpPr>
          <p:cNvPr id="21" name="Tekstvak 20"/>
          <p:cNvSpPr txBox="1"/>
          <p:nvPr/>
        </p:nvSpPr>
        <p:spPr>
          <a:xfrm>
            <a:off x="7125466" y="1782963"/>
            <a:ext cx="4456924" cy="1107996"/>
          </a:xfrm>
          <a:prstGeom prst="rect">
            <a:avLst/>
          </a:prstGeom>
          <a:solidFill>
            <a:schemeClr val="accent1">
              <a:lumMod val="20000"/>
              <a:lumOff val="80000"/>
            </a:schemeClr>
          </a:solidFill>
          <a:ln>
            <a:solidFill>
              <a:schemeClr val="accent6"/>
            </a:solidFill>
          </a:ln>
        </p:spPr>
        <p:txBody>
          <a:bodyPr wrap="square" rtlCol="0">
            <a:spAutoFit/>
          </a:bodyPr>
          <a:lstStyle/>
          <a:p>
            <a:r>
              <a:rPr lang="nl-NL" dirty="0" smtClean="0"/>
              <a:t>Bijlage AF (eis)</a:t>
            </a:r>
          </a:p>
          <a:p>
            <a:r>
              <a:rPr lang="nl-NL" sz="1200" dirty="0" err="1" smtClean="0"/>
              <a:t>KPI’s</a:t>
            </a:r>
            <a:r>
              <a:rPr lang="nl-NL" sz="1200" dirty="0" smtClean="0"/>
              <a:t> </a:t>
            </a:r>
          </a:p>
          <a:p>
            <a:pPr marL="171450" indent="-171450">
              <a:buFontTx/>
              <a:buChar char="-"/>
            </a:pPr>
            <a:r>
              <a:rPr lang="nl-NL" sz="1200" dirty="0" smtClean="0"/>
              <a:t>Beschikbaarheid</a:t>
            </a:r>
          </a:p>
          <a:p>
            <a:pPr marL="171450" indent="-171450">
              <a:buFontTx/>
              <a:buChar char="-"/>
            </a:pPr>
            <a:r>
              <a:rPr lang="nl-NL" sz="1200" dirty="0" smtClean="0"/>
              <a:t>Betrouwbaarheid</a:t>
            </a:r>
          </a:p>
          <a:p>
            <a:pPr marL="171450" indent="-171450">
              <a:buFontTx/>
              <a:buChar char="-"/>
            </a:pPr>
            <a:r>
              <a:rPr lang="nl-NL" sz="1200" dirty="0" smtClean="0"/>
              <a:t>End of life / end of service</a:t>
            </a:r>
          </a:p>
        </p:txBody>
      </p:sp>
      <p:sp>
        <p:nvSpPr>
          <p:cNvPr id="24" name="Tekstvak 23"/>
          <p:cNvSpPr txBox="1"/>
          <p:nvPr/>
        </p:nvSpPr>
        <p:spPr>
          <a:xfrm>
            <a:off x="7125466" y="3016942"/>
            <a:ext cx="4456924" cy="553998"/>
          </a:xfrm>
          <a:prstGeom prst="rect">
            <a:avLst/>
          </a:prstGeom>
          <a:solidFill>
            <a:schemeClr val="accent1">
              <a:lumMod val="20000"/>
              <a:lumOff val="80000"/>
            </a:schemeClr>
          </a:solidFill>
          <a:ln>
            <a:solidFill>
              <a:schemeClr val="accent6"/>
            </a:solidFill>
          </a:ln>
        </p:spPr>
        <p:txBody>
          <a:bodyPr wrap="square" rtlCol="0">
            <a:spAutoFit/>
          </a:bodyPr>
          <a:lstStyle/>
          <a:p>
            <a:r>
              <a:rPr lang="nl-NL" dirty="0" smtClean="0"/>
              <a:t>Bijlage AK (kader)</a:t>
            </a:r>
          </a:p>
          <a:p>
            <a:r>
              <a:rPr lang="nl-NL" sz="1200" dirty="0" smtClean="0"/>
              <a:t>Veiligheidshandboek RWS (NEN3140 en 3180)</a:t>
            </a:r>
          </a:p>
        </p:txBody>
      </p:sp>
      <p:sp>
        <p:nvSpPr>
          <p:cNvPr id="25" name="Tekstvak 24"/>
          <p:cNvSpPr txBox="1"/>
          <p:nvPr/>
        </p:nvSpPr>
        <p:spPr>
          <a:xfrm>
            <a:off x="7125466" y="4269624"/>
            <a:ext cx="4456924" cy="553998"/>
          </a:xfrm>
          <a:prstGeom prst="rect">
            <a:avLst/>
          </a:prstGeom>
          <a:solidFill>
            <a:schemeClr val="accent1">
              <a:lumMod val="20000"/>
              <a:lumOff val="80000"/>
            </a:schemeClr>
          </a:solidFill>
          <a:ln>
            <a:solidFill>
              <a:schemeClr val="accent6"/>
            </a:solidFill>
          </a:ln>
        </p:spPr>
        <p:txBody>
          <a:bodyPr wrap="square" rtlCol="0">
            <a:spAutoFit/>
          </a:bodyPr>
          <a:lstStyle/>
          <a:p>
            <a:r>
              <a:rPr lang="nl-NL" dirty="0" smtClean="0"/>
              <a:t>Bijlage AJ (kader)</a:t>
            </a:r>
          </a:p>
          <a:p>
            <a:r>
              <a:rPr lang="nl-NL" sz="1200" dirty="0" smtClean="0"/>
              <a:t>Format risicobeoordeling machineveiligheid</a:t>
            </a:r>
          </a:p>
        </p:txBody>
      </p:sp>
      <p:sp>
        <p:nvSpPr>
          <p:cNvPr id="26" name="Tekstvak 25"/>
          <p:cNvSpPr txBox="1"/>
          <p:nvPr/>
        </p:nvSpPr>
        <p:spPr>
          <a:xfrm>
            <a:off x="7125466" y="4820010"/>
            <a:ext cx="4456924" cy="553998"/>
          </a:xfrm>
          <a:prstGeom prst="rect">
            <a:avLst/>
          </a:prstGeom>
          <a:solidFill>
            <a:schemeClr val="accent1">
              <a:lumMod val="20000"/>
              <a:lumOff val="80000"/>
            </a:schemeClr>
          </a:solidFill>
          <a:ln>
            <a:solidFill>
              <a:schemeClr val="accent6"/>
            </a:solidFill>
          </a:ln>
        </p:spPr>
        <p:txBody>
          <a:bodyPr wrap="square" rtlCol="0">
            <a:spAutoFit/>
          </a:bodyPr>
          <a:lstStyle/>
          <a:p>
            <a:r>
              <a:rPr lang="nl-NL" dirty="0" smtClean="0"/>
              <a:t>Bijlage A2.2 (bestaande info)</a:t>
            </a:r>
          </a:p>
          <a:p>
            <a:r>
              <a:rPr lang="nl-NL" sz="1200" dirty="0" smtClean="0"/>
              <a:t>Overzicht </a:t>
            </a:r>
            <a:r>
              <a:rPr lang="nl-NL" sz="1200" dirty="0"/>
              <a:t>Machines en CE markering A73 tunnels</a:t>
            </a:r>
            <a:endParaRPr lang="nl-NL" sz="1200" dirty="0" smtClean="0"/>
          </a:p>
        </p:txBody>
      </p:sp>
      <p:sp>
        <p:nvSpPr>
          <p:cNvPr id="27" name="Tekstvak 26"/>
          <p:cNvSpPr txBox="1"/>
          <p:nvPr/>
        </p:nvSpPr>
        <p:spPr>
          <a:xfrm>
            <a:off x="7125466" y="3571725"/>
            <a:ext cx="4456924" cy="553998"/>
          </a:xfrm>
          <a:prstGeom prst="rect">
            <a:avLst/>
          </a:prstGeom>
          <a:solidFill>
            <a:schemeClr val="accent1">
              <a:lumMod val="20000"/>
              <a:lumOff val="80000"/>
            </a:schemeClr>
          </a:solidFill>
          <a:ln>
            <a:solidFill>
              <a:schemeClr val="accent6"/>
            </a:solidFill>
          </a:ln>
        </p:spPr>
        <p:txBody>
          <a:bodyPr wrap="square" rtlCol="0">
            <a:spAutoFit/>
          </a:bodyPr>
          <a:lstStyle/>
          <a:p>
            <a:r>
              <a:rPr lang="nl-NL" dirty="0" smtClean="0"/>
              <a:t>Bijlage A3.1 (bestaande info)</a:t>
            </a:r>
          </a:p>
          <a:p>
            <a:r>
              <a:rPr lang="nl-NL" sz="1200" dirty="0" smtClean="0"/>
              <a:t>Rapportage </a:t>
            </a:r>
            <a:r>
              <a:rPr lang="nl-NL" sz="1200" dirty="0"/>
              <a:t>NEN3140 Roertunnel </a:t>
            </a:r>
            <a:r>
              <a:rPr lang="nl-NL" sz="1200" dirty="0" smtClean="0"/>
              <a:t>en tunnel Swalmen</a:t>
            </a:r>
          </a:p>
        </p:txBody>
      </p:sp>
      <p:sp>
        <p:nvSpPr>
          <p:cNvPr id="28" name="Tekstvak 27"/>
          <p:cNvSpPr txBox="1"/>
          <p:nvPr/>
        </p:nvSpPr>
        <p:spPr>
          <a:xfrm>
            <a:off x="718717" y="3403768"/>
            <a:ext cx="3169038" cy="307777"/>
          </a:xfrm>
          <a:prstGeom prst="rect">
            <a:avLst/>
          </a:prstGeom>
          <a:solidFill>
            <a:srgbClr val="33CC33"/>
          </a:solidFill>
          <a:ln>
            <a:solidFill>
              <a:schemeClr val="accent6"/>
            </a:solidFill>
          </a:ln>
        </p:spPr>
        <p:txBody>
          <a:bodyPr wrap="square" rtlCol="0">
            <a:spAutoFit/>
          </a:bodyPr>
          <a:lstStyle/>
          <a:p>
            <a:r>
              <a:rPr lang="nl-NL" sz="1400" dirty="0" smtClean="0"/>
              <a:t>Installatieverantwoordelijkheid</a:t>
            </a:r>
          </a:p>
        </p:txBody>
      </p:sp>
      <p:sp>
        <p:nvSpPr>
          <p:cNvPr id="29" name="Tekstvak 28"/>
          <p:cNvSpPr txBox="1"/>
          <p:nvPr/>
        </p:nvSpPr>
        <p:spPr>
          <a:xfrm>
            <a:off x="718717" y="4699221"/>
            <a:ext cx="3169038" cy="307777"/>
          </a:xfrm>
          <a:prstGeom prst="rect">
            <a:avLst/>
          </a:prstGeom>
          <a:solidFill>
            <a:srgbClr val="33CC33"/>
          </a:solidFill>
          <a:ln>
            <a:solidFill>
              <a:schemeClr val="accent6"/>
            </a:solidFill>
          </a:ln>
        </p:spPr>
        <p:txBody>
          <a:bodyPr wrap="square" rtlCol="0">
            <a:spAutoFit/>
          </a:bodyPr>
          <a:lstStyle/>
          <a:p>
            <a:r>
              <a:rPr lang="nl-NL" sz="1400" dirty="0"/>
              <a:t>Machineveiligheid</a:t>
            </a:r>
            <a:endParaRPr lang="nl-NL" sz="1400" dirty="0" smtClean="0"/>
          </a:p>
        </p:txBody>
      </p:sp>
      <p:sp>
        <p:nvSpPr>
          <p:cNvPr id="30" name="Pijl-omlaag 29"/>
          <p:cNvSpPr/>
          <p:nvPr/>
        </p:nvSpPr>
        <p:spPr>
          <a:xfrm rot="16200000">
            <a:off x="5386744" y="717442"/>
            <a:ext cx="241302" cy="323927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1" name="Pijl-omlaag 30"/>
          <p:cNvSpPr/>
          <p:nvPr/>
        </p:nvSpPr>
        <p:spPr>
          <a:xfrm rot="16200000">
            <a:off x="5386744" y="1956673"/>
            <a:ext cx="241302" cy="32392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2" name="Pijl-omlaag 31"/>
          <p:cNvSpPr/>
          <p:nvPr/>
        </p:nvSpPr>
        <p:spPr>
          <a:xfrm rot="16200000">
            <a:off x="5386744" y="3214404"/>
            <a:ext cx="241302" cy="32392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2" name="Tekstvak 21"/>
          <p:cNvSpPr txBox="1"/>
          <p:nvPr/>
        </p:nvSpPr>
        <p:spPr>
          <a:xfrm>
            <a:off x="729603" y="5540053"/>
            <a:ext cx="3169038" cy="307777"/>
          </a:xfrm>
          <a:prstGeom prst="rect">
            <a:avLst/>
          </a:prstGeom>
          <a:solidFill>
            <a:srgbClr val="33CC33"/>
          </a:solidFill>
          <a:ln>
            <a:solidFill>
              <a:schemeClr val="accent6"/>
            </a:solidFill>
          </a:ln>
        </p:spPr>
        <p:txBody>
          <a:bodyPr wrap="square" rtlCol="0">
            <a:spAutoFit/>
          </a:bodyPr>
          <a:lstStyle/>
          <a:p>
            <a:r>
              <a:rPr lang="nl-NL" sz="1400" dirty="0" smtClean="0"/>
              <a:t>Veiligheid</a:t>
            </a:r>
          </a:p>
        </p:txBody>
      </p:sp>
      <p:sp>
        <p:nvSpPr>
          <p:cNvPr id="23" name="Tekstvak 22"/>
          <p:cNvSpPr txBox="1"/>
          <p:nvPr/>
        </p:nvSpPr>
        <p:spPr>
          <a:xfrm>
            <a:off x="7125466" y="5514907"/>
            <a:ext cx="4456924" cy="369332"/>
          </a:xfrm>
          <a:prstGeom prst="rect">
            <a:avLst/>
          </a:prstGeom>
          <a:solidFill>
            <a:schemeClr val="accent1">
              <a:lumMod val="20000"/>
              <a:lumOff val="80000"/>
            </a:schemeClr>
          </a:solidFill>
          <a:ln>
            <a:solidFill>
              <a:schemeClr val="accent6"/>
            </a:solidFill>
          </a:ln>
        </p:spPr>
        <p:txBody>
          <a:bodyPr wrap="square" rtlCol="0">
            <a:spAutoFit/>
          </a:bodyPr>
          <a:lstStyle/>
          <a:p>
            <a:r>
              <a:rPr lang="nl-NL" dirty="0" smtClean="0"/>
              <a:t>Bijlage K</a:t>
            </a:r>
            <a:endParaRPr lang="nl-NL" sz="1200" dirty="0" smtClean="0"/>
          </a:p>
        </p:txBody>
      </p:sp>
      <p:sp>
        <p:nvSpPr>
          <p:cNvPr id="33" name="Pijl-omlaag 32"/>
          <p:cNvSpPr/>
          <p:nvPr/>
        </p:nvSpPr>
        <p:spPr>
          <a:xfrm rot="16200000">
            <a:off x="5397628" y="4077196"/>
            <a:ext cx="241302" cy="32392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0020881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el 1"/>
          <p:cNvSpPr>
            <a:spLocks noGrp="1"/>
          </p:cNvSpPr>
          <p:nvPr>
            <p:ph type="title"/>
          </p:nvPr>
        </p:nvSpPr>
        <p:spPr>
          <a:xfrm>
            <a:off x="1992314" y="335280"/>
            <a:ext cx="3661727" cy="400050"/>
          </a:xfrm>
        </p:spPr>
        <p:txBody>
          <a:bodyPr/>
          <a:lstStyle/>
          <a:p>
            <a:r>
              <a:rPr lang="en-US" altLang="nl-NL" dirty="0" smtClean="0"/>
              <a:t>Welkom - 1</a:t>
            </a:r>
            <a:endParaRPr lang="nl-NL" altLang="nl-NL" dirty="0" smtClean="0"/>
          </a:p>
        </p:txBody>
      </p:sp>
      <p:sp>
        <p:nvSpPr>
          <p:cNvPr id="19459" name="Tijdelijke aanduiding voor inhoud 2"/>
          <p:cNvSpPr>
            <a:spLocks noGrp="1"/>
          </p:cNvSpPr>
          <p:nvPr>
            <p:ph idx="1"/>
          </p:nvPr>
        </p:nvSpPr>
        <p:spPr>
          <a:xfrm>
            <a:off x="1992314" y="1437526"/>
            <a:ext cx="8402637" cy="4198937"/>
          </a:xfrm>
        </p:spPr>
        <p:txBody>
          <a:bodyPr/>
          <a:lstStyle/>
          <a:p>
            <a:pPr>
              <a:defRPr/>
            </a:pPr>
            <a:r>
              <a:rPr lang="nl-NL" altLang="nl-NL" dirty="0" smtClean="0"/>
              <a:t>Welkom</a:t>
            </a:r>
          </a:p>
          <a:p>
            <a:pPr lvl="1">
              <a:defRPr/>
            </a:pPr>
            <a:r>
              <a:rPr lang="nl-NL" altLang="nl-NL" sz="1600" dirty="0"/>
              <a:t>Projectteam</a:t>
            </a:r>
          </a:p>
          <a:p>
            <a:pPr lvl="1">
              <a:defRPr/>
            </a:pPr>
            <a:r>
              <a:rPr lang="nl-NL" altLang="nl-NL" sz="1600" dirty="0"/>
              <a:t>Doel bijeenkomst</a:t>
            </a:r>
          </a:p>
          <a:p>
            <a:pPr>
              <a:defRPr/>
            </a:pPr>
            <a:r>
              <a:rPr lang="nl-NL" altLang="nl-NL" dirty="0" smtClean="0"/>
              <a:t>Project en opgave</a:t>
            </a:r>
          </a:p>
          <a:p>
            <a:pPr lvl="1">
              <a:defRPr/>
            </a:pPr>
            <a:r>
              <a:rPr lang="nl-NL" altLang="nl-NL" sz="1600" dirty="0" smtClean="0"/>
              <a:t>Projectcontext</a:t>
            </a:r>
            <a:endParaRPr lang="nl-NL" altLang="nl-NL" sz="1600" dirty="0">
              <a:solidFill>
                <a:schemeClr val="tx1"/>
              </a:solidFill>
            </a:endParaRPr>
          </a:p>
          <a:p>
            <a:pPr lvl="1">
              <a:defRPr/>
            </a:pPr>
            <a:r>
              <a:rPr lang="nl-NL" altLang="nl-NL" sz="1600" dirty="0" smtClean="0">
                <a:solidFill>
                  <a:schemeClr val="tx1"/>
                </a:solidFill>
              </a:rPr>
              <a:t>Contract</a:t>
            </a:r>
            <a:endParaRPr lang="nl-NL" altLang="nl-NL" sz="1600" dirty="0">
              <a:solidFill>
                <a:schemeClr val="tx1"/>
              </a:solidFill>
            </a:endParaRPr>
          </a:p>
          <a:p>
            <a:pPr lvl="1">
              <a:defRPr/>
            </a:pPr>
            <a:r>
              <a:rPr lang="nl-NL" altLang="nl-NL" sz="1600" dirty="0">
                <a:solidFill>
                  <a:schemeClr val="tx1"/>
                </a:solidFill>
              </a:rPr>
              <a:t>Techniek </a:t>
            </a:r>
            <a:endParaRPr lang="nl-NL" altLang="nl-NL" sz="1600" dirty="0" smtClean="0">
              <a:solidFill>
                <a:schemeClr val="tx1"/>
              </a:solidFill>
            </a:endParaRPr>
          </a:p>
          <a:p>
            <a:pPr lvl="1">
              <a:defRPr/>
            </a:pPr>
            <a:r>
              <a:rPr lang="nl-NL" altLang="nl-NL" sz="1600" dirty="0" smtClean="0">
                <a:solidFill>
                  <a:schemeClr val="tx1"/>
                </a:solidFill>
              </a:rPr>
              <a:t>Omgeving</a:t>
            </a:r>
          </a:p>
          <a:p>
            <a:pPr lvl="1">
              <a:defRPr/>
            </a:pPr>
            <a:r>
              <a:rPr lang="en-US" altLang="nl-NL" sz="1600" dirty="0" err="1" smtClean="0">
                <a:solidFill>
                  <a:schemeClr val="tx1"/>
                </a:solidFill>
              </a:rPr>
              <a:t>Projectbeheersing</a:t>
            </a:r>
            <a:r>
              <a:rPr lang="en-US" altLang="nl-NL" sz="1600" dirty="0" smtClean="0">
                <a:solidFill>
                  <a:schemeClr val="tx1"/>
                </a:solidFill>
              </a:rPr>
              <a:t> </a:t>
            </a:r>
            <a:endParaRPr lang="nl-NL" altLang="nl-NL" sz="1600" dirty="0" smtClean="0">
              <a:solidFill>
                <a:schemeClr val="tx1"/>
              </a:solidFill>
            </a:endParaRPr>
          </a:p>
          <a:p>
            <a:pPr>
              <a:defRPr/>
            </a:pPr>
            <a:r>
              <a:rPr lang="nl-NL" altLang="nl-NL" dirty="0" smtClean="0"/>
              <a:t>Aanbesteding </a:t>
            </a:r>
            <a:endParaRPr lang="nl-NL" altLang="nl-NL" sz="1400" dirty="0" smtClean="0">
              <a:solidFill>
                <a:srgbClr val="FF0000"/>
              </a:solidFill>
            </a:endParaRPr>
          </a:p>
          <a:p>
            <a:pPr lvl="1">
              <a:defRPr/>
            </a:pPr>
            <a:r>
              <a:rPr lang="en-US" altLang="nl-NL" sz="1600" dirty="0" err="1" smtClean="0"/>
              <a:t>Aanmelding</a:t>
            </a:r>
            <a:r>
              <a:rPr lang="en-US" altLang="nl-NL" sz="1600" dirty="0" smtClean="0"/>
              <a:t> </a:t>
            </a:r>
            <a:r>
              <a:rPr lang="en-US" altLang="nl-NL" sz="1600" dirty="0" err="1"/>
              <a:t>en</a:t>
            </a:r>
            <a:r>
              <a:rPr lang="en-US" altLang="nl-NL" sz="1600" dirty="0"/>
              <a:t> </a:t>
            </a:r>
            <a:r>
              <a:rPr lang="en-US" altLang="nl-NL" sz="1600" dirty="0" err="1"/>
              <a:t>selectie</a:t>
            </a:r>
            <a:endParaRPr lang="en-US" altLang="nl-NL" sz="1600" dirty="0"/>
          </a:p>
          <a:p>
            <a:pPr lvl="1">
              <a:defRPr/>
            </a:pPr>
            <a:r>
              <a:rPr lang="en-US" altLang="nl-NL" sz="1600" dirty="0" err="1"/>
              <a:t>Trechtering</a:t>
            </a:r>
            <a:r>
              <a:rPr lang="en-US" altLang="nl-NL" sz="1600" dirty="0"/>
              <a:t> </a:t>
            </a:r>
            <a:r>
              <a:rPr lang="en-US" altLang="nl-NL" sz="1600" dirty="0" err="1"/>
              <a:t>en</a:t>
            </a:r>
            <a:r>
              <a:rPr lang="en-US" altLang="nl-NL" sz="1600" dirty="0"/>
              <a:t> </a:t>
            </a:r>
            <a:r>
              <a:rPr lang="en-US" altLang="nl-NL" sz="1600" dirty="0" err="1"/>
              <a:t>dialoog</a:t>
            </a:r>
            <a:endParaRPr lang="en-US" altLang="nl-NL" sz="1600" dirty="0"/>
          </a:p>
          <a:p>
            <a:pPr lvl="1">
              <a:defRPr/>
            </a:pPr>
            <a:r>
              <a:rPr lang="en-US" altLang="nl-NL" sz="1600" dirty="0"/>
              <a:t>EMVI-BPKV</a:t>
            </a:r>
          </a:p>
          <a:p>
            <a:pPr lvl="1">
              <a:defRPr/>
            </a:pPr>
            <a:r>
              <a:rPr lang="en-US" altLang="nl-NL" sz="1600" dirty="0" smtClean="0"/>
              <a:t>Planning</a:t>
            </a:r>
            <a:endParaRPr lang="nl-NL" altLang="nl-NL" sz="1600" dirty="0" smtClean="0"/>
          </a:p>
          <a:p>
            <a:pPr>
              <a:defRPr/>
            </a:pPr>
            <a:r>
              <a:rPr lang="nl-NL" altLang="nl-NL" dirty="0" smtClean="0">
                <a:solidFill>
                  <a:schemeClr val="tx1"/>
                </a:solidFill>
              </a:rPr>
              <a:t>Vragen?</a:t>
            </a:r>
          </a:p>
        </p:txBody>
      </p:sp>
      <p:sp>
        <p:nvSpPr>
          <p:cNvPr id="4" name="Tijdelijke aanduiding voor voettekst 1"/>
          <p:cNvSpPr txBox="1">
            <a:spLocks/>
          </p:cNvSpPr>
          <p:nvPr/>
        </p:nvSpPr>
        <p:spPr bwMode="auto">
          <a:xfrm>
            <a:off x="7978776" y="6460491"/>
            <a:ext cx="2416175"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25"/>
              </a:spcBef>
              <a:buFont typeface="Arial" panose="020B0604020202020204" pitchFamily="34" charset="0"/>
              <a:buChar char="•"/>
              <a:defRPr>
                <a:solidFill>
                  <a:srgbClr val="000000"/>
                </a:solidFill>
                <a:latin typeface="Verdana" panose="020B0604030504040204" pitchFamily="34" charset="0"/>
              </a:defRPr>
            </a:lvl1pPr>
            <a:lvl2pPr marL="741363" indent="-284163" eaLnBrk="0" hangingPunct="0">
              <a:spcBef>
                <a:spcPts val="425"/>
              </a:spcBef>
              <a:buFont typeface="Verdana" panose="020B0604030504040204" pitchFamily="34" charset="0"/>
              <a:buChar char="–"/>
              <a:defRPr>
                <a:solidFill>
                  <a:srgbClr val="000000"/>
                </a:solidFill>
                <a:latin typeface="Verdana" panose="020B0604030504040204" pitchFamily="34" charset="0"/>
              </a:defRPr>
            </a:lvl2pPr>
            <a:lvl3pPr marL="965200" indent="-342900" eaLnBrk="0" hangingPunct="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eaLnBrk="0" hangingPunct="0">
              <a:spcBef>
                <a:spcPct val="5000"/>
              </a:spcBef>
              <a:buFont typeface="Verdana" panose="020B0604030504040204" pitchFamily="34" charset="0"/>
              <a:defRPr sz="2200">
                <a:solidFill>
                  <a:srgbClr val="000000"/>
                </a:solidFill>
                <a:latin typeface="Verdana" panose="020B0604030504040204" pitchFamily="34" charset="0"/>
              </a:defRPr>
            </a:lvl4pPr>
            <a:lvl5pPr marL="1631950" indent="-285750" eaLnBrk="0" hangingPunct="0">
              <a:spcBef>
                <a:spcPts val="425"/>
              </a:spcBef>
              <a:buFont typeface="Verdana" panose="020B0604030504040204" pitchFamily="34" charset="0"/>
              <a:buChar char="–"/>
              <a:defRPr>
                <a:solidFill>
                  <a:srgbClr val="000000"/>
                </a:solidFill>
                <a:latin typeface="Verdana" panose="020B0604030504040204" pitchFamily="34" charset="0"/>
              </a:defRPr>
            </a:lvl5pPr>
            <a:lvl6pPr marL="20891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5463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0035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4607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eaLnBrk="1" hangingPunct="1">
              <a:spcBef>
                <a:spcPct val="0"/>
              </a:spcBef>
              <a:buFontTx/>
              <a:buNone/>
            </a:pPr>
            <a:r>
              <a:rPr lang="nl-NL" altLang="nl-NL" sz="1000" dirty="0" err="1">
                <a:solidFill>
                  <a:schemeClr val="tx1"/>
                </a:solidFill>
              </a:rPr>
              <a:t>VenR</a:t>
            </a:r>
            <a:r>
              <a:rPr lang="nl-NL" altLang="nl-NL" sz="1000" dirty="0">
                <a:solidFill>
                  <a:schemeClr val="tx1"/>
                </a:solidFill>
              </a:rPr>
              <a:t> project A73 tunnels</a:t>
            </a:r>
          </a:p>
        </p:txBody>
      </p:sp>
    </p:spTree>
    <p:extLst>
      <p:ext uri="{BB962C8B-B14F-4D97-AF65-F5344CB8AC3E}">
        <p14:creationId xmlns:p14="http://schemas.microsoft.com/office/powerpoint/2010/main" val="4158431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txBox="1">
            <a:spLocks/>
          </p:cNvSpPr>
          <p:nvPr/>
        </p:nvSpPr>
        <p:spPr bwMode="auto">
          <a:xfrm>
            <a:off x="1804987" y="349568"/>
            <a:ext cx="8402638"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defRPr>
            </a:lvl2pPr>
            <a:lvl3pPr algn="l" rtl="0" eaLnBrk="0" fontAlgn="base" hangingPunct="0">
              <a:spcBef>
                <a:spcPct val="0"/>
              </a:spcBef>
              <a:spcAft>
                <a:spcPct val="0"/>
              </a:spcAft>
              <a:defRPr sz="2600">
                <a:solidFill>
                  <a:srgbClr val="007BC7"/>
                </a:solidFill>
                <a:latin typeface="Verdana" pitchFamily="34" charset="0"/>
              </a:defRPr>
            </a:lvl3pPr>
            <a:lvl4pPr algn="l" rtl="0" eaLnBrk="0" fontAlgn="base" hangingPunct="0">
              <a:spcBef>
                <a:spcPct val="0"/>
              </a:spcBef>
              <a:spcAft>
                <a:spcPct val="0"/>
              </a:spcAft>
              <a:defRPr sz="2600">
                <a:solidFill>
                  <a:srgbClr val="007BC7"/>
                </a:solidFill>
                <a:latin typeface="Verdana" pitchFamily="34" charset="0"/>
              </a:defRPr>
            </a:lvl4pPr>
            <a:lvl5pPr algn="l" rtl="0" eaLnBrk="0" fontAlgn="base" hangingPunct="0">
              <a:spcBef>
                <a:spcPct val="0"/>
              </a:spcBef>
              <a:spcAft>
                <a:spcPct val="0"/>
              </a:spcAft>
              <a:defRPr sz="2600">
                <a:solidFill>
                  <a:srgbClr val="007BC7"/>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pPr eaLnBrk="1" hangingPunct="1">
              <a:defRPr/>
            </a:pPr>
            <a:r>
              <a:rPr lang="nl-NL" altLang="nl-NL" kern="0" dirty="0"/>
              <a:t>Techniek </a:t>
            </a:r>
            <a:r>
              <a:rPr lang="nl-NL" altLang="nl-NL" kern="0" dirty="0" smtClean="0"/>
              <a:t>					MJO – 6/7</a:t>
            </a:r>
            <a:endParaRPr lang="nl-NL" altLang="nl-NL" kern="0" dirty="0"/>
          </a:p>
        </p:txBody>
      </p:sp>
      <p:sp>
        <p:nvSpPr>
          <p:cNvPr id="33795" name="Tijdelijke aanduiding voor inhoud 2"/>
          <p:cNvSpPr>
            <a:spLocks noGrp="1"/>
          </p:cNvSpPr>
          <p:nvPr>
            <p:ph idx="1"/>
          </p:nvPr>
        </p:nvSpPr>
        <p:spPr>
          <a:xfrm>
            <a:off x="1804989" y="1314451"/>
            <a:ext cx="10122552" cy="4638675"/>
          </a:xfrm>
        </p:spPr>
        <p:txBody>
          <a:bodyPr/>
          <a:lstStyle/>
          <a:p>
            <a:pPr marL="0" indent="0">
              <a:buNone/>
              <a:defRPr/>
            </a:pPr>
            <a:r>
              <a:rPr lang="en-US" altLang="nl-NL" b="1" dirty="0" err="1" smtClean="0"/>
              <a:t>Vraagspecificatie</a:t>
            </a:r>
            <a:r>
              <a:rPr lang="en-US" altLang="nl-NL" b="1" dirty="0" smtClean="0"/>
              <a:t> </a:t>
            </a:r>
            <a:r>
              <a:rPr lang="en-US" altLang="nl-NL" b="1" dirty="0" err="1" smtClean="0"/>
              <a:t>Proces</a:t>
            </a:r>
            <a:r>
              <a:rPr lang="en-US" altLang="nl-NL" b="1" dirty="0" smtClean="0"/>
              <a:t> (VSP) – “</a:t>
            </a:r>
            <a:r>
              <a:rPr lang="en-US" altLang="nl-NL" b="1" dirty="0" err="1" smtClean="0"/>
              <a:t>Onderhoudsmanagement</a:t>
            </a:r>
            <a:r>
              <a:rPr lang="en-US" altLang="nl-NL" b="1" dirty="0" smtClean="0"/>
              <a:t>”</a:t>
            </a:r>
          </a:p>
          <a:p>
            <a:pPr marL="457200" lvl="1" indent="0">
              <a:spcBef>
                <a:spcPct val="50000"/>
              </a:spcBef>
              <a:buNone/>
            </a:pPr>
            <a:endParaRPr lang="en-US" altLang="nl-NL" sz="1600" dirty="0"/>
          </a:p>
          <a:p>
            <a:pPr marL="0" indent="0">
              <a:buNone/>
              <a:defRPr/>
            </a:pPr>
            <a:endParaRPr lang="en-US" altLang="nl-NL" b="1" dirty="0" smtClean="0"/>
          </a:p>
        </p:txBody>
      </p:sp>
      <p:sp>
        <p:nvSpPr>
          <p:cNvPr id="4" name="Tijdelijke aanduiding voor voettekst 1"/>
          <p:cNvSpPr txBox="1">
            <a:spLocks/>
          </p:cNvSpPr>
          <p:nvPr/>
        </p:nvSpPr>
        <p:spPr bwMode="auto">
          <a:xfrm>
            <a:off x="7978776" y="6460491"/>
            <a:ext cx="2416175"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25"/>
              </a:spcBef>
              <a:buFont typeface="Arial" panose="020B0604020202020204" pitchFamily="34" charset="0"/>
              <a:buChar char="•"/>
              <a:defRPr>
                <a:solidFill>
                  <a:srgbClr val="000000"/>
                </a:solidFill>
                <a:latin typeface="Verdana" panose="020B0604030504040204" pitchFamily="34" charset="0"/>
              </a:defRPr>
            </a:lvl1pPr>
            <a:lvl2pPr marL="741363" indent="-284163" eaLnBrk="0" hangingPunct="0">
              <a:spcBef>
                <a:spcPts val="425"/>
              </a:spcBef>
              <a:buFont typeface="Verdana" panose="020B0604030504040204" pitchFamily="34" charset="0"/>
              <a:buChar char="–"/>
              <a:defRPr>
                <a:solidFill>
                  <a:srgbClr val="000000"/>
                </a:solidFill>
                <a:latin typeface="Verdana" panose="020B0604030504040204" pitchFamily="34" charset="0"/>
              </a:defRPr>
            </a:lvl2pPr>
            <a:lvl3pPr marL="965200" indent="-342900" eaLnBrk="0" hangingPunct="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eaLnBrk="0" hangingPunct="0">
              <a:spcBef>
                <a:spcPct val="5000"/>
              </a:spcBef>
              <a:buFont typeface="Verdana" panose="020B0604030504040204" pitchFamily="34" charset="0"/>
              <a:defRPr sz="2200">
                <a:solidFill>
                  <a:srgbClr val="000000"/>
                </a:solidFill>
                <a:latin typeface="Verdana" panose="020B0604030504040204" pitchFamily="34" charset="0"/>
              </a:defRPr>
            </a:lvl4pPr>
            <a:lvl5pPr marL="1631950" indent="-285750" eaLnBrk="0" hangingPunct="0">
              <a:spcBef>
                <a:spcPts val="425"/>
              </a:spcBef>
              <a:buFont typeface="Verdana" panose="020B0604030504040204" pitchFamily="34" charset="0"/>
              <a:buChar char="–"/>
              <a:defRPr>
                <a:solidFill>
                  <a:srgbClr val="000000"/>
                </a:solidFill>
                <a:latin typeface="Verdana" panose="020B0604030504040204" pitchFamily="34" charset="0"/>
              </a:defRPr>
            </a:lvl5pPr>
            <a:lvl6pPr marL="20891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5463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0035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4607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eaLnBrk="1" hangingPunct="1">
              <a:spcBef>
                <a:spcPct val="0"/>
              </a:spcBef>
              <a:buFontTx/>
              <a:buNone/>
            </a:pPr>
            <a:r>
              <a:rPr lang="nl-NL" altLang="nl-NL" sz="1000" dirty="0" err="1">
                <a:solidFill>
                  <a:schemeClr val="tx1"/>
                </a:solidFill>
              </a:rPr>
              <a:t>VenR</a:t>
            </a:r>
            <a:r>
              <a:rPr lang="nl-NL" altLang="nl-NL" sz="1000" dirty="0">
                <a:solidFill>
                  <a:schemeClr val="tx1"/>
                </a:solidFill>
              </a:rPr>
              <a:t> project A73 tunnels</a:t>
            </a:r>
          </a:p>
        </p:txBody>
      </p:sp>
      <p:sp>
        <p:nvSpPr>
          <p:cNvPr id="19" name="Tekstvak 18"/>
          <p:cNvSpPr txBox="1"/>
          <p:nvPr/>
        </p:nvSpPr>
        <p:spPr>
          <a:xfrm>
            <a:off x="622301" y="1688756"/>
            <a:ext cx="3383642" cy="4431983"/>
          </a:xfrm>
          <a:prstGeom prst="rect">
            <a:avLst/>
          </a:prstGeom>
          <a:solidFill>
            <a:srgbClr val="CCFF99"/>
          </a:solidFill>
          <a:ln>
            <a:solidFill>
              <a:schemeClr val="accent6"/>
            </a:solidFill>
          </a:ln>
        </p:spPr>
        <p:txBody>
          <a:bodyPr wrap="square" rtlCol="0">
            <a:spAutoFit/>
          </a:bodyPr>
          <a:lstStyle/>
          <a:p>
            <a:r>
              <a:rPr lang="nl-NL" dirty="0" smtClean="0"/>
              <a:t>Vraagspecificatie Proces</a:t>
            </a:r>
          </a:p>
          <a:p>
            <a:r>
              <a:rPr lang="nl-NL" sz="1200" i="1" dirty="0" smtClean="0"/>
              <a:t>Hoofdstuk 2 - Projectmanagement</a:t>
            </a:r>
          </a:p>
          <a:p>
            <a:endParaRPr lang="nl-NL" sz="1200" dirty="0" smtClean="0"/>
          </a:p>
          <a:p>
            <a:endParaRPr lang="nl-NL" sz="1200" dirty="0" smtClean="0"/>
          </a:p>
          <a:p>
            <a:endParaRPr lang="nl-NL" sz="1200" dirty="0"/>
          </a:p>
          <a:p>
            <a:endParaRPr lang="nl-NL" sz="1200" dirty="0" smtClean="0"/>
          </a:p>
          <a:p>
            <a:endParaRPr lang="nl-NL" sz="1200" dirty="0" smtClean="0"/>
          </a:p>
          <a:p>
            <a:endParaRPr lang="nl-NL" sz="1200" dirty="0"/>
          </a:p>
          <a:p>
            <a:endParaRPr lang="nl-NL" sz="1200" dirty="0" smtClean="0"/>
          </a:p>
          <a:p>
            <a:endParaRPr lang="nl-NL" sz="1200" dirty="0"/>
          </a:p>
          <a:p>
            <a:endParaRPr lang="nl-NL" sz="1200" dirty="0" smtClean="0"/>
          </a:p>
          <a:p>
            <a:endParaRPr lang="nl-NL" sz="1200" dirty="0"/>
          </a:p>
          <a:p>
            <a:endParaRPr lang="nl-NL" sz="1200" dirty="0" smtClean="0"/>
          </a:p>
          <a:p>
            <a:endParaRPr lang="nl-NL" sz="1200" dirty="0"/>
          </a:p>
          <a:p>
            <a:endParaRPr lang="nl-NL" sz="1200" dirty="0" smtClean="0"/>
          </a:p>
          <a:p>
            <a:endParaRPr lang="nl-NL" sz="1200" dirty="0"/>
          </a:p>
          <a:p>
            <a:endParaRPr lang="nl-NL" sz="1200" dirty="0"/>
          </a:p>
          <a:p>
            <a:endParaRPr lang="nl-NL" sz="1200" dirty="0" smtClean="0"/>
          </a:p>
          <a:p>
            <a:endParaRPr lang="nl-NL" sz="1200" dirty="0"/>
          </a:p>
          <a:p>
            <a:endParaRPr lang="nl-NL" sz="1200" dirty="0" smtClean="0"/>
          </a:p>
          <a:p>
            <a:endParaRPr lang="nl-NL" sz="1200" dirty="0" smtClean="0"/>
          </a:p>
          <a:p>
            <a:endParaRPr lang="nl-NL" sz="1200" dirty="0"/>
          </a:p>
          <a:p>
            <a:endParaRPr lang="nl-NL" sz="1200" dirty="0" smtClean="0"/>
          </a:p>
        </p:txBody>
      </p:sp>
      <p:sp>
        <p:nvSpPr>
          <p:cNvPr id="22" name="Tekstvak 21"/>
          <p:cNvSpPr txBox="1"/>
          <p:nvPr/>
        </p:nvSpPr>
        <p:spPr>
          <a:xfrm>
            <a:off x="622301" y="1688756"/>
            <a:ext cx="4649354" cy="4431983"/>
          </a:xfrm>
          <a:prstGeom prst="rect">
            <a:avLst/>
          </a:prstGeom>
          <a:solidFill>
            <a:srgbClr val="CCFF99"/>
          </a:solidFill>
          <a:ln>
            <a:solidFill>
              <a:schemeClr val="accent6"/>
            </a:solidFill>
          </a:ln>
        </p:spPr>
        <p:txBody>
          <a:bodyPr wrap="square" rtlCol="0">
            <a:spAutoFit/>
          </a:bodyPr>
          <a:lstStyle/>
          <a:p>
            <a:r>
              <a:rPr lang="nl-NL" dirty="0"/>
              <a:t>Vraagspecificatie Proces – </a:t>
            </a:r>
            <a:r>
              <a:rPr lang="nl-NL" dirty="0" err="1"/>
              <a:t>Hfst</a:t>
            </a:r>
            <a:r>
              <a:rPr lang="nl-NL" dirty="0"/>
              <a:t> 5 (TM)</a:t>
            </a:r>
          </a:p>
          <a:p>
            <a:endParaRPr lang="nl-NL" sz="1200" dirty="0"/>
          </a:p>
          <a:p>
            <a:endParaRPr lang="nl-NL" sz="1200" dirty="0"/>
          </a:p>
          <a:p>
            <a:endParaRPr lang="nl-NL" sz="1200" dirty="0"/>
          </a:p>
          <a:p>
            <a:endParaRPr lang="nl-NL" sz="1200" dirty="0"/>
          </a:p>
          <a:p>
            <a:endParaRPr lang="nl-NL" sz="1200" dirty="0"/>
          </a:p>
          <a:p>
            <a:endParaRPr lang="nl-NL" sz="1200" dirty="0"/>
          </a:p>
          <a:p>
            <a:endParaRPr lang="nl-NL" sz="1200" dirty="0"/>
          </a:p>
          <a:p>
            <a:endParaRPr lang="nl-NL" sz="1200" dirty="0"/>
          </a:p>
          <a:p>
            <a:endParaRPr lang="nl-NL" sz="1200" dirty="0"/>
          </a:p>
          <a:p>
            <a:endParaRPr lang="nl-NL" sz="1200" dirty="0"/>
          </a:p>
          <a:p>
            <a:endParaRPr lang="nl-NL" sz="1200" dirty="0"/>
          </a:p>
          <a:p>
            <a:endParaRPr lang="nl-NL" sz="1200" dirty="0"/>
          </a:p>
          <a:p>
            <a:endParaRPr lang="nl-NL" sz="1200" dirty="0"/>
          </a:p>
          <a:p>
            <a:endParaRPr lang="nl-NL" sz="1200" dirty="0"/>
          </a:p>
          <a:p>
            <a:endParaRPr lang="nl-NL" sz="1200" dirty="0"/>
          </a:p>
          <a:p>
            <a:endParaRPr lang="nl-NL" sz="1200" dirty="0"/>
          </a:p>
          <a:p>
            <a:endParaRPr lang="nl-NL" sz="1200" dirty="0" smtClean="0"/>
          </a:p>
          <a:p>
            <a:endParaRPr lang="nl-NL" sz="1200" dirty="0"/>
          </a:p>
          <a:p>
            <a:r>
              <a:rPr lang="nl-NL" sz="1200" dirty="0" smtClean="0"/>
              <a:t>- - - - - - - - - - - - - - - - - - - - - - - - - - - - - - - - - - - - </a:t>
            </a:r>
            <a:endParaRPr lang="nl-NL" sz="1200" dirty="0"/>
          </a:p>
          <a:p>
            <a:endParaRPr lang="nl-NL" sz="1200" dirty="0"/>
          </a:p>
          <a:p>
            <a:endParaRPr lang="nl-NL" sz="1200" dirty="0"/>
          </a:p>
          <a:p>
            <a:endParaRPr lang="nl-NL" sz="1200" dirty="0"/>
          </a:p>
        </p:txBody>
      </p:sp>
      <p:sp>
        <p:nvSpPr>
          <p:cNvPr id="23" name="Tekstvak 22"/>
          <p:cNvSpPr txBox="1"/>
          <p:nvPr/>
        </p:nvSpPr>
        <p:spPr>
          <a:xfrm>
            <a:off x="743597" y="2089924"/>
            <a:ext cx="3882191" cy="830997"/>
          </a:xfrm>
          <a:prstGeom prst="rect">
            <a:avLst/>
          </a:prstGeom>
          <a:solidFill>
            <a:srgbClr val="33CC33"/>
          </a:solidFill>
          <a:ln>
            <a:solidFill>
              <a:schemeClr val="accent6"/>
            </a:solidFill>
          </a:ln>
        </p:spPr>
        <p:txBody>
          <a:bodyPr wrap="square" rtlCol="0">
            <a:spAutoFit/>
          </a:bodyPr>
          <a:lstStyle/>
          <a:p>
            <a:pPr marL="171450" indent="-171450">
              <a:buFontTx/>
              <a:buChar char="-"/>
            </a:pPr>
            <a:r>
              <a:rPr lang="nl-NL" sz="1200" dirty="0" smtClean="0"/>
              <a:t>Decompositie incl. relatie eisen</a:t>
            </a:r>
          </a:p>
          <a:p>
            <a:pPr marL="171450" indent="-171450">
              <a:buFontTx/>
              <a:buChar char="-"/>
            </a:pPr>
            <a:r>
              <a:rPr lang="nl-NL" sz="1200" dirty="0" smtClean="0"/>
              <a:t>Beheerregimeplan/onderhoudsconcept</a:t>
            </a:r>
            <a:endParaRPr lang="nl-NL" sz="1200" dirty="0"/>
          </a:p>
          <a:p>
            <a:pPr marL="171450" indent="-171450">
              <a:buFontTx/>
              <a:buChar char="-"/>
            </a:pPr>
            <a:r>
              <a:rPr lang="nl-NL" sz="1200" dirty="0" smtClean="0"/>
              <a:t>Toestandsrapportages</a:t>
            </a:r>
            <a:endParaRPr lang="nl-NL" sz="1200" dirty="0"/>
          </a:p>
          <a:p>
            <a:pPr marL="171450" indent="-171450">
              <a:buFontTx/>
              <a:buChar char="-"/>
            </a:pPr>
            <a:r>
              <a:rPr lang="nl-NL" sz="1200" dirty="0"/>
              <a:t>Interventiemomenten </a:t>
            </a:r>
            <a:r>
              <a:rPr lang="nl-NL" sz="1200" dirty="0" smtClean="0"/>
              <a:t>RWS</a:t>
            </a:r>
          </a:p>
        </p:txBody>
      </p:sp>
      <p:sp>
        <p:nvSpPr>
          <p:cNvPr id="33" name="Tekstvak 32"/>
          <p:cNvSpPr txBox="1"/>
          <p:nvPr/>
        </p:nvSpPr>
        <p:spPr>
          <a:xfrm>
            <a:off x="5876268" y="1686268"/>
            <a:ext cx="5679233" cy="2677656"/>
          </a:xfrm>
          <a:prstGeom prst="rect">
            <a:avLst/>
          </a:prstGeom>
          <a:solidFill>
            <a:schemeClr val="accent1">
              <a:lumMod val="20000"/>
              <a:lumOff val="80000"/>
            </a:schemeClr>
          </a:solidFill>
          <a:ln>
            <a:solidFill>
              <a:schemeClr val="accent6"/>
            </a:solidFill>
          </a:ln>
        </p:spPr>
        <p:txBody>
          <a:bodyPr wrap="square" rtlCol="0">
            <a:spAutoFit/>
          </a:bodyPr>
          <a:lstStyle/>
          <a:p>
            <a:r>
              <a:rPr lang="nl-NL" dirty="0" smtClean="0"/>
              <a:t>Bestaande informatie, o.a.</a:t>
            </a:r>
          </a:p>
          <a:p>
            <a:r>
              <a:rPr lang="nl-NL" sz="1200" dirty="0" smtClean="0"/>
              <a:t>Bijlage A 2.2 -&gt; Decompositie tunnel</a:t>
            </a:r>
          </a:p>
          <a:p>
            <a:r>
              <a:rPr lang="nl-NL" sz="1200" dirty="0" smtClean="0"/>
              <a:t>Bijlage </a:t>
            </a:r>
            <a:r>
              <a:rPr lang="nl-NL" sz="1200" dirty="0"/>
              <a:t>A 3.1 </a:t>
            </a:r>
            <a:r>
              <a:rPr lang="nl-NL" sz="1200" dirty="0" smtClean="0"/>
              <a:t>-&gt; Instandhoudingsadvies tunnels</a:t>
            </a:r>
            <a:endParaRPr lang="nl-NL" sz="1200" dirty="0"/>
          </a:p>
          <a:p>
            <a:r>
              <a:rPr lang="nl-NL" sz="1200" dirty="0" smtClean="0"/>
              <a:t>Bijlage </a:t>
            </a:r>
            <a:r>
              <a:rPr lang="nl-NL" sz="1200" dirty="0"/>
              <a:t>A 3.1 </a:t>
            </a:r>
            <a:r>
              <a:rPr lang="nl-NL" sz="1200" dirty="0" smtClean="0"/>
              <a:t>-&gt; NEN </a:t>
            </a:r>
            <a:r>
              <a:rPr lang="nl-NL" sz="1200" dirty="0"/>
              <a:t>2767 Inspectie Roertunnel deelinstallaties </a:t>
            </a:r>
          </a:p>
          <a:p>
            <a:r>
              <a:rPr lang="nl-NL" sz="1200" dirty="0"/>
              <a:t>Bijlage A 3.1 </a:t>
            </a:r>
            <a:r>
              <a:rPr lang="nl-NL" sz="1200" dirty="0" smtClean="0"/>
              <a:t>-&gt; </a:t>
            </a:r>
            <a:r>
              <a:rPr lang="nl-NL" sz="1200" dirty="0" err="1" smtClean="0"/>
              <a:t>Toestandinspectie</a:t>
            </a:r>
            <a:r>
              <a:rPr lang="nl-NL" sz="1200" dirty="0" smtClean="0"/>
              <a:t> </a:t>
            </a:r>
            <a:r>
              <a:rPr lang="nl-NL" sz="1200" dirty="0"/>
              <a:t>A73 tunnels </a:t>
            </a:r>
            <a:r>
              <a:rPr lang="nl-NL" sz="1200" dirty="0" smtClean="0"/>
              <a:t>2018 civiel</a:t>
            </a:r>
          </a:p>
          <a:p>
            <a:r>
              <a:rPr lang="nl-NL" sz="1200" dirty="0"/>
              <a:t>Bijlage A 3.2 </a:t>
            </a:r>
            <a:r>
              <a:rPr lang="nl-NL" sz="1200" dirty="0" smtClean="0"/>
              <a:t>-&gt; Onderhoudsjaarplan tunnels</a:t>
            </a:r>
          </a:p>
          <a:p>
            <a:r>
              <a:rPr lang="nl-NL" sz="1200" dirty="0"/>
              <a:t>Bijlage A 3.2 </a:t>
            </a:r>
            <a:r>
              <a:rPr lang="nl-NL" sz="1200" dirty="0" smtClean="0"/>
              <a:t>-&gt; Onderhoudsregime </a:t>
            </a:r>
            <a:r>
              <a:rPr lang="nl-NL" sz="1200" dirty="0"/>
              <a:t>TTI (onderhoudsbladen</a:t>
            </a:r>
            <a:r>
              <a:rPr lang="nl-NL" sz="1200" dirty="0" smtClean="0"/>
              <a:t>)</a:t>
            </a:r>
          </a:p>
          <a:p>
            <a:r>
              <a:rPr lang="nl-NL" sz="1200" dirty="0"/>
              <a:t>Bijlage A 3.2 </a:t>
            </a:r>
            <a:r>
              <a:rPr lang="nl-NL" sz="1200" dirty="0" smtClean="0"/>
              <a:t>-&gt; </a:t>
            </a:r>
            <a:r>
              <a:rPr lang="nl-NL" sz="1200" dirty="0" err="1" smtClean="0"/>
              <a:t>Remplace</a:t>
            </a:r>
            <a:r>
              <a:rPr lang="nl-NL" sz="1200" dirty="0" smtClean="0"/>
              <a:t> overzicht</a:t>
            </a:r>
          </a:p>
          <a:p>
            <a:r>
              <a:rPr lang="nl-NL" dirty="0"/>
              <a:t>Kaders, o.a.</a:t>
            </a:r>
          </a:p>
          <a:p>
            <a:r>
              <a:rPr lang="nl-NL" sz="1200" dirty="0"/>
              <a:t>Bijlage A 3.1 -&gt; Handreiking toestandsrapportages </a:t>
            </a:r>
          </a:p>
          <a:p>
            <a:r>
              <a:rPr lang="nl-NL" sz="1200" dirty="0"/>
              <a:t>Bijlage A 3.1 -&gt; Toelichting toestandsrapportage</a:t>
            </a:r>
          </a:p>
          <a:p>
            <a:r>
              <a:rPr lang="nl-NL" sz="1200" dirty="0"/>
              <a:t>Bijlage A 3.1 -&gt; Format toestandsrapportages versie</a:t>
            </a:r>
          </a:p>
          <a:p>
            <a:r>
              <a:rPr lang="nl-NL" sz="1200" dirty="0"/>
              <a:t>Bijlage A 3.2 -&gt; Instandhoudingsplan (IHP) Tunnels A73 </a:t>
            </a:r>
            <a:r>
              <a:rPr lang="nl-NL" sz="1200" dirty="0" smtClean="0"/>
              <a:t>V1.0</a:t>
            </a:r>
          </a:p>
        </p:txBody>
      </p:sp>
      <p:sp>
        <p:nvSpPr>
          <p:cNvPr id="34" name="Tekstvak 33"/>
          <p:cNvSpPr txBox="1"/>
          <p:nvPr/>
        </p:nvSpPr>
        <p:spPr>
          <a:xfrm>
            <a:off x="5876268" y="4702967"/>
            <a:ext cx="5679233" cy="1384995"/>
          </a:xfrm>
          <a:prstGeom prst="rect">
            <a:avLst/>
          </a:prstGeom>
          <a:solidFill>
            <a:schemeClr val="accent1">
              <a:lumMod val="20000"/>
              <a:lumOff val="80000"/>
            </a:schemeClr>
          </a:solidFill>
          <a:ln>
            <a:solidFill>
              <a:schemeClr val="accent6"/>
            </a:solidFill>
          </a:ln>
        </p:spPr>
        <p:txBody>
          <a:bodyPr wrap="square" rtlCol="0">
            <a:spAutoFit/>
          </a:bodyPr>
          <a:lstStyle/>
          <a:p>
            <a:r>
              <a:rPr lang="nl-NL" dirty="0"/>
              <a:t>Bestaande informatie, o.a.</a:t>
            </a:r>
          </a:p>
          <a:p>
            <a:r>
              <a:rPr lang="nl-NL" sz="1200" dirty="0" smtClean="0"/>
              <a:t>Bijlage </a:t>
            </a:r>
            <a:r>
              <a:rPr lang="nl-NL" sz="1200" dirty="0"/>
              <a:t>A 2.2 -&gt; </a:t>
            </a:r>
            <a:r>
              <a:rPr lang="en-US" sz="1200" dirty="0"/>
              <a:t>A73 plan Cybersecurity 2020</a:t>
            </a:r>
          </a:p>
          <a:p>
            <a:r>
              <a:rPr lang="nl-NL" dirty="0" smtClean="0"/>
              <a:t>Kaders, o.a.</a:t>
            </a:r>
          </a:p>
          <a:p>
            <a:r>
              <a:rPr lang="nl-NL" sz="1200" dirty="0" smtClean="0"/>
              <a:t>Bijlage </a:t>
            </a:r>
            <a:r>
              <a:rPr lang="nl-NL" sz="1200" dirty="0"/>
              <a:t>V </a:t>
            </a:r>
            <a:r>
              <a:rPr lang="nl-NL" sz="1200" dirty="0" smtClean="0"/>
              <a:t>	-&gt; </a:t>
            </a:r>
            <a:r>
              <a:rPr lang="nl-NL" sz="1200" dirty="0"/>
              <a:t>Cyber security </a:t>
            </a:r>
            <a:r>
              <a:rPr lang="nl-NL" sz="1200" dirty="0" smtClean="0"/>
              <a:t>richtlijnen</a:t>
            </a:r>
          </a:p>
          <a:p>
            <a:r>
              <a:rPr lang="nl-NL" sz="1200" dirty="0"/>
              <a:t>Bijlage </a:t>
            </a:r>
            <a:r>
              <a:rPr lang="nl-NL" sz="1200" dirty="0" smtClean="0"/>
              <a:t>AG 	-&gt; Leidraad </a:t>
            </a:r>
            <a:r>
              <a:rPr lang="nl-NL" sz="1200" dirty="0"/>
              <a:t>Operationele </a:t>
            </a:r>
            <a:r>
              <a:rPr lang="nl-NL" sz="1200" dirty="0" smtClean="0"/>
              <a:t>tunnelbeheerprocessen (LTS): </a:t>
            </a:r>
          </a:p>
          <a:p>
            <a:r>
              <a:rPr lang="nl-NL" sz="1200" dirty="0" smtClean="0"/>
              <a:t>	(Change, Configuratie, </a:t>
            </a:r>
            <a:r>
              <a:rPr lang="nl-NL" sz="1200" dirty="0" err="1" smtClean="0"/>
              <a:t>Problem</a:t>
            </a:r>
            <a:r>
              <a:rPr lang="nl-NL" sz="1200" dirty="0" smtClean="0"/>
              <a:t> en Incident Management)</a:t>
            </a:r>
            <a:endParaRPr lang="nl-NL" sz="1200" dirty="0"/>
          </a:p>
        </p:txBody>
      </p:sp>
      <p:pic>
        <p:nvPicPr>
          <p:cNvPr id="35" name="Afbeelding 34"/>
          <p:cNvPicPr>
            <a:picLocks noChangeAspect="1"/>
          </p:cNvPicPr>
          <p:nvPr/>
        </p:nvPicPr>
        <p:blipFill>
          <a:blip r:embed="rId2"/>
          <a:stretch>
            <a:fillRect/>
          </a:stretch>
        </p:blipFill>
        <p:spPr>
          <a:xfrm>
            <a:off x="751973" y="3030525"/>
            <a:ext cx="3858581" cy="2233301"/>
          </a:xfrm>
          <a:prstGeom prst="rect">
            <a:avLst/>
          </a:prstGeom>
        </p:spPr>
      </p:pic>
      <p:sp>
        <p:nvSpPr>
          <p:cNvPr id="36" name="Pijl-omlaag 35"/>
          <p:cNvSpPr/>
          <p:nvPr/>
        </p:nvSpPr>
        <p:spPr>
          <a:xfrm rot="16200000">
            <a:off x="5136884" y="1871009"/>
            <a:ext cx="241302" cy="12374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4" name="Tekstvak 13"/>
          <p:cNvSpPr txBox="1"/>
          <p:nvPr/>
        </p:nvSpPr>
        <p:spPr>
          <a:xfrm>
            <a:off x="756608" y="5501405"/>
            <a:ext cx="3882191" cy="461665"/>
          </a:xfrm>
          <a:prstGeom prst="rect">
            <a:avLst/>
          </a:prstGeom>
          <a:solidFill>
            <a:srgbClr val="33CC33"/>
          </a:solidFill>
          <a:ln>
            <a:solidFill>
              <a:schemeClr val="accent6"/>
            </a:solidFill>
          </a:ln>
        </p:spPr>
        <p:txBody>
          <a:bodyPr wrap="square" rtlCol="0">
            <a:spAutoFit/>
          </a:bodyPr>
          <a:lstStyle/>
          <a:p>
            <a:pPr marL="171450" indent="-171450">
              <a:buFontTx/>
              <a:buChar char="-"/>
            </a:pPr>
            <a:r>
              <a:rPr lang="nl-NL" sz="1200" dirty="0" smtClean="0"/>
              <a:t>Cyber security</a:t>
            </a:r>
          </a:p>
          <a:p>
            <a:pPr marL="171450" indent="-171450">
              <a:buFontTx/>
              <a:buChar char="-"/>
            </a:pPr>
            <a:r>
              <a:rPr lang="nl-NL" sz="1200" dirty="0" smtClean="0"/>
              <a:t>Tunnelbeheer-processen</a:t>
            </a:r>
          </a:p>
        </p:txBody>
      </p:sp>
      <p:sp>
        <p:nvSpPr>
          <p:cNvPr id="16" name="Pijl-omlaag 15"/>
          <p:cNvSpPr/>
          <p:nvPr/>
        </p:nvSpPr>
        <p:spPr>
          <a:xfrm rot="16200000">
            <a:off x="5151004" y="5113501"/>
            <a:ext cx="241302" cy="12374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9722475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txBox="1">
            <a:spLocks/>
          </p:cNvSpPr>
          <p:nvPr/>
        </p:nvSpPr>
        <p:spPr bwMode="auto">
          <a:xfrm>
            <a:off x="1804987" y="349568"/>
            <a:ext cx="8402638"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defRPr>
            </a:lvl2pPr>
            <a:lvl3pPr algn="l" rtl="0" eaLnBrk="0" fontAlgn="base" hangingPunct="0">
              <a:spcBef>
                <a:spcPct val="0"/>
              </a:spcBef>
              <a:spcAft>
                <a:spcPct val="0"/>
              </a:spcAft>
              <a:defRPr sz="2600">
                <a:solidFill>
                  <a:srgbClr val="007BC7"/>
                </a:solidFill>
                <a:latin typeface="Verdana" pitchFamily="34" charset="0"/>
              </a:defRPr>
            </a:lvl3pPr>
            <a:lvl4pPr algn="l" rtl="0" eaLnBrk="0" fontAlgn="base" hangingPunct="0">
              <a:spcBef>
                <a:spcPct val="0"/>
              </a:spcBef>
              <a:spcAft>
                <a:spcPct val="0"/>
              </a:spcAft>
              <a:defRPr sz="2600">
                <a:solidFill>
                  <a:srgbClr val="007BC7"/>
                </a:solidFill>
                <a:latin typeface="Verdana" pitchFamily="34" charset="0"/>
              </a:defRPr>
            </a:lvl4pPr>
            <a:lvl5pPr algn="l" rtl="0" eaLnBrk="0" fontAlgn="base" hangingPunct="0">
              <a:spcBef>
                <a:spcPct val="0"/>
              </a:spcBef>
              <a:spcAft>
                <a:spcPct val="0"/>
              </a:spcAft>
              <a:defRPr sz="2600">
                <a:solidFill>
                  <a:srgbClr val="007BC7"/>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pPr eaLnBrk="1" hangingPunct="1">
              <a:defRPr/>
            </a:pPr>
            <a:r>
              <a:rPr lang="nl-NL" altLang="nl-NL" kern="0" dirty="0"/>
              <a:t>Techniek </a:t>
            </a:r>
            <a:r>
              <a:rPr lang="nl-NL" altLang="nl-NL" kern="0" dirty="0" smtClean="0"/>
              <a:t>					MJO – 7/7</a:t>
            </a:r>
            <a:endParaRPr lang="nl-NL" altLang="nl-NL" kern="0" dirty="0"/>
          </a:p>
        </p:txBody>
      </p:sp>
      <p:sp>
        <p:nvSpPr>
          <p:cNvPr id="33795" name="Tijdelijke aanduiding voor inhoud 2"/>
          <p:cNvSpPr>
            <a:spLocks noGrp="1"/>
          </p:cNvSpPr>
          <p:nvPr>
            <p:ph idx="1"/>
          </p:nvPr>
        </p:nvSpPr>
        <p:spPr>
          <a:xfrm>
            <a:off x="1804989" y="1314451"/>
            <a:ext cx="9530882" cy="4638675"/>
          </a:xfrm>
        </p:spPr>
        <p:txBody>
          <a:bodyPr/>
          <a:lstStyle/>
          <a:p>
            <a:pPr marL="0" indent="0">
              <a:buNone/>
              <a:defRPr/>
            </a:pPr>
            <a:r>
              <a:rPr lang="en-US" altLang="nl-NL" b="1" dirty="0" err="1" smtClean="0"/>
              <a:t>Vraagspecificatie</a:t>
            </a:r>
            <a:r>
              <a:rPr lang="en-US" altLang="nl-NL" b="1" dirty="0" smtClean="0"/>
              <a:t> </a:t>
            </a:r>
            <a:r>
              <a:rPr lang="en-US" altLang="nl-NL" b="1" dirty="0" err="1" smtClean="0"/>
              <a:t>Proces</a:t>
            </a:r>
            <a:r>
              <a:rPr lang="en-US" altLang="nl-NL" b="1" dirty="0" smtClean="0"/>
              <a:t> (</a:t>
            </a:r>
            <a:r>
              <a:rPr lang="en-US" altLang="nl-NL" b="1" dirty="0"/>
              <a:t>VSP) </a:t>
            </a:r>
            <a:r>
              <a:rPr lang="en-US" altLang="nl-NL" b="1" dirty="0" smtClean="0"/>
              <a:t>– “</a:t>
            </a:r>
            <a:r>
              <a:rPr lang="en-US" altLang="nl-NL" b="1" dirty="0" err="1" smtClean="0"/>
              <a:t>Beheer</a:t>
            </a:r>
            <a:r>
              <a:rPr lang="en-US" altLang="nl-NL" b="1" dirty="0" smtClean="0"/>
              <a:t> </a:t>
            </a:r>
            <a:r>
              <a:rPr lang="en-US" altLang="nl-NL" b="1" dirty="0" err="1" smtClean="0"/>
              <a:t>Areaalgegevens</a:t>
            </a:r>
            <a:r>
              <a:rPr lang="en-US" altLang="nl-NL" b="1" dirty="0" smtClean="0"/>
              <a:t> en BMS”</a:t>
            </a:r>
            <a:endParaRPr lang="en-US" altLang="nl-NL" b="1" dirty="0"/>
          </a:p>
          <a:p>
            <a:pPr marL="0" indent="0">
              <a:buNone/>
              <a:defRPr/>
            </a:pPr>
            <a:endParaRPr lang="en-US" altLang="nl-NL" b="1" dirty="0" smtClean="0"/>
          </a:p>
          <a:p>
            <a:pPr marL="457200" lvl="1" indent="0">
              <a:spcBef>
                <a:spcPct val="50000"/>
              </a:spcBef>
              <a:buNone/>
            </a:pPr>
            <a:endParaRPr lang="en-US" altLang="nl-NL" sz="1600" dirty="0"/>
          </a:p>
          <a:p>
            <a:pPr marL="0" indent="0">
              <a:buNone/>
              <a:defRPr/>
            </a:pPr>
            <a:endParaRPr lang="en-US" altLang="nl-NL" b="1" dirty="0" smtClean="0"/>
          </a:p>
        </p:txBody>
      </p:sp>
      <p:sp>
        <p:nvSpPr>
          <p:cNvPr id="4" name="Tijdelijke aanduiding voor voettekst 1"/>
          <p:cNvSpPr txBox="1">
            <a:spLocks/>
          </p:cNvSpPr>
          <p:nvPr/>
        </p:nvSpPr>
        <p:spPr bwMode="auto">
          <a:xfrm>
            <a:off x="7978776" y="6460491"/>
            <a:ext cx="2416175"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25"/>
              </a:spcBef>
              <a:buFont typeface="Arial" panose="020B0604020202020204" pitchFamily="34" charset="0"/>
              <a:buChar char="•"/>
              <a:defRPr>
                <a:solidFill>
                  <a:srgbClr val="000000"/>
                </a:solidFill>
                <a:latin typeface="Verdana" panose="020B0604030504040204" pitchFamily="34" charset="0"/>
              </a:defRPr>
            </a:lvl1pPr>
            <a:lvl2pPr marL="741363" indent="-284163" eaLnBrk="0" hangingPunct="0">
              <a:spcBef>
                <a:spcPts val="425"/>
              </a:spcBef>
              <a:buFont typeface="Verdana" panose="020B0604030504040204" pitchFamily="34" charset="0"/>
              <a:buChar char="–"/>
              <a:defRPr>
                <a:solidFill>
                  <a:srgbClr val="000000"/>
                </a:solidFill>
                <a:latin typeface="Verdana" panose="020B0604030504040204" pitchFamily="34" charset="0"/>
              </a:defRPr>
            </a:lvl2pPr>
            <a:lvl3pPr marL="965200" indent="-342900" eaLnBrk="0" hangingPunct="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eaLnBrk="0" hangingPunct="0">
              <a:spcBef>
                <a:spcPct val="5000"/>
              </a:spcBef>
              <a:buFont typeface="Verdana" panose="020B0604030504040204" pitchFamily="34" charset="0"/>
              <a:defRPr sz="2200">
                <a:solidFill>
                  <a:srgbClr val="000000"/>
                </a:solidFill>
                <a:latin typeface="Verdana" panose="020B0604030504040204" pitchFamily="34" charset="0"/>
              </a:defRPr>
            </a:lvl4pPr>
            <a:lvl5pPr marL="1631950" indent="-285750" eaLnBrk="0" hangingPunct="0">
              <a:spcBef>
                <a:spcPts val="425"/>
              </a:spcBef>
              <a:buFont typeface="Verdana" panose="020B0604030504040204" pitchFamily="34" charset="0"/>
              <a:buChar char="–"/>
              <a:defRPr>
                <a:solidFill>
                  <a:srgbClr val="000000"/>
                </a:solidFill>
                <a:latin typeface="Verdana" panose="020B0604030504040204" pitchFamily="34" charset="0"/>
              </a:defRPr>
            </a:lvl5pPr>
            <a:lvl6pPr marL="20891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5463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0035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4607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eaLnBrk="1" hangingPunct="1">
              <a:spcBef>
                <a:spcPct val="0"/>
              </a:spcBef>
              <a:buFontTx/>
              <a:buNone/>
            </a:pPr>
            <a:r>
              <a:rPr lang="nl-NL" altLang="nl-NL" sz="1000" dirty="0" err="1">
                <a:solidFill>
                  <a:schemeClr val="tx1"/>
                </a:solidFill>
              </a:rPr>
              <a:t>VenR</a:t>
            </a:r>
            <a:r>
              <a:rPr lang="nl-NL" altLang="nl-NL" sz="1000" dirty="0">
                <a:solidFill>
                  <a:schemeClr val="tx1"/>
                </a:solidFill>
              </a:rPr>
              <a:t> project A73 tunnels</a:t>
            </a:r>
          </a:p>
        </p:txBody>
      </p:sp>
      <p:sp>
        <p:nvSpPr>
          <p:cNvPr id="14" name="Tekstvak 13"/>
          <p:cNvSpPr txBox="1"/>
          <p:nvPr/>
        </p:nvSpPr>
        <p:spPr>
          <a:xfrm>
            <a:off x="622301" y="1688756"/>
            <a:ext cx="5063152" cy="4062651"/>
          </a:xfrm>
          <a:prstGeom prst="rect">
            <a:avLst/>
          </a:prstGeom>
          <a:solidFill>
            <a:srgbClr val="CCFF99"/>
          </a:solidFill>
          <a:ln>
            <a:solidFill>
              <a:schemeClr val="accent6"/>
            </a:solidFill>
          </a:ln>
        </p:spPr>
        <p:txBody>
          <a:bodyPr wrap="square" rtlCol="0">
            <a:spAutoFit/>
          </a:bodyPr>
          <a:lstStyle/>
          <a:p>
            <a:r>
              <a:rPr lang="nl-NL" dirty="0" smtClean="0"/>
              <a:t>Vraagspecificatie Proces – </a:t>
            </a:r>
            <a:r>
              <a:rPr lang="nl-NL" dirty="0" err="1" smtClean="0"/>
              <a:t>Hfst</a:t>
            </a:r>
            <a:r>
              <a:rPr lang="nl-NL" dirty="0" smtClean="0"/>
              <a:t> 5 (TM)</a:t>
            </a:r>
          </a:p>
          <a:p>
            <a:endParaRPr lang="nl-NL" sz="1200" dirty="0" smtClean="0"/>
          </a:p>
          <a:p>
            <a:endParaRPr lang="nl-NL" sz="1200" dirty="0"/>
          </a:p>
          <a:p>
            <a:endParaRPr lang="nl-NL" sz="1200" dirty="0" smtClean="0"/>
          </a:p>
          <a:p>
            <a:endParaRPr lang="nl-NL" sz="1200" dirty="0"/>
          </a:p>
          <a:p>
            <a:endParaRPr lang="nl-NL" sz="1200" dirty="0" smtClean="0"/>
          </a:p>
          <a:p>
            <a:endParaRPr lang="nl-NL" sz="1200" dirty="0"/>
          </a:p>
          <a:p>
            <a:endParaRPr lang="nl-NL" sz="1200" dirty="0" smtClean="0"/>
          </a:p>
          <a:p>
            <a:endParaRPr lang="nl-NL" sz="1200" dirty="0"/>
          </a:p>
          <a:p>
            <a:endParaRPr lang="nl-NL" sz="1200" dirty="0" smtClean="0"/>
          </a:p>
          <a:p>
            <a:endParaRPr lang="nl-NL" sz="1200" dirty="0"/>
          </a:p>
          <a:p>
            <a:endParaRPr lang="nl-NL" sz="1200" dirty="0" smtClean="0"/>
          </a:p>
          <a:p>
            <a:endParaRPr lang="nl-NL" sz="1200" dirty="0"/>
          </a:p>
          <a:p>
            <a:endParaRPr lang="nl-NL" sz="1200" dirty="0" smtClean="0"/>
          </a:p>
          <a:p>
            <a:endParaRPr lang="nl-NL" sz="1200" dirty="0"/>
          </a:p>
          <a:p>
            <a:endParaRPr lang="nl-NL" sz="1200" dirty="0" smtClean="0"/>
          </a:p>
          <a:p>
            <a:endParaRPr lang="nl-NL" sz="1200" dirty="0"/>
          </a:p>
          <a:p>
            <a:endParaRPr lang="nl-NL" sz="1200" dirty="0" smtClean="0"/>
          </a:p>
          <a:p>
            <a:endParaRPr lang="nl-NL" sz="1200" dirty="0" smtClean="0"/>
          </a:p>
          <a:p>
            <a:endParaRPr lang="nl-NL" sz="1200" dirty="0"/>
          </a:p>
          <a:p>
            <a:endParaRPr lang="nl-NL" sz="1200" dirty="0" smtClean="0"/>
          </a:p>
        </p:txBody>
      </p:sp>
      <p:sp>
        <p:nvSpPr>
          <p:cNvPr id="15" name="Tekstvak 14"/>
          <p:cNvSpPr txBox="1"/>
          <p:nvPr/>
        </p:nvSpPr>
        <p:spPr>
          <a:xfrm>
            <a:off x="756040" y="3380797"/>
            <a:ext cx="4108321" cy="1231106"/>
          </a:xfrm>
          <a:prstGeom prst="rect">
            <a:avLst/>
          </a:prstGeom>
          <a:solidFill>
            <a:srgbClr val="33CC33"/>
          </a:solidFill>
          <a:ln>
            <a:solidFill>
              <a:schemeClr val="accent6"/>
            </a:solidFill>
          </a:ln>
        </p:spPr>
        <p:txBody>
          <a:bodyPr wrap="square" rtlCol="0">
            <a:spAutoFit/>
          </a:bodyPr>
          <a:lstStyle/>
          <a:p>
            <a:r>
              <a:rPr lang="nl-NL" sz="1400" dirty="0" smtClean="0"/>
              <a:t>Vastleggen in BMS (Ultimo), o.a.</a:t>
            </a:r>
          </a:p>
          <a:p>
            <a:pPr marL="171450" indent="-171450">
              <a:buFontTx/>
              <a:buChar char="-"/>
            </a:pPr>
            <a:r>
              <a:rPr lang="nl-NL" sz="1200" dirty="0" smtClean="0"/>
              <a:t>Uitgevoerde testen, inspecties, e.d.</a:t>
            </a:r>
          </a:p>
          <a:p>
            <a:pPr marL="171450" indent="-171450">
              <a:buFontTx/>
              <a:buChar char="-"/>
            </a:pPr>
            <a:r>
              <a:rPr lang="nl-NL" sz="1200" dirty="0" smtClean="0"/>
              <a:t>Storingen</a:t>
            </a:r>
          </a:p>
          <a:p>
            <a:pPr marL="171450" indent="-171450">
              <a:buFontTx/>
              <a:buChar char="-"/>
            </a:pPr>
            <a:r>
              <a:rPr lang="nl-NL" sz="1200" dirty="0" smtClean="0"/>
              <a:t>Vervangen onderdelen</a:t>
            </a:r>
          </a:p>
          <a:p>
            <a:pPr marL="171450" indent="-171450">
              <a:buFontTx/>
              <a:buChar char="-"/>
            </a:pPr>
            <a:r>
              <a:rPr lang="nl-NL" sz="1200" dirty="0" smtClean="0"/>
              <a:t>Voorraad reserveonderdelen</a:t>
            </a:r>
          </a:p>
          <a:p>
            <a:pPr marL="171450" indent="-171450">
              <a:buFontTx/>
              <a:buChar char="-"/>
            </a:pPr>
            <a:r>
              <a:rPr lang="nl-NL" sz="1200" dirty="0" err="1" smtClean="0"/>
              <a:t>Keuringsplichtige</a:t>
            </a:r>
            <a:r>
              <a:rPr lang="nl-NL" sz="1200" dirty="0" smtClean="0"/>
              <a:t> delen</a:t>
            </a:r>
          </a:p>
        </p:txBody>
      </p:sp>
      <p:sp>
        <p:nvSpPr>
          <p:cNvPr id="16" name="Tekstvak 15"/>
          <p:cNvSpPr txBox="1"/>
          <p:nvPr/>
        </p:nvSpPr>
        <p:spPr>
          <a:xfrm>
            <a:off x="756039" y="2221812"/>
            <a:ext cx="4108322" cy="1046440"/>
          </a:xfrm>
          <a:prstGeom prst="rect">
            <a:avLst/>
          </a:prstGeom>
          <a:solidFill>
            <a:srgbClr val="33CC33"/>
          </a:solidFill>
          <a:ln>
            <a:solidFill>
              <a:schemeClr val="accent6"/>
            </a:solidFill>
          </a:ln>
        </p:spPr>
        <p:txBody>
          <a:bodyPr wrap="square" rtlCol="0">
            <a:spAutoFit/>
          </a:bodyPr>
          <a:lstStyle/>
          <a:p>
            <a:r>
              <a:rPr lang="nl-NL" sz="1400" dirty="0" smtClean="0"/>
              <a:t>Beheren areaalinformatie</a:t>
            </a:r>
          </a:p>
          <a:p>
            <a:pPr marL="171450" indent="-171450">
              <a:buFontTx/>
              <a:buChar char="-"/>
            </a:pPr>
            <a:r>
              <a:rPr lang="nl-NL" sz="1200" dirty="0" smtClean="0"/>
              <a:t>Softwarebeheer</a:t>
            </a:r>
          </a:p>
          <a:p>
            <a:pPr marL="171450" indent="-171450">
              <a:buFontTx/>
              <a:buChar char="-"/>
            </a:pPr>
            <a:r>
              <a:rPr lang="nl-NL" sz="1200" dirty="0" smtClean="0"/>
              <a:t>Tekeningenbeheer</a:t>
            </a:r>
          </a:p>
          <a:p>
            <a:pPr marL="171450" indent="-171450">
              <a:buFontTx/>
              <a:buChar char="-"/>
            </a:pPr>
            <a:r>
              <a:rPr lang="nl-NL" sz="1200" dirty="0" smtClean="0"/>
              <a:t>DISK</a:t>
            </a:r>
          </a:p>
          <a:p>
            <a:pPr marL="171450" indent="-171450">
              <a:buFontTx/>
              <a:buChar char="-"/>
            </a:pPr>
            <a:r>
              <a:rPr lang="nl-NL" sz="1200" dirty="0" smtClean="0"/>
              <a:t>GIS</a:t>
            </a:r>
          </a:p>
        </p:txBody>
      </p:sp>
      <p:sp>
        <p:nvSpPr>
          <p:cNvPr id="17" name="Tekstvak 16"/>
          <p:cNvSpPr txBox="1"/>
          <p:nvPr/>
        </p:nvSpPr>
        <p:spPr>
          <a:xfrm>
            <a:off x="6699906" y="3089756"/>
            <a:ext cx="4113567" cy="1477328"/>
          </a:xfrm>
          <a:prstGeom prst="rect">
            <a:avLst/>
          </a:prstGeom>
          <a:solidFill>
            <a:schemeClr val="accent1">
              <a:lumMod val="20000"/>
              <a:lumOff val="80000"/>
            </a:schemeClr>
          </a:solidFill>
          <a:ln>
            <a:solidFill>
              <a:schemeClr val="accent6"/>
            </a:solidFill>
          </a:ln>
        </p:spPr>
        <p:txBody>
          <a:bodyPr wrap="square" rtlCol="0">
            <a:spAutoFit/>
          </a:bodyPr>
          <a:lstStyle/>
          <a:p>
            <a:r>
              <a:rPr lang="nl-NL" dirty="0" smtClean="0"/>
              <a:t>Bestaande informatie, o.a.</a:t>
            </a:r>
          </a:p>
          <a:p>
            <a:r>
              <a:rPr lang="nl-NL" sz="1200" dirty="0"/>
              <a:t>Bijlage A 2.2 -&gt; Overzichtslijst software</a:t>
            </a:r>
          </a:p>
          <a:p>
            <a:r>
              <a:rPr lang="nl-NL" sz="1200" dirty="0" smtClean="0"/>
              <a:t>Bijlage </a:t>
            </a:r>
            <a:r>
              <a:rPr lang="nl-NL" sz="1200" dirty="0"/>
              <a:t>A 3.2 </a:t>
            </a:r>
            <a:r>
              <a:rPr lang="nl-NL" sz="1200" dirty="0" smtClean="0"/>
              <a:t>-&gt; </a:t>
            </a:r>
            <a:r>
              <a:rPr lang="nl-NL" sz="1200" dirty="0" err="1" smtClean="0"/>
              <a:t>Keuringsplichtige</a:t>
            </a:r>
            <a:r>
              <a:rPr lang="nl-NL" sz="1200" dirty="0" smtClean="0"/>
              <a:t> delen</a:t>
            </a:r>
          </a:p>
          <a:p>
            <a:r>
              <a:rPr lang="nl-NL" sz="1200" dirty="0" smtClean="0"/>
              <a:t>Bijlage </a:t>
            </a:r>
            <a:r>
              <a:rPr lang="nl-NL" sz="1200" dirty="0"/>
              <a:t>A 3.2 </a:t>
            </a:r>
            <a:r>
              <a:rPr lang="nl-NL" sz="1200" dirty="0" smtClean="0"/>
              <a:t>-&gt; Reserveonderdelen</a:t>
            </a:r>
            <a:endParaRPr lang="nl-NL" sz="1200" dirty="0"/>
          </a:p>
          <a:p>
            <a:r>
              <a:rPr lang="nl-NL" sz="1200" dirty="0"/>
              <a:t>Bijlage A 3.2 </a:t>
            </a:r>
            <a:r>
              <a:rPr lang="nl-NL" sz="1200" dirty="0" smtClean="0"/>
              <a:t>-&gt; Vervangen onderdelen</a:t>
            </a:r>
          </a:p>
          <a:p>
            <a:r>
              <a:rPr lang="nl-NL" sz="1200" dirty="0"/>
              <a:t>Bijlage A 3.4 </a:t>
            </a:r>
            <a:r>
              <a:rPr lang="nl-NL" sz="1200" dirty="0" smtClean="0"/>
              <a:t>-&gt; Storingen </a:t>
            </a:r>
            <a:r>
              <a:rPr lang="nl-NL" sz="1200" dirty="0"/>
              <a:t>(</a:t>
            </a:r>
            <a:r>
              <a:rPr lang="nl-NL" sz="1200" dirty="0" smtClean="0"/>
              <a:t>Jaarrapportages)</a:t>
            </a:r>
          </a:p>
          <a:p>
            <a:endParaRPr lang="nl-NL" sz="1200" dirty="0" smtClean="0"/>
          </a:p>
        </p:txBody>
      </p:sp>
      <p:sp>
        <p:nvSpPr>
          <p:cNvPr id="20" name="Tekstvak 19"/>
          <p:cNvSpPr txBox="1"/>
          <p:nvPr/>
        </p:nvSpPr>
        <p:spPr>
          <a:xfrm>
            <a:off x="6699906" y="4579791"/>
            <a:ext cx="4113567" cy="923330"/>
          </a:xfrm>
          <a:prstGeom prst="rect">
            <a:avLst/>
          </a:prstGeom>
          <a:solidFill>
            <a:schemeClr val="accent1">
              <a:lumMod val="20000"/>
              <a:lumOff val="80000"/>
            </a:schemeClr>
          </a:solidFill>
          <a:ln>
            <a:solidFill>
              <a:schemeClr val="accent6"/>
            </a:solidFill>
          </a:ln>
        </p:spPr>
        <p:txBody>
          <a:bodyPr wrap="square" rtlCol="0">
            <a:spAutoFit/>
          </a:bodyPr>
          <a:lstStyle/>
          <a:p>
            <a:r>
              <a:rPr lang="nl-NL" dirty="0" smtClean="0"/>
              <a:t>Kaders, o.a.</a:t>
            </a:r>
          </a:p>
          <a:p>
            <a:r>
              <a:rPr lang="nl-NL" sz="1200" dirty="0"/>
              <a:t>Bijlage A </a:t>
            </a:r>
            <a:r>
              <a:rPr lang="nl-NL" sz="1200" dirty="0" smtClean="0"/>
              <a:t>2.2 -&gt; Softwarebeheer </a:t>
            </a:r>
            <a:r>
              <a:rPr lang="nl-NL" sz="1200" dirty="0"/>
              <a:t>RWS </a:t>
            </a:r>
            <a:r>
              <a:rPr lang="nl-NL" sz="1200" dirty="0" smtClean="0"/>
              <a:t>ZN</a:t>
            </a:r>
          </a:p>
          <a:p>
            <a:r>
              <a:rPr lang="nl-NL" sz="1200" dirty="0" smtClean="0"/>
              <a:t>Bijlage AU	  -&gt; Handleiding </a:t>
            </a:r>
            <a:r>
              <a:rPr lang="nl-NL" sz="1200" dirty="0" err="1" smtClean="0"/>
              <a:t>Meridian</a:t>
            </a:r>
            <a:endParaRPr lang="nl-NL" sz="1200" dirty="0"/>
          </a:p>
          <a:p>
            <a:endParaRPr lang="nl-NL" sz="1200" dirty="0"/>
          </a:p>
        </p:txBody>
      </p:sp>
      <p:sp>
        <p:nvSpPr>
          <p:cNvPr id="21" name="Tekstvak 20"/>
          <p:cNvSpPr txBox="1"/>
          <p:nvPr/>
        </p:nvSpPr>
        <p:spPr>
          <a:xfrm>
            <a:off x="6699906" y="1985409"/>
            <a:ext cx="4113567" cy="1107996"/>
          </a:xfrm>
          <a:prstGeom prst="rect">
            <a:avLst/>
          </a:prstGeom>
          <a:solidFill>
            <a:srgbClr val="CCFF99"/>
          </a:solidFill>
          <a:ln>
            <a:solidFill>
              <a:schemeClr val="accent6"/>
            </a:solidFill>
          </a:ln>
        </p:spPr>
        <p:txBody>
          <a:bodyPr wrap="square" rtlCol="0">
            <a:spAutoFit/>
          </a:bodyPr>
          <a:lstStyle/>
          <a:p>
            <a:r>
              <a:rPr lang="nl-NL" dirty="0" smtClean="0"/>
              <a:t>Bijlage B</a:t>
            </a:r>
          </a:p>
          <a:p>
            <a:r>
              <a:rPr lang="nl-NL" sz="1200" dirty="0" smtClean="0"/>
              <a:t>- Eisen m.b.t. beheer areaalinformatie</a:t>
            </a:r>
          </a:p>
          <a:p>
            <a:r>
              <a:rPr lang="nl-NL" sz="1200" dirty="0" smtClean="0"/>
              <a:t>- Toegang tot systemen</a:t>
            </a:r>
          </a:p>
          <a:p>
            <a:pPr marL="171450" indent="-171450">
              <a:buFontTx/>
              <a:buChar char="-"/>
            </a:pPr>
            <a:r>
              <a:rPr lang="nl-NL" sz="1200" dirty="0" smtClean="0"/>
              <a:t>Werkinstructie </a:t>
            </a:r>
            <a:r>
              <a:rPr lang="nl-NL" sz="1200" dirty="0"/>
              <a:t>Ultimo RWS </a:t>
            </a:r>
            <a:r>
              <a:rPr lang="nl-NL" sz="1200" dirty="0" smtClean="0"/>
              <a:t>Opdrachtnemers</a:t>
            </a:r>
          </a:p>
          <a:p>
            <a:pPr marL="171450" indent="-171450">
              <a:buFontTx/>
              <a:buChar char="-"/>
            </a:pPr>
            <a:r>
              <a:rPr lang="nl-NL" sz="1200" dirty="0" smtClean="0"/>
              <a:t>Areaal specifieke eisen</a:t>
            </a:r>
            <a:endParaRPr lang="nl-NL" sz="1200" dirty="0"/>
          </a:p>
        </p:txBody>
      </p:sp>
      <p:sp>
        <p:nvSpPr>
          <p:cNvPr id="24" name="Pijl-omlaag 23"/>
          <p:cNvSpPr/>
          <p:nvPr/>
        </p:nvSpPr>
        <p:spPr>
          <a:xfrm rot="16200000">
            <a:off x="6058478" y="3025762"/>
            <a:ext cx="241302" cy="63731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1083536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txBox="1">
            <a:spLocks/>
          </p:cNvSpPr>
          <p:nvPr/>
        </p:nvSpPr>
        <p:spPr bwMode="auto">
          <a:xfrm>
            <a:off x="1790699" y="288608"/>
            <a:ext cx="949101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defRPr>
            </a:lvl2pPr>
            <a:lvl3pPr algn="l" rtl="0" eaLnBrk="0" fontAlgn="base" hangingPunct="0">
              <a:spcBef>
                <a:spcPct val="0"/>
              </a:spcBef>
              <a:spcAft>
                <a:spcPct val="0"/>
              </a:spcAft>
              <a:defRPr sz="2600">
                <a:solidFill>
                  <a:srgbClr val="007BC7"/>
                </a:solidFill>
                <a:latin typeface="Verdana" pitchFamily="34" charset="0"/>
              </a:defRPr>
            </a:lvl3pPr>
            <a:lvl4pPr algn="l" rtl="0" eaLnBrk="0" fontAlgn="base" hangingPunct="0">
              <a:spcBef>
                <a:spcPct val="0"/>
              </a:spcBef>
              <a:spcAft>
                <a:spcPct val="0"/>
              </a:spcAft>
              <a:defRPr sz="2600">
                <a:solidFill>
                  <a:srgbClr val="007BC7"/>
                </a:solidFill>
                <a:latin typeface="Verdana" pitchFamily="34" charset="0"/>
              </a:defRPr>
            </a:lvl4pPr>
            <a:lvl5pPr algn="l" rtl="0" eaLnBrk="0" fontAlgn="base" hangingPunct="0">
              <a:spcBef>
                <a:spcPct val="0"/>
              </a:spcBef>
              <a:spcAft>
                <a:spcPct val="0"/>
              </a:spcAft>
              <a:defRPr sz="2600">
                <a:solidFill>
                  <a:srgbClr val="007BC7"/>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pPr eaLnBrk="1" hangingPunct="1">
              <a:defRPr/>
            </a:pPr>
            <a:r>
              <a:rPr lang="nl-NL" altLang="nl-NL" kern="0" dirty="0"/>
              <a:t>Techniek 					Activiteiten TTI - </a:t>
            </a:r>
            <a:r>
              <a:rPr lang="nl-NL" altLang="nl-NL" kern="0" dirty="0" smtClean="0"/>
              <a:t>1/5</a:t>
            </a:r>
            <a:endParaRPr lang="nl-NL" altLang="nl-NL" kern="0" dirty="0">
              <a:solidFill>
                <a:srgbClr val="FF0000"/>
              </a:solidFill>
            </a:endParaRPr>
          </a:p>
        </p:txBody>
      </p:sp>
      <p:sp>
        <p:nvSpPr>
          <p:cNvPr id="4" name="Tijdelijke aanduiding voor voettekst 1"/>
          <p:cNvSpPr txBox="1">
            <a:spLocks/>
          </p:cNvSpPr>
          <p:nvPr/>
        </p:nvSpPr>
        <p:spPr bwMode="auto">
          <a:xfrm>
            <a:off x="7978776" y="6460491"/>
            <a:ext cx="2416175"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25"/>
              </a:spcBef>
              <a:buFont typeface="Arial" panose="020B0604020202020204" pitchFamily="34" charset="0"/>
              <a:buChar char="•"/>
              <a:defRPr>
                <a:solidFill>
                  <a:srgbClr val="000000"/>
                </a:solidFill>
                <a:latin typeface="Verdana" panose="020B0604030504040204" pitchFamily="34" charset="0"/>
              </a:defRPr>
            </a:lvl1pPr>
            <a:lvl2pPr marL="741363" indent="-284163" eaLnBrk="0" hangingPunct="0">
              <a:spcBef>
                <a:spcPts val="425"/>
              </a:spcBef>
              <a:buFont typeface="Verdana" panose="020B0604030504040204" pitchFamily="34" charset="0"/>
              <a:buChar char="–"/>
              <a:defRPr>
                <a:solidFill>
                  <a:srgbClr val="000000"/>
                </a:solidFill>
                <a:latin typeface="Verdana" panose="020B0604030504040204" pitchFamily="34" charset="0"/>
              </a:defRPr>
            </a:lvl2pPr>
            <a:lvl3pPr marL="965200" indent="-342900" eaLnBrk="0" hangingPunct="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eaLnBrk="0" hangingPunct="0">
              <a:spcBef>
                <a:spcPct val="5000"/>
              </a:spcBef>
              <a:buFont typeface="Verdana" panose="020B0604030504040204" pitchFamily="34" charset="0"/>
              <a:defRPr sz="2200">
                <a:solidFill>
                  <a:srgbClr val="000000"/>
                </a:solidFill>
                <a:latin typeface="Verdana" panose="020B0604030504040204" pitchFamily="34" charset="0"/>
              </a:defRPr>
            </a:lvl4pPr>
            <a:lvl5pPr marL="1631950" indent="-285750" eaLnBrk="0" hangingPunct="0">
              <a:spcBef>
                <a:spcPts val="425"/>
              </a:spcBef>
              <a:buFont typeface="Verdana" panose="020B0604030504040204" pitchFamily="34" charset="0"/>
              <a:buChar char="–"/>
              <a:defRPr>
                <a:solidFill>
                  <a:srgbClr val="000000"/>
                </a:solidFill>
                <a:latin typeface="Verdana" panose="020B0604030504040204" pitchFamily="34" charset="0"/>
              </a:defRPr>
            </a:lvl5pPr>
            <a:lvl6pPr marL="20891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5463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0035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4607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eaLnBrk="1" hangingPunct="1">
              <a:spcBef>
                <a:spcPct val="0"/>
              </a:spcBef>
              <a:buFontTx/>
              <a:buNone/>
            </a:pPr>
            <a:r>
              <a:rPr lang="nl-NL" altLang="nl-NL" sz="1000" dirty="0" err="1">
                <a:solidFill>
                  <a:schemeClr val="tx1"/>
                </a:solidFill>
              </a:rPr>
              <a:t>VenR</a:t>
            </a:r>
            <a:r>
              <a:rPr lang="nl-NL" altLang="nl-NL" sz="1000" dirty="0">
                <a:solidFill>
                  <a:schemeClr val="tx1"/>
                </a:solidFill>
              </a:rPr>
              <a:t> project A73 tunnels</a:t>
            </a:r>
          </a:p>
        </p:txBody>
      </p:sp>
      <p:sp>
        <p:nvSpPr>
          <p:cNvPr id="6" name="Tijdelijke aanduiding voor inhoud 2"/>
          <p:cNvSpPr>
            <a:spLocks noGrp="1"/>
          </p:cNvSpPr>
          <p:nvPr>
            <p:ph idx="1"/>
          </p:nvPr>
        </p:nvSpPr>
        <p:spPr>
          <a:xfrm>
            <a:off x="1804989" y="1314451"/>
            <a:ext cx="8402637" cy="5017523"/>
          </a:xfrm>
        </p:spPr>
        <p:txBody>
          <a:bodyPr/>
          <a:lstStyle/>
          <a:p>
            <a:pPr marL="0" indent="0">
              <a:buNone/>
              <a:defRPr/>
            </a:pPr>
            <a:r>
              <a:rPr lang="en-US" altLang="nl-NL" b="1" dirty="0" err="1" smtClean="0"/>
              <a:t>Doel</a:t>
            </a:r>
            <a:r>
              <a:rPr lang="en-US" altLang="nl-NL" b="1" dirty="0" smtClean="0"/>
              <a:t> </a:t>
            </a:r>
            <a:r>
              <a:rPr lang="en-US" altLang="nl-NL" b="1" dirty="0" err="1" smtClean="0"/>
              <a:t>voorgeschreven</a:t>
            </a:r>
            <a:r>
              <a:rPr lang="en-US" altLang="nl-NL" b="1" dirty="0" smtClean="0"/>
              <a:t> </a:t>
            </a:r>
            <a:r>
              <a:rPr lang="en-US" altLang="nl-NL" b="1" dirty="0" err="1" smtClean="0"/>
              <a:t>activiteiten</a:t>
            </a:r>
            <a:r>
              <a:rPr lang="en-US" altLang="nl-NL" b="1" dirty="0" smtClean="0"/>
              <a:t> TTI </a:t>
            </a:r>
            <a:endParaRPr lang="en-US" altLang="nl-NL" b="1" dirty="0" smtClean="0">
              <a:solidFill>
                <a:srgbClr val="FF0000"/>
              </a:solidFill>
            </a:endParaRPr>
          </a:p>
          <a:p>
            <a:pPr lvl="1">
              <a:spcBef>
                <a:spcPct val="50000"/>
              </a:spcBef>
            </a:pPr>
            <a:r>
              <a:rPr lang="nl-NL" altLang="nl-NL" sz="1600" dirty="0" smtClean="0">
                <a:solidFill>
                  <a:schemeClr val="tx1"/>
                </a:solidFill>
              </a:rPr>
              <a:t>Invulling geven aan </a:t>
            </a:r>
            <a:r>
              <a:rPr lang="en-US" altLang="nl-NL" sz="1600" dirty="0" err="1" smtClean="0">
                <a:solidFill>
                  <a:schemeClr val="tx1"/>
                </a:solidFill>
              </a:rPr>
              <a:t>impactanalyse</a:t>
            </a:r>
            <a:r>
              <a:rPr lang="en-US" altLang="nl-NL" sz="1600" dirty="0" smtClean="0">
                <a:solidFill>
                  <a:schemeClr val="tx1"/>
                </a:solidFill>
              </a:rPr>
              <a:t> LTS </a:t>
            </a:r>
            <a:r>
              <a:rPr lang="en-US" altLang="nl-NL" sz="1600" dirty="0" err="1" smtClean="0">
                <a:solidFill>
                  <a:schemeClr val="tx1"/>
                </a:solidFill>
              </a:rPr>
              <a:t>vastgesteld</a:t>
            </a:r>
            <a:r>
              <a:rPr lang="en-US" altLang="nl-NL" sz="1600" dirty="0" smtClean="0">
                <a:solidFill>
                  <a:schemeClr val="tx1"/>
                </a:solidFill>
              </a:rPr>
              <a:t> </a:t>
            </a:r>
            <a:r>
              <a:rPr lang="en-US" altLang="nl-NL" sz="1600" dirty="0" err="1" smtClean="0">
                <a:solidFill>
                  <a:schemeClr val="tx1"/>
                </a:solidFill>
              </a:rPr>
              <a:t>december</a:t>
            </a:r>
            <a:r>
              <a:rPr lang="en-US" altLang="nl-NL" sz="1600" dirty="0" smtClean="0">
                <a:solidFill>
                  <a:schemeClr val="tx1"/>
                </a:solidFill>
              </a:rPr>
              <a:t> 2018, </a:t>
            </a:r>
            <a:r>
              <a:rPr lang="en-US" altLang="nl-NL" sz="1600" dirty="0" err="1" smtClean="0">
                <a:solidFill>
                  <a:schemeClr val="tx1"/>
                </a:solidFill>
              </a:rPr>
              <a:t>waarin</a:t>
            </a:r>
            <a:r>
              <a:rPr lang="en-US" altLang="nl-NL" sz="1600" dirty="0" smtClean="0">
                <a:solidFill>
                  <a:schemeClr val="tx1"/>
                </a:solidFill>
              </a:rPr>
              <a:t> is </a:t>
            </a:r>
            <a:r>
              <a:rPr lang="en-US" altLang="nl-NL" sz="1600" dirty="0" err="1" smtClean="0">
                <a:solidFill>
                  <a:schemeClr val="tx1"/>
                </a:solidFill>
              </a:rPr>
              <a:t>gewogen</a:t>
            </a:r>
            <a:r>
              <a:rPr lang="en-US" altLang="nl-NL" sz="1600" dirty="0" smtClean="0">
                <a:solidFill>
                  <a:schemeClr val="tx1"/>
                </a:solidFill>
              </a:rPr>
              <a:t>:</a:t>
            </a:r>
            <a:endParaRPr lang="nl-NL" altLang="nl-NL" sz="1600" dirty="0" smtClean="0">
              <a:solidFill>
                <a:schemeClr val="tx1"/>
              </a:solidFill>
            </a:endParaRPr>
          </a:p>
          <a:p>
            <a:pPr marL="1331913" lvl="3" indent="-342900">
              <a:spcBef>
                <a:spcPct val="50000"/>
              </a:spcBef>
              <a:buFont typeface="Arial" panose="020B0604020202020204" pitchFamily="34" charset="0"/>
              <a:buChar char="•"/>
            </a:pPr>
            <a:r>
              <a:rPr lang="nl-NL" altLang="nl-NL" sz="1600" dirty="0" smtClean="0">
                <a:solidFill>
                  <a:schemeClr val="tx1"/>
                </a:solidFill>
              </a:rPr>
              <a:t>Levensduur (end of life)</a:t>
            </a:r>
          </a:p>
          <a:p>
            <a:pPr marL="1331913" lvl="3" indent="-342900">
              <a:spcBef>
                <a:spcPct val="50000"/>
              </a:spcBef>
              <a:buFont typeface="Arial" panose="020B0604020202020204" pitchFamily="34" charset="0"/>
              <a:buChar char="•"/>
            </a:pPr>
            <a:r>
              <a:rPr lang="nl-NL" altLang="nl-NL" sz="1600" dirty="0" smtClean="0">
                <a:solidFill>
                  <a:schemeClr val="tx1"/>
                </a:solidFill>
              </a:rPr>
              <a:t>Service (end of service)</a:t>
            </a:r>
          </a:p>
          <a:p>
            <a:pPr marL="1331913" lvl="3" indent="-342900">
              <a:spcBef>
                <a:spcPct val="50000"/>
              </a:spcBef>
              <a:buFont typeface="Arial" panose="020B0604020202020204" pitchFamily="34" charset="0"/>
              <a:buChar char="•"/>
            </a:pPr>
            <a:r>
              <a:rPr lang="nl-NL" altLang="nl-NL" sz="1600" dirty="0" smtClean="0">
                <a:solidFill>
                  <a:schemeClr val="tx1"/>
                </a:solidFill>
              </a:rPr>
              <a:t>Toepassing LTS</a:t>
            </a:r>
          </a:p>
          <a:p>
            <a:pPr marL="1331913" lvl="3" indent="-342900">
              <a:spcBef>
                <a:spcPct val="50000"/>
              </a:spcBef>
              <a:buFont typeface="Arial" panose="020B0604020202020204" pitchFamily="34" charset="0"/>
              <a:buChar char="•"/>
            </a:pPr>
            <a:r>
              <a:rPr lang="nl-NL" altLang="nl-NL" sz="1600" dirty="0" smtClean="0">
                <a:solidFill>
                  <a:schemeClr val="tx1"/>
                </a:solidFill>
              </a:rPr>
              <a:t>Duurzaamheid</a:t>
            </a:r>
          </a:p>
          <a:p>
            <a:pPr marL="1331913" lvl="3" indent="-342900">
              <a:spcBef>
                <a:spcPct val="50000"/>
              </a:spcBef>
              <a:buFont typeface="Arial" panose="020B0604020202020204" pitchFamily="34" charset="0"/>
              <a:buChar char="•"/>
            </a:pPr>
            <a:r>
              <a:rPr lang="nl-NL" altLang="nl-NL" sz="1600" dirty="0" smtClean="0">
                <a:solidFill>
                  <a:schemeClr val="tx1"/>
                </a:solidFill>
              </a:rPr>
              <a:t>Profiel van Vrije Ruimte</a:t>
            </a:r>
          </a:p>
          <a:p>
            <a:pPr marL="1331913" lvl="3" indent="-342900">
              <a:spcBef>
                <a:spcPct val="50000"/>
              </a:spcBef>
              <a:buFont typeface="Arial" panose="020B0604020202020204" pitchFamily="34" charset="0"/>
              <a:buChar char="•"/>
            </a:pPr>
            <a:r>
              <a:rPr lang="nl-NL" altLang="nl-NL" sz="1600" dirty="0" smtClean="0">
                <a:solidFill>
                  <a:schemeClr val="tx1"/>
                </a:solidFill>
              </a:rPr>
              <a:t>Blokverkeer.</a:t>
            </a:r>
          </a:p>
          <a:p>
            <a:pPr lvl="3">
              <a:spcBef>
                <a:spcPct val="50000"/>
              </a:spcBef>
            </a:pPr>
            <a:r>
              <a:rPr lang="nl-NL" altLang="nl-NL" sz="1600" dirty="0" smtClean="0">
                <a:solidFill>
                  <a:schemeClr val="tx1"/>
                </a:solidFill>
              </a:rPr>
              <a:t>-&gt; Leidend tot de scope </a:t>
            </a:r>
            <a:r>
              <a:rPr lang="nl-NL" altLang="nl-NL" sz="1600" i="1" dirty="0" smtClean="0">
                <a:solidFill>
                  <a:schemeClr val="tx1"/>
                </a:solidFill>
              </a:rPr>
              <a:t>(zie volgende dia)</a:t>
            </a:r>
          </a:p>
          <a:p>
            <a:pPr lvl="1">
              <a:spcBef>
                <a:spcPct val="50000"/>
              </a:spcBef>
            </a:pPr>
            <a:r>
              <a:rPr lang="nl-NL" altLang="nl-NL" sz="1600" dirty="0" smtClean="0">
                <a:solidFill>
                  <a:schemeClr val="tx1"/>
                </a:solidFill>
              </a:rPr>
              <a:t>Toewerken naar </a:t>
            </a:r>
            <a:r>
              <a:rPr lang="nl-NL" altLang="nl-NL" sz="1600" dirty="0">
                <a:solidFill>
                  <a:schemeClr val="tx1"/>
                </a:solidFill>
              </a:rPr>
              <a:t>een volledige LTS-tunnel </a:t>
            </a:r>
            <a:r>
              <a:rPr lang="nl-NL" altLang="nl-NL" sz="1600" dirty="0" smtClean="0">
                <a:solidFill>
                  <a:schemeClr val="tx1"/>
                </a:solidFill>
              </a:rPr>
              <a:t>en </a:t>
            </a:r>
            <a:r>
              <a:rPr lang="nl-NL" altLang="nl-NL" sz="1600" dirty="0">
                <a:solidFill>
                  <a:schemeClr val="tx1"/>
                </a:solidFill>
              </a:rPr>
              <a:t>een Profiel van Vrije Ruimte (PVR) van </a:t>
            </a:r>
            <a:r>
              <a:rPr lang="nl-NL" altLang="nl-NL" sz="1600" dirty="0" smtClean="0">
                <a:solidFill>
                  <a:schemeClr val="tx1"/>
                </a:solidFill>
              </a:rPr>
              <a:t>4.7m (opheffen hoogtebeperking) op termijn</a:t>
            </a:r>
            <a:endParaRPr lang="nl-NL" altLang="nl-NL" sz="1600" dirty="0">
              <a:solidFill>
                <a:schemeClr val="tx1"/>
              </a:solidFill>
            </a:endParaRPr>
          </a:p>
        </p:txBody>
      </p:sp>
    </p:spTree>
    <p:extLst>
      <p:ext uri="{BB962C8B-B14F-4D97-AF65-F5344CB8AC3E}">
        <p14:creationId xmlns:p14="http://schemas.microsoft.com/office/powerpoint/2010/main" val="240272244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txBox="1">
            <a:spLocks/>
          </p:cNvSpPr>
          <p:nvPr/>
        </p:nvSpPr>
        <p:spPr bwMode="auto">
          <a:xfrm>
            <a:off x="1790700" y="288608"/>
            <a:ext cx="9831638"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defRPr>
            </a:lvl2pPr>
            <a:lvl3pPr algn="l" rtl="0" eaLnBrk="0" fontAlgn="base" hangingPunct="0">
              <a:spcBef>
                <a:spcPct val="0"/>
              </a:spcBef>
              <a:spcAft>
                <a:spcPct val="0"/>
              </a:spcAft>
              <a:defRPr sz="2600">
                <a:solidFill>
                  <a:srgbClr val="007BC7"/>
                </a:solidFill>
                <a:latin typeface="Verdana" pitchFamily="34" charset="0"/>
              </a:defRPr>
            </a:lvl3pPr>
            <a:lvl4pPr algn="l" rtl="0" eaLnBrk="0" fontAlgn="base" hangingPunct="0">
              <a:spcBef>
                <a:spcPct val="0"/>
              </a:spcBef>
              <a:spcAft>
                <a:spcPct val="0"/>
              </a:spcAft>
              <a:defRPr sz="2600">
                <a:solidFill>
                  <a:srgbClr val="007BC7"/>
                </a:solidFill>
                <a:latin typeface="Verdana" pitchFamily="34" charset="0"/>
              </a:defRPr>
            </a:lvl4pPr>
            <a:lvl5pPr algn="l" rtl="0" eaLnBrk="0" fontAlgn="base" hangingPunct="0">
              <a:spcBef>
                <a:spcPct val="0"/>
              </a:spcBef>
              <a:spcAft>
                <a:spcPct val="0"/>
              </a:spcAft>
              <a:defRPr sz="2600">
                <a:solidFill>
                  <a:srgbClr val="007BC7"/>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pPr eaLnBrk="1" hangingPunct="1">
              <a:defRPr/>
            </a:pPr>
            <a:r>
              <a:rPr lang="nl-NL" altLang="nl-NL" kern="0" dirty="0"/>
              <a:t>Techniek 					Activiteiten TTI </a:t>
            </a:r>
            <a:r>
              <a:rPr lang="nl-NL" altLang="nl-NL" kern="0" dirty="0" smtClean="0"/>
              <a:t>– 2/5</a:t>
            </a:r>
            <a:endParaRPr lang="nl-NL" altLang="nl-NL" kern="0" dirty="0">
              <a:solidFill>
                <a:srgbClr val="FF0000"/>
              </a:solidFill>
            </a:endParaRPr>
          </a:p>
        </p:txBody>
      </p:sp>
      <p:sp>
        <p:nvSpPr>
          <p:cNvPr id="33795" name="Tijdelijke aanduiding voor inhoud 2"/>
          <p:cNvSpPr>
            <a:spLocks noGrp="1"/>
          </p:cNvSpPr>
          <p:nvPr>
            <p:ph idx="1"/>
          </p:nvPr>
        </p:nvSpPr>
        <p:spPr>
          <a:xfrm>
            <a:off x="1790699" y="1310111"/>
            <a:ext cx="9831639" cy="4972050"/>
          </a:xfrm>
        </p:spPr>
        <p:txBody>
          <a:bodyPr/>
          <a:lstStyle/>
          <a:p>
            <a:pPr marL="0" indent="0">
              <a:buNone/>
              <a:defRPr/>
            </a:pPr>
            <a:r>
              <a:rPr lang="en-US" altLang="nl-NL" b="1" dirty="0" err="1"/>
              <a:t>Uitgangspunten</a:t>
            </a:r>
            <a:r>
              <a:rPr lang="en-US" altLang="nl-NL" b="1" dirty="0"/>
              <a:t> </a:t>
            </a:r>
            <a:r>
              <a:rPr lang="en-US" altLang="nl-NL" b="1" dirty="0" err="1"/>
              <a:t>activiteiten</a:t>
            </a:r>
            <a:r>
              <a:rPr lang="en-US" altLang="nl-NL" b="1" dirty="0"/>
              <a:t> TTI</a:t>
            </a:r>
          </a:p>
          <a:p>
            <a:pPr>
              <a:buFontTx/>
              <a:buChar char="-"/>
              <a:defRPr/>
            </a:pPr>
            <a:r>
              <a:rPr lang="en-US" altLang="nl-NL" sz="1400" dirty="0"/>
              <a:t>Basis is </a:t>
            </a:r>
            <a:r>
              <a:rPr lang="nl-NL" altLang="nl-NL" sz="1400" dirty="0"/>
              <a:t>Landelijke tunnelstandaard (LTS), Release 1.2, Service Pack 2, Batch 2</a:t>
            </a:r>
          </a:p>
          <a:p>
            <a:pPr lvl="1">
              <a:buFontTx/>
              <a:buChar char="-"/>
              <a:defRPr/>
            </a:pPr>
            <a:r>
              <a:rPr lang="en-US" altLang="nl-NL" sz="1400" dirty="0" smtClean="0"/>
              <a:t>RWS </a:t>
            </a:r>
            <a:r>
              <a:rPr lang="en-US" altLang="nl-NL" sz="1400" dirty="0" err="1"/>
              <a:t>doet</a:t>
            </a:r>
            <a:r>
              <a:rPr lang="en-US" altLang="nl-NL" sz="1400" dirty="0"/>
              <a:t> </a:t>
            </a:r>
            <a:r>
              <a:rPr lang="en-US" altLang="nl-NL" sz="1400" dirty="0" err="1"/>
              <a:t>onderzoek</a:t>
            </a:r>
            <a:r>
              <a:rPr lang="en-US" altLang="nl-NL" sz="1400" dirty="0"/>
              <a:t> </a:t>
            </a:r>
            <a:r>
              <a:rPr lang="en-US" altLang="nl-NL" sz="1400" dirty="0" err="1"/>
              <a:t>naar</a:t>
            </a:r>
            <a:r>
              <a:rPr lang="en-US" altLang="nl-NL" sz="1400" dirty="0"/>
              <a:t> impact Batch </a:t>
            </a:r>
            <a:r>
              <a:rPr lang="en-US" altLang="nl-NL" sz="1400" dirty="0" smtClean="0"/>
              <a:t>3 </a:t>
            </a:r>
          </a:p>
          <a:p>
            <a:pPr marL="457200" lvl="1" indent="0">
              <a:buNone/>
              <a:defRPr/>
            </a:pPr>
            <a:r>
              <a:rPr lang="en-US" altLang="nl-NL" sz="1400" dirty="0" smtClean="0"/>
              <a:t>     </a:t>
            </a:r>
            <a:endParaRPr lang="en-US" altLang="nl-NL" sz="1400" i="1" dirty="0"/>
          </a:p>
          <a:p>
            <a:pPr>
              <a:buFontTx/>
              <a:buChar char="-"/>
              <a:defRPr/>
            </a:pPr>
            <a:r>
              <a:rPr lang="en-US" altLang="nl-NL" sz="1400" dirty="0" err="1"/>
              <a:t>Werkwijze</a:t>
            </a:r>
            <a:r>
              <a:rPr lang="en-US" altLang="nl-NL" sz="1400" dirty="0"/>
              <a:t> conform:</a:t>
            </a:r>
          </a:p>
          <a:p>
            <a:pPr lvl="1">
              <a:buFontTx/>
              <a:buChar char="-"/>
              <a:defRPr/>
            </a:pPr>
            <a:r>
              <a:rPr lang="nl-NL" sz="1400" dirty="0"/>
              <a:t>Werkwijze aanleg/renovatie tunnels (WWAT)</a:t>
            </a:r>
          </a:p>
          <a:p>
            <a:pPr lvl="1">
              <a:buFontTx/>
              <a:buChar char="-"/>
              <a:defRPr/>
            </a:pPr>
            <a:r>
              <a:rPr lang="en-US" altLang="nl-NL" sz="1400" dirty="0" err="1"/>
              <a:t>Projectspecifieke</a:t>
            </a:r>
            <a:r>
              <a:rPr lang="en-US" altLang="nl-NL" sz="1400" dirty="0"/>
              <a:t> WWAT </a:t>
            </a:r>
            <a:r>
              <a:rPr lang="en-US" altLang="nl-NL" sz="1400" dirty="0" err="1"/>
              <a:t>productenlijst</a:t>
            </a:r>
            <a:endParaRPr lang="en-US" altLang="nl-NL" sz="1400" dirty="0"/>
          </a:p>
          <a:p>
            <a:pPr lvl="1">
              <a:buFontTx/>
              <a:buChar char="-"/>
              <a:defRPr/>
            </a:pPr>
            <a:r>
              <a:rPr lang="en-US" altLang="nl-NL" sz="1400" dirty="0" err="1"/>
              <a:t>Projectspecifieke</a:t>
            </a:r>
            <a:r>
              <a:rPr lang="en-US" altLang="nl-NL" sz="1400" dirty="0"/>
              <a:t> </a:t>
            </a:r>
            <a:r>
              <a:rPr lang="nl-NL" sz="1400" dirty="0"/>
              <a:t>Generieke proceseisen realisatie TTI (GPE)</a:t>
            </a:r>
          </a:p>
          <a:p>
            <a:pPr lvl="1">
              <a:buFontTx/>
              <a:buChar char="-"/>
              <a:defRPr/>
            </a:pPr>
            <a:endParaRPr lang="nl-NL" sz="1400" dirty="0"/>
          </a:p>
          <a:p>
            <a:pPr>
              <a:buFontTx/>
              <a:buChar char="-"/>
              <a:defRPr/>
            </a:pPr>
            <a:r>
              <a:rPr lang="nl-NL" sz="1400" dirty="0"/>
              <a:t> Van toepassing:</a:t>
            </a:r>
            <a:endParaRPr lang="nl-NL" altLang="nl-NL" sz="1400" dirty="0"/>
          </a:p>
          <a:p>
            <a:pPr lvl="1">
              <a:buFontTx/>
              <a:buChar char="-"/>
              <a:defRPr/>
            </a:pPr>
            <a:r>
              <a:rPr lang="nl-NL" sz="1400" dirty="0"/>
              <a:t>Basisspecificatie TTI RWS Tunnelsysteem</a:t>
            </a:r>
            <a:endParaRPr lang="en-US" altLang="nl-NL" sz="1400" dirty="0"/>
          </a:p>
          <a:p>
            <a:pPr lvl="1">
              <a:buFontTx/>
              <a:buChar char="-"/>
              <a:defRPr/>
            </a:pPr>
            <a:r>
              <a:rPr lang="en-US" altLang="nl-NL" sz="1400" dirty="0" err="1"/>
              <a:t>Werkwijzer</a:t>
            </a:r>
            <a:r>
              <a:rPr lang="en-US" altLang="nl-NL" sz="1400" dirty="0"/>
              <a:t> </a:t>
            </a:r>
            <a:r>
              <a:rPr lang="en-US" altLang="nl-NL" sz="1400" dirty="0" err="1"/>
              <a:t>aanpassing</a:t>
            </a:r>
            <a:r>
              <a:rPr lang="en-US" altLang="nl-NL" sz="1400" dirty="0"/>
              <a:t> software in </a:t>
            </a:r>
            <a:r>
              <a:rPr lang="en-US" altLang="nl-NL" sz="1400" dirty="0" err="1"/>
              <a:t>bestaande</a:t>
            </a:r>
            <a:r>
              <a:rPr lang="en-US" altLang="nl-NL" sz="1400" dirty="0"/>
              <a:t> tunnels (WWAS) </a:t>
            </a:r>
            <a:r>
              <a:rPr lang="en-US" altLang="nl-NL" sz="1400" dirty="0" err="1"/>
              <a:t>bij</a:t>
            </a:r>
            <a:r>
              <a:rPr lang="en-US" altLang="nl-NL" sz="1400" dirty="0"/>
              <a:t> </a:t>
            </a:r>
            <a:r>
              <a:rPr lang="en-US" altLang="nl-NL" sz="1400" dirty="0" err="1"/>
              <a:t>een</a:t>
            </a:r>
            <a:r>
              <a:rPr lang="en-US" altLang="nl-NL" sz="1400" dirty="0"/>
              <a:t> </a:t>
            </a:r>
            <a:r>
              <a:rPr lang="nl-NL" sz="1400" dirty="0"/>
              <a:t>softwarewijziging</a:t>
            </a:r>
          </a:p>
          <a:p>
            <a:pPr marL="457200" lvl="1" indent="0">
              <a:buNone/>
              <a:defRPr/>
            </a:pPr>
            <a:endParaRPr lang="nl-NL" sz="1400" i="1" dirty="0"/>
          </a:p>
          <a:p>
            <a:pPr>
              <a:buFontTx/>
              <a:buChar char="-"/>
              <a:defRPr/>
            </a:pPr>
            <a:r>
              <a:rPr lang="nl-NL" sz="1400" dirty="0"/>
              <a:t>Uitgangspunt: </a:t>
            </a:r>
          </a:p>
          <a:p>
            <a:pPr lvl="1">
              <a:buFontTx/>
              <a:buChar char="-"/>
              <a:defRPr/>
            </a:pPr>
            <a:r>
              <a:rPr lang="nl-NL" sz="1400" dirty="0">
                <a:ea typeface="+mn-ea"/>
                <a:cs typeface="+mn-cs"/>
              </a:rPr>
              <a:t>Vernieuwde installaties met minimale aanpassingen aansluiten aan de bestaande infrastructuur    (en dus)</a:t>
            </a:r>
          </a:p>
          <a:p>
            <a:pPr lvl="1">
              <a:buFontTx/>
              <a:buChar char="-"/>
              <a:defRPr/>
            </a:pPr>
            <a:r>
              <a:rPr lang="nl-NL" sz="1400" dirty="0">
                <a:ea typeface="+mn-ea"/>
                <a:cs typeface="+mn-cs"/>
              </a:rPr>
              <a:t>Softwarewijzigingen beperken</a:t>
            </a:r>
          </a:p>
          <a:p>
            <a:pPr lvl="1">
              <a:buFontTx/>
              <a:buChar char="-"/>
              <a:defRPr/>
            </a:pPr>
            <a:r>
              <a:rPr lang="nl-NL" altLang="nl-NL" sz="1400" dirty="0"/>
              <a:t>Faciliteren van </a:t>
            </a:r>
            <a:r>
              <a:rPr lang="nl-NL" altLang="nl-NL" sz="1400" dirty="0" err="1"/>
              <a:t>toekomstvaste</a:t>
            </a:r>
            <a:r>
              <a:rPr lang="nl-NL" altLang="nl-NL" sz="1400" dirty="0"/>
              <a:t> en duurzame (ontwerp)keuzes</a:t>
            </a:r>
          </a:p>
          <a:p>
            <a:pPr lvl="1">
              <a:buFontTx/>
              <a:buChar char="-"/>
              <a:defRPr/>
            </a:pPr>
            <a:r>
              <a:rPr lang="nl-NL" altLang="nl-NL" sz="1400" dirty="0" smtClean="0"/>
              <a:t>A73 </a:t>
            </a:r>
            <a:r>
              <a:rPr lang="nl-NL" altLang="nl-NL" sz="1400" dirty="0"/>
              <a:t>is niet </a:t>
            </a:r>
            <a:r>
              <a:rPr lang="nl-NL" altLang="nl-NL" sz="1400" dirty="0" err="1"/>
              <a:t>launching</a:t>
            </a:r>
            <a:r>
              <a:rPr lang="nl-NL" altLang="nl-NL" sz="1400" dirty="0"/>
              <a:t> dus geen bouwblokken audio en </a:t>
            </a:r>
            <a:r>
              <a:rPr lang="nl-NL" altLang="nl-NL" sz="1400" dirty="0" smtClean="0"/>
              <a:t>video</a:t>
            </a:r>
            <a:endParaRPr lang="nl-NL" altLang="nl-NL" sz="1400" dirty="0"/>
          </a:p>
          <a:p>
            <a:pPr lvl="3">
              <a:defRPr/>
            </a:pPr>
            <a:r>
              <a:rPr lang="nl-NL" sz="1200" i="1" dirty="0" smtClean="0"/>
              <a:t> </a:t>
            </a:r>
            <a:endParaRPr lang="en-US" altLang="nl-NL" sz="1600" dirty="0"/>
          </a:p>
          <a:p>
            <a:pPr>
              <a:buFontTx/>
              <a:buChar char="-"/>
              <a:defRPr/>
            </a:pPr>
            <a:endParaRPr lang="en-US" altLang="nl-NL" sz="1600" dirty="0"/>
          </a:p>
        </p:txBody>
      </p:sp>
    </p:spTree>
    <p:extLst>
      <p:ext uri="{BB962C8B-B14F-4D97-AF65-F5344CB8AC3E}">
        <p14:creationId xmlns:p14="http://schemas.microsoft.com/office/powerpoint/2010/main" val="18575711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txBox="1">
            <a:spLocks/>
          </p:cNvSpPr>
          <p:nvPr/>
        </p:nvSpPr>
        <p:spPr bwMode="auto">
          <a:xfrm>
            <a:off x="1790699" y="288608"/>
            <a:ext cx="1004089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defRPr>
            </a:lvl2pPr>
            <a:lvl3pPr algn="l" rtl="0" eaLnBrk="0" fontAlgn="base" hangingPunct="0">
              <a:spcBef>
                <a:spcPct val="0"/>
              </a:spcBef>
              <a:spcAft>
                <a:spcPct val="0"/>
              </a:spcAft>
              <a:defRPr sz="2600">
                <a:solidFill>
                  <a:srgbClr val="007BC7"/>
                </a:solidFill>
                <a:latin typeface="Verdana" pitchFamily="34" charset="0"/>
              </a:defRPr>
            </a:lvl3pPr>
            <a:lvl4pPr algn="l" rtl="0" eaLnBrk="0" fontAlgn="base" hangingPunct="0">
              <a:spcBef>
                <a:spcPct val="0"/>
              </a:spcBef>
              <a:spcAft>
                <a:spcPct val="0"/>
              </a:spcAft>
              <a:defRPr sz="2600">
                <a:solidFill>
                  <a:srgbClr val="007BC7"/>
                </a:solidFill>
                <a:latin typeface="Verdana" pitchFamily="34" charset="0"/>
              </a:defRPr>
            </a:lvl4pPr>
            <a:lvl5pPr algn="l" rtl="0" eaLnBrk="0" fontAlgn="base" hangingPunct="0">
              <a:spcBef>
                <a:spcPct val="0"/>
              </a:spcBef>
              <a:spcAft>
                <a:spcPct val="0"/>
              </a:spcAft>
              <a:defRPr sz="2600">
                <a:solidFill>
                  <a:srgbClr val="007BC7"/>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pPr eaLnBrk="1" hangingPunct="1">
              <a:defRPr/>
            </a:pPr>
            <a:r>
              <a:rPr lang="nl-NL" altLang="nl-NL" kern="0" dirty="0"/>
              <a:t>Techniek 					Activiteiten TTI </a:t>
            </a:r>
            <a:r>
              <a:rPr lang="nl-NL" altLang="nl-NL" kern="0" dirty="0" smtClean="0"/>
              <a:t>– 3/5</a:t>
            </a:r>
            <a:endParaRPr lang="nl-NL" altLang="nl-NL" kern="0" dirty="0">
              <a:solidFill>
                <a:srgbClr val="FF0000"/>
              </a:solidFill>
            </a:endParaRPr>
          </a:p>
        </p:txBody>
      </p:sp>
      <p:sp>
        <p:nvSpPr>
          <p:cNvPr id="4" name="Tijdelijke aanduiding voor voettekst 1"/>
          <p:cNvSpPr txBox="1">
            <a:spLocks/>
          </p:cNvSpPr>
          <p:nvPr/>
        </p:nvSpPr>
        <p:spPr bwMode="auto">
          <a:xfrm>
            <a:off x="7978776" y="6460491"/>
            <a:ext cx="2416175"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25"/>
              </a:spcBef>
              <a:buFont typeface="Arial" panose="020B0604020202020204" pitchFamily="34" charset="0"/>
              <a:buChar char="•"/>
              <a:defRPr>
                <a:solidFill>
                  <a:srgbClr val="000000"/>
                </a:solidFill>
                <a:latin typeface="Verdana" panose="020B0604030504040204" pitchFamily="34" charset="0"/>
              </a:defRPr>
            </a:lvl1pPr>
            <a:lvl2pPr marL="741363" indent="-284163" eaLnBrk="0" hangingPunct="0">
              <a:spcBef>
                <a:spcPts val="425"/>
              </a:spcBef>
              <a:buFont typeface="Verdana" panose="020B0604030504040204" pitchFamily="34" charset="0"/>
              <a:buChar char="–"/>
              <a:defRPr>
                <a:solidFill>
                  <a:srgbClr val="000000"/>
                </a:solidFill>
                <a:latin typeface="Verdana" panose="020B0604030504040204" pitchFamily="34" charset="0"/>
              </a:defRPr>
            </a:lvl2pPr>
            <a:lvl3pPr marL="965200" indent="-342900" eaLnBrk="0" hangingPunct="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eaLnBrk="0" hangingPunct="0">
              <a:spcBef>
                <a:spcPct val="5000"/>
              </a:spcBef>
              <a:buFont typeface="Verdana" panose="020B0604030504040204" pitchFamily="34" charset="0"/>
              <a:defRPr sz="2200">
                <a:solidFill>
                  <a:srgbClr val="000000"/>
                </a:solidFill>
                <a:latin typeface="Verdana" panose="020B0604030504040204" pitchFamily="34" charset="0"/>
              </a:defRPr>
            </a:lvl4pPr>
            <a:lvl5pPr marL="1631950" indent="-285750" eaLnBrk="0" hangingPunct="0">
              <a:spcBef>
                <a:spcPts val="425"/>
              </a:spcBef>
              <a:buFont typeface="Verdana" panose="020B0604030504040204" pitchFamily="34" charset="0"/>
              <a:buChar char="–"/>
              <a:defRPr>
                <a:solidFill>
                  <a:srgbClr val="000000"/>
                </a:solidFill>
                <a:latin typeface="Verdana" panose="020B0604030504040204" pitchFamily="34" charset="0"/>
              </a:defRPr>
            </a:lvl5pPr>
            <a:lvl6pPr marL="20891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5463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0035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4607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eaLnBrk="1" hangingPunct="1">
              <a:spcBef>
                <a:spcPct val="0"/>
              </a:spcBef>
              <a:buFontTx/>
              <a:buNone/>
            </a:pPr>
            <a:r>
              <a:rPr lang="nl-NL" altLang="nl-NL" sz="1000" dirty="0" err="1">
                <a:solidFill>
                  <a:schemeClr val="tx1"/>
                </a:solidFill>
              </a:rPr>
              <a:t>VenR</a:t>
            </a:r>
            <a:r>
              <a:rPr lang="nl-NL" altLang="nl-NL" sz="1000" dirty="0">
                <a:solidFill>
                  <a:schemeClr val="tx1"/>
                </a:solidFill>
              </a:rPr>
              <a:t> project A73 tunnels</a:t>
            </a:r>
          </a:p>
        </p:txBody>
      </p:sp>
      <p:sp>
        <p:nvSpPr>
          <p:cNvPr id="8" name="Tijdelijke aanduiding voor inhoud 2"/>
          <p:cNvSpPr>
            <a:spLocks noGrp="1"/>
          </p:cNvSpPr>
          <p:nvPr>
            <p:ph idx="1"/>
          </p:nvPr>
        </p:nvSpPr>
        <p:spPr>
          <a:xfrm>
            <a:off x="1790699" y="1310111"/>
            <a:ext cx="6722680" cy="4972050"/>
          </a:xfrm>
        </p:spPr>
        <p:txBody>
          <a:bodyPr/>
          <a:lstStyle/>
          <a:p>
            <a:pPr marL="0" indent="0">
              <a:buNone/>
              <a:defRPr/>
            </a:pPr>
            <a:r>
              <a:rPr lang="en-US" altLang="nl-NL" b="1" dirty="0" smtClean="0"/>
              <a:t>Scope </a:t>
            </a:r>
            <a:r>
              <a:rPr lang="en-US" altLang="nl-NL" b="1" dirty="0" err="1" smtClean="0"/>
              <a:t>activiteiten</a:t>
            </a:r>
            <a:r>
              <a:rPr lang="en-US" altLang="nl-NL" b="1" dirty="0" smtClean="0"/>
              <a:t> TTI</a:t>
            </a:r>
          </a:p>
          <a:p>
            <a:pPr>
              <a:buFontTx/>
              <a:buChar char="-"/>
              <a:defRPr/>
            </a:pPr>
            <a:r>
              <a:rPr lang="en-US" altLang="nl-NL" sz="1600" dirty="0" smtClean="0"/>
              <a:t>Gen01 </a:t>
            </a:r>
            <a:r>
              <a:rPr lang="en-US" altLang="nl-NL" sz="1600" dirty="0" err="1" smtClean="0"/>
              <a:t>Generieke</a:t>
            </a:r>
            <a:r>
              <a:rPr lang="en-US" altLang="nl-NL" sz="1600" dirty="0" smtClean="0"/>
              <a:t> </a:t>
            </a:r>
            <a:r>
              <a:rPr lang="en-US" altLang="nl-NL" sz="1600" dirty="0" err="1" smtClean="0"/>
              <a:t>eisen</a:t>
            </a:r>
            <a:endParaRPr lang="en-US" altLang="nl-NL" sz="1600" dirty="0" smtClean="0"/>
          </a:p>
          <a:p>
            <a:pPr>
              <a:buFontTx/>
              <a:buChar char="-"/>
              <a:defRPr/>
            </a:pPr>
            <a:endParaRPr lang="en-US" altLang="nl-NL" sz="1600" dirty="0" smtClean="0"/>
          </a:p>
          <a:p>
            <a:pPr>
              <a:buFontTx/>
              <a:buChar char="-"/>
              <a:defRPr/>
            </a:pPr>
            <a:r>
              <a:rPr lang="en-US" altLang="nl-NL" sz="1600" dirty="0" smtClean="0"/>
              <a:t>Voo01 </a:t>
            </a:r>
            <a:r>
              <a:rPr lang="en-US" altLang="nl-NL" sz="1600" dirty="0" err="1"/>
              <a:t>Vernieuwen</a:t>
            </a:r>
            <a:r>
              <a:rPr lang="en-US" altLang="nl-NL" sz="1600" dirty="0"/>
              <a:t> </a:t>
            </a:r>
            <a:r>
              <a:rPr lang="en-US" altLang="nl-NL" sz="1600" dirty="0" err="1"/>
              <a:t>ventilatie</a:t>
            </a:r>
            <a:r>
              <a:rPr lang="en-US" altLang="nl-NL" sz="1600" dirty="0"/>
              <a:t> </a:t>
            </a:r>
            <a:r>
              <a:rPr lang="en-US" altLang="nl-NL" sz="1600" dirty="0" err="1"/>
              <a:t>verkeersbuis</a:t>
            </a:r>
            <a:r>
              <a:rPr lang="en-US" altLang="nl-NL" sz="1600" dirty="0"/>
              <a:t> </a:t>
            </a:r>
          </a:p>
          <a:p>
            <a:pPr>
              <a:buFontTx/>
              <a:buChar char="-"/>
              <a:defRPr/>
            </a:pPr>
            <a:r>
              <a:rPr lang="en-US" altLang="nl-NL" sz="1600" dirty="0"/>
              <a:t>Voo02 </a:t>
            </a:r>
            <a:r>
              <a:rPr lang="en-US" altLang="nl-NL" sz="1600" dirty="0" err="1"/>
              <a:t>Vernieuwen</a:t>
            </a:r>
            <a:r>
              <a:rPr lang="en-US" altLang="nl-NL" sz="1600" dirty="0"/>
              <a:t> </a:t>
            </a:r>
            <a:r>
              <a:rPr lang="en-US" altLang="nl-NL" sz="1600" dirty="0" err="1"/>
              <a:t>verlichting</a:t>
            </a:r>
            <a:r>
              <a:rPr lang="en-US" altLang="nl-NL" sz="1600" dirty="0"/>
              <a:t> </a:t>
            </a:r>
            <a:r>
              <a:rPr lang="en-US" altLang="nl-NL" sz="1600" dirty="0" err="1"/>
              <a:t>verkeersbuis</a:t>
            </a:r>
            <a:r>
              <a:rPr lang="en-US" altLang="nl-NL" sz="1600" dirty="0"/>
              <a:t> (tunnel </a:t>
            </a:r>
            <a:r>
              <a:rPr lang="en-US" altLang="nl-NL" sz="1600" dirty="0" err="1"/>
              <a:t>Swalmen</a:t>
            </a:r>
            <a:r>
              <a:rPr lang="en-US" altLang="nl-NL" sz="1600" dirty="0"/>
              <a:t>)</a:t>
            </a:r>
          </a:p>
          <a:p>
            <a:pPr>
              <a:buFontTx/>
              <a:buChar char="-"/>
              <a:defRPr/>
            </a:pPr>
            <a:r>
              <a:rPr lang="en-US" altLang="nl-NL" sz="1600" dirty="0"/>
              <a:t>Voo03 </a:t>
            </a:r>
            <a:r>
              <a:rPr lang="en-US" altLang="nl-NL" sz="1600" dirty="0" err="1"/>
              <a:t>Vernieuwen</a:t>
            </a:r>
            <a:r>
              <a:rPr lang="en-US" altLang="nl-NL" sz="1600" dirty="0"/>
              <a:t> </a:t>
            </a:r>
            <a:r>
              <a:rPr lang="en-US" altLang="nl-NL" sz="1600" dirty="0" err="1"/>
              <a:t>lineaire</a:t>
            </a:r>
            <a:r>
              <a:rPr lang="en-US" altLang="nl-NL" sz="1600" dirty="0"/>
              <a:t> </a:t>
            </a:r>
            <a:r>
              <a:rPr lang="en-US" altLang="nl-NL" sz="1600" dirty="0" err="1"/>
              <a:t>temperatuurdetectie</a:t>
            </a:r>
            <a:r>
              <a:rPr lang="en-US" altLang="nl-NL" sz="1600" dirty="0"/>
              <a:t> (LTD) </a:t>
            </a:r>
          </a:p>
          <a:p>
            <a:pPr>
              <a:buFontTx/>
              <a:buChar char="-"/>
              <a:defRPr/>
            </a:pPr>
            <a:r>
              <a:rPr lang="en-US" altLang="nl-NL" sz="1600" dirty="0"/>
              <a:t>Voo04 </a:t>
            </a:r>
            <a:r>
              <a:rPr lang="en-US" altLang="nl-NL" sz="1600" dirty="0" err="1"/>
              <a:t>Vervangen</a:t>
            </a:r>
            <a:r>
              <a:rPr lang="en-US" altLang="nl-NL" sz="1600" dirty="0"/>
              <a:t> </a:t>
            </a:r>
            <a:r>
              <a:rPr lang="en-US" altLang="nl-NL" sz="1600" dirty="0" err="1"/>
              <a:t>snelheids</a:t>
            </a:r>
            <a:r>
              <a:rPr lang="en-US" altLang="nl-NL" sz="1600" dirty="0"/>
              <a:t> </a:t>
            </a:r>
            <a:r>
              <a:rPr lang="en-US" altLang="nl-NL" sz="1600" dirty="0" err="1"/>
              <a:t>discriminatie</a:t>
            </a:r>
            <a:r>
              <a:rPr lang="en-US" altLang="nl-NL" sz="1600" dirty="0"/>
              <a:t> </a:t>
            </a:r>
            <a:r>
              <a:rPr lang="en-US" altLang="nl-NL" sz="1600" dirty="0" err="1"/>
              <a:t>systeem</a:t>
            </a:r>
            <a:r>
              <a:rPr lang="en-US" altLang="nl-NL" sz="1600" dirty="0"/>
              <a:t> (SDS) </a:t>
            </a:r>
          </a:p>
          <a:p>
            <a:pPr>
              <a:buFontTx/>
              <a:buChar char="-"/>
              <a:defRPr/>
            </a:pPr>
            <a:r>
              <a:rPr lang="en-US" altLang="nl-NL" sz="1600" dirty="0"/>
              <a:t>Voo05 </a:t>
            </a:r>
            <a:r>
              <a:rPr lang="en-US" altLang="nl-NL" sz="1600" dirty="0" err="1"/>
              <a:t>Vernieuwen</a:t>
            </a:r>
            <a:r>
              <a:rPr lang="en-US" altLang="nl-NL" sz="1600" dirty="0"/>
              <a:t> CCTV </a:t>
            </a:r>
            <a:r>
              <a:rPr lang="en-US" altLang="nl-NL" sz="1600" dirty="0" err="1"/>
              <a:t>dienstgebouw</a:t>
            </a:r>
            <a:r>
              <a:rPr lang="en-US" altLang="nl-NL" sz="1600" dirty="0"/>
              <a:t>  </a:t>
            </a:r>
          </a:p>
          <a:p>
            <a:pPr>
              <a:buFontTx/>
              <a:buChar char="-"/>
              <a:defRPr/>
            </a:pPr>
            <a:r>
              <a:rPr lang="en-US" altLang="nl-NL" sz="1600" dirty="0"/>
              <a:t>Voo06 </a:t>
            </a:r>
            <a:r>
              <a:rPr lang="en-US" altLang="nl-NL" sz="1600" dirty="0" err="1"/>
              <a:t>Vernieuwen</a:t>
            </a:r>
            <a:r>
              <a:rPr lang="en-US" altLang="nl-NL" sz="1600" dirty="0"/>
              <a:t> CCTV </a:t>
            </a:r>
            <a:r>
              <a:rPr lang="en-US" altLang="nl-NL" sz="1600" dirty="0" err="1"/>
              <a:t>verkeersbuis</a:t>
            </a:r>
            <a:r>
              <a:rPr lang="en-US" altLang="nl-NL" sz="1600" dirty="0"/>
              <a:t> </a:t>
            </a:r>
          </a:p>
          <a:p>
            <a:pPr>
              <a:buFontTx/>
              <a:buChar char="-"/>
              <a:defRPr/>
            </a:pPr>
            <a:r>
              <a:rPr lang="en-US" altLang="nl-NL" sz="1600" dirty="0"/>
              <a:t>Voo07 </a:t>
            </a:r>
            <a:r>
              <a:rPr lang="en-US" altLang="nl-NL" sz="1600" dirty="0" err="1"/>
              <a:t>Vervangen</a:t>
            </a:r>
            <a:r>
              <a:rPr lang="en-US" altLang="nl-NL" sz="1600" dirty="0"/>
              <a:t> </a:t>
            </a:r>
            <a:r>
              <a:rPr lang="en-US" altLang="nl-NL" sz="1600" dirty="0" err="1"/>
              <a:t>luidsprekerinstallatie</a:t>
            </a:r>
            <a:r>
              <a:rPr lang="en-US" altLang="nl-NL" sz="1600" dirty="0"/>
              <a:t> (audio)  </a:t>
            </a:r>
          </a:p>
          <a:p>
            <a:pPr>
              <a:buFontTx/>
              <a:buChar char="-"/>
              <a:defRPr/>
            </a:pPr>
            <a:r>
              <a:rPr lang="en-US" altLang="nl-NL" sz="1600" dirty="0"/>
              <a:t>Voo08 </a:t>
            </a:r>
            <a:r>
              <a:rPr lang="en-US" altLang="nl-NL" sz="1600" dirty="0" err="1"/>
              <a:t>Vervangen</a:t>
            </a:r>
            <a:r>
              <a:rPr lang="en-US" altLang="nl-NL" sz="1600" dirty="0"/>
              <a:t> </a:t>
            </a:r>
            <a:r>
              <a:rPr lang="en-US" altLang="nl-NL" sz="1600" dirty="0" err="1"/>
              <a:t>noodtelefoons</a:t>
            </a:r>
            <a:r>
              <a:rPr lang="en-US" altLang="nl-NL" sz="1600" dirty="0"/>
              <a:t> intercom in </a:t>
            </a:r>
            <a:r>
              <a:rPr lang="en-US" altLang="nl-NL" sz="1600" dirty="0" err="1"/>
              <a:t>hulppostkasten</a:t>
            </a:r>
            <a:endParaRPr lang="en-US" altLang="nl-NL" sz="1600" dirty="0"/>
          </a:p>
          <a:p>
            <a:pPr>
              <a:buFontTx/>
              <a:buChar char="-"/>
              <a:defRPr/>
            </a:pPr>
            <a:r>
              <a:rPr lang="en-US" altLang="nl-NL" sz="1600" dirty="0"/>
              <a:t>Voo09 </a:t>
            </a:r>
            <a:r>
              <a:rPr lang="en-US" altLang="nl-NL" sz="1600" dirty="0" err="1"/>
              <a:t>Vernieuwen</a:t>
            </a:r>
            <a:r>
              <a:rPr lang="en-US" altLang="nl-NL" sz="1600" dirty="0"/>
              <a:t> </a:t>
            </a:r>
            <a:r>
              <a:rPr lang="en-US" altLang="nl-NL" sz="1600" dirty="0" err="1"/>
              <a:t>telefoonvoorziening</a:t>
            </a:r>
            <a:r>
              <a:rPr lang="en-US" altLang="nl-NL" sz="1600" dirty="0"/>
              <a:t> </a:t>
            </a:r>
          </a:p>
          <a:p>
            <a:pPr>
              <a:buFontTx/>
              <a:buChar char="-"/>
              <a:defRPr/>
            </a:pPr>
            <a:r>
              <a:rPr lang="en-US" altLang="nl-NL" sz="1600" dirty="0"/>
              <a:t>Voo10 </a:t>
            </a:r>
            <a:r>
              <a:rPr lang="en-US" altLang="nl-NL" sz="1600" dirty="0" err="1"/>
              <a:t>Vervangen</a:t>
            </a:r>
            <a:r>
              <a:rPr lang="en-US" altLang="nl-NL" sz="1600" dirty="0"/>
              <a:t> </a:t>
            </a:r>
            <a:r>
              <a:rPr lang="en-US" altLang="nl-NL" sz="1600" dirty="0" err="1"/>
              <a:t>hoogtedetectie</a:t>
            </a:r>
            <a:r>
              <a:rPr lang="en-US" altLang="nl-NL" sz="1600" dirty="0"/>
              <a:t> </a:t>
            </a:r>
            <a:endParaRPr lang="en-US" altLang="nl-NL" sz="1600" dirty="0" smtClean="0"/>
          </a:p>
          <a:p>
            <a:pPr>
              <a:buFontTx/>
              <a:buChar char="-"/>
              <a:defRPr/>
            </a:pPr>
            <a:r>
              <a:rPr lang="en-US" altLang="nl-NL" sz="1600" dirty="0" smtClean="0"/>
              <a:t>Voo11 </a:t>
            </a:r>
            <a:r>
              <a:rPr lang="en-US" altLang="nl-NL" sz="1600" dirty="0"/>
              <a:t>Upgrade ABB </a:t>
            </a:r>
            <a:r>
              <a:rPr lang="en-US" altLang="nl-NL" sz="1600" dirty="0" err="1"/>
              <a:t>systeem</a:t>
            </a:r>
            <a:r>
              <a:rPr lang="en-US" altLang="nl-NL" sz="1600" dirty="0"/>
              <a:t> </a:t>
            </a:r>
            <a:r>
              <a:rPr lang="en-US" altLang="nl-NL" sz="1600" i="1" dirty="0" smtClean="0"/>
              <a:t>(</a:t>
            </a:r>
            <a:r>
              <a:rPr lang="en-US" altLang="nl-NL" sz="1600" i="1" dirty="0" err="1" smtClean="0"/>
              <a:t>toelichting</a:t>
            </a:r>
            <a:r>
              <a:rPr lang="en-US" altLang="nl-NL" sz="1600" i="1" dirty="0" smtClean="0"/>
              <a:t> </a:t>
            </a:r>
            <a:r>
              <a:rPr lang="en-US" altLang="nl-NL" sz="1600" i="1" dirty="0" err="1" smtClean="0"/>
              <a:t>volgt</a:t>
            </a:r>
            <a:r>
              <a:rPr lang="en-US" altLang="nl-NL" sz="1600" i="1" dirty="0" smtClean="0"/>
              <a:t>)</a:t>
            </a:r>
            <a:endParaRPr lang="en-US" altLang="nl-NL" sz="1600" i="1" dirty="0"/>
          </a:p>
          <a:p>
            <a:pPr>
              <a:buFontTx/>
              <a:buChar char="-"/>
              <a:defRPr/>
            </a:pPr>
            <a:r>
              <a:rPr lang="en-US" altLang="nl-NL" sz="1600" dirty="0"/>
              <a:t>Voo12 </a:t>
            </a:r>
            <a:r>
              <a:rPr lang="en-US" altLang="nl-NL" sz="1600" dirty="0" err="1"/>
              <a:t>Vernieuwen</a:t>
            </a:r>
            <a:r>
              <a:rPr lang="en-US" altLang="nl-NL" sz="1600" dirty="0"/>
              <a:t> Viking </a:t>
            </a:r>
            <a:r>
              <a:rPr lang="en-US" altLang="nl-NL" sz="1600" dirty="0" err="1"/>
              <a:t>systemen</a:t>
            </a:r>
            <a:r>
              <a:rPr lang="en-US" altLang="nl-NL" sz="1600" dirty="0"/>
              <a:t> </a:t>
            </a:r>
            <a:r>
              <a:rPr lang="en-US" altLang="nl-NL" sz="1600" i="1" dirty="0" smtClean="0"/>
              <a:t>(</a:t>
            </a:r>
            <a:r>
              <a:rPr lang="en-US" altLang="nl-NL" sz="1600" i="1" dirty="0" err="1" smtClean="0"/>
              <a:t>toelichting</a:t>
            </a:r>
            <a:r>
              <a:rPr lang="en-US" altLang="nl-NL" sz="1600" i="1" dirty="0" smtClean="0"/>
              <a:t> </a:t>
            </a:r>
            <a:r>
              <a:rPr lang="en-US" altLang="nl-NL" sz="1600" i="1" dirty="0" err="1" smtClean="0"/>
              <a:t>volgt</a:t>
            </a:r>
            <a:r>
              <a:rPr lang="en-US" altLang="nl-NL" sz="1600" i="1" dirty="0" smtClean="0"/>
              <a:t>)</a:t>
            </a:r>
          </a:p>
          <a:p>
            <a:pPr>
              <a:buFontTx/>
              <a:buChar char="-"/>
              <a:defRPr/>
            </a:pPr>
            <a:r>
              <a:rPr lang="en-US" altLang="nl-NL" sz="1600" dirty="0" smtClean="0"/>
              <a:t>Voo13 </a:t>
            </a:r>
            <a:r>
              <a:rPr lang="en-US" altLang="nl-NL" sz="1600" dirty="0" err="1"/>
              <a:t>Vervangen</a:t>
            </a:r>
            <a:r>
              <a:rPr lang="en-US" altLang="nl-NL" sz="1600" dirty="0"/>
              <a:t> </a:t>
            </a:r>
            <a:r>
              <a:rPr lang="en-US" altLang="nl-NL" sz="1600" dirty="0" err="1"/>
              <a:t>componenten</a:t>
            </a:r>
            <a:r>
              <a:rPr lang="en-US" altLang="nl-NL" sz="1600" dirty="0"/>
              <a:t> diverse </a:t>
            </a:r>
            <a:r>
              <a:rPr lang="en-US" altLang="nl-NL" sz="1600" dirty="0" err="1" smtClean="0"/>
              <a:t>installaties</a:t>
            </a:r>
            <a:endParaRPr lang="en-US" altLang="nl-NL" sz="1600" dirty="0"/>
          </a:p>
          <a:p>
            <a:pPr>
              <a:buFontTx/>
              <a:buChar char="-"/>
              <a:defRPr/>
            </a:pPr>
            <a:r>
              <a:rPr lang="en-US" altLang="nl-NL" sz="1600" dirty="0"/>
              <a:t>Voo14 </a:t>
            </a:r>
            <a:r>
              <a:rPr lang="en-US" altLang="nl-NL" sz="1600" dirty="0" err="1"/>
              <a:t>Realiseren</a:t>
            </a:r>
            <a:r>
              <a:rPr lang="en-US" altLang="nl-NL" sz="1600" dirty="0"/>
              <a:t> </a:t>
            </a:r>
            <a:r>
              <a:rPr lang="en-US" altLang="nl-NL" sz="1600" dirty="0" err="1"/>
              <a:t>testsysteem</a:t>
            </a:r>
            <a:r>
              <a:rPr lang="en-US" altLang="nl-NL" sz="1600" dirty="0"/>
              <a:t> </a:t>
            </a:r>
            <a:endParaRPr lang="en-US" altLang="nl-NL" sz="1600" dirty="0" smtClean="0"/>
          </a:p>
          <a:p>
            <a:pPr>
              <a:buFontTx/>
              <a:buChar char="-"/>
              <a:defRPr/>
            </a:pPr>
            <a:endParaRPr lang="en-US" altLang="nl-NL" sz="1200" dirty="0"/>
          </a:p>
          <a:p>
            <a:pPr marL="0" indent="0">
              <a:buNone/>
              <a:defRPr/>
            </a:pPr>
            <a:endParaRPr lang="en-US" altLang="nl-NL" sz="1600" dirty="0"/>
          </a:p>
        </p:txBody>
      </p:sp>
    </p:spTree>
    <p:extLst>
      <p:ext uri="{BB962C8B-B14F-4D97-AF65-F5344CB8AC3E}">
        <p14:creationId xmlns:p14="http://schemas.microsoft.com/office/powerpoint/2010/main" val="415928239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txBox="1">
            <a:spLocks/>
          </p:cNvSpPr>
          <p:nvPr/>
        </p:nvSpPr>
        <p:spPr bwMode="auto">
          <a:xfrm>
            <a:off x="1804987" y="380048"/>
            <a:ext cx="990058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defRPr>
            </a:lvl2pPr>
            <a:lvl3pPr algn="l" rtl="0" eaLnBrk="0" fontAlgn="base" hangingPunct="0">
              <a:spcBef>
                <a:spcPct val="0"/>
              </a:spcBef>
              <a:spcAft>
                <a:spcPct val="0"/>
              </a:spcAft>
              <a:defRPr sz="2600">
                <a:solidFill>
                  <a:srgbClr val="007BC7"/>
                </a:solidFill>
                <a:latin typeface="Verdana" pitchFamily="34" charset="0"/>
              </a:defRPr>
            </a:lvl3pPr>
            <a:lvl4pPr algn="l" rtl="0" eaLnBrk="0" fontAlgn="base" hangingPunct="0">
              <a:spcBef>
                <a:spcPct val="0"/>
              </a:spcBef>
              <a:spcAft>
                <a:spcPct val="0"/>
              </a:spcAft>
              <a:defRPr sz="2600">
                <a:solidFill>
                  <a:srgbClr val="007BC7"/>
                </a:solidFill>
                <a:latin typeface="Verdana" pitchFamily="34" charset="0"/>
              </a:defRPr>
            </a:lvl4pPr>
            <a:lvl5pPr algn="l" rtl="0" eaLnBrk="0" fontAlgn="base" hangingPunct="0">
              <a:spcBef>
                <a:spcPct val="0"/>
              </a:spcBef>
              <a:spcAft>
                <a:spcPct val="0"/>
              </a:spcAft>
              <a:defRPr sz="2600">
                <a:solidFill>
                  <a:srgbClr val="007BC7"/>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pPr eaLnBrk="1" hangingPunct="1">
              <a:defRPr/>
            </a:pPr>
            <a:r>
              <a:rPr lang="nl-NL" altLang="nl-NL" kern="0" dirty="0"/>
              <a:t>Techniek 					Activiteiten TTI </a:t>
            </a:r>
            <a:r>
              <a:rPr lang="nl-NL" altLang="nl-NL" kern="0" dirty="0" smtClean="0"/>
              <a:t>– 4/5</a:t>
            </a:r>
            <a:endParaRPr lang="nl-NL" altLang="nl-NL" kern="0" dirty="0">
              <a:solidFill>
                <a:srgbClr val="FF0000"/>
              </a:solidFill>
            </a:endParaRPr>
          </a:p>
        </p:txBody>
      </p:sp>
      <p:sp>
        <p:nvSpPr>
          <p:cNvPr id="4" name="Tijdelijke aanduiding voor voettekst 1"/>
          <p:cNvSpPr txBox="1">
            <a:spLocks/>
          </p:cNvSpPr>
          <p:nvPr/>
        </p:nvSpPr>
        <p:spPr bwMode="auto">
          <a:xfrm>
            <a:off x="7978776" y="6460491"/>
            <a:ext cx="2416175"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25"/>
              </a:spcBef>
              <a:buFont typeface="Arial" panose="020B0604020202020204" pitchFamily="34" charset="0"/>
              <a:buChar char="•"/>
              <a:defRPr>
                <a:solidFill>
                  <a:srgbClr val="000000"/>
                </a:solidFill>
                <a:latin typeface="Verdana" panose="020B0604030504040204" pitchFamily="34" charset="0"/>
              </a:defRPr>
            </a:lvl1pPr>
            <a:lvl2pPr marL="741363" indent="-284163" eaLnBrk="0" hangingPunct="0">
              <a:spcBef>
                <a:spcPts val="425"/>
              </a:spcBef>
              <a:buFont typeface="Verdana" panose="020B0604030504040204" pitchFamily="34" charset="0"/>
              <a:buChar char="–"/>
              <a:defRPr>
                <a:solidFill>
                  <a:srgbClr val="000000"/>
                </a:solidFill>
                <a:latin typeface="Verdana" panose="020B0604030504040204" pitchFamily="34" charset="0"/>
              </a:defRPr>
            </a:lvl2pPr>
            <a:lvl3pPr marL="965200" indent="-342900" eaLnBrk="0" hangingPunct="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eaLnBrk="0" hangingPunct="0">
              <a:spcBef>
                <a:spcPct val="5000"/>
              </a:spcBef>
              <a:buFont typeface="Verdana" panose="020B0604030504040204" pitchFamily="34" charset="0"/>
              <a:defRPr sz="2200">
                <a:solidFill>
                  <a:srgbClr val="000000"/>
                </a:solidFill>
                <a:latin typeface="Verdana" panose="020B0604030504040204" pitchFamily="34" charset="0"/>
              </a:defRPr>
            </a:lvl4pPr>
            <a:lvl5pPr marL="1631950" indent="-285750" eaLnBrk="0" hangingPunct="0">
              <a:spcBef>
                <a:spcPts val="425"/>
              </a:spcBef>
              <a:buFont typeface="Verdana" panose="020B0604030504040204" pitchFamily="34" charset="0"/>
              <a:buChar char="–"/>
              <a:defRPr>
                <a:solidFill>
                  <a:srgbClr val="000000"/>
                </a:solidFill>
                <a:latin typeface="Verdana" panose="020B0604030504040204" pitchFamily="34" charset="0"/>
              </a:defRPr>
            </a:lvl5pPr>
            <a:lvl6pPr marL="20891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5463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0035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4607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eaLnBrk="1" hangingPunct="1">
              <a:spcBef>
                <a:spcPct val="0"/>
              </a:spcBef>
              <a:buFontTx/>
              <a:buNone/>
            </a:pPr>
            <a:r>
              <a:rPr lang="nl-NL" altLang="nl-NL" sz="1000" dirty="0" err="1">
                <a:solidFill>
                  <a:schemeClr val="tx1"/>
                </a:solidFill>
              </a:rPr>
              <a:t>VenR</a:t>
            </a:r>
            <a:r>
              <a:rPr lang="nl-NL" altLang="nl-NL" sz="1000" dirty="0">
                <a:solidFill>
                  <a:schemeClr val="tx1"/>
                </a:solidFill>
              </a:rPr>
              <a:t> project A73 tunnels</a:t>
            </a:r>
          </a:p>
        </p:txBody>
      </p:sp>
      <p:sp>
        <p:nvSpPr>
          <p:cNvPr id="7" name="Rectangle 2"/>
          <p:cNvSpPr>
            <a:spLocks noGrp="1" noChangeArrowheads="1"/>
          </p:cNvSpPr>
          <p:nvPr>
            <p:ph type="title"/>
          </p:nvPr>
        </p:nvSpPr>
        <p:spPr>
          <a:xfrm>
            <a:off x="1804988" y="1179616"/>
            <a:ext cx="10933200" cy="276999"/>
          </a:xfrm>
        </p:spPr>
        <p:txBody>
          <a:bodyPr/>
          <a:lstStyle/>
          <a:p>
            <a:pPr eaLnBrk="1" hangingPunct="1"/>
            <a:r>
              <a:rPr lang="nl-NL" altLang="nl-NL" sz="1800" b="1" dirty="0" smtClean="0">
                <a:solidFill>
                  <a:schemeClr val="tx1"/>
                </a:solidFill>
                <a:latin typeface="+mn-lt"/>
              </a:rPr>
              <a:t>Toelichting </a:t>
            </a:r>
            <a:r>
              <a:rPr lang="nl-NL" altLang="nl-NL" sz="1800" b="1" dirty="0" err="1" smtClean="0">
                <a:solidFill>
                  <a:schemeClr val="tx1"/>
                </a:solidFill>
                <a:latin typeface="+mn-lt"/>
              </a:rPr>
              <a:t>Voo</a:t>
            </a:r>
            <a:r>
              <a:rPr lang="nl-NL" altLang="nl-NL" sz="1800" b="1" dirty="0" smtClean="0">
                <a:solidFill>
                  <a:schemeClr val="tx1"/>
                </a:solidFill>
                <a:latin typeface="+mn-lt"/>
              </a:rPr>
              <a:t> 11 - Upgrade </a:t>
            </a:r>
            <a:r>
              <a:rPr lang="nl-NL" altLang="nl-NL" sz="1800" b="1" dirty="0">
                <a:solidFill>
                  <a:schemeClr val="tx1"/>
                </a:solidFill>
                <a:latin typeface="+mn-lt"/>
              </a:rPr>
              <a:t>ABB platform </a:t>
            </a:r>
            <a:endParaRPr lang="en-GB" altLang="nl-NL" sz="1800" b="1" dirty="0">
              <a:solidFill>
                <a:schemeClr val="tx1"/>
              </a:solidFill>
              <a:latin typeface="+mn-lt"/>
            </a:endParaRPr>
          </a:p>
        </p:txBody>
      </p:sp>
      <p:sp>
        <p:nvSpPr>
          <p:cNvPr id="8" name="Rectangle 3"/>
          <p:cNvSpPr txBox="1">
            <a:spLocks noChangeArrowheads="1"/>
          </p:cNvSpPr>
          <p:nvPr/>
        </p:nvSpPr>
        <p:spPr bwMode="auto">
          <a:xfrm>
            <a:off x="1380124" y="1566468"/>
            <a:ext cx="5946139" cy="4476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rmAutofit/>
          </a:bodyPr>
          <a:lstStyle>
            <a:lvl1pPr marL="342900" indent="-342900" algn="l" rtl="0" eaLnBrk="1" fontAlgn="base" hangingPunct="1">
              <a:spcBef>
                <a:spcPts val="423"/>
              </a:spcBef>
              <a:spcAft>
                <a:spcPct val="0"/>
              </a:spcAft>
              <a:buFont typeface="Arial" pitchFamily="34" charset="0"/>
              <a:buChar char="•"/>
              <a:defRPr sz="1800">
                <a:solidFill>
                  <a:srgbClr val="000000"/>
                </a:solidFill>
                <a:latin typeface="+mn-lt"/>
                <a:ea typeface="+mn-ea"/>
                <a:cs typeface="+mn-cs"/>
              </a:defRPr>
            </a:lvl1pPr>
            <a:lvl2pPr marL="741600" indent="-284400" algn="l" rtl="0" eaLnBrk="1" fontAlgn="base" hangingPunct="1">
              <a:spcBef>
                <a:spcPts val="423"/>
              </a:spcBef>
              <a:spcAft>
                <a:spcPct val="0"/>
              </a:spcAft>
              <a:buFont typeface="Verdana" pitchFamily="34" charset="0"/>
              <a:buChar char="–"/>
              <a:defRPr sz="1800">
                <a:solidFill>
                  <a:srgbClr val="000000"/>
                </a:solidFill>
                <a:latin typeface="+mn-lt"/>
              </a:defRPr>
            </a:lvl2pPr>
            <a:lvl3pPr marL="965200" indent="-342900" algn="l" rtl="0" eaLnBrk="1" fontAlgn="base" hangingPunct="1">
              <a:spcBef>
                <a:spcPts val="423"/>
              </a:spcBef>
              <a:spcAft>
                <a:spcPct val="0"/>
              </a:spcAft>
              <a:buFont typeface="Arial" pitchFamily="34" charset="0"/>
              <a:buChar char="•"/>
              <a:defRPr sz="1800">
                <a:solidFill>
                  <a:srgbClr val="000000"/>
                </a:solidFill>
                <a:latin typeface="+mn-lt"/>
              </a:defRPr>
            </a:lvl3pPr>
            <a:lvl4pPr marL="989013" indent="0" algn="l" rtl="0" eaLnBrk="1" fontAlgn="base" hangingPunct="1">
              <a:spcBef>
                <a:spcPct val="5000"/>
              </a:spcBef>
              <a:spcAft>
                <a:spcPct val="0"/>
              </a:spcAft>
              <a:buFont typeface="Verdana" pitchFamily="34" charset="0"/>
              <a:buNone/>
              <a:defRPr sz="2200">
                <a:solidFill>
                  <a:srgbClr val="000000"/>
                </a:solidFill>
                <a:latin typeface="+mn-lt"/>
              </a:defRPr>
            </a:lvl4pPr>
            <a:lvl5pPr marL="1631950" indent="-285750" algn="l" rtl="0" eaLnBrk="1" fontAlgn="base" hangingPunct="1">
              <a:spcBef>
                <a:spcPts val="423"/>
              </a:spcBef>
              <a:spcAft>
                <a:spcPct val="0"/>
              </a:spcAft>
              <a:buFont typeface="Verdana" pitchFamily="34" charset="0"/>
              <a:buChar char="–"/>
              <a:defRPr sz="1800" baseline="0">
                <a:solidFill>
                  <a:srgbClr val="000000"/>
                </a:solidFill>
                <a:latin typeface="+mn-lt"/>
              </a:defRPr>
            </a:lvl5pPr>
            <a:lvl6pPr marL="1803400" algn="l" rtl="0" eaLnBrk="1" fontAlgn="base" hangingPunct="1">
              <a:spcBef>
                <a:spcPts val="423"/>
              </a:spcBef>
              <a:spcAft>
                <a:spcPct val="0"/>
              </a:spcAft>
              <a:buFont typeface="Verdana" pitchFamily="34" charset="0"/>
              <a:buChar char="»"/>
              <a:defRPr sz="1800" baseline="0">
                <a:solidFill>
                  <a:srgbClr val="000000"/>
                </a:solidFill>
                <a:latin typeface="+mn-lt"/>
              </a:defRPr>
            </a:lvl6pPr>
            <a:lvl7pPr marL="2260600" algn="l" rtl="0" eaLnBrk="1" fontAlgn="base" hangingPunct="1">
              <a:spcBef>
                <a:spcPct val="5000"/>
              </a:spcBef>
              <a:spcAft>
                <a:spcPct val="0"/>
              </a:spcAft>
              <a:buFont typeface="Verdana" pitchFamily="34" charset="0"/>
              <a:buChar char="»"/>
              <a:defRPr sz="2200">
                <a:solidFill>
                  <a:srgbClr val="000000"/>
                </a:solidFill>
                <a:latin typeface="+mn-lt"/>
              </a:defRPr>
            </a:lvl7pPr>
            <a:lvl8pPr marL="2717800" algn="l" rtl="0" eaLnBrk="1" fontAlgn="base" hangingPunct="1">
              <a:spcBef>
                <a:spcPct val="5000"/>
              </a:spcBef>
              <a:spcAft>
                <a:spcPct val="0"/>
              </a:spcAft>
              <a:buFont typeface="Verdana" pitchFamily="34" charset="0"/>
              <a:buChar char="»"/>
              <a:defRPr sz="2200">
                <a:solidFill>
                  <a:srgbClr val="000000"/>
                </a:solidFill>
                <a:latin typeface="+mn-lt"/>
              </a:defRPr>
            </a:lvl8pPr>
            <a:lvl9pPr marL="3175000" algn="l" rtl="0" eaLnBrk="1" fontAlgn="base" hangingPunct="1">
              <a:spcBef>
                <a:spcPct val="5000"/>
              </a:spcBef>
              <a:spcAft>
                <a:spcPct val="0"/>
              </a:spcAft>
              <a:buFont typeface="Verdana" pitchFamily="34" charset="0"/>
              <a:buChar char="»"/>
              <a:defRPr sz="2200">
                <a:solidFill>
                  <a:srgbClr val="000000"/>
                </a:solidFill>
                <a:latin typeface="+mn-lt"/>
              </a:defRPr>
            </a:lvl9pPr>
          </a:lstStyle>
          <a:p>
            <a:pPr lvl="1">
              <a:spcBef>
                <a:spcPct val="50000"/>
              </a:spcBef>
            </a:pPr>
            <a:r>
              <a:rPr lang="nl-NL" altLang="nl-NL" sz="1400" kern="0" dirty="0" smtClean="0"/>
              <a:t>Context: </a:t>
            </a:r>
          </a:p>
          <a:p>
            <a:pPr lvl="2">
              <a:spcBef>
                <a:spcPct val="50000"/>
              </a:spcBef>
            </a:pPr>
            <a:r>
              <a:rPr lang="nl-NL" altLang="nl-NL" sz="1200" kern="0" dirty="0" smtClean="0"/>
              <a:t>Huidige versie ABB platform heeft de status End Of Service</a:t>
            </a:r>
          </a:p>
          <a:p>
            <a:pPr lvl="2">
              <a:spcBef>
                <a:spcPct val="50000"/>
              </a:spcBef>
            </a:pPr>
            <a:r>
              <a:rPr lang="nl-NL" altLang="nl-NL" sz="1200" kern="0" dirty="0" smtClean="0"/>
              <a:t>Huidige versie van de firmware is 5.0</a:t>
            </a:r>
          </a:p>
          <a:p>
            <a:pPr lvl="2">
              <a:spcBef>
                <a:spcPct val="50000"/>
              </a:spcBef>
            </a:pPr>
            <a:r>
              <a:rPr lang="nl-NL" altLang="nl-NL" sz="1200" kern="0" dirty="0" smtClean="0"/>
              <a:t>De bedoeling was een upgrade naar 5.1</a:t>
            </a:r>
          </a:p>
          <a:p>
            <a:pPr lvl="2">
              <a:spcBef>
                <a:spcPct val="50000"/>
              </a:spcBef>
            </a:pPr>
            <a:r>
              <a:rPr lang="nl-NL" altLang="nl-NL" sz="1200" kern="0" dirty="0" smtClean="0"/>
              <a:t>Het wordt een upgrade naar 6.x</a:t>
            </a:r>
          </a:p>
          <a:p>
            <a:pPr marL="313200" lvl="1" indent="0">
              <a:spcBef>
                <a:spcPct val="50000"/>
              </a:spcBef>
              <a:buFont typeface="Verdana" pitchFamily="34" charset="0"/>
              <a:buNone/>
            </a:pPr>
            <a:endParaRPr lang="nl-NL" altLang="nl-NL" sz="1400" kern="0" dirty="0" smtClean="0"/>
          </a:p>
          <a:p>
            <a:pPr lvl="1">
              <a:spcBef>
                <a:spcPct val="50000"/>
              </a:spcBef>
            </a:pPr>
            <a:r>
              <a:rPr lang="nl-NL" altLang="nl-NL" sz="1400" kern="0" dirty="0" smtClean="0"/>
              <a:t>Consequenties en aanvullende werkzaamheden</a:t>
            </a:r>
          </a:p>
          <a:p>
            <a:pPr lvl="2">
              <a:spcBef>
                <a:spcPct val="50000"/>
              </a:spcBef>
            </a:pPr>
            <a:r>
              <a:rPr lang="nl-NL" altLang="nl-NL" sz="1200" kern="0" dirty="0" smtClean="0"/>
              <a:t>Versie 6.x ondersteunt geen Visual Basic. Dit betekent;</a:t>
            </a:r>
          </a:p>
          <a:p>
            <a:pPr lvl="2">
              <a:spcBef>
                <a:spcPct val="50000"/>
              </a:spcBef>
            </a:pPr>
            <a:r>
              <a:rPr lang="nl-NL" altLang="nl-NL" sz="1200" kern="0" dirty="0" smtClean="0"/>
              <a:t>Opnieuw 1:1 opbouwen van de </a:t>
            </a:r>
            <a:r>
              <a:rPr lang="nl-NL" altLang="nl-NL" sz="1200" kern="0" dirty="0" err="1" smtClean="0"/>
              <a:t>Graphical</a:t>
            </a:r>
            <a:r>
              <a:rPr lang="nl-NL" altLang="nl-NL" sz="1200" kern="0" dirty="0" smtClean="0"/>
              <a:t> User Interface incl.;</a:t>
            </a:r>
          </a:p>
          <a:p>
            <a:pPr lvl="2">
              <a:spcBef>
                <a:spcPct val="50000"/>
              </a:spcBef>
            </a:pPr>
            <a:r>
              <a:rPr lang="nl-NL" altLang="nl-NL" sz="1200" kern="0" dirty="0" smtClean="0"/>
              <a:t>Eventrecorder</a:t>
            </a:r>
          </a:p>
          <a:p>
            <a:pPr marL="313200" lvl="1" indent="0">
              <a:spcBef>
                <a:spcPct val="50000"/>
              </a:spcBef>
              <a:buFont typeface="Verdana" pitchFamily="34" charset="0"/>
              <a:buNone/>
            </a:pPr>
            <a:endParaRPr lang="nl-NL" altLang="nl-NL" sz="1400" kern="0" dirty="0" smtClean="0"/>
          </a:p>
          <a:p>
            <a:pPr lvl="1">
              <a:spcBef>
                <a:spcPct val="50000"/>
              </a:spcBef>
            </a:pPr>
            <a:r>
              <a:rPr lang="nl-NL" altLang="nl-NL" sz="1400" kern="0" dirty="0" smtClean="0"/>
              <a:t>Aandachtspunten</a:t>
            </a:r>
          </a:p>
          <a:p>
            <a:pPr lvl="2">
              <a:spcBef>
                <a:spcPct val="50000"/>
              </a:spcBef>
            </a:pPr>
            <a:r>
              <a:rPr lang="nl-NL" altLang="nl-NL" sz="1200" kern="0" dirty="0" smtClean="0"/>
              <a:t>De besturingsapplicatie wordt in principe niet gewijzigd</a:t>
            </a:r>
          </a:p>
          <a:p>
            <a:pPr lvl="2">
              <a:spcBef>
                <a:spcPct val="50000"/>
              </a:spcBef>
            </a:pPr>
            <a:r>
              <a:rPr lang="nl-NL" altLang="nl-NL" sz="1200" kern="0" dirty="0" smtClean="0"/>
              <a:t>Integratie van camera beelden in de Brandweer Bedien Panelen</a:t>
            </a:r>
          </a:p>
          <a:p>
            <a:pPr lvl="2">
              <a:spcBef>
                <a:spcPct val="50000"/>
              </a:spcBef>
            </a:pPr>
            <a:endParaRPr lang="nl-NL" altLang="nl-NL" sz="1200" kern="0" dirty="0" smtClean="0"/>
          </a:p>
          <a:p>
            <a:pPr marL="313200" lvl="1" indent="0">
              <a:spcBef>
                <a:spcPct val="50000"/>
              </a:spcBef>
              <a:buFont typeface="Verdana" pitchFamily="34" charset="0"/>
              <a:buNone/>
            </a:pPr>
            <a:endParaRPr lang="nl-NL" altLang="nl-NL" sz="1400" kern="0" dirty="0" smtClean="0"/>
          </a:p>
          <a:p>
            <a:pPr marL="313200" lvl="1" indent="0">
              <a:spcBef>
                <a:spcPct val="50000"/>
              </a:spcBef>
              <a:buFont typeface="Verdana" pitchFamily="34" charset="0"/>
              <a:buNone/>
            </a:pPr>
            <a:endParaRPr lang="nl-NL" altLang="nl-NL" sz="1400" kern="0" dirty="0" smtClean="0"/>
          </a:p>
          <a:p>
            <a:pPr lvl="1">
              <a:spcBef>
                <a:spcPct val="50000"/>
              </a:spcBef>
            </a:pPr>
            <a:endParaRPr lang="nl-NL" altLang="nl-NL" sz="1400" kern="0" dirty="0" smtClean="0"/>
          </a:p>
          <a:p>
            <a:pPr>
              <a:spcBef>
                <a:spcPct val="50000"/>
              </a:spcBef>
            </a:pPr>
            <a:endParaRPr lang="nl-NL" altLang="nl-NL" kern="0" dirty="0" smtClean="0"/>
          </a:p>
          <a:p>
            <a:pPr marL="0" indent="0">
              <a:spcBef>
                <a:spcPct val="50000"/>
              </a:spcBef>
              <a:buFont typeface="Arial" pitchFamily="34" charset="0"/>
              <a:buNone/>
            </a:pPr>
            <a:endParaRPr lang="nl-NL" altLang="nl-NL" kern="0" dirty="0"/>
          </a:p>
        </p:txBody>
      </p:sp>
      <p:pic>
        <p:nvPicPr>
          <p:cNvPr id="9" name="Picture 7">
            <a:extLst>
              <a:ext uri="{FF2B5EF4-FFF2-40B4-BE49-F238E27FC236}">
                <a16:creationId xmlns:a16="http://schemas.microsoft.com/office/drawing/2014/main" id="{2E96172E-3140-E843-9256-6DA99864057E}"/>
              </a:ext>
            </a:extLst>
          </p:cNvPr>
          <p:cNvPicPr>
            <a:picLocks noChangeAspect="1"/>
          </p:cNvPicPr>
          <p:nvPr/>
        </p:nvPicPr>
        <p:blipFill>
          <a:blip r:embed="rId2"/>
          <a:stretch>
            <a:fillRect/>
          </a:stretch>
        </p:blipFill>
        <p:spPr>
          <a:xfrm>
            <a:off x="7017044" y="1616572"/>
            <a:ext cx="7076995" cy="2783730"/>
          </a:xfrm>
          <a:prstGeom prst="rect">
            <a:avLst/>
          </a:prstGeom>
        </p:spPr>
      </p:pic>
    </p:spTree>
    <p:extLst>
      <p:ext uri="{BB962C8B-B14F-4D97-AF65-F5344CB8AC3E}">
        <p14:creationId xmlns:p14="http://schemas.microsoft.com/office/powerpoint/2010/main" val="351558050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txBox="1">
            <a:spLocks/>
          </p:cNvSpPr>
          <p:nvPr/>
        </p:nvSpPr>
        <p:spPr bwMode="auto">
          <a:xfrm>
            <a:off x="1804988" y="380048"/>
            <a:ext cx="942730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defRPr>
            </a:lvl2pPr>
            <a:lvl3pPr algn="l" rtl="0" eaLnBrk="0" fontAlgn="base" hangingPunct="0">
              <a:spcBef>
                <a:spcPct val="0"/>
              </a:spcBef>
              <a:spcAft>
                <a:spcPct val="0"/>
              </a:spcAft>
              <a:defRPr sz="2600">
                <a:solidFill>
                  <a:srgbClr val="007BC7"/>
                </a:solidFill>
                <a:latin typeface="Verdana" pitchFamily="34" charset="0"/>
              </a:defRPr>
            </a:lvl3pPr>
            <a:lvl4pPr algn="l" rtl="0" eaLnBrk="0" fontAlgn="base" hangingPunct="0">
              <a:spcBef>
                <a:spcPct val="0"/>
              </a:spcBef>
              <a:spcAft>
                <a:spcPct val="0"/>
              </a:spcAft>
              <a:defRPr sz="2600">
                <a:solidFill>
                  <a:srgbClr val="007BC7"/>
                </a:solidFill>
                <a:latin typeface="Verdana" pitchFamily="34" charset="0"/>
              </a:defRPr>
            </a:lvl4pPr>
            <a:lvl5pPr algn="l" rtl="0" eaLnBrk="0" fontAlgn="base" hangingPunct="0">
              <a:spcBef>
                <a:spcPct val="0"/>
              </a:spcBef>
              <a:spcAft>
                <a:spcPct val="0"/>
              </a:spcAft>
              <a:defRPr sz="2600">
                <a:solidFill>
                  <a:srgbClr val="007BC7"/>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pPr eaLnBrk="1" hangingPunct="1">
              <a:defRPr/>
            </a:pPr>
            <a:r>
              <a:rPr lang="nl-NL" altLang="nl-NL" kern="0" dirty="0"/>
              <a:t>Techniek </a:t>
            </a:r>
            <a:r>
              <a:rPr lang="nl-NL" altLang="nl-NL" kern="0" dirty="0" smtClean="0"/>
              <a:t>					Activiteiten TTI </a:t>
            </a:r>
            <a:r>
              <a:rPr lang="nl-NL" altLang="nl-NL" kern="0" dirty="0"/>
              <a:t>- </a:t>
            </a:r>
            <a:r>
              <a:rPr lang="nl-NL" altLang="nl-NL" kern="0" dirty="0" smtClean="0"/>
              <a:t>5/5</a:t>
            </a:r>
            <a:endParaRPr lang="nl-NL" altLang="nl-NL" kern="0" dirty="0">
              <a:solidFill>
                <a:srgbClr val="FF0000"/>
              </a:solidFill>
            </a:endParaRPr>
          </a:p>
        </p:txBody>
      </p:sp>
      <p:sp>
        <p:nvSpPr>
          <p:cNvPr id="4" name="Tijdelijke aanduiding voor voettekst 1"/>
          <p:cNvSpPr txBox="1">
            <a:spLocks/>
          </p:cNvSpPr>
          <p:nvPr/>
        </p:nvSpPr>
        <p:spPr bwMode="auto">
          <a:xfrm>
            <a:off x="7978776" y="6460491"/>
            <a:ext cx="2416175"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25"/>
              </a:spcBef>
              <a:buFont typeface="Arial" panose="020B0604020202020204" pitchFamily="34" charset="0"/>
              <a:buChar char="•"/>
              <a:defRPr>
                <a:solidFill>
                  <a:srgbClr val="000000"/>
                </a:solidFill>
                <a:latin typeface="Verdana" panose="020B0604030504040204" pitchFamily="34" charset="0"/>
              </a:defRPr>
            </a:lvl1pPr>
            <a:lvl2pPr marL="741363" indent="-284163" eaLnBrk="0" hangingPunct="0">
              <a:spcBef>
                <a:spcPts val="425"/>
              </a:spcBef>
              <a:buFont typeface="Verdana" panose="020B0604030504040204" pitchFamily="34" charset="0"/>
              <a:buChar char="–"/>
              <a:defRPr>
                <a:solidFill>
                  <a:srgbClr val="000000"/>
                </a:solidFill>
                <a:latin typeface="Verdana" panose="020B0604030504040204" pitchFamily="34" charset="0"/>
              </a:defRPr>
            </a:lvl2pPr>
            <a:lvl3pPr marL="965200" indent="-342900" eaLnBrk="0" hangingPunct="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eaLnBrk="0" hangingPunct="0">
              <a:spcBef>
                <a:spcPct val="5000"/>
              </a:spcBef>
              <a:buFont typeface="Verdana" panose="020B0604030504040204" pitchFamily="34" charset="0"/>
              <a:defRPr sz="2200">
                <a:solidFill>
                  <a:srgbClr val="000000"/>
                </a:solidFill>
                <a:latin typeface="Verdana" panose="020B0604030504040204" pitchFamily="34" charset="0"/>
              </a:defRPr>
            </a:lvl4pPr>
            <a:lvl5pPr marL="1631950" indent="-285750" eaLnBrk="0" hangingPunct="0">
              <a:spcBef>
                <a:spcPts val="425"/>
              </a:spcBef>
              <a:buFont typeface="Verdana" panose="020B0604030504040204" pitchFamily="34" charset="0"/>
              <a:buChar char="–"/>
              <a:defRPr>
                <a:solidFill>
                  <a:srgbClr val="000000"/>
                </a:solidFill>
                <a:latin typeface="Verdana" panose="020B0604030504040204" pitchFamily="34" charset="0"/>
              </a:defRPr>
            </a:lvl5pPr>
            <a:lvl6pPr marL="20891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5463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0035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4607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eaLnBrk="1" hangingPunct="1">
              <a:spcBef>
                <a:spcPct val="0"/>
              </a:spcBef>
              <a:buFontTx/>
              <a:buNone/>
            </a:pPr>
            <a:r>
              <a:rPr lang="nl-NL" altLang="nl-NL" sz="1000" dirty="0" err="1">
                <a:solidFill>
                  <a:schemeClr val="tx1"/>
                </a:solidFill>
              </a:rPr>
              <a:t>VenR</a:t>
            </a:r>
            <a:r>
              <a:rPr lang="nl-NL" altLang="nl-NL" sz="1000" dirty="0">
                <a:solidFill>
                  <a:schemeClr val="tx1"/>
                </a:solidFill>
              </a:rPr>
              <a:t> project A73 tunnels</a:t>
            </a:r>
          </a:p>
        </p:txBody>
      </p:sp>
      <p:sp>
        <p:nvSpPr>
          <p:cNvPr id="7" name="Rectangle 2"/>
          <p:cNvSpPr>
            <a:spLocks noGrp="1" noChangeArrowheads="1"/>
          </p:cNvSpPr>
          <p:nvPr>
            <p:ph type="title"/>
          </p:nvPr>
        </p:nvSpPr>
        <p:spPr>
          <a:xfrm>
            <a:off x="1804988" y="1224315"/>
            <a:ext cx="7440483" cy="553998"/>
          </a:xfrm>
        </p:spPr>
        <p:txBody>
          <a:bodyPr/>
          <a:lstStyle/>
          <a:p>
            <a:r>
              <a:rPr lang="nl-NL" altLang="nl-NL" sz="1800" b="1" dirty="0" smtClean="0">
                <a:solidFill>
                  <a:schemeClr val="tx1"/>
                </a:solidFill>
              </a:rPr>
              <a:t>Toelichting </a:t>
            </a:r>
            <a:r>
              <a:rPr lang="nl-NL" altLang="nl-NL" sz="1800" b="1" dirty="0" err="1" smtClean="0">
                <a:solidFill>
                  <a:schemeClr val="tx1"/>
                </a:solidFill>
              </a:rPr>
              <a:t>Voo</a:t>
            </a:r>
            <a:r>
              <a:rPr lang="nl-NL" altLang="nl-NL" sz="1800" b="1" dirty="0" smtClean="0">
                <a:solidFill>
                  <a:schemeClr val="tx1"/>
                </a:solidFill>
              </a:rPr>
              <a:t> 12 - </a:t>
            </a:r>
            <a:r>
              <a:rPr lang="nl-NL" altLang="nl-NL" sz="1800" b="1" dirty="0" smtClean="0">
                <a:solidFill>
                  <a:schemeClr val="tx1"/>
                </a:solidFill>
                <a:latin typeface="+mn-lt"/>
              </a:rPr>
              <a:t>Vernieuwen Viking Systemen</a:t>
            </a:r>
            <a:br>
              <a:rPr lang="nl-NL" altLang="nl-NL" sz="1800" b="1" dirty="0" smtClean="0">
                <a:solidFill>
                  <a:schemeClr val="tx1"/>
                </a:solidFill>
                <a:latin typeface="+mn-lt"/>
              </a:rPr>
            </a:br>
            <a:endParaRPr lang="en-GB" altLang="nl-NL" sz="1800" b="1" dirty="0">
              <a:solidFill>
                <a:schemeClr val="tx1"/>
              </a:solidFill>
              <a:latin typeface="+mn-lt"/>
            </a:endParaRPr>
          </a:p>
        </p:txBody>
      </p:sp>
      <p:sp>
        <p:nvSpPr>
          <p:cNvPr id="8" name="Rectangle 3"/>
          <p:cNvSpPr txBox="1">
            <a:spLocks noChangeArrowheads="1"/>
          </p:cNvSpPr>
          <p:nvPr/>
        </p:nvSpPr>
        <p:spPr bwMode="auto">
          <a:xfrm>
            <a:off x="622301" y="1604046"/>
            <a:ext cx="9999979" cy="4476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rmAutofit/>
          </a:bodyPr>
          <a:lstStyle>
            <a:lvl1pPr marL="342900" indent="-342900" algn="l" rtl="0" eaLnBrk="1" fontAlgn="base" hangingPunct="1">
              <a:spcBef>
                <a:spcPts val="423"/>
              </a:spcBef>
              <a:spcAft>
                <a:spcPct val="0"/>
              </a:spcAft>
              <a:buFont typeface="Arial" pitchFamily="34" charset="0"/>
              <a:buChar char="•"/>
              <a:defRPr sz="1800">
                <a:solidFill>
                  <a:srgbClr val="000000"/>
                </a:solidFill>
                <a:latin typeface="+mn-lt"/>
                <a:ea typeface="+mn-ea"/>
                <a:cs typeface="+mn-cs"/>
              </a:defRPr>
            </a:lvl1pPr>
            <a:lvl2pPr marL="741600" indent="-284400" algn="l" rtl="0" eaLnBrk="1" fontAlgn="base" hangingPunct="1">
              <a:spcBef>
                <a:spcPts val="423"/>
              </a:spcBef>
              <a:spcAft>
                <a:spcPct val="0"/>
              </a:spcAft>
              <a:buFont typeface="Verdana" pitchFamily="34" charset="0"/>
              <a:buChar char="–"/>
              <a:defRPr sz="1800">
                <a:solidFill>
                  <a:srgbClr val="000000"/>
                </a:solidFill>
                <a:latin typeface="+mn-lt"/>
              </a:defRPr>
            </a:lvl2pPr>
            <a:lvl3pPr marL="965200" indent="-342900" algn="l" rtl="0" eaLnBrk="1" fontAlgn="base" hangingPunct="1">
              <a:spcBef>
                <a:spcPts val="423"/>
              </a:spcBef>
              <a:spcAft>
                <a:spcPct val="0"/>
              </a:spcAft>
              <a:buFont typeface="Arial" pitchFamily="34" charset="0"/>
              <a:buChar char="•"/>
              <a:defRPr sz="1800">
                <a:solidFill>
                  <a:srgbClr val="000000"/>
                </a:solidFill>
                <a:latin typeface="+mn-lt"/>
              </a:defRPr>
            </a:lvl3pPr>
            <a:lvl4pPr marL="989013" indent="0" algn="l" rtl="0" eaLnBrk="1" fontAlgn="base" hangingPunct="1">
              <a:spcBef>
                <a:spcPct val="5000"/>
              </a:spcBef>
              <a:spcAft>
                <a:spcPct val="0"/>
              </a:spcAft>
              <a:buFont typeface="Verdana" pitchFamily="34" charset="0"/>
              <a:buNone/>
              <a:defRPr sz="2200">
                <a:solidFill>
                  <a:srgbClr val="000000"/>
                </a:solidFill>
                <a:latin typeface="+mn-lt"/>
              </a:defRPr>
            </a:lvl4pPr>
            <a:lvl5pPr marL="1631950" indent="-285750" algn="l" rtl="0" eaLnBrk="1" fontAlgn="base" hangingPunct="1">
              <a:spcBef>
                <a:spcPts val="423"/>
              </a:spcBef>
              <a:spcAft>
                <a:spcPct val="0"/>
              </a:spcAft>
              <a:buFont typeface="Verdana" pitchFamily="34" charset="0"/>
              <a:buChar char="–"/>
              <a:defRPr sz="1800" baseline="0">
                <a:solidFill>
                  <a:srgbClr val="000000"/>
                </a:solidFill>
                <a:latin typeface="+mn-lt"/>
              </a:defRPr>
            </a:lvl5pPr>
            <a:lvl6pPr marL="1803400" algn="l" rtl="0" eaLnBrk="1" fontAlgn="base" hangingPunct="1">
              <a:spcBef>
                <a:spcPts val="423"/>
              </a:spcBef>
              <a:spcAft>
                <a:spcPct val="0"/>
              </a:spcAft>
              <a:buFont typeface="Verdana" pitchFamily="34" charset="0"/>
              <a:buChar char="»"/>
              <a:defRPr sz="1800" baseline="0">
                <a:solidFill>
                  <a:srgbClr val="000000"/>
                </a:solidFill>
                <a:latin typeface="+mn-lt"/>
              </a:defRPr>
            </a:lvl6pPr>
            <a:lvl7pPr marL="2260600" algn="l" rtl="0" eaLnBrk="1" fontAlgn="base" hangingPunct="1">
              <a:spcBef>
                <a:spcPct val="5000"/>
              </a:spcBef>
              <a:spcAft>
                <a:spcPct val="0"/>
              </a:spcAft>
              <a:buFont typeface="Verdana" pitchFamily="34" charset="0"/>
              <a:buChar char="»"/>
              <a:defRPr sz="2200">
                <a:solidFill>
                  <a:srgbClr val="000000"/>
                </a:solidFill>
                <a:latin typeface="+mn-lt"/>
              </a:defRPr>
            </a:lvl7pPr>
            <a:lvl8pPr marL="2717800" algn="l" rtl="0" eaLnBrk="1" fontAlgn="base" hangingPunct="1">
              <a:spcBef>
                <a:spcPct val="5000"/>
              </a:spcBef>
              <a:spcAft>
                <a:spcPct val="0"/>
              </a:spcAft>
              <a:buFont typeface="Verdana" pitchFamily="34" charset="0"/>
              <a:buChar char="»"/>
              <a:defRPr sz="2200">
                <a:solidFill>
                  <a:srgbClr val="000000"/>
                </a:solidFill>
                <a:latin typeface="+mn-lt"/>
              </a:defRPr>
            </a:lvl8pPr>
            <a:lvl9pPr marL="3175000" algn="l" rtl="0" eaLnBrk="1" fontAlgn="base" hangingPunct="1">
              <a:spcBef>
                <a:spcPct val="5000"/>
              </a:spcBef>
              <a:spcAft>
                <a:spcPct val="0"/>
              </a:spcAft>
              <a:buFont typeface="Verdana" pitchFamily="34" charset="0"/>
              <a:buChar char="»"/>
              <a:defRPr sz="2200">
                <a:solidFill>
                  <a:srgbClr val="000000"/>
                </a:solidFill>
                <a:latin typeface="+mn-lt"/>
              </a:defRPr>
            </a:lvl9pPr>
          </a:lstStyle>
          <a:p>
            <a:pPr lvl="3">
              <a:spcBef>
                <a:spcPct val="50000"/>
              </a:spcBef>
            </a:pPr>
            <a:endParaRPr lang="nl-NL" altLang="nl-NL" sz="1200" kern="0" smtClean="0"/>
          </a:p>
          <a:p>
            <a:pPr marL="313200" lvl="1" indent="0">
              <a:spcBef>
                <a:spcPct val="50000"/>
              </a:spcBef>
              <a:buFont typeface="Verdana" pitchFamily="34" charset="0"/>
              <a:buNone/>
            </a:pPr>
            <a:endParaRPr lang="nl-NL" altLang="nl-NL" sz="1400" kern="0" smtClean="0"/>
          </a:p>
          <a:p>
            <a:pPr lvl="1">
              <a:spcBef>
                <a:spcPct val="50000"/>
              </a:spcBef>
            </a:pPr>
            <a:endParaRPr lang="nl-NL" altLang="nl-NL" sz="1400" kern="0" smtClean="0"/>
          </a:p>
          <a:p>
            <a:pPr lvl="1">
              <a:spcBef>
                <a:spcPct val="50000"/>
              </a:spcBef>
            </a:pPr>
            <a:endParaRPr lang="nl-NL" altLang="nl-NL" sz="1400" kern="0" smtClean="0"/>
          </a:p>
          <a:p>
            <a:pPr marL="313200" lvl="1" indent="0">
              <a:spcBef>
                <a:spcPct val="50000"/>
              </a:spcBef>
              <a:buFont typeface="Verdana" pitchFamily="34" charset="0"/>
              <a:buNone/>
            </a:pPr>
            <a:endParaRPr lang="nl-NL" altLang="nl-NL" sz="1400" kern="0" smtClean="0"/>
          </a:p>
          <a:p>
            <a:pPr lvl="1">
              <a:spcBef>
                <a:spcPct val="50000"/>
              </a:spcBef>
            </a:pPr>
            <a:endParaRPr lang="nl-NL" altLang="nl-NL" sz="1400" kern="0" smtClean="0"/>
          </a:p>
          <a:p>
            <a:pPr>
              <a:spcBef>
                <a:spcPct val="50000"/>
              </a:spcBef>
            </a:pPr>
            <a:endParaRPr lang="nl-NL" altLang="nl-NL" kern="0" smtClean="0"/>
          </a:p>
          <a:p>
            <a:pPr marL="0" indent="0">
              <a:spcBef>
                <a:spcPct val="50000"/>
              </a:spcBef>
              <a:buFont typeface="Arial" pitchFamily="34" charset="0"/>
              <a:buNone/>
            </a:pPr>
            <a:endParaRPr lang="nl-NL" altLang="nl-NL" kern="0" dirty="0"/>
          </a:p>
        </p:txBody>
      </p:sp>
      <p:sp>
        <p:nvSpPr>
          <p:cNvPr id="9" name="Rectangle 3">
            <a:extLst>
              <a:ext uri="{FF2B5EF4-FFF2-40B4-BE49-F238E27FC236}">
                <a16:creationId xmlns:a16="http://schemas.microsoft.com/office/drawing/2014/main" id="{5B9EA53C-EAAE-6446-B4E1-F8DB8FFC937C}"/>
              </a:ext>
            </a:extLst>
          </p:cNvPr>
          <p:cNvSpPr txBox="1">
            <a:spLocks noChangeArrowheads="1"/>
          </p:cNvSpPr>
          <p:nvPr/>
        </p:nvSpPr>
        <p:spPr>
          <a:xfrm>
            <a:off x="1542879" y="1604046"/>
            <a:ext cx="5946139" cy="4476714"/>
          </a:xfrm>
          <a:prstGeom prst="rect">
            <a:avLst/>
          </a:prstGeom>
        </p:spPr>
        <p:txBody>
          <a:bodyPr vert="horz" lIns="0" tIns="0" rIns="0" bIns="0" rtlCol="0">
            <a:normAutofit/>
          </a:bodyPr>
          <a:lstStyle>
            <a:lvl1pPr marL="316800" indent="-316800" algn="l" defTabSz="914400" rtl="0" eaLnBrk="1" latinLnBrk="0" hangingPunct="1">
              <a:lnSpc>
                <a:spcPct val="90000"/>
              </a:lnSpc>
              <a:spcBef>
                <a:spcPts val="1200"/>
              </a:spcBef>
              <a:buClrTx/>
              <a:buSzPct val="100000"/>
              <a:buFont typeface="Arial" panose="020B060402020202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Tx/>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Tx/>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Tx/>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tx2"/>
              </a:buClr>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Clr>
                <a:schemeClr val="tx1">
                  <a:lumMod val="50000"/>
                  <a:lumOff val="50000"/>
                </a:schemeClr>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Clr>
                <a:schemeClr val="bg1"/>
              </a:buClr>
              <a:buSzPct val="25000"/>
              <a:buFont typeface="Verdana" panose="020B0604030504040204" pitchFamily="34" charset="0"/>
              <a:buChar char="'"/>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Clr>
                <a:schemeClr val="bg1"/>
              </a:buClr>
              <a:buSzPct val="25000"/>
              <a:buFont typeface="Verdana" panose="020B0604030504040204" pitchFamily="34" charset="0"/>
              <a:buChar char="'"/>
              <a:defRPr sz="1200" i="0" kern="1200">
                <a:solidFill>
                  <a:schemeClr val="tx1">
                    <a:lumMod val="50000"/>
                    <a:lumOff val="50000"/>
                  </a:schemeClr>
                </a:solidFill>
                <a:latin typeface="+mn-lt"/>
                <a:ea typeface="+mn-ea"/>
                <a:cs typeface="+mn-cs"/>
              </a:defRPr>
            </a:lvl8pPr>
            <a:lvl9pPr marL="216000" indent="-144000" algn="l" defTabSz="914400" rtl="0" eaLnBrk="1" latinLnBrk="0" hangingPunct="1">
              <a:lnSpc>
                <a:spcPct val="90000"/>
              </a:lnSpc>
              <a:spcBef>
                <a:spcPts val="600"/>
              </a:spcBef>
              <a:buClr>
                <a:schemeClr val="tx1">
                  <a:lumMod val="50000"/>
                  <a:lumOff val="50000"/>
                </a:schemeClr>
              </a:buClr>
              <a:buFont typeface="Verdana" panose="020B0604030504040204" pitchFamily="34" charset="0"/>
              <a:buChar char="–"/>
              <a:defRPr sz="1200" i="0" kern="1200">
                <a:solidFill>
                  <a:schemeClr val="tx1">
                    <a:lumMod val="50000"/>
                    <a:lumOff val="50000"/>
                  </a:schemeClr>
                </a:solidFill>
                <a:latin typeface="+mn-lt"/>
                <a:ea typeface="+mn-ea"/>
                <a:cs typeface="+mn-cs"/>
              </a:defRPr>
            </a:lvl9pPr>
          </a:lstStyle>
          <a:p>
            <a:pPr lvl="1">
              <a:spcBef>
                <a:spcPct val="50000"/>
              </a:spcBef>
            </a:pPr>
            <a:r>
              <a:rPr lang="nl-NL" altLang="nl-NL" sz="1400" dirty="0"/>
              <a:t>Context: </a:t>
            </a:r>
          </a:p>
          <a:p>
            <a:pPr lvl="2">
              <a:spcBef>
                <a:spcPct val="50000"/>
              </a:spcBef>
            </a:pPr>
            <a:r>
              <a:rPr lang="nl-NL" altLang="nl-NL" sz="1200" dirty="0" smtClean="0"/>
              <a:t>Huidige </a:t>
            </a:r>
            <a:r>
              <a:rPr lang="nl-NL" altLang="nl-NL" sz="1200" dirty="0"/>
              <a:t>Viking systemen zijn End Of Life</a:t>
            </a:r>
          </a:p>
          <a:p>
            <a:pPr lvl="2">
              <a:spcBef>
                <a:spcPct val="50000"/>
              </a:spcBef>
            </a:pPr>
            <a:r>
              <a:rPr lang="nl-NL" altLang="nl-NL" sz="1200" dirty="0"/>
              <a:t>Uit faseren van de huidige Viking systemen</a:t>
            </a:r>
          </a:p>
          <a:p>
            <a:pPr lvl="2">
              <a:spcBef>
                <a:spcPct val="50000"/>
              </a:spcBef>
            </a:pPr>
            <a:r>
              <a:rPr lang="nl-NL" altLang="nl-NL" sz="1200" dirty="0"/>
              <a:t>Onderliggende (</a:t>
            </a:r>
            <a:r>
              <a:rPr lang="nl-NL" altLang="nl-NL" sz="1200" dirty="0" err="1"/>
              <a:t>verkeers</a:t>
            </a:r>
            <a:r>
              <a:rPr lang="nl-NL" altLang="nl-NL" sz="1200" dirty="0"/>
              <a:t>)systemen direct koppelen aan de besturing</a:t>
            </a:r>
          </a:p>
          <a:p>
            <a:pPr marL="313200" lvl="1" indent="0">
              <a:spcBef>
                <a:spcPct val="50000"/>
              </a:spcBef>
              <a:buFont typeface="Verdana" panose="020B0604030504040204" pitchFamily="34" charset="0"/>
              <a:buNone/>
            </a:pPr>
            <a:endParaRPr lang="nl-NL" altLang="nl-NL" sz="1400" dirty="0"/>
          </a:p>
          <a:p>
            <a:pPr lvl="1">
              <a:spcBef>
                <a:spcPct val="50000"/>
              </a:spcBef>
            </a:pPr>
            <a:r>
              <a:rPr lang="nl-NL" altLang="nl-NL" sz="1400" dirty="0"/>
              <a:t>Consequenties en aanvullende werkzaamheden</a:t>
            </a:r>
          </a:p>
          <a:p>
            <a:pPr lvl="2">
              <a:spcBef>
                <a:spcPct val="50000"/>
              </a:spcBef>
            </a:pPr>
            <a:endParaRPr lang="nl-NL" altLang="nl-NL" sz="1200" dirty="0"/>
          </a:p>
          <a:p>
            <a:pPr lvl="2">
              <a:spcBef>
                <a:spcPct val="50000"/>
              </a:spcBef>
            </a:pPr>
            <a:r>
              <a:rPr lang="nl-NL" altLang="nl-NL" sz="1200" dirty="0" smtClean="0"/>
              <a:t>Koppelen van (</a:t>
            </a:r>
            <a:r>
              <a:rPr lang="nl-NL" altLang="nl-NL" sz="1200" dirty="0" err="1" smtClean="0"/>
              <a:t>verkeers</a:t>
            </a:r>
            <a:r>
              <a:rPr lang="nl-NL" altLang="nl-NL" sz="1200" dirty="0" smtClean="0"/>
              <a:t>)systemen direct aan de huidige besturing.</a:t>
            </a:r>
            <a:endParaRPr lang="nl-NL" altLang="nl-NL" sz="1200" dirty="0"/>
          </a:p>
          <a:p>
            <a:pPr marL="313200" lvl="1" indent="0">
              <a:spcBef>
                <a:spcPct val="50000"/>
              </a:spcBef>
              <a:buFont typeface="Verdana" panose="020B0604030504040204" pitchFamily="34" charset="0"/>
              <a:buNone/>
            </a:pPr>
            <a:endParaRPr lang="nl-NL" altLang="nl-NL" sz="1400" dirty="0"/>
          </a:p>
          <a:p>
            <a:pPr lvl="1">
              <a:spcBef>
                <a:spcPct val="50000"/>
              </a:spcBef>
            </a:pPr>
            <a:r>
              <a:rPr lang="nl-NL" altLang="nl-NL" sz="1400" dirty="0"/>
              <a:t>Aandachtspunten</a:t>
            </a:r>
          </a:p>
          <a:p>
            <a:pPr lvl="2">
              <a:spcBef>
                <a:spcPct val="50000"/>
              </a:spcBef>
            </a:pPr>
            <a:r>
              <a:rPr lang="nl-NL" altLang="nl-NL" sz="1200" dirty="0"/>
              <a:t>Specifieke protocollen</a:t>
            </a:r>
          </a:p>
          <a:p>
            <a:pPr lvl="2">
              <a:spcBef>
                <a:spcPct val="50000"/>
              </a:spcBef>
            </a:pPr>
            <a:r>
              <a:rPr lang="nl-NL" altLang="nl-NL" sz="1200" dirty="0"/>
              <a:t>Gebruik van </a:t>
            </a:r>
            <a:r>
              <a:rPr lang="nl-NL" altLang="nl-NL" sz="1200" dirty="0" smtClean="0"/>
              <a:t>koppelvlak </a:t>
            </a:r>
            <a:r>
              <a:rPr lang="nl-NL" altLang="nl-NL" sz="1200" dirty="0" err="1" smtClean="0"/>
              <a:t>PLC’s</a:t>
            </a:r>
            <a:endParaRPr lang="nl-NL" altLang="nl-NL" sz="1200" dirty="0"/>
          </a:p>
          <a:p>
            <a:pPr lvl="2">
              <a:spcBef>
                <a:spcPct val="50000"/>
              </a:spcBef>
            </a:pPr>
            <a:endParaRPr lang="nl-NL" altLang="nl-NL" sz="1200" dirty="0"/>
          </a:p>
          <a:p>
            <a:pPr marL="313200" lvl="1" indent="0">
              <a:spcBef>
                <a:spcPct val="50000"/>
              </a:spcBef>
              <a:buFont typeface="Verdana" panose="020B0604030504040204" pitchFamily="34" charset="0"/>
              <a:buNone/>
            </a:pPr>
            <a:endParaRPr lang="nl-NL" altLang="nl-NL" sz="1400" dirty="0"/>
          </a:p>
          <a:p>
            <a:pPr marL="313200" lvl="1" indent="0">
              <a:spcBef>
                <a:spcPct val="50000"/>
              </a:spcBef>
              <a:buFont typeface="Verdana" panose="020B0604030504040204" pitchFamily="34" charset="0"/>
              <a:buNone/>
            </a:pPr>
            <a:endParaRPr lang="nl-NL" altLang="nl-NL" sz="1400" dirty="0"/>
          </a:p>
          <a:p>
            <a:pPr lvl="1">
              <a:spcBef>
                <a:spcPct val="50000"/>
              </a:spcBef>
            </a:pPr>
            <a:endParaRPr lang="nl-NL" altLang="nl-NL" sz="1400" dirty="0"/>
          </a:p>
          <a:p>
            <a:pPr>
              <a:spcBef>
                <a:spcPct val="50000"/>
              </a:spcBef>
            </a:pPr>
            <a:endParaRPr lang="nl-NL" altLang="nl-NL" sz="1800" dirty="0"/>
          </a:p>
          <a:p>
            <a:pPr marL="0" indent="0">
              <a:spcBef>
                <a:spcPct val="50000"/>
              </a:spcBef>
              <a:buFont typeface="Arial" panose="020B0604020202020204" pitchFamily="34" charset="0"/>
              <a:buNone/>
            </a:pPr>
            <a:endParaRPr lang="nl-NL" altLang="nl-NL" dirty="0"/>
          </a:p>
        </p:txBody>
      </p:sp>
    </p:spTree>
    <p:extLst>
      <p:ext uri="{BB962C8B-B14F-4D97-AF65-F5344CB8AC3E}">
        <p14:creationId xmlns:p14="http://schemas.microsoft.com/office/powerpoint/2010/main" val="164254900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txBox="1">
            <a:spLocks/>
          </p:cNvSpPr>
          <p:nvPr/>
        </p:nvSpPr>
        <p:spPr bwMode="auto">
          <a:xfrm>
            <a:off x="1804987" y="349568"/>
            <a:ext cx="8402638"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defRPr>
            </a:lvl2pPr>
            <a:lvl3pPr algn="l" rtl="0" eaLnBrk="0" fontAlgn="base" hangingPunct="0">
              <a:spcBef>
                <a:spcPct val="0"/>
              </a:spcBef>
              <a:spcAft>
                <a:spcPct val="0"/>
              </a:spcAft>
              <a:defRPr sz="2600">
                <a:solidFill>
                  <a:srgbClr val="007BC7"/>
                </a:solidFill>
                <a:latin typeface="Verdana" pitchFamily="34" charset="0"/>
              </a:defRPr>
            </a:lvl3pPr>
            <a:lvl4pPr algn="l" rtl="0" eaLnBrk="0" fontAlgn="base" hangingPunct="0">
              <a:spcBef>
                <a:spcPct val="0"/>
              </a:spcBef>
              <a:spcAft>
                <a:spcPct val="0"/>
              </a:spcAft>
              <a:defRPr sz="2600">
                <a:solidFill>
                  <a:srgbClr val="007BC7"/>
                </a:solidFill>
                <a:latin typeface="Verdana" pitchFamily="34" charset="0"/>
              </a:defRPr>
            </a:lvl4pPr>
            <a:lvl5pPr algn="l" rtl="0" eaLnBrk="0" fontAlgn="base" hangingPunct="0">
              <a:spcBef>
                <a:spcPct val="0"/>
              </a:spcBef>
              <a:spcAft>
                <a:spcPct val="0"/>
              </a:spcAft>
              <a:defRPr sz="2600">
                <a:solidFill>
                  <a:srgbClr val="007BC7"/>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pPr eaLnBrk="1" hangingPunct="1">
              <a:defRPr/>
            </a:pPr>
            <a:r>
              <a:rPr lang="nl-NL" altLang="nl-NL" kern="0" dirty="0"/>
              <a:t>Techniek Activiteiten </a:t>
            </a:r>
            <a:r>
              <a:rPr lang="nl-NL" altLang="nl-NL" kern="0" dirty="0" smtClean="0"/>
              <a:t>			Civiel – 1/1</a:t>
            </a:r>
            <a:endParaRPr lang="nl-NL" altLang="nl-NL" kern="0" dirty="0"/>
          </a:p>
        </p:txBody>
      </p:sp>
      <p:sp>
        <p:nvSpPr>
          <p:cNvPr id="33795" name="Tijdelijke aanduiding voor inhoud 2"/>
          <p:cNvSpPr>
            <a:spLocks noGrp="1"/>
          </p:cNvSpPr>
          <p:nvPr>
            <p:ph idx="1"/>
          </p:nvPr>
        </p:nvSpPr>
        <p:spPr>
          <a:xfrm>
            <a:off x="1804989" y="1314451"/>
            <a:ext cx="8402637" cy="4638675"/>
          </a:xfrm>
        </p:spPr>
        <p:txBody>
          <a:bodyPr/>
          <a:lstStyle/>
          <a:p>
            <a:pPr marL="0" indent="0">
              <a:buNone/>
              <a:defRPr/>
            </a:pPr>
            <a:r>
              <a:rPr lang="en-US" altLang="nl-NL" b="1" dirty="0" err="1" smtClean="0"/>
              <a:t>Voorgeschreven</a:t>
            </a:r>
            <a:r>
              <a:rPr lang="en-US" altLang="nl-NL" b="1" dirty="0" smtClean="0"/>
              <a:t> </a:t>
            </a:r>
            <a:r>
              <a:rPr lang="en-US" altLang="nl-NL" b="1" dirty="0" err="1"/>
              <a:t>activiteiten</a:t>
            </a:r>
            <a:r>
              <a:rPr lang="en-US" altLang="nl-NL" b="1" dirty="0"/>
              <a:t> </a:t>
            </a:r>
            <a:r>
              <a:rPr lang="en-US" altLang="nl-NL" b="1" dirty="0" err="1" smtClean="0"/>
              <a:t>Civiel</a:t>
            </a:r>
            <a:r>
              <a:rPr lang="en-US" altLang="nl-NL" b="1" dirty="0" smtClean="0"/>
              <a:t> </a:t>
            </a:r>
            <a:br>
              <a:rPr lang="en-US" altLang="nl-NL" b="1" dirty="0" smtClean="0"/>
            </a:br>
            <a:endParaRPr lang="en-US" altLang="nl-NL" b="1" dirty="0" smtClean="0"/>
          </a:p>
          <a:p>
            <a:pPr marL="0" indent="0">
              <a:buNone/>
              <a:defRPr/>
            </a:pPr>
            <a:r>
              <a:rPr lang="en-US" altLang="nl-NL" sz="1600" dirty="0" smtClean="0"/>
              <a:t>- Voo15 </a:t>
            </a:r>
            <a:r>
              <a:rPr lang="en-US" altLang="nl-NL" sz="1600" dirty="0" err="1"/>
              <a:t>Vervangen</a:t>
            </a:r>
            <a:r>
              <a:rPr lang="en-US" altLang="nl-NL" sz="1600" dirty="0"/>
              <a:t> van </a:t>
            </a:r>
            <a:r>
              <a:rPr lang="en-US" altLang="nl-NL" sz="1600" dirty="0" err="1"/>
              <a:t>deklagen</a:t>
            </a:r>
            <a:r>
              <a:rPr lang="en-US" altLang="nl-NL" sz="1600" dirty="0"/>
              <a:t>, </a:t>
            </a:r>
            <a:r>
              <a:rPr lang="en-US" altLang="nl-NL" sz="1600" dirty="0" err="1"/>
              <a:t>aanbrengen</a:t>
            </a:r>
            <a:r>
              <a:rPr lang="en-US" altLang="nl-NL" sz="1600" dirty="0"/>
              <a:t> van </a:t>
            </a:r>
            <a:r>
              <a:rPr lang="en-US" altLang="nl-NL" sz="1600" dirty="0" err="1"/>
              <a:t>voegconstructie</a:t>
            </a:r>
            <a:r>
              <a:rPr lang="en-US" altLang="nl-NL" sz="1600" dirty="0"/>
              <a:t> </a:t>
            </a:r>
            <a:r>
              <a:rPr lang="en-US" altLang="nl-NL" sz="1600" dirty="0" err="1"/>
              <a:t>en</a:t>
            </a:r>
            <a:r>
              <a:rPr lang="en-US" altLang="nl-NL" sz="1600" dirty="0"/>
              <a:t> </a:t>
            </a:r>
            <a:r>
              <a:rPr lang="en-US" altLang="nl-NL" sz="1600" dirty="0" err="1"/>
              <a:t>markering</a:t>
            </a:r>
            <a:r>
              <a:rPr lang="en-US" altLang="nl-NL" sz="1600" dirty="0"/>
              <a:t> </a:t>
            </a:r>
          </a:p>
          <a:p>
            <a:pPr lvl="1">
              <a:buFont typeface="Wingdings" panose="05000000000000000000" pitchFamily="2" charset="2"/>
              <a:buChar char="§"/>
              <a:defRPr/>
            </a:pPr>
            <a:r>
              <a:rPr lang="en-US" altLang="nl-NL" sz="1600" dirty="0" err="1" smtClean="0"/>
              <a:t>Geen</a:t>
            </a:r>
            <a:r>
              <a:rPr lang="en-US" altLang="nl-NL" sz="1600" dirty="0" smtClean="0"/>
              <a:t> </a:t>
            </a:r>
            <a:r>
              <a:rPr lang="en-US" altLang="nl-NL" sz="1600" dirty="0" err="1" smtClean="0"/>
              <a:t>koude</a:t>
            </a:r>
            <a:r>
              <a:rPr lang="en-US" altLang="nl-NL" sz="1600" dirty="0" smtClean="0"/>
              <a:t> </a:t>
            </a:r>
            <a:r>
              <a:rPr lang="en-US" altLang="nl-NL" sz="1600" dirty="0" err="1" smtClean="0"/>
              <a:t>naad</a:t>
            </a:r>
            <a:endParaRPr lang="en-US" altLang="nl-NL" sz="1600" dirty="0" smtClean="0"/>
          </a:p>
          <a:p>
            <a:pPr lvl="1">
              <a:buFont typeface="Wingdings" panose="05000000000000000000" pitchFamily="2" charset="2"/>
              <a:buChar char="§"/>
              <a:defRPr/>
            </a:pPr>
            <a:r>
              <a:rPr lang="en-US" altLang="nl-NL" sz="1600" dirty="0" err="1" smtClean="0"/>
              <a:t>Geen</a:t>
            </a:r>
            <a:r>
              <a:rPr lang="en-US" altLang="nl-NL" sz="1600" dirty="0" smtClean="0"/>
              <a:t> </a:t>
            </a:r>
            <a:r>
              <a:rPr lang="en-US" altLang="nl-NL" sz="1600" dirty="0" err="1" smtClean="0"/>
              <a:t>lussen</a:t>
            </a:r>
            <a:r>
              <a:rPr lang="en-US" altLang="nl-NL" sz="1600" dirty="0" smtClean="0"/>
              <a:t> </a:t>
            </a:r>
            <a:r>
              <a:rPr lang="en-US" altLang="nl-NL" sz="1600" dirty="0" err="1" smtClean="0"/>
              <a:t>geslepen</a:t>
            </a:r>
            <a:r>
              <a:rPr lang="en-US" altLang="nl-NL" sz="1600" dirty="0" smtClean="0"/>
              <a:t> door de </a:t>
            </a:r>
            <a:r>
              <a:rPr lang="en-US" altLang="nl-NL" sz="1600" dirty="0" err="1" smtClean="0"/>
              <a:t>deklaag</a:t>
            </a:r>
            <a:endParaRPr lang="en-US" altLang="nl-NL" sz="1600" dirty="0"/>
          </a:p>
          <a:p>
            <a:pPr marL="0" indent="0">
              <a:buNone/>
              <a:defRPr/>
            </a:pPr>
            <a:r>
              <a:rPr lang="en-US" altLang="nl-NL" sz="1600" dirty="0" smtClean="0"/>
              <a:t>- Voo16 </a:t>
            </a:r>
            <a:r>
              <a:rPr lang="en-US" altLang="nl-NL" sz="1600" dirty="0" err="1"/>
              <a:t>Herstellen</a:t>
            </a:r>
            <a:r>
              <a:rPr lang="en-US" altLang="nl-NL" sz="1600" dirty="0"/>
              <a:t> </a:t>
            </a:r>
            <a:r>
              <a:rPr lang="en-US" altLang="nl-NL" sz="1600" dirty="0" err="1"/>
              <a:t>lekkage</a:t>
            </a:r>
            <a:r>
              <a:rPr lang="en-US" altLang="nl-NL" sz="1600" dirty="0"/>
              <a:t> </a:t>
            </a:r>
            <a:r>
              <a:rPr lang="en-US" altLang="nl-NL" sz="1600" dirty="0" err="1"/>
              <a:t>onder</a:t>
            </a:r>
            <a:r>
              <a:rPr lang="en-US" altLang="nl-NL" sz="1600" dirty="0"/>
              <a:t> </a:t>
            </a:r>
            <a:r>
              <a:rPr lang="en-US" altLang="nl-NL" sz="1600" dirty="0" err="1"/>
              <a:t>asfalt</a:t>
            </a:r>
            <a:r>
              <a:rPr lang="en-US" altLang="nl-NL" sz="1600" dirty="0"/>
              <a:t> </a:t>
            </a:r>
          </a:p>
          <a:p>
            <a:pPr marL="0" indent="0">
              <a:buNone/>
              <a:defRPr/>
            </a:pPr>
            <a:r>
              <a:rPr lang="en-US" altLang="nl-NL" sz="1600" dirty="0" smtClean="0"/>
              <a:t>- Voo17 </a:t>
            </a:r>
            <a:r>
              <a:rPr lang="en-US" altLang="nl-NL" sz="1600" dirty="0" err="1"/>
              <a:t>Vervangen</a:t>
            </a:r>
            <a:r>
              <a:rPr lang="en-US" altLang="nl-NL" sz="1600" dirty="0"/>
              <a:t> </a:t>
            </a:r>
            <a:r>
              <a:rPr lang="en-US" altLang="nl-NL" sz="1600" dirty="0" err="1"/>
              <a:t>hittewerende</a:t>
            </a:r>
            <a:r>
              <a:rPr lang="en-US" altLang="nl-NL" sz="1600" dirty="0"/>
              <a:t> </a:t>
            </a:r>
            <a:r>
              <a:rPr lang="en-US" altLang="nl-NL" sz="1600" dirty="0" err="1"/>
              <a:t>bekleding</a:t>
            </a:r>
            <a:r>
              <a:rPr lang="en-US" altLang="nl-NL" sz="1600" dirty="0"/>
              <a:t> </a:t>
            </a:r>
          </a:p>
          <a:p>
            <a:pPr marL="0" indent="0">
              <a:buNone/>
              <a:defRPr/>
            </a:pPr>
            <a:r>
              <a:rPr lang="en-US" altLang="nl-NL" sz="1600" dirty="0" smtClean="0"/>
              <a:t>- Voo18 </a:t>
            </a:r>
            <a:r>
              <a:rPr lang="en-US" altLang="nl-NL" sz="1600" dirty="0" err="1"/>
              <a:t>Aanbrengen</a:t>
            </a:r>
            <a:r>
              <a:rPr lang="en-US" altLang="nl-NL" sz="1600" dirty="0"/>
              <a:t> </a:t>
            </a:r>
            <a:r>
              <a:rPr lang="en-US" altLang="nl-NL" sz="1600" dirty="0" err="1"/>
              <a:t>en</a:t>
            </a:r>
            <a:r>
              <a:rPr lang="en-US" altLang="nl-NL" sz="1600" dirty="0"/>
              <a:t> </a:t>
            </a:r>
            <a:r>
              <a:rPr lang="en-US" altLang="nl-NL" sz="1600" dirty="0" err="1"/>
              <a:t>herstellen</a:t>
            </a:r>
            <a:r>
              <a:rPr lang="en-US" altLang="nl-NL" sz="1600" dirty="0"/>
              <a:t> RVS </a:t>
            </a:r>
            <a:r>
              <a:rPr lang="en-US" altLang="nl-NL" sz="1600" dirty="0" err="1" smtClean="0"/>
              <a:t>goten</a:t>
            </a:r>
            <a:endParaRPr lang="en-US" altLang="nl-NL" sz="1600" dirty="0"/>
          </a:p>
          <a:p>
            <a:pPr marL="0" indent="0">
              <a:buNone/>
              <a:defRPr/>
            </a:pPr>
            <a:r>
              <a:rPr lang="en-US" altLang="nl-NL" sz="1600" dirty="0" smtClean="0"/>
              <a:t>- Voo19 </a:t>
            </a:r>
            <a:r>
              <a:rPr lang="en-US" altLang="nl-NL" sz="1600" dirty="0" err="1"/>
              <a:t>Uitvoeren</a:t>
            </a:r>
            <a:r>
              <a:rPr lang="en-US" altLang="nl-NL" sz="1600" dirty="0"/>
              <a:t> </a:t>
            </a:r>
            <a:r>
              <a:rPr lang="en-US" altLang="nl-NL" sz="1600" dirty="0" err="1"/>
              <a:t>betonreparaties</a:t>
            </a:r>
            <a:r>
              <a:rPr lang="en-US" altLang="nl-NL" sz="1600" dirty="0"/>
              <a:t>, </a:t>
            </a:r>
            <a:r>
              <a:rPr lang="en-US" altLang="nl-NL" sz="1600" dirty="0" err="1"/>
              <a:t>herstellen</a:t>
            </a:r>
            <a:r>
              <a:rPr lang="en-US" altLang="nl-NL" sz="1600" dirty="0"/>
              <a:t> </a:t>
            </a:r>
            <a:r>
              <a:rPr lang="en-US" altLang="nl-NL" sz="1600" dirty="0" err="1"/>
              <a:t>en</a:t>
            </a:r>
            <a:r>
              <a:rPr lang="en-US" altLang="nl-NL" sz="1600" dirty="0"/>
              <a:t> </a:t>
            </a:r>
            <a:r>
              <a:rPr lang="en-US" altLang="nl-NL" sz="1600" dirty="0" err="1"/>
              <a:t>vervangen</a:t>
            </a:r>
            <a:r>
              <a:rPr lang="en-US" altLang="nl-NL" sz="1600" dirty="0"/>
              <a:t> </a:t>
            </a:r>
            <a:r>
              <a:rPr lang="en-US" altLang="nl-NL" sz="1600" dirty="0" err="1" smtClean="0"/>
              <a:t>dilatatie-voegen</a:t>
            </a:r>
            <a:r>
              <a:rPr lang="en-US" altLang="nl-NL" sz="1600" dirty="0" smtClean="0"/>
              <a:t> </a:t>
            </a:r>
            <a:endParaRPr lang="en-US" altLang="nl-NL" sz="1600" dirty="0"/>
          </a:p>
          <a:p>
            <a:pPr marL="0" indent="0">
              <a:buNone/>
              <a:defRPr/>
            </a:pPr>
            <a:endParaRPr lang="en-US" altLang="nl-NL" sz="1600" dirty="0"/>
          </a:p>
          <a:p>
            <a:pPr marL="0" indent="0">
              <a:buNone/>
              <a:defRPr/>
            </a:pPr>
            <a:endParaRPr lang="en-US" altLang="nl-NL" b="1" dirty="0" smtClean="0"/>
          </a:p>
        </p:txBody>
      </p:sp>
      <p:sp>
        <p:nvSpPr>
          <p:cNvPr id="4" name="Tijdelijke aanduiding voor voettekst 1"/>
          <p:cNvSpPr txBox="1">
            <a:spLocks/>
          </p:cNvSpPr>
          <p:nvPr/>
        </p:nvSpPr>
        <p:spPr bwMode="auto">
          <a:xfrm>
            <a:off x="7978776" y="6460491"/>
            <a:ext cx="2416175"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25"/>
              </a:spcBef>
              <a:buFont typeface="Arial" panose="020B0604020202020204" pitchFamily="34" charset="0"/>
              <a:buChar char="•"/>
              <a:defRPr>
                <a:solidFill>
                  <a:srgbClr val="000000"/>
                </a:solidFill>
                <a:latin typeface="Verdana" panose="020B0604030504040204" pitchFamily="34" charset="0"/>
              </a:defRPr>
            </a:lvl1pPr>
            <a:lvl2pPr marL="741363" indent="-284163" eaLnBrk="0" hangingPunct="0">
              <a:spcBef>
                <a:spcPts val="425"/>
              </a:spcBef>
              <a:buFont typeface="Verdana" panose="020B0604030504040204" pitchFamily="34" charset="0"/>
              <a:buChar char="–"/>
              <a:defRPr>
                <a:solidFill>
                  <a:srgbClr val="000000"/>
                </a:solidFill>
                <a:latin typeface="Verdana" panose="020B0604030504040204" pitchFamily="34" charset="0"/>
              </a:defRPr>
            </a:lvl2pPr>
            <a:lvl3pPr marL="965200" indent="-342900" eaLnBrk="0" hangingPunct="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eaLnBrk="0" hangingPunct="0">
              <a:spcBef>
                <a:spcPct val="5000"/>
              </a:spcBef>
              <a:buFont typeface="Verdana" panose="020B0604030504040204" pitchFamily="34" charset="0"/>
              <a:defRPr sz="2200">
                <a:solidFill>
                  <a:srgbClr val="000000"/>
                </a:solidFill>
                <a:latin typeface="Verdana" panose="020B0604030504040204" pitchFamily="34" charset="0"/>
              </a:defRPr>
            </a:lvl4pPr>
            <a:lvl5pPr marL="1631950" indent="-285750" eaLnBrk="0" hangingPunct="0">
              <a:spcBef>
                <a:spcPts val="425"/>
              </a:spcBef>
              <a:buFont typeface="Verdana" panose="020B0604030504040204" pitchFamily="34" charset="0"/>
              <a:buChar char="–"/>
              <a:defRPr>
                <a:solidFill>
                  <a:srgbClr val="000000"/>
                </a:solidFill>
                <a:latin typeface="Verdana" panose="020B0604030504040204" pitchFamily="34" charset="0"/>
              </a:defRPr>
            </a:lvl5pPr>
            <a:lvl6pPr marL="20891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5463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0035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4607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eaLnBrk="1" hangingPunct="1">
              <a:spcBef>
                <a:spcPct val="0"/>
              </a:spcBef>
              <a:buFontTx/>
              <a:buNone/>
            </a:pPr>
            <a:r>
              <a:rPr lang="nl-NL" altLang="nl-NL" sz="1000" dirty="0" err="1">
                <a:solidFill>
                  <a:schemeClr val="tx1"/>
                </a:solidFill>
              </a:rPr>
              <a:t>VenR</a:t>
            </a:r>
            <a:r>
              <a:rPr lang="nl-NL" altLang="nl-NL" sz="1000" dirty="0">
                <a:solidFill>
                  <a:schemeClr val="tx1"/>
                </a:solidFill>
              </a:rPr>
              <a:t> project A73 tunnels</a:t>
            </a:r>
          </a:p>
        </p:txBody>
      </p:sp>
    </p:spTree>
    <p:extLst>
      <p:ext uri="{BB962C8B-B14F-4D97-AF65-F5344CB8AC3E}">
        <p14:creationId xmlns:p14="http://schemas.microsoft.com/office/powerpoint/2010/main" val="216566730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txBox="1">
            <a:spLocks/>
          </p:cNvSpPr>
          <p:nvPr/>
        </p:nvSpPr>
        <p:spPr bwMode="auto">
          <a:xfrm>
            <a:off x="1804986" y="349568"/>
            <a:ext cx="10045143"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defRPr>
            </a:lvl2pPr>
            <a:lvl3pPr algn="l" rtl="0" eaLnBrk="0" fontAlgn="base" hangingPunct="0">
              <a:spcBef>
                <a:spcPct val="0"/>
              </a:spcBef>
              <a:spcAft>
                <a:spcPct val="0"/>
              </a:spcAft>
              <a:defRPr sz="2600">
                <a:solidFill>
                  <a:srgbClr val="007BC7"/>
                </a:solidFill>
                <a:latin typeface="Verdana" pitchFamily="34" charset="0"/>
              </a:defRPr>
            </a:lvl3pPr>
            <a:lvl4pPr algn="l" rtl="0" eaLnBrk="0" fontAlgn="base" hangingPunct="0">
              <a:spcBef>
                <a:spcPct val="0"/>
              </a:spcBef>
              <a:spcAft>
                <a:spcPct val="0"/>
              </a:spcAft>
              <a:defRPr sz="2600">
                <a:solidFill>
                  <a:srgbClr val="007BC7"/>
                </a:solidFill>
                <a:latin typeface="Verdana" pitchFamily="34" charset="0"/>
              </a:defRPr>
            </a:lvl4pPr>
            <a:lvl5pPr algn="l" rtl="0" eaLnBrk="0" fontAlgn="base" hangingPunct="0">
              <a:spcBef>
                <a:spcPct val="0"/>
              </a:spcBef>
              <a:spcAft>
                <a:spcPct val="0"/>
              </a:spcAft>
              <a:defRPr sz="2600">
                <a:solidFill>
                  <a:srgbClr val="007BC7"/>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pPr eaLnBrk="1" hangingPunct="1">
              <a:defRPr/>
            </a:pPr>
            <a:r>
              <a:rPr lang="nl-NL" altLang="nl-NL" kern="0" dirty="0"/>
              <a:t>Techniek </a:t>
            </a:r>
            <a:r>
              <a:rPr lang="nl-NL" altLang="nl-NL" kern="0" dirty="0" smtClean="0"/>
              <a:t>					Veiligheid – 1/1</a:t>
            </a:r>
            <a:endParaRPr lang="nl-NL" altLang="nl-NL" kern="0" dirty="0"/>
          </a:p>
        </p:txBody>
      </p:sp>
      <p:sp>
        <p:nvSpPr>
          <p:cNvPr id="33795" name="Tijdelijke aanduiding voor inhoud 2"/>
          <p:cNvSpPr>
            <a:spLocks noGrp="1"/>
          </p:cNvSpPr>
          <p:nvPr>
            <p:ph idx="1"/>
          </p:nvPr>
        </p:nvSpPr>
        <p:spPr>
          <a:xfrm>
            <a:off x="1804989" y="1314451"/>
            <a:ext cx="8402637" cy="4638675"/>
          </a:xfrm>
        </p:spPr>
        <p:txBody>
          <a:bodyPr/>
          <a:lstStyle/>
          <a:p>
            <a:pPr marL="0" indent="0">
              <a:buNone/>
              <a:defRPr/>
            </a:pPr>
            <a:r>
              <a:rPr lang="en-US" altLang="nl-NL" b="1" dirty="0" err="1" smtClean="0"/>
              <a:t>Veiligheid</a:t>
            </a:r>
            <a:r>
              <a:rPr lang="en-US" altLang="nl-NL" b="1" dirty="0" smtClean="0"/>
              <a:t/>
            </a:r>
            <a:br>
              <a:rPr lang="en-US" altLang="nl-NL" b="1" dirty="0" smtClean="0"/>
            </a:br>
            <a:endParaRPr lang="en-US" altLang="nl-NL" b="1" dirty="0" smtClean="0"/>
          </a:p>
          <a:p>
            <a:pPr>
              <a:buFontTx/>
              <a:buChar char="-"/>
              <a:defRPr/>
            </a:pPr>
            <a:r>
              <a:rPr lang="en-US" altLang="nl-NL" sz="1600" dirty="0" smtClean="0"/>
              <a:t>V&amp;G dossier van </a:t>
            </a:r>
            <a:r>
              <a:rPr lang="en-US" altLang="nl-NL" sz="1600" dirty="0" err="1" smtClean="0"/>
              <a:t>huidige</a:t>
            </a:r>
            <a:r>
              <a:rPr lang="en-US" altLang="nl-NL" sz="1600" dirty="0" smtClean="0"/>
              <a:t> </a:t>
            </a:r>
            <a:r>
              <a:rPr lang="en-US" altLang="nl-NL" sz="1600" dirty="0" err="1" smtClean="0"/>
              <a:t>opdrachtnemer</a:t>
            </a:r>
            <a:endParaRPr lang="en-US" altLang="nl-NL" sz="1600" dirty="0" smtClean="0"/>
          </a:p>
          <a:p>
            <a:pPr>
              <a:buFontTx/>
              <a:buChar char="-"/>
              <a:defRPr/>
            </a:pPr>
            <a:r>
              <a:rPr lang="en-US" altLang="nl-NL" sz="1600" dirty="0" err="1" smtClean="0"/>
              <a:t>Integraal</a:t>
            </a:r>
            <a:r>
              <a:rPr lang="en-US" altLang="nl-NL" sz="1600" dirty="0" smtClean="0"/>
              <a:t> </a:t>
            </a:r>
            <a:r>
              <a:rPr lang="en-US" altLang="nl-NL" sz="1600" dirty="0" err="1" smtClean="0"/>
              <a:t>Veiligheidsplan</a:t>
            </a:r>
            <a:r>
              <a:rPr lang="en-US" altLang="nl-NL" sz="1600" dirty="0" smtClean="0"/>
              <a:t> (IVP) </a:t>
            </a:r>
            <a:r>
              <a:rPr lang="en-US" altLang="nl-NL" sz="1600" dirty="0" err="1" smtClean="0"/>
              <a:t>opgesteld</a:t>
            </a:r>
            <a:r>
              <a:rPr lang="en-US" altLang="nl-NL" sz="1600" dirty="0" smtClean="0"/>
              <a:t> door </a:t>
            </a:r>
            <a:r>
              <a:rPr lang="en-US" altLang="nl-NL" sz="1600" dirty="0" err="1" smtClean="0"/>
              <a:t>Rijkswaterstaat</a:t>
            </a:r>
            <a:endParaRPr lang="en-US" altLang="nl-NL" sz="1600" dirty="0" smtClean="0"/>
          </a:p>
          <a:p>
            <a:pPr>
              <a:buFontTx/>
              <a:buChar char="-"/>
              <a:defRPr/>
            </a:pPr>
            <a:r>
              <a:rPr lang="en-US" altLang="nl-NL" sz="1600" dirty="0" err="1" smtClean="0"/>
              <a:t>Voorgeschreven</a:t>
            </a:r>
            <a:r>
              <a:rPr lang="en-US" altLang="nl-NL" sz="1600" dirty="0" smtClean="0"/>
              <a:t> </a:t>
            </a:r>
            <a:r>
              <a:rPr lang="en-US" altLang="nl-NL" sz="1600" dirty="0" err="1" smtClean="0"/>
              <a:t>activiteit</a:t>
            </a:r>
            <a:r>
              <a:rPr lang="en-US" altLang="nl-NL" sz="1600" dirty="0" smtClean="0"/>
              <a:t> Voo21 </a:t>
            </a:r>
            <a:r>
              <a:rPr lang="en-US" altLang="nl-NL" sz="1600" dirty="0" err="1" smtClean="0"/>
              <a:t>opstellen</a:t>
            </a:r>
            <a:r>
              <a:rPr lang="en-US" altLang="nl-NL" sz="1600" dirty="0" smtClean="0"/>
              <a:t> </a:t>
            </a:r>
            <a:r>
              <a:rPr lang="en-US" altLang="nl-NL" sz="1600" dirty="0" err="1" smtClean="0"/>
              <a:t>Integraal</a:t>
            </a:r>
            <a:r>
              <a:rPr lang="en-US" altLang="nl-NL" sz="1600" dirty="0" smtClean="0"/>
              <a:t> </a:t>
            </a:r>
            <a:r>
              <a:rPr lang="en-US" altLang="nl-NL" sz="1600" dirty="0" err="1" smtClean="0"/>
              <a:t>Veiligheidsdossier</a:t>
            </a:r>
            <a:r>
              <a:rPr lang="en-US" altLang="nl-NL" sz="1600" dirty="0" smtClean="0"/>
              <a:t> (IVD)</a:t>
            </a:r>
          </a:p>
          <a:p>
            <a:pPr lvl="1">
              <a:buFontTx/>
              <a:buChar char="-"/>
              <a:defRPr/>
            </a:pPr>
            <a:r>
              <a:rPr lang="en-US" altLang="nl-NL" sz="1600" dirty="0" smtClean="0"/>
              <a:t>Conform format RWS</a:t>
            </a:r>
          </a:p>
          <a:p>
            <a:pPr lvl="1">
              <a:buFontTx/>
              <a:buChar char="-"/>
              <a:defRPr/>
            </a:pPr>
            <a:r>
              <a:rPr lang="en-US" altLang="nl-NL" sz="1600" dirty="0" err="1" smtClean="0"/>
              <a:t>Opstellen</a:t>
            </a:r>
            <a:r>
              <a:rPr lang="en-US" altLang="nl-NL" sz="1600" dirty="0" smtClean="0"/>
              <a:t> object RI&amp;E</a:t>
            </a:r>
          </a:p>
          <a:p>
            <a:pPr>
              <a:buFontTx/>
              <a:buChar char="-"/>
              <a:defRPr/>
            </a:pPr>
            <a:r>
              <a:rPr lang="en-US" altLang="nl-NL" sz="1600" dirty="0" smtClean="0"/>
              <a:t>IVD </a:t>
            </a:r>
            <a:r>
              <a:rPr lang="en-US" altLang="nl-NL" sz="1600" dirty="0" err="1" smtClean="0"/>
              <a:t>actueel</a:t>
            </a:r>
            <a:r>
              <a:rPr lang="en-US" altLang="nl-NL" sz="1600" dirty="0" smtClean="0"/>
              <a:t> </a:t>
            </a:r>
            <a:r>
              <a:rPr lang="en-US" altLang="nl-NL" sz="1600" dirty="0" err="1" smtClean="0"/>
              <a:t>houden</a:t>
            </a:r>
            <a:endParaRPr lang="en-US" altLang="nl-NL" sz="1600" dirty="0" smtClean="0"/>
          </a:p>
          <a:p>
            <a:pPr marL="0" indent="0">
              <a:buNone/>
              <a:defRPr/>
            </a:pPr>
            <a:r>
              <a:rPr lang="en-US" altLang="nl-NL" sz="1600" dirty="0" smtClean="0"/>
              <a:t>   </a:t>
            </a:r>
          </a:p>
          <a:p>
            <a:pPr marL="0" indent="0">
              <a:buNone/>
              <a:defRPr/>
            </a:pPr>
            <a:endParaRPr lang="en-US" altLang="nl-NL" sz="1600" dirty="0" smtClean="0"/>
          </a:p>
          <a:p>
            <a:pPr marL="0" indent="0">
              <a:buNone/>
              <a:defRPr/>
            </a:pPr>
            <a:endParaRPr lang="en-US" altLang="nl-NL" b="1" dirty="0" smtClean="0"/>
          </a:p>
        </p:txBody>
      </p:sp>
      <p:sp>
        <p:nvSpPr>
          <p:cNvPr id="4" name="Tijdelijke aanduiding voor voettekst 1"/>
          <p:cNvSpPr txBox="1">
            <a:spLocks/>
          </p:cNvSpPr>
          <p:nvPr/>
        </p:nvSpPr>
        <p:spPr bwMode="auto">
          <a:xfrm>
            <a:off x="7978776" y="6460491"/>
            <a:ext cx="2416175"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25"/>
              </a:spcBef>
              <a:buFont typeface="Arial" panose="020B0604020202020204" pitchFamily="34" charset="0"/>
              <a:buChar char="•"/>
              <a:defRPr>
                <a:solidFill>
                  <a:srgbClr val="000000"/>
                </a:solidFill>
                <a:latin typeface="Verdana" panose="020B0604030504040204" pitchFamily="34" charset="0"/>
              </a:defRPr>
            </a:lvl1pPr>
            <a:lvl2pPr marL="741363" indent="-284163" eaLnBrk="0" hangingPunct="0">
              <a:spcBef>
                <a:spcPts val="425"/>
              </a:spcBef>
              <a:buFont typeface="Verdana" panose="020B0604030504040204" pitchFamily="34" charset="0"/>
              <a:buChar char="–"/>
              <a:defRPr>
                <a:solidFill>
                  <a:srgbClr val="000000"/>
                </a:solidFill>
                <a:latin typeface="Verdana" panose="020B0604030504040204" pitchFamily="34" charset="0"/>
              </a:defRPr>
            </a:lvl2pPr>
            <a:lvl3pPr marL="965200" indent="-342900" eaLnBrk="0" hangingPunct="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eaLnBrk="0" hangingPunct="0">
              <a:spcBef>
                <a:spcPct val="5000"/>
              </a:spcBef>
              <a:buFont typeface="Verdana" panose="020B0604030504040204" pitchFamily="34" charset="0"/>
              <a:defRPr sz="2200">
                <a:solidFill>
                  <a:srgbClr val="000000"/>
                </a:solidFill>
                <a:latin typeface="Verdana" panose="020B0604030504040204" pitchFamily="34" charset="0"/>
              </a:defRPr>
            </a:lvl4pPr>
            <a:lvl5pPr marL="1631950" indent="-285750" eaLnBrk="0" hangingPunct="0">
              <a:spcBef>
                <a:spcPts val="425"/>
              </a:spcBef>
              <a:buFont typeface="Verdana" panose="020B0604030504040204" pitchFamily="34" charset="0"/>
              <a:buChar char="–"/>
              <a:defRPr>
                <a:solidFill>
                  <a:srgbClr val="000000"/>
                </a:solidFill>
                <a:latin typeface="Verdana" panose="020B0604030504040204" pitchFamily="34" charset="0"/>
              </a:defRPr>
            </a:lvl5pPr>
            <a:lvl6pPr marL="20891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5463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0035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4607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eaLnBrk="1" hangingPunct="1">
              <a:spcBef>
                <a:spcPct val="0"/>
              </a:spcBef>
              <a:buFontTx/>
              <a:buNone/>
            </a:pPr>
            <a:r>
              <a:rPr lang="nl-NL" altLang="nl-NL" sz="1000" dirty="0" err="1">
                <a:solidFill>
                  <a:schemeClr val="tx1"/>
                </a:solidFill>
              </a:rPr>
              <a:t>VenR</a:t>
            </a:r>
            <a:r>
              <a:rPr lang="nl-NL" altLang="nl-NL" sz="1000" dirty="0">
                <a:solidFill>
                  <a:schemeClr val="tx1"/>
                </a:solidFill>
              </a:rPr>
              <a:t> project A73 tunnels</a:t>
            </a:r>
          </a:p>
        </p:txBody>
      </p:sp>
    </p:spTree>
    <p:extLst>
      <p:ext uri="{BB962C8B-B14F-4D97-AF65-F5344CB8AC3E}">
        <p14:creationId xmlns:p14="http://schemas.microsoft.com/office/powerpoint/2010/main" val="184458415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txBox="1">
            <a:spLocks/>
          </p:cNvSpPr>
          <p:nvPr/>
        </p:nvSpPr>
        <p:spPr bwMode="auto">
          <a:xfrm>
            <a:off x="1804986" y="349568"/>
            <a:ext cx="973004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defRPr>
            </a:lvl2pPr>
            <a:lvl3pPr algn="l" rtl="0" eaLnBrk="0" fontAlgn="base" hangingPunct="0">
              <a:spcBef>
                <a:spcPct val="0"/>
              </a:spcBef>
              <a:spcAft>
                <a:spcPct val="0"/>
              </a:spcAft>
              <a:defRPr sz="2600">
                <a:solidFill>
                  <a:srgbClr val="007BC7"/>
                </a:solidFill>
                <a:latin typeface="Verdana" pitchFamily="34" charset="0"/>
              </a:defRPr>
            </a:lvl3pPr>
            <a:lvl4pPr algn="l" rtl="0" eaLnBrk="0" fontAlgn="base" hangingPunct="0">
              <a:spcBef>
                <a:spcPct val="0"/>
              </a:spcBef>
              <a:spcAft>
                <a:spcPct val="0"/>
              </a:spcAft>
              <a:defRPr sz="2600">
                <a:solidFill>
                  <a:srgbClr val="007BC7"/>
                </a:solidFill>
                <a:latin typeface="Verdana" pitchFamily="34" charset="0"/>
              </a:defRPr>
            </a:lvl4pPr>
            <a:lvl5pPr algn="l" rtl="0" eaLnBrk="0" fontAlgn="base" hangingPunct="0">
              <a:spcBef>
                <a:spcPct val="0"/>
              </a:spcBef>
              <a:spcAft>
                <a:spcPct val="0"/>
              </a:spcAft>
              <a:defRPr sz="2600">
                <a:solidFill>
                  <a:srgbClr val="007BC7"/>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pPr eaLnBrk="1" hangingPunct="1">
              <a:defRPr/>
            </a:pPr>
            <a:r>
              <a:rPr lang="nl-NL" altLang="nl-NL" kern="0" dirty="0"/>
              <a:t>Techniek </a:t>
            </a:r>
            <a:r>
              <a:rPr lang="nl-NL" altLang="nl-NL" kern="0" dirty="0" smtClean="0"/>
              <a:t>					Circulair – 1/1</a:t>
            </a:r>
            <a:endParaRPr lang="nl-NL" altLang="nl-NL" kern="0" dirty="0"/>
          </a:p>
        </p:txBody>
      </p:sp>
      <p:sp>
        <p:nvSpPr>
          <p:cNvPr id="33795" name="Tijdelijke aanduiding voor inhoud 2"/>
          <p:cNvSpPr>
            <a:spLocks noGrp="1"/>
          </p:cNvSpPr>
          <p:nvPr>
            <p:ph idx="1"/>
          </p:nvPr>
        </p:nvSpPr>
        <p:spPr>
          <a:xfrm>
            <a:off x="1804989" y="1314451"/>
            <a:ext cx="8402637" cy="4638675"/>
          </a:xfrm>
        </p:spPr>
        <p:txBody>
          <a:bodyPr/>
          <a:lstStyle/>
          <a:p>
            <a:pPr marL="0" indent="0">
              <a:buNone/>
              <a:defRPr/>
            </a:pPr>
            <a:r>
              <a:rPr lang="en-US" altLang="nl-NL" b="1" dirty="0" err="1" smtClean="0"/>
              <a:t>Onderzoek</a:t>
            </a:r>
            <a:r>
              <a:rPr lang="en-US" altLang="nl-NL" b="1" dirty="0" smtClean="0"/>
              <a:t> </a:t>
            </a:r>
            <a:r>
              <a:rPr lang="en-US" altLang="nl-NL" b="1" dirty="0" err="1" smtClean="0"/>
              <a:t>circulair</a:t>
            </a:r>
            <a:r>
              <a:rPr lang="en-US" altLang="nl-NL" b="1" dirty="0" smtClean="0"/>
              <a:t> </a:t>
            </a:r>
            <a:br>
              <a:rPr lang="en-US" altLang="nl-NL" b="1" dirty="0" smtClean="0"/>
            </a:br>
            <a:endParaRPr lang="en-US" altLang="nl-NL" b="1" dirty="0" smtClean="0"/>
          </a:p>
          <a:p>
            <a:pPr>
              <a:buFontTx/>
              <a:buChar char="-"/>
              <a:defRPr/>
            </a:pPr>
            <a:r>
              <a:rPr lang="en-US" altLang="nl-NL" sz="1600" dirty="0" err="1" smtClean="0"/>
              <a:t>Voorgeschreven</a:t>
            </a:r>
            <a:r>
              <a:rPr lang="en-US" altLang="nl-NL" sz="1600" dirty="0" smtClean="0"/>
              <a:t> </a:t>
            </a:r>
            <a:r>
              <a:rPr lang="en-US" altLang="nl-NL" sz="1600" dirty="0" err="1" smtClean="0"/>
              <a:t>activiteit</a:t>
            </a:r>
            <a:r>
              <a:rPr lang="en-US" altLang="nl-NL" sz="1600" dirty="0" smtClean="0"/>
              <a:t> Voo20 </a:t>
            </a:r>
            <a:r>
              <a:rPr lang="en-US" altLang="nl-NL" sz="1600" dirty="0" err="1"/>
              <a:t>Circulariteitscan</a:t>
            </a:r>
            <a:r>
              <a:rPr lang="en-US" altLang="nl-NL" sz="1600" dirty="0"/>
              <a:t> </a:t>
            </a:r>
            <a:r>
              <a:rPr lang="en-US" altLang="nl-NL" sz="1600" dirty="0" err="1"/>
              <a:t>installatiematerialen</a:t>
            </a:r>
            <a:r>
              <a:rPr lang="en-US" altLang="nl-NL" sz="1600" dirty="0"/>
              <a:t> </a:t>
            </a:r>
          </a:p>
          <a:p>
            <a:pPr>
              <a:buFontTx/>
              <a:buChar char="-"/>
              <a:defRPr/>
            </a:pPr>
            <a:endParaRPr lang="nl-NL" sz="1600" dirty="0" smtClean="0"/>
          </a:p>
          <a:p>
            <a:pPr>
              <a:buFontTx/>
              <a:buChar char="-"/>
              <a:defRPr/>
            </a:pPr>
            <a:r>
              <a:rPr lang="nl-NL" sz="1600" dirty="0" smtClean="0"/>
              <a:t>Uitkomst: De </a:t>
            </a:r>
            <a:r>
              <a:rPr lang="nl-NL" sz="1600" dirty="0"/>
              <a:t>rapportage dient een overzicht te bieden van de mogelijkheden voor circulair ontwerpen, bouwen en onderhouden van het installatiemateriaal van de gehele TTI. </a:t>
            </a:r>
            <a:endParaRPr lang="en-US" altLang="nl-NL" sz="1600" dirty="0"/>
          </a:p>
          <a:p>
            <a:pPr marL="0" indent="0">
              <a:buNone/>
              <a:defRPr/>
            </a:pPr>
            <a:endParaRPr lang="en-US" altLang="nl-NL" b="1" dirty="0" smtClean="0"/>
          </a:p>
        </p:txBody>
      </p:sp>
      <p:sp>
        <p:nvSpPr>
          <p:cNvPr id="4" name="Tijdelijke aanduiding voor voettekst 1"/>
          <p:cNvSpPr txBox="1">
            <a:spLocks/>
          </p:cNvSpPr>
          <p:nvPr/>
        </p:nvSpPr>
        <p:spPr bwMode="auto">
          <a:xfrm>
            <a:off x="7978776" y="6460491"/>
            <a:ext cx="2416175"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25"/>
              </a:spcBef>
              <a:buFont typeface="Arial" panose="020B0604020202020204" pitchFamily="34" charset="0"/>
              <a:buChar char="•"/>
              <a:defRPr>
                <a:solidFill>
                  <a:srgbClr val="000000"/>
                </a:solidFill>
                <a:latin typeface="Verdana" panose="020B0604030504040204" pitchFamily="34" charset="0"/>
              </a:defRPr>
            </a:lvl1pPr>
            <a:lvl2pPr marL="741363" indent="-284163" eaLnBrk="0" hangingPunct="0">
              <a:spcBef>
                <a:spcPts val="425"/>
              </a:spcBef>
              <a:buFont typeface="Verdana" panose="020B0604030504040204" pitchFamily="34" charset="0"/>
              <a:buChar char="–"/>
              <a:defRPr>
                <a:solidFill>
                  <a:srgbClr val="000000"/>
                </a:solidFill>
                <a:latin typeface="Verdana" panose="020B0604030504040204" pitchFamily="34" charset="0"/>
              </a:defRPr>
            </a:lvl2pPr>
            <a:lvl3pPr marL="965200" indent="-342900" eaLnBrk="0" hangingPunct="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eaLnBrk="0" hangingPunct="0">
              <a:spcBef>
                <a:spcPct val="5000"/>
              </a:spcBef>
              <a:buFont typeface="Verdana" panose="020B0604030504040204" pitchFamily="34" charset="0"/>
              <a:defRPr sz="2200">
                <a:solidFill>
                  <a:srgbClr val="000000"/>
                </a:solidFill>
                <a:latin typeface="Verdana" panose="020B0604030504040204" pitchFamily="34" charset="0"/>
              </a:defRPr>
            </a:lvl4pPr>
            <a:lvl5pPr marL="1631950" indent="-285750" eaLnBrk="0" hangingPunct="0">
              <a:spcBef>
                <a:spcPts val="425"/>
              </a:spcBef>
              <a:buFont typeface="Verdana" panose="020B0604030504040204" pitchFamily="34" charset="0"/>
              <a:buChar char="–"/>
              <a:defRPr>
                <a:solidFill>
                  <a:srgbClr val="000000"/>
                </a:solidFill>
                <a:latin typeface="Verdana" panose="020B0604030504040204" pitchFamily="34" charset="0"/>
              </a:defRPr>
            </a:lvl5pPr>
            <a:lvl6pPr marL="20891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5463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0035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4607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eaLnBrk="1" hangingPunct="1">
              <a:spcBef>
                <a:spcPct val="0"/>
              </a:spcBef>
              <a:buFontTx/>
              <a:buNone/>
            </a:pPr>
            <a:r>
              <a:rPr lang="nl-NL" altLang="nl-NL" sz="1000" dirty="0" err="1">
                <a:solidFill>
                  <a:schemeClr val="tx1"/>
                </a:solidFill>
              </a:rPr>
              <a:t>VenR</a:t>
            </a:r>
            <a:r>
              <a:rPr lang="nl-NL" altLang="nl-NL" sz="1000" dirty="0">
                <a:solidFill>
                  <a:schemeClr val="tx1"/>
                </a:solidFill>
              </a:rPr>
              <a:t> project A73 tunnels</a:t>
            </a:r>
          </a:p>
        </p:txBody>
      </p:sp>
    </p:spTree>
    <p:extLst>
      <p:ext uri="{BB962C8B-B14F-4D97-AF65-F5344CB8AC3E}">
        <p14:creationId xmlns:p14="http://schemas.microsoft.com/office/powerpoint/2010/main" val="30295785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el 1"/>
          <p:cNvSpPr>
            <a:spLocks noGrp="1"/>
          </p:cNvSpPr>
          <p:nvPr>
            <p:ph type="title"/>
          </p:nvPr>
        </p:nvSpPr>
        <p:spPr>
          <a:xfrm>
            <a:off x="2126898" y="268832"/>
            <a:ext cx="8402637" cy="400110"/>
          </a:xfrm>
        </p:spPr>
        <p:txBody>
          <a:bodyPr/>
          <a:lstStyle/>
          <a:p>
            <a:pPr eaLnBrk="1" hangingPunct="1"/>
            <a:r>
              <a:rPr lang="nl-NL" altLang="nl-NL" dirty="0" smtClean="0"/>
              <a:t>Welkom - 2				Voorstellen team</a:t>
            </a:r>
          </a:p>
        </p:txBody>
      </p:sp>
      <p:graphicFrame>
        <p:nvGraphicFramePr>
          <p:cNvPr id="6" name="Tabel 5"/>
          <p:cNvGraphicFramePr>
            <a:graphicFrameLocks noGrp="1"/>
          </p:cNvGraphicFramePr>
          <p:nvPr>
            <p:extLst>
              <p:ext uri="{D42A27DB-BD31-4B8C-83A1-F6EECF244321}">
                <p14:modId xmlns:p14="http://schemas.microsoft.com/office/powerpoint/2010/main" val="786326623"/>
              </p:ext>
            </p:extLst>
          </p:nvPr>
        </p:nvGraphicFramePr>
        <p:xfrm>
          <a:off x="2126898" y="1479619"/>
          <a:ext cx="7608166" cy="4358640"/>
        </p:xfrm>
        <a:graphic>
          <a:graphicData uri="http://schemas.openxmlformats.org/drawingml/2006/table">
            <a:tbl>
              <a:tblPr firstRow="1" bandRow="1">
                <a:tableStyleId>{5C22544A-7EE6-4342-B048-85BDC9FD1C3A}</a:tableStyleId>
              </a:tblPr>
              <a:tblGrid>
                <a:gridCol w="3804083">
                  <a:extLst>
                    <a:ext uri="{9D8B030D-6E8A-4147-A177-3AD203B41FA5}">
                      <a16:colId xmlns:a16="http://schemas.microsoft.com/office/drawing/2014/main" val="181392164"/>
                    </a:ext>
                  </a:extLst>
                </a:gridCol>
                <a:gridCol w="3804083">
                  <a:extLst>
                    <a:ext uri="{9D8B030D-6E8A-4147-A177-3AD203B41FA5}">
                      <a16:colId xmlns:a16="http://schemas.microsoft.com/office/drawing/2014/main" val="855518828"/>
                    </a:ext>
                  </a:extLst>
                </a:gridCol>
              </a:tblGrid>
              <a:tr h="323866">
                <a:tc>
                  <a:txBody>
                    <a:bodyPr/>
                    <a:lstStyle/>
                    <a:p>
                      <a:r>
                        <a:rPr lang="en-US" sz="1600" dirty="0" err="1" smtClean="0"/>
                        <a:t>Naam</a:t>
                      </a:r>
                      <a:endParaRPr lang="nl-NL" sz="1600" dirty="0"/>
                    </a:p>
                  </a:txBody>
                  <a:tcPr/>
                </a:tc>
                <a:tc>
                  <a:txBody>
                    <a:bodyPr/>
                    <a:lstStyle/>
                    <a:p>
                      <a:r>
                        <a:rPr lang="en-US" sz="1600" dirty="0" err="1" smtClean="0"/>
                        <a:t>Rol</a:t>
                      </a:r>
                      <a:endParaRPr lang="nl-NL" sz="1600" dirty="0"/>
                    </a:p>
                  </a:txBody>
                  <a:tcPr/>
                </a:tc>
                <a:extLst>
                  <a:ext uri="{0D108BD9-81ED-4DB2-BD59-A6C34878D82A}">
                    <a16:rowId xmlns:a16="http://schemas.microsoft.com/office/drawing/2014/main" val="1133675013"/>
                  </a:ext>
                </a:extLst>
              </a:tr>
              <a:tr h="323866">
                <a:tc>
                  <a:txBody>
                    <a:bodyPr/>
                    <a:lstStyle/>
                    <a:p>
                      <a:r>
                        <a:rPr lang="en-US" sz="1600" dirty="0" smtClean="0"/>
                        <a:t>Boreas Zandberg</a:t>
                      </a:r>
                      <a:endParaRPr lang="nl-NL" sz="1600" dirty="0"/>
                    </a:p>
                  </a:txBody>
                  <a:tcPr/>
                </a:tc>
                <a:tc>
                  <a:txBody>
                    <a:bodyPr/>
                    <a:lstStyle/>
                    <a:p>
                      <a:r>
                        <a:rPr lang="en-US" sz="1600" dirty="0" err="1" smtClean="0"/>
                        <a:t>Projectmanager</a:t>
                      </a:r>
                      <a:endParaRPr lang="nl-NL" sz="1600" dirty="0"/>
                    </a:p>
                  </a:txBody>
                  <a:tcPr/>
                </a:tc>
                <a:extLst>
                  <a:ext uri="{0D108BD9-81ED-4DB2-BD59-A6C34878D82A}">
                    <a16:rowId xmlns:a16="http://schemas.microsoft.com/office/drawing/2014/main" val="2426195123"/>
                  </a:ext>
                </a:extLst>
              </a:tr>
              <a:tr h="323866">
                <a:tc>
                  <a:txBody>
                    <a:bodyPr/>
                    <a:lstStyle/>
                    <a:p>
                      <a:r>
                        <a:rPr lang="en-US" sz="1600" dirty="0" smtClean="0"/>
                        <a:t>Hanneke Verheul</a:t>
                      </a:r>
                      <a:endParaRPr lang="nl-NL" sz="1600" dirty="0"/>
                    </a:p>
                  </a:txBody>
                  <a:tcPr/>
                </a:tc>
                <a:tc>
                  <a:txBody>
                    <a:bodyPr/>
                    <a:lstStyle/>
                    <a:p>
                      <a:r>
                        <a:rPr lang="en-US" sz="1600" dirty="0" smtClean="0"/>
                        <a:t>Manager </a:t>
                      </a:r>
                      <a:r>
                        <a:rPr lang="en-US" sz="1600" dirty="0" err="1" smtClean="0"/>
                        <a:t>projectbeheersing</a:t>
                      </a:r>
                      <a:endParaRPr lang="nl-NL" sz="1600" dirty="0"/>
                    </a:p>
                  </a:txBody>
                  <a:tcPr/>
                </a:tc>
                <a:extLst>
                  <a:ext uri="{0D108BD9-81ED-4DB2-BD59-A6C34878D82A}">
                    <a16:rowId xmlns:a16="http://schemas.microsoft.com/office/drawing/2014/main" val="157772133"/>
                  </a:ext>
                </a:extLst>
              </a:tr>
              <a:tr h="323866">
                <a:tc>
                  <a:txBody>
                    <a:bodyPr/>
                    <a:lstStyle/>
                    <a:p>
                      <a:r>
                        <a:rPr lang="en-US" sz="1600" dirty="0" smtClean="0"/>
                        <a:t>Anton Donkers</a:t>
                      </a:r>
                      <a:endParaRPr lang="nl-NL" sz="1600" dirty="0"/>
                    </a:p>
                  </a:txBody>
                  <a:tcPr/>
                </a:tc>
                <a:tc>
                  <a:txBody>
                    <a:bodyPr/>
                    <a:lstStyle/>
                    <a:p>
                      <a:r>
                        <a:rPr lang="en-US" sz="1600" dirty="0" err="1" smtClean="0"/>
                        <a:t>Technisch</a:t>
                      </a:r>
                      <a:r>
                        <a:rPr lang="en-US" sz="1600" dirty="0" smtClean="0"/>
                        <a:t> manager</a:t>
                      </a:r>
                      <a:endParaRPr lang="nl-NL" sz="1600" dirty="0"/>
                    </a:p>
                  </a:txBody>
                  <a:tcPr/>
                </a:tc>
                <a:extLst>
                  <a:ext uri="{0D108BD9-81ED-4DB2-BD59-A6C34878D82A}">
                    <a16:rowId xmlns:a16="http://schemas.microsoft.com/office/drawing/2014/main" val="2202421156"/>
                  </a:ext>
                </a:extLst>
              </a:tr>
              <a:tr h="323866">
                <a:tc>
                  <a:txBody>
                    <a:bodyPr/>
                    <a:lstStyle/>
                    <a:p>
                      <a:r>
                        <a:rPr lang="en-US" sz="1600" dirty="0" smtClean="0"/>
                        <a:t>Eric Eussen</a:t>
                      </a:r>
                      <a:endParaRPr lang="nl-NL" sz="1600" dirty="0"/>
                    </a:p>
                  </a:txBody>
                  <a:tcPr/>
                </a:tc>
                <a:tc>
                  <a:txBody>
                    <a:bodyPr/>
                    <a:lstStyle/>
                    <a:p>
                      <a:r>
                        <a:rPr lang="en-US" sz="1600" dirty="0" err="1" smtClean="0"/>
                        <a:t>Omgevingsmanager</a:t>
                      </a:r>
                      <a:endParaRPr lang="nl-NL" sz="1600" dirty="0"/>
                    </a:p>
                  </a:txBody>
                  <a:tcPr/>
                </a:tc>
                <a:extLst>
                  <a:ext uri="{0D108BD9-81ED-4DB2-BD59-A6C34878D82A}">
                    <a16:rowId xmlns:a16="http://schemas.microsoft.com/office/drawing/2014/main" val="2165486773"/>
                  </a:ext>
                </a:extLst>
              </a:tr>
              <a:tr h="323866">
                <a:tc>
                  <a:txBody>
                    <a:bodyPr/>
                    <a:lstStyle/>
                    <a:p>
                      <a:r>
                        <a:rPr lang="en-US" sz="1600" dirty="0" smtClean="0"/>
                        <a:t>Rob Casemier</a:t>
                      </a:r>
                      <a:endParaRPr lang="nl-NL" sz="1600" dirty="0"/>
                    </a:p>
                  </a:txBody>
                  <a:tcPr/>
                </a:tc>
                <a:tc>
                  <a:txBody>
                    <a:bodyPr/>
                    <a:lstStyle/>
                    <a:p>
                      <a:r>
                        <a:rPr lang="en-US" sz="1600" dirty="0" err="1" smtClean="0"/>
                        <a:t>Contractmanager</a:t>
                      </a:r>
                      <a:endParaRPr lang="nl-NL" sz="1600" dirty="0"/>
                    </a:p>
                  </a:txBody>
                  <a:tcPr/>
                </a:tc>
                <a:extLst>
                  <a:ext uri="{0D108BD9-81ED-4DB2-BD59-A6C34878D82A}">
                    <a16:rowId xmlns:a16="http://schemas.microsoft.com/office/drawing/2014/main" val="1480943383"/>
                  </a:ext>
                </a:extLst>
              </a:tr>
              <a:tr h="323866">
                <a:tc>
                  <a:txBody>
                    <a:bodyPr/>
                    <a:lstStyle/>
                    <a:p>
                      <a:r>
                        <a:rPr lang="en-US" sz="1600" dirty="0" smtClean="0"/>
                        <a:t>Roy Leduc</a:t>
                      </a:r>
                      <a:endParaRPr lang="nl-NL" sz="1600" dirty="0"/>
                    </a:p>
                  </a:txBody>
                  <a:tcPr/>
                </a:tc>
                <a:tc>
                  <a:txBody>
                    <a:bodyPr/>
                    <a:lstStyle/>
                    <a:p>
                      <a:r>
                        <a:rPr lang="en-US" sz="1600" dirty="0" err="1" smtClean="0"/>
                        <a:t>Adviseur</a:t>
                      </a:r>
                      <a:r>
                        <a:rPr lang="en-US" sz="1600" dirty="0" smtClean="0"/>
                        <a:t> </a:t>
                      </a:r>
                      <a:r>
                        <a:rPr lang="en-US" sz="1600" dirty="0" err="1" smtClean="0"/>
                        <a:t>inkoop</a:t>
                      </a:r>
                      <a:endParaRPr lang="nl-NL" sz="1600" dirty="0"/>
                    </a:p>
                  </a:txBody>
                  <a:tcPr/>
                </a:tc>
                <a:extLst>
                  <a:ext uri="{0D108BD9-81ED-4DB2-BD59-A6C34878D82A}">
                    <a16:rowId xmlns:a16="http://schemas.microsoft.com/office/drawing/2014/main" val="1950801611"/>
                  </a:ext>
                </a:extLst>
              </a:tr>
              <a:tr h="323866">
                <a:tc>
                  <a:txBody>
                    <a:bodyPr/>
                    <a:lstStyle/>
                    <a:p>
                      <a:r>
                        <a:rPr lang="en-US" sz="1600" dirty="0" smtClean="0"/>
                        <a:t>Bart Velthuis</a:t>
                      </a:r>
                      <a:endParaRPr lang="nl-NL" sz="1600" dirty="0"/>
                    </a:p>
                  </a:txBody>
                  <a:tcPr/>
                </a:tc>
                <a:tc>
                  <a:txBody>
                    <a:bodyPr/>
                    <a:lstStyle/>
                    <a:p>
                      <a:r>
                        <a:rPr lang="en-US" sz="1600" dirty="0" err="1" smtClean="0"/>
                        <a:t>Adviseur</a:t>
                      </a:r>
                      <a:r>
                        <a:rPr lang="en-US" sz="1600" dirty="0" smtClean="0"/>
                        <a:t> contract</a:t>
                      </a:r>
                      <a:endParaRPr lang="nl-NL" sz="1600" dirty="0"/>
                    </a:p>
                  </a:txBody>
                  <a:tcPr/>
                </a:tc>
                <a:extLst>
                  <a:ext uri="{0D108BD9-81ED-4DB2-BD59-A6C34878D82A}">
                    <a16:rowId xmlns:a16="http://schemas.microsoft.com/office/drawing/2014/main" val="1210315966"/>
                  </a:ext>
                </a:extLst>
              </a:tr>
              <a:tr h="323866">
                <a:tc>
                  <a:txBody>
                    <a:bodyPr/>
                    <a:lstStyle/>
                    <a:p>
                      <a:r>
                        <a:rPr lang="en-US" sz="1600" dirty="0" smtClean="0"/>
                        <a:t>Wilma Sewalt</a:t>
                      </a:r>
                      <a:endParaRPr lang="nl-NL" sz="1600" dirty="0"/>
                    </a:p>
                  </a:txBody>
                  <a:tcPr/>
                </a:tc>
                <a:tc>
                  <a:txBody>
                    <a:bodyPr/>
                    <a:lstStyle/>
                    <a:p>
                      <a:r>
                        <a:rPr lang="en-US" sz="1600" dirty="0" err="1" smtClean="0"/>
                        <a:t>Adviseur</a:t>
                      </a:r>
                      <a:r>
                        <a:rPr lang="en-US" sz="1600" dirty="0" smtClean="0"/>
                        <a:t> contract</a:t>
                      </a:r>
                      <a:endParaRPr lang="nl-NL" sz="1600" dirty="0"/>
                    </a:p>
                  </a:txBody>
                  <a:tcPr/>
                </a:tc>
                <a:extLst>
                  <a:ext uri="{0D108BD9-81ED-4DB2-BD59-A6C34878D82A}">
                    <a16:rowId xmlns:a16="http://schemas.microsoft.com/office/drawing/2014/main" val="1377767731"/>
                  </a:ext>
                </a:extLst>
              </a:tr>
              <a:tr h="323866">
                <a:tc>
                  <a:txBody>
                    <a:bodyPr/>
                    <a:lstStyle/>
                    <a:p>
                      <a:r>
                        <a:rPr lang="en-US" sz="1600" dirty="0" smtClean="0"/>
                        <a:t>Bibian Derikx</a:t>
                      </a:r>
                      <a:endParaRPr lang="nl-NL" sz="1600" dirty="0"/>
                    </a:p>
                  </a:txBody>
                  <a:tcPr/>
                </a:tc>
                <a:tc>
                  <a:txBody>
                    <a:bodyPr/>
                    <a:lstStyle/>
                    <a:p>
                      <a:r>
                        <a:rPr lang="en-US" sz="1600" dirty="0" err="1" smtClean="0"/>
                        <a:t>Adviseur</a:t>
                      </a:r>
                      <a:r>
                        <a:rPr lang="en-US" sz="1600" dirty="0" smtClean="0"/>
                        <a:t> </a:t>
                      </a:r>
                      <a:r>
                        <a:rPr lang="en-US" sz="1600" dirty="0" err="1" smtClean="0"/>
                        <a:t>techniek</a:t>
                      </a:r>
                      <a:r>
                        <a:rPr lang="en-US" sz="1600" dirty="0" smtClean="0"/>
                        <a:t> TTI </a:t>
                      </a:r>
                      <a:r>
                        <a:rPr lang="en-US" sz="1600" dirty="0" err="1" smtClean="0"/>
                        <a:t>Activiteiten</a:t>
                      </a:r>
                      <a:endParaRPr lang="nl-NL" sz="1600" dirty="0"/>
                    </a:p>
                  </a:txBody>
                  <a:tcPr/>
                </a:tc>
                <a:extLst>
                  <a:ext uri="{0D108BD9-81ED-4DB2-BD59-A6C34878D82A}">
                    <a16:rowId xmlns:a16="http://schemas.microsoft.com/office/drawing/2014/main" val="699214705"/>
                  </a:ext>
                </a:extLst>
              </a:tr>
              <a:tr h="323866">
                <a:tc>
                  <a:txBody>
                    <a:bodyPr/>
                    <a:lstStyle/>
                    <a:p>
                      <a:r>
                        <a:rPr lang="en-US" sz="1600" dirty="0" smtClean="0"/>
                        <a:t>Patrick Maessen</a:t>
                      </a:r>
                      <a:endParaRPr lang="nl-NL" sz="1600" dirty="0"/>
                    </a:p>
                  </a:txBody>
                  <a:tcPr/>
                </a:tc>
                <a:tc>
                  <a:txBody>
                    <a:bodyPr/>
                    <a:lstStyle/>
                    <a:p>
                      <a:r>
                        <a:rPr lang="en-US" sz="1600" dirty="0" err="1" smtClean="0"/>
                        <a:t>Adviseur</a:t>
                      </a:r>
                      <a:r>
                        <a:rPr lang="en-US" sz="1600" dirty="0" smtClean="0"/>
                        <a:t> </a:t>
                      </a:r>
                      <a:r>
                        <a:rPr lang="en-US" sz="1600" dirty="0" err="1" smtClean="0"/>
                        <a:t>techniek</a:t>
                      </a:r>
                      <a:r>
                        <a:rPr lang="en-US" sz="1600" dirty="0" smtClean="0"/>
                        <a:t> TTI </a:t>
                      </a:r>
                      <a:r>
                        <a:rPr lang="en-US" sz="1600" dirty="0" err="1" smtClean="0"/>
                        <a:t>Activiteiten</a:t>
                      </a:r>
                      <a:endParaRPr lang="nl-NL" sz="1600" dirty="0"/>
                    </a:p>
                  </a:txBody>
                  <a:tcPr/>
                </a:tc>
                <a:extLst>
                  <a:ext uri="{0D108BD9-81ED-4DB2-BD59-A6C34878D82A}">
                    <a16:rowId xmlns:a16="http://schemas.microsoft.com/office/drawing/2014/main" val="2834751109"/>
                  </a:ext>
                </a:extLst>
              </a:tr>
              <a:tr h="323866">
                <a:tc>
                  <a:txBody>
                    <a:bodyPr/>
                    <a:lstStyle/>
                    <a:p>
                      <a:r>
                        <a:rPr lang="en-US" sz="1600" smtClean="0"/>
                        <a:t>Hicham Benmessaoud</a:t>
                      </a:r>
                      <a:endParaRPr lang="nl-NL" sz="1600" dirty="0"/>
                    </a:p>
                  </a:txBody>
                  <a:tcPr/>
                </a:tc>
                <a:tc>
                  <a:txBody>
                    <a:bodyPr/>
                    <a:lstStyle/>
                    <a:p>
                      <a:r>
                        <a:rPr lang="en-US" sz="1600" dirty="0" err="1" smtClean="0"/>
                        <a:t>Adviseur</a:t>
                      </a:r>
                      <a:r>
                        <a:rPr lang="en-US" sz="1600" dirty="0" smtClean="0"/>
                        <a:t> </a:t>
                      </a:r>
                      <a:r>
                        <a:rPr lang="en-US" sz="1600" dirty="0" err="1" smtClean="0"/>
                        <a:t>techniek</a:t>
                      </a:r>
                      <a:r>
                        <a:rPr lang="en-US" sz="1600" dirty="0" smtClean="0"/>
                        <a:t> </a:t>
                      </a:r>
                      <a:r>
                        <a:rPr lang="en-US" sz="1600" dirty="0" err="1" smtClean="0"/>
                        <a:t>Civiel</a:t>
                      </a:r>
                      <a:endParaRPr lang="nl-NL" sz="1600" dirty="0"/>
                    </a:p>
                  </a:txBody>
                  <a:tcPr/>
                </a:tc>
                <a:extLst>
                  <a:ext uri="{0D108BD9-81ED-4DB2-BD59-A6C34878D82A}">
                    <a16:rowId xmlns:a16="http://schemas.microsoft.com/office/drawing/2014/main" val="1129266933"/>
                  </a:ext>
                </a:extLst>
              </a:tr>
              <a:tr h="323866">
                <a:tc>
                  <a:txBody>
                    <a:bodyPr/>
                    <a:lstStyle/>
                    <a:p>
                      <a:r>
                        <a:rPr lang="en-US" sz="1600" dirty="0" smtClean="0"/>
                        <a:t>Patrick Deenen</a:t>
                      </a:r>
                      <a:endParaRPr lang="nl-NL" sz="1600" dirty="0"/>
                    </a:p>
                  </a:txBody>
                  <a:tcPr/>
                </a:tc>
                <a:tc>
                  <a:txBody>
                    <a:bodyPr/>
                    <a:lstStyle/>
                    <a:p>
                      <a:r>
                        <a:rPr lang="en-US" sz="1600" dirty="0" err="1" smtClean="0"/>
                        <a:t>Kostendeskundige</a:t>
                      </a:r>
                      <a:endParaRPr lang="nl-NL" sz="1600" dirty="0"/>
                    </a:p>
                  </a:txBody>
                  <a:tcPr/>
                </a:tc>
                <a:extLst>
                  <a:ext uri="{0D108BD9-81ED-4DB2-BD59-A6C34878D82A}">
                    <a16:rowId xmlns:a16="http://schemas.microsoft.com/office/drawing/2014/main" val="3997468371"/>
                  </a:ext>
                </a:extLst>
              </a:tr>
            </a:tbl>
          </a:graphicData>
        </a:graphic>
      </p:graphicFrame>
      <p:sp>
        <p:nvSpPr>
          <p:cNvPr id="10" name="Tijdelijke aanduiding voor voettekst 1"/>
          <p:cNvSpPr txBox="1">
            <a:spLocks/>
          </p:cNvSpPr>
          <p:nvPr/>
        </p:nvSpPr>
        <p:spPr bwMode="auto">
          <a:xfrm>
            <a:off x="7978776" y="6460491"/>
            <a:ext cx="2416175"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25"/>
              </a:spcBef>
              <a:buFont typeface="Arial" panose="020B0604020202020204" pitchFamily="34" charset="0"/>
              <a:buChar char="•"/>
              <a:defRPr>
                <a:solidFill>
                  <a:srgbClr val="000000"/>
                </a:solidFill>
                <a:latin typeface="Verdana" panose="020B0604030504040204" pitchFamily="34" charset="0"/>
              </a:defRPr>
            </a:lvl1pPr>
            <a:lvl2pPr marL="741363" indent="-284163" eaLnBrk="0" hangingPunct="0">
              <a:spcBef>
                <a:spcPts val="425"/>
              </a:spcBef>
              <a:buFont typeface="Verdana" panose="020B0604030504040204" pitchFamily="34" charset="0"/>
              <a:buChar char="–"/>
              <a:defRPr>
                <a:solidFill>
                  <a:srgbClr val="000000"/>
                </a:solidFill>
                <a:latin typeface="Verdana" panose="020B0604030504040204" pitchFamily="34" charset="0"/>
              </a:defRPr>
            </a:lvl2pPr>
            <a:lvl3pPr marL="965200" indent="-342900" eaLnBrk="0" hangingPunct="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eaLnBrk="0" hangingPunct="0">
              <a:spcBef>
                <a:spcPct val="5000"/>
              </a:spcBef>
              <a:buFont typeface="Verdana" panose="020B0604030504040204" pitchFamily="34" charset="0"/>
              <a:defRPr sz="2200">
                <a:solidFill>
                  <a:srgbClr val="000000"/>
                </a:solidFill>
                <a:latin typeface="Verdana" panose="020B0604030504040204" pitchFamily="34" charset="0"/>
              </a:defRPr>
            </a:lvl4pPr>
            <a:lvl5pPr marL="1631950" indent="-285750" eaLnBrk="0" hangingPunct="0">
              <a:spcBef>
                <a:spcPts val="425"/>
              </a:spcBef>
              <a:buFont typeface="Verdana" panose="020B0604030504040204" pitchFamily="34" charset="0"/>
              <a:buChar char="–"/>
              <a:defRPr>
                <a:solidFill>
                  <a:srgbClr val="000000"/>
                </a:solidFill>
                <a:latin typeface="Verdana" panose="020B0604030504040204" pitchFamily="34" charset="0"/>
              </a:defRPr>
            </a:lvl5pPr>
            <a:lvl6pPr marL="20891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5463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0035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4607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eaLnBrk="1" hangingPunct="1">
              <a:spcBef>
                <a:spcPct val="0"/>
              </a:spcBef>
              <a:buFontTx/>
              <a:buNone/>
            </a:pPr>
            <a:r>
              <a:rPr lang="nl-NL" altLang="nl-NL" sz="1000" dirty="0" err="1">
                <a:solidFill>
                  <a:schemeClr val="tx1"/>
                </a:solidFill>
              </a:rPr>
              <a:t>VenR</a:t>
            </a:r>
            <a:r>
              <a:rPr lang="nl-NL" altLang="nl-NL" sz="1000" dirty="0">
                <a:solidFill>
                  <a:schemeClr val="tx1"/>
                </a:solidFill>
              </a:rPr>
              <a:t> project A73 tunnels</a:t>
            </a:r>
          </a:p>
        </p:txBody>
      </p:sp>
    </p:spTree>
    <p:extLst>
      <p:ext uri="{BB962C8B-B14F-4D97-AF65-F5344CB8AC3E}">
        <p14:creationId xmlns:p14="http://schemas.microsoft.com/office/powerpoint/2010/main" val="199890957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txBox="1">
            <a:spLocks/>
          </p:cNvSpPr>
          <p:nvPr/>
        </p:nvSpPr>
        <p:spPr bwMode="auto">
          <a:xfrm>
            <a:off x="1908175" y="341313"/>
            <a:ext cx="8402638"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defRPr>
            </a:lvl2pPr>
            <a:lvl3pPr algn="l" rtl="0" eaLnBrk="0" fontAlgn="base" hangingPunct="0">
              <a:spcBef>
                <a:spcPct val="0"/>
              </a:spcBef>
              <a:spcAft>
                <a:spcPct val="0"/>
              </a:spcAft>
              <a:defRPr sz="2600">
                <a:solidFill>
                  <a:srgbClr val="007BC7"/>
                </a:solidFill>
                <a:latin typeface="Verdana" pitchFamily="34" charset="0"/>
              </a:defRPr>
            </a:lvl3pPr>
            <a:lvl4pPr algn="l" rtl="0" eaLnBrk="0" fontAlgn="base" hangingPunct="0">
              <a:spcBef>
                <a:spcPct val="0"/>
              </a:spcBef>
              <a:spcAft>
                <a:spcPct val="0"/>
              </a:spcAft>
              <a:defRPr sz="2600">
                <a:solidFill>
                  <a:srgbClr val="007BC7"/>
                </a:solidFill>
                <a:latin typeface="Verdana" pitchFamily="34" charset="0"/>
              </a:defRPr>
            </a:lvl4pPr>
            <a:lvl5pPr algn="l" rtl="0" eaLnBrk="0" fontAlgn="base" hangingPunct="0">
              <a:spcBef>
                <a:spcPct val="0"/>
              </a:spcBef>
              <a:spcAft>
                <a:spcPct val="0"/>
              </a:spcAft>
              <a:defRPr sz="2600">
                <a:solidFill>
                  <a:srgbClr val="007BC7"/>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pPr eaLnBrk="1" hangingPunct="1">
              <a:defRPr/>
            </a:pPr>
            <a:r>
              <a:rPr lang="nl-NL" altLang="nl-NL" kern="0" dirty="0"/>
              <a:t>Omgeving – 1                            Conditionering</a:t>
            </a:r>
            <a:endParaRPr lang="nl-NL" altLang="nl-NL" dirty="0">
              <a:solidFill>
                <a:schemeClr val="tx1"/>
              </a:solidFill>
            </a:endParaRPr>
          </a:p>
          <a:p>
            <a:pPr eaLnBrk="1" hangingPunct="1">
              <a:defRPr/>
            </a:pPr>
            <a:endParaRPr lang="nl-NL" altLang="nl-NL" kern="0" dirty="0"/>
          </a:p>
        </p:txBody>
      </p:sp>
      <p:sp>
        <p:nvSpPr>
          <p:cNvPr id="38915" name="Tijdelijke aanduiding voor inhoud 2"/>
          <p:cNvSpPr>
            <a:spLocks noGrp="1"/>
          </p:cNvSpPr>
          <p:nvPr>
            <p:ph idx="1"/>
          </p:nvPr>
        </p:nvSpPr>
        <p:spPr>
          <a:xfrm>
            <a:off x="784225" y="1537487"/>
            <a:ext cx="8402638" cy="5129184"/>
          </a:xfrm>
        </p:spPr>
        <p:txBody>
          <a:bodyPr/>
          <a:lstStyle/>
          <a:p>
            <a:pPr marL="457200" lvl="1" indent="0">
              <a:buSzPct val="110000"/>
              <a:buNone/>
              <a:defRPr/>
            </a:pPr>
            <a:r>
              <a:rPr lang="nl-NL" altLang="nl-NL" sz="1600" b="1" dirty="0">
                <a:ea typeface="+mn-ea"/>
                <a:cs typeface="+mn-cs"/>
              </a:rPr>
              <a:t>Openstellingsvergunning</a:t>
            </a:r>
          </a:p>
          <a:p>
            <a:pPr marL="457200" lvl="1" indent="0">
              <a:buSzPct val="110000"/>
              <a:buNone/>
              <a:defRPr/>
            </a:pPr>
            <a:r>
              <a:rPr lang="nl-NL" altLang="nl-NL" sz="1500" dirty="0">
                <a:ea typeface="+mn-ea"/>
                <a:cs typeface="+mn-cs"/>
              </a:rPr>
              <a:t>Op basis van huidige scope niet nodig</a:t>
            </a:r>
            <a:r>
              <a:rPr lang="nl-NL" altLang="nl-NL" sz="1600" dirty="0">
                <a:ea typeface="+mn-ea"/>
                <a:cs typeface="+mn-cs"/>
              </a:rPr>
              <a:t>.</a:t>
            </a:r>
          </a:p>
          <a:p>
            <a:pPr marL="457200" lvl="1" indent="0">
              <a:buSzPct val="110000"/>
              <a:buNone/>
              <a:defRPr/>
            </a:pPr>
            <a:endParaRPr lang="nl-NL" altLang="nl-NL" sz="1400" dirty="0">
              <a:ea typeface="+mn-ea"/>
              <a:cs typeface="+mn-cs"/>
            </a:endParaRPr>
          </a:p>
          <a:p>
            <a:pPr marL="457200" lvl="1" indent="0">
              <a:buSzPct val="110000"/>
              <a:buNone/>
              <a:defRPr/>
            </a:pPr>
            <a:r>
              <a:rPr lang="nl-NL" altLang="nl-NL" sz="1600" b="1" dirty="0">
                <a:ea typeface="+mn-ea"/>
                <a:cs typeface="+mn-cs"/>
              </a:rPr>
              <a:t>Omgevingsvergunning </a:t>
            </a:r>
          </a:p>
          <a:p>
            <a:pPr lvl="1">
              <a:buSzPct val="110000"/>
              <a:defRPr/>
            </a:pPr>
            <a:r>
              <a:rPr lang="nl-NL" altLang="nl-NL" sz="1500" dirty="0" err="1">
                <a:ea typeface="+mn-ea"/>
                <a:cs typeface="+mn-cs"/>
              </a:rPr>
              <a:t>vergunningvrij</a:t>
            </a:r>
            <a:r>
              <a:rPr lang="nl-NL" altLang="nl-NL" sz="1500" dirty="0">
                <a:ea typeface="+mn-ea"/>
                <a:cs typeface="+mn-cs"/>
              </a:rPr>
              <a:t> op basis van vigerende wetgeving; </a:t>
            </a:r>
          </a:p>
          <a:p>
            <a:pPr lvl="1">
              <a:buSzPct val="110000"/>
              <a:defRPr/>
            </a:pPr>
            <a:r>
              <a:rPr lang="nl-NL" altLang="nl-NL" sz="1500" dirty="0">
                <a:ea typeface="+mn-ea"/>
                <a:cs typeface="+mn-cs"/>
              </a:rPr>
              <a:t>kanttekening nieuwe Omgevingswet vanaf 2022 in </a:t>
            </a:r>
            <a:r>
              <a:rPr lang="nl-NL" altLang="nl-NL" sz="1500" dirty="0" smtClean="0">
                <a:ea typeface="+mn-ea"/>
                <a:cs typeface="+mn-cs"/>
              </a:rPr>
              <a:t>werking; </a:t>
            </a:r>
            <a:endParaRPr lang="nl-NL" altLang="nl-NL" sz="1500" dirty="0">
              <a:ea typeface="+mn-ea"/>
              <a:cs typeface="+mn-cs"/>
            </a:endParaRPr>
          </a:p>
          <a:p>
            <a:pPr lvl="1">
              <a:buSzPct val="110000"/>
              <a:defRPr/>
            </a:pPr>
            <a:r>
              <a:rPr lang="nl-NL" altLang="nl-NL" sz="1500" dirty="0">
                <a:ea typeface="+mn-ea"/>
                <a:cs typeface="+mn-cs"/>
              </a:rPr>
              <a:t>c</a:t>
            </a:r>
            <a:r>
              <a:rPr lang="nl-NL" altLang="nl-NL" sz="1500" dirty="0" smtClean="0">
                <a:ea typeface="+mn-ea"/>
                <a:cs typeface="+mn-cs"/>
              </a:rPr>
              <a:t>heck </a:t>
            </a:r>
            <a:r>
              <a:rPr lang="nl-NL" altLang="nl-NL" sz="1500" dirty="0">
                <a:ea typeface="+mn-ea"/>
                <a:cs typeface="+mn-cs"/>
              </a:rPr>
              <a:t>of eerder standpunt ook geldt voor nieuwe Omgevingswet.</a:t>
            </a:r>
          </a:p>
          <a:p>
            <a:pPr marL="457200" lvl="1" indent="0">
              <a:buSzPct val="110000"/>
              <a:buNone/>
              <a:defRPr/>
            </a:pPr>
            <a:endParaRPr lang="nl-NL" altLang="nl-NL" sz="1400" dirty="0">
              <a:ea typeface="+mn-ea"/>
              <a:cs typeface="+mn-cs"/>
            </a:endParaRPr>
          </a:p>
          <a:p>
            <a:pPr marL="457200" lvl="1" indent="0">
              <a:buSzPct val="110000"/>
              <a:buNone/>
              <a:defRPr/>
            </a:pPr>
            <a:r>
              <a:rPr lang="nl-NL" altLang="nl-NL" sz="1600" b="1" dirty="0">
                <a:ea typeface="+mn-ea"/>
                <a:cs typeface="+mn-cs"/>
              </a:rPr>
              <a:t>Flora en Fauna</a:t>
            </a:r>
          </a:p>
          <a:p>
            <a:pPr marL="457200" lvl="1" indent="0">
              <a:buSzPct val="110000"/>
              <a:buNone/>
              <a:defRPr/>
            </a:pPr>
            <a:r>
              <a:rPr lang="nl-NL" altLang="nl-NL" sz="1500" dirty="0">
                <a:ea typeface="+mn-ea"/>
                <a:cs typeface="+mn-cs"/>
              </a:rPr>
              <a:t>Geen </a:t>
            </a:r>
            <a:r>
              <a:rPr lang="nl-NL" altLang="nl-NL" sz="1500" dirty="0" smtClean="0">
                <a:ea typeface="+mn-ea"/>
                <a:cs typeface="+mn-cs"/>
              </a:rPr>
              <a:t>bijzonderheden.</a:t>
            </a:r>
            <a:endParaRPr lang="nl-NL" altLang="nl-NL" sz="1500" dirty="0">
              <a:ea typeface="+mn-ea"/>
              <a:cs typeface="+mn-cs"/>
            </a:endParaRPr>
          </a:p>
          <a:p>
            <a:pPr marL="457200" lvl="1" indent="0">
              <a:buSzPct val="110000"/>
              <a:buNone/>
              <a:defRPr/>
            </a:pPr>
            <a:endParaRPr lang="nl-NL" altLang="nl-NL" sz="1400" dirty="0">
              <a:ea typeface="+mn-ea"/>
              <a:cs typeface="+mn-cs"/>
            </a:endParaRPr>
          </a:p>
          <a:p>
            <a:pPr marL="457200" lvl="1" indent="0">
              <a:buSzPct val="110000"/>
              <a:buNone/>
              <a:defRPr/>
            </a:pPr>
            <a:r>
              <a:rPr lang="nl-NL" altLang="nl-NL" sz="1600" b="1" dirty="0">
                <a:ea typeface="+mn-ea"/>
                <a:cs typeface="+mn-cs"/>
              </a:rPr>
              <a:t>Stikstof</a:t>
            </a:r>
          </a:p>
          <a:p>
            <a:pPr marL="457200" lvl="1" indent="0">
              <a:buSzPct val="110000"/>
              <a:buNone/>
              <a:defRPr/>
            </a:pPr>
            <a:r>
              <a:rPr lang="nl-NL" altLang="nl-NL" sz="1500" dirty="0">
                <a:ea typeface="+mn-ea"/>
                <a:cs typeface="+mn-cs"/>
              </a:rPr>
              <a:t>Niet van </a:t>
            </a:r>
            <a:r>
              <a:rPr lang="nl-NL" altLang="nl-NL" sz="1500" dirty="0" smtClean="0">
                <a:ea typeface="+mn-ea"/>
                <a:cs typeface="+mn-cs"/>
              </a:rPr>
              <a:t>toepassing:</a:t>
            </a:r>
            <a:r>
              <a:rPr lang="nl-NL" altLang="nl-NL" sz="1600" dirty="0" smtClean="0">
                <a:ea typeface="+mn-ea"/>
                <a:cs typeface="+mn-cs"/>
              </a:rPr>
              <a:t> </a:t>
            </a:r>
            <a:r>
              <a:rPr lang="nl-NL" altLang="nl-NL" sz="1400" dirty="0" smtClean="0">
                <a:solidFill>
                  <a:schemeClr val="tx1"/>
                </a:solidFill>
                <a:ea typeface="+mn-ea"/>
                <a:cs typeface="+mn-cs"/>
              </a:rPr>
              <a:t>Er hoeven geen mitigerende maatregelen toegepast te worden </a:t>
            </a:r>
            <a:r>
              <a:rPr lang="nl-NL" altLang="nl-NL" sz="1400" dirty="0" err="1" smtClean="0">
                <a:solidFill>
                  <a:schemeClr val="tx1"/>
                </a:solidFill>
                <a:ea typeface="+mn-ea"/>
                <a:cs typeface="+mn-cs"/>
              </a:rPr>
              <a:t>tbv</a:t>
            </a:r>
            <a:r>
              <a:rPr lang="nl-NL" altLang="nl-NL" sz="1400" dirty="0" smtClean="0">
                <a:solidFill>
                  <a:schemeClr val="tx1"/>
                </a:solidFill>
                <a:ea typeface="+mn-ea"/>
                <a:cs typeface="+mn-cs"/>
              </a:rPr>
              <a:t> de stikstofproblematiek.</a:t>
            </a:r>
            <a:endParaRPr lang="nl-NL" altLang="nl-NL" sz="1400" dirty="0">
              <a:solidFill>
                <a:schemeClr val="tx1"/>
              </a:solidFill>
              <a:ea typeface="+mn-ea"/>
              <a:cs typeface="+mn-cs"/>
            </a:endParaRPr>
          </a:p>
          <a:p>
            <a:pPr marL="800100" lvl="1" indent="-342900">
              <a:buSzPct val="110000"/>
              <a:buFont typeface="Arial" panose="020B0604020202020204" pitchFamily="34" charset="0"/>
              <a:buChar char="•"/>
              <a:defRPr/>
            </a:pPr>
            <a:endParaRPr lang="nl-NL" altLang="nl-NL" sz="1400" dirty="0">
              <a:ea typeface="+mn-ea"/>
              <a:cs typeface="+mn-cs"/>
            </a:endParaRPr>
          </a:p>
          <a:p>
            <a:pPr marL="800100" lvl="1" indent="-342900">
              <a:buSzPct val="110000"/>
              <a:buFont typeface="Arial" panose="020B0604020202020204" pitchFamily="34" charset="0"/>
              <a:buChar char="•"/>
              <a:defRPr/>
            </a:pPr>
            <a:endParaRPr lang="nl-NL" altLang="nl-NL" sz="1400" dirty="0">
              <a:ea typeface="+mn-ea"/>
              <a:cs typeface="+mn-cs"/>
            </a:endParaRPr>
          </a:p>
          <a:p>
            <a:pPr marL="0" indent="0">
              <a:buNone/>
              <a:defRPr/>
            </a:pPr>
            <a:endParaRPr lang="nl-NL" altLang="nl-NL" dirty="0" smtClean="0">
              <a:solidFill>
                <a:srgbClr val="FF0000"/>
              </a:solidFill>
            </a:endParaRPr>
          </a:p>
          <a:p>
            <a:pPr marL="0" indent="0">
              <a:buNone/>
              <a:defRPr/>
            </a:pPr>
            <a:endParaRPr lang="nl-NL" altLang="nl-NL" dirty="0" smtClean="0"/>
          </a:p>
        </p:txBody>
      </p:sp>
      <p:sp>
        <p:nvSpPr>
          <p:cNvPr id="4" name="Tijdelijke aanduiding voor voettekst 1"/>
          <p:cNvSpPr txBox="1">
            <a:spLocks/>
          </p:cNvSpPr>
          <p:nvPr/>
        </p:nvSpPr>
        <p:spPr bwMode="auto">
          <a:xfrm>
            <a:off x="7978776" y="6460491"/>
            <a:ext cx="2416175"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25"/>
              </a:spcBef>
              <a:buFont typeface="Arial" panose="020B0604020202020204" pitchFamily="34" charset="0"/>
              <a:buChar char="•"/>
              <a:defRPr>
                <a:solidFill>
                  <a:srgbClr val="000000"/>
                </a:solidFill>
                <a:latin typeface="Verdana" panose="020B0604030504040204" pitchFamily="34" charset="0"/>
              </a:defRPr>
            </a:lvl1pPr>
            <a:lvl2pPr marL="741363" indent="-284163" eaLnBrk="0" hangingPunct="0">
              <a:spcBef>
                <a:spcPts val="425"/>
              </a:spcBef>
              <a:buFont typeface="Verdana" panose="020B0604030504040204" pitchFamily="34" charset="0"/>
              <a:buChar char="–"/>
              <a:defRPr>
                <a:solidFill>
                  <a:srgbClr val="000000"/>
                </a:solidFill>
                <a:latin typeface="Verdana" panose="020B0604030504040204" pitchFamily="34" charset="0"/>
              </a:defRPr>
            </a:lvl2pPr>
            <a:lvl3pPr marL="965200" indent="-342900" eaLnBrk="0" hangingPunct="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eaLnBrk="0" hangingPunct="0">
              <a:spcBef>
                <a:spcPct val="5000"/>
              </a:spcBef>
              <a:buFont typeface="Verdana" panose="020B0604030504040204" pitchFamily="34" charset="0"/>
              <a:defRPr sz="2200">
                <a:solidFill>
                  <a:srgbClr val="000000"/>
                </a:solidFill>
                <a:latin typeface="Verdana" panose="020B0604030504040204" pitchFamily="34" charset="0"/>
              </a:defRPr>
            </a:lvl4pPr>
            <a:lvl5pPr marL="1631950" indent="-285750" eaLnBrk="0" hangingPunct="0">
              <a:spcBef>
                <a:spcPts val="425"/>
              </a:spcBef>
              <a:buFont typeface="Verdana" panose="020B0604030504040204" pitchFamily="34" charset="0"/>
              <a:buChar char="–"/>
              <a:defRPr>
                <a:solidFill>
                  <a:srgbClr val="000000"/>
                </a:solidFill>
                <a:latin typeface="Verdana" panose="020B0604030504040204" pitchFamily="34" charset="0"/>
              </a:defRPr>
            </a:lvl5pPr>
            <a:lvl6pPr marL="20891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5463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0035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4607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eaLnBrk="1" hangingPunct="1">
              <a:spcBef>
                <a:spcPct val="0"/>
              </a:spcBef>
              <a:buFontTx/>
              <a:buNone/>
            </a:pPr>
            <a:r>
              <a:rPr lang="nl-NL" altLang="nl-NL" sz="1000" dirty="0" err="1">
                <a:solidFill>
                  <a:schemeClr val="tx1"/>
                </a:solidFill>
              </a:rPr>
              <a:t>VenR</a:t>
            </a:r>
            <a:r>
              <a:rPr lang="nl-NL" altLang="nl-NL" sz="1000" dirty="0">
                <a:solidFill>
                  <a:schemeClr val="tx1"/>
                </a:solidFill>
              </a:rPr>
              <a:t> project A73 tunnels</a:t>
            </a:r>
          </a:p>
        </p:txBody>
      </p:sp>
    </p:spTree>
    <p:extLst>
      <p:ext uri="{BB962C8B-B14F-4D97-AF65-F5344CB8AC3E}">
        <p14:creationId xmlns:p14="http://schemas.microsoft.com/office/powerpoint/2010/main" val="29614914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hthoek 1"/>
          <p:cNvSpPr>
            <a:spLocks noChangeArrowheads="1"/>
          </p:cNvSpPr>
          <p:nvPr/>
        </p:nvSpPr>
        <p:spPr bwMode="auto">
          <a:xfrm>
            <a:off x="739673" y="1072074"/>
            <a:ext cx="10755517" cy="3600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Verdana" panose="020B0604030504040204" pitchFamily="34" charset="0"/>
                <a:cs typeface="Arial" panose="020B0604020202020204" pitchFamily="34" charset="0"/>
              </a:defRPr>
            </a:lvl1pPr>
            <a:lvl2pPr marL="628650" indent="-315913">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nSpc>
                <a:spcPct val="90000"/>
              </a:lnSpc>
              <a:spcBef>
                <a:spcPts val="1200"/>
              </a:spcBef>
              <a:buSzPct val="100000"/>
            </a:pPr>
            <a:endParaRPr lang="nl-NL" altLang="nl-NL" sz="1600" b="1" dirty="0" smtClean="0">
              <a:solidFill>
                <a:srgbClr val="000000"/>
              </a:solidFill>
            </a:endParaRPr>
          </a:p>
          <a:p>
            <a:pPr lvl="1">
              <a:lnSpc>
                <a:spcPct val="70000"/>
              </a:lnSpc>
              <a:spcBef>
                <a:spcPts val="1000"/>
              </a:spcBef>
              <a:buSzPct val="110000"/>
              <a:buFont typeface="Wingdings" panose="05000000000000000000" pitchFamily="2" charset="2"/>
              <a:buChar char="§"/>
            </a:pPr>
            <a:r>
              <a:rPr lang="nl-NL" altLang="nl-NL" dirty="0" smtClean="0">
                <a:solidFill>
                  <a:srgbClr val="000000"/>
                </a:solidFill>
              </a:rPr>
              <a:t>Tijdsvenster waarbinnen </a:t>
            </a:r>
            <a:r>
              <a:rPr lang="nl-NL" altLang="nl-NL" dirty="0">
                <a:solidFill>
                  <a:srgbClr val="000000"/>
                </a:solidFill>
              </a:rPr>
              <a:t>werkzaamheden </a:t>
            </a:r>
            <a:r>
              <a:rPr lang="nl-NL" altLang="nl-NL" dirty="0" err="1" smtClean="0">
                <a:solidFill>
                  <a:srgbClr val="000000"/>
                </a:solidFill>
              </a:rPr>
              <a:t>VenR</a:t>
            </a:r>
            <a:r>
              <a:rPr lang="nl-NL" altLang="nl-NL" dirty="0" smtClean="0">
                <a:solidFill>
                  <a:srgbClr val="000000"/>
                </a:solidFill>
              </a:rPr>
              <a:t> </a:t>
            </a:r>
            <a:r>
              <a:rPr lang="nl-NL" altLang="nl-NL" smtClean="0">
                <a:solidFill>
                  <a:srgbClr val="000000"/>
                </a:solidFill>
              </a:rPr>
              <a:t>uitgevoerd moeten </a:t>
            </a:r>
            <a:r>
              <a:rPr lang="nl-NL" altLang="nl-NL" dirty="0" smtClean="0">
                <a:solidFill>
                  <a:srgbClr val="000000"/>
                </a:solidFill>
              </a:rPr>
              <a:t>worden</a:t>
            </a:r>
          </a:p>
          <a:p>
            <a:pPr lvl="1">
              <a:lnSpc>
                <a:spcPct val="70000"/>
              </a:lnSpc>
              <a:spcBef>
                <a:spcPts val="1000"/>
              </a:spcBef>
              <a:buSzPct val="110000"/>
              <a:buFont typeface="Wingdings" panose="05000000000000000000" pitchFamily="2" charset="2"/>
              <a:buChar char="§"/>
            </a:pPr>
            <a:endParaRPr lang="nl-NL" altLang="nl-NL" dirty="0" smtClean="0">
              <a:solidFill>
                <a:srgbClr val="000000"/>
              </a:solidFill>
            </a:endParaRPr>
          </a:p>
          <a:p>
            <a:pPr lvl="1">
              <a:lnSpc>
                <a:spcPct val="70000"/>
              </a:lnSpc>
              <a:spcBef>
                <a:spcPts val="1000"/>
              </a:spcBef>
              <a:buSzPct val="110000"/>
              <a:buFont typeface="Wingdings" panose="05000000000000000000" pitchFamily="2" charset="2"/>
              <a:buChar char="§"/>
            </a:pPr>
            <a:r>
              <a:rPr lang="nl-NL" altLang="nl-NL" dirty="0" smtClean="0">
                <a:solidFill>
                  <a:srgbClr val="000000"/>
                </a:solidFill>
              </a:rPr>
              <a:t>Vraagspecificatie bijlage AA-C </a:t>
            </a:r>
            <a:r>
              <a:rPr lang="nl-NL" altLang="nl-NL" dirty="0" err="1" smtClean="0">
                <a:solidFill>
                  <a:srgbClr val="000000"/>
                </a:solidFill>
              </a:rPr>
              <a:t>Slot’s</a:t>
            </a:r>
            <a:r>
              <a:rPr lang="nl-NL" altLang="nl-NL" dirty="0" smtClean="0">
                <a:solidFill>
                  <a:srgbClr val="000000"/>
                </a:solidFill>
              </a:rPr>
              <a:t>: </a:t>
            </a:r>
            <a:endParaRPr lang="nl-NL" altLang="nl-NL" dirty="0">
              <a:solidFill>
                <a:srgbClr val="000000"/>
              </a:solidFill>
            </a:endParaRPr>
          </a:p>
          <a:p>
            <a:pPr marL="1257300" lvl="2" indent="-342900">
              <a:lnSpc>
                <a:spcPct val="70000"/>
              </a:lnSpc>
              <a:spcBef>
                <a:spcPts val="1000"/>
              </a:spcBef>
              <a:buSzPct val="110000"/>
              <a:buFont typeface="+mj-lt"/>
              <a:buAutoNum type="arabicPeriod"/>
            </a:pPr>
            <a:r>
              <a:rPr lang="nl-NL" altLang="nl-NL" sz="1600" dirty="0" smtClean="0"/>
              <a:t>Beide </a:t>
            </a:r>
            <a:r>
              <a:rPr lang="nl-NL" altLang="nl-NL" sz="1600" dirty="0"/>
              <a:t>tunnels in één rijrichting 3 weken dicht. </a:t>
            </a:r>
          </a:p>
          <a:p>
            <a:pPr marL="1257300" lvl="2" indent="-342900">
              <a:lnSpc>
                <a:spcPct val="70000"/>
              </a:lnSpc>
              <a:spcBef>
                <a:spcPts val="1000"/>
              </a:spcBef>
              <a:buSzPct val="110000"/>
              <a:buFont typeface="+mj-lt"/>
              <a:buAutoNum type="arabicPeriod"/>
            </a:pPr>
            <a:r>
              <a:rPr lang="nl-NL" altLang="nl-NL" sz="1600" dirty="0" smtClean="0"/>
              <a:t>Aansluitend </a:t>
            </a:r>
            <a:r>
              <a:rPr lang="nl-NL" altLang="nl-NL" sz="1600" dirty="0"/>
              <a:t>een 4-kant afsluiting beide tunnels in het weekend </a:t>
            </a:r>
            <a:r>
              <a:rPr lang="nl-NL" altLang="nl-NL" sz="1600" dirty="0" smtClean="0"/>
              <a:t>ten </a:t>
            </a:r>
            <a:r>
              <a:rPr lang="nl-NL" altLang="nl-NL" sz="1600" dirty="0"/>
              <a:t>behoeve van migratie en testen.</a:t>
            </a:r>
          </a:p>
          <a:p>
            <a:pPr marL="1257300" lvl="2" indent="-342900">
              <a:lnSpc>
                <a:spcPct val="70000"/>
              </a:lnSpc>
              <a:spcBef>
                <a:spcPts val="1000"/>
              </a:spcBef>
              <a:buSzPct val="110000"/>
              <a:buFont typeface="+mj-lt"/>
              <a:buAutoNum type="arabicPeriod"/>
            </a:pPr>
            <a:r>
              <a:rPr lang="nl-NL" altLang="nl-NL" sz="1600" dirty="0" smtClean="0"/>
              <a:t>Aansluitend </a:t>
            </a:r>
            <a:r>
              <a:rPr lang="nl-NL" altLang="nl-NL" sz="1600" dirty="0"/>
              <a:t>beide tunnels in de andere rijrichting 3 weken dicht. </a:t>
            </a:r>
          </a:p>
          <a:p>
            <a:pPr marL="1257300" lvl="2" indent="-342900">
              <a:lnSpc>
                <a:spcPct val="70000"/>
              </a:lnSpc>
              <a:spcBef>
                <a:spcPts val="1000"/>
              </a:spcBef>
              <a:buSzPct val="110000"/>
              <a:buFont typeface="+mj-lt"/>
              <a:buAutoNum type="arabicPeriod"/>
            </a:pPr>
            <a:r>
              <a:rPr lang="nl-NL" altLang="nl-NL" sz="1600" dirty="0" smtClean="0"/>
              <a:t>4-kant </a:t>
            </a:r>
            <a:r>
              <a:rPr lang="nl-NL" altLang="nl-NL" sz="1600" u="sng" dirty="0"/>
              <a:t>nacht</a:t>
            </a:r>
            <a:r>
              <a:rPr lang="nl-NL" altLang="nl-NL" sz="1600" dirty="0"/>
              <a:t>sluitingen 3 nachten beide tunnels  </a:t>
            </a:r>
            <a:r>
              <a:rPr lang="nl-NL" altLang="nl-NL" sz="1600" dirty="0" smtClean="0"/>
              <a:t>voor </a:t>
            </a:r>
            <a:r>
              <a:rPr lang="nl-NL" altLang="nl-NL" sz="1600" dirty="0"/>
              <a:t>testen en oplossen eventuele restpunten. </a:t>
            </a:r>
          </a:p>
          <a:p>
            <a:pPr marL="1257300" lvl="2" indent="-342900">
              <a:lnSpc>
                <a:spcPct val="70000"/>
              </a:lnSpc>
              <a:spcBef>
                <a:spcPts val="1000"/>
              </a:spcBef>
              <a:buSzPct val="110000"/>
              <a:buFont typeface="+mj-lt"/>
              <a:buAutoNum type="arabicPeriod"/>
            </a:pPr>
            <a:r>
              <a:rPr lang="nl-NL" altLang="nl-NL" sz="1600" dirty="0" smtClean="0"/>
              <a:t>Aansluitend </a:t>
            </a:r>
            <a:r>
              <a:rPr lang="nl-NL" altLang="nl-NL" sz="1600" dirty="0"/>
              <a:t>een 4-kant afsluiting beide tunnels </a:t>
            </a:r>
            <a:r>
              <a:rPr lang="nl-NL" altLang="nl-NL" sz="1600" dirty="0" smtClean="0"/>
              <a:t>in </a:t>
            </a:r>
            <a:r>
              <a:rPr lang="nl-NL" altLang="nl-NL" sz="1600" dirty="0"/>
              <a:t>het weekend </a:t>
            </a:r>
            <a:r>
              <a:rPr lang="nl-NL" altLang="nl-NL" sz="1600" dirty="0" smtClean="0"/>
              <a:t>ten behoeve </a:t>
            </a:r>
            <a:r>
              <a:rPr lang="nl-NL" altLang="nl-NL" sz="1600" dirty="0"/>
              <a:t>van migratie en testen.</a:t>
            </a:r>
          </a:p>
          <a:p>
            <a:pPr marL="1257300" lvl="2" indent="-342900">
              <a:lnSpc>
                <a:spcPct val="70000"/>
              </a:lnSpc>
              <a:spcBef>
                <a:spcPts val="1000"/>
              </a:spcBef>
              <a:buSzPct val="110000"/>
              <a:buFont typeface="+mj-lt"/>
              <a:buAutoNum type="arabicPeriod"/>
            </a:pPr>
            <a:r>
              <a:rPr lang="nl-NL" altLang="nl-NL" sz="1600" dirty="0" smtClean="0"/>
              <a:t>Reserve </a:t>
            </a:r>
            <a:r>
              <a:rPr lang="nl-NL" altLang="nl-NL" sz="1600" dirty="0"/>
              <a:t>4-kant afsluiting in volgend </a:t>
            </a:r>
            <a:r>
              <a:rPr lang="nl-NL" altLang="nl-NL" sz="1600" dirty="0" smtClean="0"/>
              <a:t>weekend</a:t>
            </a:r>
            <a:endParaRPr lang="nl-NL" altLang="nl-NL" sz="1600" dirty="0">
              <a:solidFill>
                <a:srgbClr val="FF0000"/>
              </a:solidFill>
            </a:endParaRPr>
          </a:p>
        </p:txBody>
      </p:sp>
      <p:sp>
        <p:nvSpPr>
          <p:cNvPr id="7" name="Titel 1"/>
          <p:cNvSpPr txBox="1">
            <a:spLocks/>
          </p:cNvSpPr>
          <p:nvPr/>
        </p:nvSpPr>
        <p:spPr bwMode="auto">
          <a:xfrm>
            <a:off x="1916114" y="296863"/>
            <a:ext cx="8402637"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defRPr>
            </a:lvl2pPr>
            <a:lvl3pPr algn="l" rtl="0" eaLnBrk="0" fontAlgn="base" hangingPunct="0">
              <a:spcBef>
                <a:spcPct val="0"/>
              </a:spcBef>
              <a:spcAft>
                <a:spcPct val="0"/>
              </a:spcAft>
              <a:defRPr sz="2600">
                <a:solidFill>
                  <a:srgbClr val="007BC7"/>
                </a:solidFill>
                <a:latin typeface="Verdana" pitchFamily="34" charset="0"/>
              </a:defRPr>
            </a:lvl3pPr>
            <a:lvl4pPr algn="l" rtl="0" eaLnBrk="0" fontAlgn="base" hangingPunct="0">
              <a:spcBef>
                <a:spcPct val="0"/>
              </a:spcBef>
              <a:spcAft>
                <a:spcPct val="0"/>
              </a:spcAft>
              <a:defRPr sz="2600">
                <a:solidFill>
                  <a:srgbClr val="007BC7"/>
                </a:solidFill>
                <a:latin typeface="Verdana" pitchFamily="34" charset="0"/>
              </a:defRPr>
            </a:lvl4pPr>
            <a:lvl5pPr algn="l" rtl="0" eaLnBrk="0" fontAlgn="base" hangingPunct="0">
              <a:spcBef>
                <a:spcPct val="0"/>
              </a:spcBef>
              <a:spcAft>
                <a:spcPct val="0"/>
              </a:spcAft>
              <a:defRPr sz="2600">
                <a:solidFill>
                  <a:srgbClr val="007BC7"/>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pPr eaLnBrk="1" hangingPunct="1">
              <a:defRPr/>
            </a:pPr>
            <a:r>
              <a:rPr lang="nl-NL" altLang="nl-NL" kern="0" dirty="0"/>
              <a:t>Omgeving – 2                             Ombouwplan</a:t>
            </a:r>
          </a:p>
        </p:txBody>
      </p:sp>
      <p:sp>
        <p:nvSpPr>
          <p:cNvPr id="5" name="Tijdelijke aanduiding voor voettekst 1"/>
          <p:cNvSpPr txBox="1">
            <a:spLocks/>
          </p:cNvSpPr>
          <p:nvPr/>
        </p:nvSpPr>
        <p:spPr bwMode="auto">
          <a:xfrm>
            <a:off x="7978776" y="6460491"/>
            <a:ext cx="2416175"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25"/>
              </a:spcBef>
              <a:buFont typeface="Arial" panose="020B0604020202020204" pitchFamily="34" charset="0"/>
              <a:buChar char="•"/>
              <a:defRPr>
                <a:solidFill>
                  <a:srgbClr val="000000"/>
                </a:solidFill>
                <a:latin typeface="Verdana" panose="020B0604030504040204" pitchFamily="34" charset="0"/>
              </a:defRPr>
            </a:lvl1pPr>
            <a:lvl2pPr marL="741363" indent="-284163" eaLnBrk="0" hangingPunct="0">
              <a:spcBef>
                <a:spcPts val="425"/>
              </a:spcBef>
              <a:buFont typeface="Verdana" panose="020B0604030504040204" pitchFamily="34" charset="0"/>
              <a:buChar char="–"/>
              <a:defRPr>
                <a:solidFill>
                  <a:srgbClr val="000000"/>
                </a:solidFill>
                <a:latin typeface="Verdana" panose="020B0604030504040204" pitchFamily="34" charset="0"/>
              </a:defRPr>
            </a:lvl2pPr>
            <a:lvl3pPr marL="965200" indent="-342900" eaLnBrk="0" hangingPunct="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eaLnBrk="0" hangingPunct="0">
              <a:spcBef>
                <a:spcPct val="5000"/>
              </a:spcBef>
              <a:buFont typeface="Verdana" panose="020B0604030504040204" pitchFamily="34" charset="0"/>
              <a:defRPr sz="2200">
                <a:solidFill>
                  <a:srgbClr val="000000"/>
                </a:solidFill>
                <a:latin typeface="Verdana" panose="020B0604030504040204" pitchFamily="34" charset="0"/>
              </a:defRPr>
            </a:lvl4pPr>
            <a:lvl5pPr marL="1631950" indent="-285750" eaLnBrk="0" hangingPunct="0">
              <a:spcBef>
                <a:spcPts val="425"/>
              </a:spcBef>
              <a:buFont typeface="Verdana" panose="020B0604030504040204" pitchFamily="34" charset="0"/>
              <a:buChar char="–"/>
              <a:defRPr>
                <a:solidFill>
                  <a:srgbClr val="000000"/>
                </a:solidFill>
                <a:latin typeface="Verdana" panose="020B0604030504040204" pitchFamily="34" charset="0"/>
              </a:defRPr>
            </a:lvl5pPr>
            <a:lvl6pPr marL="20891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5463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0035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4607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eaLnBrk="1" hangingPunct="1">
              <a:spcBef>
                <a:spcPct val="0"/>
              </a:spcBef>
              <a:buFontTx/>
              <a:buNone/>
            </a:pPr>
            <a:r>
              <a:rPr lang="nl-NL" altLang="nl-NL" sz="1000" dirty="0" err="1">
                <a:solidFill>
                  <a:schemeClr val="tx1"/>
                </a:solidFill>
              </a:rPr>
              <a:t>VenR</a:t>
            </a:r>
            <a:r>
              <a:rPr lang="nl-NL" altLang="nl-NL" sz="1000" dirty="0">
                <a:solidFill>
                  <a:schemeClr val="tx1"/>
                </a:solidFill>
              </a:rPr>
              <a:t> project A73 tunnels</a:t>
            </a:r>
          </a:p>
        </p:txBody>
      </p:sp>
      <p:sp>
        <p:nvSpPr>
          <p:cNvPr id="2" name="Rechthoek 1"/>
          <p:cNvSpPr/>
          <p:nvPr/>
        </p:nvSpPr>
        <p:spPr bwMode="auto">
          <a:xfrm>
            <a:off x="6500388" y="2725093"/>
            <a:ext cx="371192" cy="1358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rtlCol="0" anchor="b" anchorCtr="0" compatLnSpc="1">
            <a:prstTxWarp prst="textNoShape">
              <a:avLst/>
            </a:prstTxWarp>
          </a:bodyPr>
          <a:lstStyle/>
          <a:p>
            <a:pPr marL="0" marR="0" indent="0" algn="l" defTabSz="914400" rtl="0" eaLnBrk="0" fontAlgn="base" latinLnBrk="0" hangingPunct="0">
              <a:lnSpc>
                <a:spcPct val="100000"/>
              </a:lnSpc>
              <a:spcBef>
                <a:spcPct val="50000"/>
              </a:spcBef>
              <a:spcAft>
                <a:spcPct val="0"/>
              </a:spcAft>
              <a:buClrTx/>
              <a:buSzTx/>
              <a:buFontTx/>
              <a:buNone/>
              <a:tabLst/>
            </a:pPr>
            <a:endParaRPr kumimoji="0" lang="nl-NL" sz="2200" b="0" i="0" u="none" strike="noStrike" cap="none" normalizeH="0" baseline="0" smtClean="0">
              <a:ln>
                <a:noFill/>
              </a:ln>
              <a:solidFill>
                <a:schemeClr val="tx1"/>
              </a:solidFill>
              <a:effectLst/>
              <a:latin typeface="Verdana" pitchFamily="34" charset="0"/>
            </a:endParaRPr>
          </a:p>
        </p:txBody>
      </p:sp>
      <p:pic>
        <p:nvPicPr>
          <p:cNvPr id="4" name="Afbeelding 3"/>
          <p:cNvPicPr>
            <a:picLocks noChangeAspect="1"/>
          </p:cNvPicPr>
          <p:nvPr/>
        </p:nvPicPr>
        <p:blipFill>
          <a:blip r:embed="rId2"/>
          <a:stretch>
            <a:fillRect/>
          </a:stretch>
        </p:blipFill>
        <p:spPr>
          <a:xfrm>
            <a:off x="991874" y="4866246"/>
            <a:ext cx="10078584" cy="1401058"/>
          </a:xfrm>
          <a:prstGeom prst="rect">
            <a:avLst/>
          </a:prstGeom>
        </p:spPr>
      </p:pic>
    </p:spTree>
    <p:extLst>
      <p:ext uri="{BB962C8B-B14F-4D97-AF65-F5344CB8AC3E}">
        <p14:creationId xmlns:p14="http://schemas.microsoft.com/office/powerpoint/2010/main" val="323332789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txBox="1">
            <a:spLocks/>
          </p:cNvSpPr>
          <p:nvPr/>
        </p:nvSpPr>
        <p:spPr bwMode="auto">
          <a:xfrm>
            <a:off x="1883569" y="319088"/>
            <a:ext cx="840263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defRPr>
            </a:lvl2pPr>
            <a:lvl3pPr algn="l" rtl="0" eaLnBrk="0" fontAlgn="base" hangingPunct="0">
              <a:spcBef>
                <a:spcPct val="0"/>
              </a:spcBef>
              <a:spcAft>
                <a:spcPct val="0"/>
              </a:spcAft>
              <a:defRPr sz="2600">
                <a:solidFill>
                  <a:srgbClr val="007BC7"/>
                </a:solidFill>
                <a:latin typeface="Verdana" pitchFamily="34" charset="0"/>
              </a:defRPr>
            </a:lvl3pPr>
            <a:lvl4pPr algn="l" rtl="0" eaLnBrk="0" fontAlgn="base" hangingPunct="0">
              <a:spcBef>
                <a:spcPct val="0"/>
              </a:spcBef>
              <a:spcAft>
                <a:spcPct val="0"/>
              </a:spcAft>
              <a:defRPr sz="2600">
                <a:solidFill>
                  <a:srgbClr val="007BC7"/>
                </a:solidFill>
                <a:latin typeface="Verdana" pitchFamily="34" charset="0"/>
              </a:defRPr>
            </a:lvl4pPr>
            <a:lvl5pPr algn="l" rtl="0" eaLnBrk="0" fontAlgn="base" hangingPunct="0">
              <a:spcBef>
                <a:spcPct val="0"/>
              </a:spcBef>
              <a:spcAft>
                <a:spcPct val="0"/>
              </a:spcAft>
              <a:defRPr sz="2600">
                <a:solidFill>
                  <a:srgbClr val="007BC7"/>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pPr eaLnBrk="1" hangingPunct="1">
              <a:defRPr/>
            </a:pPr>
            <a:r>
              <a:rPr lang="nl-NL" altLang="nl-NL" kern="0" dirty="0"/>
              <a:t>Omgeving – 3                        </a:t>
            </a:r>
            <a:r>
              <a:rPr lang="nl-NL" altLang="nl-NL" kern="0" dirty="0" smtClean="0"/>
              <a:t>Uitvoeringsscenario</a:t>
            </a:r>
            <a:endParaRPr lang="nl-NL" altLang="nl-NL" kern="0" dirty="0"/>
          </a:p>
        </p:txBody>
      </p:sp>
      <p:sp>
        <p:nvSpPr>
          <p:cNvPr id="36867" name="Tijdelijke aanduiding voor inhoud 2"/>
          <p:cNvSpPr>
            <a:spLocks noGrp="1"/>
          </p:cNvSpPr>
          <p:nvPr>
            <p:ph idx="1"/>
          </p:nvPr>
        </p:nvSpPr>
        <p:spPr>
          <a:xfrm>
            <a:off x="1232943" y="1430959"/>
            <a:ext cx="7568697" cy="4779010"/>
          </a:xfrm>
        </p:spPr>
        <p:txBody>
          <a:bodyPr/>
          <a:lstStyle/>
          <a:p>
            <a:pPr marL="0" indent="0">
              <a:buNone/>
              <a:defRPr/>
            </a:pPr>
            <a:r>
              <a:rPr lang="nl-NL" altLang="nl-NL" b="1" dirty="0" smtClean="0"/>
              <a:t>Uitvoeringsscenario:</a:t>
            </a:r>
          </a:p>
          <a:p>
            <a:pPr marL="0" indent="0">
              <a:buNone/>
              <a:defRPr/>
            </a:pPr>
            <a:endParaRPr lang="nl-NL" altLang="nl-NL" b="1" dirty="0" smtClean="0"/>
          </a:p>
          <a:p>
            <a:pPr>
              <a:defRPr/>
            </a:pPr>
            <a:r>
              <a:rPr lang="nl-NL" altLang="nl-NL" sz="1600" dirty="0" smtClean="0">
                <a:solidFill>
                  <a:schemeClr val="tx1"/>
                </a:solidFill>
              </a:rPr>
              <a:t>Afgestemd </a:t>
            </a:r>
            <a:r>
              <a:rPr lang="nl-NL" altLang="nl-NL" sz="1600" dirty="0">
                <a:solidFill>
                  <a:schemeClr val="tx1"/>
                </a:solidFill>
              </a:rPr>
              <a:t>met </a:t>
            </a:r>
          </a:p>
          <a:p>
            <a:pPr lvl="1">
              <a:defRPr/>
            </a:pPr>
            <a:r>
              <a:rPr lang="nl-NL" altLang="nl-NL" sz="1600" dirty="0">
                <a:solidFill>
                  <a:schemeClr val="tx1"/>
                </a:solidFill>
              </a:rPr>
              <a:t>Bevoegd gezag </a:t>
            </a:r>
          </a:p>
          <a:p>
            <a:pPr lvl="1">
              <a:defRPr/>
            </a:pPr>
            <a:r>
              <a:rPr lang="nl-NL" altLang="nl-NL" sz="1600" dirty="0">
                <a:solidFill>
                  <a:schemeClr val="tx1"/>
                </a:solidFill>
              </a:rPr>
              <a:t>Veiligheidsregio </a:t>
            </a:r>
          </a:p>
          <a:p>
            <a:pPr lvl="1">
              <a:defRPr/>
            </a:pPr>
            <a:r>
              <a:rPr lang="nl-NL" altLang="nl-NL" sz="1600" dirty="0">
                <a:solidFill>
                  <a:schemeClr val="tx1"/>
                </a:solidFill>
              </a:rPr>
              <a:t>wegbeheerders.</a:t>
            </a:r>
          </a:p>
          <a:p>
            <a:pPr marL="0" indent="0">
              <a:buNone/>
              <a:defRPr/>
            </a:pPr>
            <a:endParaRPr lang="nl-NL" altLang="nl-NL" sz="1600" dirty="0">
              <a:solidFill>
                <a:schemeClr val="tx1"/>
              </a:solidFill>
            </a:endParaRPr>
          </a:p>
          <a:p>
            <a:pPr>
              <a:spcBef>
                <a:spcPct val="0"/>
              </a:spcBef>
              <a:defRPr/>
            </a:pPr>
            <a:r>
              <a:rPr lang="nl-NL" sz="1600" kern="1200" dirty="0" smtClean="0">
                <a:cs typeface="Arial" panose="020B0604020202020204" pitchFamily="34" charset="0"/>
              </a:rPr>
              <a:t>Verkeer maakt gebruik van </a:t>
            </a:r>
            <a:r>
              <a:rPr lang="nl-NL" sz="1600" kern="1200" dirty="0">
                <a:cs typeface="Arial" panose="020B0604020202020204" pitchFamily="34" charset="0"/>
              </a:rPr>
              <a:t>de reguliere rijrichting. </a:t>
            </a:r>
          </a:p>
          <a:p>
            <a:pPr marL="0" indent="0">
              <a:buNone/>
              <a:defRPr/>
            </a:pPr>
            <a:endParaRPr lang="nl-NL" altLang="nl-NL" sz="1600" kern="1200" dirty="0">
              <a:cs typeface="Arial" panose="020B0604020202020204" pitchFamily="34" charset="0"/>
            </a:endParaRPr>
          </a:p>
          <a:p>
            <a:pPr>
              <a:defRPr/>
            </a:pPr>
            <a:r>
              <a:rPr lang="nl-NL" altLang="nl-NL" sz="1600" dirty="0" smtClean="0"/>
              <a:t>Uitvoering alleen mogelijk in zomervakantieperiode 2023, uitloop niet mogelijk!</a:t>
            </a:r>
          </a:p>
          <a:p>
            <a:pPr>
              <a:defRPr/>
            </a:pPr>
            <a:endParaRPr lang="nl-NL" altLang="nl-NL" sz="1600" dirty="0"/>
          </a:p>
          <a:p>
            <a:pPr>
              <a:defRPr/>
            </a:pPr>
            <a:r>
              <a:rPr lang="nl-NL" altLang="nl-NL" sz="1600" dirty="0" smtClean="0"/>
              <a:t>Calamiteitenscenario’s bij een half open tunnel moeten i.s.m. veiligheidsregio en BG nog uitgewerkt worden.</a:t>
            </a:r>
            <a:endParaRPr lang="nl-NL" altLang="nl-NL" sz="1600" dirty="0"/>
          </a:p>
          <a:p>
            <a:pPr>
              <a:defRPr/>
            </a:pPr>
            <a:endParaRPr lang="nl-NL" altLang="nl-NL" sz="1600" dirty="0" smtClean="0"/>
          </a:p>
          <a:p>
            <a:pPr>
              <a:defRPr/>
            </a:pPr>
            <a:r>
              <a:rPr lang="nl-NL" altLang="nl-NL" sz="1600" dirty="0" smtClean="0"/>
              <a:t>Toe te passen verkeersmaatregelen dienen met alle wegbeheerders afgestemd te worden</a:t>
            </a:r>
            <a:endParaRPr lang="nl-NL" altLang="nl-NL" sz="1600" dirty="0"/>
          </a:p>
        </p:txBody>
      </p:sp>
      <p:pic>
        <p:nvPicPr>
          <p:cNvPr id="41988" name="Afbeelding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626582" y="1301750"/>
            <a:ext cx="3116030" cy="27723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jdelijke aanduiding voor voettekst 1"/>
          <p:cNvSpPr txBox="1">
            <a:spLocks/>
          </p:cNvSpPr>
          <p:nvPr/>
        </p:nvSpPr>
        <p:spPr bwMode="auto">
          <a:xfrm>
            <a:off x="7978776" y="6460491"/>
            <a:ext cx="2416175"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25"/>
              </a:spcBef>
              <a:buFont typeface="Arial" panose="020B0604020202020204" pitchFamily="34" charset="0"/>
              <a:buChar char="•"/>
              <a:defRPr>
                <a:solidFill>
                  <a:srgbClr val="000000"/>
                </a:solidFill>
                <a:latin typeface="Verdana" panose="020B0604030504040204" pitchFamily="34" charset="0"/>
              </a:defRPr>
            </a:lvl1pPr>
            <a:lvl2pPr marL="741363" indent="-284163" eaLnBrk="0" hangingPunct="0">
              <a:spcBef>
                <a:spcPts val="425"/>
              </a:spcBef>
              <a:buFont typeface="Verdana" panose="020B0604030504040204" pitchFamily="34" charset="0"/>
              <a:buChar char="–"/>
              <a:defRPr>
                <a:solidFill>
                  <a:srgbClr val="000000"/>
                </a:solidFill>
                <a:latin typeface="Verdana" panose="020B0604030504040204" pitchFamily="34" charset="0"/>
              </a:defRPr>
            </a:lvl2pPr>
            <a:lvl3pPr marL="965200" indent="-342900" eaLnBrk="0" hangingPunct="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eaLnBrk="0" hangingPunct="0">
              <a:spcBef>
                <a:spcPct val="5000"/>
              </a:spcBef>
              <a:buFont typeface="Verdana" panose="020B0604030504040204" pitchFamily="34" charset="0"/>
              <a:defRPr sz="2200">
                <a:solidFill>
                  <a:srgbClr val="000000"/>
                </a:solidFill>
                <a:latin typeface="Verdana" panose="020B0604030504040204" pitchFamily="34" charset="0"/>
              </a:defRPr>
            </a:lvl4pPr>
            <a:lvl5pPr marL="1631950" indent="-285750" eaLnBrk="0" hangingPunct="0">
              <a:spcBef>
                <a:spcPts val="425"/>
              </a:spcBef>
              <a:buFont typeface="Verdana" panose="020B0604030504040204" pitchFamily="34" charset="0"/>
              <a:buChar char="–"/>
              <a:defRPr>
                <a:solidFill>
                  <a:srgbClr val="000000"/>
                </a:solidFill>
                <a:latin typeface="Verdana" panose="020B0604030504040204" pitchFamily="34" charset="0"/>
              </a:defRPr>
            </a:lvl5pPr>
            <a:lvl6pPr marL="20891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5463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0035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4607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eaLnBrk="1" hangingPunct="1">
              <a:spcBef>
                <a:spcPct val="0"/>
              </a:spcBef>
              <a:buFontTx/>
              <a:buNone/>
            </a:pPr>
            <a:r>
              <a:rPr lang="nl-NL" altLang="nl-NL" sz="1000" dirty="0" err="1">
                <a:solidFill>
                  <a:schemeClr val="tx1"/>
                </a:solidFill>
              </a:rPr>
              <a:t>VenR</a:t>
            </a:r>
            <a:r>
              <a:rPr lang="nl-NL" altLang="nl-NL" sz="1000" dirty="0">
                <a:solidFill>
                  <a:schemeClr val="tx1"/>
                </a:solidFill>
              </a:rPr>
              <a:t> project A73 tunnels</a:t>
            </a:r>
          </a:p>
        </p:txBody>
      </p:sp>
    </p:spTree>
    <p:extLst>
      <p:ext uri="{BB962C8B-B14F-4D97-AF65-F5344CB8AC3E}">
        <p14:creationId xmlns:p14="http://schemas.microsoft.com/office/powerpoint/2010/main" val="268285971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txBox="1">
            <a:spLocks/>
          </p:cNvSpPr>
          <p:nvPr/>
        </p:nvSpPr>
        <p:spPr bwMode="auto">
          <a:xfrm>
            <a:off x="1883569" y="319088"/>
            <a:ext cx="840263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defRPr>
            </a:lvl2pPr>
            <a:lvl3pPr algn="l" rtl="0" eaLnBrk="0" fontAlgn="base" hangingPunct="0">
              <a:spcBef>
                <a:spcPct val="0"/>
              </a:spcBef>
              <a:spcAft>
                <a:spcPct val="0"/>
              </a:spcAft>
              <a:defRPr sz="2600">
                <a:solidFill>
                  <a:srgbClr val="007BC7"/>
                </a:solidFill>
                <a:latin typeface="Verdana" pitchFamily="34" charset="0"/>
              </a:defRPr>
            </a:lvl3pPr>
            <a:lvl4pPr algn="l" rtl="0" eaLnBrk="0" fontAlgn="base" hangingPunct="0">
              <a:spcBef>
                <a:spcPct val="0"/>
              </a:spcBef>
              <a:spcAft>
                <a:spcPct val="0"/>
              </a:spcAft>
              <a:defRPr sz="2600">
                <a:solidFill>
                  <a:srgbClr val="007BC7"/>
                </a:solidFill>
                <a:latin typeface="Verdana" pitchFamily="34" charset="0"/>
              </a:defRPr>
            </a:lvl4pPr>
            <a:lvl5pPr algn="l" rtl="0" eaLnBrk="0" fontAlgn="base" hangingPunct="0">
              <a:spcBef>
                <a:spcPct val="0"/>
              </a:spcBef>
              <a:spcAft>
                <a:spcPct val="0"/>
              </a:spcAft>
              <a:defRPr sz="2600">
                <a:solidFill>
                  <a:srgbClr val="007BC7"/>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pPr eaLnBrk="1" hangingPunct="1">
              <a:defRPr/>
            </a:pPr>
            <a:r>
              <a:rPr lang="nl-NL" altLang="nl-NL" kern="0" dirty="0"/>
              <a:t>Omgeving – </a:t>
            </a:r>
            <a:r>
              <a:rPr lang="nl-NL" altLang="nl-NL" kern="0" dirty="0" smtClean="0"/>
              <a:t>4                        Aandachtspunten</a:t>
            </a:r>
            <a:endParaRPr lang="nl-NL" altLang="nl-NL" kern="0" dirty="0"/>
          </a:p>
        </p:txBody>
      </p:sp>
      <p:sp>
        <p:nvSpPr>
          <p:cNvPr id="36867" name="Tijdelijke aanduiding voor inhoud 2"/>
          <p:cNvSpPr>
            <a:spLocks noGrp="1"/>
          </p:cNvSpPr>
          <p:nvPr>
            <p:ph idx="1"/>
          </p:nvPr>
        </p:nvSpPr>
        <p:spPr>
          <a:xfrm>
            <a:off x="1241992" y="1129735"/>
            <a:ext cx="8925050" cy="5330756"/>
          </a:xfrm>
        </p:spPr>
        <p:txBody>
          <a:bodyPr/>
          <a:lstStyle/>
          <a:p>
            <a:pPr marL="0" indent="0">
              <a:buNone/>
              <a:defRPr/>
            </a:pPr>
            <a:r>
              <a:rPr lang="nl-NL" altLang="nl-NL" b="1" dirty="0" smtClean="0"/>
              <a:t>Aandachtspunten:</a:t>
            </a:r>
            <a:endParaRPr lang="nl-NL" altLang="nl-NL" b="1" dirty="0"/>
          </a:p>
          <a:p>
            <a:pPr marL="0" indent="0">
              <a:buNone/>
              <a:defRPr/>
            </a:pPr>
            <a:endParaRPr lang="nl-NL" altLang="nl-NL" sz="1600" dirty="0">
              <a:solidFill>
                <a:schemeClr val="tx1"/>
              </a:solidFill>
            </a:endParaRPr>
          </a:p>
          <a:p>
            <a:pPr>
              <a:defRPr/>
            </a:pPr>
            <a:r>
              <a:rPr lang="nl-NL" altLang="nl-NL" sz="1600" dirty="0">
                <a:solidFill>
                  <a:schemeClr val="tx1"/>
                </a:solidFill>
              </a:rPr>
              <a:t>Calamiteitenbestrijding bij buissluiting </a:t>
            </a:r>
            <a:endParaRPr lang="nl-NL" altLang="nl-NL" sz="1600" dirty="0" smtClean="0">
              <a:solidFill>
                <a:schemeClr val="tx1"/>
              </a:solidFill>
            </a:endParaRPr>
          </a:p>
          <a:p>
            <a:pPr lvl="1">
              <a:defRPr/>
            </a:pPr>
            <a:r>
              <a:rPr lang="nl-NL" altLang="nl-NL" sz="1600" dirty="0">
                <a:solidFill>
                  <a:schemeClr val="tx1"/>
                </a:solidFill>
              </a:rPr>
              <a:t>Tijdelijke instructies (addendum op Veiligheidsbeheerplan) voor de ombouw </a:t>
            </a:r>
          </a:p>
          <a:p>
            <a:pPr lvl="1">
              <a:defRPr/>
            </a:pPr>
            <a:r>
              <a:rPr lang="nl-NL" altLang="nl-NL" sz="1600" dirty="0" smtClean="0">
                <a:solidFill>
                  <a:schemeClr val="tx1"/>
                </a:solidFill>
              </a:rPr>
              <a:t>Afstemmen </a:t>
            </a:r>
            <a:r>
              <a:rPr lang="nl-NL" altLang="nl-NL" sz="1600" dirty="0">
                <a:solidFill>
                  <a:schemeClr val="tx1"/>
                </a:solidFill>
              </a:rPr>
              <a:t>met veiligheidsregio </a:t>
            </a:r>
            <a:r>
              <a:rPr lang="nl-NL" altLang="nl-NL" sz="1600" dirty="0" smtClean="0">
                <a:solidFill>
                  <a:schemeClr val="tx1"/>
                </a:solidFill>
              </a:rPr>
              <a:t>en Bevoegd Gezag</a:t>
            </a:r>
          </a:p>
          <a:p>
            <a:pPr lvl="1">
              <a:defRPr/>
            </a:pPr>
            <a:r>
              <a:rPr lang="nl-NL" altLang="nl-NL" sz="1600" dirty="0">
                <a:solidFill>
                  <a:schemeClr val="tx1"/>
                </a:solidFill>
              </a:rPr>
              <a:t>‘droog’ oefenen (</a:t>
            </a:r>
            <a:r>
              <a:rPr lang="nl-NL" altLang="nl-NL" sz="1600" dirty="0" err="1">
                <a:solidFill>
                  <a:schemeClr val="tx1"/>
                </a:solidFill>
              </a:rPr>
              <a:t>table</a:t>
            </a:r>
            <a:r>
              <a:rPr lang="nl-NL" altLang="nl-NL" sz="1600" dirty="0">
                <a:solidFill>
                  <a:schemeClr val="tx1"/>
                </a:solidFill>
              </a:rPr>
              <a:t> top)</a:t>
            </a:r>
          </a:p>
          <a:p>
            <a:pPr lvl="1">
              <a:defRPr/>
            </a:pPr>
            <a:r>
              <a:rPr lang="nl-NL" altLang="nl-NL" sz="1600" dirty="0" smtClean="0">
                <a:solidFill>
                  <a:schemeClr val="tx1"/>
                </a:solidFill>
              </a:rPr>
              <a:t>OTO</a:t>
            </a:r>
            <a:endParaRPr lang="nl-NL" altLang="nl-NL" sz="1600" dirty="0">
              <a:solidFill>
                <a:schemeClr val="tx1"/>
              </a:solidFill>
            </a:endParaRPr>
          </a:p>
          <a:p>
            <a:pPr lvl="1">
              <a:defRPr/>
            </a:pPr>
            <a:endParaRPr lang="nl-NL" altLang="nl-NL" sz="1600" dirty="0">
              <a:solidFill>
                <a:schemeClr val="tx1"/>
              </a:solidFill>
            </a:endParaRPr>
          </a:p>
          <a:p>
            <a:pPr>
              <a:defRPr/>
            </a:pPr>
            <a:r>
              <a:rPr lang="nl-NL" altLang="nl-NL" sz="1600" dirty="0" smtClean="0">
                <a:solidFill>
                  <a:schemeClr val="tx1"/>
                </a:solidFill>
              </a:rPr>
              <a:t>Het plaatsen van verkeersmaatregelen op het (onderliggende) wegennet bij </a:t>
            </a:r>
            <a:r>
              <a:rPr lang="nl-NL" altLang="nl-NL" sz="1600" dirty="0">
                <a:solidFill>
                  <a:schemeClr val="tx1"/>
                </a:solidFill>
              </a:rPr>
              <a:t>sluiting tunnels </a:t>
            </a:r>
            <a:r>
              <a:rPr lang="nl-NL" altLang="nl-NL" sz="1600" dirty="0" smtClean="0">
                <a:solidFill>
                  <a:schemeClr val="tx1"/>
                </a:solidFill>
              </a:rPr>
              <a:t>als </a:t>
            </a:r>
            <a:r>
              <a:rPr lang="nl-NL" altLang="nl-NL" sz="1600" dirty="0">
                <a:solidFill>
                  <a:schemeClr val="tx1"/>
                </a:solidFill>
              </a:rPr>
              <a:t>gevolge van </a:t>
            </a:r>
            <a:r>
              <a:rPr lang="nl-NL" altLang="nl-NL" sz="1600" dirty="0" smtClean="0">
                <a:solidFill>
                  <a:schemeClr val="tx1"/>
                </a:solidFill>
              </a:rPr>
              <a:t>een storing van tunnelinstallaties of </a:t>
            </a:r>
            <a:r>
              <a:rPr lang="nl-NL" altLang="nl-NL" sz="1600" dirty="0">
                <a:solidFill>
                  <a:schemeClr val="tx1"/>
                </a:solidFill>
              </a:rPr>
              <a:t>ongeval in </a:t>
            </a:r>
            <a:r>
              <a:rPr lang="nl-NL" altLang="nl-NL" sz="1600" dirty="0" smtClean="0">
                <a:solidFill>
                  <a:schemeClr val="tx1"/>
                </a:solidFill>
              </a:rPr>
              <a:t>de tunnel (bij regulier gebruik) </a:t>
            </a:r>
            <a:r>
              <a:rPr lang="nl-NL" altLang="nl-NL" sz="1600" dirty="0">
                <a:solidFill>
                  <a:schemeClr val="tx1"/>
                </a:solidFill>
              </a:rPr>
              <a:t>valt buiten </a:t>
            </a:r>
            <a:r>
              <a:rPr lang="nl-NL" altLang="nl-NL" sz="1600" dirty="0" smtClean="0">
                <a:solidFill>
                  <a:schemeClr val="tx1"/>
                </a:solidFill>
              </a:rPr>
              <a:t>scope. </a:t>
            </a:r>
            <a:endParaRPr lang="nl-NL" altLang="nl-NL" sz="1600" dirty="0">
              <a:solidFill>
                <a:schemeClr val="tx1"/>
              </a:solidFill>
            </a:endParaRPr>
          </a:p>
          <a:p>
            <a:pPr>
              <a:defRPr/>
            </a:pPr>
            <a:endParaRPr lang="nl-NL" altLang="nl-NL" sz="1600" dirty="0">
              <a:solidFill>
                <a:schemeClr val="tx1"/>
              </a:solidFill>
            </a:endParaRPr>
          </a:p>
          <a:p>
            <a:pPr>
              <a:defRPr/>
            </a:pPr>
            <a:r>
              <a:rPr lang="nl-NL" altLang="nl-NL" sz="1600" dirty="0">
                <a:solidFill>
                  <a:schemeClr val="tx1"/>
                </a:solidFill>
              </a:rPr>
              <a:t>Verkeersmanagementproces voor regio van groot belang</a:t>
            </a:r>
          </a:p>
          <a:p>
            <a:pPr lvl="1">
              <a:defRPr/>
            </a:pPr>
            <a:r>
              <a:rPr lang="nl-NL" altLang="nl-NL" sz="1600" dirty="0">
                <a:solidFill>
                  <a:schemeClr val="tx1"/>
                </a:solidFill>
              </a:rPr>
              <a:t>Communicatie en afstemming met stakeholders</a:t>
            </a:r>
          </a:p>
          <a:p>
            <a:pPr lvl="1">
              <a:defRPr/>
            </a:pPr>
            <a:r>
              <a:rPr lang="nl-NL" altLang="nl-NL" sz="1600" dirty="0">
                <a:solidFill>
                  <a:schemeClr val="tx1"/>
                </a:solidFill>
              </a:rPr>
              <a:t>Beperken van hinder</a:t>
            </a:r>
          </a:p>
          <a:p>
            <a:pPr>
              <a:defRPr/>
            </a:pPr>
            <a:endParaRPr lang="nl-NL" altLang="nl-NL" sz="1600" dirty="0">
              <a:solidFill>
                <a:schemeClr val="tx1"/>
              </a:solidFill>
            </a:endParaRPr>
          </a:p>
          <a:p>
            <a:pPr>
              <a:defRPr/>
            </a:pPr>
            <a:r>
              <a:rPr lang="nl-NL" altLang="nl-NL" sz="1600" dirty="0" smtClean="0">
                <a:solidFill>
                  <a:schemeClr val="tx1"/>
                </a:solidFill>
              </a:rPr>
              <a:t>Vergunningen op basis van Omgevingswet </a:t>
            </a:r>
            <a:r>
              <a:rPr lang="nl-NL" altLang="nl-NL" sz="1600" dirty="0">
                <a:solidFill>
                  <a:schemeClr val="tx1"/>
                </a:solidFill>
              </a:rPr>
              <a:t>en andere wet- en </a:t>
            </a:r>
            <a:r>
              <a:rPr lang="nl-NL" altLang="nl-NL" sz="1600" dirty="0" smtClean="0">
                <a:solidFill>
                  <a:schemeClr val="tx1"/>
                </a:solidFill>
              </a:rPr>
              <a:t>regelgeving dienen indien van toepassing aangevraagd te worden. </a:t>
            </a:r>
            <a:endParaRPr lang="nl-NL" altLang="nl-NL" sz="1600" kern="1200" dirty="0">
              <a:solidFill>
                <a:srgbClr val="FF0000"/>
              </a:solidFill>
              <a:cs typeface="Arial" panose="020B0604020202020204" pitchFamily="34" charset="0"/>
            </a:endParaRPr>
          </a:p>
        </p:txBody>
      </p:sp>
      <p:sp>
        <p:nvSpPr>
          <p:cNvPr id="6" name="Tijdelijke aanduiding voor voettekst 1"/>
          <p:cNvSpPr txBox="1">
            <a:spLocks/>
          </p:cNvSpPr>
          <p:nvPr/>
        </p:nvSpPr>
        <p:spPr bwMode="auto">
          <a:xfrm>
            <a:off x="7978776" y="6460491"/>
            <a:ext cx="2416175"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25"/>
              </a:spcBef>
              <a:buFont typeface="Arial" panose="020B0604020202020204" pitchFamily="34" charset="0"/>
              <a:buChar char="•"/>
              <a:defRPr>
                <a:solidFill>
                  <a:srgbClr val="000000"/>
                </a:solidFill>
                <a:latin typeface="Verdana" panose="020B0604030504040204" pitchFamily="34" charset="0"/>
              </a:defRPr>
            </a:lvl1pPr>
            <a:lvl2pPr marL="741363" indent="-284163" eaLnBrk="0" hangingPunct="0">
              <a:spcBef>
                <a:spcPts val="425"/>
              </a:spcBef>
              <a:buFont typeface="Verdana" panose="020B0604030504040204" pitchFamily="34" charset="0"/>
              <a:buChar char="–"/>
              <a:defRPr>
                <a:solidFill>
                  <a:srgbClr val="000000"/>
                </a:solidFill>
                <a:latin typeface="Verdana" panose="020B0604030504040204" pitchFamily="34" charset="0"/>
              </a:defRPr>
            </a:lvl2pPr>
            <a:lvl3pPr marL="965200" indent="-342900" eaLnBrk="0" hangingPunct="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eaLnBrk="0" hangingPunct="0">
              <a:spcBef>
                <a:spcPct val="5000"/>
              </a:spcBef>
              <a:buFont typeface="Verdana" panose="020B0604030504040204" pitchFamily="34" charset="0"/>
              <a:defRPr sz="2200">
                <a:solidFill>
                  <a:srgbClr val="000000"/>
                </a:solidFill>
                <a:latin typeface="Verdana" panose="020B0604030504040204" pitchFamily="34" charset="0"/>
              </a:defRPr>
            </a:lvl4pPr>
            <a:lvl5pPr marL="1631950" indent="-285750" eaLnBrk="0" hangingPunct="0">
              <a:spcBef>
                <a:spcPts val="425"/>
              </a:spcBef>
              <a:buFont typeface="Verdana" panose="020B0604030504040204" pitchFamily="34" charset="0"/>
              <a:buChar char="–"/>
              <a:defRPr>
                <a:solidFill>
                  <a:srgbClr val="000000"/>
                </a:solidFill>
                <a:latin typeface="Verdana" panose="020B0604030504040204" pitchFamily="34" charset="0"/>
              </a:defRPr>
            </a:lvl5pPr>
            <a:lvl6pPr marL="20891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5463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0035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4607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eaLnBrk="1" hangingPunct="1">
              <a:spcBef>
                <a:spcPct val="0"/>
              </a:spcBef>
              <a:buFontTx/>
              <a:buNone/>
            </a:pPr>
            <a:r>
              <a:rPr lang="nl-NL" altLang="nl-NL" sz="1000" dirty="0" err="1">
                <a:solidFill>
                  <a:schemeClr val="tx1"/>
                </a:solidFill>
              </a:rPr>
              <a:t>VenR</a:t>
            </a:r>
            <a:r>
              <a:rPr lang="nl-NL" altLang="nl-NL" sz="1000" dirty="0">
                <a:solidFill>
                  <a:schemeClr val="tx1"/>
                </a:solidFill>
              </a:rPr>
              <a:t> project A73 tunnels</a:t>
            </a:r>
          </a:p>
        </p:txBody>
      </p:sp>
    </p:spTree>
    <p:extLst>
      <p:ext uri="{BB962C8B-B14F-4D97-AF65-F5344CB8AC3E}">
        <p14:creationId xmlns:p14="http://schemas.microsoft.com/office/powerpoint/2010/main" val="128635393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txBox="1">
            <a:spLocks/>
          </p:cNvSpPr>
          <p:nvPr/>
        </p:nvSpPr>
        <p:spPr bwMode="auto">
          <a:xfrm>
            <a:off x="1839913" y="303848"/>
            <a:ext cx="840263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defRPr>
            </a:lvl2pPr>
            <a:lvl3pPr algn="l" rtl="0" eaLnBrk="0" fontAlgn="base" hangingPunct="0">
              <a:spcBef>
                <a:spcPct val="0"/>
              </a:spcBef>
              <a:spcAft>
                <a:spcPct val="0"/>
              </a:spcAft>
              <a:defRPr sz="2600">
                <a:solidFill>
                  <a:srgbClr val="007BC7"/>
                </a:solidFill>
                <a:latin typeface="Verdana" pitchFamily="34" charset="0"/>
              </a:defRPr>
            </a:lvl3pPr>
            <a:lvl4pPr algn="l" rtl="0" eaLnBrk="0" fontAlgn="base" hangingPunct="0">
              <a:spcBef>
                <a:spcPct val="0"/>
              </a:spcBef>
              <a:spcAft>
                <a:spcPct val="0"/>
              </a:spcAft>
              <a:defRPr sz="2600">
                <a:solidFill>
                  <a:srgbClr val="007BC7"/>
                </a:solidFill>
                <a:latin typeface="Verdana" pitchFamily="34" charset="0"/>
              </a:defRPr>
            </a:lvl4pPr>
            <a:lvl5pPr algn="l" rtl="0" eaLnBrk="0" fontAlgn="base" hangingPunct="0">
              <a:spcBef>
                <a:spcPct val="0"/>
              </a:spcBef>
              <a:spcAft>
                <a:spcPct val="0"/>
              </a:spcAft>
              <a:defRPr sz="2600">
                <a:solidFill>
                  <a:srgbClr val="007BC7"/>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pPr eaLnBrk="1" hangingPunct="1">
              <a:defRPr/>
            </a:pPr>
            <a:r>
              <a:rPr lang="nl-NL" altLang="nl-NL" kern="0" dirty="0"/>
              <a:t>Projectbeheersing - 1		</a:t>
            </a:r>
            <a:r>
              <a:rPr lang="nl-NL" altLang="nl-NL" kern="0"/>
              <a:t>	Overleg</a:t>
            </a:r>
            <a:endParaRPr lang="nl-NL" altLang="nl-NL" kern="0" dirty="0"/>
          </a:p>
        </p:txBody>
      </p:sp>
      <p:sp>
        <p:nvSpPr>
          <p:cNvPr id="7" name="Tijdelijke aanduiding voor voettekst 1"/>
          <p:cNvSpPr txBox="1">
            <a:spLocks/>
          </p:cNvSpPr>
          <p:nvPr/>
        </p:nvSpPr>
        <p:spPr bwMode="auto">
          <a:xfrm>
            <a:off x="7978776" y="6460491"/>
            <a:ext cx="2416175"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25"/>
              </a:spcBef>
              <a:buFont typeface="Arial" panose="020B0604020202020204" pitchFamily="34" charset="0"/>
              <a:buChar char="•"/>
              <a:defRPr>
                <a:solidFill>
                  <a:srgbClr val="000000"/>
                </a:solidFill>
                <a:latin typeface="Verdana" panose="020B0604030504040204" pitchFamily="34" charset="0"/>
              </a:defRPr>
            </a:lvl1pPr>
            <a:lvl2pPr marL="741363" indent="-284163" eaLnBrk="0" hangingPunct="0">
              <a:spcBef>
                <a:spcPts val="425"/>
              </a:spcBef>
              <a:buFont typeface="Verdana" panose="020B0604030504040204" pitchFamily="34" charset="0"/>
              <a:buChar char="–"/>
              <a:defRPr>
                <a:solidFill>
                  <a:srgbClr val="000000"/>
                </a:solidFill>
                <a:latin typeface="Verdana" panose="020B0604030504040204" pitchFamily="34" charset="0"/>
              </a:defRPr>
            </a:lvl2pPr>
            <a:lvl3pPr marL="965200" indent="-342900" eaLnBrk="0" hangingPunct="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eaLnBrk="0" hangingPunct="0">
              <a:spcBef>
                <a:spcPct val="5000"/>
              </a:spcBef>
              <a:buFont typeface="Verdana" panose="020B0604030504040204" pitchFamily="34" charset="0"/>
              <a:defRPr sz="2200">
                <a:solidFill>
                  <a:srgbClr val="000000"/>
                </a:solidFill>
                <a:latin typeface="Verdana" panose="020B0604030504040204" pitchFamily="34" charset="0"/>
              </a:defRPr>
            </a:lvl4pPr>
            <a:lvl5pPr marL="1631950" indent="-285750" eaLnBrk="0" hangingPunct="0">
              <a:spcBef>
                <a:spcPts val="425"/>
              </a:spcBef>
              <a:buFont typeface="Verdana" panose="020B0604030504040204" pitchFamily="34" charset="0"/>
              <a:buChar char="–"/>
              <a:defRPr>
                <a:solidFill>
                  <a:srgbClr val="000000"/>
                </a:solidFill>
                <a:latin typeface="Verdana" panose="020B0604030504040204" pitchFamily="34" charset="0"/>
              </a:defRPr>
            </a:lvl5pPr>
            <a:lvl6pPr marL="20891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5463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0035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4607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eaLnBrk="1" hangingPunct="1">
              <a:spcBef>
                <a:spcPct val="0"/>
              </a:spcBef>
              <a:buFontTx/>
              <a:buNone/>
            </a:pPr>
            <a:r>
              <a:rPr lang="nl-NL" altLang="nl-NL" sz="1000" dirty="0" err="1">
                <a:solidFill>
                  <a:schemeClr val="tx1"/>
                </a:solidFill>
              </a:rPr>
              <a:t>VenR</a:t>
            </a:r>
            <a:r>
              <a:rPr lang="nl-NL" altLang="nl-NL" sz="1000" dirty="0">
                <a:solidFill>
                  <a:schemeClr val="tx1"/>
                </a:solidFill>
              </a:rPr>
              <a:t> project A73 tunnels</a:t>
            </a:r>
          </a:p>
        </p:txBody>
      </p:sp>
      <p:sp>
        <p:nvSpPr>
          <p:cNvPr id="3" name="Tijdelijke aanduiding voor tekst 2"/>
          <p:cNvSpPr>
            <a:spLocks noGrp="1"/>
          </p:cNvSpPr>
          <p:nvPr>
            <p:ph type="body" sz="quarter" idx="11"/>
          </p:nvPr>
        </p:nvSpPr>
        <p:spPr>
          <a:xfrm>
            <a:off x="1220765" y="1400407"/>
            <a:ext cx="11203200" cy="4799654"/>
          </a:xfrm>
        </p:spPr>
        <p:txBody>
          <a:bodyPr/>
          <a:lstStyle/>
          <a:p>
            <a:pPr marL="0" indent="0">
              <a:buNone/>
            </a:pPr>
            <a:r>
              <a:rPr lang="nl-NL" b="1" dirty="0" smtClean="0"/>
              <a:t>Belangrijkste overleggen:</a:t>
            </a:r>
            <a:r>
              <a:rPr lang="nl-NL" dirty="0"/>
              <a:t/>
            </a:r>
            <a:br>
              <a:rPr lang="nl-NL" dirty="0"/>
            </a:br>
            <a:endParaRPr lang="nl-NL" dirty="0"/>
          </a:p>
          <a:p>
            <a:r>
              <a:rPr lang="nl-NL" dirty="0" smtClean="0"/>
              <a:t>PSU en </a:t>
            </a:r>
            <a:r>
              <a:rPr lang="nl-NL" dirty="0" err="1" smtClean="0"/>
              <a:t>PFU’s</a:t>
            </a:r>
            <a:endParaRPr lang="nl-NL" dirty="0" smtClean="0"/>
          </a:p>
          <a:p>
            <a:r>
              <a:rPr lang="nl-NL" dirty="0" smtClean="0"/>
              <a:t>Voortgangsoverleg (2-maandelijks)</a:t>
            </a:r>
          </a:p>
          <a:p>
            <a:r>
              <a:rPr lang="nl-NL" dirty="0" err="1" smtClean="0"/>
              <a:t>Ontwerpoverleggen</a:t>
            </a:r>
            <a:r>
              <a:rPr lang="nl-NL" dirty="0" smtClean="0"/>
              <a:t> </a:t>
            </a:r>
            <a:r>
              <a:rPr lang="nl-NL" dirty="0"/>
              <a:t>(wekelijks</a:t>
            </a:r>
            <a:r>
              <a:rPr lang="nl-NL" dirty="0" smtClean="0"/>
              <a:t>)</a:t>
            </a:r>
            <a:endParaRPr lang="nl-NL" dirty="0"/>
          </a:p>
          <a:p>
            <a:r>
              <a:rPr lang="nl-NL" dirty="0"/>
              <a:t>Overdracht veiligheidsdocumenten en bespreken IV-maatregelen (direct na gunning</a:t>
            </a:r>
            <a:r>
              <a:rPr lang="nl-NL" dirty="0" smtClean="0"/>
              <a:t>)</a:t>
            </a:r>
            <a:endParaRPr lang="nl-NL" dirty="0"/>
          </a:p>
          <a:p>
            <a:r>
              <a:rPr lang="nl-NL" dirty="0" smtClean="0"/>
              <a:t>Afstemoverleg Cybersecurity </a:t>
            </a:r>
            <a:r>
              <a:rPr lang="nl-NL" dirty="0"/>
              <a:t>risico’s en beheersmaatregelen (direct na gunning</a:t>
            </a:r>
            <a:r>
              <a:rPr lang="nl-NL" dirty="0" smtClean="0"/>
              <a:t>)</a:t>
            </a:r>
          </a:p>
          <a:p>
            <a:r>
              <a:rPr lang="nl-NL" dirty="0"/>
              <a:t>Afstemoverleg risico’s en beheersmaatregelen (binnen 28d na gunning</a:t>
            </a:r>
            <a:r>
              <a:rPr lang="nl-NL" dirty="0" smtClean="0"/>
              <a:t>)</a:t>
            </a:r>
            <a:endParaRPr lang="nl-NL" dirty="0"/>
          </a:p>
          <a:p>
            <a:pPr marL="0" indent="0">
              <a:buNone/>
            </a:pPr>
            <a:endParaRPr lang="nl-NL" dirty="0"/>
          </a:p>
        </p:txBody>
      </p:sp>
    </p:spTree>
    <p:extLst>
      <p:ext uri="{BB962C8B-B14F-4D97-AF65-F5344CB8AC3E}">
        <p14:creationId xmlns:p14="http://schemas.microsoft.com/office/powerpoint/2010/main" val="16540205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txBox="1">
            <a:spLocks/>
          </p:cNvSpPr>
          <p:nvPr/>
        </p:nvSpPr>
        <p:spPr bwMode="auto">
          <a:xfrm>
            <a:off x="1839913" y="303848"/>
            <a:ext cx="967532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defRPr>
            </a:lvl2pPr>
            <a:lvl3pPr algn="l" rtl="0" eaLnBrk="0" fontAlgn="base" hangingPunct="0">
              <a:spcBef>
                <a:spcPct val="0"/>
              </a:spcBef>
              <a:spcAft>
                <a:spcPct val="0"/>
              </a:spcAft>
              <a:defRPr sz="2600">
                <a:solidFill>
                  <a:srgbClr val="007BC7"/>
                </a:solidFill>
                <a:latin typeface="Verdana" pitchFamily="34" charset="0"/>
              </a:defRPr>
            </a:lvl3pPr>
            <a:lvl4pPr algn="l" rtl="0" eaLnBrk="0" fontAlgn="base" hangingPunct="0">
              <a:spcBef>
                <a:spcPct val="0"/>
              </a:spcBef>
              <a:spcAft>
                <a:spcPct val="0"/>
              </a:spcAft>
              <a:defRPr sz="2600">
                <a:solidFill>
                  <a:srgbClr val="007BC7"/>
                </a:solidFill>
                <a:latin typeface="Verdana" pitchFamily="34" charset="0"/>
              </a:defRPr>
            </a:lvl4pPr>
            <a:lvl5pPr algn="l" rtl="0" eaLnBrk="0" fontAlgn="base" hangingPunct="0">
              <a:spcBef>
                <a:spcPct val="0"/>
              </a:spcBef>
              <a:spcAft>
                <a:spcPct val="0"/>
              </a:spcAft>
              <a:defRPr sz="2600">
                <a:solidFill>
                  <a:srgbClr val="007BC7"/>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pPr eaLnBrk="1" hangingPunct="1">
              <a:defRPr/>
            </a:pPr>
            <a:r>
              <a:rPr lang="nl-NL" altLang="nl-NL" kern="0" dirty="0"/>
              <a:t>Projectbeheersing - </a:t>
            </a:r>
            <a:r>
              <a:rPr lang="nl-NL" altLang="nl-NL" kern="0" dirty="0" smtClean="0"/>
              <a:t>2</a:t>
            </a:r>
            <a:r>
              <a:rPr lang="nl-NL" altLang="nl-NL" kern="0" dirty="0"/>
              <a:t>			</a:t>
            </a:r>
            <a:r>
              <a:rPr lang="nl-NL" altLang="nl-NL" kern="0" dirty="0" smtClean="0"/>
              <a:t>Voortgangsrapportage</a:t>
            </a:r>
            <a:endParaRPr lang="nl-NL" altLang="nl-NL" kern="0" dirty="0"/>
          </a:p>
        </p:txBody>
      </p:sp>
      <p:sp>
        <p:nvSpPr>
          <p:cNvPr id="7" name="Tijdelijke aanduiding voor voettekst 1"/>
          <p:cNvSpPr txBox="1">
            <a:spLocks/>
          </p:cNvSpPr>
          <p:nvPr/>
        </p:nvSpPr>
        <p:spPr bwMode="auto">
          <a:xfrm>
            <a:off x="7978776" y="6460491"/>
            <a:ext cx="2416175"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25"/>
              </a:spcBef>
              <a:buFont typeface="Arial" panose="020B0604020202020204" pitchFamily="34" charset="0"/>
              <a:buChar char="•"/>
              <a:defRPr>
                <a:solidFill>
                  <a:srgbClr val="000000"/>
                </a:solidFill>
                <a:latin typeface="Verdana" panose="020B0604030504040204" pitchFamily="34" charset="0"/>
              </a:defRPr>
            </a:lvl1pPr>
            <a:lvl2pPr marL="741363" indent="-284163" eaLnBrk="0" hangingPunct="0">
              <a:spcBef>
                <a:spcPts val="425"/>
              </a:spcBef>
              <a:buFont typeface="Verdana" panose="020B0604030504040204" pitchFamily="34" charset="0"/>
              <a:buChar char="–"/>
              <a:defRPr>
                <a:solidFill>
                  <a:srgbClr val="000000"/>
                </a:solidFill>
                <a:latin typeface="Verdana" panose="020B0604030504040204" pitchFamily="34" charset="0"/>
              </a:defRPr>
            </a:lvl2pPr>
            <a:lvl3pPr marL="965200" indent="-342900" eaLnBrk="0" hangingPunct="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eaLnBrk="0" hangingPunct="0">
              <a:spcBef>
                <a:spcPct val="5000"/>
              </a:spcBef>
              <a:buFont typeface="Verdana" panose="020B0604030504040204" pitchFamily="34" charset="0"/>
              <a:defRPr sz="2200">
                <a:solidFill>
                  <a:srgbClr val="000000"/>
                </a:solidFill>
                <a:latin typeface="Verdana" panose="020B0604030504040204" pitchFamily="34" charset="0"/>
              </a:defRPr>
            </a:lvl4pPr>
            <a:lvl5pPr marL="1631950" indent="-285750" eaLnBrk="0" hangingPunct="0">
              <a:spcBef>
                <a:spcPts val="425"/>
              </a:spcBef>
              <a:buFont typeface="Verdana" panose="020B0604030504040204" pitchFamily="34" charset="0"/>
              <a:buChar char="–"/>
              <a:defRPr>
                <a:solidFill>
                  <a:srgbClr val="000000"/>
                </a:solidFill>
                <a:latin typeface="Verdana" panose="020B0604030504040204" pitchFamily="34" charset="0"/>
              </a:defRPr>
            </a:lvl5pPr>
            <a:lvl6pPr marL="20891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5463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0035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4607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eaLnBrk="1" hangingPunct="1">
              <a:spcBef>
                <a:spcPct val="0"/>
              </a:spcBef>
              <a:buFontTx/>
              <a:buNone/>
            </a:pPr>
            <a:r>
              <a:rPr lang="nl-NL" altLang="nl-NL" sz="1000" dirty="0" err="1">
                <a:solidFill>
                  <a:schemeClr val="tx1"/>
                </a:solidFill>
              </a:rPr>
              <a:t>VenR</a:t>
            </a:r>
            <a:r>
              <a:rPr lang="nl-NL" altLang="nl-NL" sz="1000" dirty="0">
                <a:solidFill>
                  <a:schemeClr val="tx1"/>
                </a:solidFill>
              </a:rPr>
              <a:t> project A73 tunnels</a:t>
            </a:r>
          </a:p>
        </p:txBody>
      </p:sp>
      <p:sp>
        <p:nvSpPr>
          <p:cNvPr id="3" name="Tijdelijke aanduiding voor tekst 2"/>
          <p:cNvSpPr>
            <a:spLocks noGrp="1"/>
          </p:cNvSpPr>
          <p:nvPr>
            <p:ph type="body" sz="quarter" idx="11"/>
          </p:nvPr>
        </p:nvSpPr>
        <p:spPr>
          <a:xfrm>
            <a:off x="1230704" y="1410346"/>
            <a:ext cx="11203200" cy="4799654"/>
          </a:xfrm>
        </p:spPr>
        <p:txBody>
          <a:bodyPr/>
          <a:lstStyle/>
          <a:p>
            <a:pPr marL="0" indent="0">
              <a:buNone/>
            </a:pPr>
            <a:r>
              <a:rPr lang="nl-NL" b="1" dirty="0" smtClean="0"/>
              <a:t>Voortgangsrapportage per termijn:</a:t>
            </a:r>
            <a:r>
              <a:rPr lang="nl-NL" dirty="0" smtClean="0"/>
              <a:t/>
            </a:r>
            <a:br>
              <a:rPr lang="nl-NL" dirty="0" smtClean="0"/>
            </a:br>
            <a:endParaRPr lang="nl-NL" dirty="0" smtClean="0"/>
          </a:p>
          <a:p>
            <a:r>
              <a:rPr lang="nl-NL" dirty="0" smtClean="0"/>
              <a:t>Voortgang, besluiten en acties OG, integrale veiligheid (incidenten en bijna ongevallen)</a:t>
            </a:r>
            <a:br>
              <a:rPr lang="nl-NL" dirty="0" smtClean="0"/>
            </a:br>
            <a:r>
              <a:rPr lang="nl-NL" dirty="0" smtClean="0"/>
              <a:t>- 	alle incidenten aanleveren in een door OG verstrekt format “bulkmeldingen”</a:t>
            </a:r>
          </a:p>
          <a:p>
            <a:r>
              <a:rPr lang="nl-NL" dirty="0" smtClean="0"/>
              <a:t>PB: o.a. planning, documenten ter acceptatie, verbeteracties, toprisico’s </a:t>
            </a:r>
            <a:br>
              <a:rPr lang="nl-NL" dirty="0" smtClean="0"/>
            </a:br>
            <a:r>
              <a:rPr lang="nl-NL" dirty="0" smtClean="0"/>
              <a:t>- 	naast deterministische planning met </a:t>
            </a:r>
            <a:r>
              <a:rPr lang="nl-NL" dirty="0" err="1" smtClean="0"/>
              <a:t>standlijn</a:t>
            </a:r>
            <a:r>
              <a:rPr lang="nl-NL" dirty="0" smtClean="0"/>
              <a:t> en kritieke pad, ook een probabilistische 	planning leveren t.b.v. haalbaarheid mijlpalen.</a:t>
            </a:r>
          </a:p>
          <a:p>
            <a:r>
              <a:rPr lang="nl-NL" dirty="0" smtClean="0"/>
              <a:t>BPKV: overzicht, status, voortgang en resultaten</a:t>
            </a:r>
            <a:br>
              <a:rPr lang="nl-NL" dirty="0" smtClean="0"/>
            </a:br>
            <a:r>
              <a:rPr lang="nl-NL" dirty="0" smtClean="0"/>
              <a:t>-	initiatieven o.g.v. energieverbruik, daadwerkelijk energieverbruik, MKI-waarde en 	toelichting op afwijking</a:t>
            </a:r>
          </a:p>
          <a:p>
            <a:r>
              <a:rPr lang="nl-NL" dirty="0" smtClean="0"/>
              <a:t>OM: knelpunten overzicht, communicatie met derden, klachten en maatregelen</a:t>
            </a:r>
          </a:p>
          <a:p>
            <a:r>
              <a:rPr lang="nl-NL" dirty="0" smtClean="0"/>
              <a:t>TM: o.a. ontwerp, uitvoering, onderhoudswerkzaamheden, overzicht knelpunten</a:t>
            </a:r>
          </a:p>
          <a:p>
            <a:r>
              <a:rPr lang="nl-NL" dirty="0" smtClean="0"/>
              <a:t>Inkoop: overzicht ZHP</a:t>
            </a:r>
          </a:p>
          <a:p>
            <a:pPr marL="0" indent="0">
              <a:buNone/>
            </a:pPr>
            <a:endParaRPr lang="nl-NL" dirty="0"/>
          </a:p>
        </p:txBody>
      </p:sp>
    </p:spTree>
    <p:extLst>
      <p:ext uri="{BB962C8B-B14F-4D97-AF65-F5344CB8AC3E}">
        <p14:creationId xmlns:p14="http://schemas.microsoft.com/office/powerpoint/2010/main" val="131764691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txBox="1">
            <a:spLocks/>
          </p:cNvSpPr>
          <p:nvPr/>
        </p:nvSpPr>
        <p:spPr bwMode="auto">
          <a:xfrm>
            <a:off x="528159" y="288350"/>
            <a:ext cx="1111228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defRPr>
            </a:lvl2pPr>
            <a:lvl3pPr algn="l" rtl="0" eaLnBrk="0" fontAlgn="base" hangingPunct="0">
              <a:spcBef>
                <a:spcPct val="0"/>
              </a:spcBef>
              <a:spcAft>
                <a:spcPct val="0"/>
              </a:spcAft>
              <a:defRPr sz="2600">
                <a:solidFill>
                  <a:srgbClr val="007BC7"/>
                </a:solidFill>
                <a:latin typeface="Verdana" pitchFamily="34" charset="0"/>
              </a:defRPr>
            </a:lvl3pPr>
            <a:lvl4pPr algn="l" rtl="0" eaLnBrk="0" fontAlgn="base" hangingPunct="0">
              <a:spcBef>
                <a:spcPct val="0"/>
              </a:spcBef>
              <a:spcAft>
                <a:spcPct val="0"/>
              </a:spcAft>
              <a:defRPr sz="2600">
                <a:solidFill>
                  <a:srgbClr val="007BC7"/>
                </a:solidFill>
                <a:latin typeface="Verdana" pitchFamily="34" charset="0"/>
              </a:defRPr>
            </a:lvl4pPr>
            <a:lvl5pPr algn="l" rtl="0" eaLnBrk="0" fontAlgn="base" hangingPunct="0">
              <a:spcBef>
                <a:spcPct val="0"/>
              </a:spcBef>
              <a:spcAft>
                <a:spcPct val="0"/>
              </a:spcAft>
              <a:defRPr sz="2600">
                <a:solidFill>
                  <a:srgbClr val="007BC7"/>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pPr eaLnBrk="1" hangingPunct="1">
              <a:defRPr/>
            </a:pPr>
            <a:r>
              <a:rPr lang="nl-NL" altLang="nl-NL" kern="0" dirty="0"/>
              <a:t>	</a:t>
            </a:r>
            <a:r>
              <a:rPr lang="nl-NL" altLang="nl-NL" kern="0"/>
              <a:t>Projectbeheersing - </a:t>
            </a:r>
            <a:r>
              <a:rPr lang="nl-NL" altLang="nl-NL" kern="0" dirty="0"/>
              <a:t>3			</a:t>
            </a:r>
            <a:r>
              <a:rPr lang="nl-NL" altLang="nl-NL" kern="0"/>
              <a:t>	Betaling opdrachtsom</a:t>
            </a:r>
            <a:endParaRPr lang="nl-NL" altLang="nl-NL" kern="0" dirty="0"/>
          </a:p>
        </p:txBody>
      </p:sp>
      <p:sp>
        <p:nvSpPr>
          <p:cNvPr id="7" name="Tijdelijke aanduiding voor voettekst 1"/>
          <p:cNvSpPr txBox="1">
            <a:spLocks/>
          </p:cNvSpPr>
          <p:nvPr/>
        </p:nvSpPr>
        <p:spPr bwMode="auto">
          <a:xfrm>
            <a:off x="7978776" y="6460491"/>
            <a:ext cx="2416175"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25"/>
              </a:spcBef>
              <a:buFont typeface="Arial" panose="020B0604020202020204" pitchFamily="34" charset="0"/>
              <a:buChar char="•"/>
              <a:defRPr>
                <a:solidFill>
                  <a:srgbClr val="000000"/>
                </a:solidFill>
                <a:latin typeface="Verdana" panose="020B0604030504040204" pitchFamily="34" charset="0"/>
              </a:defRPr>
            </a:lvl1pPr>
            <a:lvl2pPr marL="741363" indent="-284163" eaLnBrk="0" hangingPunct="0">
              <a:spcBef>
                <a:spcPts val="425"/>
              </a:spcBef>
              <a:buFont typeface="Verdana" panose="020B0604030504040204" pitchFamily="34" charset="0"/>
              <a:buChar char="–"/>
              <a:defRPr>
                <a:solidFill>
                  <a:srgbClr val="000000"/>
                </a:solidFill>
                <a:latin typeface="Verdana" panose="020B0604030504040204" pitchFamily="34" charset="0"/>
              </a:defRPr>
            </a:lvl2pPr>
            <a:lvl3pPr marL="965200" indent="-342900" eaLnBrk="0" hangingPunct="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eaLnBrk="0" hangingPunct="0">
              <a:spcBef>
                <a:spcPct val="5000"/>
              </a:spcBef>
              <a:buFont typeface="Verdana" panose="020B0604030504040204" pitchFamily="34" charset="0"/>
              <a:defRPr sz="2200">
                <a:solidFill>
                  <a:srgbClr val="000000"/>
                </a:solidFill>
                <a:latin typeface="Verdana" panose="020B0604030504040204" pitchFamily="34" charset="0"/>
              </a:defRPr>
            </a:lvl4pPr>
            <a:lvl5pPr marL="1631950" indent="-285750" eaLnBrk="0" hangingPunct="0">
              <a:spcBef>
                <a:spcPts val="425"/>
              </a:spcBef>
              <a:buFont typeface="Verdana" panose="020B0604030504040204" pitchFamily="34" charset="0"/>
              <a:buChar char="–"/>
              <a:defRPr>
                <a:solidFill>
                  <a:srgbClr val="000000"/>
                </a:solidFill>
                <a:latin typeface="Verdana" panose="020B0604030504040204" pitchFamily="34" charset="0"/>
              </a:defRPr>
            </a:lvl5pPr>
            <a:lvl6pPr marL="20891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5463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0035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4607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eaLnBrk="1" hangingPunct="1">
              <a:spcBef>
                <a:spcPct val="0"/>
              </a:spcBef>
              <a:buFontTx/>
              <a:buNone/>
            </a:pPr>
            <a:r>
              <a:rPr lang="nl-NL" altLang="nl-NL" sz="1000" dirty="0" err="1">
                <a:solidFill>
                  <a:schemeClr val="tx1"/>
                </a:solidFill>
              </a:rPr>
              <a:t>VenR</a:t>
            </a:r>
            <a:r>
              <a:rPr lang="nl-NL" altLang="nl-NL" sz="1000" dirty="0">
                <a:solidFill>
                  <a:schemeClr val="tx1"/>
                </a:solidFill>
              </a:rPr>
              <a:t> project A73 tunnels</a:t>
            </a:r>
          </a:p>
        </p:txBody>
      </p:sp>
      <p:sp>
        <p:nvSpPr>
          <p:cNvPr id="3" name="Tijdelijke aanduiding voor tekst 2"/>
          <p:cNvSpPr>
            <a:spLocks noGrp="1"/>
          </p:cNvSpPr>
          <p:nvPr>
            <p:ph type="body" sz="quarter" idx="11"/>
          </p:nvPr>
        </p:nvSpPr>
        <p:spPr>
          <a:xfrm>
            <a:off x="862777" y="1366157"/>
            <a:ext cx="11329223" cy="4838724"/>
          </a:xfrm>
        </p:spPr>
        <p:txBody>
          <a:bodyPr/>
          <a:lstStyle/>
          <a:p>
            <a:r>
              <a:rPr lang="nl-NL" b="1" dirty="0"/>
              <a:t>Meerjarig onderhoud (MJO)</a:t>
            </a:r>
            <a:r>
              <a:rPr lang="nl-NL" dirty="0"/>
              <a:t/>
            </a:r>
            <a:br>
              <a:rPr lang="nl-NL" dirty="0"/>
            </a:br>
            <a:r>
              <a:rPr lang="nl-NL" dirty="0"/>
              <a:t>- 	1</a:t>
            </a:r>
            <a:r>
              <a:rPr lang="nl-NL" baseline="30000" dirty="0"/>
              <a:t>e</a:t>
            </a:r>
            <a:r>
              <a:rPr lang="nl-NL" dirty="0"/>
              <a:t> termijn 2</a:t>
            </a:r>
            <a:r>
              <a:rPr lang="nl-NL" dirty="0" smtClean="0"/>
              <a:t>%, </a:t>
            </a:r>
            <a:r>
              <a:rPr lang="nl-NL" dirty="0"/>
              <a:t>na </a:t>
            </a:r>
            <a:r>
              <a:rPr lang="nl-NL" dirty="0" smtClean="0"/>
              <a:t>transitieperiode </a:t>
            </a:r>
            <a:r>
              <a:rPr lang="nl-NL" dirty="0"/>
              <a:t>na acceptatie documenten (PMP, procesbeschrijving </a:t>
            </a:r>
            <a:r>
              <a:rPr lang="nl-NL" dirty="0" smtClean="0"/>
              <a:t>	calamiteiten</a:t>
            </a:r>
            <a:r>
              <a:rPr lang="nl-NL" dirty="0"/>
              <a:t>)</a:t>
            </a:r>
            <a:br>
              <a:rPr lang="nl-NL" dirty="0"/>
            </a:br>
            <a:r>
              <a:rPr lang="nl-NL" dirty="0"/>
              <a:t>- 	2</a:t>
            </a:r>
            <a:r>
              <a:rPr lang="nl-NL" baseline="30000" dirty="0"/>
              <a:t>e</a:t>
            </a:r>
            <a:r>
              <a:rPr lang="nl-NL" dirty="0"/>
              <a:t> en volgende termijnen, evenredig bedrag, 2 maandelijkse termijnen</a:t>
            </a:r>
            <a:br>
              <a:rPr lang="nl-NL" dirty="0"/>
            </a:br>
            <a:r>
              <a:rPr lang="nl-NL" dirty="0"/>
              <a:t>- 	laatste termijn 5</a:t>
            </a:r>
            <a:r>
              <a:rPr lang="nl-NL" dirty="0" smtClean="0"/>
              <a:t>%, </a:t>
            </a:r>
            <a:r>
              <a:rPr lang="nl-NL" dirty="0"/>
              <a:t>na transitieperiode bij einde en na acceptatie van </a:t>
            </a:r>
            <a:r>
              <a:rPr lang="nl-NL" dirty="0" smtClean="0"/>
              <a:t>het </a:t>
            </a:r>
            <a:r>
              <a:rPr lang="nl-NL" dirty="0"/>
              <a:t>opleverdossier</a:t>
            </a:r>
            <a:br>
              <a:rPr lang="nl-NL" dirty="0"/>
            </a:br>
            <a:endParaRPr lang="nl-NL" dirty="0"/>
          </a:p>
          <a:p>
            <a:r>
              <a:rPr lang="nl-NL" b="1" dirty="0"/>
              <a:t>Ontwerpwerkzaamheden t.b.v. voorgeschreven activiteiten TTI</a:t>
            </a:r>
            <a:r>
              <a:rPr lang="nl-NL" dirty="0"/>
              <a:t/>
            </a:r>
            <a:br>
              <a:rPr lang="nl-NL" dirty="0"/>
            </a:br>
            <a:r>
              <a:rPr lang="nl-NL" dirty="0"/>
              <a:t>- </a:t>
            </a:r>
            <a:r>
              <a:rPr lang="nl-NL" dirty="0" smtClean="0"/>
              <a:t>	1</a:t>
            </a:r>
            <a:r>
              <a:rPr lang="nl-NL" baseline="30000" dirty="0" smtClean="0"/>
              <a:t>e</a:t>
            </a:r>
            <a:r>
              <a:rPr lang="nl-NL" dirty="0" smtClean="0"/>
              <a:t> </a:t>
            </a:r>
            <a:r>
              <a:rPr lang="nl-NL" dirty="0"/>
              <a:t>termijn 5%, na </a:t>
            </a:r>
            <a:r>
              <a:rPr lang="nl-NL" dirty="0" smtClean="0"/>
              <a:t>acceptatie documenten (PMP, procesbeschrijving calamiteiten)</a:t>
            </a:r>
            <a:r>
              <a:rPr lang="nl-NL" dirty="0"/>
              <a:t/>
            </a:r>
            <a:br>
              <a:rPr lang="nl-NL" dirty="0"/>
            </a:br>
            <a:r>
              <a:rPr lang="nl-NL" dirty="0"/>
              <a:t>- </a:t>
            </a:r>
            <a:r>
              <a:rPr lang="nl-NL" dirty="0" smtClean="0"/>
              <a:t>	2</a:t>
            </a:r>
            <a:r>
              <a:rPr lang="nl-NL" baseline="30000" dirty="0" smtClean="0"/>
              <a:t>e</a:t>
            </a:r>
            <a:r>
              <a:rPr lang="nl-NL" dirty="0" smtClean="0"/>
              <a:t> </a:t>
            </a:r>
            <a:r>
              <a:rPr lang="nl-NL" dirty="0"/>
              <a:t>en volgende termijnen, evenredig </a:t>
            </a:r>
            <a:r>
              <a:rPr lang="nl-NL" dirty="0" smtClean="0"/>
              <a:t>bedrag, 2 maandelijkse termijnen</a:t>
            </a:r>
            <a:r>
              <a:rPr lang="nl-NL" dirty="0"/>
              <a:t/>
            </a:r>
            <a:br>
              <a:rPr lang="nl-NL" dirty="0"/>
            </a:br>
            <a:r>
              <a:rPr lang="nl-NL" dirty="0"/>
              <a:t>- </a:t>
            </a:r>
            <a:r>
              <a:rPr lang="nl-NL" dirty="0" smtClean="0"/>
              <a:t>	laatste </a:t>
            </a:r>
            <a:r>
              <a:rPr lang="nl-NL" dirty="0"/>
              <a:t>termijn, na voltooiing van de ontwerpwerkzaamheden </a:t>
            </a:r>
            <a:r>
              <a:rPr lang="nl-NL" dirty="0" smtClean="0"/>
              <a:t>en DO geaccepteerd</a:t>
            </a:r>
            <a:r>
              <a:rPr lang="nl-NL" dirty="0"/>
              <a:t/>
            </a:r>
            <a:br>
              <a:rPr lang="nl-NL" dirty="0"/>
            </a:br>
            <a:endParaRPr lang="nl-NL" dirty="0"/>
          </a:p>
          <a:p>
            <a:r>
              <a:rPr lang="nl-NL" b="1" dirty="0"/>
              <a:t>Voorgeschreven activiteiten</a:t>
            </a:r>
            <a:r>
              <a:rPr lang="nl-NL" dirty="0"/>
              <a:t/>
            </a:r>
            <a:br>
              <a:rPr lang="nl-NL" dirty="0"/>
            </a:br>
            <a:r>
              <a:rPr lang="nl-NL" dirty="0"/>
              <a:t>- </a:t>
            </a:r>
            <a:r>
              <a:rPr lang="nl-NL" dirty="0" smtClean="0"/>
              <a:t>	per </a:t>
            </a:r>
            <a:r>
              <a:rPr lang="nl-NL" dirty="0"/>
              <a:t>activiteit </a:t>
            </a:r>
            <a:r>
              <a:rPr lang="nl-NL" dirty="0" smtClean="0"/>
              <a:t>2 </a:t>
            </a:r>
            <a:r>
              <a:rPr lang="nl-NL" dirty="0"/>
              <a:t>termijnen, resp. 90</a:t>
            </a:r>
            <a:r>
              <a:rPr lang="nl-NL" dirty="0" smtClean="0"/>
              <a:t>% na </a:t>
            </a:r>
            <a:r>
              <a:rPr lang="nl-NL" dirty="0"/>
              <a:t>voltooiing en 10% na acceptatie </a:t>
            </a:r>
            <a:r>
              <a:rPr lang="nl-NL" dirty="0" smtClean="0"/>
              <a:t>	afleverdossier</a:t>
            </a:r>
            <a:r>
              <a:rPr lang="nl-NL" dirty="0"/>
              <a:t/>
            </a:r>
            <a:br>
              <a:rPr lang="nl-NL" dirty="0"/>
            </a:br>
            <a:endParaRPr lang="nl-NL" dirty="0"/>
          </a:p>
          <a:p>
            <a:r>
              <a:rPr lang="nl-NL" b="1" dirty="0"/>
              <a:t>Verrekenbare werkzaamheden</a:t>
            </a:r>
            <a:r>
              <a:rPr lang="nl-NL" dirty="0"/>
              <a:t/>
            </a:r>
            <a:br>
              <a:rPr lang="nl-NL" dirty="0"/>
            </a:br>
            <a:r>
              <a:rPr lang="nl-NL" dirty="0" smtClean="0"/>
              <a:t>-	conform </a:t>
            </a:r>
            <a:r>
              <a:rPr lang="nl-NL" dirty="0"/>
              <a:t>bijlage </a:t>
            </a:r>
            <a:r>
              <a:rPr lang="nl-NL" dirty="0" smtClean="0"/>
              <a:t>R en AW: </a:t>
            </a:r>
            <a:r>
              <a:rPr lang="nl-NL" dirty="0"/>
              <a:t>staat van prijzen per eenheid; na voltooiing </a:t>
            </a:r>
            <a:r>
              <a:rPr lang="nl-NL" dirty="0" smtClean="0"/>
              <a:t>werkzaamheden</a:t>
            </a:r>
            <a:endParaRPr lang="nl-NL" dirty="0"/>
          </a:p>
          <a:p>
            <a:endParaRPr lang="nl-NL" dirty="0"/>
          </a:p>
        </p:txBody>
      </p:sp>
    </p:spTree>
    <p:extLst>
      <p:ext uri="{BB962C8B-B14F-4D97-AF65-F5344CB8AC3E}">
        <p14:creationId xmlns:p14="http://schemas.microsoft.com/office/powerpoint/2010/main" val="202832004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tekst 2"/>
          <p:cNvSpPr>
            <a:spLocks noGrp="1"/>
          </p:cNvSpPr>
          <p:nvPr>
            <p:ph type="body" sz="quarter" idx="11"/>
          </p:nvPr>
        </p:nvSpPr>
        <p:spPr>
          <a:xfrm>
            <a:off x="1397400" y="1440815"/>
            <a:ext cx="9781887" cy="4140200"/>
          </a:xfrm>
        </p:spPr>
        <p:txBody>
          <a:bodyPr/>
          <a:lstStyle/>
          <a:p>
            <a:pPr marL="0" indent="0">
              <a:buNone/>
              <a:defRPr/>
            </a:pPr>
            <a:r>
              <a:rPr lang="nl-NL" b="1" dirty="0" smtClean="0"/>
              <a:t>Aanmelding</a:t>
            </a:r>
          </a:p>
          <a:p>
            <a:pPr eaLnBrk="1" hangingPunct="1">
              <a:buFont typeface="Arial" charset="0"/>
              <a:buChar char="•"/>
              <a:defRPr/>
            </a:pPr>
            <a:r>
              <a:rPr lang="nl-NL" dirty="0" smtClean="0"/>
              <a:t>Gebruik Aanmeldingsformulier (bijlage A Aanbestedingsleidraad)</a:t>
            </a:r>
          </a:p>
          <a:p>
            <a:pPr eaLnBrk="1" hangingPunct="1">
              <a:buFont typeface="Arial" charset="0"/>
              <a:buChar char="•"/>
              <a:defRPr/>
            </a:pPr>
            <a:endParaRPr lang="nl-NL" sz="1000" dirty="0" smtClean="0"/>
          </a:p>
          <a:p>
            <a:pPr marL="0" indent="0">
              <a:buNone/>
              <a:defRPr/>
            </a:pPr>
            <a:r>
              <a:rPr lang="nl-NL" b="1" dirty="0" smtClean="0"/>
              <a:t>Geschiktheidseisen (par 3.2 en bijlage E Aanbestedingsleidraad)</a:t>
            </a:r>
          </a:p>
          <a:p>
            <a:pPr>
              <a:defRPr/>
            </a:pPr>
            <a:r>
              <a:rPr lang="nl-NL" sz="1600" i="1" dirty="0"/>
              <a:t>De ondernemer heeft in de periode van vijf jaar voorafgaande aan de uiterste datum voor ontvangst van de verzoeken tot deelneming ten minste één opdracht in de bouwsector (GWW, installatietechniek) uitgevoerd met een overeengekomen bedrag (aannemingssom) of gefactureerd bedrag gelijk aan of groter dan € 15.000.000,-  (exclusief omzetbelasting) waarbij de ondernemer was belast met de dagelijkse organisatie en leiding van de opdracht (het projectmanagement) en de ondernemer jegens de opdrachtgever eindverantwoordelijk was voor de uitvoering van de opdracht. Naast het projectmanagement dienen van de referentieopdracht onderdeel te hebben uitgemaakt: verkeersmanagement en omgevingsmanagement.</a:t>
            </a:r>
          </a:p>
          <a:p>
            <a:pPr marL="457200" lvl="1" indent="0">
              <a:buNone/>
              <a:defRPr/>
            </a:pPr>
            <a:r>
              <a:rPr lang="nl-NL" sz="1600" i="1" dirty="0"/>
              <a:t>Onder verkeersmanagement wordt onder meer verstaan:</a:t>
            </a:r>
          </a:p>
          <a:p>
            <a:pPr lvl="1">
              <a:defRPr/>
            </a:pPr>
            <a:r>
              <a:rPr lang="nl-NL" sz="1600" i="1" dirty="0"/>
              <a:t>Het organiseren van verkeersmaatregelen en afsluitingen van een tunnel.</a:t>
            </a:r>
          </a:p>
          <a:p>
            <a:pPr marL="457200" lvl="1" indent="0">
              <a:buNone/>
              <a:defRPr/>
            </a:pPr>
            <a:r>
              <a:rPr lang="nl-NL" sz="1600" i="1" dirty="0"/>
              <a:t>Onder omgevingsmanagement wordt onder meer verstaan:</a:t>
            </a:r>
          </a:p>
          <a:p>
            <a:pPr lvl="1">
              <a:defRPr/>
            </a:pPr>
            <a:r>
              <a:rPr lang="nl-NL" sz="1600" i="1" dirty="0"/>
              <a:t>Coördinatie van </a:t>
            </a:r>
            <a:r>
              <a:rPr lang="nl-NL" sz="1600" i="1" dirty="0" err="1"/>
              <a:t>nevenopdrachtnemers</a:t>
            </a:r>
            <a:r>
              <a:rPr lang="nl-NL" sz="1600" i="1" dirty="0"/>
              <a:t> en bestaande opdrachtnemers, zoals bijvoorbeeld opdrachtnemer(s) van bestaande (vast) onderhoud contract(en).</a:t>
            </a:r>
          </a:p>
          <a:p>
            <a:pPr marL="457200" lvl="1" indent="0">
              <a:buNone/>
              <a:defRPr/>
            </a:pPr>
            <a:endParaRPr lang="nl-NL" sz="1400" i="1" dirty="0"/>
          </a:p>
          <a:p>
            <a:pPr marL="0" indent="0">
              <a:buNone/>
              <a:defRPr/>
            </a:pPr>
            <a:endParaRPr lang="nl-NL" dirty="0" smtClean="0"/>
          </a:p>
          <a:p>
            <a:pPr eaLnBrk="1" hangingPunct="1">
              <a:buFont typeface="Arial" charset="0"/>
              <a:buChar char="•"/>
              <a:defRPr/>
            </a:pPr>
            <a:endParaRPr lang="nl-NL" dirty="0"/>
          </a:p>
        </p:txBody>
      </p:sp>
      <p:sp>
        <p:nvSpPr>
          <p:cNvPr id="5" name="Titel 2"/>
          <p:cNvSpPr txBox="1">
            <a:spLocks/>
          </p:cNvSpPr>
          <p:nvPr/>
        </p:nvSpPr>
        <p:spPr bwMode="auto">
          <a:xfrm>
            <a:off x="1855456" y="334986"/>
            <a:ext cx="8402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rtl="0" eaLnBrk="1" fontAlgn="base" hangingPunct="1">
              <a:spcBef>
                <a:spcPct val="0"/>
              </a:spcBef>
              <a:spcAft>
                <a:spcPct val="0"/>
              </a:spcAft>
              <a:defRPr sz="2600" baseline="0">
                <a:solidFill>
                  <a:srgbClr val="007BC7"/>
                </a:solidFill>
                <a:latin typeface="+mj-lt"/>
                <a:ea typeface="+mj-ea"/>
                <a:cs typeface="+mj-cs"/>
              </a:defRPr>
            </a:lvl1pPr>
            <a:lvl2pPr algn="l" rtl="0" eaLnBrk="1" fontAlgn="base" hangingPunct="1">
              <a:spcBef>
                <a:spcPct val="0"/>
              </a:spcBef>
              <a:spcAft>
                <a:spcPct val="0"/>
              </a:spcAft>
              <a:defRPr sz="2600">
                <a:solidFill>
                  <a:srgbClr val="E17000"/>
                </a:solidFill>
                <a:latin typeface="Verdana" pitchFamily="34" charset="0"/>
              </a:defRPr>
            </a:lvl2pPr>
            <a:lvl3pPr algn="l" rtl="0" eaLnBrk="1" fontAlgn="base" hangingPunct="1">
              <a:spcBef>
                <a:spcPct val="0"/>
              </a:spcBef>
              <a:spcAft>
                <a:spcPct val="0"/>
              </a:spcAft>
              <a:defRPr sz="2600">
                <a:solidFill>
                  <a:srgbClr val="E17000"/>
                </a:solidFill>
                <a:latin typeface="Verdana" pitchFamily="34" charset="0"/>
              </a:defRPr>
            </a:lvl3pPr>
            <a:lvl4pPr algn="l" rtl="0" eaLnBrk="1" fontAlgn="base" hangingPunct="1">
              <a:spcBef>
                <a:spcPct val="0"/>
              </a:spcBef>
              <a:spcAft>
                <a:spcPct val="0"/>
              </a:spcAft>
              <a:defRPr sz="2600">
                <a:solidFill>
                  <a:srgbClr val="E17000"/>
                </a:solidFill>
                <a:latin typeface="Verdana" pitchFamily="34" charset="0"/>
              </a:defRPr>
            </a:lvl4pPr>
            <a:lvl5pPr algn="l" rtl="0" eaLnBrk="1" fontAlgn="base" hangingPunct="1">
              <a:spcBef>
                <a:spcPct val="0"/>
              </a:spcBef>
              <a:spcAft>
                <a:spcPct val="0"/>
              </a:spcAft>
              <a:defRPr sz="2600">
                <a:solidFill>
                  <a:srgbClr val="E17000"/>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r>
              <a:rPr lang="nl-NL" kern="0" dirty="0"/>
              <a:t>Aanbesteding </a:t>
            </a:r>
            <a:r>
              <a:rPr lang="nl-NL" kern="0" dirty="0" smtClean="0"/>
              <a:t>– 1			Aanmelding</a:t>
            </a:r>
            <a:endParaRPr lang="nl-NL" kern="0" dirty="0"/>
          </a:p>
        </p:txBody>
      </p:sp>
      <p:sp>
        <p:nvSpPr>
          <p:cNvPr id="6" name="Tijdelijke aanduiding voor voettekst 1"/>
          <p:cNvSpPr txBox="1">
            <a:spLocks/>
          </p:cNvSpPr>
          <p:nvPr/>
        </p:nvSpPr>
        <p:spPr bwMode="auto">
          <a:xfrm>
            <a:off x="7978776" y="6460491"/>
            <a:ext cx="2416175"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25"/>
              </a:spcBef>
              <a:buFont typeface="Arial" panose="020B0604020202020204" pitchFamily="34" charset="0"/>
              <a:buChar char="•"/>
              <a:defRPr>
                <a:solidFill>
                  <a:srgbClr val="000000"/>
                </a:solidFill>
                <a:latin typeface="Verdana" panose="020B0604030504040204" pitchFamily="34" charset="0"/>
              </a:defRPr>
            </a:lvl1pPr>
            <a:lvl2pPr marL="741363" indent="-284163" eaLnBrk="0" hangingPunct="0">
              <a:spcBef>
                <a:spcPts val="425"/>
              </a:spcBef>
              <a:buFont typeface="Verdana" panose="020B0604030504040204" pitchFamily="34" charset="0"/>
              <a:buChar char="–"/>
              <a:defRPr>
                <a:solidFill>
                  <a:srgbClr val="000000"/>
                </a:solidFill>
                <a:latin typeface="Verdana" panose="020B0604030504040204" pitchFamily="34" charset="0"/>
              </a:defRPr>
            </a:lvl2pPr>
            <a:lvl3pPr marL="965200" indent="-342900" eaLnBrk="0" hangingPunct="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eaLnBrk="0" hangingPunct="0">
              <a:spcBef>
                <a:spcPct val="5000"/>
              </a:spcBef>
              <a:buFont typeface="Verdana" panose="020B0604030504040204" pitchFamily="34" charset="0"/>
              <a:defRPr sz="2200">
                <a:solidFill>
                  <a:srgbClr val="000000"/>
                </a:solidFill>
                <a:latin typeface="Verdana" panose="020B0604030504040204" pitchFamily="34" charset="0"/>
              </a:defRPr>
            </a:lvl4pPr>
            <a:lvl5pPr marL="1631950" indent="-285750" eaLnBrk="0" hangingPunct="0">
              <a:spcBef>
                <a:spcPts val="425"/>
              </a:spcBef>
              <a:buFont typeface="Verdana" panose="020B0604030504040204" pitchFamily="34" charset="0"/>
              <a:buChar char="–"/>
              <a:defRPr>
                <a:solidFill>
                  <a:srgbClr val="000000"/>
                </a:solidFill>
                <a:latin typeface="Verdana" panose="020B0604030504040204" pitchFamily="34" charset="0"/>
              </a:defRPr>
            </a:lvl5pPr>
            <a:lvl6pPr marL="20891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5463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0035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4607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eaLnBrk="1" hangingPunct="1">
              <a:spcBef>
                <a:spcPct val="0"/>
              </a:spcBef>
              <a:buFontTx/>
              <a:buNone/>
            </a:pPr>
            <a:r>
              <a:rPr lang="nl-NL" altLang="nl-NL" sz="1000" dirty="0" err="1">
                <a:solidFill>
                  <a:schemeClr val="tx1"/>
                </a:solidFill>
              </a:rPr>
              <a:t>VenR</a:t>
            </a:r>
            <a:r>
              <a:rPr lang="nl-NL" altLang="nl-NL" sz="1000" dirty="0">
                <a:solidFill>
                  <a:schemeClr val="tx1"/>
                </a:solidFill>
              </a:rPr>
              <a:t> project A73 tunnels</a:t>
            </a:r>
          </a:p>
        </p:txBody>
      </p:sp>
    </p:spTree>
    <p:extLst>
      <p:ext uri="{BB962C8B-B14F-4D97-AF65-F5344CB8AC3E}">
        <p14:creationId xmlns:p14="http://schemas.microsoft.com/office/powerpoint/2010/main" val="18585831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Tijdelijke aanduiding voor tekst 2"/>
          <p:cNvSpPr>
            <a:spLocks noGrp="1"/>
          </p:cNvSpPr>
          <p:nvPr>
            <p:ph type="body" sz="quarter" idx="11"/>
          </p:nvPr>
        </p:nvSpPr>
        <p:spPr>
          <a:xfrm>
            <a:off x="1360758" y="1498392"/>
            <a:ext cx="9675958" cy="4140200"/>
          </a:xfrm>
        </p:spPr>
        <p:txBody>
          <a:bodyPr/>
          <a:lstStyle/>
          <a:p>
            <a:pPr marL="0" indent="0">
              <a:buNone/>
            </a:pPr>
            <a:r>
              <a:rPr lang="nl-NL" altLang="nl-NL" b="1" dirty="0" smtClean="0"/>
              <a:t>3 nadere ervaringseisen (par. 3.2 en bijlage E Aanbestedingsleidraad)</a:t>
            </a:r>
          </a:p>
          <a:p>
            <a:r>
              <a:rPr lang="nl-NL" altLang="nl-NL" sz="1600" i="1" dirty="0"/>
              <a:t>De ondernemer heeft in de periode van vijf jaar voorafgaande aan de uiterste datum voor ontvangst van de verzoeken tot deelneming ten minste één opdracht in de bouwsector (GWW, installatietechniek) uitgevoerd waarin sprake was van geïntegreerde ontwerp- en bouwwerkzaamheden met een overeengekomen bedrag (aannemingssom) of gefactureerd bedrag gelijk aan of groter </a:t>
            </a:r>
            <a:r>
              <a:rPr lang="nl-NL" altLang="nl-NL" sz="1600" i="1" dirty="0" smtClean="0"/>
              <a:t>dan € </a:t>
            </a:r>
            <a:r>
              <a:rPr lang="nl-NL" altLang="nl-NL" sz="1600" i="1" dirty="0"/>
              <a:t>5.000.000,- (exclusief omzetbelasting).</a:t>
            </a:r>
          </a:p>
          <a:p>
            <a:r>
              <a:rPr lang="nl-NL" altLang="nl-NL" sz="1600" i="1" dirty="0"/>
              <a:t>De ondernemer heeft in de periode van vijf jaar voorafgaande aan de uiterste datum voor ontvangst van de verzoeken tot deelneming in tenminste één opgegeven referentieopdracht ervaring opgedaan met de bouw van of aanpassingen aan </a:t>
            </a:r>
            <a:r>
              <a:rPr lang="nl-NL" altLang="nl-NL" sz="1600" i="1" dirty="0" err="1"/>
              <a:t>tunneltechnische</a:t>
            </a:r>
            <a:r>
              <a:rPr lang="nl-NL" altLang="nl-NL" sz="1600" i="1" dirty="0"/>
              <a:t> installaties en het aansluiten op een bediensysteem.</a:t>
            </a:r>
          </a:p>
          <a:p>
            <a:r>
              <a:rPr lang="nl-NL" altLang="nl-NL" sz="1600" i="1" dirty="0"/>
              <a:t>De ondernemer heeft in de periode van vijf jaar voorafgaande aan de uiterste datum voor ontvangst van de verzoeken tot deelneming in tenminste één opgegeven referentieopdracht ervaring opgedaan met het in stand houden van </a:t>
            </a:r>
            <a:r>
              <a:rPr lang="nl-NL" altLang="nl-NL" sz="1600" i="1" dirty="0" err="1"/>
              <a:t>tunneltechnische</a:t>
            </a:r>
            <a:r>
              <a:rPr lang="nl-NL" altLang="nl-NL" sz="1600" i="1" dirty="0"/>
              <a:t> </a:t>
            </a:r>
            <a:r>
              <a:rPr lang="nl-NL" altLang="nl-NL" sz="1600" i="1" dirty="0" smtClean="0"/>
              <a:t>installaties.</a:t>
            </a:r>
          </a:p>
          <a:p>
            <a:endParaRPr lang="nl-NL" altLang="nl-NL" sz="1400" i="1" dirty="0"/>
          </a:p>
          <a:p>
            <a:pPr marL="0" indent="0">
              <a:buNone/>
            </a:pPr>
            <a:r>
              <a:rPr lang="nl-NL" altLang="nl-NL" dirty="0" smtClean="0"/>
              <a:t>Alle partijen die voldoen aan de gestelde </a:t>
            </a:r>
            <a:r>
              <a:rPr lang="nl-NL" altLang="nl-NL" dirty="0" err="1" smtClean="0"/>
              <a:t>geschikheidseisen</a:t>
            </a:r>
            <a:r>
              <a:rPr lang="nl-NL" altLang="nl-NL" dirty="0" smtClean="0"/>
              <a:t> worden  uitgenodigd voor de dialoogfase. </a:t>
            </a:r>
          </a:p>
          <a:p>
            <a:pPr lvl="1" eaLnBrk="1" hangingPunct="1"/>
            <a:endParaRPr lang="nl-NL" altLang="nl-NL" dirty="0" smtClean="0"/>
          </a:p>
        </p:txBody>
      </p:sp>
      <p:sp>
        <p:nvSpPr>
          <p:cNvPr id="5" name="Titel 2"/>
          <p:cNvSpPr txBox="1">
            <a:spLocks/>
          </p:cNvSpPr>
          <p:nvPr/>
        </p:nvSpPr>
        <p:spPr bwMode="auto">
          <a:xfrm>
            <a:off x="1907411" y="276384"/>
            <a:ext cx="8402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rtl="0" eaLnBrk="1" fontAlgn="base" hangingPunct="1">
              <a:spcBef>
                <a:spcPct val="0"/>
              </a:spcBef>
              <a:spcAft>
                <a:spcPct val="0"/>
              </a:spcAft>
              <a:defRPr sz="2600" baseline="0">
                <a:solidFill>
                  <a:srgbClr val="007BC7"/>
                </a:solidFill>
                <a:latin typeface="+mj-lt"/>
                <a:ea typeface="+mj-ea"/>
                <a:cs typeface="+mj-cs"/>
              </a:defRPr>
            </a:lvl1pPr>
            <a:lvl2pPr algn="l" rtl="0" eaLnBrk="1" fontAlgn="base" hangingPunct="1">
              <a:spcBef>
                <a:spcPct val="0"/>
              </a:spcBef>
              <a:spcAft>
                <a:spcPct val="0"/>
              </a:spcAft>
              <a:defRPr sz="2600">
                <a:solidFill>
                  <a:srgbClr val="E17000"/>
                </a:solidFill>
                <a:latin typeface="Verdana" pitchFamily="34" charset="0"/>
              </a:defRPr>
            </a:lvl2pPr>
            <a:lvl3pPr algn="l" rtl="0" eaLnBrk="1" fontAlgn="base" hangingPunct="1">
              <a:spcBef>
                <a:spcPct val="0"/>
              </a:spcBef>
              <a:spcAft>
                <a:spcPct val="0"/>
              </a:spcAft>
              <a:defRPr sz="2600">
                <a:solidFill>
                  <a:srgbClr val="E17000"/>
                </a:solidFill>
                <a:latin typeface="Verdana" pitchFamily="34" charset="0"/>
              </a:defRPr>
            </a:lvl3pPr>
            <a:lvl4pPr algn="l" rtl="0" eaLnBrk="1" fontAlgn="base" hangingPunct="1">
              <a:spcBef>
                <a:spcPct val="0"/>
              </a:spcBef>
              <a:spcAft>
                <a:spcPct val="0"/>
              </a:spcAft>
              <a:defRPr sz="2600">
                <a:solidFill>
                  <a:srgbClr val="E17000"/>
                </a:solidFill>
                <a:latin typeface="Verdana" pitchFamily="34" charset="0"/>
              </a:defRPr>
            </a:lvl4pPr>
            <a:lvl5pPr algn="l" rtl="0" eaLnBrk="1" fontAlgn="base" hangingPunct="1">
              <a:spcBef>
                <a:spcPct val="0"/>
              </a:spcBef>
              <a:spcAft>
                <a:spcPct val="0"/>
              </a:spcAft>
              <a:defRPr sz="2600">
                <a:solidFill>
                  <a:srgbClr val="E17000"/>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r>
              <a:rPr lang="nl-NL" kern="0" dirty="0"/>
              <a:t>Aanbesteding </a:t>
            </a:r>
            <a:r>
              <a:rPr lang="nl-NL" kern="0" dirty="0" smtClean="0"/>
              <a:t>– 2			Aanmelding</a:t>
            </a:r>
            <a:endParaRPr lang="nl-NL" kern="0" dirty="0"/>
          </a:p>
        </p:txBody>
      </p:sp>
      <p:sp>
        <p:nvSpPr>
          <p:cNvPr id="6" name="Tijdelijke aanduiding voor voettekst 1"/>
          <p:cNvSpPr txBox="1">
            <a:spLocks/>
          </p:cNvSpPr>
          <p:nvPr/>
        </p:nvSpPr>
        <p:spPr bwMode="auto">
          <a:xfrm>
            <a:off x="7978776" y="6460491"/>
            <a:ext cx="2416175"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25"/>
              </a:spcBef>
              <a:buFont typeface="Arial" panose="020B0604020202020204" pitchFamily="34" charset="0"/>
              <a:buChar char="•"/>
              <a:defRPr>
                <a:solidFill>
                  <a:srgbClr val="000000"/>
                </a:solidFill>
                <a:latin typeface="Verdana" panose="020B0604030504040204" pitchFamily="34" charset="0"/>
              </a:defRPr>
            </a:lvl1pPr>
            <a:lvl2pPr marL="741363" indent="-284163" eaLnBrk="0" hangingPunct="0">
              <a:spcBef>
                <a:spcPts val="425"/>
              </a:spcBef>
              <a:buFont typeface="Verdana" panose="020B0604030504040204" pitchFamily="34" charset="0"/>
              <a:buChar char="–"/>
              <a:defRPr>
                <a:solidFill>
                  <a:srgbClr val="000000"/>
                </a:solidFill>
                <a:latin typeface="Verdana" panose="020B0604030504040204" pitchFamily="34" charset="0"/>
              </a:defRPr>
            </a:lvl2pPr>
            <a:lvl3pPr marL="965200" indent="-342900" eaLnBrk="0" hangingPunct="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eaLnBrk="0" hangingPunct="0">
              <a:spcBef>
                <a:spcPct val="5000"/>
              </a:spcBef>
              <a:buFont typeface="Verdana" panose="020B0604030504040204" pitchFamily="34" charset="0"/>
              <a:defRPr sz="2200">
                <a:solidFill>
                  <a:srgbClr val="000000"/>
                </a:solidFill>
                <a:latin typeface="Verdana" panose="020B0604030504040204" pitchFamily="34" charset="0"/>
              </a:defRPr>
            </a:lvl4pPr>
            <a:lvl5pPr marL="1631950" indent="-285750" eaLnBrk="0" hangingPunct="0">
              <a:spcBef>
                <a:spcPts val="425"/>
              </a:spcBef>
              <a:buFont typeface="Verdana" panose="020B0604030504040204" pitchFamily="34" charset="0"/>
              <a:buChar char="–"/>
              <a:defRPr>
                <a:solidFill>
                  <a:srgbClr val="000000"/>
                </a:solidFill>
                <a:latin typeface="Verdana" panose="020B0604030504040204" pitchFamily="34" charset="0"/>
              </a:defRPr>
            </a:lvl5pPr>
            <a:lvl6pPr marL="20891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5463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0035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4607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eaLnBrk="1" hangingPunct="1">
              <a:spcBef>
                <a:spcPct val="0"/>
              </a:spcBef>
              <a:buFontTx/>
              <a:buNone/>
            </a:pPr>
            <a:r>
              <a:rPr lang="nl-NL" altLang="nl-NL" sz="1000" dirty="0" err="1">
                <a:solidFill>
                  <a:schemeClr val="tx1"/>
                </a:solidFill>
              </a:rPr>
              <a:t>VenR</a:t>
            </a:r>
            <a:r>
              <a:rPr lang="nl-NL" altLang="nl-NL" sz="1000" dirty="0">
                <a:solidFill>
                  <a:schemeClr val="tx1"/>
                </a:solidFill>
              </a:rPr>
              <a:t> project A73 tunnels</a:t>
            </a:r>
          </a:p>
        </p:txBody>
      </p:sp>
    </p:spTree>
    <p:extLst>
      <p:ext uri="{BB962C8B-B14F-4D97-AF65-F5344CB8AC3E}">
        <p14:creationId xmlns:p14="http://schemas.microsoft.com/office/powerpoint/2010/main" val="330411165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319739" y="1530975"/>
            <a:ext cx="11203200" cy="4140000"/>
          </a:xfrm>
        </p:spPr>
        <p:txBody>
          <a:bodyPr/>
          <a:lstStyle/>
          <a:p>
            <a:pPr marL="0" indent="0">
              <a:buNone/>
            </a:pPr>
            <a:r>
              <a:rPr lang="en-US" b="1" dirty="0" smtClean="0"/>
              <a:t>De </a:t>
            </a:r>
            <a:r>
              <a:rPr lang="en-US" b="1" dirty="0" err="1" smtClean="0"/>
              <a:t>concurrentiegerichte</a:t>
            </a:r>
            <a:r>
              <a:rPr lang="en-US" b="1" dirty="0" smtClean="0"/>
              <a:t> </a:t>
            </a:r>
            <a:r>
              <a:rPr lang="en-US" b="1" dirty="0" err="1" smtClean="0"/>
              <a:t>dialoog</a:t>
            </a:r>
            <a:r>
              <a:rPr lang="en-US" b="1" dirty="0" smtClean="0"/>
              <a:t> </a:t>
            </a:r>
            <a:r>
              <a:rPr lang="en-US" b="1" dirty="0" err="1" smtClean="0"/>
              <a:t>bestaat</a:t>
            </a:r>
            <a:r>
              <a:rPr lang="en-US" b="1" dirty="0" smtClean="0"/>
              <a:t> </a:t>
            </a:r>
            <a:r>
              <a:rPr lang="en-US" b="1" dirty="0" err="1" smtClean="0"/>
              <a:t>uit</a:t>
            </a:r>
            <a:r>
              <a:rPr lang="en-US" b="1" dirty="0" smtClean="0"/>
              <a:t> 2 </a:t>
            </a:r>
            <a:r>
              <a:rPr lang="en-US" b="1" dirty="0" err="1" smtClean="0"/>
              <a:t>dialoogfasen</a:t>
            </a:r>
            <a:r>
              <a:rPr lang="en-US" b="1" dirty="0" smtClean="0"/>
              <a:t>:</a:t>
            </a:r>
          </a:p>
          <a:p>
            <a:r>
              <a:rPr lang="en-US" dirty="0" err="1" smtClean="0"/>
              <a:t>Tijdens</a:t>
            </a:r>
            <a:r>
              <a:rPr lang="en-US" dirty="0" smtClean="0"/>
              <a:t> 1e </a:t>
            </a:r>
            <a:r>
              <a:rPr lang="en-US" dirty="0" err="1" smtClean="0"/>
              <a:t>fase</a:t>
            </a:r>
            <a:r>
              <a:rPr lang="en-US" dirty="0" smtClean="0"/>
              <a:t> </a:t>
            </a:r>
            <a:r>
              <a:rPr lang="en-US" dirty="0" err="1" smtClean="0"/>
              <a:t>vindt</a:t>
            </a:r>
            <a:r>
              <a:rPr lang="en-US" dirty="0" smtClean="0"/>
              <a:t> </a:t>
            </a:r>
            <a:r>
              <a:rPr lang="en-US" dirty="0" err="1" smtClean="0"/>
              <a:t>trechtering</a:t>
            </a:r>
            <a:r>
              <a:rPr lang="en-US" dirty="0" smtClean="0"/>
              <a:t> </a:t>
            </a:r>
            <a:r>
              <a:rPr lang="en-US" dirty="0" err="1" smtClean="0"/>
              <a:t>plaats</a:t>
            </a:r>
            <a:r>
              <a:rPr lang="en-US" dirty="0" smtClean="0"/>
              <a:t> op basis van </a:t>
            </a:r>
            <a:r>
              <a:rPr lang="en-US" dirty="0" err="1" smtClean="0"/>
              <a:t>ingediend</a:t>
            </a:r>
            <a:r>
              <a:rPr lang="en-US" dirty="0" smtClean="0"/>
              <a:t> </a:t>
            </a:r>
            <a:r>
              <a:rPr lang="en-US" dirty="0" err="1" smtClean="0"/>
              <a:t>trechterproduct</a:t>
            </a:r>
            <a:r>
              <a:rPr lang="en-US" dirty="0" smtClean="0"/>
              <a:t>.</a:t>
            </a:r>
          </a:p>
          <a:p>
            <a:r>
              <a:rPr lang="en-US" dirty="0" smtClean="0"/>
              <a:t>3 </a:t>
            </a:r>
            <a:r>
              <a:rPr lang="en-US" dirty="0" err="1" smtClean="0"/>
              <a:t>partijen</a:t>
            </a:r>
            <a:r>
              <a:rPr lang="en-US" dirty="0" smtClean="0"/>
              <a:t> met de </a:t>
            </a:r>
            <a:r>
              <a:rPr lang="en-US" dirty="0" err="1" smtClean="0"/>
              <a:t>hoogste</a:t>
            </a:r>
            <a:r>
              <a:rPr lang="en-US" dirty="0" smtClean="0"/>
              <a:t> </a:t>
            </a:r>
            <a:r>
              <a:rPr lang="en-US" dirty="0" err="1" smtClean="0"/>
              <a:t>eindscore</a:t>
            </a:r>
            <a:r>
              <a:rPr lang="en-US" dirty="0" smtClean="0"/>
              <a:t> </a:t>
            </a:r>
            <a:r>
              <a:rPr lang="en-US" dirty="0" err="1" smtClean="0"/>
              <a:t>worden</a:t>
            </a:r>
            <a:r>
              <a:rPr lang="en-US" dirty="0" smtClean="0"/>
              <a:t> </a:t>
            </a:r>
            <a:r>
              <a:rPr lang="en-US" dirty="0" err="1" smtClean="0"/>
              <a:t>uitgenodigd</a:t>
            </a:r>
            <a:r>
              <a:rPr lang="en-US" dirty="0" smtClean="0"/>
              <a:t> </a:t>
            </a:r>
            <a:r>
              <a:rPr lang="en-US" dirty="0" err="1" smtClean="0"/>
              <a:t>voor</a:t>
            </a:r>
            <a:r>
              <a:rPr lang="en-US" dirty="0" smtClean="0"/>
              <a:t> de 2e </a:t>
            </a:r>
            <a:r>
              <a:rPr lang="en-US" dirty="0" err="1" smtClean="0"/>
              <a:t>fase</a:t>
            </a:r>
            <a:r>
              <a:rPr lang="en-US" dirty="0" smtClean="0"/>
              <a:t> </a:t>
            </a:r>
            <a:r>
              <a:rPr lang="en-US" dirty="0" err="1" smtClean="0"/>
              <a:t>dialoog</a:t>
            </a:r>
            <a:endParaRPr lang="en-US" dirty="0" smtClean="0"/>
          </a:p>
          <a:p>
            <a:r>
              <a:rPr lang="en-US" dirty="0" err="1" smtClean="0"/>
              <a:t>Tijdens</a:t>
            </a:r>
            <a:r>
              <a:rPr lang="en-US" dirty="0" smtClean="0"/>
              <a:t> 2e </a:t>
            </a:r>
            <a:r>
              <a:rPr lang="en-US" dirty="0" err="1" smtClean="0"/>
              <a:t>fase</a:t>
            </a:r>
            <a:r>
              <a:rPr lang="en-US" dirty="0" smtClean="0"/>
              <a:t> </a:t>
            </a:r>
            <a:r>
              <a:rPr lang="en-US" dirty="0" err="1" smtClean="0"/>
              <a:t>vinden</a:t>
            </a:r>
            <a:r>
              <a:rPr lang="en-US" dirty="0" smtClean="0"/>
              <a:t> </a:t>
            </a:r>
            <a:r>
              <a:rPr lang="en-US" dirty="0" err="1" smtClean="0"/>
              <a:t>dialooggesprekken</a:t>
            </a:r>
            <a:r>
              <a:rPr lang="en-US" dirty="0" smtClean="0"/>
              <a:t> met de </a:t>
            </a:r>
            <a:r>
              <a:rPr lang="en-US" dirty="0" err="1" smtClean="0"/>
              <a:t>uitgenodigde</a:t>
            </a:r>
            <a:r>
              <a:rPr lang="en-US" dirty="0" smtClean="0"/>
              <a:t> </a:t>
            </a:r>
            <a:r>
              <a:rPr lang="en-US" dirty="0" err="1" smtClean="0"/>
              <a:t>partijen</a:t>
            </a:r>
            <a:r>
              <a:rPr lang="en-US" dirty="0" smtClean="0"/>
              <a:t> </a:t>
            </a:r>
            <a:r>
              <a:rPr lang="en-US" dirty="0" err="1" smtClean="0"/>
              <a:t>plaats</a:t>
            </a:r>
            <a:r>
              <a:rPr lang="en-US" dirty="0" smtClean="0"/>
              <a:t> (2 </a:t>
            </a:r>
            <a:r>
              <a:rPr lang="en-US" dirty="0" err="1" smtClean="0"/>
              <a:t>gespreksronden</a:t>
            </a:r>
            <a:r>
              <a:rPr lang="en-US" dirty="0" smtClean="0"/>
              <a:t>).</a:t>
            </a:r>
            <a:endParaRPr lang="en-US" dirty="0"/>
          </a:p>
          <a:p>
            <a:pPr marL="457200" lvl="1" indent="0">
              <a:buNone/>
            </a:pPr>
            <a:endParaRPr lang="en-US" sz="1000" dirty="0"/>
          </a:p>
          <a:p>
            <a:pPr marL="58500" indent="0">
              <a:buNone/>
            </a:pPr>
            <a:r>
              <a:rPr lang="en-US" b="1" dirty="0" err="1" smtClean="0"/>
              <a:t>Trechterproduct</a:t>
            </a:r>
            <a:r>
              <a:rPr lang="en-US" b="1" dirty="0" smtClean="0"/>
              <a:t>:</a:t>
            </a:r>
          </a:p>
          <a:p>
            <a:pPr marL="344250" indent="-285750"/>
            <a:r>
              <a:rPr lang="en-US" dirty="0" err="1" smtClean="0"/>
              <a:t>Gebaseerd</a:t>
            </a:r>
            <a:r>
              <a:rPr lang="en-US" dirty="0" smtClean="0"/>
              <a:t> op EMVI-BPKV </a:t>
            </a:r>
            <a:r>
              <a:rPr lang="en-US" dirty="0" err="1" smtClean="0"/>
              <a:t>subcriteria</a:t>
            </a:r>
            <a:r>
              <a:rPr lang="en-US" dirty="0" smtClean="0"/>
              <a:t> 1.2 </a:t>
            </a:r>
            <a:r>
              <a:rPr lang="en-US" dirty="0" err="1" smtClean="0"/>
              <a:t>Risicobeheersing</a:t>
            </a:r>
            <a:r>
              <a:rPr lang="en-US" dirty="0" smtClean="0"/>
              <a:t> </a:t>
            </a:r>
            <a:r>
              <a:rPr lang="en-US" dirty="0" err="1" smtClean="0"/>
              <a:t>integratie</a:t>
            </a:r>
            <a:r>
              <a:rPr lang="en-US" dirty="0" smtClean="0"/>
              <a:t> </a:t>
            </a:r>
            <a:r>
              <a:rPr lang="en-US" dirty="0" err="1" smtClean="0"/>
              <a:t>tunneltechnische</a:t>
            </a:r>
            <a:r>
              <a:rPr lang="en-US" dirty="0" smtClean="0"/>
              <a:t> </a:t>
            </a:r>
            <a:r>
              <a:rPr lang="en-US" dirty="0" err="1" smtClean="0"/>
              <a:t>installaties</a:t>
            </a:r>
            <a:r>
              <a:rPr lang="en-US" dirty="0" smtClean="0"/>
              <a:t> </a:t>
            </a:r>
            <a:r>
              <a:rPr lang="en-US" dirty="0" err="1" smtClean="0"/>
              <a:t>en</a:t>
            </a:r>
            <a:r>
              <a:rPr lang="en-US" dirty="0" smtClean="0"/>
              <a:t> 1.4 </a:t>
            </a:r>
            <a:r>
              <a:rPr lang="en-US" dirty="0" err="1" smtClean="0"/>
              <a:t>Samenwerking</a:t>
            </a:r>
            <a:endParaRPr lang="en-US" dirty="0" smtClean="0"/>
          </a:p>
          <a:p>
            <a:pPr marL="344250" indent="-285750"/>
            <a:r>
              <a:rPr lang="en-US" dirty="0" err="1" smtClean="0"/>
              <a:t>Uitwerking</a:t>
            </a:r>
            <a:r>
              <a:rPr lang="en-US" dirty="0" smtClean="0"/>
              <a:t> in max 2 </a:t>
            </a:r>
            <a:r>
              <a:rPr lang="en-US" dirty="0" err="1" smtClean="0"/>
              <a:t>pagina’s</a:t>
            </a:r>
            <a:r>
              <a:rPr lang="en-US" dirty="0" smtClean="0"/>
              <a:t> A4 conform </a:t>
            </a:r>
            <a:r>
              <a:rPr lang="en-US" dirty="0" err="1" smtClean="0"/>
              <a:t>beschrijving</a:t>
            </a:r>
            <a:r>
              <a:rPr lang="en-US" dirty="0" smtClean="0"/>
              <a:t> par. 6.3.3.1 </a:t>
            </a:r>
            <a:r>
              <a:rPr lang="en-US" dirty="0" err="1" smtClean="0"/>
              <a:t>en</a:t>
            </a:r>
            <a:r>
              <a:rPr lang="en-US" dirty="0" smtClean="0"/>
              <a:t> </a:t>
            </a:r>
            <a:r>
              <a:rPr lang="en-US" dirty="0" err="1" smtClean="0"/>
              <a:t>bijlage</a:t>
            </a:r>
            <a:r>
              <a:rPr lang="en-US" dirty="0" smtClean="0"/>
              <a:t> L </a:t>
            </a:r>
            <a:r>
              <a:rPr lang="en-US" dirty="0" err="1" smtClean="0"/>
              <a:t>Aanbestedingsleidraad</a:t>
            </a:r>
            <a:endParaRPr lang="en-US" dirty="0" smtClean="0"/>
          </a:p>
          <a:p>
            <a:pPr marL="344250" indent="-285750">
              <a:buFontTx/>
              <a:buChar char="-"/>
            </a:pPr>
            <a:endParaRPr lang="en-US" sz="1000" dirty="0" smtClean="0"/>
          </a:p>
          <a:p>
            <a:pPr marL="0" indent="0">
              <a:buNone/>
            </a:pPr>
            <a:r>
              <a:rPr lang="en-US" dirty="0" smtClean="0"/>
              <a:t>Na </a:t>
            </a:r>
            <a:r>
              <a:rPr lang="en-US" dirty="0" err="1" smtClean="0"/>
              <a:t>doorlopen</a:t>
            </a:r>
            <a:r>
              <a:rPr lang="en-US" dirty="0"/>
              <a:t> </a:t>
            </a:r>
            <a:r>
              <a:rPr lang="en-US" dirty="0" smtClean="0"/>
              <a:t>2e </a:t>
            </a:r>
            <a:r>
              <a:rPr lang="en-US" dirty="0" err="1" smtClean="0"/>
              <a:t>fase</a:t>
            </a:r>
            <a:r>
              <a:rPr lang="en-US" dirty="0" smtClean="0"/>
              <a:t> </a:t>
            </a:r>
            <a:r>
              <a:rPr lang="en-US" dirty="0" err="1" smtClean="0"/>
              <a:t>dialoog</a:t>
            </a:r>
            <a:r>
              <a:rPr lang="en-US" dirty="0" smtClean="0"/>
              <a:t> </a:t>
            </a:r>
            <a:r>
              <a:rPr lang="en-US" dirty="0" err="1" smtClean="0"/>
              <a:t>worden</a:t>
            </a:r>
            <a:r>
              <a:rPr lang="en-US" dirty="0" smtClean="0"/>
              <a:t> de 3 </a:t>
            </a:r>
            <a:r>
              <a:rPr lang="en-US" dirty="0" err="1" smtClean="0"/>
              <a:t>partijen</a:t>
            </a:r>
            <a:r>
              <a:rPr lang="en-US" dirty="0" smtClean="0"/>
              <a:t> </a:t>
            </a:r>
            <a:r>
              <a:rPr lang="en-US" dirty="0" err="1" smtClean="0"/>
              <a:t>uitgenodigd</a:t>
            </a:r>
            <a:r>
              <a:rPr lang="en-US" dirty="0" smtClean="0"/>
              <a:t> tot het </a:t>
            </a:r>
            <a:r>
              <a:rPr lang="en-US" dirty="0" err="1" smtClean="0"/>
              <a:t>doen</a:t>
            </a:r>
            <a:r>
              <a:rPr lang="en-US" dirty="0" smtClean="0"/>
              <a:t> van </a:t>
            </a:r>
            <a:r>
              <a:rPr lang="en-US" dirty="0" err="1" smtClean="0"/>
              <a:t>een</a:t>
            </a:r>
            <a:r>
              <a:rPr lang="en-US" dirty="0" smtClean="0"/>
              <a:t> </a:t>
            </a:r>
            <a:r>
              <a:rPr lang="en-US" dirty="0" err="1" smtClean="0"/>
              <a:t>inschrijving</a:t>
            </a:r>
            <a:r>
              <a:rPr lang="en-US" dirty="0" smtClean="0"/>
              <a:t>. </a:t>
            </a:r>
            <a:r>
              <a:rPr lang="en-US" dirty="0" err="1" smtClean="0"/>
              <a:t>Hetgeen</a:t>
            </a:r>
            <a:r>
              <a:rPr lang="en-US" dirty="0" smtClean="0"/>
              <a:t> is </a:t>
            </a:r>
            <a:r>
              <a:rPr lang="en-US" dirty="0" err="1" smtClean="0"/>
              <a:t>ingediend</a:t>
            </a:r>
            <a:r>
              <a:rPr lang="en-US" dirty="0" smtClean="0"/>
              <a:t> </a:t>
            </a:r>
            <a:r>
              <a:rPr lang="en-US" dirty="0" err="1" smtClean="0"/>
              <a:t>bij</a:t>
            </a:r>
            <a:r>
              <a:rPr lang="en-US" dirty="0" smtClean="0"/>
              <a:t> </a:t>
            </a:r>
            <a:r>
              <a:rPr lang="en-US" dirty="0" err="1" smtClean="0"/>
              <a:t>trechteringproduct</a:t>
            </a:r>
            <a:r>
              <a:rPr lang="en-US" dirty="0" smtClean="0"/>
              <a:t> mag </a:t>
            </a:r>
            <a:r>
              <a:rPr lang="en-US" dirty="0" err="1" smtClean="0"/>
              <a:t>tijdens</a:t>
            </a:r>
            <a:r>
              <a:rPr lang="en-US" dirty="0" smtClean="0"/>
              <a:t> </a:t>
            </a:r>
            <a:r>
              <a:rPr lang="en-US" dirty="0" err="1" smtClean="0"/>
              <a:t>inschrijving</a:t>
            </a:r>
            <a:r>
              <a:rPr lang="en-US" dirty="0" smtClean="0"/>
              <a:t> </a:t>
            </a:r>
            <a:r>
              <a:rPr lang="en-US" dirty="0" err="1" smtClean="0"/>
              <a:t>herzien</a:t>
            </a:r>
            <a:r>
              <a:rPr lang="en-US" dirty="0" smtClean="0"/>
              <a:t> </a:t>
            </a:r>
            <a:r>
              <a:rPr lang="en-US" dirty="0" err="1" smtClean="0"/>
              <a:t>worden</a:t>
            </a:r>
            <a:r>
              <a:rPr lang="en-US" dirty="0" smtClean="0"/>
              <a:t>.</a:t>
            </a:r>
            <a:endParaRPr lang="nl-NL" dirty="0"/>
          </a:p>
        </p:txBody>
      </p:sp>
      <p:sp>
        <p:nvSpPr>
          <p:cNvPr id="4" name="Titel 2"/>
          <p:cNvSpPr txBox="1">
            <a:spLocks/>
          </p:cNvSpPr>
          <p:nvPr/>
        </p:nvSpPr>
        <p:spPr bwMode="auto">
          <a:xfrm>
            <a:off x="1866391" y="341350"/>
            <a:ext cx="8402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rtl="0" eaLnBrk="1" fontAlgn="base" hangingPunct="1">
              <a:spcBef>
                <a:spcPct val="0"/>
              </a:spcBef>
              <a:spcAft>
                <a:spcPct val="0"/>
              </a:spcAft>
              <a:defRPr sz="2600" baseline="0">
                <a:solidFill>
                  <a:srgbClr val="007BC7"/>
                </a:solidFill>
                <a:latin typeface="+mj-lt"/>
                <a:ea typeface="+mj-ea"/>
                <a:cs typeface="+mj-cs"/>
              </a:defRPr>
            </a:lvl1pPr>
            <a:lvl2pPr algn="l" rtl="0" eaLnBrk="1" fontAlgn="base" hangingPunct="1">
              <a:spcBef>
                <a:spcPct val="0"/>
              </a:spcBef>
              <a:spcAft>
                <a:spcPct val="0"/>
              </a:spcAft>
              <a:defRPr sz="2600">
                <a:solidFill>
                  <a:srgbClr val="E17000"/>
                </a:solidFill>
                <a:latin typeface="Verdana" pitchFamily="34" charset="0"/>
              </a:defRPr>
            </a:lvl2pPr>
            <a:lvl3pPr algn="l" rtl="0" eaLnBrk="1" fontAlgn="base" hangingPunct="1">
              <a:spcBef>
                <a:spcPct val="0"/>
              </a:spcBef>
              <a:spcAft>
                <a:spcPct val="0"/>
              </a:spcAft>
              <a:defRPr sz="2600">
                <a:solidFill>
                  <a:srgbClr val="E17000"/>
                </a:solidFill>
                <a:latin typeface="Verdana" pitchFamily="34" charset="0"/>
              </a:defRPr>
            </a:lvl3pPr>
            <a:lvl4pPr algn="l" rtl="0" eaLnBrk="1" fontAlgn="base" hangingPunct="1">
              <a:spcBef>
                <a:spcPct val="0"/>
              </a:spcBef>
              <a:spcAft>
                <a:spcPct val="0"/>
              </a:spcAft>
              <a:defRPr sz="2600">
                <a:solidFill>
                  <a:srgbClr val="E17000"/>
                </a:solidFill>
                <a:latin typeface="Verdana" pitchFamily="34" charset="0"/>
              </a:defRPr>
            </a:lvl4pPr>
            <a:lvl5pPr algn="l" rtl="0" eaLnBrk="1" fontAlgn="base" hangingPunct="1">
              <a:spcBef>
                <a:spcPct val="0"/>
              </a:spcBef>
              <a:spcAft>
                <a:spcPct val="0"/>
              </a:spcAft>
              <a:defRPr sz="2600">
                <a:solidFill>
                  <a:srgbClr val="E17000"/>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r>
              <a:rPr lang="nl-NL" kern="0" dirty="0"/>
              <a:t>Aanbesteding </a:t>
            </a:r>
            <a:r>
              <a:rPr lang="nl-NL" kern="0" dirty="0" smtClean="0"/>
              <a:t>– 3			Dialoogfase</a:t>
            </a:r>
            <a:endParaRPr lang="nl-NL" kern="0" dirty="0"/>
          </a:p>
        </p:txBody>
      </p:sp>
      <p:sp>
        <p:nvSpPr>
          <p:cNvPr id="6" name="Tijdelijke aanduiding voor voettekst 1"/>
          <p:cNvSpPr txBox="1">
            <a:spLocks/>
          </p:cNvSpPr>
          <p:nvPr/>
        </p:nvSpPr>
        <p:spPr bwMode="auto">
          <a:xfrm>
            <a:off x="7978776" y="6460491"/>
            <a:ext cx="2416175"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25"/>
              </a:spcBef>
              <a:buFont typeface="Arial" panose="020B0604020202020204" pitchFamily="34" charset="0"/>
              <a:buChar char="•"/>
              <a:defRPr>
                <a:solidFill>
                  <a:srgbClr val="000000"/>
                </a:solidFill>
                <a:latin typeface="Verdana" panose="020B0604030504040204" pitchFamily="34" charset="0"/>
              </a:defRPr>
            </a:lvl1pPr>
            <a:lvl2pPr marL="741363" indent="-284163" eaLnBrk="0" hangingPunct="0">
              <a:spcBef>
                <a:spcPts val="425"/>
              </a:spcBef>
              <a:buFont typeface="Verdana" panose="020B0604030504040204" pitchFamily="34" charset="0"/>
              <a:buChar char="–"/>
              <a:defRPr>
                <a:solidFill>
                  <a:srgbClr val="000000"/>
                </a:solidFill>
                <a:latin typeface="Verdana" panose="020B0604030504040204" pitchFamily="34" charset="0"/>
              </a:defRPr>
            </a:lvl2pPr>
            <a:lvl3pPr marL="965200" indent="-342900" eaLnBrk="0" hangingPunct="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eaLnBrk="0" hangingPunct="0">
              <a:spcBef>
                <a:spcPct val="5000"/>
              </a:spcBef>
              <a:buFont typeface="Verdana" panose="020B0604030504040204" pitchFamily="34" charset="0"/>
              <a:defRPr sz="2200">
                <a:solidFill>
                  <a:srgbClr val="000000"/>
                </a:solidFill>
                <a:latin typeface="Verdana" panose="020B0604030504040204" pitchFamily="34" charset="0"/>
              </a:defRPr>
            </a:lvl4pPr>
            <a:lvl5pPr marL="1631950" indent="-285750" eaLnBrk="0" hangingPunct="0">
              <a:spcBef>
                <a:spcPts val="425"/>
              </a:spcBef>
              <a:buFont typeface="Verdana" panose="020B0604030504040204" pitchFamily="34" charset="0"/>
              <a:buChar char="–"/>
              <a:defRPr>
                <a:solidFill>
                  <a:srgbClr val="000000"/>
                </a:solidFill>
                <a:latin typeface="Verdana" panose="020B0604030504040204" pitchFamily="34" charset="0"/>
              </a:defRPr>
            </a:lvl5pPr>
            <a:lvl6pPr marL="20891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5463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0035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4607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eaLnBrk="1" hangingPunct="1">
              <a:spcBef>
                <a:spcPct val="0"/>
              </a:spcBef>
              <a:buFontTx/>
              <a:buNone/>
            </a:pPr>
            <a:r>
              <a:rPr lang="nl-NL" altLang="nl-NL" sz="1000" dirty="0" err="1">
                <a:solidFill>
                  <a:schemeClr val="tx1"/>
                </a:solidFill>
              </a:rPr>
              <a:t>VenR</a:t>
            </a:r>
            <a:r>
              <a:rPr lang="nl-NL" altLang="nl-NL" sz="1000" dirty="0">
                <a:solidFill>
                  <a:schemeClr val="tx1"/>
                </a:solidFill>
              </a:rPr>
              <a:t> project A73 tunnels</a:t>
            </a:r>
          </a:p>
        </p:txBody>
      </p:sp>
    </p:spTree>
    <p:extLst>
      <p:ext uri="{BB962C8B-B14F-4D97-AF65-F5344CB8AC3E}">
        <p14:creationId xmlns:p14="http://schemas.microsoft.com/office/powerpoint/2010/main" val="17169185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el 1"/>
          <p:cNvSpPr>
            <a:spLocks noGrp="1"/>
          </p:cNvSpPr>
          <p:nvPr>
            <p:ph type="title"/>
          </p:nvPr>
        </p:nvSpPr>
        <p:spPr>
          <a:xfrm>
            <a:off x="1875333" y="336625"/>
            <a:ext cx="8402637" cy="400110"/>
          </a:xfrm>
        </p:spPr>
        <p:txBody>
          <a:bodyPr/>
          <a:lstStyle/>
          <a:p>
            <a:pPr eaLnBrk="1" hangingPunct="1"/>
            <a:r>
              <a:rPr lang="nl-NL" altLang="nl-NL" dirty="0" smtClean="0"/>
              <a:t>Welkom - 3					Doel </a:t>
            </a:r>
          </a:p>
        </p:txBody>
      </p:sp>
      <p:sp>
        <p:nvSpPr>
          <p:cNvPr id="16387" name="Tijdelijke aanduiding voor tekst 2"/>
          <p:cNvSpPr>
            <a:spLocks noGrp="1"/>
          </p:cNvSpPr>
          <p:nvPr>
            <p:ph type="body" sz="quarter" idx="11"/>
          </p:nvPr>
        </p:nvSpPr>
        <p:spPr>
          <a:xfrm>
            <a:off x="1334794" y="1499367"/>
            <a:ext cx="9781887" cy="4506544"/>
          </a:xfrm>
        </p:spPr>
        <p:txBody>
          <a:bodyPr/>
          <a:lstStyle/>
          <a:p>
            <a:pPr marL="0" indent="0" eaLnBrk="1" hangingPunct="1">
              <a:buNone/>
            </a:pPr>
            <a:r>
              <a:rPr lang="nl-NL" altLang="nl-NL" b="1" dirty="0" smtClean="0"/>
              <a:t>Doel van deze bijeenkomst</a:t>
            </a:r>
          </a:p>
          <a:p>
            <a:pPr eaLnBrk="1" hangingPunct="1"/>
            <a:r>
              <a:rPr lang="nl-NL" altLang="nl-NL" sz="1600" dirty="0" smtClean="0"/>
              <a:t>Kennismaken team Rijkswaterstaat;</a:t>
            </a:r>
          </a:p>
          <a:p>
            <a:pPr eaLnBrk="1" hangingPunct="1"/>
            <a:r>
              <a:rPr lang="nl-NL" altLang="nl-NL" sz="1600" dirty="0" smtClean="0"/>
              <a:t>Kennismaken met de marktpartijen;</a:t>
            </a:r>
          </a:p>
          <a:p>
            <a:pPr eaLnBrk="1" hangingPunct="1"/>
            <a:r>
              <a:rPr lang="nl-NL" altLang="nl-NL" sz="1600" dirty="0" smtClean="0"/>
              <a:t>Toelichting project en de werkzaamheden;</a:t>
            </a:r>
          </a:p>
          <a:p>
            <a:pPr eaLnBrk="1" hangingPunct="1"/>
            <a:r>
              <a:rPr lang="nl-NL" altLang="nl-NL" sz="1600" dirty="0" smtClean="0"/>
              <a:t>Nadere toelichting </a:t>
            </a:r>
            <a:r>
              <a:rPr lang="nl-NL" altLang="nl-NL" sz="1600" dirty="0" err="1" smtClean="0"/>
              <a:t>aanbestedingprocedure</a:t>
            </a:r>
            <a:r>
              <a:rPr lang="nl-NL" altLang="nl-NL" sz="1600" dirty="0" smtClean="0"/>
              <a:t>.</a:t>
            </a:r>
            <a:endParaRPr lang="nl-NL" altLang="nl-NL" sz="1600" dirty="0"/>
          </a:p>
          <a:p>
            <a:pPr marL="0" indent="0" eaLnBrk="1" hangingPunct="1">
              <a:buNone/>
            </a:pPr>
            <a:endParaRPr lang="en-US" altLang="nl-NL" sz="1000" dirty="0" smtClean="0"/>
          </a:p>
          <a:p>
            <a:pPr marL="0" indent="0" eaLnBrk="1" hangingPunct="1">
              <a:buNone/>
            </a:pPr>
            <a:endParaRPr lang="nl-NL" altLang="nl-NL" sz="1000" dirty="0" smtClean="0"/>
          </a:p>
          <a:p>
            <a:pPr marL="0" indent="0" eaLnBrk="1" hangingPunct="1">
              <a:buNone/>
            </a:pPr>
            <a:r>
              <a:rPr lang="nl-NL" altLang="nl-NL" b="1" dirty="0" smtClean="0">
                <a:solidFill>
                  <a:schemeClr val="tx1"/>
                </a:solidFill>
              </a:rPr>
              <a:t>Huishoudelijke mededelingen</a:t>
            </a:r>
            <a:endParaRPr lang="nl-NL" altLang="nl-NL" b="1" dirty="0">
              <a:solidFill>
                <a:schemeClr val="tx1"/>
              </a:solidFill>
            </a:endParaRPr>
          </a:p>
          <a:p>
            <a:pPr eaLnBrk="1" hangingPunct="1"/>
            <a:r>
              <a:rPr lang="nl-NL" altLang="nl-NL" sz="1600" dirty="0" smtClean="0"/>
              <a:t>De </a:t>
            </a:r>
            <a:r>
              <a:rPr lang="nl-NL" altLang="nl-NL" sz="1600" dirty="0"/>
              <a:t>presentatie wordt </a:t>
            </a:r>
            <a:r>
              <a:rPr lang="nl-NL" altLang="nl-NL" sz="1600" dirty="0" smtClean="0"/>
              <a:t>niet opgenomen. Van de presentatie wordt een verslag gemaakt dat samen met de presentatie op </a:t>
            </a:r>
            <a:r>
              <a:rPr lang="nl-NL" altLang="nl-NL" sz="1600" dirty="0" err="1" smtClean="0"/>
              <a:t>TenderNed</a:t>
            </a:r>
            <a:r>
              <a:rPr lang="nl-NL" altLang="nl-NL" sz="1600" dirty="0" smtClean="0"/>
              <a:t> wordt geplaatst.</a:t>
            </a:r>
            <a:endParaRPr lang="nl-NL" altLang="nl-NL" sz="1600" dirty="0"/>
          </a:p>
          <a:p>
            <a:pPr eaLnBrk="1" hangingPunct="1"/>
            <a:r>
              <a:rPr lang="nl-NL" altLang="nl-NL" sz="1600" dirty="0"/>
              <a:t>Zet uw microfoon uit als u niet praat. </a:t>
            </a:r>
            <a:endParaRPr lang="nl-NL" altLang="nl-NL" sz="1600" dirty="0" smtClean="0"/>
          </a:p>
          <a:p>
            <a:pPr eaLnBrk="1" hangingPunct="1"/>
            <a:r>
              <a:rPr lang="nl-NL" sz="1600" dirty="0" smtClean="0">
                <a:solidFill>
                  <a:schemeClr val="tx1"/>
                </a:solidFill>
              </a:rPr>
              <a:t>Vragen kunnen via de chat gesteld worden of aan het einde van een onderdeel.</a:t>
            </a:r>
            <a:endParaRPr lang="nl-NL" altLang="nl-NL" sz="1600" dirty="0"/>
          </a:p>
          <a:p>
            <a:pPr eaLnBrk="1" hangingPunct="1"/>
            <a:r>
              <a:rPr lang="nl-NL" altLang="nl-NL" sz="1600" dirty="0"/>
              <a:t>Klik op het handje als u een vraag heeft en klik er weer op als uw vraag beantwoord is.</a:t>
            </a:r>
          </a:p>
          <a:p>
            <a:pPr eaLnBrk="1" hangingPunct="1"/>
            <a:r>
              <a:rPr lang="nl-NL" altLang="nl-NL" sz="1600" dirty="0" smtClean="0"/>
              <a:t>Is </a:t>
            </a:r>
            <a:r>
              <a:rPr lang="nl-NL" altLang="nl-NL" sz="1600" dirty="0"/>
              <a:t>uw internet langzaam? Zet uw eigen camera uit. </a:t>
            </a:r>
          </a:p>
          <a:p>
            <a:pPr eaLnBrk="1" hangingPunct="1"/>
            <a:endParaRPr lang="nl-NL" altLang="nl-NL" dirty="0" smtClean="0"/>
          </a:p>
        </p:txBody>
      </p:sp>
      <p:sp>
        <p:nvSpPr>
          <p:cNvPr id="5" name="Tijdelijke aanduiding voor voettekst 1"/>
          <p:cNvSpPr txBox="1">
            <a:spLocks/>
          </p:cNvSpPr>
          <p:nvPr/>
        </p:nvSpPr>
        <p:spPr bwMode="auto">
          <a:xfrm>
            <a:off x="7978776" y="6460491"/>
            <a:ext cx="2416175"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25"/>
              </a:spcBef>
              <a:buFont typeface="Arial" panose="020B0604020202020204" pitchFamily="34" charset="0"/>
              <a:buChar char="•"/>
              <a:defRPr>
                <a:solidFill>
                  <a:srgbClr val="000000"/>
                </a:solidFill>
                <a:latin typeface="Verdana" panose="020B0604030504040204" pitchFamily="34" charset="0"/>
              </a:defRPr>
            </a:lvl1pPr>
            <a:lvl2pPr marL="741363" indent="-284163" eaLnBrk="0" hangingPunct="0">
              <a:spcBef>
                <a:spcPts val="425"/>
              </a:spcBef>
              <a:buFont typeface="Verdana" panose="020B0604030504040204" pitchFamily="34" charset="0"/>
              <a:buChar char="–"/>
              <a:defRPr>
                <a:solidFill>
                  <a:srgbClr val="000000"/>
                </a:solidFill>
                <a:latin typeface="Verdana" panose="020B0604030504040204" pitchFamily="34" charset="0"/>
              </a:defRPr>
            </a:lvl2pPr>
            <a:lvl3pPr marL="965200" indent="-342900" eaLnBrk="0" hangingPunct="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eaLnBrk="0" hangingPunct="0">
              <a:spcBef>
                <a:spcPct val="5000"/>
              </a:spcBef>
              <a:buFont typeface="Verdana" panose="020B0604030504040204" pitchFamily="34" charset="0"/>
              <a:defRPr sz="2200">
                <a:solidFill>
                  <a:srgbClr val="000000"/>
                </a:solidFill>
                <a:latin typeface="Verdana" panose="020B0604030504040204" pitchFamily="34" charset="0"/>
              </a:defRPr>
            </a:lvl4pPr>
            <a:lvl5pPr marL="1631950" indent="-285750" eaLnBrk="0" hangingPunct="0">
              <a:spcBef>
                <a:spcPts val="425"/>
              </a:spcBef>
              <a:buFont typeface="Verdana" panose="020B0604030504040204" pitchFamily="34" charset="0"/>
              <a:buChar char="–"/>
              <a:defRPr>
                <a:solidFill>
                  <a:srgbClr val="000000"/>
                </a:solidFill>
                <a:latin typeface="Verdana" panose="020B0604030504040204" pitchFamily="34" charset="0"/>
              </a:defRPr>
            </a:lvl5pPr>
            <a:lvl6pPr marL="20891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5463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0035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4607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eaLnBrk="1" hangingPunct="1">
              <a:spcBef>
                <a:spcPct val="0"/>
              </a:spcBef>
              <a:buFontTx/>
              <a:buNone/>
            </a:pPr>
            <a:r>
              <a:rPr lang="nl-NL" altLang="nl-NL" sz="1000" dirty="0" err="1">
                <a:solidFill>
                  <a:schemeClr val="tx1"/>
                </a:solidFill>
              </a:rPr>
              <a:t>VenR</a:t>
            </a:r>
            <a:r>
              <a:rPr lang="nl-NL" altLang="nl-NL" sz="1000" dirty="0">
                <a:solidFill>
                  <a:schemeClr val="tx1"/>
                </a:solidFill>
              </a:rPr>
              <a:t> project A73 tunnels</a:t>
            </a:r>
          </a:p>
        </p:txBody>
      </p:sp>
    </p:spTree>
    <p:extLst>
      <p:ext uri="{BB962C8B-B14F-4D97-AF65-F5344CB8AC3E}">
        <p14:creationId xmlns:p14="http://schemas.microsoft.com/office/powerpoint/2010/main" val="65202939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noChangeArrowheads="1"/>
          </p:cNvSpPr>
          <p:nvPr>
            <p:ph idx="1"/>
          </p:nvPr>
        </p:nvSpPr>
        <p:spPr>
          <a:xfrm>
            <a:off x="1308350" y="1548420"/>
            <a:ext cx="9789102" cy="4138612"/>
          </a:xfrm>
        </p:spPr>
        <p:txBody>
          <a:bodyPr/>
          <a:lstStyle/>
          <a:p>
            <a:pPr>
              <a:lnSpc>
                <a:spcPct val="90000"/>
              </a:lnSpc>
              <a:buFontTx/>
              <a:buNone/>
            </a:pPr>
            <a:r>
              <a:rPr lang="nl-NL" altLang="nl-NL" b="1" dirty="0" smtClean="0"/>
              <a:t>EMVI-BPKV</a:t>
            </a:r>
          </a:p>
          <a:p>
            <a:pPr>
              <a:lnSpc>
                <a:spcPct val="90000"/>
              </a:lnSpc>
              <a:buFontTx/>
              <a:buNone/>
            </a:pPr>
            <a:r>
              <a:rPr lang="nl-NL" altLang="nl-NL" sz="1600" dirty="0" smtClean="0"/>
              <a:t>De uiteindelijke opdrachtverlening zal plaatsvinden op grond van het </a:t>
            </a:r>
          </a:p>
          <a:p>
            <a:pPr>
              <a:lnSpc>
                <a:spcPct val="90000"/>
              </a:lnSpc>
              <a:buFontTx/>
              <a:buNone/>
            </a:pPr>
            <a:r>
              <a:rPr lang="nl-NL" altLang="nl-NL" sz="1600" dirty="0" smtClean="0"/>
              <a:t>gunningscriterium 'Economisch Meest Voordelige Inschrijving met de Beste Prijs – </a:t>
            </a:r>
          </a:p>
          <a:p>
            <a:pPr>
              <a:lnSpc>
                <a:spcPct val="90000"/>
              </a:lnSpc>
              <a:buFontTx/>
              <a:buNone/>
            </a:pPr>
            <a:r>
              <a:rPr lang="nl-NL" altLang="nl-NL" sz="1600" dirty="0" err="1" smtClean="0"/>
              <a:t>KwaliteitsVerhouding</a:t>
            </a:r>
            <a:r>
              <a:rPr lang="nl-NL" altLang="nl-NL" sz="1600" dirty="0" smtClean="0"/>
              <a:t>' (EMVI-BPKV). </a:t>
            </a:r>
          </a:p>
          <a:p>
            <a:pPr>
              <a:lnSpc>
                <a:spcPct val="90000"/>
              </a:lnSpc>
              <a:buFontTx/>
              <a:buNone/>
            </a:pPr>
            <a:endParaRPr lang="nl-NL" altLang="nl-NL" dirty="0" smtClean="0"/>
          </a:p>
          <a:p>
            <a:pPr>
              <a:lnSpc>
                <a:spcPct val="90000"/>
              </a:lnSpc>
              <a:buFontTx/>
              <a:buNone/>
            </a:pPr>
            <a:r>
              <a:rPr lang="nl-NL" altLang="nl-NL" b="1" dirty="0" smtClean="0"/>
              <a:t>Consequenties</a:t>
            </a:r>
          </a:p>
          <a:p>
            <a:pPr>
              <a:lnSpc>
                <a:spcPct val="90000"/>
              </a:lnSpc>
              <a:buFontTx/>
              <a:buChar char="-"/>
            </a:pPr>
            <a:r>
              <a:rPr lang="nl-NL" altLang="nl-NL" sz="1600" dirty="0" smtClean="0"/>
              <a:t>na gunning wordt het EMVI-BPKV plan van aanpak onderdeel van de opdracht;</a:t>
            </a:r>
          </a:p>
          <a:p>
            <a:pPr>
              <a:lnSpc>
                <a:spcPct val="90000"/>
              </a:lnSpc>
              <a:buFontTx/>
              <a:buChar char="-"/>
            </a:pPr>
            <a:r>
              <a:rPr lang="nl-NL" altLang="nl-NL" sz="1600" dirty="0" smtClean="0"/>
              <a:t>ON dient zijn aangeboden meerwaarde derhalve ook waar te maken;</a:t>
            </a:r>
          </a:p>
          <a:p>
            <a:pPr>
              <a:lnSpc>
                <a:spcPct val="90000"/>
              </a:lnSpc>
              <a:buFontTx/>
              <a:buChar char="-"/>
            </a:pPr>
            <a:r>
              <a:rPr lang="nl-NL" altLang="nl-NL" sz="1600" dirty="0" smtClean="0"/>
              <a:t>hierop wordt door OG middels SCB getoetst;</a:t>
            </a:r>
          </a:p>
          <a:p>
            <a:pPr>
              <a:lnSpc>
                <a:spcPct val="90000"/>
              </a:lnSpc>
              <a:buFontTx/>
              <a:buChar char="-"/>
            </a:pPr>
            <a:r>
              <a:rPr lang="nl-NL" altLang="nl-NL" sz="1600" dirty="0" smtClean="0"/>
              <a:t>ON dient aan te tonen dat hij aan deze EMVI-BPKV toezeggingen heeft voldaan.</a:t>
            </a:r>
          </a:p>
          <a:p>
            <a:pPr>
              <a:lnSpc>
                <a:spcPct val="90000"/>
              </a:lnSpc>
              <a:buFontTx/>
              <a:buNone/>
            </a:pPr>
            <a:endParaRPr lang="nl-NL" altLang="nl-NL" dirty="0" smtClean="0"/>
          </a:p>
        </p:txBody>
      </p:sp>
      <p:sp>
        <p:nvSpPr>
          <p:cNvPr id="5" name="Titel 2"/>
          <p:cNvSpPr txBox="1">
            <a:spLocks/>
          </p:cNvSpPr>
          <p:nvPr/>
        </p:nvSpPr>
        <p:spPr bwMode="auto">
          <a:xfrm>
            <a:off x="1894760" y="374852"/>
            <a:ext cx="8402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rtl="0" eaLnBrk="1" fontAlgn="base" hangingPunct="1">
              <a:spcBef>
                <a:spcPct val="0"/>
              </a:spcBef>
              <a:spcAft>
                <a:spcPct val="0"/>
              </a:spcAft>
              <a:defRPr sz="2600" baseline="0">
                <a:solidFill>
                  <a:srgbClr val="007BC7"/>
                </a:solidFill>
                <a:latin typeface="+mj-lt"/>
                <a:ea typeface="+mj-ea"/>
                <a:cs typeface="+mj-cs"/>
              </a:defRPr>
            </a:lvl1pPr>
            <a:lvl2pPr algn="l" rtl="0" eaLnBrk="1" fontAlgn="base" hangingPunct="1">
              <a:spcBef>
                <a:spcPct val="0"/>
              </a:spcBef>
              <a:spcAft>
                <a:spcPct val="0"/>
              </a:spcAft>
              <a:defRPr sz="2600">
                <a:solidFill>
                  <a:srgbClr val="E17000"/>
                </a:solidFill>
                <a:latin typeface="Verdana" pitchFamily="34" charset="0"/>
              </a:defRPr>
            </a:lvl2pPr>
            <a:lvl3pPr algn="l" rtl="0" eaLnBrk="1" fontAlgn="base" hangingPunct="1">
              <a:spcBef>
                <a:spcPct val="0"/>
              </a:spcBef>
              <a:spcAft>
                <a:spcPct val="0"/>
              </a:spcAft>
              <a:defRPr sz="2600">
                <a:solidFill>
                  <a:srgbClr val="E17000"/>
                </a:solidFill>
                <a:latin typeface="Verdana" pitchFamily="34" charset="0"/>
              </a:defRPr>
            </a:lvl3pPr>
            <a:lvl4pPr algn="l" rtl="0" eaLnBrk="1" fontAlgn="base" hangingPunct="1">
              <a:spcBef>
                <a:spcPct val="0"/>
              </a:spcBef>
              <a:spcAft>
                <a:spcPct val="0"/>
              </a:spcAft>
              <a:defRPr sz="2600">
                <a:solidFill>
                  <a:srgbClr val="E17000"/>
                </a:solidFill>
                <a:latin typeface="Verdana" pitchFamily="34" charset="0"/>
              </a:defRPr>
            </a:lvl4pPr>
            <a:lvl5pPr algn="l" rtl="0" eaLnBrk="1" fontAlgn="base" hangingPunct="1">
              <a:spcBef>
                <a:spcPct val="0"/>
              </a:spcBef>
              <a:spcAft>
                <a:spcPct val="0"/>
              </a:spcAft>
              <a:defRPr sz="2600">
                <a:solidFill>
                  <a:srgbClr val="E17000"/>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r>
              <a:rPr lang="nl-NL" kern="0" dirty="0"/>
              <a:t>Aanbesteding </a:t>
            </a:r>
            <a:r>
              <a:rPr lang="nl-NL" kern="0" dirty="0" smtClean="0"/>
              <a:t>– 4			EMVI-BPKV</a:t>
            </a:r>
            <a:endParaRPr lang="nl-NL" kern="0" dirty="0"/>
          </a:p>
        </p:txBody>
      </p:sp>
      <p:sp>
        <p:nvSpPr>
          <p:cNvPr id="6" name="Tijdelijke aanduiding voor voettekst 1"/>
          <p:cNvSpPr txBox="1">
            <a:spLocks/>
          </p:cNvSpPr>
          <p:nvPr/>
        </p:nvSpPr>
        <p:spPr bwMode="auto">
          <a:xfrm>
            <a:off x="7978776" y="6460491"/>
            <a:ext cx="2416175"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25"/>
              </a:spcBef>
              <a:buFont typeface="Arial" panose="020B0604020202020204" pitchFamily="34" charset="0"/>
              <a:buChar char="•"/>
              <a:defRPr>
                <a:solidFill>
                  <a:srgbClr val="000000"/>
                </a:solidFill>
                <a:latin typeface="Verdana" panose="020B0604030504040204" pitchFamily="34" charset="0"/>
              </a:defRPr>
            </a:lvl1pPr>
            <a:lvl2pPr marL="741363" indent="-284163" eaLnBrk="0" hangingPunct="0">
              <a:spcBef>
                <a:spcPts val="425"/>
              </a:spcBef>
              <a:buFont typeface="Verdana" panose="020B0604030504040204" pitchFamily="34" charset="0"/>
              <a:buChar char="–"/>
              <a:defRPr>
                <a:solidFill>
                  <a:srgbClr val="000000"/>
                </a:solidFill>
                <a:latin typeface="Verdana" panose="020B0604030504040204" pitchFamily="34" charset="0"/>
              </a:defRPr>
            </a:lvl2pPr>
            <a:lvl3pPr marL="965200" indent="-342900" eaLnBrk="0" hangingPunct="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eaLnBrk="0" hangingPunct="0">
              <a:spcBef>
                <a:spcPct val="5000"/>
              </a:spcBef>
              <a:buFont typeface="Verdana" panose="020B0604030504040204" pitchFamily="34" charset="0"/>
              <a:defRPr sz="2200">
                <a:solidFill>
                  <a:srgbClr val="000000"/>
                </a:solidFill>
                <a:latin typeface="Verdana" panose="020B0604030504040204" pitchFamily="34" charset="0"/>
              </a:defRPr>
            </a:lvl4pPr>
            <a:lvl5pPr marL="1631950" indent="-285750" eaLnBrk="0" hangingPunct="0">
              <a:spcBef>
                <a:spcPts val="425"/>
              </a:spcBef>
              <a:buFont typeface="Verdana" panose="020B0604030504040204" pitchFamily="34" charset="0"/>
              <a:buChar char="–"/>
              <a:defRPr>
                <a:solidFill>
                  <a:srgbClr val="000000"/>
                </a:solidFill>
                <a:latin typeface="Verdana" panose="020B0604030504040204" pitchFamily="34" charset="0"/>
              </a:defRPr>
            </a:lvl5pPr>
            <a:lvl6pPr marL="20891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5463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0035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4607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eaLnBrk="1" hangingPunct="1">
              <a:spcBef>
                <a:spcPct val="0"/>
              </a:spcBef>
              <a:buFontTx/>
              <a:buNone/>
            </a:pPr>
            <a:r>
              <a:rPr lang="nl-NL" altLang="nl-NL" sz="1000" dirty="0" err="1">
                <a:solidFill>
                  <a:schemeClr val="tx1"/>
                </a:solidFill>
              </a:rPr>
              <a:t>VenR</a:t>
            </a:r>
            <a:r>
              <a:rPr lang="nl-NL" altLang="nl-NL" sz="1000" dirty="0">
                <a:solidFill>
                  <a:schemeClr val="tx1"/>
                </a:solidFill>
              </a:rPr>
              <a:t> project A73 tunnels</a:t>
            </a:r>
          </a:p>
        </p:txBody>
      </p:sp>
    </p:spTree>
    <p:extLst>
      <p:ext uri="{BB962C8B-B14F-4D97-AF65-F5344CB8AC3E}">
        <p14:creationId xmlns:p14="http://schemas.microsoft.com/office/powerpoint/2010/main" val="2945015385"/>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250165" y="1546372"/>
            <a:ext cx="11203200" cy="4140000"/>
          </a:xfrm>
        </p:spPr>
        <p:txBody>
          <a:bodyPr/>
          <a:lstStyle/>
          <a:p>
            <a:pPr marL="0" indent="0">
              <a:buNone/>
            </a:pPr>
            <a:r>
              <a:rPr lang="en-US" dirty="0" err="1" smtClean="0"/>
              <a:t>Beoordeling</a:t>
            </a:r>
            <a:r>
              <a:rPr lang="en-US" dirty="0" smtClean="0"/>
              <a:t> op basis van 3 EMVI-BPKV criteria met </a:t>
            </a:r>
            <a:r>
              <a:rPr lang="en-US" dirty="0" err="1" smtClean="0"/>
              <a:t>een</a:t>
            </a:r>
            <a:r>
              <a:rPr lang="en-US" dirty="0" smtClean="0"/>
              <a:t> </a:t>
            </a:r>
            <a:r>
              <a:rPr lang="en-US" dirty="0" err="1" smtClean="0"/>
              <a:t>onderverdeling</a:t>
            </a:r>
            <a:r>
              <a:rPr lang="en-US" dirty="0" smtClean="0"/>
              <a:t> </a:t>
            </a:r>
            <a:r>
              <a:rPr lang="en-US" dirty="0" err="1" smtClean="0"/>
              <a:t>naar</a:t>
            </a:r>
            <a:r>
              <a:rPr lang="en-US" dirty="0" smtClean="0"/>
              <a:t> </a:t>
            </a:r>
            <a:r>
              <a:rPr lang="en-US" dirty="0" err="1" smtClean="0"/>
              <a:t>subcriteria</a:t>
            </a:r>
            <a:r>
              <a:rPr lang="en-US" dirty="0" smtClean="0"/>
              <a:t>.</a:t>
            </a:r>
          </a:p>
          <a:p>
            <a:pPr marL="0" indent="0">
              <a:buNone/>
            </a:pPr>
            <a:endParaRPr lang="en-US" dirty="0"/>
          </a:p>
          <a:p>
            <a:pPr marL="0" indent="0">
              <a:buNone/>
            </a:pPr>
            <a:r>
              <a:rPr lang="en-US" b="1" dirty="0" err="1" smtClean="0"/>
              <a:t>Hoofdcriteria</a:t>
            </a:r>
            <a:endParaRPr lang="en-US" b="1" dirty="0" smtClean="0"/>
          </a:p>
          <a:p>
            <a:pPr>
              <a:buAutoNum type="arabicPeriod"/>
            </a:pPr>
            <a:r>
              <a:rPr lang="en-US" dirty="0" err="1" smtClean="0"/>
              <a:t>Kans</a:t>
            </a:r>
            <a:r>
              <a:rPr lang="en-US" dirty="0" smtClean="0"/>
              <a:t>- </a:t>
            </a:r>
            <a:r>
              <a:rPr lang="en-US" dirty="0" err="1" smtClean="0"/>
              <a:t>en</a:t>
            </a:r>
            <a:r>
              <a:rPr lang="en-US" dirty="0" smtClean="0"/>
              <a:t> </a:t>
            </a:r>
            <a:r>
              <a:rPr lang="en-US" dirty="0" err="1" smtClean="0"/>
              <a:t>risicomanagement</a:t>
            </a:r>
            <a:endParaRPr lang="en-US" dirty="0" smtClean="0"/>
          </a:p>
          <a:p>
            <a:pPr>
              <a:buAutoNum type="arabicPeriod"/>
            </a:pPr>
            <a:r>
              <a:rPr lang="en-US" dirty="0" err="1" smtClean="0"/>
              <a:t>Duurzaamheid</a:t>
            </a:r>
            <a:endParaRPr lang="en-US" dirty="0" smtClean="0"/>
          </a:p>
          <a:p>
            <a:pPr>
              <a:buAutoNum type="arabicPeriod"/>
            </a:pPr>
            <a:r>
              <a:rPr lang="en-US" dirty="0" smtClean="0"/>
              <a:t>CO2 </a:t>
            </a:r>
            <a:r>
              <a:rPr lang="en-US" dirty="0" err="1" smtClean="0"/>
              <a:t>ambitieniveau</a:t>
            </a:r>
            <a:endParaRPr lang="en-US" dirty="0" smtClean="0"/>
          </a:p>
          <a:p>
            <a:pPr>
              <a:buAutoNum type="arabicPeriod"/>
            </a:pPr>
            <a:endParaRPr lang="en-US" dirty="0"/>
          </a:p>
          <a:p>
            <a:pPr marL="0" indent="0">
              <a:buNone/>
            </a:pPr>
            <a:r>
              <a:rPr lang="en-US" b="1" dirty="0" err="1" smtClean="0"/>
              <a:t>Subcriteria</a:t>
            </a:r>
            <a:r>
              <a:rPr lang="en-US" b="1" dirty="0" smtClean="0"/>
              <a:t> </a:t>
            </a:r>
            <a:r>
              <a:rPr lang="en-US" b="1" dirty="0" err="1" smtClean="0"/>
              <a:t>Kans</a:t>
            </a:r>
            <a:r>
              <a:rPr lang="en-US" b="1" dirty="0" smtClean="0"/>
              <a:t>- </a:t>
            </a:r>
            <a:r>
              <a:rPr lang="en-US" b="1" dirty="0" err="1" smtClean="0"/>
              <a:t>en</a:t>
            </a:r>
            <a:r>
              <a:rPr lang="en-US" b="1" dirty="0" smtClean="0"/>
              <a:t> </a:t>
            </a:r>
            <a:r>
              <a:rPr lang="en-US" b="1" dirty="0" err="1" smtClean="0"/>
              <a:t>Risicomanagement</a:t>
            </a:r>
            <a:endParaRPr lang="en-US" b="1" dirty="0" smtClean="0"/>
          </a:p>
          <a:p>
            <a:pPr marL="0" indent="0">
              <a:buNone/>
            </a:pPr>
            <a:r>
              <a:rPr lang="en-US" dirty="0" smtClean="0"/>
              <a:t>1.1 </a:t>
            </a:r>
            <a:r>
              <a:rPr lang="en-US" dirty="0" err="1" smtClean="0"/>
              <a:t>Risicobeheersing</a:t>
            </a:r>
            <a:r>
              <a:rPr lang="en-US" dirty="0" smtClean="0"/>
              <a:t> end-of-life </a:t>
            </a:r>
            <a:r>
              <a:rPr lang="en-US" dirty="0" err="1" smtClean="0"/>
              <a:t>en</a:t>
            </a:r>
            <a:r>
              <a:rPr lang="en-US" dirty="0" smtClean="0"/>
              <a:t>/of end-of-service </a:t>
            </a:r>
          </a:p>
          <a:p>
            <a:pPr marL="0" indent="0">
              <a:buNone/>
            </a:pPr>
            <a:r>
              <a:rPr lang="en-US" dirty="0" smtClean="0"/>
              <a:t>1.2 </a:t>
            </a:r>
            <a:r>
              <a:rPr lang="en-US" dirty="0" err="1" smtClean="0"/>
              <a:t>Risicobeheersing</a:t>
            </a:r>
            <a:r>
              <a:rPr lang="en-US" dirty="0" smtClean="0"/>
              <a:t> </a:t>
            </a:r>
            <a:r>
              <a:rPr lang="en-US" dirty="0" err="1" smtClean="0"/>
              <a:t>integratie</a:t>
            </a:r>
            <a:r>
              <a:rPr lang="en-US" dirty="0" smtClean="0"/>
              <a:t> </a:t>
            </a:r>
            <a:r>
              <a:rPr lang="en-US" dirty="0" err="1" smtClean="0"/>
              <a:t>tunneltechnische</a:t>
            </a:r>
            <a:r>
              <a:rPr lang="en-US" dirty="0" smtClean="0"/>
              <a:t> </a:t>
            </a:r>
            <a:r>
              <a:rPr lang="en-US" dirty="0" err="1" smtClean="0"/>
              <a:t>installaties</a:t>
            </a:r>
            <a:endParaRPr lang="en-US" dirty="0" smtClean="0"/>
          </a:p>
          <a:p>
            <a:pPr marL="0" indent="0">
              <a:buNone/>
            </a:pPr>
            <a:r>
              <a:rPr lang="en-US" dirty="0" smtClean="0"/>
              <a:t>1.3 </a:t>
            </a:r>
            <a:r>
              <a:rPr lang="en-US" dirty="0" err="1" smtClean="0"/>
              <a:t>Financiele</a:t>
            </a:r>
            <a:r>
              <a:rPr lang="en-US" dirty="0" smtClean="0"/>
              <a:t> </a:t>
            </a:r>
            <a:r>
              <a:rPr lang="en-US" dirty="0" err="1" smtClean="0"/>
              <a:t>beheersing</a:t>
            </a:r>
            <a:r>
              <a:rPr lang="en-US" dirty="0" smtClean="0"/>
              <a:t> </a:t>
            </a:r>
            <a:r>
              <a:rPr lang="en-US" dirty="0" err="1" smtClean="0"/>
              <a:t>fase</a:t>
            </a:r>
            <a:r>
              <a:rPr lang="en-US" dirty="0" smtClean="0"/>
              <a:t> 1 </a:t>
            </a:r>
            <a:r>
              <a:rPr lang="en-US" dirty="0" err="1" smtClean="0"/>
              <a:t>en</a:t>
            </a:r>
            <a:r>
              <a:rPr lang="en-US" dirty="0" smtClean="0"/>
              <a:t> 2</a:t>
            </a:r>
          </a:p>
          <a:p>
            <a:pPr marL="0" indent="0">
              <a:buNone/>
            </a:pPr>
            <a:r>
              <a:rPr lang="en-US" dirty="0" smtClean="0"/>
              <a:t>1.4 </a:t>
            </a:r>
            <a:r>
              <a:rPr lang="en-US" dirty="0" err="1" smtClean="0"/>
              <a:t>Samenwerking</a:t>
            </a:r>
            <a:endParaRPr lang="en-US" dirty="0" smtClean="0"/>
          </a:p>
          <a:p>
            <a:pPr marL="0" indent="0">
              <a:buNone/>
            </a:pPr>
            <a:endParaRPr lang="en-US" dirty="0"/>
          </a:p>
          <a:p>
            <a:pPr marL="0" indent="0">
              <a:buNone/>
            </a:pPr>
            <a:endParaRPr lang="nl-NL" dirty="0"/>
          </a:p>
        </p:txBody>
      </p:sp>
      <p:sp>
        <p:nvSpPr>
          <p:cNvPr id="4" name="Titel 2"/>
          <p:cNvSpPr txBox="1">
            <a:spLocks/>
          </p:cNvSpPr>
          <p:nvPr/>
        </p:nvSpPr>
        <p:spPr bwMode="auto">
          <a:xfrm>
            <a:off x="1992551" y="372143"/>
            <a:ext cx="8402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rtl="0" eaLnBrk="1" fontAlgn="base" hangingPunct="1">
              <a:spcBef>
                <a:spcPct val="0"/>
              </a:spcBef>
              <a:spcAft>
                <a:spcPct val="0"/>
              </a:spcAft>
              <a:defRPr sz="2600" baseline="0">
                <a:solidFill>
                  <a:srgbClr val="007BC7"/>
                </a:solidFill>
                <a:latin typeface="+mj-lt"/>
                <a:ea typeface="+mj-ea"/>
                <a:cs typeface="+mj-cs"/>
              </a:defRPr>
            </a:lvl1pPr>
            <a:lvl2pPr algn="l" rtl="0" eaLnBrk="1" fontAlgn="base" hangingPunct="1">
              <a:spcBef>
                <a:spcPct val="0"/>
              </a:spcBef>
              <a:spcAft>
                <a:spcPct val="0"/>
              </a:spcAft>
              <a:defRPr sz="2600">
                <a:solidFill>
                  <a:srgbClr val="E17000"/>
                </a:solidFill>
                <a:latin typeface="Verdana" pitchFamily="34" charset="0"/>
              </a:defRPr>
            </a:lvl2pPr>
            <a:lvl3pPr algn="l" rtl="0" eaLnBrk="1" fontAlgn="base" hangingPunct="1">
              <a:spcBef>
                <a:spcPct val="0"/>
              </a:spcBef>
              <a:spcAft>
                <a:spcPct val="0"/>
              </a:spcAft>
              <a:defRPr sz="2600">
                <a:solidFill>
                  <a:srgbClr val="E17000"/>
                </a:solidFill>
                <a:latin typeface="Verdana" pitchFamily="34" charset="0"/>
              </a:defRPr>
            </a:lvl3pPr>
            <a:lvl4pPr algn="l" rtl="0" eaLnBrk="1" fontAlgn="base" hangingPunct="1">
              <a:spcBef>
                <a:spcPct val="0"/>
              </a:spcBef>
              <a:spcAft>
                <a:spcPct val="0"/>
              </a:spcAft>
              <a:defRPr sz="2600">
                <a:solidFill>
                  <a:srgbClr val="E17000"/>
                </a:solidFill>
                <a:latin typeface="Verdana" pitchFamily="34" charset="0"/>
              </a:defRPr>
            </a:lvl4pPr>
            <a:lvl5pPr algn="l" rtl="0" eaLnBrk="1" fontAlgn="base" hangingPunct="1">
              <a:spcBef>
                <a:spcPct val="0"/>
              </a:spcBef>
              <a:spcAft>
                <a:spcPct val="0"/>
              </a:spcAft>
              <a:defRPr sz="2600">
                <a:solidFill>
                  <a:srgbClr val="E17000"/>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r>
              <a:rPr lang="nl-NL" kern="0" dirty="0"/>
              <a:t>Aanbesteding </a:t>
            </a:r>
            <a:r>
              <a:rPr lang="nl-NL" kern="0" dirty="0" smtClean="0"/>
              <a:t>– 5			EMVI-BPKV</a:t>
            </a:r>
            <a:endParaRPr lang="nl-NL" kern="0" dirty="0"/>
          </a:p>
        </p:txBody>
      </p:sp>
      <p:sp>
        <p:nvSpPr>
          <p:cNvPr id="6" name="Tijdelijke aanduiding voor voettekst 1"/>
          <p:cNvSpPr txBox="1">
            <a:spLocks/>
          </p:cNvSpPr>
          <p:nvPr/>
        </p:nvSpPr>
        <p:spPr bwMode="auto">
          <a:xfrm>
            <a:off x="7978776" y="6460491"/>
            <a:ext cx="2416175"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25"/>
              </a:spcBef>
              <a:buFont typeface="Arial" panose="020B0604020202020204" pitchFamily="34" charset="0"/>
              <a:buChar char="•"/>
              <a:defRPr>
                <a:solidFill>
                  <a:srgbClr val="000000"/>
                </a:solidFill>
                <a:latin typeface="Verdana" panose="020B0604030504040204" pitchFamily="34" charset="0"/>
              </a:defRPr>
            </a:lvl1pPr>
            <a:lvl2pPr marL="741363" indent="-284163" eaLnBrk="0" hangingPunct="0">
              <a:spcBef>
                <a:spcPts val="425"/>
              </a:spcBef>
              <a:buFont typeface="Verdana" panose="020B0604030504040204" pitchFamily="34" charset="0"/>
              <a:buChar char="–"/>
              <a:defRPr>
                <a:solidFill>
                  <a:srgbClr val="000000"/>
                </a:solidFill>
                <a:latin typeface="Verdana" panose="020B0604030504040204" pitchFamily="34" charset="0"/>
              </a:defRPr>
            </a:lvl2pPr>
            <a:lvl3pPr marL="965200" indent="-342900" eaLnBrk="0" hangingPunct="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eaLnBrk="0" hangingPunct="0">
              <a:spcBef>
                <a:spcPct val="5000"/>
              </a:spcBef>
              <a:buFont typeface="Verdana" panose="020B0604030504040204" pitchFamily="34" charset="0"/>
              <a:defRPr sz="2200">
                <a:solidFill>
                  <a:srgbClr val="000000"/>
                </a:solidFill>
                <a:latin typeface="Verdana" panose="020B0604030504040204" pitchFamily="34" charset="0"/>
              </a:defRPr>
            </a:lvl4pPr>
            <a:lvl5pPr marL="1631950" indent="-285750" eaLnBrk="0" hangingPunct="0">
              <a:spcBef>
                <a:spcPts val="425"/>
              </a:spcBef>
              <a:buFont typeface="Verdana" panose="020B0604030504040204" pitchFamily="34" charset="0"/>
              <a:buChar char="–"/>
              <a:defRPr>
                <a:solidFill>
                  <a:srgbClr val="000000"/>
                </a:solidFill>
                <a:latin typeface="Verdana" panose="020B0604030504040204" pitchFamily="34" charset="0"/>
              </a:defRPr>
            </a:lvl5pPr>
            <a:lvl6pPr marL="20891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5463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0035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4607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eaLnBrk="1" hangingPunct="1">
              <a:spcBef>
                <a:spcPct val="0"/>
              </a:spcBef>
              <a:buFontTx/>
              <a:buNone/>
            </a:pPr>
            <a:r>
              <a:rPr lang="nl-NL" altLang="nl-NL" sz="1000" dirty="0" err="1">
                <a:solidFill>
                  <a:schemeClr val="tx1"/>
                </a:solidFill>
              </a:rPr>
              <a:t>VenR</a:t>
            </a:r>
            <a:r>
              <a:rPr lang="nl-NL" altLang="nl-NL" sz="1000" dirty="0">
                <a:solidFill>
                  <a:schemeClr val="tx1"/>
                </a:solidFill>
              </a:rPr>
              <a:t> project A73 tunnels</a:t>
            </a:r>
          </a:p>
        </p:txBody>
      </p:sp>
    </p:spTree>
    <p:extLst>
      <p:ext uri="{BB962C8B-B14F-4D97-AF65-F5344CB8AC3E}">
        <p14:creationId xmlns:p14="http://schemas.microsoft.com/office/powerpoint/2010/main" val="393635169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a:xfrm>
            <a:off x="1319739" y="1582982"/>
            <a:ext cx="11203200" cy="4140000"/>
          </a:xfrm>
        </p:spPr>
        <p:txBody>
          <a:bodyPr/>
          <a:lstStyle/>
          <a:p>
            <a:pPr marL="0" indent="0">
              <a:buNone/>
            </a:pPr>
            <a:r>
              <a:rPr lang="en-US" b="1" dirty="0" err="1" smtClean="0"/>
              <a:t>Subcriteria</a:t>
            </a:r>
            <a:r>
              <a:rPr lang="en-US" b="1" dirty="0" smtClean="0"/>
              <a:t> </a:t>
            </a:r>
            <a:r>
              <a:rPr lang="en-US" b="1" dirty="0" err="1" smtClean="0"/>
              <a:t>Duurzaamheid</a:t>
            </a:r>
            <a:endParaRPr lang="en-US" b="1" dirty="0" smtClean="0"/>
          </a:p>
          <a:p>
            <a:pPr marL="0" indent="0">
              <a:buNone/>
            </a:pPr>
            <a:r>
              <a:rPr lang="en-US" dirty="0" smtClean="0"/>
              <a:t>2.1 Zo </a:t>
            </a:r>
            <a:r>
              <a:rPr lang="en-US" dirty="0" err="1" smtClean="0"/>
              <a:t>laag</a:t>
            </a:r>
            <a:r>
              <a:rPr lang="en-US" dirty="0" smtClean="0"/>
              <a:t> </a:t>
            </a:r>
            <a:r>
              <a:rPr lang="en-US" dirty="0" err="1" smtClean="0"/>
              <a:t>mogelijk</a:t>
            </a:r>
            <a:r>
              <a:rPr lang="en-US" dirty="0" smtClean="0"/>
              <a:t> </a:t>
            </a:r>
            <a:r>
              <a:rPr lang="en-US" dirty="0" err="1" smtClean="0"/>
              <a:t>energieverbruik</a:t>
            </a:r>
            <a:endParaRPr lang="en-US" dirty="0" smtClean="0"/>
          </a:p>
          <a:p>
            <a:pPr marL="0" indent="0">
              <a:buNone/>
            </a:pPr>
            <a:r>
              <a:rPr lang="en-US" dirty="0" smtClean="0"/>
              <a:t>2.2 </a:t>
            </a:r>
            <a:r>
              <a:rPr lang="en-US" dirty="0" err="1" smtClean="0"/>
              <a:t>Milieukostenwaardering</a:t>
            </a:r>
            <a:endParaRPr lang="en-US" dirty="0" smtClean="0"/>
          </a:p>
          <a:p>
            <a:pPr marL="0" indent="0">
              <a:buNone/>
            </a:pPr>
            <a:endParaRPr lang="en-US" dirty="0"/>
          </a:p>
          <a:p>
            <a:pPr marL="0" indent="0">
              <a:buNone/>
            </a:pPr>
            <a:r>
              <a:rPr lang="en-US" dirty="0" err="1" smtClean="0"/>
              <a:t>Inschrijving</a:t>
            </a:r>
            <a:r>
              <a:rPr lang="en-US" dirty="0" smtClean="0"/>
              <a:t> met de </a:t>
            </a:r>
            <a:r>
              <a:rPr lang="en-US" dirty="0" err="1" smtClean="0"/>
              <a:t>beste</a:t>
            </a:r>
            <a:r>
              <a:rPr lang="en-US" dirty="0" smtClean="0"/>
              <a:t> </a:t>
            </a:r>
            <a:r>
              <a:rPr lang="en-US" dirty="0" err="1" smtClean="0"/>
              <a:t>prijs</a:t>
            </a:r>
            <a:r>
              <a:rPr lang="en-US" dirty="0" smtClean="0"/>
              <a:t> – </a:t>
            </a:r>
            <a:r>
              <a:rPr lang="en-US" dirty="0" err="1" smtClean="0"/>
              <a:t>kwaliteitverhouding</a:t>
            </a:r>
            <a:r>
              <a:rPr lang="en-US" dirty="0" smtClean="0"/>
              <a:t> </a:t>
            </a:r>
            <a:r>
              <a:rPr lang="en-US" dirty="0" err="1" smtClean="0"/>
              <a:t>bepaald</a:t>
            </a:r>
            <a:r>
              <a:rPr lang="en-US" dirty="0" smtClean="0"/>
              <a:t> op basis van </a:t>
            </a:r>
            <a:r>
              <a:rPr lang="en-US" dirty="0" err="1" smtClean="0"/>
              <a:t>laagste</a:t>
            </a:r>
            <a:r>
              <a:rPr lang="en-US" dirty="0" smtClean="0"/>
              <a:t> </a:t>
            </a:r>
            <a:r>
              <a:rPr lang="en-US" dirty="0" err="1" smtClean="0"/>
              <a:t>fictieve</a:t>
            </a:r>
            <a:r>
              <a:rPr lang="en-US" dirty="0" smtClean="0"/>
              <a:t> </a:t>
            </a:r>
            <a:r>
              <a:rPr lang="en-US" dirty="0" err="1" smtClean="0"/>
              <a:t>inschrijvingssom</a:t>
            </a:r>
            <a:r>
              <a:rPr lang="en-US" dirty="0" smtClean="0"/>
              <a:t>.</a:t>
            </a:r>
          </a:p>
          <a:p>
            <a:pPr marL="0" indent="0">
              <a:buNone/>
            </a:pPr>
            <a:endParaRPr lang="en-US" dirty="0"/>
          </a:p>
          <a:p>
            <a:pPr marL="0" indent="0">
              <a:buNone/>
            </a:pPr>
            <a:r>
              <a:rPr lang="en-US" dirty="0" err="1" smtClean="0"/>
              <a:t>Laagste</a:t>
            </a:r>
            <a:r>
              <a:rPr lang="en-US" dirty="0" smtClean="0"/>
              <a:t> </a:t>
            </a:r>
            <a:r>
              <a:rPr lang="en-US" dirty="0" err="1" smtClean="0"/>
              <a:t>fictieve</a:t>
            </a:r>
            <a:r>
              <a:rPr lang="en-US" dirty="0" smtClean="0"/>
              <a:t> </a:t>
            </a:r>
            <a:r>
              <a:rPr lang="en-US" dirty="0" err="1" smtClean="0"/>
              <a:t>inschrijvingssom</a:t>
            </a:r>
            <a:r>
              <a:rPr lang="en-US" dirty="0" smtClean="0"/>
              <a:t> = </a:t>
            </a:r>
            <a:r>
              <a:rPr lang="en-US" dirty="0" err="1" smtClean="0"/>
              <a:t>Inschrijvingssom</a:t>
            </a:r>
            <a:r>
              <a:rPr lang="en-US" dirty="0" smtClean="0"/>
              <a:t> + </a:t>
            </a:r>
            <a:r>
              <a:rPr lang="en-US" dirty="0" err="1" smtClean="0"/>
              <a:t>Milieukostenwaardering</a:t>
            </a:r>
            <a:r>
              <a:rPr lang="en-US" dirty="0" smtClean="0"/>
              <a:t> – </a:t>
            </a:r>
            <a:r>
              <a:rPr lang="en-US" dirty="0" err="1" smtClean="0"/>
              <a:t>Totale</a:t>
            </a:r>
            <a:r>
              <a:rPr lang="en-US" dirty="0" smtClean="0"/>
              <a:t> </a:t>
            </a:r>
            <a:r>
              <a:rPr lang="en-US" dirty="0" err="1" smtClean="0"/>
              <a:t>kwaliteitswaarde</a:t>
            </a:r>
            <a:r>
              <a:rPr lang="en-US" dirty="0"/>
              <a:t>.</a:t>
            </a:r>
          </a:p>
        </p:txBody>
      </p:sp>
      <p:sp>
        <p:nvSpPr>
          <p:cNvPr id="5" name="Titel 2"/>
          <p:cNvSpPr txBox="1">
            <a:spLocks/>
          </p:cNvSpPr>
          <p:nvPr/>
        </p:nvSpPr>
        <p:spPr bwMode="auto">
          <a:xfrm>
            <a:off x="1876330" y="372143"/>
            <a:ext cx="8402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rtl="0" eaLnBrk="1" fontAlgn="base" hangingPunct="1">
              <a:spcBef>
                <a:spcPct val="0"/>
              </a:spcBef>
              <a:spcAft>
                <a:spcPct val="0"/>
              </a:spcAft>
              <a:defRPr sz="2600" baseline="0">
                <a:solidFill>
                  <a:srgbClr val="007BC7"/>
                </a:solidFill>
                <a:latin typeface="+mj-lt"/>
                <a:ea typeface="+mj-ea"/>
                <a:cs typeface="+mj-cs"/>
              </a:defRPr>
            </a:lvl1pPr>
            <a:lvl2pPr algn="l" rtl="0" eaLnBrk="1" fontAlgn="base" hangingPunct="1">
              <a:spcBef>
                <a:spcPct val="0"/>
              </a:spcBef>
              <a:spcAft>
                <a:spcPct val="0"/>
              </a:spcAft>
              <a:defRPr sz="2600">
                <a:solidFill>
                  <a:srgbClr val="E17000"/>
                </a:solidFill>
                <a:latin typeface="Verdana" pitchFamily="34" charset="0"/>
              </a:defRPr>
            </a:lvl2pPr>
            <a:lvl3pPr algn="l" rtl="0" eaLnBrk="1" fontAlgn="base" hangingPunct="1">
              <a:spcBef>
                <a:spcPct val="0"/>
              </a:spcBef>
              <a:spcAft>
                <a:spcPct val="0"/>
              </a:spcAft>
              <a:defRPr sz="2600">
                <a:solidFill>
                  <a:srgbClr val="E17000"/>
                </a:solidFill>
                <a:latin typeface="Verdana" pitchFamily="34" charset="0"/>
              </a:defRPr>
            </a:lvl3pPr>
            <a:lvl4pPr algn="l" rtl="0" eaLnBrk="1" fontAlgn="base" hangingPunct="1">
              <a:spcBef>
                <a:spcPct val="0"/>
              </a:spcBef>
              <a:spcAft>
                <a:spcPct val="0"/>
              </a:spcAft>
              <a:defRPr sz="2600">
                <a:solidFill>
                  <a:srgbClr val="E17000"/>
                </a:solidFill>
                <a:latin typeface="Verdana" pitchFamily="34" charset="0"/>
              </a:defRPr>
            </a:lvl4pPr>
            <a:lvl5pPr algn="l" rtl="0" eaLnBrk="1" fontAlgn="base" hangingPunct="1">
              <a:spcBef>
                <a:spcPct val="0"/>
              </a:spcBef>
              <a:spcAft>
                <a:spcPct val="0"/>
              </a:spcAft>
              <a:defRPr sz="2600">
                <a:solidFill>
                  <a:srgbClr val="E17000"/>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r>
              <a:rPr lang="nl-NL" kern="0" dirty="0"/>
              <a:t>Aanbesteding </a:t>
            </a:r>
            <a:r>
              <a:rPr lang="nl-NL" kern="0" dirty="0" smtClean="0"/>
              <a:t>– 6			EMVI-BPKV</a:t>
            </a:r>
            <a:endParaRPr lang="nl-NL" kern="0" dirty="0"/>
          </a:p>
        </p:txBody>
      </p:sp>
    </p:spTree>
    <p:extLst>
      <p:ext uri="{BB962C8B-B14F-4D97-AF65-F5344CB8AC3E}">
        <p14:creationId xmlns:p14="http://schemas.microsoft.com/office/powerpoint/2010/main" val="273043666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2"/>
          <p:cNvSpPr txBox="1">
            <a:spLocks/>
          </p:cNvSpPr>
          <p:nvPr/>
        </p:nvSpPr>
        <p:spPr bwMode="auto">
          <a:xfrm>
            <a:off x="1992551" y="317758"/>
            <a:ext cx="8402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rtl="0" eaLnBrk="1" fontAlgn="base" hangingPunct="1">
              <a:spcBef>
                <a:spcPct val="0"/>
              </a:spcBef>
              <a:spcAft>
                <a:spcPct val="0"/>
              </a:spcAft>
              <a:defRPr sz="2600" baseline="0">
                <a:solidFill>
                  <a:srgbClr val="007BC7"/>
                </a:solidFill>
                <a:latin typeface="+mj-lt"/>
                <a:ea typeface="+mj-ea"/>
                <a:cs typeface="+mj-cs"/>
              </a:defRPr>
            </a:lvl1pPr>
            <a:lvl2pPr algn="l" rtl="0" eaLnBrk="1" fontAlgn="base" hangingPunct="1">
              <a:spcBef>
                <a:spcPct val="0"/>
              </a:spcBef>
              <a:spcAft>
                <a:spcPct val="0"/>
              </a:spcAft>
              <a:defRPr sz="2600">
                <a:solidFill>
                  <a:srgbClr val="E17000"/>
                </a:solidFill>
                <a:latin typeface="Verdana" pitchFamily="34" charset="0"/>
              </a:defRPr>
            </a:lvl2pPr>
            <a:lvl3pPr algn="l" rtl="0" eaLnBrk="1" fontAlgn="base" hangingPunct="1">
              <a:spcBef>
                <a:spcPct val="0"/>
              </a:spcBef>
              <a:spcAft>
                <a:spcPct val="0"/>
              </a:spcAft>
              <a:defRPr sz="2600">
                <a:solidFill>
                  <a:srgbClr val="E17000"/>
                </a:solidFill>
                <a:latin typeface="Verdana" pitchFamily="34" charset="0"/>
              </a:defRPr>
            </a:lvl3pPr>
            <a:lvl4pPr algn="l" rtl="0" eaLnBrk="1" fontAlgn="base" hangingPunct="1">
              <a:spcBef>
                <a:spcPct val="0"/>
              </a:spcBef>
              <a:spcAft>
                <a:spcPct val="0"/>
              </a:spcAft>
              <a:defRPr sz="2600">
                <a:solidFill>
                  <a:srgbClr val="E17000"/>
                </a:solidFill>
                <a:latin typeface="Verdana" pitchFamily="34" charset="0"/>
              </a:defRPr>
            </a:lvl4pPr>
            <a:lvl5pPr algn="l" rtl="0" eaLnBrk="1" fontAlgn="base" hangingPunct="1">
              <a:spcBef>
                <a:spcPct val="0"/>
              </a:spcBef>
              <a:spcAft>
                <a:spcPct val="0"/>
              </a:spcAft>
              <a:defRPr sz="2600">
                <a:solidFill>
                  <a:srgbClr val="E17000"/>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r>
              <a:rPr lang="nl-NL" kern="0" dirty="0"/>
              <a:t>Aanbesteding </a:t>
            </a:r>
            <a:r>
              <a:rPr lang="nl-NL" kern="0" dirty="0" smtClean="0"/>
              <a:t>– 7			Planning</a:t>
            </a:r>
            <a:endParaRPr lang="nl-NL" kern="0" dirty="0"/>
          </a:p>
        </p:txBody>
      </p:sp>
      <p:sp>
        <p:nvSpPr>
          <p:cNvPr id="7" name="Tijdelijke aanduiding voor voettekst 1"/>
          <p:cNvSpPr txBox="1">
            <a:spLocks/>
          </p:cNvSpPr>
          <p:nvPr/>
        </p:nvSpPr>
        <p:spPr bwMode="auto">
          <a:xfrm>
            <a:off x="7978776" y="6460491"/>
            <a:ext cx="2416175"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25"/>
              </a:spcBef>
              <a:buFont typeface="Arial" panose="020B0604020202020204" pitchFamily="34" charset="0"/>
              <a:buChar char="•"/>
              <a:defRPr>
                <a:solidFill>
                  <a:srgbClr val="000000"/>
                </a:solidFill>
                <a:latin typeface="Verdana" panose="020B0604030504040204" pitchFamily="34" charset="0"/>
              </a:defRPr>
            </a:lvl1pPr>
            <a:lvl2pPr marL="741363" indent="-284163" eaLnBrk="0" hangingPunct="0">
              <a:spcBef>
                <a:spcPts val="425"/>
              </a:spcBef>
              <a:buFont typeface="Verdana" panose="020B0604030504040204" pitchFamily="34" charset="0"/>
              <a:buChar char="–"/>
              <a:defRPr>
                <a:solidFill>
                  <a:srgbClr val="000000"/>
                </a:solidFill>
                <a:latin typeface="Verdana" panose="020B0604030504040204" pitchFamily="34" charset="0"/>
              </a:defRPr>
            </a:lvl2pPr>
            <a:lvl3pPr marL="965200" indent="-342900" eaLnBrk="0" hangingPunct="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eaLnBrk="0" hangingPunct="0">
              <a:spcBef>
                <a:spcPct val="5000"/>
              </a:spcBef>
              <a:buFont typeface="Verdana" panose="020B0604030504040204" pitchFamily="34" charset="0"/>
              <a:defRPr sz="2200">
                <a:solidFill>
                  <a:srgbClr val="000000"/>
                </a:solidFill>
                <a:latin typeface="Verdana" panose="020B0604030504040204" pitchFamily="34" charset="0"/>
              </a:defRPr>
            </a:lvl4pPr>
            <a:lvl5pPr marL="1631950" indent="-285750" eaLnBrk="0" hangingPunct="0">
              <a:spcBef>
                <a:spcPts val="425"/>
              </a:spcBef>
              <a:buFont typeface="Verdana" panose="020B0604030504040204" pitchFamily="34" charset="0"/>
              <a:buChar char="–"/>
              <a:defRPr>
                <a:solidFill>
                  <a:srgbClr val="000000"/>
                </a:solidFill>
                <a:latin typeface="Verdana" panose="020B0604030504040204" pitchFamily="34" charset="0"/>
              </a:defRPr>
            </a:lvl5pPr>
            <a:lvl6pPr marL="20891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5463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0035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4607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eaLnBrk="1" hangingPunct="1">
              <a:spcBef>
                <a:spcPct val="0"/>
              </a:spcBef>
              <a:buFontTx/>
              <a:buNone/>
            </a:pPr>
            <a:r>
              <a:rPr lang="nl-NL" altLang="nl-NL" sz="1000" dirty="0" err="1">
                <a:solidFill>
                  <a:schemeClr val="tx1"/>
                </a:solidFill>
              </a:rPr>
              <a:t>VenR</a:t>
            </a:r>
            <a:r>
              <a:rPr lang="nl-NL" altLang="nl-NL" sz="1000" dirty="0">
                <a:solidFill>
                  <a:schemeClr val="tx1"/>
                </a:solidFill>
              </a:rPr>
              <a:t> project A73 tunnels</a:t>
            </a:r>
          </a:p>
        </p:txBody>
      </p:sp>
      <p:graphicFrame>
        <p:nvGraphicFramePr>
          <p:cNvPr id="2" name="Tabel 1"/>
          <p:cNvGraphicFramePr>
            <a:graphicFrameLocks noGrp="1"/>
          </p:cNvGraphicFramePr>
          <p:nvPr>
            <p:extLst>
              <p:ext uri="{D42A27DB-BD31-4B8C-83A1-F6EECF244321}">
                <p14:modId xmlns:p14="http://schemas.microsoft.com/office/powerpoint/2010/main" val="297975141"/>
              </p:ext>
            </p:extLst>
          </p:nvPr>
        </p:nvGraphicFramePr>
        <p:xfrm>
          <a:off x="1286636" y="1648143"/>
          <a:ext cx="8233560" cy="4079240"/>
        </p:xfrm>
        <a:graphic>
          <a:graphicData uri="http://schemas.openxmlformats.org/drawingml/2006/table">
            <a:tbl>
              <a:tblPr firstRow="1" bandRow="1">
                <a:tableStyleId>{5C22544A-7EE6-4342-B048-85BDC9FD1C3A}</a:tableStyleId>
              </a:tblPr>
              <a:tblGrid>
                <a:gridCol w="5872197">
                  <a:extLst>
                    <a:ext uri="{9D8B030D-6E8A-4147-A177-3AD203B41FA5}">
                      <a16:colId xmlns:a16="http://schemas.microsoft.com/office/drawing/2014/main" val="1769329818"/>
                    </a:ext>
                  </a:extLst>
                </a:gridCol>
                <a:gridCol w="2361363">
                  <a:extLst>
                    <a:ext uri="{9D8B030D-6E8A-4147-A177-3AD203B41FA5}">
                      <a16:colId xmlns:a16="http://schemas.microsoft.com/office/drawing/2014/main" val="2179487433"/>
                    </a:ext>
                  </a:extLst>
                </a:gridCol>
              </a:tblGrid>
              <a:tr h="370840">
                <a:tc>
                  <a:txBody>
                    <a:bodyPr/>
                    <a:lstStyle/>
                    <a:p>
                      <a:r>
                        <a:rPr lang="en-US" dirty="0" err="1" smtClean="0"/>
                        <a:t>Activiteit</a:t>
                      </a:r>
                      <a:endParaRPr lang="nl-NL" dirty="0"/>
                    </a:p>
                  </a:txBody>
                  <a:tcPr/>
                </a:tc>
                <a:tc>
                  <a:txBody>
                    <a:bodyPr/>
                    <a:lstStyle/>
                    <a:p>
                      <a:r>
                        <a:rPr lang="en-US" dirty="0" smtClean="0"/>
                        <a:t>Datum</a:t>
                      </a:r>
                      <a:endParaRPr lang="nl-NL" dirty="0"/>
                    </a:p>
                  </a:txBody>
                  <a:tcPr/>
                </a:tc>
                <a:extLst>
                  <a:ext uri="{0D108BD9-81ED-4DB2-BD59-A6C34878D82A}">
                    <a16:rowId xmlns:a16="http://schemas.microsoft.com/office/drawing/2014/main" val="3732106050"/>
                  </a:ext>
                </a:extLst>
              </a:tr>
              <a:tr h="370840">
                <a:tc>
                  <a:txBody>
                    <a:bodyPr/>
                    <a:lstStyle/>
                    <a:p>
                      <a:r>
                        <a:rPr lang="en-US" dirty="0" err="1" smtClean="0"/>
                        <a:t>Uiterste</a:t>
                      </a:r>
                      <a:r>
                        <a:rPr lang="en-US" dirty="0" smtClean="0"/>
                        <a:t> datum </a:t>
                      </a:r>
                      <a:r>
                        <a:rPr lang="en-US" dirty="0" err="1" smtClean="0"/>
                        <a:t>aanvragen</a:t>
                      </a:r>
                      <a:r>
                        <a:rPr lang="en-US" baseline="0" dirty="0" smtClean="0"/>
                        <a:t> </a:t>
                      </a:r>
                      <a:r>
                        <a:rPr lang="en-US" baseline="0" dirty="0" err="1" smtClean="0"/>
                        <a:t>inlichtingen</a:t>
                      </a:r>
                      <a:endParaRPr lang="nl-NL" dirty="0"/>
                    </a:p>
                  </a:txBody>
                  <a:tcPr/>
                </a:tc>
                <a:tc>
                  <a:txBody>
                    <a:bodyPr/>
                    <a:lstStyle/>
                    <a:p>
                      <a:r>
                        <a:rPr lang="en-US" dirty="0" smtClean="0"/>
                        <a:t>12 </a:t>
                      </a:r>
                      <a:r>
                        <a:rPr lang="en-US" dirty="0" err="1" smtClean="0"/>
                        <a:t>april</a:t>
                      </a:r>
                      <a:r>
                        <a:rPr lang="en-US" dirty="0" smtClean="0"/>
                        <a:t> 2021</a:t>
                      </a:r>
                      <a:endParaRPr lang="nl-NL" dirty="0"/>
                    </a:p>
                  </a:txBody>
                  <a:tcPr/>
                </a:tc>
                <a:extLst>
                  <a:ext uri="{0D108BD9-81ED-4DB2-BD59-A6C34878D82A}">
                    <a16:rowId xmlns:a16="http://schemas.microsoft.com/office/drawing/2014/main" val="3016234651"/>
                  </a:ext>
                </a:extLst>
              </a:tr>
              <a:tr h="370840">
                <a:tc>
                  <a:txBody>
                    <a:bodyPr/>
                    <a:lstStyle/>
                    <a:p>
                      <a:r>
                        <a:rPr lang="en-US" dirty="0" err="1" smtClean="0"/>
                        <a:t>Uiterste</a:t>
                      </a:r>
                      <a:r>
                        <a:rPr lang="en-US" dirty="0" smtClean="0"/>
                        <a:t> datum </a:t>
                      </a:r>
                      <a:r>
                        <a:rPr lang="en-US" dirty="0" err="1" smtClean="0"/>
                        <a:t>indienen</a:t>
                      </a:r>
                      <a:r>
                        <a:rPr lang="en-US" dirty="0" smtClean="0"/>
                        <a:t> </a:t>
                      </a:r>
                      <a:r>
                        <a:rPr lang="en-US" dirty="0" err="1" smtClean="0"/>
                        <a:t>verzoek</a:t>
                      </a:r>
                      <a:r>
                        <a:rPr lang="en-US" dirty="0" smtClean="0"/>
                        <a:t> tot </a:t>
                      </a:r>
                      <a:r>
                        <a:rPr lang="en-US" dirty="0" err="1" smtClean="0"/>
                        <a:t>deelneming</a:t>
                      </a:r>
                      <a:endParaRPr lang="nl-NL" dirty="0"/>
                    </a:p>
                  </a:txBody>
                  <a:tcPr/>
                </a:tc>
                <a:tc>
                  <a:txBody>
                    <a:bodyPr/>
                    <a:lstStyle/>
                    <a:p>
                      <a:r>
                        <a:rPr lang="en-US" dirty="0" smtClean="0"/>
                        <a:t>26 </a:t>
                      </a:r>
                      <a:r>
                        <a:rPr lang="en-US" dirty="0" err="1" smtClean="0"/>
                        <a:t>april</a:t>
                      </a:r>
                      <a:r>
                        <a:rPr lang="en-US" dirty="0" smtClean="0"/>
                        <a:t> 2021</a:t>
                      </a:r>
                      <a:endParaRPr lang="nl-NL" dirty="0"/>
                    </a:p>
                  </a:txBody>
                  <a:tcPr/>
                </a:tc>
                <a:extLst>
                  <a:ext uri="{0D108BD9-81ED-4DB2-BD59-A6C34878D82A}">
                    <a16:rowId xmlns:a16="http://schemas.microsoft.com/office/drawing/2014/main" val="2866307434"/>
                  </a:ext>
                </a:extLst>
              </a:tr>
              <a:tr h="370840">
                <a:tc>
                  <a:txBody>
                    <a:bodyPr/>
                    <a:lstStyle/>
                    <a:p>
                      <a:r>
                        <a:rPr lang="en-US" dirty="0" err="1" smtClean="0"/>
                        <a:t>Verzenden</a:t>
                      </a:r>
                      <a:r>
                        <a:rPr lang="en-US" dirty="0" smtClean="0"/>
                        <a:t> </a:t>
                      </a:r>
                      <a:r>
                        <a:rPr lang="en-US" dirty="0" err="1" smtClean="0"/>
                        <a:t>mededeling</a:t>
                      </a:r>
                      <a:r>
                        <a:rPr lang="en-US" dirty="0" smtClean="0"/>
                        <a:t> </a:t>
                      </a:r>
                      <a:r>
                        <a:rPr lang="en-US" dirty="0" err="1" smtClean="0"/>
                        <a:t>selectiebeslissing</a:t>
                      </a:r>
                      <a:endParaRPr lang="nl-NL" dirty="0"/>
                    </a:p>
                  </a:txBody>
                  <a:tcPr/>
                </a:tc>
                <a:tc>
                  <a:txBody>
                    <a:bodyPr/>
                    <a:lstStyle/>
                    <a:p>
                      <a:r>
                        <a:rPr lang="en-US" dirty="0" smtClean="0"/>
                        <a:t>14 </a:t>
                      </a:r>
                      <a:r>
                        <a:rPr lang="en-US" dirty="0" err="1" smtClean="0"/>
                        <a:t>mei</a:t>
                      </a:r>
                      <a:r>
                        <a:rPr lang="en-US" dirty="0" smtClean="0"/>
                        <a:t> 2021</a:t>
                      </a:r>
                      <a:endParaRPr lang="nl-NL" dirty="0"/>
                    </a:p>
                  </a:txBody>
                  <a:tcPr/>
                </a:tc>
                <a:extLst>
                  <a:ext uri="{0D108BD9-81ED-4DB2-BD59-A6C34878D82A}">
                    <a16:rowId xmlns:a16="http://schemas.microsoft.com/office/drawing/2014/main" val="3376360484"/>
                  </a:ext>
                </a:extLst>
              </a:tr>
              <a:tr h="370840">
                <a:tc>
                  <a:txBody>
                    <a:bodyPr/>
                    <a:lstStyle/>
                    <a:p>
                      <a:r>
                        <a:rPr lang="en-US" dirty="0" err="1" smtClean="0"/>
                        <a:t>Inlichtingenbijeenkomst</a:t>
                      </a:r>
                      <a:r>
                        <a:rPr lang="en-US" dirty="0" smtClean="0"/>
                        <a:t> 1e </a:t>
                      </a:r>
                      <a:r>
                        <a:rPr lang="en-US" dirty="0" err="1" smtClean="0"/>
                        <a:t>dialoogfase</a:t>
                      </a:r>
                      <a:endParaRPr lang="nl-NL" dirty="0"/>
                    </a:p>
                  </a:txBody>
                  <a:tcPr/>
                </a:tc>
                <a:tc>
                  <a:txBody>
                    <a:bodyPr/>
                    <a:lstStyle/>
                    <a:p>
                      <a:r>
                        <a:rPr lang="en-US" dirty="0" smtClean="0"/>
                        <a:t>31 </a:t>
                      </a:r>
                      <a:r>
                        <a:rPr lang="en-US" dirty="0" err="1" smtClean="0"/>
                        <a:t>mei</a:t>
                      </a:r>
                      <a:r>
                        <a:rPr lang="en-US" dirty="0" smtClean="0"/>
                        <a:t> 2021</a:t>
                      </a:r>
                      <a:endParaRPr lang="nl-NL" dirty="0"/>
                    </a:p>
                  </a:txBody>
                  <a:tcPr/>
                </a:tc>
                <a:extLst>
                  <a:ext uri="{0D108BD9-81ED-4DB2-BD59-A6C34878D82A}">
                    <a16:rowId xmlns:a16="http://schemas.microsoft.com/office/drawing/2014/main" val="3461479707"/>
                  </a:ext>
                </a:extLst>
              </a:tr>
              <a:tr h="370840">
                <a:tc>
                  <a:txBody>
                    <a:bodyPr/>
                    <a:lstStyle/>
                    <a:p>
                      <a:r>
                        <a:rPr lang="en-US" dirty="0" err="1" smtClean="0"/>
                        <a:t>Uiterste</a:t>
                      </a:r>
                      <a:r>
                        <a:rPr lang="en-US" dirty="0" smtClean="0"/>
                        <a:t> datum </a:t>
                      </a:r>
                      <a:r>
                        <a:rPr lang="en-US" dirty="0" err="1" smtClean="0"/>
                        <a:t>indienen</a:t>
                      </a:r>
                      <a:r>
                        <a:rPr lang="en-US" dirty="0" smtClean="0"/>
                        <a:t> </a:t>
                      </a:r>
                      <a:r>
                        <a:rPr lang="en-US" dirty="0" err="1" smtClean="0"/>
                        <a:t>trechteringproduct</a:t>
                      </a:r>
                      <a:endParaRPr lang="nl-NL" dirty="0"/>
                    </a:p>
                  </a:txBody>
                  <a:tcPr/>
                </a:tc>
                <a:tc>
                  <a:txBody>
                    <a:bodyPr/>
                    <a:lstStyle/>
                    <a:p>
                      <a:r>
                        <a:rPr lang="en-US" dirty="0" smtClean="0"/>
                        <a:t>21 </a:t>
                      </a:r>
                      <a:r>
                        <a:rPr lang="en-US" dirty="0" err="1" smtClean="0"/>
                        <a:t>juni</a:t>
                      </a:r>
                      <a:r>
                        <a:rPr lang="en-US" dirty="0" smtClean="0"/>
                        <a:t> 2021</a:t>
                      </a:r>
                      <a:endParaRPr lang="nl-NL" dirty="0"/>
                    </a:p>
                  </a:txBody>
                  <a:tcPr/>
                </a:tc>
                <a:extLst>
                  <a:ext uri="{0D108BD9-81ED-4DB2-BD59-A6C34878D82A}">
                    <a16:rowId xmlns:a16="http://schemas.microsoft.com/office/drawing/2014/main" val="200465579"/>
                  </a:ext>
                </a:extLst>
              </a:tr>
              <a:tr h="370840">
                <a:tc>
                  <a:txBody>
                    <a:bodyPr/>
                    <a:lstStyle/>
                    <a:p>
                      <a:r>
                        <a:rPr lang="en-US" dirty="0" err="1" smtClean="0"/>
                        <a:t>Verzenden</a:t>
                      </a:r>
                      <a:r>
                        <a:rPr lang="en-US" dirty="0" smtClean="0"/>
                        <a:t> </a:t>
                      </a:r>
                      <a:r>
                        <a:rPr lang="en-US" dirty="0" err="1" smtClean="0"/>
                        <a:t>mededeling</a:t>
                      </a:r>
                      <a:r>
                        <a:rPr lang="en-US" dirty="0" smtClean="0"/>
                        <a:t> </a:t>
                      </a:r>
                      <a:r>
                        <a:rPr lang="en-US" dirty="0" err="1" smtClean="0"/>
                        <a:t>trechteringbeslissing</a:t>
                      </a:r>
                      <a:endParaRPr lang="nl-NL" dirty="0"/>
                    </a:p>
                  </a:txBody>
                  <a:tcPr/>
                </a:tc>
                <a:tc>
                  <a:txBody>
                    <a:bodyPr/>
                    <a:lstStyle/>
                    <a:p>
                      <a:r>
                        <a:rPr lang="en-US" dirty="0" smtClean="0"/>
                        <a:t>9 </a:t>
                      </a:r>
                      <a:r>
                        <a:rPr lang="en-US" dirty="0" err="1" smtClean="0"/>
                        <a:t>juli</a:t>
                      </a:r>
                      <a:r>
                        <a:rPr lang="en-US" dirty="0" smtClean="0"/>
                        <a:t> 2021</a:t>
                      </a:r>
                      <a:endParaRPr lang="nl-NL" dirty="0"/>
                    </a:p>
                  </a:txBody>
                  <a:tcPr/>
                </a:tc>
                <a:extLst>
                  <a:ext uri="{0D108BD9-81ED-4DB2-BD59-A6C34878D82A}">
                    <a16:rowId xmlns:a16="http://schemas.microsoft.com/office/drawing/2014/main" val="1124997862"/>
                  </a:ext>
                </a:extLst>
              </a:tr>
              <a:tr h="370840">
                <a:tc>
                  <a:txBody>
                    <a:bodyPr/>
                    <a:lstStyle/>
                    <a:p>
                      <a:r>
                        <a:rPr lang="en-US" smtClean="0"/>
                        <a:t>Start 2e dialoogfase</a:t>
                      </a:r>
                      <a:endParaRPr lang="nl-NL" dirty="0"/>
                    </a:p>
                  </a:txBody>
                  <a:tcPr/>
                </a:tc>
                <a:tc>
                  <a:txBody>
                    <a:bodyPr/>
                    <a:lstStyle/>
                    <a:p>
                      <a:r>
                        <a:rPr lang="en-US" dirty="0" smtClean="0"/>
                        <a:t>23 </a:t>
                      </a:r>
                      <a:r>
                        <a:rPr lang="en-US" dirty="0" err="1" smtClean="0"/>
                        <a:t>juli</a:t>
                      </a:r>
                      <a:r>
                        <a:rPr lang="en-US" dirty="0" smtClean="0"/>
                        <a:t> 2021</a:t>
                      </a:r>
                      <a:endParaRPr lang="nl-NL" dirty="0"/>
                    </a:p>
                  </a:txBody>
                  <a:tcPr/>
                </a:tc>
                <a:extLst>
                  <a:ext uri="{0D108BD9-81ED-4DB2-BD59-A6C34878D82A}">
                    <a16:rowId xmlns:a16="http://schemas.microsoft.com/office/drawing/2014/main" val="2155565198"/>
                  </a:ext>
                </a:extLst>
              </a:tr>
              <a:tr h="370840">
                <a:tc>
                  <a:txBody>
                    <a:bodyPr/>
                    <a:lstStyle/>
                    <a:p>
                      <a:r>
                        <a:rPr lang="en-US" dirty="0" err="1" smtClean="0"/>
                        <a:t>Uiterste</a:t>
                      </a:r>
                      <a:r>
                        <a:rPr lang="en-US" baseline="0" dirty="0" smtClean="0"/>
                        <a:t> datum </a:t>
                      </a:r>
                      <a:r>
                        <a:rPr lang="en-US" baseline="0" dirty="0" err="1" smtClean="0"/>
                        <a:t>indienen</a:t>
                      </a:r>
                      <a:r>
                        <a:rPr lang="en-US" baseline="0" dirty="0" smtClean="0"/>
                        <a:t> </a:t>
                      </a:r>
                      <a:r>
                        <a:rPr lang="en-US" baseline="0" dirty="0" err="1" smtClean="0"/>
                        <a:t>inschrijving</a:t>
                      </a:r>
                      <a:endParaRPr lang="nl-NL" dirty="0"/>
                    </a:p>
                  </a:txBody>
                  <a:tcPr/>
                </a:tc>
                <a:tc>
                  <a:txBody>
                    <a:bodyPr/>
                    <a:lstStyle/>
                    <a:p>
                      <a:r>
                        <a:rPr lang="en-US" dirty="0" smtClean="0"/>
                        <a:t>5 </a:t>
                      </a:r>
                      <a:r>
                        <a:rPr lang="en-US" dirty="0" err="1" smtClean="0"/>
                        <a:t>november</a:t>
                      </a:r>
                      <a:r>
                        <a:rPr lang="en-US" dirty="0" smtClean="0"/>
                        <a:t> 2021</a:t>
                      </a:r>
                      <a:endParaRPr lang="nl-NL" dirty="0"/>
                    </a:p>
                  </a:txBody>
                  <a:tcPr/>
                </a:tc>
                <a:extLst>
                  <a:ext uri="{0D108BD9-81ED-4DB2-BD59-A6C34878D82A}">
                    <a16:rowId xmlns:a16="http://schemas.microsoft.com/office/drawing/2014/main" val="1025840872"/>
                  </a:ext>
                </a:extLst>
              </a:tr>
              <a:tr h="370840">
                <a:tc>
                  <a:txBody>
                    <a:bodyPr/>
                    <a:lstStyle/>
                    <a:p>
                      <a:r>
                        <a:rPr lang="en-US" dirty="0" err="1" smtClean="0"/>
                        <a:t>Gunningsbeslissing</a:t>
                      </a:r>
                      <a:endParaRPr lang="nl-NL" dirty="0"/>
                    </a:p>
                  </a:txBody>
                  <a:tcPr/>
                </a:tc>
                <a:tc>
                  <a:txBody>
                    <a:bodyPr/>
                    <a:lstStyle/>
                    <a:p>
                      <a:r>
                        <a:rPr lang="en-US" dirty="0" smtClean="0"/>
                        <a:t>10 </a:t>
                      </a:r>
                      <a:r>
                        <a:rPr lang="en-US" dirty="0" err="1" smtClean="0"/>
                        <a:t>december</a:t>
                      </a:r>
                      <a:r>
                        <a:rPr lang="en-US" dirty="0" smtClean="0"/>
                        <a:t> 2021</a:t>
                      </a:r>
                      <a:endParaRPr lang="nl-NL" dirty="0"/>
                    </a:p>
                  </a:txBody>
                  <a:tcPr/>
                </a:tc>
                <a:extLst>
                  <a:ext uri="{0D108BD9-81ED-4DB2-BD59-A6C34878D82A}">
                    <a16:rowId xmlns:a16="http://schemas.microsoft.com/office/drawing/2014/main" val="1162750515"/>
                  </a:ext>
                </a:extLst>
              </a:tr>
              <a:tr h="370840">
                <a:tc>
                  <a:txBody>
                    <a:bodyPr/>
                    <a:lstStyle/>
                    <a:p>
                      <a:r>
                        <a:rPr lang="en-US" dirty="0" err="1" smtClean="0"/>
                        <a:t>Opdrachtverlening</a:t>
                      </a:r>
                      <a:endParaRPr lang="nl-NL" dirty="0"/>
                    </a:p>
                  </a:txBody>
                  <a:tcPr/>
                </a:tc>
                <a:tc>
                  <a:txBody>
                    <a:bodyPr/>
                    <a:lstStyle/>
                    <a:p>
                      <a:r>
                        <a:rPr lang="en-US" dirty="0" smtClean="0"/>
                        <a:t>31 </a:t>
                      </a:r>
                      <a:r>
                        <a:rPr lang="en-US" dirty="0" err="1" smtClean="0"/>
                        <a:t>januari</a:t>
                      </a:r>
                      <a:r>
                        <a:rPr lang="en-US" dirty="0" smtClean="0"/>
                        <a:t> 2022</a:t>
                      </a:r>
                      <a:endParaRPr lang="nl-NL" dirty="0"/>
                    </a:p>
                  </a:txBody>
                  <a:tcPr/>
                </a:tc>
                <a:extLst>
                  <a:ext uri="{0D108BD9-81ED-4DB2-BD59-A6C34878D82A}">
                    <a16:rowId xmlns:a16="http://schemas.microsoft.com/office/drawing/2014/main" val="3180977874"/>
                  </a:ext>
                </a:extLst>
              </a:tr>
            </a:tbl>
          </a:graphicData>
        </a:graphic>
      </p:graphicFrame>
    </p:spTree>
    <p:extLst>
      <p:ext uri="{BB962C8B-B14F-4D97-AF65-F5344CB8AC3E}">
        <p14:creationId xmlns:p14="http://schemas.microsoft.com/office/powerpoint/2010/main" val="340413741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a:spLocks noGrp="1" noChangeArrowheads="1"/>
          </p:cNvSpPr>
          <p:nvPr>
            <p:ph idx="1"/>
          </p:nvPr>
        </p:nvSpPr>
        <p:spPr>
          <a:xfrm>
            <a:off x="1290828" y="1580772"/>
            <a:ext cx="9799493" cy="4380321"/>
          </a:xfrm>
        </p:spPr>
        <p:txBody>
          <a:bodyPr/>
          <a:lstStyle/>
          <a:p>
            <a:pPr>
              <a:buFontTx/>
              <a:buNone/>
              <a:defRPr/>
            </a:pPr>
            <a:r>
              <a:rPr lang="nl-NL" altLang="nl-NL" dirty="0" smtClean="0"/>
              <a:t>Met betrekking tot het indienen van de inschrijving:</a:t>
            </a:r>
          </a:p>
          <a:p>
            <a:pPr>
              <a:buFontTx/>
              <a:buNone/>
              <a:defRPr/>
            </a:pPr>
            <a:endParaRPr lang="nl-NL" altLang="nl-NL" dirty="0" smtClean="0"/>
          </a:p>
          <a:p>
            <a:pPr>
              <a:buFont typeface="Arial" charset="0"/>
              <a:buChar char="•"/>
              <a:defRPr/>
            </a:pPr>
            <a:r>
              <a:rPr lang="nl-NL" dirty="0" smtClean="0">
                <a:solidFill>
                  <a:schemeClr val="tx1"/>
                </a:solidFill>
              </a:rPr>
              <a:t>De </a:t>
            </a:r>
            <a:r>
              <a:rPr lang="nl-NL" dirty="0">
                <a:solidFill>
                  <a:schemeClr val="tx1"/>
                </a:solidFill>
              </a:rPr>
              <a:t>bij Inschrijving te verstrekken documenten </a:t>
            </a:r>
            <a:r>
              <a:rPr lang="nl-NL" dirty="0" smtClean="0">
                <a:solidFill>
                  <a:schemeClr val="tx1"/>
                </a:solidFill>
              </a:rPr>
              <a:t>waarbij expliciet gevraagd wordt om ondertekening, dienen </a:t>
            </a:r>
            <a:r>
              <a:rPr lang="nl-NL" dirty="0">
                <a:solidFill>
                  <a:schemeClr val="tx1"/>
                </a:solidFill>
              </a:rPr>
              <a:t>digitaal te zijn ondertekend door een </a:t>
            </a:r>
            <a:r>
              <a:rPr lang="nl-NL" u="sng" dirty="0">
                <a:solidFill>
                  <a:schemeClr val="tx1"/>
                </a:solidFill>
              </a:rPr>
              <a:t>bevoegd vertegenwoordiger</a:t>
            </a:r>
            <a:r>
              <a:rPr lang="nl-NL" dirty="0">
                <a:solidFill>
                  <a:schemeClr val="tx1"/>
                </a:solidFill>
              </a:rPr>
              <a:t> van de </a:t>
            </a:r>
            <a:r>
              <a:rPr lang="nl-NL" dirty="0" smtClean="0">
                <a:solidFill>
                  <a:schemeClr val="tx1"/>
                </a:solidFill>
              </a:rPr>
              <a:t>Inschrijver.</a:t>
            </a:r>
          </a:p>
          <a:p>
            <a:pPr>
              <a:buFont typeface="Arial" charset="0"/>
              <a:buChar char="•"/>
              <a:defRPr/>
            </a:pPr>
            <a:endParaRPr lang="nl-NL" dirty="0" smtClean="0">
              <a:solidFill>
                <a:schemeClr val="tx1"/>
              </a:solidFill>
            </a:endParaRPr>
          </a:p>
          <a:p>
            <a:pPr>
              <a:buFont typeface="Arial" charset="0"/>
              <a:buChar char="•"/>
              <a:defRPr/>
            </a:pPr>
            <a:r>
              <a:rPr lang="nl-NL" dirty="0"/>
              <a:t>Met nadruk wordt er op gewezen dat een Inschrijving door middel van </a:t>
            </a:r>
            <a:r>
              <a:rPr lang="nl-NL" dirty="0" err="1"/>
              <a:t>TenderNed</a:t>
            </a:r>
            <a:r>
              <a:rPr lang="nl-NL" dirty="0"/>
              <a:t> </a:t>
            </a:r>
            <a:r>
              <a:rPr lang="nl-NL" u="sng" dirty="0"/>
              <a:t>uitsluitend digitaal</a:t>
            </a:r>
            <a:r>
              <a:rPr lang="nl-NL" dirty="0"/>
              <a:t> moet worden ingediend </a:t>
            </a:r>
            <a:r>
              <a:rPr lang="nl-NL" dirty="0" smtClean="0"/>
              <a:t>en </a:t>
            </a:r>
            <a:r>
              <a:rPr lang="nl-NL" dirty="0"/>
              <a:t>de documenten </a:t>
            </a:r>
            <a:r>
              <a:rPr lang="nl-NL" dirty="0" smtClean="0"/>
              <a:t>ondertekend </a:t>
            </a:r>
            <a:r>
              <a:rPr lang="nl-NL" dirty="0"/>
              <a:t>door middel van een </a:t>
            </a:r>
            <a:r>
              <a:rPr lang="nl-NL" u="sng" dirty="0"/>
              <a:t>gekwalificeerde elektronische handtekening met beveiligingsniveau IV</a:t>
            </a:r>
            <a:r>
              <a:rPr lang="nl-NL" dirty="0"/>
              <a:t> (</a:t>
            </a:r>
            <a:r>
              <a:rPr lang="nl-NL" dirty="0" err="1"/>
              <a:t>PKIoverheid</a:t>
            </a:r>
            <a:r>
              <a:rPr lang="nl-NL" dirty="0"/>
              <a:t> certificaat of EU </a:t>
            </a:r>
            <a:r>
              <a:rPr lang="nl-NL" dirty="0" err="1"/>
              <a:t>Qualified</a:t>
            </a:r>
            <a:r>
              <a:rPr lang="nl-NL" dirty="0"/>
              <a:t> certificaat). </a:t>
            </a:r>
          </a:p>
          <a:p>
            <a:pPr>
              <a:buFont typeface="Arial" charset="0"/>
              <a:buChar char="•"/>
              <a:defRPr/>
            </a:pPr>
            <a:endParaRPr lang="en-US" dirty="0"/>
          </a:p>
          <a:p>
            <a:pPr>
              <a:buFont typeface="Arial" charset="0"/>
              <a:buChar char="•"/>
              <a:defRPr/>
            </a:pPr>
            <a:r>
              <a:rPr lang="en-US" dirty="0"/>
              <a:t>Het </a:t>
            </a:r>
            <a:r>
              <a:rPr lang="en-US" dirty="0" err="1"/>
              <a:t>Handelingskader</a:t>
            </a:r>
            <a:r>
              <a:rPr lang="en-US" dirty="0"/>
              <a:t> Corona is van </a:t>
            </a:r>
            <a:r>
              <a:rPr lang="en-US" dirty="0" err="1"/>
              <a:t>toepassing</a:t>
            </a:r>
            <a:r>
              <a:rPr lang="en-US" dirty="0"/>
              <a:t>. </a:t>
            </a:r>
            <a:r>
              <a:rPr lang="en-US" dirty="0" err="1"/>
              <a:t>Inschrijver</a:t>
            </a:r>
            <a:r>
              <a:rPr lang="en-US" dirty="0"/>
              <a:t> </a:t>
            </a:r>
            <a:r>
              <a:rPr lang="en-US" dirty="0" err="1"/>
              <a:t>moet</a:t>
            </a:r>
            <a:r>
              <a:rPr lang="en-US" dirty="0"/>
              <a:t> </a:t>
            </a:r>
            <a:r>
              <a:rPr lang="en-US" dirty="0" err="1"/>
              <a:t>rekening</a:t>
            </a:r>
            <a:r>
              <a:rPr lang="en-US" dirty="0"/>
              <a:t> </a:t>
            </a:r>
            <a:r>
              <a:rPr lang="en-US" dirty="0" err="1"/>
              <a:t>houden</a:t>
            </a:r>
            <a:r>
              <a:rPr lang="en-US" dirty="0"/>
              <a:t> met </a:t>
            </a:r>
            <a:r>
              <a:rPr lang="en-US" dirty="0" err="1"/>
              <a:t>maatregelen</a:t>
            </a:r>
            <a:r>
              <a:rPr lang="en-US" dirty="0"/>
              <a:t> die </a:t>
            </a:r>
            <a:r>
              <a:rPr lang="en-US" dirty="0" err="1"/>
              <a:t>gelden</a:t>
            </a:r>
            <a:r>
              <a:rPr lang="en-US" dirty="0"/>
              <a:t> op het moment van </a:t>
            </a:r>
            <a:r>
              <a:rPr lang="en-US" dirty="0" err="1"/>
              <a:t>Inschrijving</a:t>
            </a:r>
            <a:r>
              <a:rPr lang="en-US" dirty="0"/>
              <a:t>.</a:t>
            </a:r>
            <a:endParaRPr lang="nl-NL" dirty="0"/>
          </a:p>
          <a:p>
            <a:pPr>
              <a:buFont typeface="Arial" charset="0"/>
              <a:buChar char="•"/>
              <a:defRPr/>
            </a:pPr>
            <a:endParaRPr lang="nl-NL" dirty="0" smtClean="0"/>
          </a:p>
          <a:p>
            <a:pPr marL="0" indent="0">
              <a:buNone/>
              <a:defRPr/>
            </a:pPr>
            <a:r>
              <a:rPr lang="nl-NL" altLang="nl-NL" dirty="0" smtClean="0"/>
              <a:t/>
            </a:r>
            <a:br>
              <a:rPr lang="nl-NL" altLang="nl-NL" dirty="0" smtClean="0"/>
            </a:br>
            <a:endParaRPr lang="nl-NL" altLang="nl-NL" dirty="0" smtClean="0"/>
          </a:p>
          <a:p>
            <a:pPr marL="0" indent="0">
              <a:buNone/>
              <a:defRPr/>
            </a:pPr>
            <a:endParaRPr lang="nl-NL" altLang="nl-NL" dirty="0" smtClean="0"/>
          </a:p>
        </p:txBody>
      </p:sp>
      <p:sp>
        <p:nvSpPr>
          <p:cNvPr id="5" name="Titel 2"/>
          <p:cNvSpPr txBox="1">
            <a:spLocks/>
          </p:cNvSpPr>
          <p:nvPr/>
        </p:nvSpPr>
        <p:spPr bwMode="auto">
          <a:xfrm>
            <a:off x="1989375" y="403315"/>
            <a:ext cx="8402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algn="l" rtl="0" eaLnBrk="1" fontAlgn="base" hangingPunct="1">
              <a:spcBef>
                <a:spcPct val="0"/>
              </a:spcBef>
              <a:spcAft>
                <a:spcPct val="0"/>
              </a:spcAft>
              <a:defRPr sz="2600" baseline="0">
                <a:solidFill>
                  <a:srgbClr val="007BC7"/>
                </a:solidFill>
                <a:latin typeface="+mj-lt"/>
                <a:ea typeface="+mj-ea"/>
                <a:cs typeface="+mj-cs"/>
              </a:defRPr>
            </a:lvl1pPr>
            <a:lvl2pPr algn="l" rtl="0" eaLnBrk="1" fontAlgn="base" hangingPunct="1">
              <a:spcBef>
                <a:spcPct val="0"/>
              </a:spcBef>
              <a:spcAft>
                <a:spcPct val="0"/>
              </a:spcAft>
              <a:defRPr sz="2600">
                <a:solidFill>
                  <a:srgbClr val="E17000"/>
                </a:solidFill>
                <a:latin typeface="Verdana" pitchFamily="34" charset="0"/>
              </a:defRPr>
            </a:lvl2pPr>
            <a:lvl3pPr algn="l" rtl="0" eaLnBrk="1" fontAlgn="base" hangingPunct="1">
              <a:spcBef>
                <a:spcPct val="0"/>
              </a:spcBef>
              <a:spcAft>
                <a:spcPct val="0"/>
              </a:spcAft>
              <a:defRPr sz="2600">
                <a:solidFill>
                  <a:srgbClr val="E17000"/>
                </a:solidFill>
                <a:latin typeface="Verdana" pitchFamily="34" charset="0"/>
              </a:defRPr>
            </a:lvl3pPr>
            <a:lvl4pPr algn="l" rtl="0" eaLnBrk="1" fontAlgn="base" hangingPunct="1">
              <a:spcBef>
                <a:spcPct val="0"/>
              </a:spcBef>
              <a:spcAft>
                <a:spcPct val="0"/>
              </a:spcAft>
              <a:defRPr sz="2600">
                <a:solidFill>
                  <a:srgbClr val="E17000"/>
                </a:solidFill>
                <a:latin typeface="Verdana" pitchFamily="34" charset="0"/>
              </a:defRPr>
            </a:lvl4pPr>
            <a:lvl5pPr algn="l" rtl="0" eaLnBrk="1" fontAlgn="base" hangingPunct="1">
              <a:spcBef>
                <a:spcPct val="0"/>
              </a:spcBef>
              <a:spcAft>
                <a:spcPct val="0"/>
              </a:spcAft>
              <a:defRPr sz="2600">
                <a:solidFill>
                  <a:srgbClr val="E17000"/>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r>
              <a:rPr lang="nl-NL" kern="0" dirty="0"/>
              <a:t>Aanbesteding </a:t>
            </a:r>
            <a:r>
              <a:rPr lang="nl-NL" kern="0" dirty="0" smtClean="0"/>
              <a:t>– 8			Aandachtspunten</a:t>
            </a:r>
            <a:endParaRPr lang="nl-NL" kern="0" dirty="0"/>
          </a:p>
        </p:txBody>
      </p:sp>
      <p:sp>
        <p:nvSpPr>
          <p:cNvPr id="6" name="Tijdelijke aanduiding voor voettekst 1"/>
          <p:cNvSpPr txBox="1">
            <a:spLocks/>
          </p:cNvSpPr>
          <p:nvPr/>
        </p:nvSpPr>
        <p:spPr bwMode="auto">
          <a:xfrm>
            <a:off x="7978776" y="6460491"/>
            <a:ext cx="2416175"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25"/>
              </a:spcBef>
              <a:buFont typeface="Arial" panose="020B0604020202020204" pitchFamily="34" charset="0"/>
              <a:buChar char="•"/>
              <a:defRPr>
                <a:solidFill>
                  <a:srgbClr val="000000"/>
                </a:solidFill>
                <a:latin typeface="Verdana" panose="020B0604030504040204" pitchFamily="34" charset="0"/>
              </a:defRPr>
            </a:lvl1pPr>
            <a:lvl2pPr marL="741363" indent="-284163" eaLnBrk="0" hangingPunct="0">
              <a:spcBef>
                <a:spcPts val="425"/>
              </a:spcBef>
              <a:buFont typeface="Verdana" panose="020B0604030504040204" pitchFamily="34" charset="0"/>
              <a:buChar char="–"/>
              <a:defRPr>
                <a:solidFill>
                  <a:srgbClr val="000000"/>
                </a:solidFill>
                <a:latin typeface="Verdana" panose="020B0604030504040204" pitchFamily="34" charset="0"/>
              </a:defRPr>
            </a:lvl2pPr>
            <a:lvl3pPr marL="965200" indent="-342900" eaLnBrk="0" hangingPunct="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eaLnBrk="0" hangingPunct="0">
              <a:spcBef>
                <a:spcPct val="5000"/>
              </a:spcBef>
              <a:buFont typeface="Verdana" panose="020B0604030504040204" pitchFamily="34" charset="0"/>
              <a:defRPr sz="2200">
                <a:solidFill>
                  <a:srgbClr val="000000"/>
                </a:solidFill>
                <a:latin typeface="Verdana" panose="020B0604030504040204" pitchFamily="34" charset="0"/>
              </a:defRPr>
            </a:lvl4pPr>
            <a:lvl5pPr marL="1631950" indent="-285750" eaLnBrk="0" hangingPunct="0">
              <a:spcBef>
                <a:spcPts val="425"/>
              </a:spcBef>
              <a:buFont typeface="Verdana" panose="020B0604030504040204" pitchFamily="34" charset="0"/>
              <a:buChar char="–"/>
              <a:defRPr>
                <a:solidFill>
                  <a:srgbClr val="000000"/>
                </a:solidFill>
                <a:latin typeface="Verdana" panose="020B0604030504040204" pitchFamily="34" charset="0"/>
              </a:defRPr>
            </a:lvl5pPr>
            <a:lvl6pPr marL="20891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5463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0035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4607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eaLnBrk="1" hangingPunct="1">
              <a:spcBef>
                <a:spcPct val="0"/>
              </a:spcBef>
              <a:buFontTx/>
              <a:buNone/>
            </a:pPr>
            <a:r>
              <a:rPr lang="nl-NL" altLang="nl-NL" sz="1000" dirty="0" err="1">
                <a:solidFill>
                  <a:schemeClr val="tx1"/>
                </a:solidFill>
              </a:rPr>
              <a:t>VenR</a:t>
            </a:r>
            <a:r>
              <a:rPr lang="nl-NL" altLang="nl-NL" sz="1000" dirty="0">
                <a:solidFill>
                  <a:schemeClr val="tx1"/>
                </a:solidFill>
              </a:rPr>
              <a:t> project A73 tunnels</a:t>
            </a:r>
          </a:p>
        </p:txBody>
      </p:sp>
    </p:spTree>
    <p:extLst>
      <p:ext uri="{BB962C8B-B14F-4D97-AF65-F5344CB8AC3E}">
        <p14:creationId xmlns:p14="http://schemas.microsoft.com/office/powerpoint/2010/main" val="2959577207"/>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Tijdelijke aanduiding voor inhoud 6"/>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3589339" y="1319214"/>
            <a:ext cx="4987925" cy="4987925"/>
          </a:xfrm>
        </p:spPr>
      </p:pic>
      <p:sp>
        <p:nvSpPr>
          <p:cNvPr id="3" name="Tijdelijke aanduiding voor voettekst 1"/>
          <p:cNvSpPr txBox="1">
            <a:spLocks/>
          </p:cNvSpPr>
          <p:nvPr/>
        </p:nvSpPr>
        <p:spPr bwMode="auto">
          <a:xfrm>
            <a:off x="7978776" y="6460491"/>
            <a:ext cx="2416175"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25"/>
              </a:spcBef>
              <a:buFont typeface="Arial" panose="020B0604020202020204" pitchFamily="34" charset="0"/>
              <a:buChar char="•"/>
              <a:defRPr>
                <a:solidFill>
                  <a:srgbClr val="000000"/>
                </a:solidFill>
                <a:latin typeface="Verdana" panose="020B0604030504040204" pitchFamily="34" charset="0"/>
              </a:defRPr>
            </a:lvl1pPr>
            <a:lvl2pPr marL="741363" indent="-284163" eaLnBrk="0" hangingPunct="0">
              <a:spcBef>
                <a:spcPts val="425"/>
              </a:spcBef>
              <a:buFont typeface="Verdana" panose="020B0604030504040204" pitchFamily="34" charset="0"/>
              <a:buChar char="–"/>
              <a:defRPr>
                <a:solidFill>
                  <a:srgbClr val="000000"/>
                </a:solidFill>
                <a:latin typeface="Verdana" panose="020B0604030504040204" pitchFamily="34" charset="0"/>
              </a:defRPr>
            </a:lvl2pPr>
            <a:lvl3pPr marL="965200" indent="-342900" eaLnBrk="0" hangingPunct="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eaLnBrk="0" hangingPunct="0">
              <a:spcBef>
                <a:spcPct val="5000"/>
              </a:spcBef>
              <a:buFont typeface="Verdana" panose="020B0604030504040204" pitchFamily="34" charset="0"/>
              <a:defRPr sz="2200">
                <a:solidFill>
                  <a:srgbClr val="000000"/>
                </a:solidFill>
                <a:latin typeface="Verdana" panose="020B0604030504040204" pitchFamily="34" charset="0"/>
              </a:defRPr>
            </a:lvl4pPr>
            <a:lvl5pPr marL="1631950" indent="-285750" eaLnBrk="0" hangingPunct="0">
              <a:spcBef>
                <a:spcPts val="425"/>
              </a:spcBef>
              <a:buFont typeface="Verdana" panose="020B0604030504040204" pitchFamily="34" charset="0"/>
              <a:buChar char="–"/>
              <a:defRPr>
                <a:solidFill>
                  <a:srgbClr val="000000"/>
                </a:solidFill>
                <a:latin typeface="Verdana" panose="020B0604030504040204" pitchFamily="34" charset="0"/>
              </a:defRPr>
            </a:lvl5pPr>
            <a:lvl6pPr marL="20891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5463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0035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4607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eaLnBrk="1" hangingPunct="1">
              <a:spcBef>
                <a:spcPct val="0"/>
              </a:spcBef>
              <a:buFontTx/>
              <a:buNone/>
            </a:pPr>
            <a:r>
              <a:rPr lang="nl-NL" altLang="nl-NL" sz="1000" dirty="0" err="1">
                <a:solidFill>
                  <a:schemeClr val="tx1"/>
                </a:solidFill>
              </a:rPr>
              <a:t>VenR</a:t>
            </a:r>
            <a:r>
              <a:rPr lang="nl-NL" altLang="nl-NL" sz="1000" dirty="0">
                <a:solidFill>
                  <a:schemeClr val="tx1"/>
                </a:solidFill>
              </a:rPr>
              <a:t> project A73 tunnels</a:t>
            </a:r>
          </a:p>
        </p:txBody>
      </p:sp>
    </p:spTree>
    <p:extLst>
      <p:ext uri="{BB962C8B-B14F-4D97-AF65-F5344CB8AC3E}">
        <p14:creationId xmlns:p14="http://schemas.microsoft.com/office/powerpoint/2010/main" val="29836414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el 1"/>
          <p:cNvSpPr>
            <a:spLocks noGrp="1"/>
          </p:cNvSpPr>
          <p:nvPr>
            <p:ph type="title"/>
          </p:nvPr>
        </p:nvSpPr>
        <p:spPr>
          <a:xfrm>
            <a:off x="1825625" y="319088"/>
            <a:ext cx="8402638" cy="400050"/>
          </a:xfrm>
        </p:spPr>
        <p:txBody>
          <a:bodyPr/>
          <a:lstStyle/>
          <a:p>
            <a:pPr eaLnBrk="1" hangingPunct="1"/>
            <a:r>
              <a:rPr lang="nl-NL" altLang="nl-NL" dirty="0" smtClean="0"/>
              <a:t>Projectcontext - 1</a:t>
            </a:r>
          </a:p>
        </p:txBody>
      </p:sp>
      <p:sp>
        <p:nvSpPr>
          <p:cNvPr id="19459" name="Tijdelijke aanduiding voor tekst 3"/>
          <p:cNvSpPr>
            <a:spLocks noGrp="1"/>
          </p:cNvSpPr>
          <p:nvPr>
            <p:ph type="body" sz="quarter" idx="11"/>
          </p:nvPr>
        </p:nvSpPr>
        <p:spPr>
          <a:xfrm>
            <a:off x="1825625" y="1260475"/>
            <a:ext cx="4051300" cy="4140200"/>
          </a:xfrm>
        </p:spPr>
        <p:txBody>
          <a:bodyPr/>
          <a:lstStyle/>
          <a:p>
            <a:pPr marL="0" indent="0">
              <a:buNone/>
              <a:defRPr/>
            </a:pPr>
            <a:r>
              <a:rPr lang="nl-NL" b="1" dirty="0" smtClean="0"/>
              <a:t>Ligging</a:t>
            </a:r>
            <a:endParaRPr lang="nl-NL" b="1" dirty="0"/>
          </a:p>
          <a:p>
            <a:pPr>
              <a:buFontTx/>
              <a:buChar char="-"/>
              <a:defRPr/>
            </a:pPr>
            <a:endParaRPr lang="nl-NL" sz="1400" dirty="0"/>
          </a:p>
          <a:p>
            <a:pPr marL="0" indent="0">
              <a:buNone/>
              <a:defRPr/>
            </a:pPr>
            <a:endParaRPr lang="nl-NL" altLang="nl-NL" dirty="0" smtClean="0"/>
          </a:p>
        </p:txBody>
      </p:sp>
      <p:sp>
        <p:nvSpPr>
          <p:cNvPr id="6" name="Tijdelijke aanduiding voor tekst 3"/>
          <p:cNvSpPr txBox="1">
            <a:spLocks/>
          </p:cNvSpPr>
          <p:nvPr/>
        </p:nvSpPr>
        <p:spPr bwMode="auto">
          <a:xfrm>
            <a:off x="6488113" y="1252538"/>
            <a:ext cx="4051300" cy="414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marL="342900" indent="-342900" algn="l" rtl="0" eaLnBrk="0" fontAlgn="base" hangingPunct="0">
              <a:spcBef>
                <a:spcPts val="425"/>
              </a:spcBef>
              <a:spcAft>
                <a:spcPct val="0"/>
              </a:spcAft>
              <a:buFont typeface="Arial" panose="020B0604020202020204" pitchFamily="34" charset="0"/>
              <a:buChar char="•"/>
              <a:defRPr>
                <a:solidFill>
                  <a:srgbClr val="000000"/>
                </a:solidFill>
                <a:latin typeface="+mn-lt"/>
                <a:ea typeface="+mn-ea"/>
                <a:cs typeface="+mn-cs"/>
              </a:defRPr>
            </a:lvl1pPr>
            <a:lvl2pPr marL="741363" indent="-284163" algn="l" rtl="0" eaLnBrk="0" fontAlgn="base" hangingPunct="0">
              <a:spcBef>
                <a:spcPts val="425"/>
              </a:spcBef>
              <a:spcAft>
                <a:spcPct val="0"/>
              </a:spcAft>
              <a:buFont typeface="Verdana" panose="020B0604030504040204" pitchFamily="34" charset="0"/>
              <a:buChar char="–"/>
              <a:defRPr>
                <a:solidFill>
                  <a:srgbClr val="000000"/>
                </a:solidFill>
                <a:latin typeface="+mn-lt"/>
              </a:defRPr>
            </a:lvl2pPr>
            <a:lvl3pPr marL="965200" indent="-342900" algn="l" rtl="0" eaLnBrk="0" fontAlgn="base" hangingPunct="0">
              <a:spcBef>
                <a:spcPts val="425"/>
              </a:spcBef>
              <a:spcAft>
                <a:spcPct val="0"/>
              </a:spcAft>
              <a:buFont typeface="Arial" panose="020B0604020202020204" pitchFamily="34" charset="0"/>
              <a:buChar char="•"/>
              <a:defRPr>
                <a:solidFill>
                  <a:srgbClr val="000000"/>
                </a:solidFill>
                <a:latin typeface="+mn-lt"/>
              </a:defRPr>
            </a:lvl3pPr>
            <a:lvl4pPr marL="1274763" indent="-285750" algn="l" rtl="0" eaLnBrk="0" fontAlgn="base" hangingPunct="0">
              <a:spcBef>
                <a:spcPct val="5000"/>
              </a:spcBef>
              <a:spcAft>
                <a:spcPct val="0"/>
              </a:spcAft>
              <a:buFont typeface="Verdana" pitchFamily="34" charset="0"/>
              <a:buChar char="–"/>
              <a:defRPr sz="1800">
                <a:solidFill>
                  <a:srgbClr val="000000"/>
                </a:solidFill>
                <a:latin typeface="+mn-lt"/>
              </a:defRPr>
            </a:lvl4pPr>
            <a:lvl5pPr marL="1631950" indent="-285750" algn="l" rtl="0" eaLnBrk="0" fontAlgn="base" hangingPunct="0">
              <a:spcBef>
                <a:spcPts val="425"/>
              </a:spcBef>
              <a:spcAft>
                <a:spcPct val="0"/>
              </a:spcAft>
              <a:buFont typeface="Verdana" pitchFamily="34" charset="0"/>
              <a:buChar char="»"/>
              <a:defRPr>
                <a:solidFill>
                  <a:srgbClr val="000000"/>
                </a:solidFill>
                <a:latin typeface="+mn-lt"/>
              </a:defRPr>
            </a:lvl5pPr>
            <a:lvl6pPr marL="1803400" algn="l" rtl="0" eaLnBrk="1" fontAlgn="base" hangingPunct="1">
              <a:spcBef>
                <a:spcPts val="423"/>
              </a:spcBef>
              <a:spcAft>
                <a:spcPct val="0"/>
              </a:spcAft>
              <a:buFont typeface="Verdana" pitchFamily="34" charset="0"/>
              <a:buChar char="»"/>
              <a:defRPr sz="1800" baseline="0">
                <a:solidFill>
                  <a:srgbClr val="000000"/>
                </a:solidFill>
                <a:latin typeface="+mn-lt"/>
              </a:defRPr>
            </a:lvl6pPr>
            <a:lvl7pPr marL="2260600" algn="l" rtl="0" eaLnBrk="1" fontAlgn="base" hangingPunct="1">
              <a:spcBef>
                <a:spcPct val="5000"/>
              </a:spcBef>
              <a:spcAft>
                <a:spcPct val="0"/>
              </a:spcAft>
              <a:buFont typeface="Verdana" pitchFamily="34" charset="0"/>
              <a:buChar char="»"/>
              <a:defRPr sz="2200">
                <a:solidFill>
                  <a:srgbClr val="000000"/>
                </a:solidFill>
                <a:latin typeface="+mn-lt"/>
              </a:defRPr>
            </a:lvl7pPr>
            <a:lvl8pPr marL="2717800" algn="l" rtl="0" eaLnBrk="1" fontAlgn="base" hangingPunct="1">
              <a:spcBef>
                <a:spcPct val="5000"/>
              </a:spcBef>
              <a:spcAft>
                <a:spcPct val="0"/>
              </a:spcAft>
              <a:buFont typeface="Verdana" pitchFamily="34" charset="0"/>
              <a:buChar char="»"/>
              <a:defRPr sz="2200">
                <a:solidFill>
                  <a:srgbClr val="000000"/>
                </a:solidFill>
                <a:latin typeface="+mn-lt"/>
              </a:defRPr>
            </a:lvl8pPr>
            <a:lvl9pPr marL="3175000" algn="l" rtl="0" eaLnBrk="1" fontAlgn="base" hangingPunct="1">
              <a:spcBef>
                <a:spcPct val="5000"/>
              </a:spcBef>
              <a:spcAft>
                <a:spcPct val="0"/>
              </a:spcAft>
              <a:buFont typeface="Verdana" pitchFamily="34" charset="0"/>
              <a:buChar char="»"/>
              <a:defRPr sz="2200">
                <a:solidFill>
                  <a:srgbClr val="000000"/>
                </a:solidFill>
                <a:latin typeface="+mn-lt"/>
              </a:defRPr>
            </a:lvl9pPr>
          </a:lstStyle>
          <a:p>
            <a:pPr marL="0" indent="0" eaLnBrk="1" hangingPunct="1">
              <a:spcBef>
                <a:spcPts val="423"/>
              </a:spcBef>
              <a:buNone/>
              <a:defRPr/>
            </a:pPr>
            <a:r>
              <a:rPr lang="nl-NL" b="1" kern="0" dirty="0"/>
              <a:t>Kenmerken A73 tunnels</a:t>
            </a:r>
          </a:p>
          <a:p>
            <a:pPr marL="0" indent="0" eaLnBrk="1" hangingPunct="1">
              <a:spcBef>
                <a:spcPts val="423"/>
              </a:spcBef>
              <a:buNone/>
              <a:defRPr/>
            </a:pPr>
            <a:endParaRPr lang="nl-NL" sz="1400" kern="0" dirty="0"/>
          </a:p>
          <a:p>
            <a:pPr eaLnBrk="1" hangingPunct="1">
              <a:spcBef>
                <a:spcPts val="423"/>
              </a:spcBef>
              <a:buFontTx/>
              <a:buChar char="-"/>
              <a:defRPr/>
            </a:pPr>
            <a:r>
              <a:rPr lang="nl-NL" sz="1600" kern="0" dirty="0"/>
              <a:t>Beheerder ZN, district Zuid oost</a:t>
            </a:r>
          </a:p>
          <a:p>
            <a:pPr eaLnBrk="1" hangingPunct="1">
              <a:spcBef>
                <a:spcPts val="423"/>
              </a:spcBef>
              <a:buFontTx/>
              <a:buChar char="-"/>
              <a:defRPr/>
            </a:pPr>
            <a:r>
              <a:rPr lang="nl-NL" sz="1600" kern="0" dirty="0"/>
              <a:t>Bouwjaar 2008</a:t>
            </a:r>
          </a:p>
          <a:p>
            <a:pPr eaLnBrk="1" hangingPunct="1">
              <a:spcBef>
                <a:spcPts val="423"/>
              </a:spcBef>
              <a:buFontTx/>
              <a:buChar char="-"/>
              <a:defRPr/>
            </a:pPr>
            <a:r>
              <a:rPr lang="nl-NL" sz="1600" kern="0" dirty="0"/>
              <a:t>Lengte: circa 2450 meter Roertunnel</a:t>
            </a:r>
          </a:p>
          <a:p>
            <a:pPr eaLnBrk="1" hangingPunct="1">
              <a:spcBef>
                <a:spcPts val="423"/>
              </a:spcBef>
              <a:buFontTx/>
              <a:buChar char="-"/>
              <a:defRPr/>
            </a:pPr>
            <a:r>
              <a:rPr lang="nl-NL" sz="1600" kern="0" dirty="0"/>
              <a:t>Lengte: circa 400 meter tunnel Swalmen</a:t>
            </a:r>
          </a:p>
          <a:p>
            <a:pPr eaLnBrk="1" hangingPunct="1">
              <a:spcBef>
                <a:spcPts val="423"/>
              </a:spcBef>
              <a:buFontTx/>
              <a:buChar char="-"/>
              <a:defRPr/>
            </a:pPr>
            <a:r>
              <a:rPr lang="nl-NL" sz="1600" kern="0" dirty="0"/>
              <a:t>Aantal buizen 2, geen vluchtstrook aanwezig</a:t>
            </a:r>
          </a:p>
          <a:p>
            <a:pPr eaLnBrk="1" hangingPunct="1">
              <a:spcBef>
                <a:spcPts val="423"/>
              </a:spcBef>
              <a:buFontTx/>
              <a:buChar char="-"/>
              <a:defRPr/>
            </a:pPr>
            <a:r>
              <a:rPr lang="nl-NL" sz="1600" kern="0" dirty="0"/>
              <a:t>In 2019 lokale bediening overgebracht naar VC Helmond</a:t>
            </a:r>
          </a:p>
          <a:p>
            <a:pPr eaLnBrk="1" hangingPunct="1">
              <a:defRPr/>
            </a:pPr>
            <a:endParaRPr lang="nl-NL" altLang="nl-NL" kern="0" dirty="0"/>
          </a:p>
        </p:txBody>
      </p:sp>
      <p:pic>
        <p:nvPicPr>
          <p:cNvPr id="20485" name="Afbeelding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959100" y="1344613"/>
            <a:ext cx="3221038" cy="443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jdelijke aanduiding voor voettekst 1"/>
          <p:cNvSpPr txBox="1">
            <a:spLocks/>
          </p:cNvSpPr>
          <p:nvPr/>
        </p:nvSpPr>
        <p:spPr bwMode="auto">
          <a:xfrm>
            <a:off x="7978776" y="6460491"/>
            <a:ext cx="2416175"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25"/>
              </a:spcBef>
              <a:buFont typeface="Arial" panose="020B0604020202020204" pitchFamily="34" charset="0"/>
              <a:buChar char="•"/>
              <a:defRPr>
                <a:solidFill>
                  <a:srgbClr val="000000"/>
                </a:solidFill>
                <a:latin typeface="Verdana" panose="020B0604030504040204" pitchFamily="34" charset="0"/>
              </a:defRPr>
            </a:lvl1pPr>
            <a:lvl2pPr marL="741363" indent="-284163" eaLnBrk="0" hangingPunct="0">
              <a:spcBef>
                <a:spcPts val="425"/>
              </a:spcBef>
              <a:buFont typeface="Verdana" panose="020B0604030504040204" pitchFamily="34" charset="0"/>
              <a:buChar char="–"/>
              <a:defRPr>
                <a:solidFill>
                  <a:srgbClr val="000000"/>
                </a:solidFill>
                <a:latin typeface="Verdana" panose="020B0604030504040204" pitchFamily="34" charset="0"/>
              </a:defRPr>
            </a:lvl2pPr>
            <a:lvl3pPr marL="965200" indent="-342900" eaLnBrk="0" hangingPunct="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eaLnBrk="0" hangingPunct="0">
              <a:spcBef>
                <a:spcPct val="5000"/>
              </a:spcBef>
              <a:buFont typeface="Verdana" panose="020B0604030504040204" pitchFamily="34" charset="0"/>
              <a:defRPr sz="2200">
                <a:solidFill>
                  <a:srgbClr val="000000"/>
                </a:solidFill>
                <a:latin typeface="Verdana" panose="020B0604030504040204" pitchFamily="34" charset="0"/>
              </a:defRPr>
            </a:lvl4pPr>
            <a:lvl5pPr marL="1631950" indent="-285750" eaLnBrk="0" hangingPunct="0">
              <a:spcBef>
                <a:spcPts val="425"/>
              </a:spcBef>
              <a:buFont typeface="Verdana" panose="020B0604030504040204" pitchFamily="34" charset="0"/>
              <a:buChar char="–"/>
              <a:defRPr>
                <a:solidFill>
                  <a:srgbClr val="000000"/>
                </a:solidFill>
                <a:latin typeface="Verdana" panose="020B0604030504040204" pitchFamily="34" charset="0"/>
              </a:defRPr>
            </a:lvl5pPr>
            <a:lvl6pPr marL="20891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5463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0035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4607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eaLnBrk="1" hangingPunct="1">
              <a:spcBef>
                <a:spcPct val="0"/>
              </a:spcBef>
              <a:buFontTx/>
              <a:buNone/>
            </a:pPr>
            <a:r>
              <a:rPr lang="nl-NL" altLang="nl-NL" sz="1000" dirty="0" err="1">
                <a:solidFill>
                  <a:schemeClr val="tx1"/>
                </a:solidFill>
              </a:rPr>
              <a:t>VenR</a:t>
            </a:r>
            <a:r>
              <a:rPr lang="nl-NL" altLang="nl-NL" sz="1000" dirty="0">
                <a:solidFill>
                  <a:schemeClr val="tx1"/>
                </a:solidFill>
              </a:rPr>
              <a:t> project A73 tunnels</a:t>
            </a:r>
          </a:p>
        </p:txBody>
      </p:sp>
    </p:spTree>
    <p:extLst>
      <p:ext uri="{BB962C8B-B14F-4D97-AF65-F5344CB8AC3E}">
        <p14:creationId xmlns:p14="http://schemas.microsoft.com/office/powerpoint/2010/main" val="161482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el 4"/>
          <p:cNvSpPr txBox="1">
            <a:spLocks/>
          </p:cNvSpPr>
          <p:nvPr/>
        </p:nvSpPr>
        <p:spPr>
          <a:xfrm>
            <a:off x="1774825" y="333376"/>
            <a:ext cx="8401050" cy="492125"/>
          </a:xfrm>
          <a:prstGeom prst="rect">
            <a:avLst/>
          </a:prstGeom>
        </p:spPr>
        <p:txBody>
          <a:bodyPr/>
          <a:lstStyle>
            <a:lvl1pPr algn="l" rtl="0" eaLnBrk="0" fontAlgn="base" hangingPunct="0">
              <a:spcBef>
                <a:spcPct val="0"/>
              </a:spcBef>
              <a:spcAft>
                <a:spcPct val="0"/>
              </a:spcAft>
              <a:defRPr sz="2600">
                <a:solidFill>
                  <a:schemeClr val="bg2"/>
                </a:solidFill>
                <a:latin typeface="+mj-lt"/>
                <a:ea typeface="+mj-ea"/>
                <a:cs typeface="+mj-cs"/>
              </a:defRPr>
            </a:lvl1pPr>
            <a:lvl2pPr algn="l" rtl="0" eaLnBrk="0" fontAlgn="base" hangingPunct="0">
              <a:spcBef>
                <a:spcPct val="0"/>
              </a:spcBef>
              <a:spcAft>
                <a:spcPct val="0"/>
              </a:spcAft>
              <a:defRPr sz="2600">
                <a:solidFill>
                  <a:schemeClr val="bg2"/>
                </a:solidFill>
                <a:latin typeface="Verdana" pitchFamily="34" charset="0"/>
              </a:defRPr>
            </a:lvl2pPr>
            <a:lvl3pPr algn="l" rtl="0" eaLnBrk="0" fontAlgn="base" hangingPunct="0">
              <a:spcBef>
                <a:spcPct val="0"/>
              </a:spcBef>
              <a:spcAft>
                <a:spcPct val="0"/>
              </a:spcAft>
              <a:defRPr sz="2600">
                <a:solidFill>
                  <a:schemeClr val="bg2"/>
                </a:solidFill>
                <a:latin typeface="Verdana" pitchFamily="34" charset="0"/>
              </a:defRPr>
            </a:lvl3pPr>
            <a:lvl4pPr algn="l" rtl="0" eaLnBrk="0" fontAlgn="base" hangingPunct="0">
              <a:spcBef>
                <a:spcPct val="0"/>
              </a:spcBef>
              <a:spcAft>
                <a:spcPct val="0"/>
              </a:spcAft>
              <a:defRPr sz="2600">
                <a:solidFill>
                  <a:schemeClr val="bg2"/>
                </a:solidFill>
                <a:latin typeface="Verdana" pitchFamily="34" charset="0"/>
              </a:defRPr>
            </a:lvl4pPr>
            <a:lvl5pPr algn="l" rtl="0" eaLnBrk="0" fontAlgn="base" hangingPunct="0">
              <a:spcBef>
                <a:spcPct val="0"/>
              </a:spcBef>
              <a:spcAft>
                <a:spcPct val="0"/>
              </a:spcAft>
              <a:defRPr sz="2600">
                <a:solidFill>
                  <a:schemeClr val="bg2"/>
                </a:solidFill>
                <a:latin typeface="Verdana" pitchFamily="34" charset="0"/>
              </a:defRPr>
            </a:lvl5pPr>
            <a:lvl6pPr marL="457200" algn="l" rtl="0" fontAlgn="base">
              <a:spcBef>
                <a:spcPct val="0"/>
              </a:spcBef>
              <a:spcAft>
                <a:spcPct val="0"/>
              </a:spcAft>
              <a:defRPr sz="2600">
                <a:solidFill>
                  <a:schemeClr val="bg2"/>
                </a:solidFill>
                <a:latin typeface="Verdana" pitchFamily="34" charset="0"/>
              </a:defRPr>
            </a:lvl6pPr>
            <a:lvl7pPr marL="914400" algn="l" rtl="0" fontAlgn="base">
              <a:spcBef>
                <a:spcPct val="0"/>
              </a:spcBef>
              <a:spcAft>
                <a:spcPct val="0"/>
              </a:spcAft>
              <a:defRPr sz="2600">
                <a:solidFill>
                  <a:schemeClr val="bg2"/>
                </a:solidFill>
                <a:latin typeface="Verdana" pitchFamily="34" charset="0"/>
              </a:defRPr>
            </a:lvl7pPr>
            <a:lvl8pPr marL="1371600" algn="l" rtl="0" fontAlgn="base">
              <a:spcBef>
                <a:spcPct val="0"/>
              </a:spcBef>
              <a:spcAft>
                <a:spcPct val="0"/>
              </a:spcAft>
              <a:defRPr sz="2600">
                <a:solidFill>
                  <a:schemeClr val="bg2"/>
                </a:solidFill>
                <a:latin typeface="Verdana" pitchFamily="34" charset="0"/>
              </a:defRPr>
            </a:lvl8pPr>
            <a:lvl9pPr marL="1828800" algn="l" rtl="0" fontAlgn="base">
              <a:spcBef>
                <a:spcPct val="0"/>
              </a:spcBef>
              <a:spcAft>
                <a:spcPct val="0"/>
              </a:spcAft>
              <a:defRPr sz="2600">
                <a:solidFill>
                  <a:schemeClr val="bg2"/>
                </a:solidFill>
                <a:latin typeface="Verdana" pitchFamily="34" charset="0"/>
              </a:defRPr>
            </a:lvl9pPr>
          </a:lstStyle>
          <a:p>
            <a:pPr>
              <a:defRPr/>
            </a:pPr>
            <a:endParaRPr lang="nl-NL" kern="0" dirty="0"/>
          </a:p>
        </p:txBody>
      </p:sp>
      <p:sp>
        <p:nvSpPr>
          <p:cNvPr id="4" name="Titel 1"/>
          <p:cNvSpPr txBox="1">
            <a:spLocks/>
          </p:cNvSpPr>
          <p:nvPr/>
        </p:nvSpPr>
        <p:spPr bwMode="auto">
          <a:xfrm>
            <a:off x="1833564" y="1198563"/>
            <a:ext cx="8402637"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45717" anchor="ctr">
            <a:normAutofit fontScale="97500"/>
          </a:bodyPr>
          <a:lstStyle>
            <a:lvl1pPr algn="l" rtl="0" eaLnBrk="0" fontAlgn="base" hangingPunct="0">
              <a:spcBef>
                <a:spcPct val="0"/>
              </a:spcBef>
              <a:spcAft>
                <a:spcPct val="0"/>
              </a:spcAft>
              <a:defRPr sz="2600">
                <a:solidFill>
                  <a:schemeClr val="bg2"/>
                </a:solidFill>
                <a:latin typeface="+mj-lt"/>
                <a:ea typeface="+mj-ea"/>
                <a:cs typeface="+mj-cs"/>
              </a:defRPr>
            </a:lvl1pPr>
            <a:lvl2pPr algn="l" rtl="0" eaLnBrk="0" fontAlgn="base" hangingPunct="0">
              <a:spcBef>
                <a:spcPct val="0"/>
              </a:spcBef>
              <a:spcAft>
                <a:spcPct val="0"/>
              </a:spcAft>
              <a:defRPr sz="2600">
                <a:solidFill>
                  <a:schemeClr val="bg2"/>
                </a:solidFill>
                <a:latin typeface="Verdana" pitchFamily="34" charset="0"/>
              </a:defRPr>
            </a:lvl2pPr>
            <a:lvl3pPr algn="l" rtl="0" eaLnBrk="0" fontAlgn="base" hangingPunct="0">
              <a:spcBef>
                <a:spcPct val="0"/>
              </a:spcBef>
              <a:spcAft>
                <a:spcPct val="0"/>
              </a:spcAft>
              <a:defRPr sz="2600">
                <a:solidFill>
                  <a:schemeClr val="bg2"/>
                </a:solidFill>
                <a:latin typeface="Verdana" pitchFamily="34" charset="0"/>
              </a:defRPr>
            </a:lvl3pPr>
            <a:lvl4pPr algn="l" rtl="0" eaLnBrk="0" fontAlgn="base" hangingPunct="0">
              <a:spcBef>
                <a:spcPct val="0"/>
              </a:spcBef>
              <a:spcAft>
                <a:spcPct val="0"/>
              </a:spcAft>
              <a:defRPr sz="2600">
                <a:solidFill>
                  <a:schemeClr val="bg2"/>
                </a:solidFill>
                <a:latin typeface="Verdana" pitchFamily="34" charset="0"/>
              </a:defRPr>
            </a:lvl4pPr>
            <a:lvl5pPr algn="l" rtl="0" eaLnBrk="0" fontAlgn="base" hangingPunct="0">
              <a:spcBef>
                <a:spcPct val="0"/>
              </a:spcBef>
              <a:spcAft>
                <a:spcPct val="0"/>
              </a:spcAft>
              <a:defRPr sz="2600">
                <a:solidFill>
                  <a:schemeClr val="bg2"/>
                </a:solidFill>
                <a:latin typeface="Verdana" pitchFamily="34" charset="0"/>
              </a:defRPr>
            </a:lvl5pPr>
            <a:lvl6pPr marL="457200" algn="l" rtl="0" fontAlgn="base">
              <a:spcBef>
                <a:spcPct val="0"/>
              </a:spcBef>
              <a:spcAft>
                <a:spcPct val="0"/>
              </a:spcAft>
              <a:defRPr sz="2600">
                <a:solidFill>
                  <a:schemeClr val="bg2"/>
                </a:solidFill>
                <a:latin typeface="Verdana" pitchFamily="34" charset="0"/>
              </a:defRPr>
            </a:lvl6pPr>
            <a:lvl7pPr marL="914400" algn="l" rtl="0" fontAlgn="base">
              <a:spcBef>
                <a:spcPct val="0"/>
              </a:spcBef>
              <a:spcAft>
                <a:spcPct val="0"/>
              </a:spcAft>
              <a:defRPr sz="2600">
                <a:solidFill>
                  <a:schemeClr val="bg2"/>
                </a:solidFill>
                <a:latin typeface="Verdana" pitchFamily="34" charset="0"/>
              </a:defRPr>
            </a:lvl7pPr>
            <a:lvl8pPr marL="1371600" algn="l" rtl="0" fontAlgn="base">
              <a:spcBef>
                <a:spcPct val="0"/>
              </a:spcBef>
              <a:spcAft>
                <a:spcPct val="0"/>
              </a:spcAft>
              <a:defRPr sz="2600">
                <a:solidFill>
                  <a:schemeClr val="bg2"/>
                </a:solidFill>
                <a:latin typeface="Verdana" pitchFamily="34" charset="0"/>
              </a:defRPr>
            </a:lvl8pPr>
            <a:lvl9pPr marL="1828800" algn="l" rtl="0" fontAlgn="base">
              <a:spcBef>
                <a:spcPct val="0"/>
              </a:spcBef>
              <a:spcAft>
                <a:spcPct val="0"/>
              </a:spcAft>
              <a:defRPr sz="2600">
                <a:solidFill>
                  <a:schemeClr val="bg2"/>
                </a:solidFill>
                <a:latin typeface="Verdana" pitchFamily="34" charset="0"/>
              </a:defRPr>
            </a:lvl9pPr>
          </a:lstStyle>
          <a:p>
            <a:pPr eaLnBrk="1" hangingPunct="1">
              <a:defRPr/>
            </a:pPr>
            <a:r>
              <a:rPr lang="nl-NL" altLang="nl-NL" sz="1800" b="1" kern="0" dirty="0">
                <a:solidFill>
                  <a:schemeClr val="tx1"/>
                </a:solidFill>
              </a:rPr>
              <a:t>Planning </a:t>
            </a:r>
            <a:r>
              <a:rPr lang="nl-NL" altLang="nl-NL" sz="1800" b="1" kern="0" dirty="0" err="1">
                <a:solidFill>
                  <a:schemeClr val="tx1"/>
                </a:solidFill>
              </a:rPr>
              <a:t>VenR</a:t>
            </a:r>
            <a:r>
              <a:rPr lang="nl-NL" altLang="nl-NL" sz="1800" b="1" kern="0" dirty="0">
                <a:solidFill>
                  <a:schemeClr val="tx1"/>
                </a:solidFill>
              </a:rPr>
              <a:t> tranches</a:t>
            </a:r>
          </a:p>
        </p:txBody>
      </p:sp>
      <p:cxnSp>
        <p:nvCxnSpPr>
          <p:cNvPr id="21508" name="Rechte verbindingslijn met pijl 4"/>
          <p:cNvCxnSpPr>
            <a:cxnSpLocks noChangeShapeType="1"/>
          </p:cNvCxnSpPr>
          <p:nvPr/>
        </p:nvCxnSpPr>
        <p:spPr bwMode="auto">
          <a:xfrm>
            <a:off x="2457450" y="2286000"/>
            <a:ext cx="7029450" cy="0"/>
          </a:xfrm>
          <a:prstGeom prst="straightConnector1">
            <a:avLst/>
          </a:prstGeom>
          <a:noFill/>
          <a:ln w="9525" algn="ctr">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1509" name="Stroomdiagram: Samenvoegen 7"/>
          <p:cNvSpPr>
            <a:spLocks noChangeArrowheads="1"/>
          </p:cNvSpPr>
          <p:nvPr/>
        </p:nvSpPr>
        <p:spPr bwMode="auto">
          <a:xfrm>
            <a:off x="2457451" y="2009776"/>
            <a:ext cx="295275" cy="276225"/>
          </a:xfrm>
          <a:prstGeom prst="flowChartMerge">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a:spcBef>
                <a:spcPts val="425"/>
              </a:spcBef>
              <a:buFont typeface="Arial" panose="020B0604020202020204" pitchFamily="34" charset="0"/>
              <a:buChar char="•"/>
              <a:defRPr>
                <a:solidFill>
                  <a:srgbClr val="000000"/>
                </a:solidFill>
                <a:latin typeface="Verdana" panose="020B0604030504040204" pitchFamily="34" charset="0"/>
              </a:defRPr>
            </a:lvl1pPr>
            <a:lvl2pPr marL="742950" indent="-285750">
              <a:spcBef>
                <a:spcPts val="425"/>
              </a:spcBef>
              <a:buFont typeface="Verdana" panose="020B0604030504040204" pitchFamily="34" charset="0"/>
              <a:buChar char="–"/>
              <a:defRPr>
                <a:solidFill>
                  <a:srgbClr val="000000"/>
                </a:solidFill>
                <a:latin typeface="Verdana" panose="020B0604030504040204" pitchFamily="34" charset="0"/>
              </a:defRPr>
            </a:lvl2pPr>
            <a:lvl3pPr marL="1143000" indent="-22860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a:spcBef>
                <a:spcPct val="5000"/>
              </a:spcBef>
              <a:buFont typeface="Verdana" panose="020B0604030504040204" pitchFamily="34" charset="0"/>
              <a:defRPr sz="2200">
                <a:solidFill>
                  <a:srgbClr val="000000"/>
                </a:solidFill>
                <a:latin typeface="Verdana" panose="020B0604030504040204" pitchFamily="34" charset="0"/>
              </a:defRPr>
            </a:lvl4pPr>
            <a:lvl5pPr marL="2057400" indent="-228600">
              <a:spcBef>
                <a:spcPts val="425"/>
              </a:spcBef>
              <a:buFont typeface="Verdana" panose="020B0604030504040204" pitchFamily="34" charset="0"/>
              <a:buChar char="–"/>
              <a:defRPr>
                <a:solidFill>
                  <a:srgbClr val="000000"/>
                </a:solidFill>
                <a:latin typeface="Verdana" panose="020B0604030504040204" pitchFamily="34" charset="0"/>
              </a:defRPr>
            </a:lvl5pPr>
            <a:lvl6pPr marL="25146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9718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4290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8862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a:spcBef>
                <a:spcPct val="50000"/>
              </a:spcBef>
              <a:buFontTx/>
              <a:buNone/>
            </a:pPr>
            <a:r>
              <a:rPr lang="nl-NL" altLang="nl-NL" sz="2200">
                <a:solidFill>
                  <a:schemeClr val="tx1"/>
                </a:solidFill>
              </a:rPr>
              <a:t>1</a:t>
            </a:r>
          </a:p>
        </p:txBody>
      </p:sp>
      <p:sp>
        <p:nvSpPr>
          <p:cNvPr id="21510" name="Stroomdiagram: Samenvoegen 8"/>
          <p:cNvSpPr>
            <a:spLocks noChangeArrowheads="1"/>
          </p:cNvSpPr>
          <p:nvPr/>
        </p:nvSpPr>
        <p:spPr bwMode="auto">
          <a:xfrm>
            <a:off x="3295651" y="2009776"/>
            <a:ext cx="295275" cy="276225"/>
          </a:xfrm>
          <a:prstGeom prst="flowChartMerge">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a:spcBef>
                <a:spcPts val="425"/>
              </a:spcBef>
              <a:buFont typeface="Arial" panose="020B0604020202020204" pitchFamily="34" charset="0"/>
              <a:buChar char="•"/>
              <a:defRPr>
                <a:solidFill>
                  <a:srgbClr val="000000"/>
                </a:solidFill>
                <a:latin typeface="Verdana" panose="020B0604030504040204" pitchFamily="34" charset="0"/>
              </a:defRPr>
            </a:lvl1pPr>
            <a:lvl2pPr marL="742950" indent="-285750">
              <a:spcBef>
                <a:spcPts val="425"/>
              </a:spcBef>
              <a:buFont typeface="Verdana" panose="020B0604030504040204" pitchFamily="34" charset="0"/>
              <a:buChar char="–"/>
              <a:defRPr>
                <a:solidFill>
                  <a:srgbClr val="000000"/>
                </a:solidFill>
                <a:latin typeface="Verdana" panose="020B0604030504040204" pitchFamily="34" charset="0"/>
              </a:defRPr>
            </a:lvl2pPr>
            <a:lvl3pPr marL="1143000" indent="-22860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a:spcBef>
                <a:spcPct val="5000"/>
              </a:spcBef>
              <a:buFont typeface="Verdana" panose="020B0604030504040204" pitchFamily="34" charset="0"/>
              <a:defRPr sz="2200">
                <a:solidFill>
                  <a:srgbClr val="000000"/>
                </a:solidFill>
                <a:latin typeface="Verdana" panose="020B0604030504040204" pitchFamily="34" charset="0"/>
              </a:defRPr>
            </a:lvl4pPr>
            <a:lvl5pPr marL="2057400" indent="-228600">
              <a:spcBef>
                <a:spcPts val="425"/>
              </a:spcBef>
              <a:buFont typeface="Verdana" panose="020B0604030504040204" pitchFamily="34" charset="0"/>
              <a:buChar char="–"/>
              <a:defRPr>
                <a:solidFill>
                  <a:srgbClr val="000000"/>
                </a:solidFill>
                <a:latin typeface="Verdana" panose="020B0604030504040204" pitchFamily="34" charset="0"/>
              </a:defRPr>
            </a:lvl5pPr>
            <a:lvl6pPr marL="25146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9718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4290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8862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a:spcBef>
                <a:spcPct val="50000"/>
              </a:spcBef>
              <a:buFontTx/>
              <a:buNone/>
            </a:pPr>
            <a:r>
              <a:rPr lang="nl-NL" altLang="nl-NL" sz="2200">
                <a:solidFill>
                  <a:schemeClr val="tx1"/>
                </a:solidFill>
              </a:rPr>
              <a:t>2</a:t>
            </a:r>
          </a:p>
        </p:txBody>
      </p:sp>
      <p:sp>
        <p:nvSpPr>
          <p:cNvPr id="21511" name="Stroomdiagram: Samenvoegen 9"/>
          <p:cNvSpPr>
            <a:spLocks noChangeArrowheads="1"/>
          </p:cNvSpPr>
          <p:nvPr/>
        </p:nvSpPr>
        <p:spPr bwMode="auto">
          <a:xfrm>
            <a:off x="4021139" y="2014539"/>
            <a:ext cx="295275" cy="276225"/>
          </a:xfrm>
          <a:prstGeom prst="flowChartMerge">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a:spcBef>
                <a:spcPts val="425"/>
              </a:spcBef>
              <a:buFont typeface="Arial" panose="020B0604020202020204" pitchFamily="34" charset="0"/>
              <a:buChar char="•"/>
              <a:defRPr>
                <a:solidFill>
                  <a:srgbClr val="000000"/>
                </a:solidFill>
                <a:latin typeface="Verdana" panose="020B0604030504040204" pitchFamily="34" charset="0"/>
              </a:defRPr>
            </a:lvl1pPr>
            <a:lvl2pPr marL="742950" indent="-285750">
              <a:spcBef>
                <a:spcPts val="425"/>
              </a:spcBef>
              <a:buFont typeface="Verdana" panose="020B0604030504040204" pitchFamily="34" charset="0"/>
              <a:buChar char="–"/>
              <a:defRPr>
                <a:solidFill>
                  <a:srgbClr val="000000"/>
                </a:solidFill>
                <a:latin typeface="Verdana" panose="020B0604030504040204" pitchFamily="34" charset="0"/>
              </a:defRPr>
            </a:lvl2pPr>
            <a:lvl3pPr marL="1143000" indent="-22860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a:spcBef>
                <a:spcPct val="5000"/>
              </a:spcBef>
              <a:buFont typeface="Verdana" panose="020B0604030504040204" pitchFamily="34" charset="0"/>
              <a:defRPr sz="2200">
                <a:solidFill>
                  <a:srgbClr val="000000"/>
                </a:solidFill>
                <a:latin typeface="Verdana" panose="020B0604030504040204" pitchFamily="34" charset="0"/>
              </a:defRPr>
            </a:lvl4pPr>
            <a:lvl5pPr marL="2057400" indent="-228600">
              <a:spcBef>
                <a:spcPts val="425"/>
              </a:spcBef>
              <a:buFont typeface="Verdana" panose="020B0604030504040204" pitchFamily="34" charset="0"/>
              <a:buChar char="–"/>
              <a:defRPr>
                <a:solidFill>
                  <a:srgbClr val="000000"/>
                </a:solidFill>
                <a:latin typeface="Verdana" panose="020B0604030504040204" pitchFamily="34" charset="0"/>
              </a:defRPr>
            </a:lvl5pPr>
            <a:lvl6pPr marL="25146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9718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4290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8862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a:spcBef>
                <a:spcPct val="50000"/>
              </a:spcBef>
              <a:buFontTx/>
              <a:buNone/>
            </a:pPr>
            <a:r>
              <a:rPr lang="nl-NL" altLang="nl-NL" sz="2200">
                <a:solidFill>
                  <a:schemeClr val="tx1"/>
                </a:solidFill>
              </a:rPr>
              <a:t>3</a:t>
            </a:r>
          </a:p>
        </p:txBody>
      </p:sp>
      <p:sp>
        <p:nvSpPr>
          <p:cNvPr id="21512" name="Stroomdiagram: Samenvoegen 10"/>
          <p:cNvSpPr>
            <a:spLocks noChangeArrowheads="1"/>
          </p:cNvSpPr>
          <p:nvPr/>
        </p:nvSpPr>
        <p:spPr bwMode="auto">
          <a:xfrm>
            <a:off x="4859338" y="1978026"/>
            <a:ext cx="254000" cy="276225"/>
          </a:xfrm>
          <a:prstGeom prst="flowChartMerge">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a:spcBef>
                <a:spcPts val="425"/>
              </a:spcBef>
              <a:buFont typeface="Arial" panose="020B0604020202020204" pitchFamily="34" charset="0"/>
              <a:buChar char="•"/>
              <a:defRPr>
                <a:solidFill>
                  <a:srgbClr val="000000"/>
                </a:solidFill>
                <a:latin typeface="Verdana" panose="020B0604030504040204" pitchFamily="34" charset="0"/>
              </a:defRPr>
            </a:lvl1pPr>
            <a:lvl2pPr marL="742950" indent="-285750">
              <a:spcBef>
                <a:spcPts val="425"/>
              </a:spcBef>
              <a:buFont typeface="Verdana" panose="020B0604030504040204" pitchFamily="34" charset="0"/>
              <a:buChar char="–"/>
              <a:defRPr>
                <a:solidFill>
                  <a:srgbClr val="000000"/>
                </a:solidFill>
                <a:latin typeface="Verdana" panose="020B0604030504040204" pitchFamily="34" charset="0"/>
              </a:defRPr>
            </a:lvl2pPr>
            <a:lvl3pPr marL="1143000" indent="-22860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a:spcBef>
                <a:spcPct val="5000"/>
              </a:spcBef>
              <a:buFont typeface="Verdana" panose="020B0604030504040204" pitchFamily="34" charset="0"/>
              <a:defRPr sz="2200">
                <a:solidFill>
                  <a:srgbClr val="000000"/>
                </a:solidFill>
                <a:latin typeface="Verdana" panose="020B0604030504040204" pitchFamily="34" charset="0"/>
              </a:defRPr>
            </a:lvl4pPr>
            <a:lvl5pPr marL="2057400" indent="-228600">
              <a:spcBef>
                <a:spcPts val="425"/>
              </a:spcBef>
              <a:buFont typeface="Verdana" panose="020B0604030504040204" pitchFamily="34" charset="0"/>
              <a:buChar char="–"/>
              <a:defRPr>
                <a:solidFill>
                  <a:srgbClr val="000000"/>
                </a:solidFill>
                <a:latin typeface="Verdana" panose="020B0604030504040204" pitchFamily="34" charset="0"/>
              </a:defRPr>
            </a:lvl5pPr>
            <a:lvl6pPr marL="25146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9718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4290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8862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algn="ctr">
              <a:spcBef>
                <a:spcPct val="50000"/>
              </a:spcBef>
              <a:buFontTx/>
              <a:buNone/>
            </a:pPr>
            <a:r>
              <a:rPr lang="nl-NL" altLang="nl-NL" sz="2200">
                <a:solidFill>
                  <a:schemeClr val="tx1"/>
                </a:solidFill>
              </a:rPr>
              <a:t>4</a:t>
            </a:r>
          </a:p>
        </p:txBody>
      </p:sp>
      <p:sp>
        <p:nvSpPr>
          <p:cNvPr id="21513" name="Tekstvak 11"/>
          <p:cNvSpPr txBox="1">
            <a:spLocks noChangeArrowheads="1"/>
          </p:cNvSpPr>
          <p:nvPr/>
        </p:nvSpPr>
        <p:spPr bwMode="auto">
          <a:xfrm>
            <a:off x="2457450" y="2381251"/>
            <a:ext cx="8382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425"/>
              </a:spcBef>
              <a:buFont typeface="Arial" panose="020B0604020202020204" pitchFamily="34" charset="0"/>
              <a:buChar char="•"/>
              <a:defRPr>
                <a:solidFill>
                  <a:srgbClr val="000000"/>
                </a:solidFill>
                <a:latin typeface="Verdana" panose="020B0604030504040204" pitchFamily="34" charset="0"/>
              </a:defRPr>
            </a:lvl1pPr>
            <a:lvl2pPr marL="742950" indent="-285750">
              <a:spcBef>
                <a:spcPts val="425"/>
              </a:spcBef>
              <a:buFont typeface="Verdana" panose="020B0604030504040204" pitchFamily="34" charset="0"/>
              <a:buChar char="–"/>
              <a:defRPr>
                <a:solidFill>
                  <a:srgbClr val="000000"/>
                </a:solidFill>
                <a:latin typeface="Verdana" panose="020B0604030504040204" pitchFamily="34" charset="0"/>
              </a:defRPr>
            </a:lvl2pPr>
            <a:lvl3pPr marL="1143000" indent="-22860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a:spcBef>
                <a:spcPct val="5000"/>
              </a:spcBef>
              <a:buFont typeface="Verdana" panose="020B0604030504040204" pitchFamily="34" charset="0"/>
              <a:defRPr sz="2200">
                <a:solidFill>
                  <a:srgbClr val="000000"/>
                </a:solidFill>
                <a:latin typeface="Verdana" panose="020B0604030504040204" pitchFamily="34" charset="0"/>
              </a:defRPr>
            </a:lvl4pPr>
            <a:lvl5pPr marL="2057400" indent="-228600">
              <a:spcBef>
                <a:spcPts val="425"/>
              </a:spcBef>
              <a:buFont typeface="Verdana" panose="020B0604030504040204" pitchFamily="34" charset="0"/>
              <a:buChar char="–"/>
              <a:defRPr>
                <a:solidFill>
                  <a:srgbClr val="000000"/>
                </a:solidFill>
                <a:latin typeface="Verdana" panose="020B0604030504040204" pitchFamily="34" charset="0"/>
              </a:defRPr>
            </a:lvl5pPr>
            <a:lvl6pPr marL="25146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9718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4290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8862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eaLnBrk="1" hangingPunct="1">
              <a:spcBef>
                <a:spcPct val="0"/>
              </a:spcBef>
              <a:buFontTx/>
              <a:buNone/>
            </a:pPr>
            <a:r>
              <a:rPr lang="nl-NL" altLang="nl-NL" sz="1400">
                <a:solidFill>
                  <a:schemeClr val="tx1"/>
                </a:solidFill>
              </a:rPr>
              <a:t>2019</a:t>
            </a:r>
          </a:p>
        </p:txBody>
      </p:sp>
      <p:sp>
        <p:nvSpPr>
          <p:cNvPr id="21514" name="Tekstvak 12"/>
          <p:cNvSpPr txBox="1">
            <a:spLocks noChangeArrowheads="1"/>
          </p:cNvSpPr>
          <p:nvPr/>
        </p:nvSpPr>
        <p:spPr bwMode="auto">
          <a:xfrm>
            <a:off x="3319463" y="2378076"/>
            <a:ext cx="8382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425"/>
              </a:spcBef>
              <a:buFont typeface="Arial" panose="020B0604020202020204" pitchFamily="34" charset="0"/>
              <a:buChar char="•"/>
              <a:defRPr>
                <a:solidFill>
                  <a:srgbClr val="000000"/>
                </a:solidFill>
                <a:latin typeface="Verdana" panose="020B0604030504040204" pitchFamily="34" charset="0"/>
              </a:defRPr>
            </a:lvl1pPr>
            <a:lvl2pPr marL="742950" indent="-285750">
              <a:spcBef>
                <a:spcPts val="425"/>
              </a:spcBef>
              <a:buFont typeface="Verdana" panose="020B0604030504040204" pitchFamily="34" charset="0"/>
              <a:buChar char="–"/>
              <a:defRPr>
                <a:solidFill>
                  <a:srgbClr val="000000"/>
                </a:solidFill>
                <a:latin typeface="Verdana" panose="020B0604030504040204" pitchFamily="34" charset="0"/>
              </a:defRPr>
            </a:lvl2pPr>
            <a:lvl3pPr marL="1143000" indent="-22860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a:spcBef>
                <a:spcPct val="5000"/>
              </a:spcBef>
              <a:buFont typeface="Verdana" panose="020B0604030504040204" pitchFamily="34" charset="0"/>
              <a:defRPr sz="2200">
                <a:solidFill>
                  <a:srgbClr val="000000"/>
                </a:solidFill>
                <a:latin typeface="Verdana" panose="020B0604030504040204" pitchFamily="34" charset="0"/>
              </a:defRPr>
            </a:lvl4pPr>
            <a:lvl5pPr marL="2057400" indent="-228600">
              <a:spcBef>
                <a:spcPts val="425"/>
              </a:spcBef>
              <a:buFont typeface="Verdana" panose="020B0604030504040204" pitchFamily="34" charset="0"/>
              <a:buChar char="–"/>
              <a:defRPr>
                <a:solidFill>
                  <a:srgbClr val="000000"/>
                </a:solidFill>
                <a:latin typeface="Verdana" panose="020B0604030504040204" pitchFamily="34" charset="0"/>
              </a:defRPr>
            </a:lvl5pPr>
            <a:lvl6pPr marL="25146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9718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4290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8862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eaLnBrk="1" hangingPunct="1">
              <a:spcBef>
                <a:spcPct val="0"/>
              </a:spcBef>
              <a:buFontTx/>
              <a:buNone/>
            </a:pPr>
            <a:r>
              <a:rPr lang="nl-NL" altLang="nl-NL" sz="1400">
                <a:solidFill>
                  <a:schemeClr val="tx1"/>
                </a:solidFill>
              </a:rPr>
              <a:t>2020</a:t>
            </a:r>
          </a:p>
        </p:txBody>
      </p:sp>
      <p:sp>
        <p:nvSpPr>
          <p:cNvPr id="21515" name="Tekstvak 13"/>
          <p:cNvSpPr txBox="1">
            <a:spLocks noChangeArrowheads="1"/>
          </p:cNvSpPr>
          <p:nvPr/>
        </p:nvSpPr>
        <p:spPr bwMode="auto">
          <a:xfrm>
            <a:off x="4081463" y="2378076"/>
            <a:ext cx="8382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425"/>
              </a:spcBef>
              <a:buFont typeface="Arial" panose="020B0604020202020204" pitchFamily="34" charset="0"/>
              <a:buChar char="•"/>
              <a:defRPr>
                <a:solidFill>
                  <a:srgbClr val="000000"/>
                </a:solidFill>
                <a:latin typeface="Verdana" panose="020B0604030504040204" pitchFamily="34" charset="0"/>
              </a:defRPr>
            </a:lvl1pPr>
            <a:lvl2pPr marL="742950" indent="-285750">
              <a:spcBef>
                <a:spcPts val="425"/>
              </a:spcBef>
              <a:buFont typeface="Verdana" panose="020B0604030504040204" pitchFamily="34" charset="0"/>
              <a:buChar char="–"/>
              <a:defRPr>
                <a:solidFill>
                  <a:srgbClr val="000000"/>
                </a:solidFill>
                <a:latin typeface="Verdana" panose="020B0604030504040204" pitchFamily="34" charset="0"/>
              </a:defRPr>
            </a:lvl2pPr>
            <a:lvl3pPr marL="1143000" indent="-22860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a:spcBef>
                <a:spcPct val="5000"/>
              </a:spcBef>
              <a:buFont typeface="Verdana" panose="020B0604030504040204" pitchFamily="34" charset="0"/>
              <a:defRPr sz="2200">
                <a:solidFill>
                  <a:srgbClr val="000000"/>
                </a:solidFill>
                <a:latin typeface="Verdana" panose="020B0604030504040204" pitchFamily="34" charset="0"/>
              </a:defRPr>
            </a:lvl4pPr>
            <a:lvl5pPr marL="2057400" indent="-228600">
              <a:spcBef>
                <a:spcPts val="425"/>
              </a:spcBef>
              <a:buFont typeface="Verdana" panose="020B0604030504040204" pitchFamily="34" charset="0"/>
              <a:buChar char="–"/>
              <a:defRPr>
                <a:solidFill>
                  <a:srgbClr val="000000"/>
                </a:solidFill>
                <a:latin typeface="Verdana" panose="020B0604030504040204" pitchFamily="34" charset="0"/>
              </a:defRPr>
            </a:lvl5pPr>
            <a:lvl6pPr marL="25146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9718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4290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8862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eaLnBrk="1" hangingPunct="1">
              <a:spcBef>
                <a:spcPct val="0"/>
              </a:spcBef>
              <a:buFontTx/>
              <a:buNone/>
            </a:pPr>
            <a:r>
              <a:rPr lang="nl-NL" altLang="nl-NL" sz="1400">
                <a:solidFill>
                  <a:schemeClr val="tx1"/>
                </a:solidFill>
              </a:rPr>
              <a:t>2021</a:t>
            </a:r>
          </a:p>
        </p:txBody>
      </p:sp>
      <p:sp>
        <p:nvSpPr>
          <p:cNvPr id="21516" name="Stroomdiagram: Samenvoegen 15"/>
          <p:cNvSpPr>
            <a:spLocks noChangeArrowheads="1"/>
          </p:cNvSpPr>
          <p:nvPr/>
        </p:nvSpPr>
        <p:spPr bwMode="auto">
          <a:xfrm>
            <a:off x="5688014" y="1951039"/>
            <a:ext cx="295275" cy="276225"/>
          </a:xfrm>
          <a:prstGeom prst="flowChartMerge">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a:spcBef>
                <a:spcPts val="425"/>
              </a:spcBef>
              <a:buFont typeface="Arial" panose="020B0604020202020204" pitchFamily="34" charset="0"/>
              <a:buChar char="•"/>
              <a:defRPr>
                <a:solidFill>
                  <a:srgbClr val="000000"/>
                </a:solidFill>
                <a:latin typeface="Verdana" panose="020B0604030504040204" pitchFamily="34" charset="0"/>
              </a:defRPr>
            </a:lvl1pPr>
            <a:lvl2pPr marL="742950" indent="-285750">
              <a:spcBef>
                <a:spcPts val="425"/>
              </a:spcBef>
              <a:buFont typeface="Verdana" panose="020B0604030504040204" pitchFamily="34" charset="0"/>
              <a:buChar char="–"/>
              <a:defRPr>
                <a:solidFill>
                  <a:srgbClr val="000000"/>
                </a:solidFill>
                <a:latin typeface="Verdana" panose="020B0604030504040204" pitchFamily="34" charset="0"/>
              </a:defRPr>
            </a:lvl2pPr>
            <a:lvl3pPr marL="1143000" indent="-22860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a:spcBef>
                <a:spcPct val="5000"/>
              </a:spcBef>
              <a:buFont typeface="Verdana" panose="020B0604030504040204" pitchFamily="34" charset="0"/>
              <a:defRPr sz="2200">
                <a:solidFill>
                  <a:srgbClr val="000000"/>
                </a:solidFill>
                <a:latin typeface="Verdana" panose="020B0604030504040204" pitchFamily="34" charset="0"/>
              </a:defRPr>
            </a:lvl4pPr>
            <a:lvl5pPr marL="2057400" indent="-228600">
              <a:spcBef>
                <a:spcPts val="425"/>
              </a:spcBef>
              <a:buFont typeface="Verdana" panose="020B0604030504040204" pitchFamily="34" charset="0"/>
              <a:buChar char="–"/>
              <a:defRPr>
                <a:solidFill>
                  <a:srgbClr val="000000"/>
                </a:solidFill>
                <a:latin typeface="Verdana" panose="020B0604030504040204" pitchFamily="34" charset="0"/>
              </a:defRPr>
            </a:lvl5pPr>
            <a:lvl6pPr marL="25146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9718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4290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8862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a:spcBef>
                <a:spcPct val="50000"/>
              </a:spcBef>
              <a:buFontTx/>
              <a:buNone/>
            </a:pPr>
            <a:r>
              <a:rPr lang="nl-NL" altLang="nl-NL" sz="2200">
                <a:solidFill>
                  <a:schemeClr val="tx1"/>
                </a:solidFill>
              </a:rPr>
              <a:t>5</a:t>
            </a:r>
          </a:p>
        </p:txBody>
      </p:sp>
      <p:sp>
        <p:nvSpPr>
          <p:cNvPr id="21517" name="Stroomdiagram: Samenvoegen 16"/>
          <p:cNvSpPr>
            <a:spLocks noChangeArrowheads="1"/>
          </p:cNvSpPr>
          <p:nvPr/>
        </p:nvSpPr>
        <p:spPr bwMode="auto">
          <a:xfrm>
            <a:off x="8397875" y="2047876"/>
            <a:ext cx="306388" cy="233363"/>
          </a:xfrm>
          <a:prstGeom prst="flowChartMerge">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a:spcBef>
                <a:spcPts val="425"/>
              </a:spcBef>
              <a:buFont typeface="Arial" panose="020B0604020202020204" pitchFamily="34" charset="0"/>
              <a:buChar char="•"/>
              <a:defRPr>
                <a:solidFill>
                  <a:srgbClr val="000000"/>
                </a:solidFill>
                <a:latin typeface="Verdana" panose="020B0604030504040204" pitchFamily="34" charset="0"/>
              </a:defRPr>
            </a:lvl1pPr>
            <a:lvl2pPr marL="742950" indent="-285750">
              <a:spcBef>
                <a:spcPts val="425"/>
              </a:spcBef>
              <a:buFont typeface="Verdana" panose="020B0604030504040204" pitchFamily="34" charset="0"/>
              <a:buChar char="–"/>
              <a:defRPr>
                <a:solidFill>
                  <a:srgbClr val="000000"/>
                </a:solidFill>
                <a:latin typeface="Verdana" panose="020B0604030504040204" pitchFamily="34" charset="0"/>
              </a:defRPr>
            </a:lvl2pPr>
            <a:lvl3pPr marL="1143000" indent="-22860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a:spcBef>
                <a:spcPct val="5000"/>
              </a:spcBef>
              <a:buFont typeface="Verdana" panose="020B0604030504040204" pitchFamily="34" charset="0"/>
              <a:defRPr sz="2200">
                <a:solidFill>
                  <a:srgbClr val="000000"/>
                </a:solidFill>
                <a:latin typeface="Verdana" panose="020B0604030504040204" pitchFamily="34" charset="0"/>
              </a:defRPr>
            </a:lvl4pPr>
            <a:lvl5pPr marL="2057400" indent="-228600">
              <a:spcBef>
                <a:spcPts val="425"/>
              </a:spcBef>
              <a:buFont typeface="Verdana" panose="020B0604030504040204" pitchFamily="34" charset="0"/>
              <a:buChar char="–"/>
              <a:defRPr>
                <a:solidFill>
                  <a:srgbClr val="000000"/>
                </a:solidFill>
                <a:latin typeface="Verdana" panose="020B0604030504040204" pitchFamily="34" charset="0"/>
              </a:defRPr>
            </a:lvl5pPr>
            <a:lvl6pPr marL="25146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9718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4290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8862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a:spcBef>
                <a:spcPct val="50000"/>
              </a:spcBef>
              <a:buFontTx/>
              <a:buNone/>
            </a:pPr>
            <a:r>
              <a:rPr lang="nl-NL" altLang="nl-NL" sz="2200">
                <a:solidFill>
                  <a:schemeClr val="tx1"/>
                </a:solidFill>
              </a:rPr>
              <a:t>7</a:t>
            </a:r>
          </a:p>
        </p:txBody>
      </p:sp>
      <p:sp>
        <p:nvSpPr>
          <p:cNvPr id="21518" name="Tekstvak 17"/>
          <p:cNvSpPr txBox="1">
            <a:spLocks noChangeArrowheads="1"/>
          </p:cNvSpPr>
          <p:nvPr/>
        </p:nvSpPr>
        <p:spPr bwMode="auto">
          <a:xfrm>
            <a:off x="4868863" y="2373314"/>
            <a:ext cx="685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425"/>
              </a:spcBef>
              <a:buFont typeface="Arial" panose="020B0604020202020204" pitchFamily="34" charset="0"/>
              <a:buChar char="•"/>
              <a:defRPr>
                <a:solidFill>
                  <a:srgbClr val="000000"/>
                </a:solidFill>
                <a:latin typeface="Verdana" panose="020B0604030504040204" pitchFamily="34" charset="0"/>
              </a:defRPr>
            </a:lvl1pPr>
            <a:lvl2pPr marL="742950" indent="-285750">
              <a:spcBef>
                <a:spcPts val="425"/>
              </a:spcBef>
              <a:buFont typeface="Verdana" panose="020B0604030504040204" pitchFamily="34" charset="0"/>
              <a:buChar char="–"/>
              <a:defRPr>
                <a:solidFill>
                  <a:srgbClr val="000000"/>
                </a:solidFill>
                <a:latin typeface="Verdana" panose="020B0604030504040204" pitchFamily="34" charset="0"/>
              </a:defRPr>
            </a:lvl2pPr>
            <a:lvl3pPr marL="1143000" indent="-22860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a:spcBef>
                <a:spcPct val="5000"/>
              </a:spcBef>
              <a:buFont typeface="Verdana" panose="020B0604030504040204" pitchFamily="34" charset="0"/>
              <a:defRPr sz="2200">
                <a:solidFill>
                  <a:srgbClr val="000000"/>
                </a:solidFill>
                <a:latin typeface="Verdana" panose="020B0604030504040204" pitchFamily="34" charset="0"/>
              </a:defRPr>
            </a:lvl4pPr>
            <a:lvl5pPr marL="2057400" indent="-228600">
              <a:spcBef>
                <a:spcPts val="425"/>
              </a:spcBef>
              <a:buFont typeface="Verdana" panose="020B0604030504040204" pitchFamily="34" charset="0"/>
              <a:buChar char="–"/>
              <a:defRPr>
                <a:solidFill>
                  <a:srgbClr val="000000"/>
                </a:solidFill>
                <a:latin typeface="Verdana" panose="020B0604030504040204" pitchFamily="34" charset="0"/>
              </a:defRPr>
            </a:lvl5pPr>
            <a:lvl6pPr marL="25146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9718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4290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8862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eaLnBrk="1" hangingPunct="1">
              <a:spcBef>
                <a:spcPct val="0"/>
              </a:spcBef>
              <a:buFontTx/>
              <a:buNone/>
            </a:pPr>
            <a:r>
              <a:rPr lang="nl-NL" altLang="nl-NL" sz="1400">
                <a:solidFill>
                  <a:schemeClr val="tx1"/>
                </a:solidFill>
              </a:rPr>
              <a:t>2022</a:t>
            </a:r>
          </a:p>
        </p:txBody>
      </p:sp>
      <p:sp>
        <p:nvSpPr>
          <p:cNvPr id="21519" name="Tekstvak 18"/>
          <p:cNvSpPr txBox="1">
            <a:spLocks noChangeArrowheads="1"/>
          </p:cNvSpPr>
          <p:nvPr/>
        </p:nvSpPr>
        <p:spPr bwMode="auto">
          <a:xfrm>
            <a:off x="5697538" y="2640014"/>
            <a:ext cx="685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425"/>
              </a:spcBef>
              <a:buFont typeface="Arial" panose="020B0604020202020204" pitchFamily="34" charset="0"/>
              <a:buChar char="•"/>
              <a:defRPr>
                <a:solidFill>
                  <a:srgbClr val="000000"/>
                </a:solidFill>
                <a:latin typeface="Verdana" panose="020B0604030504040204" pitchFamily="34" charset="0"/>
              </a:defRPr>
            </a:lvl1pPr>
            <a:lvl2pPr marL="742950" indent="-285750">
              <a:spcBef>
                <a:spcPts val="425"/>
              </a:spcBef>
              <a:buFont typeface="Verdana" panose="020B0604030504040204" pitchFamily="34" charset="0"/>
              <a:buChar char="–"/>
              <a:defRPr>
                <a:solidFill>
                  <a:srgbClr val="000000"/>
                </a:solidFill>
                <a:latin typeface="Verdana" panose="020B0604030504040204" pitchFamily="34" charset="0"/>
              </a:defRPr>
            </a:lvl2pPr>
            <a:lvl3pPr marL="1143000" indent="-22860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a:spcBef>
                <a:spcPct val="5000"/>
              </a:spcBef>
              <a:buFont typeface="Verdana" panose="020B0604030504040204" pitchFamily="34" charset="0"/>
              <a:defRPr sz="2200">
                <a:solidFill>
                  <a:srgbClr val="000000"/>
                </a:solidFill>
                <a:latin typeface="Verdana" panose="020B0604030504040204" pitchFamily="34" charset="0"/>
              </a:defRPr>
            </a:lvl4pPr>
            <a:lvl5pPr marL="2057400" indent="-228600">
              <a:spcBef>
                <a:spcPts val="425"/>
              </a:spcBef>
              <a:buFont typeface="Verdana" panose="020B0604030504040204" pitchFamily="34" charset="0"/>
              <a:buChar char="–"/>
              <a:defRPr>
                <a:solidFill>
                  <a:srgbClr val="000000"/>
                </a:solidFill>
                <a:latin typeface="Verdana" panose="020B0604030504040204" pitchFamily="34" charset="0"/>
              </a:defRPr>
            </a:lvl5pPr>
            <a:lvl6pPr marL="25146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9718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4290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8862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eaLnBrk="1" hangingPunct="1">
              <a:spcBef>
                <a:spcPct val="0"/>
              </a:spcBef>
              <a:buFontTx/>
              <a:buNone/>
            </a:pPr>
            <a:r>
              <a:rPr lang="nl-NL" altLang="nl-NL" sz="1400">
                <a:solidFill>
                  <a:schemeClr val="tx1"/>
                </a:solidFill>
              </a:rPr>
              <a:t>2023</a:t>
            </a:r>
          </a:p>
        </p:txBody>
      </p:sp>
      <p:sp>
        <p:nvSpPr>
          <p:cNvPr id="21520" name="Tekstvak 19"/>
          <p:cNvSpPr txBox="1">
            <a:spLocks noChangeArrowheads="1"/>
          </p:cNvSpPr>
          <p:nvPr/>
        </p:nvSpPr>
        <p:spPr bwMode="auto">
          <a:xfrm>
            <a:off x="8305800" y="2647951"/>
            <a:ext cx="6858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425"/>
              </a:spcBef>
              <a:buFont typeface="Arial" panose="020B0604020202020204" pitchFamily="34" charset="0"/>
              <a:buChar char="•"/>
              <a:defRPr>
                <a:solidFill>
                  <a:srgbClr val="000000"/>
                </a:solidFill>
                <a:latin typeface="Verdana" panose="020B0604030504040204" pitchFamily="34" charset="0"/>
              </a:defRPr>
            </a:lvl1pPr>
            <a:lvl2pPr marL="742950" indent="-285750">
              <a:spcBef>
                <a:spcPts val="425"/>
              </a:spcBef>
              <a:buFont typeface="Verdana" panose="020B0604030504040204" pitchFamily="34" charset="0"/>
              <a:buChar char="–"/>
              <a:defRPr>
                <a:solidFill>
                  <a:srgbClr val="000000"/>
                </a:solidFill>
                <a:latin typeface="Verdana" panose="020B0604030504040204" pitchFamily="34" charset="0"/>
              </a:defRPr>
            </a:lvl2pPr>
            <a:lvl3pPr marL="1143000" indent="-22860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a:spcBef>
                <a:spcPct val="5000"/>
              </a:spcBef>
              <a:buFont typeface="Verdana" panose="020B0604030504040204" pitchFamily="34" charset="0"/>
              <a:defRPr sz="2200">
                <a:solidFill>
                  <a:srgbClr val="000000"/>
                </a:solidFill>
                <a:latin typeface="Verdana" panose="020B0604030504040204" pitchFamily="34" charset="0"/>
              </a:defRPr>
            </a:lvl4pPr>
            <a:lvl5pPr marL="2057400" indent="-228600">
              <a:spcBef>
                <a:spcPts val="425"/>
              </a:spcBef>
              <a:buFont typeface="Verdana" panose="020B0604030504040204" pitchFamily="34" charset="0"/>
              <a:buChar char="–"/>
              <a:defRPr>
                <a:solidFill>
                  <a:srgbClr val="000000"/>
                </a:solidFill>
                <a:latin typeface="Verdana" panose="020B0604030504040204" pitchFamily="34" charset="0"/>
              </a:defRPr>
            </a:lvl5pPr>
            <a:lvl6pPr marL="25146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9718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4290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8862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eaLnBrk="1" hangingPunct="1">
              <a:spcBef>
                <a:spcPct val="0"/>
              </a:spcBef>
              <a:buFontTx/>
              <a:buNone/>
            </a:pPr>
            <a:r>
              <a:rPr lang="nl-NL" altLang="nl-NL" sz="1400">
                <a:solidFill>
                  <a:schemeClr val="tx1"/>
                </a:solidFill>
              </a:rPr>
              <a:t>2028</a:t>
            </a:r>
          </a:p>
        </p:txBody>
      </p:sp>
      <p:sp>
        <p:nvSpPr>
          <p:cNvPr id="18" name="Tekstvak 17"/>
          <p:cNvSpPr txBox="1"/>
          <p:nvPr/>
        </p:nvSpPr>
        <p:spPr>
          <a:xfrm rot="16200000">
            <a:off x="2166144" y="2932906"/>
            <a:ext cx="1079500" cy="738188"/>
          </a:xfrm>
          <a:prstGeom prst="rect">
            <a:avLst/>
          </a:prstGeom>
          <a:noFill/>
        </p:spPr>
        <p:txBody>
          <a:bodyPr>
            <a:spAutoFit/>
          </a:bodyPr>
          <a:lstStyle/>
          <a:p>
            <a:pPr>
              <a:defRPr/>
            </a:pPr>
            <a:endParaRPr lang="nl-NL" sz="1200" b="1" dirty="0"/>
          </a:p>
          <a:p>
            <a:pPr>
              <a:defRPr/>
            </a:pPr>
            <a:r>
              <a:rPr lang="nl-NL" sz="1000" b="1" dirty="0"/>
              <a:t>1 Verkenning</a:t>
            </a:r>
          </a:p>
          <a:p>
            <a:pPr marL="285750" indent="-285750">
              <a:buFont typeface="Arial" panose="020B0604020202020204" pitchFamily="34" charset="0"/>
              <a:buChar char="•"/>
              <a:defRPr/>
            </a:pPr>
            <a:endParaRPr lang="nl-NL" sz="1000" dirty="0"/>
          </a:p>
        </p:txBody>
      </p:sp>
      <p:sp>
        <p:nvSpPr>
          <p:cNvPr id="19" name="Tekstvak 18"/>
          <p:cNvSpPr txBox="1"/>
          <p:nvPr/>
        </p:nvSpPr>
        <p:spPr>
          <a:xfrm rot="16200000">
            <a:off x="2786063" y="3155951"/>
            <a:ext cx="1546225" cy="431800"/>
          </a:xfrm>
          <a:prstGeom prst="rect">
            <a:avLst/>
          </a:prstGeom>
          <a:noFill/>
        </p:spPr>
        <p:txBody>
          <a:bodyPr wrap="none">
            <a:spAutoFit/>
          </a:bodyPr>
          <a:lstStyle/>
          <a:p>
            <a:pPr>
              <a:defRPr/>
            </a:pPr>
            <a:endParaRPr lang="nl-NL" sz="1200" b="1" dirty="0"/>
          </a:p>
          <a:p>
            <a:pPr>
              <a:defRPr/>
            </a:pPr>
            <a:r>
              <a:rPr lang="nl-NL" sz="1000" b="1" dirty="0"/>
              <a:t>2 Marktverkenning</a:t>
            </a:r>
            <a:endParaRPr lang="nl-NL" sz="1000" dirty="0"/>
          </a:p>
        </p:txBody>
      </p:sp>
      <p:sp>
        <p:nvSpPr>
          <p:cNvPr id="20" name="Tekstvak 19"/>
          <p:cNvSpPr txBox="1"/>
          <p:nvPr/>
        </p:nvSpPr>
        <p:spPr>
          <a:xfrm rot="16200000">
            <a:off x="3596482" y="3272632"/>
            <a:ext cx="1549400" cy="246063"/>
          </a:xfrm>
          <a:prstGeom prst="rect">
            <a:avLst/>
          </a:prstGeom>
          <a:noFill/>
        </p:spPr>
        <p:txBody>
          <a:bodyPr wrap="none">
            <a:spAutoFit/>
          </a:bodyPr>
          <a:lstStyle/>
          <a:p>
            <a:pPr>
              <a:defRPr/>
            </a:pPr>
            <a:r>
              <a:rPr lang="nl-NL" sz="1000" b="1" dirty="0"/>
              <a:t>3 Marktbenadering</a:t>
            </a:r>
          </a:p>
        </p:txBody>
      </p:sp>
      <p:sp>
        <p:nvSpPr>
          <p:cNvPr id="21" name="Tekstvak 20"/>
          <p:cNvSpPr txBox="1"/>
          <p:nvPr/>
        </p:nvSpPr>
        <p:spPr>
          <a:xfrm rot="16200000">
            <a:off x="4821238" y="3913902"/>
            <a:ext cx="2301875" cy="246221"/>
          </a:xfrm>
          <a:prstGeom prst="rect">
            <a:avLst/>
          </a:prstGeom>
          <a:noFill/>
        </p:spPr>
        <p:txBody>
          <a:bodyPr wrap="square">
            <a:spAutoFit/>
          </a:bodyPr>
          <a:lstStyle/>
          <a:p>
            <a:pPr>
              <a:defRPr/>
            </a:pPr>
            <a:r>
              <a:rPr lang="nl-NL" sz="1000" b="1" dirty="0"/>
              <a:t>5 Realisatie </a:t>
            </a:r>
            <a:r>
              <a:rPr lang="nl-NL" sz="1000" b="1" dirty="0" err="1"/>
              <a:t>VenR</a:t>
            </a:r>
            <a:r>
              <a:rPr lang="nl-NL" sz="1000" b="1" dirty="0"/>
              <a:t> </a:t>
            </a:r>
            <a:r>
              <a:rPr lang="nl-NL" sz="1000" b="1" dirty="0" smtClean="0"/>
              <a:t>tranche 3</a:t>
            </a:r>
            <a:endParaRPr lang="nl-NL" sz="1000" b="1" dirty="0"/>
          </a:p>
        </p:txBody>
      </p:sp>
      <p:sp>
        <p:nvSpPr>
          <p:cNvPr id="22" name="Tekstvak 21"/>
          <p:cNvSpPr txBox="1"/>
          <p:nvPr/>
        </p:nvSpPr>
        <p:spPr>
          <a:xfrm rot="16200000">
            <a:off x="7699790" y="3812303"/>
            <a:ext cx="2343911" cy="246221"/>
          </a:xfrm>
          <a:prstGeom prst="rect">
            <a:avLst/>
          </a:prstGeom>
          <a:noFill/>
        </p:spPr>
        <p:txBody>
          <a:bodyPr wrap="none">
            <a:spAutoFit/>
          </a:bodyPr>
          <a:lstStyle/>
          <a:p>
            <a:pPr>
              <a:defRPr/>
            </a:pPr>
            <a:r>
              <a:rPr lang="nl-NL" sz="1000" b="1" dirty="0"/>
              <a:t>7/8 Realisatie </a:t>
            </a:r>
            <a:r>
              <a:rPr lang="nl-NL" sz="1000" b="1" dirty="0" err="1"/>
              <a:t>VenR</a:t>
            </a:r>
            <a:r>
              <a:rPr lang="nl-NL" sz="1000" b="1" dirty="0"/>
              <a:t> </a:t>
            </a:r>
            <a:r>
              <a:rPr lang="nl-NL" sz="1000" b="1" dirty="0" smtClean="0"/>
              <a:t>tranche x</a:t>
            </a:r>
            <a:endParaRPr lang="nl-NL" sz="1000" b="1" dirty="0"/>
          </a:p>
        </p:txBody>
      </p:sp>
      <p:sp>
        <p:nvSpPr>
          <p:cNvPr id="21526" name="Stroomdiagram: Samenvoegen 29"/>
          <p:cNvSpPr>
            <a:spLocks noChangeArrowheads="1"/>
          </p:cNvSpPr>
          <p:nvPr/>
        </p:nvSpPr>
        <p:spPr bwMode="auto">
          <a:xfrm>
            <a:off x="9218614" y="2009776"/>
            <a:ext cx="295275" cy="276225"/>
          </a:xfrm>
          <a:prstGeom prst="flowChartMerge">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a:spcBef>
                <a:spcPts val="425"/>
              </a:spcBef>
              <a:buFont typeface="Arial" panose="020B0604020202020204" pitchFamily="34" charset="0"/>
              <a:buChar char="•"/>
              <a:defRPr>
                <a:solidFill>
                  <a:srgbClr val="000000"/>
                </a:solidFill>
                <a:latin typeface="Verdana" panose="020B0604030504040204" pitchFamily="34" charset="0"/>
              </a:defRPr>
            </a:lvl1pPr>
            <a:lvl2pPr marL="742950" indent="-285750">
              <a:spcBef>
                <a:spcPts val="425"/>
              </a:spcBef>
              <a:buFont typeface="Verdana" panose="020B0604030504040204" pitchFamily="34" charset="0"/>
              <a:buChar char="–"/>
              <a:defRPr>
                <a:solidFill>
                  <a:srgbClr val="000000"/>
                </a:solidFill>
                <a:latin typeface="Verdana" panose="020B0604030504040204" pitchFamily="34" charset="0"/>
              </a:defRPr>
            </a:lvl2pPr>
            <a:lvl3pPr marL="1143000" indent="-22860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a:spcBef>
                <a:spcPct val="5000"/>
              </a:spcBef>
              <a:buFont typeface="Verdana" panose="020B0604030504040204" pitchFamily="34" charset="0"/>
              <a:defRPr sz="2200">
                <a:solidFill>
                  <a:srgbClr val="000000"/>
                </a:solidFill>
                <a:latin typeface="Verdana" panose="020B0604030504040204" pitchFamily="34" charset="0"/>
              </a:defRPr>
            </a:lvl4pPr>
            <a:lvl5pPr marL="2057400" indent="-228600">
              <a:spcBef>
                <a:spcPts val="425"/>
              </a:spcBef>
              <a:buFont typeface="Verdana" panose="020B0604030504040204" pitchFamily="34" charset="0"/>
              <a:buChar char="–"/>
              <a:defRPr>
                <a:solidFill>
                  <a:srgbClr val="000000"/>
                </a:solidFill>
                <a:latin typeface="Verdana" panose="020B0604030504040204" pitchFamily="34" charset="0"/>
              </a:defRPr>
            </a:lvl5pPr>
            <a:lvl6pPr marL="25146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9718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4290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8862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a:spcBef>
                <a:spcPct val="50000"/>
              </a:spcBef>
              <a:buFontTx/>
              <a:buNone/>
            </a:pPr>
            <a:r>
              <a:rPr lang="nl-NL" altLang="nl-NL" sz="2200">
                <a:solidFill>
                  <a:schemeClr val="tx1"/>
                </a:solidFill>
              </a:rPr>
              <a:t>8</a:t>
            </a:r>
          </a:p>
        </p:txBody>
      </p:sp>
      <p:sp>
        <p:nvSpPr>
          <p:cNvPr id="21527" name="Tekstvak 30"/>
          <p:cNvSpPr txBox="1">
            <a:spLocks noChangeArrowheads="1"/>
          </p:cNvSpPr>
          <p:nvPr/>
        </p:nvSpPr>
        <p:spPr bwMode="auto">
          <a:xfrm>
            <a:off x="9032875" y="2620964"/>
            <a:ext cx="660400"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425"/>
              </a:spcBef>
              <a:buFont typeface="Arial" panose="020B0604020202020204" pitchFamily="34" charset="0"/>
              <a:buChar char="•"/>
              <a:defRPr>
                <a:solidFill>
                  <a:srgbClr val="000000"/>
                </a:solidFill>
                <a:latin typeface="Verdana" panose="020B0604030504040204" pitchFamily="34" charset="0"/>
              </a:defRPr>
            </a:lvl1pPr>
            <a:lvl2pPr marL="742950" indent="-285750">
              <a:spcBef>
                <a:spcPts val="425"/>
              </a:spcBef>
              <a:buFont typeface="Verdana" panose="020B0604030504040204" pitchFamily="34" charset="0"/>
              <a:buChar char="–"/>
              <a:defRPr>
                <a:solidFill>
                  <a:srgbClr val="000000"/>
                </a:solidFill>
                <a:latin typeface="Verdana" panose="020B0604030504040204" pitchFamily="34" charset="0"/>
              </a:defRPr>
            </a:lvl2pPr>
            <a:lvl3pPr marL="1143000" indent="-22860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a:spcBef>
                <a:spcPct val="5000"/>
              </a:spcBef>
              <a:buFont typeface="Verdana" panose="020B0604030504040204" pitchFamily="34" charset="0"/>
              <a:defRPr sz="2200">
                <a:solidFill>
                  <a:srgbClr val="000000"/>
                </a:solidFill>
                <a:latin typeface="Verdana" panose="020B0604030504040204" pitchFamily="34" charset="0"/>
              </a:defRPr>
            </a:lvl4pPr>
            <a:lvl5pPr marL="2057400" indent="-228600">
              <a:spcBef>
                <a:spcPts val="425"/>
              </a:spcBef>
              <a:buFont typeface="Verdana" panose="020B0604030504040204" pitchFamily="34" charset="0"/>
              <a:buChar char="–"/>
              <a:defRPr>
                <a:solidFill>
                  <a:srgbClr val="000000"/>
                </a:solidFill>
                <a:latin typeface="Verdana" panose="020B0604030504040204" pitchFamily="34" charset="0"/>
              </a:defRPr>
            </a:lvl5pPr>
            <a:lvl6pPr marL="25146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9718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4290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8862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eaLnBrk="1" hangingPunct="1">
              <a:spcBef>
                <a:spcPct val="0"/>
              </a:spcBef>
              <a:buFontTx/>
              <a:buNone/>
            </a:pPr>
            <a:r>
              <a:rPr lang="nl-NL" altLang="nl-NL" sz="1400">
                <a:solidFill>
                  <a:schemeClr val="tx1"/>
                </a:solidFill>
              </a:rPr>
              <a:t>2032</a:t>
            </a:r>
          </a:p>
        </p:txBody>
      </p:sp>
      <p:sp>
        <p:nvSpPr>
          <p:cNvPr id="21528" name="Gelijkbenige driehoek 31"/>
          <p:cNvSpPr>
            <a:spLocks noChangeArrowheads="1"/>
          </p:cNvSpPr>
          <p:nvPr/>
        </p:nvSpPr>
        <p:spPr bwMode="auto">
          <a:xfrm>
            <a:off x="5840413" y="2290764"/>
            <a:ext cx="400050" cy="307975"/>
          </a:xfrm>
          <a:prstGeom prst="triangle">
            <a:avLst>
              <a:gd name="adj" fmla="val 50000"/>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a:spcBef>
                <a:spcPts val="425"/>
              </a:spcBef>
              <a:buFont typeface="Arial" panose="020B0604020202020204" pitchFamily="34" charset="0"/>
              <a:buChar char="•"/>
              <a:defRPr>
                <a:solidFill>
                  <a:srgbClr val="000000"/>
                </a:solidFill>
                <a:latin typeface="Verdana" panose="020B0604030504040204" pitchFamily="34" charset="0"/>
              </a:defRPr>
            </a:lvl1pPr>
            <a:lvl2pPr marL="742950" indent="-285750">
              <a:spcBef>
                <a:spcPts val="425"/>
              </a:spcBef>
              <a:buFont typeface="Verdana" panose="020B0604030504040204" pitchFamily="34" charset="0"/>
              <a:buChar char="–"/>
              <a:defRPr>
                <a:solidFill>
                  <a:srgbClr val="000000"/>
                </a:solidFill>
                <a:latin typeface="Verdana" panose="020B0604030504040204" pitchFamily="34" charset="0"/>
              </a:defRPr>
            </a:lvl2pPr>
            <a:lvl3pPr marL="1143000" indent="-22860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a:spcBef>
                <a:spcPct val="5000"/>
              </a:spcBef>
              <a:buFont typeface="Verdana" panose="020B0604030504040204" pitchFamily="34" charset="0"/>
              <a:defRPr sz="2200">
                <a:solidFill>
                  <a:srgbClr val="000000"/>
                </a:solidFill>
                <a:latin typeface="Verdana" panose="020B0604030504040204" pitchFamily="34" charset="0"/>
              </a:defRPr>
            </a:lvl4pPr>
            <a:lvl5pPr marL="2057400" indent="-228600">
              <a:spcBef>
                <a:spcPts val="425"/>
              </a:spcBef>
              <a:buFont typeface="Verdana" panose="020B0604030504040204" pitchFamily="34" charset="0"/>
              <a:buChar char="–"/>
              <a:defRPr>
                <a:solidFill>
                  <a:srgbClr val="000000"/>
                </a:solidFill>
                <a:latin typeface="Verdana" panose="020B0604030504040204" pitchFamily="34" charset="0"/>
              </a:defRPr>
            </a:lvl5pPr>
            <a:lvl6pPr marL="25146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9718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4290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8862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a:spcBef>
                <a:spcPct val="50000"/>
              </a:spcBef>
              <a:buFontTx/>
              <a:buNone/>
            </a:pPr>
            <a:r>
              <a:rPr lang="nl-NL" altLang="nl-NL" sz="2200">
                <a:solidFill>
                  <a:schemeClr val="tx1"/>
                </a:solidFill>
              </a:rPr>
              <a:t>A</a:t>
            </a:r>
          </a:p>
        </p:txBody>
      </p:sp>
      <p:sp>
        <p:nvSpPr>
          <p:cNvPr id="21529" name="Gelijkbenige driehoek 32"/>
          <p:cNvSpPr>
            <a:spLocks noChangeArrowheads="1"/>
          </p:cNvSpPr>
          <p:nvPr/>
        </p:nvSpPr>
        <p:spPr bwMode="auto">
          <a:xfrm>
            <a:off x="8780463" y="2317751"/>
            <a:ext cx="400050" cy="307975"/>
          </a:xfrm>
          <a:prstGeom prst="triangle">
            <a:avLst>
              <a:gd name="adj" fmla="val 50000"/>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a:spcBef>
                <a:spcPts val="425"/>
              </a:spcBef>
              <a:buFont typeface="Arial" panose="020B0604020202020204" pitchFamily="34" charset="0"/>
              <a:buChar char="•"/>
              <a:defRPr>
                <a:solidFill>
                  <a:srgbClr val="000000"/>
                </a:solidFill>
                <a:latin typeface="Verdana" panose="020B0604030504040204" pitchFamily="34" charset="0"/>
              </a:defRPr>
            </a:lvl1pPr>
            <a:lvl2pPr marL="742950" indent="-285750">
              <a:spcBef>
                <a:spcPts val="425"/>
              </a:spcBef>
              <a:buFont typeface="Verdana" panose="020B0604030504040204" pitchFamily="34" charset="0"/>
              <a:buChar char="–"/>
              <a:defRPr>
                <a:solidFill>
                  <a:srgbClr val="000000"/>
                </a:solidFill>
                <a:latin typeface="Verdana" panose="020B0604030504040204" pitchFamily="34" charset="0"/>
              </a:defRPr>
            </a:lvl2pPr>
            <a:lvl3pPr marL="1143000" indent="-22860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a:spcBef>
                <a:spcPct val="5000"/>
              </a:spcBef>
              <a:buFont typeface="Verdana" panose="020B0604030504040204" pitchFamily="34" charset="0"/>
              <a:defRPr sz="2200">
                <a:solidFill>
                  <a:srgbClr val="000000"/>
                </a:solidFill>
                <a:latin typeface="Verdana" panose="020B0604030504040204" pitchFamily="34" charset="0"/>
              </a:defRPr>
            </a:lvl4pPr>
            <a:lvl5pPr marL="2057400" indent="-228600">
              <a:spcBef>
                <a:spcPts val="425"/>
              </a:spcBef>
              <a:buFont typeface="Verdana" panose="020B0604030504040204" pitchFamily="34" charset="0"/>
              <a:buChar char="–"/>
              <a:defRPr>
                <a:solidFill>
                  <a:srgbClr val="000000"/>
                </a:solidFill>
                <a:latin typeface="Verdana" panose="020B0604030504040204" pitchFamily="34" charset="0"/>
              </a:defRPr>
            </a:lvl5pPr>
            <a:lvl6pPr marL="25146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9718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4290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8862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a:spcBef>
                <a:spcPct val="50000"/>
              </a:spcBef>
              <a:buFontTx/>
              <a:buNone/>
            </a:pPr>
            <a:r>
              <a:rPr lang="nl-NL" altLang="nl-NL" sz="2200">
                <a:solidFill>
                  <a:schemeClr val="tx1"/>
                </a:solidFill>
              </a:rPr>
              <a:t>B</a:t>
            </a:r>
          </a:p>
        </p:txBody>
      </p:sp>
      <p:sp>
        <p:nvSpPr>
          <p:cNvPr id="21530" name="Gelijkbenige driehoek 33"/>
          <p:cNvSpPr>
            <a:spLocks noChangeArrowheads="1"/>
          </p:cNvSpPr>
          <p:nvPr/>
        </p:nvSpPr>
        <p:spPr bwMode="auto">
          <a:xfrm>
            <a:off x="5597525" y="5187951"/>
            <a:ext cx="400050" cy="307975"/>
          </a:xfrm>
          <a:prstGeom prst="triangle">
            <a:avLst>
              <a:gd name="adj" fmla="val 50000"/>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a:spcBef>
                <a:spcPts val="425"/>
              </a:spcBef>
              <a:buFont typeface="Arial" panose="020B0604020202020204" pitchFamily="34" charset="0"/>
              <a:buChar char="•"/>
              <a:defRPr>
                <a:solidFill>
                  <a:srgbClr val="000000"/>
                </a:solidFill>
                <a:latin typeface="Verdana" panose="020B0604030504040204" pitchFamily="34" charset="0"/>
              </a:defRPr>
            </a:lvl1pPr>
            <a:lvl2pPr marL="742950" indent="-285750">
              <a:spcBef>
                <a:spcPts val="425"/>
              </a:spcBef>
              <a:buFont typeface="Verdana" panose="020B0604030504040204" pitchFamily="34" charset="0"/>
              <a:buChar char="–"/>
              <a:defRPr>
                <a:solidFill>
                  <a:srgbClr val="000000"/>
                </a:solidFill>
                <a:latin typeface="Verdana" panose="020B0604030504040204" pitchFamily="34" charset="0"/>
              </a:defRPr>
            </a:lvl2pPr>
            <a:lvl3pPr marL="1143000" indent="-22860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a:spcBef>
                <a:spcPct val="5000"/>
              </a:spcBef>
              <a:buFont typeface="Verdana" panose="020B0604030504040204" pitchFamily="34" charset="0"/>
              <a:defRPr sz="2200">
                <a:solidFill>
                  <a:srgbClr val="000000"/>
                </a:solidFill>
                <a:latin typeface="Verdana" panose="020B0604030504040204" pitchFamily="34" charset="0"/>
              </a:defRPr>
            </a:lvl4pPr>
            <a:lvl5pPr marL="2057400" indent="-228600">
              <a:spcBef>
                <a:spcPts val="425"/>
              </a:spcBef>
              <a:buFont typeface="Verdana" panose="020B0604030504040204" pitchFamily="34" charset="0"/>
              <a:buChar char="–"/>
              <a:defRPr>
                <a:solidFill>
                  <a:srgbClr val="000000"/>
                </a:solidFill>
                <a:latin typeface="Verdana" panose="020B0604030504040204" pitchFamily="34" charset="0"/>
              </a:defRPr>
            </a:lvl5pPr>
            <a:lvl6pPr marL="25146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9718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4290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8862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a:spcBef>
                <a:spcPct val="50000"/>
              </a:spcBef>
              <a:buFontTx/>
              <a:buNone/>
            </a:pPr>
            <a:r>
              <a:rPr lang="nl-NL" altLang="nl-NL" sz="2200">
                <a:solidFill>
                  <a:schemeClr val="tx1"/>
                </a:solidFill>
              </a:rPr>
              <a:t>A</a:t>
            </a:r>
          </a:p>
        </p:txBody>
      </p:sp>
      <p:sp>
        <p:nvSpPr>
          <p:cNvPr id="21531" name="Tekstvak 34"/>
          <p:cNvSpPr txBox="1">
            <a:spLocks noChangeArrowheads="1"/>
          </p:cNvSpPr>
          <p:nvPr/>
        </p:nvSpPr>
        <p:spPr bwMode="auto">
          <a:xfrm>
            <a:off x="6172201" y="5195889"/>
            <a:ext cx="225792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425"/>
              </a:spcBef>
              <a:buFont typeface="Arial" panose="020B0604020202020204" pitchFamily="34" charset="0"/>
              <a:buChar char="•"/>
              <a:defRPr>
                <a:solidFill>
                  <a:srgbClr val="000000"/>
                </a:solidFill>
                <a:latin typeface="Verdana" panose="020B0604030504040204" pitchFamily="34" charset="0"/>
              </a:defRPr>
            </a:lvl1pPr>
            <a:lvl2pPr marL="742950" indent="-285750">
              <a:spcBef>
                <a:spcPts val="425"/>
              </a:spcBef>
              <a:buFont typeface="Verdana" panose="020B0604030504040204" pitchFamily="34" charset="0"/>
              <a:buChar char="–"/>
              <a:defRPr>
                <a:solidFill>
                  <a:srgbClr val="000000"/>
                </a:solidFill>
                <a:latin typeface="Verdana" panose="020B0604030504040204" pitchFamily="34" charset="0"/>
              </a:defRPr>
            </a:lvl2pPr>
            <a:lvl3pPr marL="1143000" indent="-22860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a:spcBef>
                <a:spcPct val="5000"/>
              </a:spcBef>
              <a:buFont typeface="Verdana" panose="020B0604030504040204" pitchFamily="34" charset="0"/>
              <a:defRPr sz="2200">
                <a:solidFill>
                  <a:srgbClr val="000000"/>
                </a:solidFill>
                <a:latin typeface="Verdana" panose="020B0604030504040204" pitchFamily="34" charset="0"/>
              </a:defRPr>
            </a:lvl4pPr>
            <a:lvl5pPr marL="2057400" indent="-228600">
              <a:spcBef>
                <a:spcPts val="425"/>
              </a:spcBef>
              <a:buFont typeface="Verdana" panose="020B0604030504040204" pitchFamily="34" charset="0"/>
              <a:buChar char="–"/>
              <a:defRPr>
                <a:solidFill>
                  <a:srgbClr val="000000"/>
                </a:solidFill>
                <a:latin typeface="Verdana" panose="020B0604030504040204" pitchFamily="34" charset="0"/>
              </a:defRPr>
            </a:lvl5pPr>
            <a:lvl6pPr marL="25146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9718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4290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8862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eaLnBrk="1" hangingPunct="1">
              <a:spcBef>
                <a:spcPct val="0"/>
              </a:spcBef>
              <a:buFontTx/>
              <a:buNone/>
            </a:pPr>
            <a:r>
              <a:rPr lang="nl-NL" altLang="nl-NL" dirty="0">
                <a:solidFill>
                  <a:schemeClr val="tx1"/>
                </a:solidFill>
              </a:rPr>
              <a:t>= </a:t>
            </a:r>
            <a:r>
              <a:rPr lang="nl-NL" altLang="nl-NL" dirty="0" smtClean="0">
                <a:solidFill>
                  <a:schemeClr val="tx1"/>
                </a:solidFill>
              </a:rPr>
              <a:t>Tranche </a:t>
            </a:r>
            <a:r>
              <a:rPr lang="nl-NL" altLang="nl-NL" dirty="0">
                <a:solidFill>
                  <a:schemeClr val="tx1"/>
                </a:solidFill>
              </a:rPr>
              <a:t>3 </a:t>
            </a:r>
            <a:r>
              <a:rPr lang="nl-NL" altLang="nl-NL" dirty="0" err="1">
                <a:solidFill>
                  <a:schemeClr val="tx1"/>
                </a:solidFill>
              </a:rPr>
              <a:t>VenR</a:t>
            </a:r>
            <a:endParaRPr lang="nl-NL" altLang="nl-NL" dirty="0">
              <a:solidFill>
                <a:schemeClr val="tx1"/>
              </a:solidFill>
            </a:endParaRPr>
          </a:p>
        </p:txBody>
      </p:sp>
      <p:sp>
        <p:nvSpPr>
          <p:cNvPr id="21532" name="Gelijkbenige driehoek 36"/>
          <p:cNvSpPr>
            <a:spLocks noChangeArrowheads="1"/>
          </p:cNvSpPr>
          <p:nvPr/>
        </p:nvSpPr>
        <p:spPr bwMode="auto">
          <a:xfrm>
            <a:off x="5597525" y="5646739"/>
            <a:ext cx="400050" cy="307975"/>
          </a:xfrm>
          <a:prstGeom prst="triangle">
            <a:avLst>
              <a:gd name="adj" fmla="val 50000"/>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a:spcBef>
                <a:spcPts val="425"/>
              </a:spcBef>
              <a:buFont typeface="Arial" panose="020B0604020202020204" pitchFamily="34" charset="0"/>
              <a:buChar char="•"/>
              <a:defRPr>
                <a:solidFill>
                  <a:srgbClr val="000000"/>
                </a:solidFill>
                <a:latin typeface="Verdana" panose="020B0604030504040204" pitchFamily="34" charset="0"/>
              </a:defRPr>
            </a:lvl1pPr>
            <a:lvl2pPr marL="742950" indent="-285750">
              <a:spcBef>
                <a:spcPts val="425"/>
              </a:spcBef>
              <a:buFont typeface="Verdana" panose="020B0604030504040204" pitchFamily="34" charset="0"/>
              <a:buChar char="–"/>
              <a:defRPr>
                <a:solidFill>
                  <a:srgbClr val="000000"/>
                </a:solidFill>
                <a:latin typeface="Verdana" panose="020B0604030504040204" pitchFamily="34" charset="0"/>
              </a:defRPr>
            </a:lvl2pPr>
            <a:lvl3pPr marL="1143000" indent="-22860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a:spcBef>
                <a:spcPct val="5000"/>
              </a:spcBef>
              <a:buFont typeface="Verdana" panose="020B0604030504040204" pitchFamily="34" charset="0"/>
              <a:defRPr sz="2200">
                <a:solidFill>
                  <a:srgbClr val="000000"/>
                </a:solidFill>
                <a:latin typeface="Verdana" panose="020B0604030504040204" pitchFamily="34" charset="0"/>
              </a:defRPr>
            </a:lvl4pPr>
            <a:lvl5pPr marL="2057400" indent="-228600">
              <a:spcBef>
                <a:spcPts val="425"/>
              </a:spcBef>
              <a:buFont typeface="Verdana" panose="020B0604030504040204" pitchFamily="34" charset="0"/>
              <a:buChar char="–"/>
              <a:defRPr>
                <a:solidFill>
                  <a:srgbClr val="000000"/>
                </a:solidFill>
                <a:latin typeface="Verdana" panose="020B0604030504040204" pitchFamily="34" charset="0"/>
              </a:defRPr>
            </a:lvl5pPr>
            <a:lvl6pPr marL="25146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9718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4290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8862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a:spcBef>
                <a:spcPct val="50000"/>
              </a:spcBef>
              <a:buFontTx/>
              <a:buNone/>
            </a:pPr>
            <a:r>
              <a:rPr lang="nl-NL" altLang="nl-NL" sz="2200">
                <a:solidFill>
                  <a:schemeClr val="tx1"/>
                </a:solidFill>
              </a:rPr>
              <a:t>B</a:t>
            </a:r>
          </a:p>
        </p:txBody>
      </p:sp>
      <p:sp>
        <p:nvSpPr>
          <p:cNvPr id="21533" name="Tekstvak 37"/>
          <p:cNvSpPr txBox="1">
            <a:spLocks noChangeArrowheads="1"/>
          </p:cNvSpPr>
          <p:nvPr/>
        </p:nvSpPr>
        <p:spPr bwMode="auto">
          <a:xfrm>
            <a:off x="6192839" y="5613400"/>
            <a:ext cx="226914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425"/>
              </a:spcBef>
              <a:buFont typeface="Arial" panose="020B0604020202020204" pitchFamily="34" charset="0"/>
              <a:buChar char="•"/>
              <a:defRPr>
                <a:solidFill>
                  <a:srgbClr val="000000"/>
                </a:solidFill>
                <a:latin typeface="Verdana" panose="020B0604030504040204" pitchFamily="34" charset="0"/>
              </a:defRPr>
            </a:lvl1pPr>
            <a:lvl2pPr marL="742950" indent="-285750">
              <a:spcBef>
                <a:spcPts val="425"/>
              </a:spcBef>
              <a:buFont typeface="Verdana" panose="020B0604030504040204" pitchFamily="34" charset="0"/>
              <a:buChar char="–"/>
              <a:defRPr>
                <a:solidFill>
                  <a:srgbClr val="000000"/>
                </a:solidFill>
                <a:latin typeface="Verdana" panose="020B0604030504040204" pitchFamily="34" charset="0"/>
              </a:defRPr>
            </a:lvl2pPr>
            <a:lvl3pPr marL="1143000" indent="-22860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a:spcBef>
                <a:spcPct val="5000"/>
              </a:spcBef>
              <a:buFont typeface="Verdana" panose="020B0604030504040204" pitchFamily="34" charset="0"/>
              <a:defRPr sz="2200">
                <a:solidFill>
                  <a:srgbClr val="000000"/>
                </a:solidFill>
                <a:latin typeface="Verdana" panose="020B0604030504040204" pitchFamily="34" charset="0"/>
              </a:defRPr>
            </a:lvl4pPr>
            <a:lvl5pPr marL="2057400" indent="-228600">
              <a:spcBef>
                <a:spcPts val="425"/>
              </a:spcBef>
              <a:buFont typeface="Verdana" panose="020B0604030504040204" pitchFamily="34" charset="0"/>
              <a:buChar char="–"/>
              <a:defRPr>
                <a:solidFill>
                  <a:srgbClr val="000000"/>
                </a:solidFill>
                <a:latin typeface="Verdana" panose="020B0604030504040204" pitchFamily="34" charset="0"/>
              </a:defRPr>
            </a:lvl5pPr>
            <a:lvl6pPr marL="25146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9718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4290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8862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eaLnBrk="1" hangingPunct="1">
              <a:spcBef>
                <a:spcPct val="0"/>
              </a:spcBef>
              <a:buFontTx/>
              <a:buNone/>
            </a:pPr>
            <a:r>
              <a:rPr lang="nl-NL" altLang="nl-NL" dirty="0">
                <a:solidFill>
                  <a:schemeClr val="tx1"/>
                </a:solidFill>
              </a:rPr>
              <a:t>= </a:t>
            </a:r>
            <a:r>
              <a:rPr lang="nl-NL" altLang="nl-NL" dirty="0" smtClean="0">
                <a:solidFill>
                  <a:schemeClr val="tx1"/>
                </a:solidFill>
              </a:rPr>
              <a:t>Tranche </a:t>
            </a:r>
            <a:r>
              <a:rPr lang="nl-NL" altLang="nl-NL" dirty="0">
                <a:solidFill>
                  <a:schemeClr val="tx1"/>
                </a:solidFill>
              </a:rPr>
              <a:t>X </a:t>
            </a:r>
            <a:r>
              <a:rPr lang="nl-NL" altLang="nl-NL" dirty="0" err="1">
                <a:solidFill>
                  <a:schemeClr val="tx1"/>
                </a:solidFill>
              </a:rPr>
              <a:t>VenR</a:t>
            </a:r>
            <a:endParaRPr lang="nl-NL" altLang="nl-NL" dirty="0">
              <a:solidFill>
                <a:schemeClr val="tx1"/>
              </a:solidFill>
            </a:endParaRPr>
          </a:p>
        </p:txBody>
      </p:sp>
      <p:sp>
        <p:nvSpPr>
          <p:cNvPr id="32" name="Tekstvak 31"/>
          <p:cNvSpPr txBox="1"/>
          <p:nvPr/>
        </p:nvSpPr>
        <p:spPr>
          <a:xfrm rot="16200000">
            <a:off x="4094163" y="3452813"/>
            <a:ext cx="1909762" cy="246062"/>
          </a:xfrm>
          <a:prstGeom prst="rect">
            <a:avLst/>
          </a:prstGeom>
          <a:noFill/>
        </p:spPr>
        <p:txBody>
          <a:bodyPr wrap="none">
            <a:spAutoFit/>
          </a:bodyPr>
          <a:lstStyle/>
          <a:p>
            <a:pPr>
              <a:defRPr/>
            </a:pPr>
            <a:r>
              <a:rPr lang="nl-NL" sz="1000" b="1" dirty="0"/>
              <a:t>4 Realisatie Onderhoud </a:t>
            </a:r>
          </a:p>
        </p:txBody>
      </p:sp>
      <p:sp>
        <p:nvSpPr>
          <p:cNvPr id="21535" name="Stroomdiagram: Samenvoegen 29"/>
          <p:cNvSpPr>
            <a:spLocks noChangeArrowheads="1"/>
          </p:cNvSpPr>
          <p:nvPr/>
        </p:nvSpPr>
        <p:spPr bwMode="auto">
          <a:xfrm>
            <a:off x="6792914" y="1978026"/>
            <a:ext cx="295275" cy="276225"/>
          </a:xfrm>
          <a:prstGeom prst="flowChartMerge">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b"/>
          <a:lstStyle>
            <a:lvl1pPr>
              <a:spcBef>
                <a:spcPts val="425"/>
              </a:spcBef>
              <a:buFont typeface="Arial" panose="020B0604020202020204" pitchFamily="34" charset="0"/>
              <a:buChar char="•"/>
              <a:defRPr>
                <a:solidFill>
                  <a:srgbClr val="000000"/>
                </a:solidFill>
                <a:latin typeface="Verdana" panose="020B0604030504040204" pitchFamily="34" charset="0"/>
              </a:defRPr>
            </a:lvl1pPr>
            <a:lvl2pPr marL="742950" indent="-285750">
              <a:spcBef>
                <a:spcPts val="425"/>
              </a:spcBef>
              <a:buFont typeface="Verdana" panose="020B0604030504040204" pitchFamily="34" charset="0"/>
              <a:buChar char="–"/>
              <a:defRPr>
                <a:solidFill>
                  <a:srgbClr val="000000"/>
                </a:solidFill>
                <a:latin typeface="Verdana" panose="020B0604030504040204" pitchFamily="34" charset="0"/>
              </a:defRPr>
            </a:lvl2pPr>
            <a:lvl3pPr marL="1143000" indent="-22860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a:spcBef>
                <a:spcPct val="5000"/>
              </a:spcBef>
              <a:buFont typeface="Verdana" panose="020B0604030504040204" pitchFamily="34" charset="0"/>
              <a:defRPr sz="2200">
                <a:solidFill>
                  <a:srgbClr val="000000"/>
                </a:solidFill>
                <a:latin typeface="Verdana" panose="020B0604030504040204" pitchFamily="34" charset="0"/>
              </a:defRPr>
            </a:lvl4pPr>
            <a:lvl5pPr marL="2057400" indent="-228600">
              <a:spcBef>
                <a:spcPts val="425"/>
              </a:spcBef>
              <a:buFont typeface="Verdana" panose="020B0604030504040204" pitchFamily="34" charset="0"/>
              <a:buChar char="–"/>
              <a:defRPr>
                <a:solidFill>
                  <a:srgbClr val="000000"/>
                </a:solidFill>
                <a:latin typeface="Verdana" panose="020B0604030504040204" pitchFamily="34" charset="0"/>
              </a:defRPr>
            </a:lvl5pPr>
            <a:lvl6pPr marL="25146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9718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4290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8862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a:spcBef>
                <a:spcPct val="50000"/>
              </a:spcBef>
              <a:buFontTx/>
              <a:buNone/>
            </a:pPr>
            <a:r>
              <a:rPr lang="nl-NL" altLang="nl-NL" sz="2200">
                <a:solidFill>
                  <a:schemeClr val="tx1"/>
                </a:solidFill>
              </a:rPr>
              <a:t>6</a:t>
            </a:r>
          </a:p>
        </p:txBody>
      </p:sp>
      <p:sp>
        <p:nvSpPr>
          <p:cNvPr id="21536" name="Rechthoek 1"/>
          <p:cNvSpPr>
            <a:spLocks noChangeArrowheads="1"/>
          </p:cNvSpPr>
          <p:nvPr/>
        </p:nvSpPr>
        <p:spPr bwMode="auto">
          <a:xfrm>
            <a:off x="6767513" y="2366964"/>
            <a:ext cx="639762"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ts val="425"/>
              </a:spcBef>
              <a:buFont typeface="Arial" panose="020B0604020202020204" pitchFamily="34" charset="0"/>
              <a:buChar char="•"/>
              <a:defRPr>
                <a:solidFill>
                  <a:srgbClr val="000000"/>
                </a:solidFill>
                <a:latin typeface="Verdana" panose="020B0604030504040204" pitchFamily="34" charset="0"/>
              </a:defRPr>
            </a:lvl1pPr>
            <a:lvl2pPr marL="742950" indent="-285750">
              <a:spcBef>
                <a:spcPts val="425"/>
              </a:spcBef>
              <a:buFont typeface="Verdana" panose="020B0604030504040204" pitchFamily="34" charset="0"/>
              <a:buChar char="–"/>
              <a:defRPr>
                <a:solidFill>
                  <a:srgbClr val="000000"/>
                </a:solidFill>
                <a:latin typeface="Verdana" panose="020B0604030504040204" pitchFamily="34" charset="0"/>
              </a:defRPr>
            </a:lvl2pPr>
            <a:lvl3pPr marL="1143000" indent="-22860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a:spcBef>
                <a:spcPct val="5000"/>
              </a:spcBef>
              <a:buFont typeface="Verdana" panose="020B0604030504040204" pitchFamily="34" charset="0"/>
              <a:defRPr sz="2200">
                <a:solidFill>
                  <a:srgbClr val="000000"/>
                </a:solidFill>
                <a:latin typeface="Verdana" panose="020B0604030504040204" pitchFamily="34" charset="0"/>
              </a:defRPr>
            </a:lvl4pPr>
            <a:lvl5pPr marL="2057400" indent="-228600">
              <a:spcBef>
                <a:spcPts val="425"/>
              </a:spcBef>
              <a:buFont typeface="Verdana" panose="020B0604030504040204" pitchFamily="34" charset="0"/>
              <a:buChar char="–"/>
              <a:defRPr>
                <a:solidFill>
                  <a:srgbClr val="000000"/>
                </a:solidFill>
                <a:latin typeface="Verdana" panose="020B0604030504040204" pitchFamily="34" charset="0"/>
              </a:defRPr>
            </a:lvl5pPr>
            <a:lvl6pPr marL="25146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9718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4290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8862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eaLnBrk="1" hangingPunct="1">
              <a:spcBef>
                <a:spcPct val="0"/>
              </a:spcBef>
              <a:buFontTx/>
              <a:buNone/>
            </a:pPr>
            <a:r>
              <a:rPr lang="nl-NL" altLang="nl-NL" sz="1400">
                <a:solidFill>
                  <a:schemeClr val="tx1"/>
                </a:solidFill>
              </a:rPr>
              <a:t>2025</a:t>
            </a:r>
          </a:p>
        </p:txBody>
      </p:sp>
      <p:sp>
        <p:nvSpPr>
          <p:cNvPr id="35" name="Tekstvak 34"/>
          <p:cNvSpPr txBox="1"/>
          <p:nvPr/>
        </p:nvSpPr>
        <p:spPr>
          <a:xfrm rot="16200000">
            <a:off x="6085017" y="3678953"/>
            <a:ext cx="2074607" cy="246221"/>
          </a:xfrm>
          <a:prstGeom prst="rect">
            <a:avLst/>
          </a:prstGeom>
          <a:noFill/>
        </p:spPr>
        <p:txBody>
          <a:bodyPr wrap="none">
            <a:spAutoFit/>
          </a:bodyPr>
          <a:lstStyle/>
          <a:p>
            <a:pPr>
              <a:defRPr/>
            </a:pPr>
            <a:r>
              <a:rPr lang="nl-NL" sz="1000" b="1" dirty="0"/>
              <a:t>6 Planfase </a:t>
            </a:r>
            <a:r>
              <a:rPr lang="nl-NL" sz="1000" b="1" dirty="0" err="1"/>
              <a:t>VenR</a:t>
            </a:r>
            <a:r>
              <a:rPr lang="nl-NL" sz="1000" b="1" dirty="0"/>
              <a:t> </a:t>
            </a:r>
            <a:r>
              <a:rPr lang="nl-NL" sz="1000" b="1" dirty="0" smtClean="0"/>
              <a:t>tranche x</a:t>
            </a:r>
            <a:endParaRPr lang="nl-NL" sz="1000" b="1" dirty="0"/>
          </a:p>
        </p:txBody>
      </p:sp>
      <p:sp>
        <p:nvSpPr>
          <p:cNvPr id="21538" name="Tijdelijke aanduiding voor dianummer 2"/>
          <p:cNvSpPr txBox="1">
            <a:spLocks/>
          </p:cNvSpPr>
          <p:nvPr/>
        </p:nvSpPr>
        <p:spPr bwMode="auto">
          <a:xfrm>
            <a:off x="1990725" y="6611938"/>
            <a:ext cx="1905000" cy="119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lstStyle>
            <a:lvl1pPr>
              <a:spcBef>
                <a:spcPts val="425"/>
              </a:spcBef>
              <a:buFont typeface="Arial" panose="020B0604020202020204" pitchFamily="34" charset="0"/>
              <a:buChar char="•"/>
              <a:defRPr>
                <a:solidFill>
                  <a:srgbClr val="000000"/>
                </a:solidFill>
                <a:latin typeface="Verdana" panose="020B0604030504040204" pitchFamily="34" charset="0"/>
              </a:defRPr>
            </a:lvl1pPr>
            <a:lvl2pPr marL="742950" indent="-285750">
              <a:spcBef>
                <a:spcPts val="425"/>
              </a:spcBef>
              <a:buFont typeface="Verdana" panose="020B0604030504040204" pitchFamily="34" charset="0"/>
              <a:buChar char="–"/>
              <a:defRPr>
                <a:solidFill>
                  <a:srgbClr val="000000"/>
                </a:solidFill>
                <a:latin typeface="Verdana" panose="020B0604030504040204" pitchFamily="34" charset="0"/>
              </a:defRPr>
            </a:lvl2pPr>
            <a:lvl3pPr marL="1143000" indent="-22860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a:spcBef>
                <a:spcPct val="5000"/>
              </a:spcBef>
              <a:buFont typeface="Verdana" panose="020B0604030504040204" pitchFamily="34" charset="0"/>
              <a:defRPr sz="2200">
                <a:solidFill>
                  <a:srgbClr val="000000"/>
                </a:solidFill>
                <a:latin typeface="Verdana" panose="020B0604030504040204" pitchFamily="34" charset="0"/>
              </a:defRPr>
            </a:lvl4pPr>
            <a:lvl5pPr marL="2057400" indent="-228600">
              <a:spcBef>
                <a:spcPts val="425"/>
              </a:spcBef>
              <a:buFont typeface="Verdana" panose="020B0604030504040204" pitchFamily="34" charset="0"/>
              <a:buChar char="–"/>
              <a:defRPr>
                <a:solidFill>
                  <a:srgbClr val="000000"/>
                </a:solidFill>
                <a:latin typeface="Verdana" panose="020B0604030504040204" pitchFamily="34" charset="0"/>
              </a:defRPr>
            </a:lvl5pPr>
            <a:lvl6pPr marL="25146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9718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4290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886200" indent="-22860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eaLnBrk="1" hangingPunct="1">
              <a:spcBef>
                <a:spcPct val="0"/>
              </a:spcBef>
              <a:buFontTx/>
              <a:buNone/>
            </a:pPr>
            <a:endParaRPr lang="nl-NL" altLang="nl-NL" sz="1000">
              <a:solidFill>
                <a:schemeClr val="tx1"/>
              </a:solidFill>
            </a:endParaRPr>
          </a:p>
        </p:txBody>
      </p:sp>
      <p:sp>
        <p:nvSpPr>
          <p:cNvPr id="21539" name="Titel 1"/>
          <p:cNvSpPr>
            <a:spLocks noGrp="1"/>
          </p:cNvSpPr>
          <p:nvPr>
            <p:ph type="title"/>
          </p:nvPr>
        </p:nvSpPr>
        <p:spPr>
          <a:xfrm>
            <a:off x="1833562" y="333375"/>
            <a:ext cx="8402638" cy="400050"/>
          </a:xfrm>
        </p:spPr>
        <p:txBody>
          <a:bodyPr/>
          <a:lstStyle/>
          <a:p>
            <a:pPr eaLnBrk="1" hangingPunct="1"/>
            <a:r>
              <a:rPr lang="nl-NL" altLang="nl-NL" dirty="0" smtClean="0"/>
              <a:t>Projectcontext - 2</a:t>
            </a:r>
          </a:p>
        </p:txBody>
      </p:sp>
      <p:sp>
        <p:nvSpPr>
          <p:cNvPr id="36" name="Tijdelijke aanduiding voor voettekst 1"/>
          <p:cNvSpPr txBox="1">
            <a:spLocks/>
          </p:cNvSpPr>
          <p:nvPr/>
        </p:nvSpPr>
        <p:spPr bwMode="auto">
          <a:xfrm>
            <a:off x="7978776" y="6460491"/>
            <a:ext cx="2416175"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25"/>
              </a:spcBef>
              <a:buFont typeface="Arial" panose="020B0604020202020204" pitchFamily="34" charset="0"/>
              <a:buChar char="•"/>
              <a:defRPr>
                <a:solidFill>
                  <a:srgbClr val="000000"/>
                </a:solidFill>
                <a:latin typeface="Verdana" panose="020B0604030504040204" pitchFamily="34" charset="0"/>
              </a:defRPr>
            </a:lvl1pPr>
            <a:lvl2pPr marL="741363" indent="-284163" eaLnBrk="0" hangingPunct="0">
              <a:spcBef>
                <a:spcPts val="425"/>
              </a:spcBef>
              <a:buFont typeface="Verdana" panose="020B0604030504040204" pitchFamily="34" charset="0"/>
              <a:buChar char="–"/>
              <a:defRPr>
                <a:solidFill>
                  <a:srgbClr val="000000"/>
                </a:solidFill>
                <a:latin typeface="Verdana" panose="020B0604030504040204" pitchFamily="34" charset="0"/>
              </a:defRPr>
            </a:lvl2pPr>
            <a:lvl3pPr marL="965200" indent="-342900" eaLnBrk="0" hangingPunct="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eaLnBrk="0" hangingPunct="0">
              <a:spcBef>
                <a:spcPct val="5000"/>
              </a:spcBef>
              <a:buFont typeface="Verdana" panose="020B0604030504040204" pitchFamily="34" charset="0"/>
              <a:defRPr sz="2200">
                <a:solidFill>
                  <a:srgbClr val="000000"/>
                </a:solidFill>
                <a:latin typeface="Verdana" panose="020B0604030504040204" pitchFamily="34" charset="0"/>
              </a:defRPr>
            </a:lvl4pPr>
            <a:lvl5pPr marL="1631950" indent="-285750" eaLnBrk="0" hangingPunct="0">
              <a:spcBef>
                <a:spcPts val="425"/>
              </a:spcBef>
              <a:buFont typeface="Verdana" panose="020B0604030504040204" pitchFamily="34" charset="0"/>
              <a:buChar char="–"/>
              <a:defRPr>
                <a:solidFill>
                  <a:srgbClr val="000000"/>
                </a:solidFill>
                <a:latin typeface="Verdana" panose="020B0604030504040204" pitchFamily="34" charset="0"/>
              </a:defRPr>
            </a:lvl5pPr>
            <a:lvl6pPr marL="20891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5463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0035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4607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eaLnBrk="1" hangingPunct="1">
              <a:spcBef>
                <a:spcPct val="0"/>
              </a:spcBef>
              <a:buFontTx/>
              <a:buNone/>
            </a:pPr>
            <a:r>
              <a:rPr lang="nl-NL" altLang="nl-NL" sz="1000" dirty="0" err="1">
                <a:solidFill>
                  <a:schemeClr val="tx1"/>
                </a:solidFill>
              </a:rPr>
              <a:t>VenR</a:t>
            </a:r>
            <a:r>
              <a:rPr lang="nl-NL" altLang="nl-NL" sz="1000" dirty="0">
                <a:solidFill>
                  <a:schemeClr val="tx1"/>
                </a:solidFill>
              </a:rPr>
              <a:t> project A73 tunnels</a:t>
            </a:r>
          </a:p>
        </p:txBody>
      </p:sp>
    </p:spTree>
    <p:extLst>
      <p:ext uri="{BB962C8B-B14F-4D97-AF65-F5344CB8AC3E}">
        <p14:creationId xmlns:p14="http://schemas.microsoft.com/office/powerpoint/2010/main" val="22998851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nvGraphicFramePr>
        <p:xfrm>
          <a:off x="6312024" y="1412776"/>
          <a:ext cx="1944216" cy="504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4579" name="Titel 1"/>
          <p:cNvSpPr>
            <a:spLocks noGrp="1"/>
          </p:cNvSpPr>
          <p:nvPr>
            <p:ph type="title"/>
          </p:nvPr>
        </p:nvSpPr>
        <p:spPr>
          <a:xfrm>
            <a:off x="1782763" y="1249364"/>
            <a:ext cx="9144000" cy="261937"/>
          </a:xfrm>
        </p:spPr>
        <p:txBody>
          <a:bodyPr/>
          <a:lstStyle/>
          <a:p>
            <a:r>
              <a:rPr lang="nl-NL" altLang="nl-NL" sz="1700" b="1">
                <a:solidFill>
                  <a:schemeClr val="tx1"/>
                </a:solidFill>
              </a:rPr>
              <a:t>Aanpak past binnen transitietraject “op weg naar een vitale infrasector”</a:t>
            </a:r>
          </a:p>
        </p:txBody>
      </p:sp>
      <p:grpSp>
        <p:nvGrpSpPr>
          <p:cNvPr id="24580" name="Groep 8"/>
          <p:cNvGrpSpPr>
            <a:grpSpLocks/>
          </p:cNvGrpSpPr>
          <p:nvPr/>
        </p:nvGrpSpPr>
        <p:grpSpPr bwMode="auto">
          <a:xfrm>
            <a:off x="4008438" y="2073275"/>
            <a:ext cx="1223962" cy="1531938"/>
            <a:chOff x="3766531" y="527"/>
            <a:chExt cx="3322634" cy="1993580"/>
          </a:xfrm>
        </p:grpSpPr>
        <p:sp>
          <p:nvSpPr>
            <p:cNvPr id="10" name="Rechthoek 9"/>
            <p:cNvSpPr/>
            <p:nvPr/>
          </p:nvSpPr>
          <p:spPr>
            <a:xfrm>
              <a:off x="3766531" y="527"/>
              <a:ext cx="3322634" cy="1993580"/>
            </a:xfrm>
            <a:prstGeom prst="rect">
              <a:avLst/>
            </a:prstGeom>
            <a:solidFill>
              <a:srgbClr val="007BC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Rechthoek 10"/>
            <p:cNvSpPr/>
            <p:nvPr/>
          </p:nvSpPr>
          <p:spPr>
            <a:xfrm>
              <a:off x="3766531" y="527"/>
              <a:ext cx="3322634" cy="1993580"/>
            </a:xfrm>
            <a:prstGeom prst="rect">
              <a:avLst/>
            </a:prstGeom>
          </p:spPr>
          <p:style>
            <a:lnRef idx="0">
              <a:scrgbClr r="0" g="0" b="0"/>
            </a:lnRef>
            <a:fillRef idx="0">
              <a:scrgbClr r="0" g="0" b="0"/>
            </a:fillRef>
            <a:effectRef idx="0">
              <a:scrgbClr r="0" g="0" b="0"/>
            </a:effectRef>
            <a:fontRef idx="minor">
              <a:schemeClr val="lt1"/>
            </a:fontRef>
          </p:style>
          <p:txBody>
            <a:bodyPr lIns="68580" tIns="68580" rIns="68580" bIns="68580" spcCol="1270" anchor="ctr"/>
            <a:lstStyle/>
            <a:p>
              <a:pPr algn="ctr" defTabSz="800100">
                <a:lnSpc>
                  <a:spcPct val="90000"/>
                </a:lnSpc>
                <a:spcAft>
                  <a:spcPct val="35000"/>
                </a:spcAft>
                <a:defRPr/>
              </a:pPr>
              <a:r>
                <a:rPr lang="nl-NL" sz="1400" dirty="0"/>
                <a:t>Gericht experimen-teren in projecten </a:t>
              </a:r>
            </a:p>
          </p:txBody>
        </p:sp>
      </p:grpSp>
      <p:grpSp>
        <p:nvGrpSpPr>
          <p:cNvPr id="24581" name="Groep 11"/>
          <p:cNvGrpSpPr>
            <a:grpSpLocks/>
          </p:cNvGrpSpPr>
          <p:nvPr/>
        </p:nvGrpSpPr>
        <p:grpSpPr bwMode="auto">
          <a:xfrm>
            <a:off x="4029076" y="4365626"/>
            <a:ext cx="1203325" cy="1584325"/>
            <a:chOff x="3766531" y="527"/>
            <a:chExt cx="3322634" cy="1993580"/>
          </a:xfrm>
        </p:grpSpPr>
        <p:sp>
          <p:nvSpPr>
            <p:cNvPr id="13" name="Rechthoek 12"/>
            <p:cNvSpPr/>
            <p:nvPr/>
          </p:nvSpPr>
          <p:spPr>
            <a:xfrm>
              <a:off x="3766531" y="527"/>
              <a:ext cx="3322634" cy="1993580"/>
            </a:xfrm>
            <a:prstGeom prst="rect">
              <a:avLst/>
            </a:prstGeom>
            <a:solidFill>
              <a:srgbClr val="007BC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4" name="Rechthoek 13"/>
            <p:cNvSpPr/>
            <p:nvPr/>
          </p:nvSpPr>
          <p:spPr>
            <a:xfrm>
              <a:off x="3766531" y="527"/>
              <a:ext cx="3322634" cy="1993580"/>
            </a:xfrm>
            <a:prstGeom prst="rect">
              <a:avLst/>
            </a:prstGeom>
          </p:spPr>
          <p:style>
            <a:lnRef idx="0">
              <a:scrgbClr r="0" g="0" b="0"/>
            </a:lnRef>
            <a:fillRef idx="0">
              <a:scrgbClr r="0" g="0" b="0"/>
            </a:fillRef>
            <a:effectRef idx="0">
              <a:scrgbClr r="0" g="0" b="0"/>
            </a:effectRef>
            <a:fontRef idx="minor">
              <a:schemeClr val="lt1"/>
            </a:fontRef>
          </p:style>
          <p:txBody>
            <a:bodyPr lIns="68580" tIns="68580" rIns="68580" bIns="68580" spcCol="1270" anchor="ctr"/>
            <a:lstStyle/>
            <a:p>
              <a:pPr algn="ctr" eaLnBrk="1" hangingPunct="1">
                <a:defRPr/>
              </a:pPr>
              <a:r>
                <a:rPr lang="nl-NL" sz="1400" dirty="0"/>
                <a:t>Aanpassen marktbeleid op basis experimen-ten </a:t>
              </a:r>
            </a:p>
          </p:txBody>
        </p:sp>
      </p:grpSp>
      <p:grpSp>
        <p:nvGrpSpPr>
          <p:cNvPr id="24582" name="Groep 20"/>
          <p:cNvGrpSpPr>
            <a:grpSpLocks/>
          </p:cNvGrpSpPr>
          <p:nvPr/>
        </p:nvGrpSpPr>
        <p:grpSpPr bwMode="auto">
          <a:xfrm>
            <a:off x="1870075" y="3141663"/>
            <a:ext cx="1201738" cy="2159000"/>
            <a:chOff x="3766531" y="527"/>
            <a:chExt cx="3322634" cy="2133806"/>
          </a:xfrm>
        </p:grpSpPr>
        <p:sp>
          <p:nvSpPr>
            <p:cNvPr id="22" name="Rechthoek 21"/>
            <p:cNvSpPr/>
            <p:nvPr/>
          </p:nvSpPr>
          <p:spPr>
            <a:xfrm>
              <a:off x="3766531" y="527"/>
              <a:ext cx="3322634" cy="1994167"/>
            </a:xfrm>
            <a:prstGeom prst="rect">
              <a:avLst/>
            </a:prstGeom>
            <a:solidFill>
              <a:srgbClr val="007BC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23" name="Rechthoek 22"/>
            <p:cNvSpPr/>
            <p:nvPr/>
          </p:nvSpPr>
          <p:spPr>
            <a:xfrm>
              <a:off x="3766531" y="527"/>
              <a:ext cx="3322634" cy="2133806"/>
            </a:xfrm>
            <a:prstGeom prst="rect">
              <a:avLst/>
            </a:prstGeom>
          </p:spPr>
          <p:style>
            <a:lnRef idx="0">
              <a:scrgbClr r="0" g="0" b="0"/>
            </a:lnRef>
            <a:fillRef idx="0">
              <a:scrgbClr r="0" g="0" b="0"/>
            </a:fillRef>
            <a:effectRef idx="0">
              <a:scrgbClr r="0" g="0" b="0"/>
            </a:effectRef>
            <a:fontRef idx="minor">
              <a:schemeClr val="lt1"/>
            </a:fontRef>
          </p:style>
          <p:txBody>
            <a:bodyPr lIns="68580" tIns="68580" rIns="68580" bIns="68580" spcCol="1270" anchor="ctr"/>
            <a:lstStyle/>
            <a:p>
              <a:pPr algn="ctr" eaLnBrk="1" hangingPunct="1">
                <a:defRPr/>
              </a:pPr>
              <a:r>
                <a:rPr lang="nl-NL" sz="1400" dirty="0"/>
                <a:t>Versterken feitenbasis, kennis en competen-ties, sturen op houding en gedrag </a:t>
              </a:r>
            </a:p>
          </p:txBody>
        </p:sp>
      </p:grpSp>
      <p:sp>
        <p:nvSpPr>
          <p:cNvPr id="24583" name="Rechthoek 1"/>
          <p:cNvSpPr>
            <a:spLocks noChangeArrowheads="1"/>
          </p:cNvSpPr>
          <p:nvPr/>
        </p:nvSpPr>
        <p:spPr bwMode="auto">
          <a:xfrm>
            <a:off x="1631950" y="2924175"/>
            <a:ext cx="1727200" cy="2501900"/>
          </a:xfrm>
          <a:prstGeom prst="rect">
            <a:avLst/>
          </a:prstGeom>
          <a:noFill/>
          <a:ln w="9525" algn="ctr">
            <a:solidFill>
              <a:srgbClr val="007BC7"/>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nl-NL" altLang="nl-NL" sz="2400">
              <a:latin typeface="Times New Roman" panose="02020603050405020304" pitchFamily="18" charset="0"/>
            </a:endParaRPr>
          </a:p>
        </p:txBody>
      </p:sp>
      <p:sp>
        <p:nvSpPr>
          <p:cNvPr id="24584" name="PIJL-RECHTS 26"/>
          <p:cNvSpPr>
            <a:spLocks noChangeArrowheads="1"/>
          </p:cNvSpPr>
          <p:nvPr/>
        </p:nvSpPr>
        <p:spPr bwMode="auto">
          <a:xfrm>
            <a:off x="3503614" y="3789364"/>
            <a:ext cx="288925" cy="287337"/>
          </a:xfrm>
          <a:prstGeom prst="rightArrow">
            <a:avLst>
              <a:gd name="adj1" fmla="val 50000"/>
              <a:gd name="adj2" fmla="val 50276"/>
            </a:avLst>
          </a:prstGeom>
          <a:solidFill>
            <a:srgbClr val="007BC7"/>
          </a:solidFill>
          <a:ln w="9525" algn="ctr">
            <a:solidFill>
              <a:srgbClr val="007BC7"/>
            </a:solidFill>
            <a:round/>
            <a:headEnd/>
            <a:tailEnd/>
          </a:ln>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nl-NL" altLang="nl-NL" sz="2400">
              <a:latin typeface="Times New Roman" panose="02020603050405020304" pitchFamily="18" charset="0"/>
            </a:endParaRPr>
          </a:p>
        </p:txBody>
      </p:sp>
      <p:sp>
        <p:nvSpPr>
          <p:cNvPr id="24585" name="PIJL-OMLAAG 27"/>
          <p:cNvSpPr>
            <a:spLocks noChangeArrowheads="1"/>
          </p:cNvSpPr>
          <p:nvPr/>
        </p:nvSpPr>
        <p:spPr bwMode="auto">
          <a:xfrm>
            <a:off x="4440239" y="3789363"/>
            <a:ext cx="287337" cy="360362"/>
          </a:xfrm>
          <a:prstGeom prst="downArrow">
            <a:avLst>
              <a:gd name="adj1" fmla="val 50000"/>
              <a:gd name="adj2" fmla="val 50166"/>
            </a:avLst>
          </a:prstGeom>
          <a:solidFill>
            <a:srgbClr val="007BC7"/>
          </a:solidFill>
          <a:ln w="9525" algn="ctr">
            <a:solidFill>
              <a:srgbClr val="007BC7"/>
            </a:solidFill>
            <a:round/>
            <a:headEnd/>
            <a:tailEnd/>
          </a:ln>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nl-NL" altLang="nl-NL" sz="2400">
              <a:latin typeface="Times New Roman" panose="02020603050405020304" pitchFamily="18" charset="0"/>
            </a:endParaRPr>
          </a:p>
        </p:txBody>
      </p:sp>
      <p:sp>
        <p:nvSpPr>
          <p:cNvPr id="24586" name="PIJL-RECHTS 28"/>
          <p:cNvSpPr>
            <a:spLocks noChangeArrowheads="1"/>
          </p:cNvSpPr>
          <p:nvPr/>
        </p:nvSpPr>
        <p:spPr bwMode="auto">
          <a:xfrm>
            <a:off x="5375275" y="3068639"/>
            <a:ext cx="865188" cy="1768475"/>
          </a:xfrm>
          <a:prstGeom prst="rightArrow">
            <a:avLst>
              <a:gd name="adj1" fmla="val 50000"/>
              <a:gd name="adj2" fmla="val 50000"/>
            </a:avLst>
          </a:prstGeom>
          <a:solidFill>
            <a:srgbClr val="007BC7"/>
          </a:solidFill>
          <a:ln w="9525" algn="ctr">
            <a:solidFill>
              <a:srgbClr val="007BC7"/>
            </a:solidFill>
            <a:round/>
            <a:headEnd/>
            <a:tailEnd/>
          </a:ln>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eaLnBrk="1" hangingPunct="1"/>
            <a:endParaRPr lang="nl-NL" altLang="nl-NL" sz="2400">
              <a:latin typeface="Times New Roman" panose="02020603050405020304" pitchFamily="18" charset="0"/>
            </a:endParaRPr>
          </a:p>
        </p:txBody>
      </p:sp>
      <p:grpSp>
        <p:nvGrpSpPr>
          <p:cNvPr id="24587" name="Groep 29"/>
          <p:cNvGrpSpPr>
            <a:grpSpLocks/>
          </p:cNvGrpSpPr>
          <p:nvPr/>
        </p:nvGrpSpPr>
        <p:grpSpPr bwMode="auto">
          <a:xfrm>
            <a:off x="8399464" y="1773239"/>
            <a:ext cx="2020887" cy="4454525"/>
            <a:chOff x="5680434" y="9990"/>
            <a:chExt cx="2743863" cy="5020578"/>
          </a:xfrm>
        </p:grpSpPr>
        <p:sp>
          <p:nvSpPr>
            <p:cNvPr id="31" name="Afgeronde rechthoek 30"/>
            <p:cNvSpPr/>
            <p:nvPr/>
          </p:nvSpPr>
          <p:spPr>
            <a:xfrm>
              <a:off x="5680434" y="9990"/>
              <a:ext cx="2743863" cy="5020578"/>
            </a:xfrm>
            <a:prstGeom prst="roundRect">
              <a:avLst>
                <a:gd name="adj" fmla="val 5000"/>
              </a:avLst>
            </a:prstGeom>
            <a:solidFill>
              <a:srgbClr val="007BC7"/>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32" name="Afgeronde rechthoek 4"/>
            <p:cNvSpPr/>
            <p:nvPr/>
          </p:nvSpPr>
          <p:spPr>
            <a:xfrm rot="16200000">
              <a:off x="3896742" y="1793682"/>
              <a:ext cx="4117017" cy="549634"/>
            </a:xfrm>
            <a:prstGeom prst="rect">
              <a:avLst/>
            </a:prstGeom>
          </p:spPr>
          <p:style>
            <a:lnRef idx="0">
              <a:scrgbClr r="0" g="0" b="0"/>
            </a:lnRef>
            <a:fillRef idx="0">
              <a:scrgbClr r="0" g="0" b="0"/>
            </a:fillRef>
            <a:effectRef idx="0">
              <a:scrgbClr r="0" g="0" b="0"/>
            </a:effectRef>
            <a:fontRef idx="minor">
              <a:schemeClr val="lt1"/>
            </a:fontRef>
          </p:style>
          <p:txBody>
            <a:bodyPr lIns="0" tIns="78867" rIns="102235" bIns="0" spcCol="1270"/>
            <a:lstStyle/>
            <a:p>
              <a:pPr algn="r" defTabSz="1022350">
                <a:lnSpc>
                  <a:spcPct val="90000"/>
                </a:lnSpc>
                <a:spcAft>
                  <a:spcPct val="35000"/>
                </a:spcAft>
                <a:defRPr/>
              </a:pPr>
              <a:r>
                <a:rPr lang="nl-NL" sz="1600" dirty="0"/>
                <a:t>Maatschappelijke opgave</a:t>
              </a:r>
            </a:p>
          </p:txBody>
        </p:sp>
      </p:grpSp>
      <p:grpSp>
        <p:nvGrpSpPr>
          <p:cNvPr id="24588" name="Groep 35"/>
          <p:cNvGrpSpPr>
            <a:grpSpLocks/>
          </p:cNvGrpSpPr>
          <p:nvPr/>
        </p:nvGrpSpPr>
        <p:grpSpPr bwMode="auto">
          <a:xfrm>
            <a:off x="8948739" y="1504951"/>
            <a:ext cx="1468437" cy="5019675"/>
            <a:chOff x="6229207" y="9990"/>
            <a:chExt cx="2044178" cy="5020578"/>
          </a:xfrm>
        </p:grpSpPr>
        <p:sp>
          <p:nvSpPr>
            <p:cNvPr id="37" name="Rechthoek 36"/>
            <p:cNvSpPr/>
            <p:nvPr/>
          </p:nvSpPr>
          <p:spPr>
            <a:xfrm>
              <a:off x="6229207" y="9990"/>
              <a:ext cx="2044178" cy="5020578"/>
            </a:xfrm>
            <a:prstGeom prst="rect">
              <a:avLst/>
            </a:prstGeom>
            <a:noFill/>
            <a:ln>
              <a:noFill/>
            </a:ln>
            <a:sp3d/>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38" name="Rechthoek 37"/>
            <p:cNvSpPr/>
            <p:nvPr/>
          </p:nvSpPr>
          <p:spPr>
            <a:xfrm>
              <a:off x="6229207" y="9990"/>
              <a:ext cx="1877155" cy="5020578"/>
            </a:xfrm>
            <a:prstGeom prst="rect">
              <a:avLst/>
            </a:prstGeom>
            <a:sp3d/>
          </p:spPr>
          <p:style>
            <a:lnRef idx="0">
              <a:scrgbClr r="0" g="0" b="0"/>
            </a:lnRef>
            <a:fillRef idx="0">
              <a:scrgbClr r="0" g="0" b="0"/>
            </a:fillRef>
            <a:effectRef idx="0">
              <a:scrgbClr r="0" g="0" b="0"/>
            </a:effectRef>
            <a:fontRef idx="minor">
              <a:schemeClr val="lt1"/>
            </a:fontRef>
          </p:style>
          <p:txBody>
            <a:bodyPr lIns="0" tIns="61722" rIns="0" bIns="0" spcCol="1270" anchor="ctr"/>
            <a:lstStyle/>
            <a:p>
              <a:pPr defTabSz="800100">
                <a:lnSpc>
                  <a:spcPct val="90000"/>
                </a:lnSpc>
                <a:spcAft>
                  <a:spcPct val="35000"/>
                </a:spcAft>
                <a:defRPr/>
              </a:pPr>
              <a:r>
                <a:rPr lang="nl-NL" sz="1400" dirty="0"/>
                <a:t>Nederland veilig, bereikbaar en leefbaar:</a:t>
              </a:r>
            </a:p>
            <a:p>
              <a:pPr defTabSz="800100">
                <a:lnSpc>
                  <a:spcPct val="90000"/>
                </a:lnSpc>
                <a:spcAft>
                  <a:spcPct val="35000"/>
                </a:spcAft>
                <a:defRPr/>
              </a:pPr>
              <a:endParaRPr lang="en-US" sz="1400" i="1" dirty="0"/>
            </a:p>
            <a:p>
              <a:pPr defTabSz="800100">
                <a:lnSpc>
                  <a:spcPct val="90000"/>
                </a:lnSpc>
                <a:spcAft>
                  <a:spcPct val="35000"/>
                </a:spcAft>
                <a:defRPr/>
              </a:pPr>
              <a:r>
                <a:rPr lang="en-US" sz="1400" i="1" dirty="0"/>
                <a:t>Waarbinnen:</a:t>
              </a:r>
              <a:endParaRPr lang="nl-NL" sz="1400" i="1" dirty="0"/>
            </a:p>
            <a:p>
              <a:pPr defTabSz="800100">
                <a:lnSpc>
                  <a:spcPct val="90000"/>
                </a:lnSpc>
                <a:spcAft>
                  <a:spcPct val="35000"/>
                </a:spcAft>
                <a:defRPr/>
              </a:pPr>
              <a:r>
                <a:rPr lang="nl-NL" sz="1400" dirty="0"/>
                <a:t>Duurzaam op weg naar klimaat neutraal en circulair</a:t>
              </a:r>
            </a:p>
            <a:p>
              <a:pPr defTabSz="800100">
                <a:lnSpc>
                  <a:spcPct val="90000"/>
                </a:lnSpc>
                <a:spcAft>
                  <a:spcPct val="35000"/>
                </a:spcAft>
                <a:defRPr/>
              </a:pPr>
              <a:endParaRPr lang="en-US" sz="1400" i="1" dirty="0"/>
            </a:p>
            <a:p>
              <a:pPr defTabSz="800100">
                <a:lnSpc>
                  <a:spcPct val="90000"/>
                </a:lnSpc>
                <a:spcAft>
                  <a:spcPct val="35000"/>
                </a:spcAft>
                <a:defRPr/>
              </a:pPr>
              <a:r>
                <a:rPr lang="en-US" sz="1400" i="1" dirty="0"/>
                <a:t>Daarbij:</a:t>
              </a:r>
              <a:endParaRPr lang="nl-NL" sz="1400" i="1" dirty="0"/>
            </a:p>
            <a:p>
              <a:pPr defTabSz="800100">
                <a:lnSpc>
                  <a:spcPct val="90000"/>
                </a:lnSpc>
                <a:spcAft>
                  <a:spcPct val="35000"/>
                </a:spcAft>
                <a:defRPr/>
              </a:pPr>
              <a:r>
                <a:rPr lang="nl-NL" sz="1400" dirty="0"/>
                <a:t>Maximaal gebruik maken van kansen digitalisering (data &amp; IV)</a:t>
              </a:r>
            </a:p>
          </p:txBody>
        </p:sp>
      </p:grpSp>
      <p:sp>
        <p:nvSpPr>
          <p:cNvPr id="24" name="Titel 1"/>
          <p:cNvSpPr txBox="1">
            <a:spLocks/>
          </p:cNvSpPr>
          <p:nvPr/>
        </p:nvSpPr>
        <p:spPr bwMode="auto">
          <a:xfrm>
            <a:off x="1846614" y="344488"/>
            <a:ext cx="8402638"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defRPr>
            </a:lvl2pPr>
            <a:lvl3pPr algn="l" rtl="0" eaLnBrk="0" fontAlgn="base" hangingPunct="0">
              <a:spcBef>
                <a:spcPct val="0"/>
              </a:spcBef>
              <a:spcAft>
                <a:spcPct val="0"/>
              </a:spcAft>
              <a:defRPr sz="2600">
                <a:solidFill>
                  <a:srgbClr val="007BC7"/>
                </a:solidFill>
                <a:latin typeface="Verdana" pitchFamily="34" charset="0"/>
              </a:defRPr>
            </a:lvl3pPr>
            <a:lvl4pPr algn="l" rtl="0" eaLnBrk="0" fontAlgn="base" hangingPunct="0">
              <a:spcBef>
                <a:spcPct val="0"/>
              </a:spcBef>
              <a:spcAft>
                <a:spcPct val="0"/>
              </a:spcAft>
              <a:defRPr sz="2600">
                <a:solidFill>
                  <a:srgbClr val="007BC7"/>
                </a:solidFill>
                <a:latin typeface="Verdana" pitchFamily="34" charset="0"/>
              </a:defRPr>
            </a:lvl4pPr>
            <a:lvl5pPr algn="l" rtl="0" eaLnBrk="0" fontAlgn="base" hangingPunct="0">
              <a:spcBef>
                <a:spcPct val="0"/>
              </a:spcBef>
              <a:spcAft>
                <a:spcPct val="0"/>
              </a:spcAft>
              <a:defRPr sz="2600">
                <a:solidFill>
                  <a:srgbClr val="007BC7"/>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pPr eaLnBrk="1" hangingPunct="1">
              <a:defRPr/>
            </a:pPr>
            <a:r>
              <a:rPr lang="nl-NL" altLang="nl-NL" kern="0" dirty="0"/>
              <a:t>Projectcontext - </a:t>
            </a:r>
            <a:r>
              <a:rPr lang="nl-NL" altLang="nl-NL" kern="0" dirty="0" smtClean="0"/>
              <a:t>3</a:t>
            </a:r>
            <a:endParaRPr lang="nl-NL" altLang="nl-NL" kern="0" dirty="0"/>
          </a:p>
        </p:txBody>
      </p:sp>
      <p:sp>
        <p:nvSpPr>
          <p:cNvPr id="25" name="Tijdelijke aanduiding voor voettekst 1"/>
          <p:cNvSpPr txBox="1">
            <a:spLocks/>
          </p:cNvSpPr>
          <p:nvPr/>
        </p:nvSpPr>
        <p:spPr bwMode="auto">
          <a:xfrm>
            <a:off x="7978776" y="6460491"/>
            <a:ext cx="2416175"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25"/>
              </a:spcBef>
              <a:buFont typeface="Arial" panose="020B0604020202020204" pitchFamily="34" charset="0"/>
              <a:buChar char="•"/>
              <a:defRPr>
                <a:solidFill>
                  <a:srgbClr val="000000"/>
                </a:solidFill>
                <a:latin typeface="Verdana" panose="020B0604030504040204" pitchFamily="34" charset="0"/>
              </a:defRPr>
            </a:lvl1pPr>
            <a:lvl2pPr marL="741363" indent="-284163" eaLnBrk="0" hangingPunct="0">
              <a:spcBef>
                <a:spcPts val="425"/>
              </a:spcBef>
              <a:buFont typeface="Verdana" panose="020B0604030504040204" pitchFamily="34" charset="0"/>
              <a:buChar char="–"/>
              <a:defRPr>
                <a:solidFill>
                  <a:srgbClr val="000000"/>
                </a:solidFill>
                <a:latin typeface="Verdana" panose="020B0604030504040204" pitchFamily="34" charset="0"/>
              </a:defRPr>
            </a:lvl2pPr>
            <a:lvl3pPr marL="965200" indent="-342900" eaLnBrk="0" hangingPunct="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eaLnBrk="0" hangingPunct="0">
              <a:spcBef>
                <a:spcPct val="5000"/>
              </a:spcBef>
              <a:buFont typeface="Verdana" panose="020B0604030504040204" pitchFamily="34" charset="0"/>
              <a:defRPr sz="2200">
                <a:solidFill>
                  <a:srgbClr val="000000"/>
                </a:solidFill>
                <a:latin typeface="Verdana" panose="020B0604030504040204" pitchFamily="34" charset="0"/>
              </a:defRPr>
            </a:lvl4pPr>
            <a:lvl5pPr marL="1631950" indent="-285750" eaLnBrk="0" hangingPunct="0">
              <a:spcBef>
                <a:spcPts val="425"/>
              </a:spcBef>
              <a:buFont typeface="Verdana" panose="020B0604030504040204" pitchFamily="34" charset="0"/>
              <a:buChar char="–"/>
              <a:defRPr>
                <a:solidFill>
                  <a:srgbClr val="000000"/>
                </a:solidFill>
                <a:latin typeface="Verdana" panose="020B0604030504040204" pitchFamily="34" charset="0"/>
              </a:defRPr>
            </a:lvl5pPr>
            <a:lvl6pPr marL="20891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5463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0035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4607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eaLnBrk="1" hangingPunct="1">
              <a:spcBef>
                <a:spcPct val="0"/>
              </a:spcBef>
              <a:buFontTx/>
              <a:buNone/>
            </a:pPr>
            <a:r>
              <a:rPr lang="nl-NL" altLang="nl-NL" sz="1000" dirty="0" err="1">
                <a:solidFill>
                  <a:schemeClr val="tx1"/>
                </a:solidFill>
              </a:rPr>
              <a:t>VenR</a:t>
            </a:r>
            <a:r>
              <a:rPr lang="nl-NL" altLang="nl-NL" sz="1000" dirty="0">
                <a:solidFill>
                  <a:schemeClr val="tx1"/>
                </a:solidFill>
              </a:rPr>
              <a:t> project A73 tunnels</a:t>
            </a:r>
          </a:p>
        </p:txBody>
      </p:sp>
    </p:spTree>
    <p:extLst>
      <p:ext uri="{BB962C8B-B14F-4D97-AF65-F5344CB8AC3E}">
        <p14:creationId xmlns:p14="http://schemas.microsoft.com/office/powerpoint/2010/main" val="6028678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txBox="1">
            <a:spLocks/>
          </p:cNvSpPr>
          <p:nvPr/>
        </p:nvSpPr>
        <p:spPr bwMode="auto">
          <a:xfrm>
            <a:off x="1594054" y="364808"/>
            <a:ext cx="8402638"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defRPr>
            </a:lvl2pPr>
            <a:lvl3pPr algn="l" rtl="0" eaLnBrk="0" fontAlgn="base" hangingPunct="0">
              <a:spcBef>
                <a:spcPct val="0"/>
              </a:spcBef>
              <a:spcAft>
                <a:spcPct val="0"/>
              </a:spcAft>
              <a:defRPr sz="2600">
                <a:solidFill>
                  <a:srgbClr val="007BC7"/>
                </a:solidFill>
                <a:latin typeface="Verdana" pitchFamily="34" charset="0"/>
              </a:defRPr>
            </a:lvl3pPr>
            <a:lvl4pPr algn="l" rtl="0" eaLnBrk="0" fontAlgn="base" hangingPunct="0">
              <a:spcBef>
                <a:spcPct val="0"/>
              </a:spcBef>
              <a:spcAft>
                <a:spcPct val="0"/>
              </a:spcAft>
              <a:defRPr sz="2600">
                <a:solidFill>
                  <a:srgbClr val="007BC7"/>
                </a:solidFill>
                <a:latin typeface="Verdana" pitchFamily="34" charset="0"/>
              </a:defRPr>
            </a:lvl4pPr>
            <a:lvl5pPr algn="l" rtl="0" eaLnBrk="0" fontAlgn="base" hangingPunct="0">
              <a:spcBef>
                <a:spcPct val="0"/>
              </a:spcBef>
              <a:spcAft>
                <a:spcPct val="0"/>
              </a:spcAft>
              <a:defRPr sz="2600">
                <a:solidFill>
                  <a:srgbClr val="007BC7"/>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pPr eaLnBrk="1" hangingPunct="1">
              <a:defRPr/>
            </a:pPr>
            <a:r>
              <a:rPr lang="nl-NL" altLang="nl-NL" kern="0" dirty="0"/>
              <a:t>Contract - 1</a:t>
            </a:r>
          </a:p>
        </p:txBody>
      </p:sp>
      <p:sp>
        <p:nvSpPr>
          <p:cNvPr id="9" name="TextBox 2"/>
          <p:cNvSpPr txBox="1">
            <a:spLocks noChangeArrowheads="1"/>
          </p:cNvSpPr>
          <p:nvPr/>
        </p:nvSpPr>
        <p:spPr bwMode="auto">
          <a:xfrm>
            <a:off x="1790700" y="1241425"/>
            <a:ext cx="8675688" cy="50721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a:solidFill>
                  <a:schemeClr val="tx1"/>
                </a:solidFill>
                <a:latin typeface="Verdana" panose="020B0604030504040204" pitchFamily="34" charset="0"/>
              </a:defRPr>
            </a:lvl1pPr>
            <a:lvl2pPr marL="1085850" indent="-342900">
              <a:spcBef>
                <a:spcPct val="20000"/>
              </a:spcBef>
              <a:buChar char="–"/>
              <a:defRPr>
                <a:solidFill>
                  <a:schemeClr val="tx1"/>
                </a:solidFill>
                <a:latin typeface="Verdana" panose="020B0604030504040204" pitchFamily="34" charset="0"/>
              </a:defRPr>
            </a:lvl2pPr>
            <a:lvl3pPr marL="1143000" indent="-228600">
              <a:spcBef>
                <a:spcPct val="20000"/>
              </a:spcBef>
              <a:buChar char="•"/>
              <a:defRPr>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a:spcBef>
                <a:spcPct val="0"/>
              </a:spcBef>
              <a:spcAft>
                <a:spcPct val="40000"/>
              </a:spcAft>
              <a:buFontTx/>
              <a:buNone/>
              <a:defRPr/>
            </a:pPr>
            <a:r>
              <a:rPr lang="nl-NL" altLang="nl-NL" b="1" dirty="0" smtClean="0">
                <a:ea typeface="MS PGothic" panose="020B0600070205080204" pitchFamily="34" charset="-128"/>
              </a:rPr>
              <a:t>Belangrijkste </a:t>
            </a:r>
            <a:r>
              <a:rPr lang="nl-NL" altLang="nl-NL" b="1" dirty="0">
                <a:ea typeface="MS PGothic" panose="020B0600070205080204" pitchFamily="34" charset="-128"/>
              </a:rPr>
              <a:t>uitgangspunten bij de contractvoorbereiding</a:t>
            </a:r>
          </a:p>
          <a:p>
            <a:pPr>
              <a:spcBef>
                <a:spcPct val="0"/>
              </a:spcBef>
              <a:spcAft>
                <a:spcPct val="40000"/>
              </a:spcAft>
              <a:buFontTx/>
              <a:buNone/>
              <a:defRPr/>
            </a:pPr>
            <a:endParaRPr lang="nl-NL" altLang="nl-NL" sz="1600" b="1" dirty="0">
              <a:ea typeface="MS PGothic" panose="020B0600070205080204" pitchFamily="34" charset="-128"/>
            </a:endParaRPr>
          </a:p>
          <a:p>
            <a:pPr marL="285750" indent="-285750">
              <a:defRPr/>
            </a:pPr>
            <a:r>
              <a:rPr lang="nl-NL" sz="1600" dirty="0">
                <a:ea typeface="ＭＳ Ｐゴシック" panose="020B0600070205080204" pitchFamily="34" charset="-128"/>
              </a:rPr>
              <a:t>Voor dit project hebben we gebruik gemaakt van het model prestatiecontract droog ‘Variant tunnels’.</a:t>
            </a:r>
          </a:p>
          <a:p>
            <a:pPr marL="285750" indent="-285750">
              <a:defRPr/>
            </a:pPr>
            <a:endParaRPr lang="nl-NL" sz="1600" dirty="0">
              <a:ea typeface="ＭＳ Ｐゴシック" panose="020B0600070205080204" pitchFamily="34" charset="-128"/>
            </a:endParaRPr>
          </a:p>
          <a:p>
            <a:pPr marL="285750" indent="-285750">
              <a:defRPr/>
            </a:pPr>
            <a:r>
              <a:rPr lang="nl-NL" sz="1600" dirty="0">
                <a:ea typeface="ＭＳ Ｐゴシック" panose="020B0600070205080204" pitchFamily="34" charset="-128"/>
              </a:rPr>
              <a:t>De </a:t>
            </a:r>
            <a:r>
              <a:rPr lang="nl-NL" sz="1600" dirty="0" err="1">
                <a:ea typeface="ＭＳ Ｐゴシック" panose="020B0600070205080204" pitchFamily="34" charset="-128"/>
              </a:rPr>
              <a:t>VenR</a:t>
            </a:r>
            <a:r>
              <a:rPr lang="nl-NL" sz="1600" dirty="0">
                <a:ea typeface="ＭＳ Ｐゴシック" panose="020B0600070205080204" pitchFamily="34" charset="-128"/>
              </a:rPr>
              <a:t> scope en de civiele werkzaamheden zijn uitgewerkt middels voorgeschreven Activiteiten. </a:t>
            </a:r>
          </a:p>
          <a:p>
            <a:pPr marL="285750" indent="-285750">
              <a:defRPr/>
            </a:pPr>
            <a:endParaRPr lang="nl-NL" sz="1600" dirty="0">
              <a:ea typeface="ＭＳ Ｐゴシック" panose="020B0600070205080204" pitchFamily="34" charset="-128"/>
            </a:endParaRPr>
          </a:p>
          <a:p>
            <a:pPr marL="285750" indent="-285750">
              <a:defRPr/>
            </a:pPr>
            <a:r>
              <a:rPr lang="nl-NL" sz="1600" dirty="0">
                <a:ea typeface="ＭＳ Ｐゴシック" panose="020B0600070205080204" pitchFamily="34" charset="-128"/>
              </a:rPr>
              <a:t>De UAV-GC 2005 is van toepassing</a:t>
            </a:r>
            <a:r>
              <a:rPr lang="nl-NL" sz="1600" dirty="0" smtClean="0">
                <a:ea typeface="ＭＳ Ｐゴシック" panose="020B0600070205080204" pitchFamily="34" charset="-128"/>
              </a:rPr>
              <a:t>.</a:t>
            </a:r>
          </a:p>
          <a:p>
            <a:pPr marL="285750" indent="-285750">
              <a:defRPr/>
            </a:pPr>
            <a:endParaRPr lang="nl-NL" sz="1600" dirty="0">
              <a:ea typeface="ＭＳ Ｐゴシック" panose="020B0600070205080204" pitchFamily="34" charset="-128"/>
            </a:endParaRPr>
          </a:p>
          <a:p>
            <a:pPr marL="285750" indent="-285750">
              <a:defRPr/>
            </a:pPr>
            <a:r>
              <a:rPr lang="nl-NL" sz="1600" dirty="0" smtClean="0">
                <a:ea typeface="ＭＳ Ｐゴシック" panose="020B0600070205080204" pitchFamily="34" charset="-128"/>
              </a:rPr>
              <a:t>Contractduur 5 jaar, verlengopties van 2x max. 2 jaar.</a:t>
            </a:r>
            <a:endParaRPr lang="nl-NL" sz="1600" dirty="0">
              <a:ea typeface="ＭＳ Ｐゴシック" panose="020B0600070205080204" pitchFamily="34" charset="-128"/>
            </a:endParaRPr>
          </a:p>
          <a:p>
            <a:pPr marL="285750" indent="-285750">
              <a:defRPr/>
            </a:pPr>
            <a:endParaRPr lang="nl-NL" sz="1600" dirty="0">
              <a:ea typeface="ＭＳ Ｐゴシック" panose="020B0600070205080204" pitchFamily="34" charset="-128"/>
            </a:endParaRPr>
          </a:p>
          <a:p>
            <a:pPr marL="285750" indent="-285750">
              <a:defRPr/>
            </a:pPr>
            <a:r>
              <a:rPr lang="nl-NL" altLang="nl-NL" sz="1600" dirty="0">
                <a:ea typeface="MS PGothic" panose="020B0600070205080204" pitchFamily="34" charset="-128"/>
              </a:rPr>
              <a:t>Aanbestedingsprocedure concurrentiegerichte dialoog.</a:t>
            </a:r>
          </a:p>
          <a:p>
            <a:pPr marL="285750" indent="-285750">
              <a:defRPr/>
            </a:pPr>
            <a:endParaRPr lang="nl-NL" altLang="nl-NL" sz="1600" dirty="0">
              <a:ea typeface="MS PGothic" panose="020B0600070205080204" pitchFamily="34" charset="-128"/>
            </a:endParaRPr>
          </a:p>
          <a:p>
            <a:pPr marL="285750" indent="-285750">
              <a:defRPr/>
            </a:pPr>
            <a:r>
              <a:rPr lang="nl-NL" altLang="nl-NL" sz="1600" dirty="0">
                <a:ea typeface="MS PGothic" panose="020B0600070205080204" pitchFamily="34" charset="-128"/>
              </a:rPr>
              <a:t>2x markconsultatie </a:t>
            </a:r>
            <a:r>
              <a:rPr lang="nl-NL" altLang="nl-NL" sz="1600" dirty="0" smtClean="0">
                <a:ea typeface="MS PGothic" panose="020B0600070205080204" pitchFamily="34" charset="-128"/>
              </a:rPr>
              <a:t>gehouden </a:t>
            </a:r>
            <a:r>
              <a:rPr lang="nl-NL" altLang="nl-NL" sz="1400" dirty="0" smtClean="0">
                <a:ea typeface="MS PGothic" panose="020B0600070205080204" pitchFamily="34" charset="-128"/>
              </a:rPr>
              <a:t>(februari en september 2020)</a:t>
            </a:r>
            <a:r>
              <a:rPr lang="nl-NL" altLang="nl-NL" sz="1600" dirty="0" smtClean="0">
                <a:ea typeface="MS PGothic" panose="020B0600070205080204" pitchFamily="34" charset="-128"/>
              </a:rPr>
              <a:t>, </a:t>
            </a:r>
            <a:r>
              <a:rPr lang="nl-NL" altLang="nl-NL" sz="1600" dirty="0">
                <a:ea typeface="MS PGothic" panose="020B0600070205080204" pitchFamily="34" charset="-128"/>
              </a:rPr>
              <a:t>veel animo </a:t>
            </a:r>
            <a:r>
              <a:rPr lang="nl-NL" altLang="nl-NL" sz="1600" dirty="0" smtClean="0">
                <a:ea typeface="MS PGothic" panose="020B0600070205080204" pitchFamily="34" charset="-128"/>
              </a:rPr>
              <a:t>en enthousiasme ervaren vanuit markt.</a:t>
            </a:r>
            <a:endParaRPr lang="nl-NL" altLang="nl-NL" sz="1600" dirty="0">
              <a:ea typeface="ＭＳ Ｐゴシック" panose="020B0600070205080204" pitchFamily="34" charset="-128"/>
            </a:endParaRPr>
          </a:p>
          <a:p>
            <a:pPr>
              <a:buFontTx/>
              <a:buNone/>
              <a:defRPr/>
            </a:pPr>
            <a:endParaRPr lang="nl-NL" altLang="nl-NL" sz="1400" dirty="0">
              <a:ea typeface="ＭＳ Ｐゴシック" panose="020B0600070205080204" pitchFamily="34" charset="-128"/>
            </a:endParaRPr>
          </a:p>
        </p:txBody>
      </p:sp>
      <p:sp>
        <p:nvSpPr>
          <p:cNvPr id="4" name="Tijdelijke aanduiding voor voettekst 1"/>
          <p:cNvSpPr txBox="1">
            <a:spLocks/>
          </p:cNvSpPr>
          <p:nvPr/>
        </p:nvSpPr>
        <p:spPr bwMode="auto">
          <a:xfrm>
            <a:off x="7978776" y="6460491"/>
            <a:ext cx="2416175"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25"/>
              </a:spcBef>
              <a:buFont typeface="Arial" panose="020B0604020202020204" pitchFamily="34" charset="0"/>
              <a:buChar char="•"/>
              <a:defRPr>
                <a:solidFill>
                  <a:srgbClr val="000000"/>
                </a:solidFill>
                <a:latin typeface="Verdana" panose="020B0604030504040204" pitchFamily="34" charset="0"/>
              </a:defRPr>
            </a:lvl1pPr>
            <a:lvl2pPr marL="741363" indent="-284163" eaLnBrk="0" hangingPunct="0">
              <a:spcBef>
                <a:spcPts val="425"/>
              </a:spcBef>
              <a:buFont typeface="Verdana" panose="020B0604030504040204" pitchFamily="34" charset="0"/>
              <a:buChar char="–"/>
              <a:defRPr>
                <a:solidFill>
                  <a:srgbClr val="000000"/>
                </a:solidFill>
                <a:latin typeface="Verdana" panose="020B0604030504040204" pitchFamily="34" charset="0"/>
              </a:defRPr>
            </a:lvl2pPr>
            <a:lvl3pPr marL="965200" indent="-342900" eaLnBrk="0" hangingPunct="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eaLnBrk="0" hangingPunct="0">
              <a:spcBef>
                <a:spcPct val="5000"/>
              </a:spcBef>
              <a:buFont typeface="Verdana" panose="020B0604030504040204" pitchFamily="34" charset="0"/>
              <a:defRPr sz="2200">
                <a:solidFill>
                  <a:srgbClr val="000000"/>
                </a:solidFill>
                <a:latin typeface="Verdana" panose="020B0604030504040204" pitchFamily="34" charset="0"/>
              </a:defRPr>
            </a:lvl4pPr>
            <a:lvl5pPr marL="1631950" indent="-285750" eaLnBrk="0" hangingPunct="0">
              <a:spcBef>
                <a:spcPts val="425"/>
              </a:spcBef>
              <a:buFont typeface="Verdana" panose="020B0604030504040204" pitchFamily="34" charset="0"/>
              <a:buChar char="–"/>
              <a:defRPr>
                <a:solidFill>
                  <a:srgbClr val="000000"/>
                </a:solidFill>
                <a:latin typeface="Verdana" panose="020B0604030504040204" pitchFamily="34" charset="0"/>
              </a:defRPr>
            </a:lvl5pPr>
            <a:lvl6pPr marL="20891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5463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0035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4607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eaLnBrk="1" hangingPunct="1">
              <a:spcBef>
                <a:spcPct val="0"/>
              </a:spcBef>
              <a:buFontTx/>
              <a:buNone/>
            </a:pPr>
            <a:r>
              <a:rPr lang="nl-NL" altLang="nl-NL" sz="1000" dirty="0" err="1">
                <a:solidFill>
                  <a:schemeClr val="tx1"/>
                </a:solidFill>
              </a:rPr>
              <a:t>VenR</a:t>
            </a:r>
            <a:r>
              <a:rPr lang="nl-NL" altLang="nl-NL" sz="1000" dirty="0">
                <a:solidFill>
                  <a:schemeClr val="tx1"/>
                </a:solidFill>
              </a:rPr>
              <a:t> project A73 tunnels</a:t>
            </a:r>
          </a:p>
        </p:txBody>
      </p:sp>
    </p:spTree>
    <p:extLst>
      <p:ext uri="{BB962C8B-B14F-4D97-AF65-F5344CB8AC3E}">
        <p14:creationId xmlns:p14="http://schemas.microsoft.com/office/powerpoint/2010/main" val="82803950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1"/>
          <p:cNvSpPr txBox="1">
            <a:spLocks/>
          </p:cNvSpPr>
          <p:nvPr/>
        </p:nvSpPr>
        <p:spPr bwMode="auto">
          <a:xfrm>
            <a:off x="1603888" y="364808"/>
            <a:ext cx="8402638"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lgn="l" rtl="0" eaLnBrk="0" fontAlgn="base" hangingPunct="0">
              <a:spcBef>
                <a:spcPct val="0"/>
              </a:spcBef>
              <a:spcAft>
                <a:spcPct val="0"/>
              </a:spcAft>
              <a:defRPr sz="2600">
                <a:solidFill>
                  <a:srgbClr val="007BC7"/>
                </a:solidFill>
                <a:latin typeface="+mj-lt"/>
                <a:ea typeface="+mj-ea"/>
                <a:cs typeface="+mj-cs"/>
              </a:defRPr>
            </a:lvl1pPr>
            <a:lvl2pPr algn="l" rtl="0" eaLnBrk="0" fontAlgn="base" hangingPunct="0">
              <a:spcBef>
                <a:spcPct val="0"/>
              </a:spcBef>
              <a:spcAft>
                <a:spcPct val="0"/>
              </a:spcAft>
              <a:defRPr sz="2600">
                <a:solidFill>
                  <a:srgbClr val="007BC7"/>
                </a:solidFill>
                <a:latin typeface="Verdana" pitchFamily="34" charset="0"/>
              </a:defRPr>
            </a:lvl2pPr>
            <a:lvl3pPr algn="l" rtl="0" eaLnBrk="0" fontAlgn="base" hangingPunct="0">
              <a:spcBef>
                <a:spcPct val="0"/>
              </a:spcBef>
              <a:spcAft>
                <a:spcPct val="0"/>
              </a:spcAft>
              <a:defRPr sz="2600">
                <a:solidFill>
                  <a:srgbClr val="007BC7"/>
                </a:solidFill>
                <a:latin typeface="Verdana" pitchFamily="34" charset="0"/>
              </a:defRPr>
            </a:lvl3pPr>
            <a:lvl4pPr algn="l" rtl="0" eaLnBrk="0" fontAlgn="base" hangingPunct="0">
              <a:spcBef>
                <a:spcPct val="0"/>
              </a:spcBef>
              <a:spcAft>
                <a:spcPct val="0"/>
              </a:spcAft>
              <a:defRPr sz="2600">
                <a:solidFill>
                  <a:srgbClr val="007BC7"/>
                </a:solidFill>
                <a:latin typeface="Verdana" pitchFamily="34" charset="0"/>
              </a:defRPr>
            </a:lvl4pPr>
            <a:lvl5pPr algn="l" rtl="0" eaLnBrk="0" fontAlgn="base" hangingPunct="0">
              <a:spcBef>
                <a:spcPct val="0"/>
              </a:spcBef>
              <a:spcAft>
                <a:spcPct val="0"/>
              </a:spcAft>
              <a:defRPr sz="2600">
                <a:solidFill>
                  <a:srgbClr val="007BC7"/>
                </a:solidFill>
                <a:latin typeface="Verdana" pitchFamily="34" charset="0"/>
              </a:defRPr>
            </a:lvl5pPr>
            <a:lvl6pPr marL="457200" algn="l" rtl="0" eaLnBrk="1" fontAlgn="base" hangingPunct="1">
              <a:spcBef>
                <a:spcPct val="0"/>
              </a:spcBef>
              <a:spcAft>
                <a:spcPct val="0"/>
              </a:spcAft>
              <a:defRPr sz="2600">
                <a:solidFill>
                  <a:srgbClr val="E17000"/>
                </a:solidFill>
                <a:latin typeface="Verdana" pitchFamily="34" charset="0"/>
              </a:defRPr>
            </a:lvl6pPr>
            <a:lvl7pPr marL="914400" algn="l" rtl="0" eaLnBrk="1" fontAlgn="base" hangingPunct="1">
              <a:spcBef>
                <a:spcPct val="0"/>
              </a:spcBef>
              <a:spcAft>
                <a:spcPct val="0"/>
              </a:spcAft>
              <a:defRPr sz="2600">
                <a:solidFill>
                  <a:srgbClr val="E17000"/>
                </a:solidFill>
                <a:latin typeface="Verdana" pitchFamily="34" charset="0"/>
              </a:defRPr>
            </a:lvl7pPr>
            <a:lvl8pPr marL="1371600" algn="l" rtl="0" eaLnBrk="1" fontAlgn="base" hangingPunct="1">
              <a:spcBef>
                <a:spcPct val="0"/>
              </a:spcBef>
              <a:spcAft>
                <a:spcPct val="0"/>
              </a:spcAft>
              <a:defRPr sz="2600">
                <a:solidFill>
                  <a:srgbClr val="E17000"/>
                </a:solidFill>
                <a:latin typeface="Verdana" pitchFamily="34" charset="0"/>
              </a:defRPr>
            </a:lvl8pPr>
            <a:lvl9pPr marL="1828800" algn="l" rtl="0" eaLnBrk="1" fontAlgn="base" hangingPunct="1">
              <a:spcBef>
                <a:spcPct val="0"/>
              </a:spcBef>
              <a:spcAft>
                <a:spcPct val="0"/>
              </a:spcAft>
              <a:defRPr sz="2600">
                <a:solidFill>
                  <a:srgbClr val="E17000"/>
                </a:solidFill>
                <a:latin typeface="Verdana" pitchFamily="34" charset="0"/>
              </a:defRPr>
            </a:lvl9pPr>
          </a:lstStyle>
          <a:p>
            <a:pPr eaLnBrk="1" hangingPunct="1">
              <a:defRPr/>
            </a:pPr>
            <a:r>
              <a:rPr lang="nl-NL" altLang="nl-NL" kern="0" dirty="0"/>
              <a:t>Contract - </a:t>
            </a:r>
            <a:r>
              <a:rPr lang="nl-NL" altLang="nl-NL" kern="0" dirty="0" smtClean="0"/>
              <a:t>2</a:t>
            </a:r>
            <a:endParaRPr lang="nl-NL" altLang="nl-NL" kern="0" dirty="0"/>
          </a:p>
        </p:txBody>
      </p:sp>
      <p:sp>
        <p:nvSpPr>
          <p:cNvPr id="9" name="TextBox 2"/>
          <p:cNvSpPr txBox="1">
            <a:spLocks noChangeArrowheads="1"/>
          </p:cNvSpPr>
          <p:nvPr/>
        </p:nvSpPr>
        <p:spPr bwMode="auto">
          <a:xfrm>
            <a:off x="1331569" y="1241426"/>
            <a:ext cx="8675688"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a:solidFill>
                  <a:schemeClr val="tx1"/>
                </a:solidFill>
                <a:latin typeface="Verdana" panose="020B0604030504040204" pitchFamily="34" charset="0"/>
              </a:defRPr>
            </a:lvl1pPr>
            <a:lvl2pPr marL="1085850" indent="-342900">
              <a:spcBef>
                <a:spcPct val="20000"/>
              </a:spcBef>
              <a:buChar char="–"/>
              <a:defRPr>
                <a:solidFill>
                  <a:schemeClr val="tx1"/>
                </a:solidFill>
                <a:latin typeface="Verdana" panose="020B0604030504040204" pitchFamily="34" charset="0"/>
              </a:defRPr>
            </a:lvl2pPr>
            <a:lvl3pPr marL="1143000" indent="-228600">
              <a:spcBef>
                <a:spcPct val="20000"/>
              </a:spcBef>
              <a:buChar char="•"/>
              <a:defRPr>
                <a:solidFill>
                  <a:schemeClr val="tx1"/>
                </a:solidFill>
                <a:latin typeface="Verdana" panose="020B0604030504040204" pitchFamily="34" charset="0"/>
              </a:defRPr>
            </a:lvl3pPr>
            <a:lvl4pPr marL="1600200" indent="-228600">
              <a:spcBef>
                <a:spcPct val="20000"/>
              </a:spcBef>
              <a:buChar char="–"/>
              <a:defRPr>
                <a:solidFill>
                  <a:schemeClr val="tx1"/>
                </a:solidFill>
                <a:latin typeface="Verdana" panose="020B0604030504040204" pitchFamily="34" charset="0"/>
              </a:defRPr>
            </a:lvl4pPr>
            <a:lvl5pPr marL="2057400" indent="-228600">
              <a:spcBef>
                <a:spcPct val="20000"/>
              </a:spcBef>
              <a:buChar char="»"/>
              <a:defRPr>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a:solidFill>
                  <a:schemeClr val="tx1"/>
                </a:solidFill>
                <a:latin typeface="Verdana" panose="020B0604030504040204" pitchFamily="34" charset="0"/>
              </a:defRPr>
            </a:lvl9pPr>
          </a:lstStyle>
          <a:p>
            <a:pPr>
              <a:buFontTx/>
              <a:buNone/>
              <a:defRPr/>
            </a:pPr>
            <a:endParaRPr lang="nl-NL" altLang="nl-NL" b="1" dirty="0" smtClean="0">
              <a:ea typeface="MS PGothic" panose="020B0600070205080204" pitchFamily="34" charset="-128"/>
            </a:endParaRPr>
          </a:p>
          <a:p>
            <a:pPr>
              <a:buFontTx/>
              <a:buNone/>
              <a:defRPr/>
            </a:pPr>
            <a:endParaRPr lang="nl-NL" altLang="nl-NL" b="1" dirty="0" smtClean="0">
              <a:ea typeface="MS PGothic" panose="020B0600070205080204" pitchFamily="34" charset="-128"/>
            </a:endParaRPr>
          </a:p>
          <a:p>
            <a:pPr>
              <a:buFontTx/>
              <a:buNone/>
              <a:defRPr/>
            </a:pPr>
            <a:r>
              <a:rPr lang="nl-NL" altLang="nl-NL" b="1" dirty="0" smtClean="0">
                <a:ea typeface="MS PGothic" panose="020B0600070205080204" pitchFamily="34" charset="-128"/>
              </a:rPr>
              <a:t>Belangrijkste ‘bijzonderheden’</a:t>
            </a:r>
            <a:endParaRPr lang="nl-NL" altLang="nl-NL" b="1" dirty="0">
              <a:ea typeface="MS PGothic" panose="020B0600070205080204" pitchFamily="34" charset="-128"/>
            </a:endParaRPr>
          </a:p>
          <a:p>
            <a:pPr marL="285750" indent="-285750">
              <a:defRPr/>
            </a:pPr>
            <a:r>
              <a:rPr lang="nl-NL" altLang="nl-NL" sz="1600" i="1" dirty="0">
                <a:ea typeface="ＭＳ Ｐゴシック" panose="020B0600070205080204" pitchFamily="34" charset="-128"/>
              </a:rPr>
              <a:t>1 van de 4 2-fasen experimenten</a:t>
            </a:r>
            <a:endParaRPr lang="nl-NL" sz="1600" i="1" dirty="0">
              <a:ea typeface="MS PGothic" panose="020B0600070205080204" pitchFamily="34" charset="-128"/>
            </a:endParaRPr>
          </a:p>
          <a:p>
            <a:pPr marL="285750" indent="-285750">
              <a:defRPr/>
            </a:pPr>
            <a:r>
              <a:rPr lang="nl-NL" sz="1600" i="1" dirty="0">
                <a:ea typeface="ＭＳ Ｐゴシック" panose="020B0600070205080204" pitchFamily="34" charset="-128"/>
              </a:rPr>
              <a:t>‘MDCM</a:t>
            </a:r>
            <a:r>
              <a:rPr lang="nl-NL" sz="1600" i="1" dirty="0" smtClean="0">
                <a:ea typeface="ＭＳ Ｐゴシック" panose="020B0600070205080204" pitchFamily="34" charset="-128"/>
              </a:rPr>
              <a:t>’</a:t>
            </a:r>
          </a:p>
          <a:p>
            <a:pPr marL="285750" indent="-285750">
              <a:defRPr/>
            </a:pPr>
            <a:r>
              <a:rPr lang="nl-NL" sz="1600" i="1" dirty="0">
                <a:ea typeface="ＭＳ Ｐゴシック" panose="020B0600070205080204" pitchFamily="34" charset="-128"/>
              </a:rPr>
              <a:t>Extra </a:t>
            </a:r>
            <a:r>
              <a:rPr lang="nl-NL" sz="1600" i="1" dirty="0" err="1" smtClean="0">
                <a:ea typeface="ＭＳ Ｐゴシック" panose="020B0600070205080204" pitchFamily="34" charset="-128"/>
              </a:rPr>
              <a:t>ontwerpoverleggen</a:t>
            </a:r>
            <a:endParaRPr lang="nl-NL" sz="1600" i="1" dirty="0" smtClean="0">
              <a:ea typeface="ＭＳ Ｐゴシック" panose="020B0600070205080204" pitchFamily="34" charset="-128"/>
            </a:endParaRPr>
          </a:p>
          <a:p>
            <a:pPr marL="285750" indent="-285750">
              <a:defRPr/>
            </a:pPr>
            <a:r>
              <a:rPr lang="nl-NL" sz="1600" i="1" dirty="0" smtClean="0">
                <a:ea typeface="ＭＳ Ｐゴシック" panose="020B0600070205080204" pitchFamily="34" charset="-128"/>
              </a:rPr>
              <a:t>Enkele begrippen toegevoegd</a:t>
            </a:r>
            <a:endParaRPr lang="nl-NL" sz="1600" i="1" dirty="0">
              <a:ea typeface="ＭＳ Ｐゴシック" panose="020B0600070205080204" pitchFamily="34" charset="-128"/>
            </a:endParaRPr>
          </a:p>
          <a:p>
            <a:pPr marL="285750" indent="-285750">
              <a:defRPr/>
            </a:pPr>
            <a:r>
              <a:rPr lang="nl-NL" sz="1600" i="1" dirty="0">
                <a:ea typeface="ＭＳ Ｐゴシック" panose="020B0600070205080204" pitchFamily="34" charset="-128"/>
              </a:rPr>
              <a:t>Herijkingsmoment</a:t>
            </a:r>
          </a:p>
          <a:p>
            <a:pPr marL="285750" indent="-285750">
              <a:defRPr/>
            </a:pPr>
            <a:r>
              <a:rPr lang="nl-NL" sz="1600" i="1" dirty="0" smtClean="0">
                <a:ea typeface="ＭＳ Ｐゴシック" panose="020B0600070205080204" pitchFamily="34" charset="-128"/>
              </a:rPr>
              <a:t>Prijsvorming</a:t>
            </a:r>
          </a:p>
          <a:p>
            <a:pPr marL="285750" indent="-285750">
              <a:defRPr/>
            </a:pPr>
            <a:r>
              <a:rPr lang="nl-NL" sz="1600" i="1" dirty="0" smtClean="0">
                <a:ea typeface="ＭＳ Ｐゴシック" panose="020B0600070205080204" pitchFamily="34" charset="-128"/>
              </a:rPr>
              <a:t>Wachtkamerovereenkomst</a:t>
            </a:r>
            <a:endParaRPr lang="nl-NL" sz="1600" i="1" dirty="0">
              <a:ea typeface="ＭＳ Ｐゴシック" panose="020B0600070205080204" pitchFamily="34" charset="-128"/>
            </a:endParaRPr>
          </a:p>
          <a:p>
            <a:pPr marL="285750" indent="-285750">
              <a:defRPr/>
            </a:pPr>
            <a:r>
              <a:rPr lang="nl-NL" sz="1600" i="1" dirty="0" smtClean="0">
                <a:ea typeface="ＭＳ Ｐゴシック" panose="020B0600070205080204" pitchFamily="34" charset="-128"/>
              </a:rPr>
              <a:t>Rangorde uitzondering </a:t>
            </a:r>
            <a:r>
              <a:rPr lang="nl-NL" sz="1600" i="1" dirty="0" err="1" smtClean="0">
                <a:ea typeface="ＭＳ Ｐゴシック" panose="020B0600070205080204" pitchFamily="34" charset="-128"/>
              </a:rPr>
              <a:t>tbv</a:t>
            </a:r>
            <a:r>
              <a:rPr lang="nl-NL" sz="1600" i="1" dirty="0" smtClean="0">
                <a:ea typeface="ＭＳ Ｐゴシック" panose="020B0600070205080204" pitchFamily="34" charset="-128"/>
              </a:rPr>
              <a:t> bijlage G</a:t>
            </a:r>
            <a:endParaRPr lang="nl-NL" sz="1600" i="1" dirty="0">
              <a:ea typeface="ＭＳ Ｐゴシック" panose="020B0600070205080204" pitchFamily="34" charset="-128"/>
            </a:endParaRPr>
          </a:p>
          <a:p>
            <a:pPr marL="285750" indent="-285750">
              <a:defRPr/>
            </a:pPr>
            <a:r>
              <a:rPr lang="nl-NL" sz="1600" i="1" dirty="0">
                <a:ea typeface="ＭＳ Ｐゴシック" panose="020B0600070205080204" pitchFamily="34" charset="-128"/>
              </a:rPr>
              <a:t>Bankgarantie: </a:t>
            </a:r>
            <a:r>
              <a:rPr lang="nl-NL" sz="1600" i="1" dirty="0" smtClean="0">
                <a:ea typeface="ＭＳ Ｐゴシック" panose="020B0600070205080204" pitchFamily="34" charset="-128"/>
              </a:rPr>
              <a:t>geen </a:t>
            </a:r>
            <a:r>
              <a:rPr lang="nl-NL" sz="1600" i="1" dirty="0">
                <a:ea typeface="ＭＳ Ｐゴシック" panose="020B0600070205080204" pitchFamily="34" charset="-128"/>
              </a:rPr>
              <a:t>bankgarantie voor MJO en civiel wel voor </a:t>
            </a:r>
            <a:r>
              <a:rPr lang="nl-NL" sz="1600" i="1" dirty="0" err="1">
                <a:ea typeface="ＭＳ Ｐゴシック" panose="020B0600070205080204" pitchFamily="34" charset="-128"/>
              </a:rPr>
              <a:t>VenR</a:t>
            </a:r>
            <a:r>
              <a:rPr lang="nl-NL" sz="1600" i="1" dirty="0">
                <a:ea typeface="ＭＳ Ｐゴシック" panose="020B0600070205080204" pitchFamily="34" charset="-128"/>
              </a:rPr>
              <a:t> </a:t>
            </a:r>
            <a:r>
              <a:rPr lang="nl-NL" sz="1600" i="1" dirty="0" smtClean="0">
                <a:ea typeface="ＭＳ Ｐゴシック" panose="020B0600070205080204" pitchFamily="34" charset="-128"/>
              </a:rPr>
              <a:t>scope (5%)</a:t>
            </a:r>
            <a:endParaRPr lang="nl-NL" sz="1600" i="1" dirty="0">
              <a:ea typeface="ＭＳ Ｐゴシック" panose="020B0600070205080204" pitchFamily="34" charset="-128"/>
            </a:endParaRPr>
          </a:p>
        </p:txBody>
      </p:sp>
      <p:pic>
        <p:nvPicPr>
          <p:cNvPr id="4" name="Afbeelding 2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74283" y="1524649"/>
            <a:ext cx="6086179" cy="306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jdelijke aanduiding voor voettekst 1"/>
          <p:cNvSpPr txBox="1">
            <a:spLocks/>
          </p:cNvSpPr>
          <p:nvPr/>
        </p:nvSpPr>
        <p:spPr bwMode="auto">
          <a:xfrm>
            <a:off x="7978776" y="6460491"/>
            <a:ext cx="2416175"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425"/>
              </a:spcBef>
              <a:buFont typeface="Arial" panose="020B0604020202020204" pitchFamily="34" charset="0"/>
              <a:buChar char="•"/>
              <a:defRPr>
                <a:solidFill>
                  <a:srgbClr val="000000"/>
                </a:solidFill>
                <a:latin typeface="Verdana" panose="020B0604030504040204" pitchFamily="34" charset="0"/>
              </a:defRPr>
            </a:lvl1pPr>
            <a:lvl2pPr marL="741363" indent="-284163" eaLnBrk="0" hangingPunct="0">
              <a:spcBef>
                <a:spcPts val="425"/>
              </a:spcBef>
              <a:buFont typeface="Verdana" panose="020B0604030504040204" pitchFamily="34" charset="0"/>
              <a:buChar char="–"/>
              <a:defRPr>
                <a:solidFill>
                  <a:srgbClr val="000000"/>
                </a:solidFill>
                <a:latin typeface="Verdana" panose="020B0604030504040204" pitchFamily="34" charset="0"/>
              </a:defRPr>
            </a:lvl2pPr>
            <a:lvl3pPr marL="965200" indent="-342900" eaLnBrk="0" hangingPunct="0">
              <a:spcBef>
                <a:spcPts val="425"/>
              </a:spcBef>
              <a:buFont typeface="Arial" panose="020B0604020202020204" pitchFamily="34" charset="0"/>
              <a:buChar char="•"/>
              <a:defRPr>
                <a:solidFill>
                  <a:srgbClr val="000000"/>
                </a:solidFill>
                <a:latin typeface="Verdana" panose="020B0604030504040204" pitchFamily="34" charset="0"/>
              </a:defRPr>
            </a:lvl3pPr>
            <a:lvl4pPr marL="1600200" indent="-228600" eaLnBrk="0" hangingPunct="0">
              <a:spcBef>
                <a:spcPct val="5000"/>
              </a:spcBef>
              <a:buFont typeface="Verdana" panose="020B0604030504040204" pitchFamily="34" charset="0"/>
              <a:defRPr sz="2200">
                <a:solidFill>
                  <a:srgbClr val="000000"/>
                </a:solidFill>
                <a:latin typeface="Verdana" panose="020B0604030504040204" pitchFamily="34" charset="0"/>
              </a:defRPr>
            </a:lvl4pPr>
            <a:lvl5pPr marL="1631950" indent="-285750" eaLnBrk="0" hangingPunct="0">
              <a:spcBef>
                <a:spcPts val="425"/>
              </a:spcBef>
              <a:buFont typeface="Verdana" panose="020B0604030504040204" pitchFamily="34" charset="0"/>
              <a:buChar char="–"/>
              <a:defRPr>
                <a:solidFill>
                  <a:srgbClr val="000000"/>
                </a:solidFill>
                <a:latin typeface="Verdana" panose="020B0604030504040204" pitchFamily="34" charset="0"/>
              </a:defRPr>
            </a:lvl5pPr>
            <a:lvl6pPr marL="20891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6pPr>
            <a:lvl7pPr marL="25463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7pPr>
            <a:lvl8pPr marL="30035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8pPr>
            <a:lvl9pPr marL="3460750" indent="-285750" eaLnBrk="0" fontAlgn="base" hangingPunct="0">
              <a:spcBef>
                <a:spcPts val="425"/>
              </a:spcBef>
              <a:spcAft>
                <a:spcPct val="0"/>
              </a:spcAft>
              <a:buFont typeface="Verdana" panose="020B0604030504040204" pitchFamily="34" charset="0"/>
              <a:buChar char="–"/>
              <a:defRPr>
                <a:solidFill>
                  <a:srgbClr val="000000"/>
                </a:solidFill>
                <a:latin typeface="Verdana" panose="020B0604030504040204" pitchFamily="34" charset="0"/>
              </a:defRPr>
            </a:lvl9pPr>
          </a:lstStyle>
          <a:p>
            <a:pPr eaLnBrk="1" hangingPunct="1">
              <a:spcBef>
                <a:spcPct val="0"/>
              </a:spcBef>
              <a:buFontTx/>
              <a:buNone/>
            </a:pPr>
            <a:r>
              <a:rPr lang="nl-NL" altLang="nl-NL" sz="1000" dirty="0" err="1">
                <a:solidFill>
                  <a:schemeClr val="tx1"/>
                </a:solidFill>
              </a:rPr>
              <a:t>VenR</a:t>
            </a:r>
            <a:r>
              <a:rPr lang="nl-NL" altLang="nl-NL" sz="1000" dirty="0">
                <a:solidFill>
                  <a:schemeClr val="tx1"/>
                </a:solidFill>
              </a:rPr>
              <a:t> project A73 tunnels</a:t>
            </a:r>
          </a:p>
        </p:txBody>
      </p:sp>
    </p:spTree>
    <p:extLst>
      <p:ext uri="{BB962C8B-B14F-4D97-AF65-F5344CB8AC3E}">
        <p14:creationId xmlns:p14="http://schemas.microsoft.com/office/powerpoint/2010/main" val="3742698177"/>
      </p:ext>
    </p:extLst>
  </p:cSld>
  <p:clrMapOvr>
    <a:masterClrMapping/>
  </p:clrMapOvr>
  <p:timing>
    <p:tnLst>
      <p:par>
        <p:cTn id="1" dur="indefinite" restart="never" nodeType="tmRoot"/>
      </p:par>
    </p:tnLst>
  </p:timing>
</p:sld>
</file>

<file path=ppt/theme/theme1.xml><?xml version="1.0" encoding="utf-8"?>
<a:theme xmlns:a="http://schemas.openxmlformats.org/drawingml/2006/main" name="Presentatie RWS NL">
  <a:themeElements>
    <a:clrScheme name="RWS">
      <a:dk1>
        <a:srgbClr val="000000"/>
      </a:dk1>
      <a:lt1>
        <a:srgbClr val="FFFFFF"/>
      </a:lt1>
      <a:dk2>
        <a:srgbClr val="007BC7"/>
      </a:dk2>
      <a:lt2>
        <a:srgbClr val="FFFFFF"/>
      </a:lt2>
      <a:accent1>
        <a:srgbClr val="007BC7"/>
      </a:accent1>
      <a:accent2>
        <a:srgbClr val="F9E11E"/>
      </a:accent2>
      <a:accent3>
        <a:srgbClr val="000000"/>
      </a:accent3>
      <a:accent4>
        <a:srgbClr val="007BC7"/>
      </a:accent4>
      <a:accent5>
        <a:srgbClr val="F9E11E"/>
      </a:accent5>
      <a:accent6>
        <a:srgbClr val="000000"/>
      </a:accent6>
      <a:hlink>
        <a:srgbClr val="007BC7"/>
      </a:hlink>
      <a:folHlink>
        <a:srgbClr val="007BC7"/>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WS presentatie 16x9 NL.potx" id="{8488AE73-9A9E-406B-A442-A55021AEC5A3}" vid="{D98C7100-7CFA-4104-B0D7-513294810D4F}"/>
    </a:ext>
  </a:extLst>
</a:theme>
</file>

<file path=ppt/theme/theme2.xml><?xml version="1.0" encoding="utf-8"?>
<a:theme xmlns:a="http://schemas.openxmlformats.org/drawingml/2006/main" name="Rijkswaterstaat">
  <a:themeElements>
    <a:clrScheme name="landmachtNL1 1">
      <a:dk1>
        <a:srgbClr val="000000"/>
      </a:dk1>
      <a:lt1>
        <a:srgbClr val="FFFFFF"/>
      </a:lt1>
      <a:dk2>
        <a:srgbClr val="E17000"/>
      </a:dk2>
      <a:lt2>
        <a:srgbClr val="9ACCD4"/>
      </a:lt2>
      <a:accent1>
        <a:srgbClr val="2494C5"/>
      </a:accent1>
      <a:accent2>
        <a:srgbClr val="9ACCD4"/>
      </a:accent2>
      <a:accent3>
        <a:srgbClr val="FFFFFF"/>
      </a:accent3>
      <a:accent4>
        <a:srgbClr val="000000"/>
      </a:accent4>
      <a:accent5>
        <a:srgbClr val="ACC8DF"/>
      </a:accent5>
      <a:accent6>
        <a:srgbClr val="8BB9C0"/>
      </a:accent6>
      <a:hlink>
        <a:srgbClr val="004228"/>
      </a:hlink>
      <a:folHlink>
        <a:srgbClr val="E17000"/>
      </a:folHlink>
    </a:clrScheme>
    <a:fontScheme name="landmachtNL1">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b" anchorCtr="0" compatLnSpc="1">
        <a:prstTxWarp prst="textNoShape">
          <a:avLst/>
        </a:prstTxWarp>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2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b" anchorCtr="0" compatLnSpc="1">
        <a:prstTxWarp prst="textNoShape">
          <a:avLst/>
        </a:prstTxWarp>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2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landmachtNL1 1">
        <a:dk1>
          <a:srgbClr val="000000"/>
        </a:dk1>
        <a:lt1>
          <a:srgbClr val="FFFFFF"/>
        </a:lt1>
        <a:dk2>
          <a:srgbClr val="E17000"/>
        </a:dk2>
        <a:lt2>
          <a:srgbClr val="9ACCD4"/>
        </a:lt2>
        <a:accent1>
          <a:srgbClr val="2494C5"/>
        </a:accent1>
        <a:accent2>
          <a:srgbClr val="9ACCD4"/>
        </a:accent2>
        <a:accent3>
          <a:srgbClr val="FFFFFF"/>
        </a:accent3>
        <a:accent4>
          <a:srgbClr val="000000"/>
        </a:accent4>
        <a:accent5>
          <a:srgbClr val="ACC8DF"/>
        </a:accent5>
        <a:accent6>
          <a:srgbClr val="8BB9C0"/>
        </a:accent6>
        <a:hlink>
          <a:srgbClr val="004228"/>
        </a:hlink>
        <a:folHlink>
          <a:srgbClr val="E170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Rijkswaterstaat">
  <a:themeElements>
    <a:clrScheme name="landmachtNL1 1">
      <a:dk1>
        <a:srgbClr val="000000"/>
      </a:dk1>
      <a:lt1>
        <a:srgbClr val="FFFFFF"/>
      </a:lt1>
      <a:dk2>
        <a:srgbClr val="E17000"/>
      </a:dk2>
      <a:lt2>
        <a:srgbClr val="9ACCD4"/>
      </a:lt2>
      <a:accent1>
        <a:srgbClr val="2494C5"/>
      </a:accent1>
      <a:accent2>
        <a:srgbClr val="9ACCD4"/>
      </a:accent2>
      <a:accent3>
        <a:srgbClr val="FFFFFF"/>
      </a:accent3>
      <a:accent4>
        <a:srgbClr val="000000"/>
      </a:accent4>
      <a:accent5>
        <a:srgbClr val="ACC8DF"/>
      </a:accent5>
      <a:accent6>
        <a:srgbClr val="8BB9C0"/>
      </a:accent6>
      <a:hlink>
        <a:srgbClr val="004228"/>
      </a:hlink>
      <a:folHlink>
        <a:srgbClr val="E17000"/>
      </a:folHlink>
    </a:clrScheme>
    <a:fontScheme name="landmachtNL1">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b" anchorCtr="0" compatLnSpc="1">
        <a:prstTxWarp prst="textNoShape">
          <a:avLst/>
        </a:prstTxWarp>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200" b="0" i="0" u="none" strike="noStrike" cap="none" normalizeH="0" baseline="0" smtClean="0">
            <a:ln>
              <a:noFill/>
            </a:ln>
            <a:solidFill>
              <a:schemeClr val="tx1"/>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b" anchorCtr="0" compatLnSpc="1">
        <a:prstTxWarp prst="textNoShape">
          <a:avLst/>
        </a:prstTxWarp>
      </a:bodyPr>
      <a:lstStyle>
        <a:defPPr marL="0" marR="0" indent="0" algn="l" defTabSz="914400" rtl="0" eaLnBrk="0" fontAlgn="base" latinLnBrk="0" hangingPunct="0">
          <a:lnSpc>
            <a:spcPct val="100000"/>
          </a:lnSpc>
          <a:spcBef>
            <a:spcPct val="50000"/>
          </a:spcBef>
          <a:spcAft>
            <a:spcPct val="0"/>
          </a:spcAft>
          <a:buClrTx/>
          <a:buSzTx/>
          <a:buFontTx/>
          <a:buNone/>
          <a:tabLst/>
          <a:defRPr kumimoji="0" lang="en-US" sz="2200" b="0" i="0" u="none" strike="noStrike" cap="none" normalizeH="0" baseline="0" smtClean="0">
            <a:ln>
              <a:noFill/>
            </a:ln>
            <a:solidFill>
              <a:schemeClr val="tx1"/>
            </a:solidFill>
            <a:effectLst/>
            <a:latin typeface="Verdana" pitchFamily="34" charset="0"/>
          </a:defRPr>
        </a:defPPr>
      </a:lstStyle>
    </a:lnDef>
  </a:objectDefaults>
  <a:extraClrSchemeLst>
    <a:extraClrScheme>
      <a:clrScheme name="landmachtNL1 1">
        <a:dk1>
          <a:srgbClr val="000000"/>
        </a:dk1>
        <a:lt1>
          <a:srgbClr val="FFFFFF"/>
        </a:lt1>
        <a:dk2>
          <a:srgbClr val="E17000"/>
        </a:dk2>
        <a:lt2>
          <a:srgbClr val="9ACCD4"/>
        </a:lt2>
        <a:accent1>
          <a:srgbClr val="2494C5"/>
        </a:accent1>
        <a:accent2>
          <a:srgbClr val="9ACCD4"/>
        </a:accent2>
        <a:accent3>
          <a:srgbClr val="FFFFFF"/>
        </a:accent3>
        <a:accent4>
          <a:srgbClr val="000000"/>
        </a:accent4>
        <a:accent5>
          <a:srgbClr val="ACC8DF"/>
        </a:accent5>
        <a:accent6>
          <a:srgbClr val="8BB9C0"/>
        </a:accent6>
        <a:hlink>
          <a:srgbClr val="004228"/>
        </a:hlink>
        <a:folHlink>
          <a:srgbClr val="E170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item1.xml><?xml version="1.0" encoding="utf-8"?>
<?mso-contentType ?>
<SharedContentType xmlns="Microsoft.SharePoint.Taxonomy.ContentTypeSync" SourceId="c3f2f726-aef4-499f-b234-769b04ce551a" ContentTypeId="0x010100869D8030C0354C67920800D7E93602B5" PreviousValue="false"/>
</file>

<file path=customXml/item2.xml><?xml version="1.0" encoding="utf-8"?>
<?mso-contentType ?>
<FormUrls xmlns="http://schemas.microsoft.com/sharepoint/v3/contenttype/forms/url">
  <Edit>_layouts/15/RWS.SharePoint.Connect/EditForm.aspx</Edit>
</FormUrl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ct:contentTypeSchema xmlns:ct="http://schemas.microsoft.com/office/2006/metadata/contentType" xmlns:ma="http://schemas.microsoft.com/office/2006/metadata/properties/metaAttributes" ct:_="" ma:_="" ma:contentTypeName="Project Document" ma:contentTypeID="0x010100869D8030C0354C67920800D7E93602B500B7380F5F1846F24E828BC878DD9EA751" ma:contentTypeVersion="41" ma:contentTypeDescription="" ma:contentTypeScope="" ma:versionID="95c5a31ec72b4989e8eacf8c469f7473">
  <xsd:schema xmlns:xsd="http://www.w3.org/2001/XMLSchema" xmlns:xs="http://www.w3.org/2001/XMLSchema" xmlns:p="http://schemas.microsoft.com/office/2006/metadata/properties" xmlns:ns1="208e46c2-bbcd-4624-8858-21bd42ce7c86" targetNamespace="http://schemas.microsoft.com/office/2006/metadata/properties" ma:root="true" ma:fieldsID="cdbd4846568340c98d8fef83b0ca34ed" ns1:_="">
    <xsd:import namespace="208e46c2-bbcd-4624-8858-21bd42ce7c86"/>
    <xsd:element name="properties">
      <xsd:complexType>
        <xsd:sequence>
          <xsd:element name="documentManagement">
            <xsd:complexType>
              <xsd:all>
                <xsd:element ref="ns1:TaxCatchAll" minOccurs="0"/>
                <xsd:element ref="ns1:TaxCatchAllLabel" minOccurs="0"/>
                <xsd:element ref="ns1:_dlc_DocIdUrl" minOccurs="0"/>
                <xsd:element ref="ns1:Connect-DossierId" minOccurs="0"/>
                <xsd:element ref="ns1:Connect-Documenttype_0" minOccurs="0"/>
                <xsd:element ref="ns1:Connect-Subtitel" minOccurs="0"/>
                <xsd:element ref="ns1:Connect-Toelichting" minOccurs="0"/>
                <xsd:element ref="ns1:TaxKeywordTaxHTField" minOccurs="0"/>
                <xsd:element ref="ns1:Connect-Status"/>
                <xsd:element ref="ns1:Connect-Vertrouwelijkheid_0" minOccurs="0"/>
                <xsd:element ref="ns1:Connect-Organisatieonderdeel_0" minOccurs="0"/>
                <xsd:element ref="ns1:Connect-Auteur" minOccurs="0"/>
                <xsd:element ref="ns1:Connect-AuteurExtern" minOccurs="0"/>
                <xsd:element ref="ns1:Connect-Ondertekenaar" minOccurs="0"/>
                <xsd:element ref="ns1:Connect-Archiefwaardig"/>
                <xsd:element ref="ns1:Connect-Proces_0" minOccurs="0"/>
                <xsd:element ref="ns1:Connect-Projectnaam_0" minOccurs="0"/>
                <xsd:element ref="ns1:Connect-Projectnummer_0" minOccurs="0"/>
                <xsd:element ref="ns1:Connect-Projectmanager" minOccurs="0"/>
                <xsd:element ref="ns1:Connect-ManagerProjectbeheersing" minOccurs="0"/>
                <xsd:element ref="ns1:Connect-Contractmanager" minOccurs="0"/>
                <xsd:element ref="ns1:Connect-TechnischManager" minOccurs="0"/>
                <xsd:element ref="ns1:Connect-Omgevingsmanager" minOccurs="0"/>
                <xsd:element ref="ns1:Connect-SEfase_0" minOccurs="0"/>
                <xsd:element ref="ns1:Connect-IPMrol_0" minOccurs="0"/>
                <xsd:element ref="ns1:Connect-Deelproces_0" minOccurs="0"/>
                <xsd:element ref="ns1:Connect-Activiteit_0" minOccurs="0"/>
                <xsd:element ref="ns1:Connect-InformatieUitBronsysteem" minOccurs="0"/>
                <xsd:element ref="ns1:_dlc_DocId" minOccurs="0"/>
                <xsd:element ref="ns1: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08e46c2-bbcd-4624-8858-21bd42ce7c86" elementFormDefault="qualified">
    <xsd:import namespace="http://schemas.microsoft.com/office/2006/documentManagement/types"/>
    <xsd:import namespace="http://schemas.microsoft.com/office/infopath/2007/PartnerControls"/>
    <xsd:element name="TaxCatchAll" ma:index="0" nillable="true" ma:displayName="Taxonomy Catch All Column" ma:hidden="true" ma:list="{3615600e-1d3c-495b-a7ed-243c5c1e92dc}" ma:internalName="TaxCatchAll" ma:readOnly="false" ma:showField="CatchAllData" ma:web="72060128-a412-4ee7-b592-c7aade699d05">
      <xsd:complexType>
        <xsd:complexContent>
          <xsd:extension base="dms:MultiChoiceLookup">
            <xsd:sequence>
              <xsd:element name="Value" type="dms:Lookup" maxOccurs="unbounded" minOccurs="0" nillable="true"/>
            </xsd:sequence>
          </xsd:extension>
        </xsd:complexContent>
      </xsd:complexType>
    </xsd:element>
    <xsd:element name="TaxCatchAllLabel" ma:index="1" nillable="true" ma:displayName="Taxonomy Catch All Column1" ma:hidden="true" ma:list="{3615600e-1d3c-495b-a7ed-243c5c1e92dc}" ma:internalName="TaxCatchAllLabel" ma:readOnly="false" ma:showField="CatchAllDataLabel" ma:web="72060128-a412-4ee7-b592-c7aade699d05">
      <xsd:complexType>
        <xsd:complexContent>
          <xsd:extension base="dms:MultiChoiceLookup">
            <xsd:sequence>
              <xsd:element name="Value" type="dms:Lookup" maxOccurs="unbounded" minOccurs="0" nillable="true"/>
            </xsd:sequence>
          </xsd:extension>
        </xsd:complexContent>
      </xsd:complexType>
    </xsd:element>
    <xsd:element name="_dlc_DocIdUrl" ma:index="2" nillable="true" ma:displayName="Document-id" ma:description="Permanente koppeling naar dit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Connect-DossierId" ma:index="3" nillable="true" ma:displayName="Dossier Id" ma:hidden="true" ma:internalName="Connect_x002d_DossierId" ma:readOnly="false">
      <xsd:simpleType>
        <xsd:restriction base="dms:Text"/>
      </xsd:simpleType>
    </xsd:element>
    <xsd:element name="Connect-Documenttype_0" ma:index="4" nillable="true" ma:taxonomy="true" ma:internalName="Connect_x002d_Documenttype_0" ma:taxonomyFieldName="Connect_x002d_Documenttype" ma:displayName="Documenttype" ma:readOnly="false" ma:fieldId="{632b2cf5-cb90-4d36-808e-e16a2a4c971f}" ma:sspId="c3f2f726-aef4-499f-b234-769b04ce551a" ma:termSetId="43b0bde4-4856-4446-9770-0f92a2c217a7" ma:anchorId="00000000-0000-0000-0000-000000000000" ma:open="false" ma:isKeyword="false">
      <xsd:complexType>
        <xsd:sequence>
          <xsd:element ref="pc:Terms" minOccurs="0" maxOccurs="1"/>
        </xsd:sequence>
      </xsd:complexType>
    </xsd:element>
    <xsd:element name="Connect-Subtitel" ma:index="14" nillable="true" ma:displayName="Subtitel" ma:hidden="true" ma:internalName="Connect_x002d_Subtitel" ma:readOnly="false">
      <xsd:simpleType>
        <xsd:restriction base="dms:Text"/>
      </xsd:simpleType>
    </xsd:element>
    <xsd:element name="Connect-Toelichting" ma:index="15" nillable="true" ma:displayName="Toelichting" ma:hidden="true" ma:internalName="Connect_x002d_Toelichting" ma:readOnly="false">
      <xsd:simpleType>
        <xsd:restriction base="dms:Note"/>
      </xsd:simpleType>
    </xsd:element>
    <xsd:element name="TaxKeywordTaxHTField" ma:index="16" nillable="true" ma:taxonomy="true" ma:internalName="TaxKeywordTaxHTField" ma:taxonomyFieldName="TaxKeyword" ma:displayName="Trefwoorden" ma:readOnly="false" ma:fieldId="{23f27201-bee3-471e-b2e7-b64fd8b7ca38}" ma:taxonomyMulti="true" ma:sspId="c3f2f726-aef4-499f-b234-769b04ce551a" ma:termSetId="00000000-0000-0000-0000-000000000000" ma:anchorId="00000000-0000-0000-0000-000000000000" ma:open="true" ma:isKeyword="true">
      <xsd:complexType>
        <xsd:sequence>
          <xsd:element ref="pc:Terms" minOccurs="0" maxOccurs="1"/>
        </xsd:sequence>
      </xsd:complexType>
    </xsd:element>
    <xsd:element name="Connect-Status" ma:index="18" ma:displayName="Status" ma:default="Concept" ma:format="Dropdown" ma:internalName="Connect_x002d_Status" ma:readOnly="false">
      <xsd:simpleType>
        <xsd:restriction base="dms:Choice">
          <xsd:enumeration value="Niet gestart"/>
          <xsd:enumeration value="Concept"/>
          <xsd:enumeration value="Herzien"/>
          <xsd:enumeration value="Gepland"/>
          <xsd:enumeration value="Gepubliceerd"/>
          <xsd:enumeration value="Definitief"/>
          <xsd:enumeration value="Verlopen"/>
        </xsd:restriction>
      </xsd:simpleType>
    </xsd:element>
    <xsd:element name="Connect-Vertrouwelijkheid_0" ma:index="19" nillable="true" ma:taxonomy="true" ma:internalName="Connect_x002d_Vertrouwelijkheid_0" ma:taxonomyFieldName="Connect_x002d_Vertrouwelijkheid" ma:displayName="Vertrouwelijkheid" ma:readOnly="false" ma:default="" ma:fieldId="{0a3aeea8-11c4-4527-8904-0f5f985ee5a6}" ma:sspId="c3f2f726-aef4-499f-b234-769b04ce551a" ma:termSetId="f9c70258-7cf7-4f9c-853e-bb4f1932dbfc" ma:anchorId="00000000-0000-0000-0000-000000000000" ma:open="false" ma:isKeyword="false">
      <xsd:complexType>
        <xsd:sequence>
          <xsd:element ref="pc:Terms" minOccurs="0" maxOccurs="1"/>
        </xsd:sequence>
      </xsd:complexType>
    </xsd:element>
    <xsd:element name="Connect-Organisatieonderdeel_0" ma:index="21" nillable="true" ma:taxonomy="true" ma:internalName="Connect_x002d_Organisatieonderdeel_0" ma:taxonomyFieldName="Connect_x002d_Organisatieonderdeel" ma:displayName="Organisatieonderdeel" ma:readOnly="false" ma:fieldId="{dd84a8dd-b3af-44be-8c59-29bf0754231d}" ma:sspId="c3f2f726-aef4-499f-b234-769b04ce551a" ma:termSetId="bf61afce-0112-414a-9017-7a80500cb761" ma:anchorId="00000000-0000-0000-0000-000000000000" ma:open="false" ma:isKeyword="false">
      <xsd:complexType>
        <xsd:sequence>
          <xsd:element ref="pc:Terms" minOccurs="0" maxOccurs="1"/>
        </xsd:sequence>
      </xsd:complexType>
    </xsd:element>
    <xsd:element name="Connect-Auteur" ma:index="23" nillable="true" ma:displayName="Auteur" ma:hidden="true" ma:list="UserInfo" ma:SharePointGroup="0" ma:internalName="Connect_x002d_Auteu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nect-AuteurExtern" ma:index="24" nillable="true" ma:displayName="Auteur Extern" ma:hidden="true" ma:internalName="Connect_x002d_AuteurExtern" ma:readOnly="false">
      <xsd:simpleType>
        <xsd:restriction base="dms:Text"/>
      </xsd:simpleType>
    </xsd:element>
    <xsd:element name="Connect-Ondertekenaar" ma:index="25" nillable="true" ma:displayName="Ondertekenaar" ma:hidden="true" ma:list="UserInfo" ma:SharePointGroup="0" ma:internalName="Connect_x002d_Ondertekenaa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nect-Archiefwaardig" ma:index="26" ma:displayName="Archiefwaardig" ma:default="Nee" ma:format="Dropdown" ma:internalName="Connect_x002d_Archiefwaardig" ma:readOnly="false">
      <xsd:simpleType>
        <xsd:restriction base="dms:Choice">
          <xsd:enumeration value="Ja"/>
          <xsd:enumeration value="Nee"/>
        </xsd:restriction>
      </xsd:simpleType>
    </xsd:element>
    <xsd:element name="Connect-Proces_0" ma:index="27" nillable="true" ma:taxonomy="true" ma:internalName="Connect_x002d_Proces_0" ma:taxonomyFieldName="Connect_x002d_Proces" ma:displayName="Proces" ma:readOnly="false" ma:fieldId="{37118139-45bd-448e-9bae-30bc82aaf201}" ma:sspId="c3f2f726-aef4-499f-b234-769b04ce551a" ma:termSetId="4bc165ce-5ce9-4888-9634-f9e6daefad87" ma:anchorId="00000000-0000-0000-0000-000000000000" ma:open="false" ma:isKeyword="false">
      <xsd:complexType>
        <xsd:sequence>
          <xsd:element ref="pc:Terms" minOccurs="0" maxOccurs="1"/>
        </xsd:sequence>
      </xsd:complexType>
    </xsd:element>
    <xsd:element name="Connect-Projectnaam_0" ma:index="29" nillable="true" ma:taxonomy="true" ma:internalName="Connect_x002d_Projectnaam_0" ma:taxonomyFieldName="Connect_x002d_Projectnaam" ma:displayName="Projectnaam" ma:readOnly="false" ma:fieldId="{42d501e0-d93b-4483-9fba-c71f3ead83b7}" ma:sspId="c3f2f726-aef4-499f-b234-769b04ce551a" ma:termSetId="b6ab4cf9-7c4c-49d0-9f6f-41b2c81a8acf" ma:anchorId="00000000-0000-0000-0000-000000000000" ma:open="false" ma:isKeyword="false">
      <xsd:complexType>
        <xsd:sequence>
          <xsd:element ref="pc:Terms" minOccurs="0" maxOccurs="1"/>
        </xsd:sequence>
      </xsd:complexType>
    </xsd:element>
    <xsd:element name="Connect-Projectnummer_0" ma:index="31" nillable="true" ma:taxonomy="true" ma:internalName="Connect_x002d_Projectnummer_0" ma:taxonomyFieldName="Connect_x002d_Projectnummer" ma:displayName="Projectnummer" ma:readOnly="false" ma:fieldId="{c8976e3a-aa66-41e2-85ca-20a9328c0af5}" ma:sspId="c3f2f726-aef4-499f-b234-769b04ce551a" ma:termSetId="da7d066a-3b12-4d08-823a-99418ad91ae7" ma:anchorId="00000000-0000-0000-0000-000000000000" ma:open="false" ma:isKeyword="false">
      <xsd:complexType>
        <xsd:sequence>
          <xsd:element ref="pc:Terms" minOccurs="0" maxOccurs="1"/>
        </xsd:sequence>
      </xsd:complexType>
    </xsd:element>
    <xsd:element name="Connect-Projectmanager" ma:index="33" nillable="true" ma:displayName="Projectmanager" ma:hidden="true" ma:list="UserInfo" ma:SharePointGroup="0" ma:internalName="Connect_x002d_Projectmanage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nect-ManagerProjectbeheersing" ma:index="34" nillable="true" ma:displayName="Manager Projectbeheersing" ma:hidden="true" ma:list="UserInfo" ma:SharePointGroup="0" ma:internalName="Connect_x002d_ManagerProjectbeheersing"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nect-Contractmanager" ma:index="35" nillable="true" ma:displayName="Contractmanager" ma:hidden="true" ma:list="UserInfo" ma:SharePointGroup="0" ma:internalName="Connect_x002d_Contractmanage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nect-TechnischManager" ma:index="36" nillable="true" ma:displayName="Technisch Manager" ma:hidden="true" ma:list="UserInfo" ma:SharePointGroup="0" ma:internalName="Connect_x002d_TechnischManage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nect-Omgevingsmanager" ma:index="37" nillable="true" ma:displayName="Omgevingsmanager" ma:hidden="true" ma:list="UserInfo" ma:SharePointGroup="0" ma:internalName="Connect_x002d_Omgevingsmanage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Connect-SEfase_0" ma:index="38" nillable="true" ma:taxonomy="true" ma:internalName="Connect_x002d_SEfase_0" ma:taxonomyFieldName="Connect_x002d_SEfase" ma:displayName="SE-fase" ma:readOnly="false" ma:fieldId="{daf0b199-2ddf-4be9-bf03-a934c0223eb7}" ma:sspId="c3f2f726-aef4-499f-b234-769b04ce551a" ma:termSetId="94c1f566-e1fc-4109-af03-90195a820aaf" ma:anchorId="00000000-0000-0000-0000-000000000000" ma:open="false" ma:isKeyword="false">
      <xsd:complexType>
        <xsd:sequence>
          <xsd:element ref="pc:Terms" minOccurs="0" maxOccurs="1"/>
        </xsd:sequence>
      </xsd:complexType>
    </xsd:element>
    <xsd:element name="Connect-IPMrol_0" ma:index="40" nillable="true" ma:taxonomy="true" ma:internalName="Connect_x002d_IPMrol_0" ma:taxonomyFieldName="Connect_x002d_IPMrol" ma:displayName="IPM-Rol" ma:readOnly="false" ma:fieldId="{6a66f5eb-73ec-4347-9499-3fed1c40262d}" ma:sspId="c3f2f726-aef4-499f-b234-769b04ce551a" ma:termSetId="aa68009d-6895-4151-885d-beee1346ca16" ma:anchorId="00000000-0000-0000-0000-000000000000" ma:open="false" ma:isKeyword="false">
      <xsd:complexType>
        <xsd:sequence>
          <xsd:element ref="pc:Terms" minOccurs="0" maxOccurs="1"/>
        </xsd:sequence>
      </xsd:complexType>
    </xsd:element>
    <xsd:element name="Connect-Deelproces_0" ma:index="42" nillable="true" ma:taxonomy="true" ma:internalName="Connect_x002d_Deelproces_0" ma:taxonomyFieldName="Connect_x002d_Deelproces" ma:displayName="Deelproces" ma:readOnly="false" ma:fieldId="{c7a3b37a-d750-4b20-a47c-4ef43580f8ac}" ma:sspId="c3f2f726-aef4-499f-b234-769b04ce551a" ma:termSetId="72e7abac-d565-46dc-9817-62f4df16d9ac" ma:anchorId="00000000-0000-0000-0000-000000000000" ma:open="false" ma:isKeyword="false">
      <xsd:complexType>
        <xsd:sequence>
          <xsd:element ref="pc:Terms" minOccurs="0" maxOccurs="1"/>
        </xsd:sequence>
      </xsd:complexType>
    </xsd:element>
    <xsd:element name="Connect-Activiteit_0" ma:index="44" nillable="true" ma:taxonomy="true" ma:internalName="Connect_x002d_Activiteit_0" ma:taxonomyFieldName="Connect_x002d_Activiteit" ma:displayName="Activiteit" ma:readOnly="false" ma:fieldId="{5fcf51d6-09ea-45d3-af7b-139194eb9ca4}" ma:sspId="c3f2f726-aef4-499f-b234-769b04ce551a" ma:termSetId="c6612529-6787-4a75-be09-a56fe00b25b5" ma:anchorId="00000000-0000-0000-0000-000000000000" ma:open="false" ma:isKeyword="false">
      <xsd:complexType>
        <xsd:sequence>
          <xsd:element ref="pc:Terms" minOccurs="0" maxOccurs="1"/>
        </xsd:sequence>
      </xsd:complexType>
    </xsd:element>
    <xsd:element name="Connect-InformatieUitBronsysteem" ma:index="46" nillable="true" ma:displayName="Informatie Uit Bronsysteem" ma:hidden="true" ma:internalName="Connect_x002d_InformatieUitBronsysteem" ma:readOnly="false">
      <xsd:simpleType>
        <xsd:restriction base="dms:Note"/>
      </xsd:simpleType>
    </xsd:element>
    <xsd:element name="_dlc_DocId" ma:index="47" nillable="true" ma:displayName="Waarde van de document-id" ma:description="De waarde van de document-id die aan dit item is toegewezen." ma:internalName="_dlc_DocId" ma:readOnly="true">
      <xsd:simpleType>
        <xsd:restriction base="dms:Text"/>
      </xsd:simpleType>
    </xsd:element>
    <xsd:element name="_dlc_DocIdPersistId" ma:index="48"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Inhoudstype"/>
        <xsd:element ref="dc:title" minOccurs="0" maxOccurs="1" ma:index="10"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6.xml><?xml version="1.0" encoding="utf-8"?>
<p:properties xmlns:p="http://schemas.microsoft.com/office/2006/metadata/properties" xmlns:xsi="http://www.w3.org/2001/XMLSchema-instance" xmlns:pc="http://schemas.microsoft.com/office/infopath/2007/PartnerControls">
  <documentManagement>
    <Connect-DossierId xmlns="208e46c2-bbcd-4624-8858-21bd42ce7c86" xsi:nil="true"/>
    <Connect-Subtitel xmlns="208e46c2-bbcd-4624-8858-21bd42ce7c86" xsi:nil="true"/>
    <TaxKeywordTaxHTField xmlns="208e46c2-bbcd-4624-8858-21bd42ce7c86">
      <Terms xmlns="http://schemas.microsoft.com/office/infopath/2007/PartnerControls"/>
    </TaxKeywordTaxHTField>
    <Connect-SEfase_0 xmlns="208e46c2-bbcd-4624-8858-21bd42ce7c86">
      <Terms xmlns="http://schemas.microsoft.com/office/infopath/2007/PartnerControls"/>
    </Connect-SEfase_0>
    <Connect-Activiteit_0 xmlns="208e46c2-bbcd-4624-8858-21bd42ce7c86">
      <Terms xmlns="http://schemas.microsoft.com/office/infopath/2007/PartnerControls">
        <TermInfo xmlns="http://schemas.microsoft.com/office/infopath/2007/PartnerControls">
          <TermName xmlns="http://schemas.microsoft.com/office/infopath/2007/PartnerControls">Opstellen en aanbesteden realisatiecontract</TermName>
          <TermId xmlns="http://schemas.microsoft.com/office/infopath/2007/PartnerControls">0aaae318-7ed9-495c-abe5-bf8c27215d59</TermId>
        </TermInfo>
      </Terms>
    </Connect-Activiteit_0>
    <Connect-Status xmlns="208e46c2-bbcd-4624-8858-21bd42ce7c86">Concept</Connect-Status>
    <Connect-Archiefwaardig xmlns="208e46c2-bbcd-4624-8858-21bd42ce7c86">Nee</Connect-Archiefwaardig>
    <Connect-IPMrol_0 xmlns="208e46c2-bbcd-4624-8858-21bd42ce7c86">
      <Terms xmlns="http://schemas.microsoft.com/office/infopath/2007/PartnerControls"/>
    </Connect-IPMrol_0>
    <Connect-InformatieUitBronsysteem xmlns="208e46c2-bbcd-4624-8858-21bd42ce7c86" xsi:nil="true"/>
    <Connect-Omgevingsmanager xmlns="208e46c2-bbcd-4624-8858-21bd42ce7c86">
      <UserInfo>
        <DisplayName/>
        <AccountId xsi:nil="true"/>
        <AccountType/>
      </UserInfo>
    </Connect-Omgevingsmanager>
    <TaxCatchAll xmlns="208e46c2-bbcd-4624-8858-21bd42ce7c86">
      <Value>78</Value>
      <Value>111</Value>
      <Value>7</Value>
      <Value>5</Value>
      <Value>4</Value>
      <Value>3</Value>
      <Value>2</Value>
    </TaxCatchAll>
    <TaxCatchAllLabel xmlns="208e46c2-bbcd-4624-8858-21bd42ce7c86"/>
    <Connect-Documenttype_0 xmlns="208e46c2-bbcd-4624-8858-21bd42ce7c86">
      <Terms xmlns="http://schemas.microsoft.com/office/infopath/2007/PartnerControls">
        <TermInfo xmlns="http://schemas.microsoft.com/office/infopath/2007/PartnerControls">
          <TermName xmlns="http://schemas.microsoft.com/office/infopath/2007/PartnerControls">Presentatie</TermName>
          <TermId xmlns="http://schemas.microsoft.com/office/infopath/2007/PartnerControls">306efae4-1063-440c-b893-8cd0c326df1c</TermId>
        </TermInfo>
      </Terms>
    </Connect-Documenttype_0>
    <Connect-Toelichting xmlns="208e46c2-bbcd-4624-8858-21bd42ce7c86" xsi:nil="true"/>
    <Connect-Ondertekenaar xmlns="208e46c2-bbcd-4624-8858-21bd42ce7c86">
      <UserInfo>
        <DisplayName/>
        <AccountId xsi:nil="true"/>
        <AccountType/>
      </UserInfo>
    </Connect-Ondertekenaar>
    <Connect-Contractmanager xmlns="208e46c2-bbcd-4624-8858-21bd42ce7c86">
      <UserInfo>
        <DisplayName/>
        <AccountId xsi:nil="true"/>
        <AccountType/>
      </UserInfo>
    </Connect-Contractmanager>
    <Connect-TechnischManager xmlns="208e46c2-bbcd-4624-8858-21bd42ce7c86">
      <UserInfo>
        <DisplayName/>
        <AccountId xsi:nil="true"/>
        <AccountType/>
      </UserInfo>
    </Connect-TechnischManager>
    <Connect-Auteur xmlns="208e46c2-bbcd-4624-8858-21bd42ce7c86">
      <UserInfo>
        <DisplayName/>
        <AccountId xsi:nil="true"/>
        <AccountType/>
      </UserInfo>
    </Connect-Auteur>
    <Connect-Projectnummer_0 xmlns="208e46c2-bbcd-4624-8858-21bd42ce7c86">
      <Terms xmlns="http://schemas.microsoft.com/office/infopath/2007/PartnerControls">
        <TermInfo xmlns="http://schemas.microsoft.com/office/infopath/2007/PartnerControls">
          <TermName xmlns="http://schemas.microsoft.com/office/infopath/2007/PartnerControls">S.004675</TermName>
          <TermId xmlns="http://schemas.microsoft.com/office/infopath/2007/PartnerControls">3975d508-80a8-432e-8711-3b5b838a97d8</TermId>
        </TermInfo>
      </Terms>
    </Connect-Projectnummer_0>
    <Connect-Vertrouwelijkheid_0 xmlns="208e46c2-bbcd-4624-8858-21bd42ce7c86">
      <Terms xmlns="http://schemas.microsoft.com/office/infopath/2007/PartnerControls">
        <TermInfo xmlns="http://schemas.microsoft.com/office/infopath/2007/PartnerControls">
          <TermName xmlns="http://schemas.microsoft.com/office/infopath/2007/PartnerControls">RWS Bedrijfsvertrouwelijk/geen</TermName>
          <TermId xmlns="http://schemas.microsoft.com/office/infopath/2007/PartnerControls">1523f3d8-a3f5-4033-a4d4-a04bf7d6d8cc</TermId>
        </TermInfo>
      </Terms>
    </Connect-Vertrouwelijkheid_0>
    <Connect-Proces_0 xmlns="208e46c2-bbcd-4624-8858-21bd42ce7c86">
      <Terms xmlns="http://schemas.microsoft.com/office/infopath/2007/PartnerControls">
        <TermInfo xmlns="http://schemas.microsoft.com/office/infopath/2007/PartnerControls">
          <TermName xmlns="http://schemas.microsoft.com/office/infopath/2007/PartnerControls">Aanleg</TermName>
          <TermId xmlns="http://schemas.microsoft.com/office/infopath/2007/PartnerControls">74adf856-b63e-4236-a146-e36d782a6ba5</TermId>
        </TermInfo>
      </Terms>
    </Connect-Proces_0>
    <Connect-Projectnaam_0 xmlns="208e46c2-bbcd-4624-8858-21bd42ce7c86">
      <Terms xmlns="http://schemas.microsoft.com/office/infopath/2007/PartnerControls">
        <TermInfo xmlns="http://schemas.microsoft.com/office/infopath/2007/PartnerControls">
          <TermName xmlns="http://schemas.microsoft.com/office/infopath/2007/PartnerControls">Cluster ZN Tunnels III – V＆R incl. IHT A73 2021-2028</TermName>
          <TermId xmlns="http://schemas.microsoft.com/office/infopath/2007/PartnerControls">1e84e382-5036-4ba5-9e92-8f0ee19b0a9a</TermId>
        </TermInfo>
      </Terms>
    </Connect-Projectnaam_0>
    <Connect-Deelproces_0 xmlns="208e46c2-bbcd-4624-8858-21bd42ce7c86">
      <Terms xmlns="http://schemas.microsoft.com/office/infopath/2007/PartnerControls">
        <TermInfo xmlns="http://schemas.microsoft.com/office/infopath/2007/PartnerControls">
          <TermName xmlns="http://schemas.microsoft.com/office/infopath/2007/PartnerControls">Projectbeheersing</TermName>
          <TermId xmlns="http://schemas.microsoft.com/office/infopath/2007/PartnerControls">3367c556-90de-4375-9808-d6e25b77a282</TermId>
        </TermInfo>
      </Terms>
    </Connect-Deelproces_0>
    <Connect-Organisatieonderdeel_0 xmlns="208e46c2-bbcd-4624-8858-21bd42ce7c86">
      <Terms xmlns="http://schemas.microsoft.com/office/infopath/2007/PartnerControls"/>
    </Connect-Organisatieonderdeel_0>
    <Connect-AuteurExtern xmlns="208e46c2-bbcd-4624-8858-21bd42ce7c86" xsi:nil="true"/>
    <Connect-Projectmanager xmlns="208e46c2-bbcd-4624-8858-21bd42ce7c86">
      <UserInfo>
        <DisplayName>Hendrikx, Frans (GPO)</DisplayName>
        <AccountId>50</AccountId>
        <AccountType/>
      </UserInfo>
    </Connect-Projectmanager>
    <Connect-ManagerProjectbeheersing xmlns="208e46c2-bbcd-4624-8858-21bd42ce7c86">
      <UserInfo>
        <DisplayName/>
        <AccountId xsi:nil="true"/>
        <AccountType/>
      </UserInfo>
    </Connect-ManagerProjectbeheersing>
    <_dlc_DocId xmlns="208e46c2-bbcd-4624-8858-21bd42ce7c86">RWS00629-720123090-1273</_dlc_DocId>
    <_dlc_DocIdUrl xmlns="208e46c2-bbcd-4624-8858-21bd42ce7c86">
      <Url>http://connect.intranet.rijkswaterstaat.nl/project/S004675/Markt/_layouts/15/DocIdRedir.aspx?ID=RWS00629-720123090-1273</Url>
      <Description>RWS00629-720123090-1273</Description>
    </_dlc_DocIdUrl>
    <_dlc_DocIdPersistId xmlns="208e46c2-bbcd-4624-8858-21bd42ce7c86">true</_dlc_DocIdPersistId>
  </documentManagement>
</p:properties>
</file>

<file path=customXml/itemProps1.xml><?xml version="1.0" encoding="utf-8"?>
<ds:datastoreItem xmlns:ds="http://schemas.openxmlformats.org/officeDocument/2006/customXml" ds:itemID="{0E9519F6-30E2-438B-9645-2361C4D7A602}">
  <ds:schemaRefs>
    <ds:schemaRef ds:uri="Microsoft.SharePoint.Taxonomy.ContentTypeSync"/>
  </ds:schemaRefs>
</ds:datastoreItem>
</file>

<file path=customXml/itemProps2.xml><?xml version="1.0" encoding="utf-8"?>
<ds:datastoreItem xmlns:ds="http://schemas.openxmlformats.org/officeDocument/2006/customXml" ds:itemID="{4000EDF3-3397-4BCA-AAB1-D56362FAEAE3}">
  <ds:schemaRefs>
    <ds:schemaRef ds:uri="http://schemas.microsoft.com/sharepoint/v3/contenttype/forms/url"/>
  </ds:schemaRefs>
</ds:datastoreItem>
</file>

<file path=customXml/itemProps3.xml><?xml version="1.0" encoding="utf-8"?>
<ds:datastoreItem xmlns:ds="http://schemas.openxmlformats.org/officeDocument/2006/customXml" ds:itemID="{CED83A4C-843E-463E-AC67-03C6073CD00E}">
  <ds:schemaRefs>
    <ds:schemaRef ds:uri="http://schemas.microsoft.com/sharepoint/events"/>
  </ds:schemaRefs>
</ds:datastoreItem>
</file>

<file path=customXml/itemProps4.xml><?xml version="1.0" encoding="utf-8"?>
<ds:datastoreItem xmlns:ds="http://schemas.openxmlformats.org/officeDocument/2006/customXml" ds:itemID="{C617F71C-5E75-4342-A7EA-6B67E14AB4C9}">
  <ds:schemaRefs>
    <ds:schemaRef ds:uri="http://schemas.microsoft.com/sharepoint/v3/contenttype/forms"/>
  </ds:schemaRefs>
</ds:datastoreItem>
</file>

<file path=customXml/itemProps5.xml><?xml version="1.0" encoding="utf-8"?>
<ds:datastoreItem xmlns:ds="http://schemas.openxmlformats.org/officeDocument/2006/customXml" ds:itemID="{D30DD951-1F0E-494F-8F94-A48F70B0A3F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08e46c2-bbcd-4624-8858-21bd42ce7c8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6.xml><?xml version="1.0" encoding="utf-8"?>
<ds:datastoreItem xmlns:ds="http://schemas.openxmlformats.org/officeDocument/2006/customXml" ds:itemID="{65F8FAD5-9AE0-491E-8034-687654CAF8FF}">
  <ds:schemaRefs>
    <ds:schemaRef ds:uri="http://purl.org/dc/dcmitype/"/>
    <ds:schemaRef ds:uri="http://purl.org/dc/terms/"/>
    <ds:schemaRef ds:uri="http://www.w3.org/XML/1998/namespace"/>
    <ds:schemaRef ds:uri="http://schemas.microsoft.com/office/2006/documentManagement/types"/>
    <ds:schemaRef ds:uri="http://schemas.openxmlformats.org/package/2006/metadata/core-properties"/>
    <ds:schemaRef ds:uri="http://schemas.microsoft.com/office/2006/metadata/properties"/>
    <ds:schemaRef ds:uri="http://purl.org/dc/elements/1.1/"/>
    <ds:schemaRef ds:uri="208e46c2-bbcd-4624-8858-21bd42ce7c86"/>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Presentatie RWS NL</Template>
  <TotalTime>2157</TotalTime>
  <Words>4776</Words>
  <Application>Microsoft Office PowerPoint</Application>
  <PresentationFormat>Breedbeeld</PresentationFormat>
  <Paragraphs>846</Paragraphs>
  <Slides>45</Slides>
  <Notes>9</Notes>
  <HiddenSlides>0</HiddenSlides>
  <MMClips>0</MMClips>
  <ScaleCrop>false</ScaleCrop>
  <HeadingPairs>
    <vt:vector size="6" baseType="variant">
      <vt:variant>
        <vt:lpstr>Gebruikte lettertypen</vt:lpstr>
      </vt:variant>
      <vt:variant>
        <vt:i4>7</vt:i4>
      </vt:variant>
      <vt:variant>
        <vt:lpstr>Thema</vt:lpstr>
      </vt:variant>
      <vt:variant>
        <vt:i4>3</vt:i4>
      </vt:variant>
      <vt:variant>
        <vt:lpstr>Diatitels</vt:lpstr>
      </vt:variant>
      <vt:variant>
        <vt:i4>45</vt:i4>
      </vt:variant>
    </vt:vector>
  </HeadingPairs>
  <TitlesOfParts>
    <vt:vector size="55" baseType="lpstr">
      <vt:lpstr>MS PGothic</vt:lpstr>
      <vt:lpstr>MS PGothic</vt:lpstr>
      <vt:lpstr>Arial</vt:lpstr>
      <vt:lpstr>Calibri</vt:lpstr>
      <vt:lpstr>Times New Roman</vt:lpstr>
      <vt:lpstr>Verdana</vt:lpstr>
      <vt:lpstr>Wingdings</vt:lpstr>
      <vt:lpstr>Presentatie RWS NL</vt:lpstr>
      <vt:lpstr>Rijkswaterstaat</vt:lpstr>
      <vt:lpstr>1_Rijkswaterstaat</vt:lpstr>
      <vt:lpstr>Algemene inlichtingen</vt:lpstr>
      <vt:lpstr>Welkom - 1</vt:lpstr>
      <vt:lpstr>Welkom - 2    Voorstellen team</vt:lpstr>
      <vt:lpstr>Welkom - 3     Doel </vt:lpstr>
      <vt:lpstr>Projectcontext - 1</vt:lpstr>
      <vt:lpstr>Projectcontext - 2</vt:lpstr>
      <vt:lpstr>Aanpak past binnen transitietraject “op weg naar een vitale infrasector”</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Toelichting Voo 11 - Upgrade ABB platform </vt:lpstr>
      <vt:lpstr>Toelichting Voo 12 - Vernieuwen Viking Systemen </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Rijkswaterstaat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Gate Review marktbenadering</dc:title>
  <dc:creator>Zandberg, Boreas (PPO)</dc:creator>
  <cp:keywords/>
  <dc:description>Template by Orange Pepper_x000d_
2018</dc:description>
  <cp:lastModifiedBy>Leduc, Roy (PPO)</cp:lastModifiedBy>
  <cp:revision>255</cp:revision>
  <dcterms:created xsi:type="dcterms:W3CDTF">2019-08-07T12:16:54Z</dcterms:created>
  <dcterms:modified xsi:type="dcterms:W3CDTF">2021-03-29T08:07:12Z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0x010100869D8030C0354C67920800D7E93602B500B7380F5F1846F24E828BC878DD9EA751</vt:lpwstr>
  </property>
  <property fmtid="{D5CDD505-2E9C-101B-9397-08002B2CF9AE}" pid="3" name="TaxKeyword">
    <vt:lpwstr/>
  </property>
  <property fmtid="{D5CDD505-2E9C-101B-9397-08002B2CF9AE}" pid="4" name="Connect-Proces">
    <vt:lpwstr>4;#Aanleg|74adf856-b63e-4236-a146-e36d782a6ba5</vt:lpwstr>
  </property>
  <property fmtid="{D5CDD505-2E9C-101B-9397-08002B2CF9AE}" pid="5" name="Connect-Projectnummer">
    <vt:lpwstr>3;#S.004675|3975d508-80a8-432e-8711-3b5b838a97d8</vt:lpwstr>
  </property>
  <property fmtid="{D5CDD505-2E9C-101B-9397-08002B2CF9AE}" pid="6" name="Connect-Deelproces">
    <vt:lpwstr>78;#Projectbeheersing|3367c556-90de-4375-9808-d6e25b77a282</vt:lpwstr>
  </property>
  <property fmtid="{D5CDD505-2E9C-101B-9397-08002B2CF9AE}" pid="7" name="Connect-Projectnaam">
    <vt:lpwstr>2;#Cluster ZN Tunnels III – V＆R incl. IHT A73 2021-2028|1e84e382-5036-4ba5-9e92-8f0ee19b0a9a</vt:lpwstr>
  </property>
  <property fmtid="{D5CDD505-2E9C-101B-9397-08002B2CF9AE}" pid="8" name="_dlc_DocIdItemGuid">
    <vt:lpwstr>126e6498-d8e5-497f-8671-9993203f7938</vt:lpwstr>
  </property>
  <property fmtid="{D5CDD505-2E9C-101B-9397-08002B2CF9AE}" pid="9" name="Connect-Documenttype">
    <vt:lpwstr>111;#Presentatie|306efae4-1063-440c-b893-8cd0c326df1c</vt:lpwstr>
  </property>
  <property fmtid="{D5CDD505-2E9C-101B-9397-08002B2CF9AE}" pid="10" name="Connect-SEfase">
    <vt:lpwstr/>
  </property>
  <property fmtid="{D5CDD505-2E9C-101B-9397-08002B2CF9AE}" pid="11" name="Connect-Organisatieonderdeel">
    <vt:lpwstr/>
  </property>
  <property fmtid="{D5CDD505-2E9C-101B-9397-08002B2CF9AE}" pid="12" name="Connect-Vertrouwelijkheid">
    <vt:lpwstr>5;#RWS Bedrijfsvertrouwelijk/geen|1523f3d8-a3f5-4033-a4d4-a04bf7d6d8cc</vt:lpwstr>
  </property>
  <property fmtid="{D5CDD505-2E9C-101B-9397-08002B2CF9AE}" pid="13" name="Connect-IPMrol">
    <vt:lpwstr/>
  </property>
  <property fmtid="{D5CDD505-2E9C-101B-9397-08002B2CF9AE}" pid="14" name="Connect-Activiteit">
    <vt:lpwstr>7;#Opstellen en aanbesteden realisatiecontract|0aaae318-7ed9-495c-abe5-bf8c27215d59</vt:lpwstr>
  </property>
</Properties>
</file>