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handoutMasterIdLst>
    <p:handoutMasterId r:id="rId29"/>
  </p:handoutMasterIdLst>
  <p:sldIdLst>
    <p:sldId id="257" r:id="rId6"/>
    <p:sldId id="317" r:id="rId7"/>
    <p:sldId id="295" r:id="rId8"/>
    <p:sldId id="296" r:id="rId9"/>
    <p:sldId id="297" r:id="rId10"/>
    <p:sldId id="321" r:id="rId11"/>
    <p:sldId id="322" r:id="rId12"/>
    <p:sldId id="320" r:id="rId13"/>
    <p:sldId id="319" r:id="rId14"/>
    <p:sldId id="330" r:id="rId15"/>
    <p:sldId id="331" r:id="rId16"/>
    <p:sldId id="318" r:id="rId17"/>
    <p:sldId id="326" r:id="rId18"/>
    <p:sldId id="327" r:id="rId19"/>
    <p:sldId id="328" r:id="rId20"/>
    <p:sldId id="298" r:id="rId21"/>
    <p:sldId id="329" r:id="rId22"/>
    <p:sldId id="324" r:id="rId23"/>
    <p:sldId id="313" r:id="rId24"/>
    <p:sldId id="332" r:id="rId25"/>
    <p:sldId id="307" r:id="rId26"/>
    <p:sldId id="310"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AE248F0C-526C-4C02-B770-1699BF49852E}">
          <p14:sldIdLst>
            <p14:sldId id="257"/>
            <p14:sldId id="317"/>
            <p14:sldId id="295"/>
            <p14:sldId id="296"/>
            <p14:sldId id="297"/>
            <p14:sldId id="321"/>
            <p14:sldId id="322"/>
            <p14:sldId id="320"/>
            <p14:sldId id="319"/>
            <p14:sldId id="330"/>
            <p14:sldId id="331"/>
            <p14:sldId id="318"/>
            <p14:sldId id="326"/>
            <p14:sldId id="327"/>
            <p14:sldId id="328"/>
            <p14:sldId id="298"/>
            <p14:sldId id="329"/>
            <p14:sldId id="324"/>
            <p14:sldId id="313"/>
            <p14:sldId id="332"/>
            <p14:sldId id="307"/>
            <p14:sldId id="31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 name="Auteu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5300" autoAdjust="0"/>
  </p:normalViewPr>
  <p:slideViewPr>
    <p:cSldViewPr snapToGrid="0">
      <p:cViewPr varScale="1">
        <p:scale>
          <a:sx n="83" d="100"/>
          <a:sy n="83" d="100"/>
        </p:scale>
        <p:origin x="1614" y="9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jen, Brian van (RWS PPO)" userId="d04a61c0-a309-47cf-a6af-6561e5400f66" providerId="ADAL" clId="{9ECF8740-27A6-4B00-BD72-7A3800CDC118}"/>
    <pc:docChg chg="undo custSel addSld modSld sldOrd modSection">
      <pc:chgData name="Weijen, Brian van (RWS PPO)" userId="d04a61c0-a309-47cf-a6af-6561e5400f66" providerId="ADAL" clId="{9ECF8740-27A6-4B00-BD72-7A3800CDC118}" dt="2025-09-11T11:56:10.879" v="1100" actId="20577"/>
      <pc:docMkLst>
        <pc:docMk/>
      </pc:docMkLst>
      <pc:sldChg chg="addSp modSp mod ord">
        <pc:chgData name="Weijen, Brian van (RWS PPO)" userId="d04a61c0-a309-47cf-a6af-6561e5400f66" providerId="ADAL" clId="{9ECF8740-27A6-4B00-BD72-7A3800CDC118}" dt="2025-09-11T11:52:26.978" v="989" actId="1076"/>
        <pc:sldMkLst>
          <pc:docMk/>
          <pc:sldMk cId="1590186620" sldId="296"/>
        </pc:sldMkLst>
        <pc:spChg chg="mod">
          <ac:chgData name="Weijen, Brian van (RWS PPO)" userId="d04a61c0-a309-47cf-a6af-6561e5400f66" providerId="ADAL" clId="{9ECF8740-27A6-4B00-BD72-7A3800CDC118}" dt="2025-09-11T11:50:13.138" v="983" actId="20577"/>
          <ac:spMkLst>
            <pc:docMk/>
            <pc:sldMk cId="1590186620" sldId="296"/>
            <ac:spMk id="7" creationId="{7342C9A7-291B-2E62-3822-4D999B608B66}"/>
          </ac:spMkLst>
        </pc:spChg>
        <pc:picChg chg="add mod">
          <ac:chgData name="Weijen, Brian van (RWS PPO)" userId="d04a61c0-a309-47cf-a6af-6561e5400f66" providerId="ADAL" clId="{9ECF8740-27A6-4B00-BD72-7A3800CDC118}" dt="2025-09-11T11:52:26.978" v="989" actId="1076"/>
          <ac:picMkLst>
            <pc:docMk/>
            <pc:sldMk cId="1590186620" sldId="296"/>
            <ac:picMk id="4" creationId="{CDE32DA0-02B6-8549-A60B-BD68BB9A0AD6}"/>
          </ac:picMkLst>
        </pc:picChg>
      </pc:sldChg>
      <pc:sldChg chg="addSp delSp modSp mod ord modClrScheme chgLayout">
        <pc:chgData name="Weijen, Brian van (RWS PPO)" userId="d04a61c0-a309-47cf-a6af-6561e5400f66" providerId="ADAL" clId="{9ECF8740-27A6-4B00-BD72-7A3800CDC118}" dt="2025-09-11T10:02:57.089" v="685"/>
        <pc:sldMkLst>
          <pc:docMk/>
          <pc:sldMk cId="1938339040" sldId="298"/>
        </pc:sldMkLst>
        <pc:spChg chg="mod ord">
          <ac:chgData name="Weijen, Brian van (RWS PPO)" userId="d04a61c0-a309-47cf-a6af-6561e5400f66" providerId="ADAL" clId="{9ECF8740-27A6-4B00-BD72-7A3800CDC118}" dt="2025-09-11T09:24:55.954" v="242" actId="26606"/>
          <ac:spMkLst>
            <pc:docMk/>
            <pc:sldMk cId="1938339040" sldId="298"/>
            <ac:spMk id="2" creationId="{231E2CC5-488F-43F0-A508-2F17082B3707}"/>
          </ac:spMkLst>
        </pc:spChg>
        <pc:spChg chg="mod">
          <ac:chgData name="Weijen, Brian van (RWS PPO)" userId="d04a61c0-a309-47cf-a6af-6561e5400f66" providerId="ADAL" clId="{9ECF8740-27A6-4B00-BD72-7A3800CDC118}" dt="2025-09-11T09:24:55.954" v="242" actId="26606"/>
          <ac:spMkLst>
            <pc:docMk/>
            <pc:sldMk cId="1938339040" sldId="298"/>
            <ac:spMk id="7" creationId="{D6D0C083-BE32-E126-C7F3-C0706044933D}"/>
          </ac:spMkLst>
        </pc:spChg>
        <pc:spChg chg="mod ord">
          <ac:chgData name="Weijen, Brian van (RWS PPO)" userId="d04a61c0-a309-47cf-a6af-6561e5400f66" providerId="ADAL" clId="{9ECF8740-27A6-4B00-BD72-7A3800CDC118}" dt="2025-09-11T09:24:55.954" v="242" actId="26606"/>
          <ac:spMkLst>
            <pc:docMk/>
            <pc:sldMk cId="1938339040" sldId="298"/>
            <ac:spMk id="10" creationId="{378FBF65-518E-DF34-1467-4F239E3DFDC3}"/>
          </ac:spMkLst>
        </pc:spChg>
        <pc:spChg chg="add mod">
          <ac:chgData name="Weijen, Brian van (RWS PPO)" userId="d04a61c0-a309-47cf-a6af-6561e5400f66" providerId="ADAL" clId="{9ECF8740-27A6-4B00-BD72-7A3800CDC118}" dt="2025-09-11T09:24:55.954" v="242" actId="26606"/>
          <ac:spMkLst>
            <pc:docMk/>
            <pc:sldMk cId="1938339040" sldId="298"/>
            <ac:spMk id="24" creationId="{BAD02306-D02E-BEA1-99B6-38069562382D}"/>
          </ac:spMkLst>
        </pc:spChg>
        <pc:picChg chg="add mod">
          <ac:chgData name="Weijen, Brian van (RWS PPO)" userId="d04a61c0-a309-47cf-a6af-6561e5400f66" providerId="ADAL" clId="{9ECF8740-27A6-4B00-BD72-7A3800CDC118}" dt="2025-09-11T09:24:55.954" v="242" actId="26606"/>
          <ac:picMkLst>
            <pc:docMk/>
            <pc:sldMk cId="1938339040" sldId="298"/>
            <ac:picMk id="4" creationId="{63BADDFC-1E97-B2C9-DA44-23F33DB490CA}"/>
          </ac:picMkLst>
        </pc:picChg>
      </pc:sldChg>
      <pc:sldChg chg="modSp add mod ord">
        <pc:chgData name="Weijen, Brian van (RWS PPO)" userId="d04a61c0-a309-47cf-a6af-6561e5400f66" providerId="ADAL" clId="{9ECF8740-27A6-4B00-BD72-7A3800CDC118}" dt="2025-09-11T11:56:10.879" v="1100" actId="20577"/>
        <pc:sldMkLst>
          <pc:docMk/>
          <pc:sldMk cId="3439408497" sldId="307"/>
        </pc:sldMkLst>
        <pc:spChg chg="mod">
          <ac:chgData name="Weijen, Brian van (RWS PPO)" userId="d04a61c0-a309-47cf-a6af-6561e5400f66" providerId="ADAL" clId="{9ECF8740-27A6-4B00-BD72-7A3800CDC118}" dt="2025-09-11T11:55:43.820" v="1098" actId="1076"/>
          <ac:spMkLst>
            <pc:docMk/>
            <pc:sldMk cId="3439408497" sldId="307"/>
            <ac:spMk id="2" creationId="{E7ED9356-A49A-F59B-B1D4-935E1007B7EB}"/>
          </ac:spMkLst>
        </pc:spChg>
        <pc:spChg chg="mod">
          <ac:chgData name="Weijen, Brian van (RWS PPO)" userId="d04a61c0-a309-47cf-a6af-6561e5400f66" providerId="ADAL" clId="{9ECF8740-27A6-4B00-BD72-7A3800CDC118}" dt="2025-09-11T11:56:10.879" v="1100" actId="20577"/>
          <ac:spMkLst>
            <pc:docMk/>
            <pc:sldMk cId="3439408497" sldId="307"/>
            <ac:spMk id="7" creationId="{018E4455-5A03-622D-CEBA-B2A3C9C233AD}"/>
          </ac:spMkLst>
        </pc:spChg>
      </pc:sldChg>
      <pc:sldChg chg="add">
        <pc:chgData name="Weijen, Brian van (RWS PPO)" userId="d04a61c0-a309-47cf-a6af-6561e5400f66" providerId="ADAL" clId="{9ECF8740-27A6-4B00-BD72-7A3800CDC118}" dt="2025-09-11T09:13:46.711" v="0"/>
        <pc:sldMkLst>
          <pc:docMk/>
          <pc:sldMk cId="2695413256" sldId="317"/>
        </pc:sldMkLst>
      </pc:sldChg>
      <pc:sldChg chg="modSp mod">
        <pc:chgData name="Weijen, Brian van (RWS PPO)" userId="d04a61c0-a309-47cf-a6af-6561e5400f66" providerId="ADAL" clId="{9ECF8740-27A6-4B00-BD72-7A3800CDC118}" dt="2025-09-11T10:03:04.096" v="693" actId="20577"/>
        <pc:sldMkLst>
          <pc:docMk/>
          <pc:sldMk cId="474083087" sldId="318"/>
        </pc:sldMkLst>
        <pc:spChg chg="mod">
          <ac:chgData name="Weijen, Brian van (RWS PPO)" userId="d04a61c0-a309-47cf-a6af-6561e5400f66" providerId="ADAL" clId="{9ECF8740-27A6-4B00-BD72-7A3800CDC118}" dt="2025-09-11T10:03:04.096" v="693" actId="20577"/>
          <ac:spMkLst>
            <pc:docMk/>
            <pc:sldMk cId="474083087" sldId="318"/>
            <ac:spMk id="2" creationId="{0E656724-835E-5948-7BE1-33A7D95C500D}"/>
          </ac:spMkLst>
        </pc:spChg>
      </pc:sldChg>
      <pc:sldChg chg="modSp mod">
        <pc:chgData name="Weijen, Brian van (RWS PPO)" userId="d04a61c0-a309-47cf-a6af-6561e5400f66" providerId="ADAL" clId="{9ECF8740-27A6-4B00-BD72-7A3800CDC118}" dt="2025-09-11T10:04:28.183" v="730" actId="20577"/>
        <pc:sldMkLst>
          <pc:docMk/>
          <pc:sldMk cId="2908605871" sldId="319"/>
        </pc:sldMkLst>
        <pc:spChg chg="mod">
          <ac:chgData name="Weijen, Brian van (RWS PPO)" userId="d04a61c0-a309-47cf-a6af-6561e5400f66" providerId="ADAL" clId="{9ECF8740-27A6-4B00-BD72-7A3800CDC118}" dt="2025-09-11T09:51:11.678" v="250" actId="20577"/>
          <ac:spMkLst>
            <pc:docMk/>
            <pc:sldMk cId="2908605871" sldId="319"/>
            <ac:spMk id="2" creationId="{A29F0EF1-28E5-9E1A-63ED-65C3F6CBE9BA}"/>
          </ac:spMkLst>
        </pc:spChg>
        <pc:spChg chg="mod">
          <ac:chgData name="Weijen, Brian van (RWS PPO)" userId="d04a61c0-a309-47cf-a6af-6561e5400f66" providerId="ADAL" clId="{9ECF8740-27A6-4B00-BD72-7A3800CDC118}" dt="2025-09-11T10:04:28.183" v="730" actId="20577"/>
          <ac:spMkLst>
            <pc:docMk/>
            <pc:sldMk cId="2908605871" sldId="319"/>
            <ac:spMk id="7" creationId="{568797EA-F930-1125-3BDD-E012D42B998E}"/>
          </ac:spMkLst>
        </pc:spChg>
      </pc:sldChg>
      <pc:sldChg chg="modSp mod">
        <pc:chgData name="Weijen, Brian van (RWS PPO)" userId="d04a61c0-a309-47cf-a6af-6561e5400f66" providerId="ADAL" clId="{9ECF8740-27A6-4B00-BD72-7A3800CDC118}" dt="2025-09-11T11:53:41" v="993" actId="403"/>
        <pc:sldMkLst>
          <pc:docMk/>
          <pc:sldMk cId="1556411808" sldId="320"/>
        </pc:sldMkLst>
        <pc:spChg chg="mod">
          <ac:chgData name="Weijen, Brian van (RWS PPO)" userId="d04a61c0-a309-47cf-a6af-6561e5400f66" providerId="ADAL" clId="{9ECF8740-27A6-4B00-BD72-7A3800CDC118}" dt="2025-09-11T11:53:41" v="993" actId="403"/>
          <ac:spMkLst>
            <pc:docMk/>
            <pc:sldMk cId="1556411808" sldId="320"/>
            <ac:spMk id="7" creationId="{21A209D1-3480-1B4B-FBDA-F5E06BC03C19}"/>
          </ac:spMkLst>
        </pc:spChg>
      </pc:sldChg>
      <pc:sldChg chg="modSp mod">
        <pc:chgData name="Weijen, Brian van (RWS PPO)" userId="d04a61c0-a309-47cf-a6af-6561e5400f66" providerId="ADAL" clId="{9ECF8740-27A6-4B00-BD72-7A3800CDC118}" dt="2025-09-11T09:56:45.563" v="434" actId="20577"/>
        <pc:sldMkLst>
          <pc:docMk/>
          <pc:sldMk cId="481516735" sldId="322"/>
        </pc:sldMkLst>
        <pc:spChg chg="mod">
          <ac:chgData name="Weijen, Brian van (RWS PPO)" userId="d04a61c0-a309-47cf-a6af-6561e5400f66" providerId="ADAL" clId="{9ECF8740-27A6-4B00-BD72-7A3800CDC118}" dt="2025-09-11T09:17:24.009" v="4" actId="1076"/>
          <ac:spMkLst>
            <pc:docMk/>
            <pc:sldMk cId="481516735" sldId="322"/>
            <ac:spMk id="2" creationId="{89342004-F6EF-EFF3-4F6A-842B3EA04FD1}"/>
          </ac:spMkLst>
        </pc:spChg>
        <pc:spChg chg="mod">
          <ac:chgData name="Weijen, Brian van (RWS PPO)" userId="d04a61c0-a309-47cf-a6af-6561e5400f66" providerId="ADAL" clId="{9ECF8740-27A6-4B00-BD72-7A3800CDC118}" dt="2025-09-11T09:56:45.563" v="434" actId="20577"/>
          <ac:spMkLst>
            <pc:docMk/>
            <pc:sldMk cId="481516735" sldId="322"/>
            <ac:spMk id="7" creationId="{9DD3A255-BF94-C14B-D448-F904BE84BD9F}"/>
          </ac:spMkLst>
        </pc:spChg>
      </pc:sldChg>
      <pc:sldChg chg="addSp delSp modSp add mod">
        <pc:chgData name="Weijen, Brian van (RWS PPO)" userId="d04a61c0-a309-47cf-a6af-6561e5400f66" providerId="ADAL" clId="{9ECF8740-27A6-4B00-BD72-7A3800CDC118}" dt="2025-09-11T11:52:57.857" v="992" actId="1076"/>
        <pc:sldMkLst>
          <pc:docMk/>
          <pc:sldMk cId="331152418" sldId="325"/>
        </pc:sldMkLst>
        <pc:spChg chg="mod">
          <ac:chgData name="Weijen, Brian van (RWS PPO)" userId="d04a61c0-a309-47cf-a6af-6561e5400f66" providerId="ADAL" clId="{9ECF8740-27A6-4B00-BD72-7A3800CDC118}" dt="2025-09-11T11:52:57.857" v="992" actId="1076"/>
          <ac:spMkLst>
            <pc:docMk/>
            <pc:sldMk cId="331152418" sldId="325"/>
            <ac:spMk id="2" creationId="{9A62E7D4-E757-E1BD-10AC-527154848F85}"/>
          </ac:spMkLst>
        </pc:spChg>
        <pc:graphicFrameChg chg="add mod">
          <ac:chgData name="Weijen, Brian van (RWS PPO)" userId="d04a61c0-a309-47cf-a6af-6561e5400f66" providerId="ADAL" clId="{9ECF8740-27A6-4B00-BD72-7A3800CDC118}" dt="2025-09-11T11:52:46.226" v="990" actId="14100"/>
          <ac:graphicFrameMkLst>
            <pc:docMk/>
            <pc:sldMk cId="331152418" sldId="325"/>
            <ac:graphicFrameMk id="3" creationId="{E421A7B8-F717-5C40-6371-CCCE088BFC81}"/>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050B4F-1651-48E4-AB55-E7A9C77898F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l-NL"/>
        </a:p>
      </dgm:t>
    </dgm:pt>
    <dgm:pt modelId="{C15242FD-6B88-45DF-A11E-8A07C61295AF}">
      <dgm:prSet phldrT="[Tekst]" custT="1"/>
      <dgm:spPr/>
      <dgm:t>
        <a:bodyPr/>
        <a:lstStyle/>
        <a:p>
          <a:r>
            <a:rPr lang="nl-NL" sz="1400" dirty="0"/>
            <a:t>1. Optimaliseer je werk</a:t>
          </a:r>
        </a:p>
      </dgm:t>
    </dgm:pt>
    <dgm:pt modelId="{01796DA7-EEDB-4592-8F4B-F10017AB2C9E}" type="parTrans" cxnId="{8E2A8FF6-E709-431E-9EDD-CA7B31BAAAED}">
      <dgm:prSet/>
      <dgm:spPr/>
      <dgm:t>
        <a:bodyPr/>
        <a:lstStyle/>
        <a:p>
          <a:endParaRPr lang="nl-NL" sz="4400"/>
        </a:p>
      </dgm:t>
    </dgm:pt>
    <dgm:pt modelId="{BBE294F8-9F30-482E-8338-2919C13F8606}" type="sibTrans" cxnId="{8E2A8FF6-E709-431E-9EDD-CA7B31BAAAED}">
      <dgm:prSet/>
      <dgm:spPr/>
      <dgm:t>
        <a:bodyPr/>
        <a:lstStyle/>
        <a:p>
          <a:endParaRPr lang="nl-NL" sz="4400"/>
        </a:p>
      </dgm:t>
    </dgm:pt>
    <dgm:pt modelId="{70D55FA3-EF28-4BF6-9A21-C5088E956576}">
      <dgm:prSet phldrT="[Tekst]" custT="1"/>
      <dgm:spPr/>
      <dgm:t>
        <a:bodyPr/>
        <a:lstStyle/>
        <a:p>
          <a:r>
            <a:rPr lang="nl-NL" sz="1400" dirty="0"/>
            <a:t>2. Zo duurzaam mogelijk uitvoeren</a:t>
          </a:r>
        </a:p>
      </dgm:t>
    </dgm:pt>
    <dgm:pt modelId="{BF9A0B1C-52B9-4F36-A47D-77323C0E98E6}" type="parTrans" cxnId="{AFF84867-0DC4-4362-B44E-8C6BA2B5D847}">
      <dgm:prSet/>
      <dgm:spPr/>
      <dgm:t>
        <a:bodyPr/>
        <a:lstStyle/>
        <a:p>
          <a:endParaRPr lang="nl-NL" sz="4400"/>
        </a:p>
      </dgm:t>
    </dgm:pt>
    <dgm:pt modelId="{CE55B32B-42F0-46CD-8CE4-9EF90A5856BC}" type="sibTrans" cxnId="{AFF84867-0DC4-4362-B44E-8C6BA2B5D847}">
      <dgm:prSet/>
      <dgm:spPr/>
      <dgm:t>
        <a:bodyPr/>
        <a:lstStyle/>
        <a:p>
          <a:endParaRPr lang="nl-NL" sz="4400"/>
        </a:p>
      </dgm:t>
    </dgm:pt>
    <dgm:pt modelId="{294CBFF9-7ABD-4442-AF75-BFE9F14820E3}">
      <dgm:prSet phldrT="[Tekst]" custT="1"/>
      <dgm:spPr/>
      <dgm:t>
        <a:bodyPr/>
        <a:lstStyle/>
        <a:p>
          <a:r>
            <a:rPr lang="nl-NL" sz="1400" dirty="0"/>
            <a:t>3. RWS standaarden voor duurzaam werken</a:t>
          </a:r>
        </a:p>
      </dgm:t>
    </dgm:pt>
    <dgm:pt modelId="{BB98BC91-768F-4CB7-8CE9-43F34C3C1682}" type="sibTrans" cxnId="{5DC08E9A-A38E-49BE-9B02-659590B12A0A}">
      <dgm:prSet/>
      <dgm:spPr/>
      <dgm:t>
        <a:bodyPr/>
        <a:lstStyle/>
        <a:p>
          <a:endParaRPr lang="nl-NL" sz="4400"/>
        </a:p>
      </dgm:t>
    </dgm:pt>
    <dgm:pt modelId="{5AEBAC0A-0BDE-42DB-BDCE-1C59311228F7}" type="parTrans" cxnId="{5DC08E9A-A38E-49BE-9B02-659590B12A0A}">
      <dgm:prSet/>
      <dgm:spPr/>
      <dgm:t>
        <a:bodyPr/>
        <a:lstStyle/>
        <a:p>
          <a:endParaRPr lang="nl-NL" sz="4400"/>
        </a:p>
      </dgm:t>
    </dgm:pt>
    <dgm:pt modelId="{8A7DECE9-AE87-4EAF-A5C8-F644DE82E1D9}" type="pres">
      <dgm:prSet presAssocID="{E3050B4F-1651-48E4-AB55-E7A9C77898F4}" presName="Name0" presStyleCnt="0">
        <dgm:presLayoutVars>
          <dgm:chMax val="7"/>
          <dgm:resizeHandles val="exact"/>
        </dgm:presLayoutVars>
      </dgm:prSet>
      <dgm:spPr/>
    </dgm:pt>
    <dgm:pt modelId="{7B30476A-4604-434F-A662-3AF106A44486}" type="pres">
      <dgm:prSet presAssocID="{E3050B4F-1651-48E4-AB55-E7A9C77898F4}" presName="comp1" presStyleCnt="0"/>
      <dgm:spPr/>
    </dgm:pt>
    <dgm:pt modelId="{5DB45FDC-B5FD-4856-93FC-E445AF1E86B9}" type="pres">
      <dgm:prSet presAssocID="{E3050B4F-1651-48E4-AB55-E7A9C77898F4}" presName="circle1" presStyleLbl="node1" presStyleIdx="0" presStyleCnt="3" custLinFactNeighborX="34385" custLinFactNeighborY="-1778"/>
      <dgm:spPr/>
    </dgm:pt>
    <dgm:pt modelId="{5E3110DF-60A9-4675-A67B-EBA2EF4E252A}" type="pres">
      <dgm:prSet presAssocID="{E3050B4F-1651-48E4-AB55-E7A9C77898F4}" presName="c1text" presStyleLbl="node1" presStyleIdx="0" presStyleCnt="3">
        <dgm:presLayoutVars>
          <dgm:bulletEnabled val="1"/>
        </dgm:presLayoutVars>
      </dgm:prSet>
      <dgm:spPr/>
    </dgm:pt>
    <dgm:pt modelId="{6E187F18-A63A-4956-B317-9B4664538B89}" type="pres">
      <dgm:prSet presAssocID="{E3050B4F-1651-48E4-AB55-E7A9C77898F4}" presName="comp2" presStyleCnt="0"/>
      <dgm:spPr/>
    </dgm:pt>
    <dgm:pt modelId="{35F6C968-3330-4866-80F0-508896324137}" type="pres">
      <dgm:prSet presAssocID="{E3050B4F-1651-48E4-AB55-E7A9C77898F4}" presName="circle2" presStyleLbl="node1" presStyleIdx="1" presStyleCnt="3" custLinFactNeighborX="0"/>
      <dgm:spPr/>
    </dgm:pt>
    <dgm:pt modelId="{3714F018-0E24-439D-AAB5-9EB27AFEABC6}" type="pres">
      <dgm:prSet presAssocID="{E3050B4F-1651-48E4-AB55-E7A9C77898F4}" presName="c2text" presStyleLbl="node1" presStyleIdx="1" presStyleCnt="3">
        <dgm:presLayoutVars>
          <dgm:bulletEnabled val="1"/>
        </dgm:presLayoutVars>
      </dgm:prSet>
      <dgm:spPr/>
    </dgm:pt>
    <dgm:pt modelId="{B6903897-1A2F-4074-BEF0-8865539782BE}" type="pres">
      <dgm:prSet presAssocID="{E3050B4F-1651-48E4-AB55-E7A9C77898F4}" presName="comp3" presStyleCnt="0"/>
      <dgm:spPr/>
    </dgm:pt>
    <dgm:pt modelId="{5F32FE76-A748-4E25-B9D8-C69B4D963269}" type="pres">
      <dgm:prSet presAssocID="{E3050B4F-1651-48E4-AB55-E7A9C77898F4}" presName="circle3" presStyleLbl="node1" presStyleIdx="2" presStyleCnt="3"/>
      <dgm:spPr/>
    </dgm:pt>
    <dgm:pt modelId="{5E79CD8C-0F2D-47BE-979A-960685056765}" type="pres">
      <dgm:prSet presAssocID="{E3050B4F-1651-48E4-AB55-E7A9C77898F4}" presName="c3text" presStyleLbl="node1" presStyleIdx="2" presStyleCnt="3">
        <dgm:presLayoutVars>
          <dgm:bulletEnabled val="1"/>
        </dgm:presLayoutVars>
      </dgm:prSet>
      <dgm:spPr/>
    </dgm:pt>
  </dgm:ptLst>
  <dgm:cxnLst>
    <dgm:cxn modelId="{90EC850F-0B37-4C4F-B9D8-D2F730C8A5B3}" type="presOf" srcId="{70D55FA3-EF28-4BF6-9A21-C5088E956576}" destId="{35F6C968-3330-4866-80F0-508896324137}" srcOrd="0" destOrd="0" presId="urn:microsoft.com/office/officeart/2005/8/layout/venn2"/>
    <dgm:cxn modelId="{052D0362-29D1-42F1-BFED-7F4D76050C72}" type="presOf" srcId="{C15242FD-6B88-45DF-A11E-8A07C61295AF}" destId="{5DB45FDC-B5FD-4856-93FC-E445AF1E86B9}" srcOrd="0" destOrd="0" presId="urn:microsoft.com/office/officeart/2005/8/layout/venn2"/>
    <dgm:cxn modelId="{AFF84867-0DC4-4362-B44E-8C6BA2B5D847}" srcId="{E3050B4F-1651-48E4-AB55-E7A9C77898F4}" destId="{70D55FA3-EF28-4BF6-9A21-C5088E956576}" srcOrd="1" destOrd="0" parTransId="{BF9A0B1C-52B9-4F36-A47D-77323C0E98E6}" sibTransId="{CE55B32B-42F0-46CD-8CE4-9EF90A5856BC}"/>
    <dgm:cxn modelId="{4932B968-65B5-4C64-9010-8179FCE09E34}" type="presOf" srcId="{E3050B4F-1651-48E4-AB55-E7A9C77898F4}" destId="{8A7DECE9-AE87-4EAF-A5C8-F644DE82E1D9}" srcOrd="0" destOrd="0" presId="urn:microsoft.com/office/officeart/2005/8/layout/venn2"/>
    <dgm:cxn modelId="{8F8DED55-5F83-45B4-9348-267DAC59F85E}" type="presOf" srcId="{70D55FA3-EF28-4BF6-9A21-C5088E956576}" destId="{3714F018-0E24-439D-AAB5-9EB27AFEABC6}" srcOrd="1" destOrd="0" presId="urn:microsoft.com/office/officeart/2005/8/layout/venn2"/>
    <dgm:cxn modelId="{5DC08E9A-A38E-49BE-9B02-659590B12A0A}" srcId="{E3050B4F-1651-48E4-AB55-E7A9C77898F4}" destId="{294CBFF9-7ABD-4442-AF75-BFE9F14820E3}" srcOrd="2" destOrd="0" parTransId="{5AEBAC0A-0BDE-42DB-BDCE-1C59311228F7}" sibTransId="{BB98BC91-768F-4CB7-8CE9-43F34C3C1682}"/>
    <dgm:cxn modelId="{1A6886D2-4F83-4630-86D0-CBE5B5E4A7AC}" type="presOf" srcId="{294CBFF9-7ABD-4442-AF75-BFE9F14820E3}" destId="{5E79CD8C-0F2D-47BE-979A-960685056765}" srcOrd="1" destOrd="0" presId="urn:microsoft.com/office/officeart/2005/8/layout/venn2"/>
    <dgm:cxn modelId="{CD85F3E5-3F0A-4FF4-8D2D-7B314B51D912}" type="presOf" srcId="{294CBFF9-7ABD-4442-AF75-BFE9F14820E3}" destId="{5F32FE76-A748-4E25-B9D8-C69B4D963269}" srcOrd="0" destOrd="0" presId="urn:microsoft.com/office/officeart/2005/8/layout/venn2"/>
    <dgm:cxn modelId="{0D0B8EEE-CC76-4D3A-A393-0AEA2EEAB609}" type="presOf" srcId="{C15242FD-6B88-45DF-A11E-8A07C61295AF}" destId="{5E3110DF-60A9-4675-A67B-EBA2EF4E252A}" srcOrd="1" destOrd="0" presId="urn:microsoft.com/office/officeart/2005/8/layout/venn2"/>
    <dgm:cxn modelId="{8E2A8FF6-E709-431E-9EDD-CA7B31BAAAED}" srcId="{E3050B4F-1651-48E4-AB55-E7A9C77898F4}" destId="{C15242FD-6B88-45DF-A11E-8A07C61295AF}" srcOrd="0" destOrd="0" parTransId="{01796DA7-EEDB-4592-8F4B-F10017AB2C9E}" sibTransId="{BBE294F8-9F30-482E-8338-2919C13F8606}"/>
    <dgm:cxn modelId="{734E025B-F756-48F1-BBB1-976A8CB56EF1}" type="presParOf" srcId="{8A7DECE9-AE87-4EAF-A5C8-F644DE82E1D9}" destId="{7B30476A-4604-434F-A662-3AF106A44486}" srcOrd="0" destOrd="0" presId="urn:microsoft.com/office/officeart/2005/8/layout/venn2"/>
    <dgm:cxn modelId="{C98C97F4-0185-4D86-8660-83C9DBD598BB}" type="presParOf" srcId="{7B30476A-4604-434F-A662-3AF106A44486}" destId="{5DB45FDC-B5FD-4856-93FC-E445AF1E86B9}" srcOrd="0" destOrd="0" presId="urn:microsoft.com/office/officeart/2005/8/layout/venn2"/>
    <dgm:cxn modelId="{8EC88A45-8898-412C-A83B-56C21B428EE6}" type="presParOf" srcId="{7B30476A-4604-434F-A662-3AF106A44486}" destId="{5E3110DF-60A9-4675-A67B-EBA2EF4E252A}" srcOrd="1" destOrd="0" presId="urn:microsoft.com/office/officeart/2005/8/layout/venn2"/>
    <dgm:cxn modelId="{2ABEFA88-16CA-4AA5-9C18-EEA0FA7A888B}" type="presParOf" srcId="{8A7DECE9-AE87-4EAF-A5C8-F644DE82E1D9}" destId="{6E187F18-A63A-4956-B317-9B4664538B89}" srcOrd="1" destOrd="0" presId="urn:microsoft.com/office/officeart/2005/8/layout/venn2"/>
    <dgm:cxn modelId="{5E78B6CF-8F44-41D0-9669-AEFF2A8E56D6}" type="presParOf" srcId="{6E187F18-A63A-4956-B317-9B4664538B89}" destId="{35F6C968-3330-4866-80F0-508896324137}" srcOrd="0" destOrd="0" presId="urn:microsoft.com/office/officeart/2005/8/layout/venn2"/>
    <dgm:cxn modelId="{85811DED-074F-454A-8DB8-0DFECEEEC2C0}" type="presParOf" srcId="{6E187F18-A63A-4956-B317-9B4664538B89}" destId="{3714F018-0E24-439D-AAB5-9EB27AFEABC6}" srcOrd="1" destOrd="0" presId="urn:microsoft.com/office/officeart/2005/8/layout/venn2"/>
    <dgm:cxn modelId="{0ED4EFD2-19A3-453D-A523-681647481E5C}" type="presParOf" srcId="{8A7DECE9-AE87-4EAF-A5C8-F644DE82E1D9}" destId="{B6903897-1A2F-4074-BEF0-8865539782BE}" srcOrd="2" destOrd="0" presId="urn:microsoft.com/office/officeart/2005/8/layout/venn2"/>
    <dgm:cxn modelId="{B962DC6E-BAA6-4BA4-9B2E-F9AABF4720A6}" type="presParOf" srcId="{B6903897-1A2F-4074-BEF0-8865539782BE}" destId="{5F32FE76-A748-4E25-B9D8-C69B4D963269}" srcOrd="0" destOrd="0" presId="urn:microsoft.com/office/officeart/2005/8/layout/venn2"/>
    <dgm:cxn modelId="{9D7E758F-1CD3-431D-858E-67B9B78D673E}" type="presParOf" srcId="{B6903897-1A2F-4074-BEF0-8865539782BE}" destId="{5E79CD8C-0F2D-47BE-979A-96068505676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45FDC-B5FD-4856-93FC-E445AF1E86B9}">
      <dsp:nvSpPr>
        <dsp:cNvPr id="0" name=""/>
        <dsp:cNvSpPr/>
      </dsp:nvSpPr>
      <dsp:spPr>
        <a:xfrm>
          <a:off x="0" y="9187"/>
          <a:ext cx="4169342" cy="41693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nl-NL" sz="1400" kern="1200" dirty="0"/>
            <a:t>1. Optimaliseer je werk</a:t>
          </a:r>
        </a:p>
      </dsp:txBody>
      <dsp:txXfrm>
        <a:off x="1356078" y="217654"/>
        <a:ext cx="1457185" cy="625401"/>
      </dsp:txXfrm>
    </dsp:sp>
    <dsp:sp modelId="{35F6C968-3330-4866-80F0-508896324137}">
      <dsp:nvSpPr>
        <dsp:cNvPr id="0" name=""/>
        <dsp:cNvSpPr/>
      </dsp:nvSpPr>
      <dsp:spPr>
        <a:xfrm>
          <a:off x="521167" y="1125653"/>
          <a:ext cx="3127006" cy="312700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nl-NL" sz="1400" kern="1200" dirty="0"/>
            <a:t>2. Zo duurzaam mogelijk uitvoeren</a:t>
          </a:r>
        </a:p>
      </dsp:txBody>
      <dsp:txXfrm>
        <a:off x="1356078" y="1321091"/>
        <a:ext cx="1457185" cy="586313"/>
      </dsp:txXfrm>
    </dsp:sp>
    <dsp:sp modelId="{5F32FE76-A748-4E25-B9D8-C69B4D963269}">
      <dsp:nvSpPr>
        <dsp:cNvPr id="0" name=""/>
        <dsp:cNvSpPr/>
      </dsp:nvSpPr>
      <dsp:spPr>
        <a:xfrm>
          <a:off x="1042335" y="2167989"/>
          <a:ext cx="2084671" cy="20846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nl-NL" sz="1400" kern="1200" dirty="0"/>
            <a:t>3. RWS standaarden voor duurzaam werken</a:t>
          </a:r>
        </a:p>
      </dsp:txBody>
      <dsp:txXfrm>
        <a:off x="1347628" y="2689156"/>
        <a:ext cx="1474085" cy="1042335"/>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t>18-9-2025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t>18-9-2025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t>1</a:t>
            </a:fld>
            <a:endParaRPr lang="nl-NL"/>
          </a:p>
        </p:txBody>
      </p:sp>
    </p:spTree>
    <p:extLst>
      <p:ext uri="{BB962C8B-B14F-4D97-AF65-F5344CB8AC3E}">
        <p14:creationId xmlns:p14="http://schemas.microsoft.com/office/powerpoint/2010/main" val="1073753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onderzoek is erop gericht om ontwerpuitgangspunten voor de openingen geven. Dit zijn stromingssnelheden waarmee de bodembescherming (</a:t>
            </a:r>
            <a:r>
              <a:rPr lang="nl-NL" dirty="0" err="1"/>
              <a:t>falling</a:t>
            </a:r>
            <a:r>
              <a:rPr lang="nl-NL" dirty="0"/>
              <a:t> </a:t>
            </a:r>
            <a:r>
              <a:rPr lang="nl-NL" dirty="0" err="1"/>
              <a:t>apron</a:t>
            </a:r>
            <a:r>
              <a:rPr lang="nl-NL" dirty="0"/>
              <a:t>) kan worden ontworpen. Naast de ontwerpuitgangspunten wordt ook een risico op dwarsstroming op de vaarweg onderzocht. Door de openingen in de langsdam kan stroming ontstaan, wat een gevaar kan zijn voor scheepvaart. Dit onderzoek zal uitsluitsel geven over dit risico. Momenteel is de </a:t>
            </a:r>
            <a:r>
              <a:rPr lang="nl-NL" dirty="0" err="1"/>
              <a:t>verwachtinng</a:t>
            </a:r>
            <a:r>
              <a:rPr lang="nl-NL" dirty="0"/>
              <a:t> dat deze impact niet groot zal zijn. </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t>13</a:t>
            </a:fld>
            <a:endParaRPr lang="nl-NL"/>
          </a:p>
        </p:txBody>
      </p:sp>
    </p:spTree>
    <p:extLst>
      <p:ext uri="{BB962C8B-B14F-4D97-AF65-F5344CB8AC3E}">
        <p14:creationId xmlns:p14="http://schemas.microsoft.com/office/powerpoint/2010/main" val="1534881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96C8E-06AE-1EB1-FEBF-8F19E4E335C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9D9D230-4C3D-81E3-1147-B5CA1BA269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9223E3C-3230-0AF8-8F4A-8B91895A37D3}"/>
              </a:ext>
            </a:extLst>
          </p:cNvPr>
          <p:cNvSpPr>
            <a:spLocks noGrp="1"/>
          </p:cNvSpPr>
          <p:nvPr>
            <p:ph type="body" idx="1"/>
          </p:nvPr>
        </p:nvSpPr>
        <p:spPr/>
        <p:txBody>
          <a:bodyPr/>
          <a:lstStyle/>
          <a:p>
            <a:r>
              <a:rPr lang="nl-NL" dirty="0"/>
              <a:t>In </a:t>
            </a:r>
            <a:r>
              <a:rPr lang="nl-NL" dirty="0" err="1"/>
              <a:t>kribvak</a:t>
            </a:r>
            <a:r>
              <a:rPr lang="nl-NL" dirty="0"/>
              <a:t> 9 van het projectgebied is al een langsdam aangelegd en daarachter een suppletie aangebracht. Deze is destijds vanuit de vaarweg in het </a:t>
            </a:r>
            <a:r>
              <a:rPr lang="nl-NL" dirty="0" err="1"/>
              <a:t>kribvak</a:t>
            </a:r>
            <a:r>
              <a:rPr lang="nl-NL" dirty="0"/>
              <a:t> opgespoten met een baggerschip. Dit resulteerde in een platte pannenkoek van sediment in het </a:t>
            </a:r>
            <a:r>
              <a:rPr lang="nl-NL" dirty="0" err="1"/>
              <a:t>kribvak</a:t>
            </a:r>
            <a:r>
              <a:rPr lang="nl-NL" dirty="0"/>
              <a:t>, wat ongewenst is voor ons project. In </a:t>
            </a:r>
            <a:r>
              <a:rPr lang="nl-NL" dirty="0" err="1"/>
              <a:t>kribvak</a:t>
            </a:r>
            <a:r>
              <a:rPr lang="nl-NL" dirty="0"/>
              <a:t> 9 was het idee al om de suppletie tegen de oever aan te brengen. Echter hebben baggerschepen een beperkte reikwijdte, en haalde het sediment de oever niet. Ook blijft het sediment nog enige tijd in suspensie, waardoor het over een groter gebied neer slaat. </a:t>
            </a:r>
          </a:p>
          <a:p>
            <a:endParaRPr lang="nl-NL" dirty="0"/>
          </a:p>
          <a:p>
            <a:r>
              <a:rPr lang="nl-NL" dirty="0"/>
              <a:t>Binnen dit project is het de bedoeling om de suppletie beter op zijn plek te leggen. De uitvoeringswijze hiervan is nog onbekend. Graag willen we dat de aannemers hierbij meedenken. </a:t>
            </a:r>
          </a:p>
        </p:txBody>
      </p:sp>
      <p:sp>
        <p:nvSpPr>
          <p:cNvPr id="4" name="Tijdelijke aanduiding voor dianummer 3">
            <a:extLst>
              <a:ext uri="{FF2B5EF4-FFF2-40B4-BE49-F238E27FC236}">
                <a16:creationId xmlns:a16="http://schemas.microsoft.com/office/drawing/2014/main" id="{190EA913-DD46-1F74-2537-BC239CED5C92}"/>
              </a:ext>
            </a:extLst>
          </p:cNvPr>
          <p:cNvSpPr>
            <a:spLocks noGrp="1"/>
          </p:cNvSpPr>
          <p:nvPr>
            <p:ph type="sldNum" sz="quarter" idx="5"/>
          </p:nvPr>
        </p:nvSpPr>
        <p:spPr/>
        <p:txBody>
          <a:bodyPr/>
          <a:lstStyle/>
          <a:p>
            <a:fld id="{DE501649-886C-4324-AD4C-E61C88D47728}" type="slidenum">
              <a:rPr lang="nl-NL" smtClean="0"/>
              <a:t>14</a:t>
            </a:fld>
            <a:endParaRPr lang="nl-NL"/>
          </a:p>
        </p:txBody>
      </p:sp>
    </p:spTree>
    <p:extLst>
      <p:ext uri="{BB962C8B-B14F-4D97-AF65-F5344CB8AC3E}">
        <p14:creationId xmlns:p14="http://schemas.microsoft.com/office/powerpoint/2010/main" val="248322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1E015-B609-DA53-4674-20CBACABF3C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AD4D29C-93C1-C40F-C111-CD1C7E278F5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17B4DB0-9471-47F4-E785-BE1A1D19C565}"/>
              </a:ext>
            </a:extLst>
          </p:cNvPr>
          <p:cNvSpPr>
            <a:spLocks noGrp="1"/>
          </p:cNvSpPr>
          <p:nvPr>
            <p:ph type="body" idx="1"/>
          </p:nvPr>
        </p:nvSpPr>
        <p:spPr/>
        <p:txBody>
          <a:bodyPr/>
          <a:lstStyle/>
          <a:p>
            <a:r>
              <a:rPr lang="nl-NL" dirty="0"/>
              <a:t>In </a:t>
            </a:r>
            <a:r>
              <a:rPr lang="nl-NL" dirty="0" err="1"/>
              <a:t>kribvak</a:t>
            </a:r>
            <a:r>
              <a:rPr lang="nl-NL" dirty="0"/>
              <a:t> 10 is momenteel een dam van rioolbuizen aangelegd. Dit is gebeurd vanuit een duurzaamheid initiatief in samenwerking met de gemeente Rotterdam. De dam is bijna af, echter zal nog een klein deel aangelegd moeten worden. De rioolbuizen zijn in bezit van RWS en liggen op de </a:t>
            </a:r>
            <a:r>
              <a:rPr lang="nl-NL" dirty="0" err="1"/>
              <a:t>loswal</a:t>
            </a:r>
            <a:r>
              <a:rPr lang="nl-NL" dirty="0"/>
              <a:t> Rozenburg (Tim weet hier meer van). </a:t>
            </a:r>
          </a:p>
          <a:p>
            <a:endParaRPr lang="nl-NL" dirty="0"/>
          </a:p>
          <a:p>
            <a:r>
              <a:rPr lang="nl-NL" dirty="0"/>
              <a:t>Totale lengte 270m</a:t>
            </a:r>
          </a:p>
          <a:p>
            <a:endParaRPr lang="nl-NL" dirty="0"/>
          </a:p>
        </p:txBody>
      </p:sp>
      <p:sp>
        <p:nvSpPr>
          <p:cNvPr id="4" name="Tijdelijke aanduiding voor dianummer 3">
            <a:extLst>
              <a:ext uri="{FF2B5EF4-FFF2-40B4-BE49-F238E27FC236}">
                <a16:creationId xmlns:a16="http://schemas.microsoft.com/office/drawing/2014/main" id="{30D9D8C9-3F8B-7A1F-4A47-1468146AB153}"/>
              </a:ext>
            </a:extLst>
          </p:cNvPr>
          <p:cNvSpPr>
            <a:spLocks noGrp="1"/>
          </p:cNvSpPr>
          <p:nvPr>
            <p:ph type="sldNum" sz="quarter" idx="5"/>
          </p:nvPr>
        </p:nvSpPr>
        <p:spPr/>
        <p:txBody>
          <a:bodyPr/>
          <a:lstStyle/>
          <a:p>
            <a:fld id="{DE501649-886C-4324-AD4C-E61C88D47728}" type="slidenum">
              <a:rPr lang="nl-NL" smtClean="0"/>
              <a:t>15</a:t>
            </a:fld>
            <a:endParaRPr lang="nl-NL"/>
          </a:p>
        </p:txBody>
      </p:sp>
    </p:spTree>
    <p:extLst>
      <p:ext uri="{BB962C8B-B14F-4D97-AF65-F5344CB8AC3E}">
        <p14:creationId xmlns:p14="http://schemas.microsoft.com/office/powerpoint/2010/main" val="1596319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3D4D7-1AE2-7C89-3A98-FF749E0C10F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9E65DAC-446D-4B0C-6038-1E312EB715B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A4F0CE5-B670-FB02-4B4C-5FF17E04E084}"/>
              </a:ext>
            </a:extLst>
          </p:cNvPr>
          <p:cNvSpPr>
            <a:spLocks noGrp="1"/>
          </p:cNvSpPr>
          <p:nvPr>
            <p:ph type="body" idx="1"/>
          </p:nvPr>
        </p:nvSpPr>
        <p:spPr/>
        <p:txBody>
          <a:bodyPr/>
          <a:lstStyle/>
          <a:p>
            <a:r>
              <a:rPr lang="nl-NL" dirty="0"/>
              <a:t>In </a:t>
            </a:r>
            <a:r>
              <a:rPr lang="nl-NL" dirty="0" err="1"/>
              <a:t>kribvak</a:t>
            </a:r>
            <a:r>
              <a:rPr lang="nl-NL" dirty="0"/>
              <a:t> 10 is momenteel een dam van rioolbuizen aangelegd. Dit is gebeurd vanuit een duurzaamheid initiatief in samenwerking met de gemeente Rotterdam. De dam is bijna af, echter zal nog een klein deel aangelegd moeten worden. De rioolbuizen zijn in bezit van RWS en liggen op de </a:t>
            </a:r>
            <a:r>
              <a:rPr lang="nl-NL" dirty="0" err="1"/>
              <a:t>loswal</a:t>
            </a:r>
            <a:r>
              <a:rPr lang="nl-NL" dirty="0"/>
              <a:t> Rozenburg (Tim weet hier meer van). </a:t>
            </a:r>
          </a:p>
          <a:p>
            <a:endParaRPr lang="nl-NL" dirty="0"/>
          </a:p>
          <a:p>
            <a:r>
              <a:rPr lang="nl-NL" dirty="0"/>
              <a:t>Totale lengte 270m</a:t>
            </a:r>
          </a:p>
          <a:p>
            <a:endParaRPr lang="nl-NL" dirty="0"/>
          </a:p>
        </p:txBody>
      </p:sp>
      <p:sp>
        <p:nvSpPr>
          <p:cNvPr id="4" name="Tijdelijke aanduiding voor dianummer 3">
            <a:extLst>
              <a:ext uri="{FF2B5EF4-FFF2-40B4-BE49-F238E27FC236}">
                <a16:creationId xmlns:a16="http://schemas.microsoft.com/office/drawing/2014/main" id="{A6FE176D-281E-BA40-BA5F-2B9B1531AC81}"/>
              </a:ext>
            </a:extLst>
          </p:cNvPr>
          <p:cNvSpPr>
            <a:spLocks noGrp="1"/>
          </p:cNvSpPr>
          <p:nvPr>
            <p:ph type="sldNum" sz="quarter" idx="5"/>
          </p:nvPr>
        </p:nvSpPr>
        <p:spPr/>
        <p:txBody>
          <a:bodyPr/>
          <a:lstStyle/>
          <a:p>
            <a:fld id="{DE501649-886C-4324-AD4C-E61C88D47728}" type="slidenum">
              <a:rPr lang="nl-NL" smtClean="0"/>
              <a:t>16</a:t>
            </a:fld>
            <a:endParaRPr lang="nl-NL"/>
          </a:p>
        </p:txBody>
      </p:sp>
    </p:spTree>
    <p:extLst>
      <p:ext uri="{BB962C8B-B14F-4D97-AF65-F5344CB8AC3E}">
        <p14:creationId xmlns:p14="http://schemas.microsoft.com/office/powerpoint/2010/main" val="3364114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BF670-C920-3C10-E5B5-E82AD19533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71439A-B444-2D90-1047-BC0F35EA24C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86C09BB-8A3F-29C5-1A0E-2C865D2FE0F4}"/>
              </a:ext>
            </a:extLst>
          </p:cNvPr>
          <p:cNvSpPr>
            <a:spLocks noGrp="1"/>
          </p:cNvSpPr>
          <p:nvPr>
            <p:ph type="body" idx="1"/>
          </p:nvPr>
        </p:nvSpPr>
        <p:spPr/>
        <p:txBody>
          <a:bodyPr/>
          <a:lstStyle/>
          <a:p>
            <a:r>
              <a:rPr lang="nl-NL" dirty="0"/>
              <a:t>In </a:t>
            </a:r>
            <a:r>
              <a:rPr lang="nl-NL" dirty="0" err="1"/>
              <a:t>kribvak</a:t>
            </a:r>
            <a:r>
              <a:rPr lang="nl-NL" dirty="0"/>
              <a:t> 10 is momenteel een dam van rioolbuizen aangelegd. Dit is gebeurd vanuit een duurzaamheid initiatief in samenwerking met de gemeente Rotterdam. De dam is bijna af, echter zal nog een klein deel aangelegd moeten worden. De rioolbuizen zijn in bezit van RWS en liggen op de </a:t>
            </a:r>
            <a:r>
              <a:rPr lang="nl-NL" dirty="0" err="1"/>
              <a:t>loswal</a:t>
            </a:r>
            <a:r>
              <a:rPr lang="nl-NL" dirty="0"/>
              <a:t> Rozenburg (Tim weet hier meer van). </a:t>
            </a:r>
          </a:p>
          <a:p>
            <a:endParaRPr lang="nl-NL" dirty="0"/>
          </a:p>
          <a:p>
            <a:r>
              <a:rPr lang="nl-NL" dirty="0"/>
              <a:t>Totale lengte 270m</a:t>
            </a:r>
          </a:p>
          <a:p>
            <a:endParaRPr lang="nl-NL" dirty="0"/>
          </a:p>
        </p:txBody>
      </p:sp>
      <p:sp>
        <p:nvSpPr>
          <p:cNvPr id="4" name="Tijdelijke aanduiding voor dianummer 3">
            <a:extLst>
              <a:ext uri="{FF2B5EF4-FFF2-40B4-BE49-F238E27FC236}">
                <a16:creationId xmlns:a16="http://schemas.microsoft.com/office/drawing/2014/main" id="{1D82F905-BAF4-6556-C596-E1D1E781B0C2}"/>
              </a:ext>
            </a:extLst>
          </p:cNvPr>
          <p:cNvSpPr>
            <a:spLocks noGrp="1"/>
          </p:cNvSpPr>
          <p:nvPr>
            <p:ph type="sldNum" sz="quarter" idx="5"/>
          </p:nvPr>
        </p:nvSpPr>
        <p:spPr/>
        <p:txBody>
          <a:bodyPr/>
          <a:lstStyle/>
          <a:p>
            <a:fld id="{DE501649-886C-4324-AD4C-E61C88D47728}" type="slidenum">
              <a:rPr lang="nl-NL" smtClean="0"/>
              <a:t>18</a:t>
            </a:fld>
            <a:endParaRPr lang="nl-NL"/>
          </a:p>
        </p:txBody>
      </p:sp>
    </p:spTree>
    <p:extLst>
      <p:ext uri="{BB962C8B-B14F-4D97-AF65-F5344CB8AC3E}">
        <p14:creationId xmlns:p14="http://schemas.microsoft.com/office/powerpoint/2010/main" val="1451783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rgbClr val="000000"/>
              </a:solidFill>
              <a:effectLst/>
              <a:uLnTx/>
              <a:uFillTx/>
              <a:latin typeface="+mn-lt"/>
              <a:ea typeface="+mn-ea"/>
              <a:cs typeface="+mn-cs"/>
            </a:endParaRPr>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ndertitel 22"/>
          <p:cNvSpPr>
            <a:spLocks noGrp="1"/>
          </p:cNvSpPr>
          <p:nvPr>
            <p:ph type="subTitle" idx="1"/>
          </p:nvPr>
        </p:nvSpPr>
        <p:spPr>
          <a:xfrm>
            <a:off x="6499989" y="3083802"/>
            <a:ext cx="5004000" cy="1828800"/>
          </a:xfrm>
        </p:spPr>
        <p:txBody>
          <a:bodyPr>
            <a:normAutofit lnSpcReduction="10000"/>
          </a:bodyPr>
          <a:lstStyle/>
          <a:p>
            <a:r>
              <a:rPr lang="nl-NL" b="1" dirty="0"/>
              <a:t>Realisatie Getijdennatuur </a:t>
            </a:r>
          </a:p>
          <a:p>
            <a:r>
              <a:rPr lang="nl-NL" b="1" dirty="0"/>
              <a:t>KRW het Scheur</a:t>
            </a:r>
          </a:p>
          <a:p>
            <a:endParaRPr lang="nl-NL" dirty="0"/>
          </a:p>
          <a:p>
            <a:endParaRPr lang="nl-NL" dirty="0"/>
          </a:p>
          <a:p>
            <a:r>
              <a:rPr lang="nl-NL" dirty="0"/>
              <a:t>Kaderrichtlijn Water</a:t>
            </a:r>
          </a:p>
          <a:p>
            <a:r>
              <a:rPr lang="nl-NL" dirty="0"/>
              <a:t>West-Nederland Zuid	</a:t>
            </a:r>
          </a:p>
        </p:txBody>
      </p:sp>
      <p:sp>
        <p:nvSpPr>
          <p:cNvPr id="24" name="Tijdelijke aanduiding voor tekst 23"/>
          <p:cNvSpPr>
            <a:spLocks noGrp="1"/>
          </p:cNvSpPr>
          <p:nvPr>
            <p:ph type="body" sz="quarter" idx="21"/>
          </p:nvPr>
        </p:nvSpPr>
        <p:spPr>
          <a:xfrm>
            <a:off x="6499989" y="5838283"/>
            <a:ext cx="5004000" cy="322075"/>
          </a:xfrm>
        </p:spPr>
        <p:txBody>
          <a:bodyPr/>
          <a:lstStyle/>
          <a:p>
            <a:r>
              <a:rPr lang="nl-NL" dirty="0"/>
              <a:t>19 september 2025</a:t>
            </a:r>
          </a:p>
        </p:txBody>
      </p:sp>
      <p:sp>
        <p:nvSpPr>
          <p:cNvPr id="25" name="Tijdelijke aanduiding voor tekst 24"/>
          <p:cNvSpPr>
            <a:spLocks noGrp="1"/>
          </p:cNvSpPr>
          <p:nvPr>
            <p:ph type="body" sz="quarter" idx="25"/>
          </p:nvPr>
        </p:nvSpPr>
        <p:spPr>
          <a:xfrm>
            <a:off x="6499989" y="6182921"/>
            <a:ext cx="5004000" cy="345651"/>
          </a:xfrm>
        </p:spPr>
        <p:txBody>
          <a:bodyPr/>
          <a:lstStyle/>
          <a:p>
            <a:r>
              <a:rPr lang="nl-NL" dirty="0"/>
              <a:t>Laan op Zuid 45, Rotterdam</a:t>
            </a:r>
          </a:p>
        </p:txBody>
      </p:sp>
      <p:sp>
        <p:nvSpPr>
          <p:cNvPr id="26" name="Tijdelijke aanduiding voor tekst 25"/>
          <p:cNvSpPr>
            <a:spLocks noGrp="1"/>
          </p:cNvSpPr>
          <p:nvPr>
            <p:ph type="body" sz="quarter" idx="26"/>
          </p:nvPr>
        </p:nvSpPr>
        <p:spPr>
          <a:xfrm>
            <a:off x="632400" y="6528572"/>
            <a:ext cx="4262437" cy="183600"/>
          </a:xfrm>
        </p:spPr>
        <p:txBody>
          <a:bodyPr/>
          <a:lstStyle/>
          <a:p>
            <a:endParaRPr lang="nl-NL"/>
          </a:p>
        </p:txBody>
      </p:sp>
      <p:sp>
        <p:nvSpPr>
          <p:cNvPr id="4" name="Tijdelijke aanduiding voor dianummer 3"/>
          <p:cNvSpPr>
            <a:spLocks noGrp="1"/>
          </p:cNvSpPr>
          <p:nvPr>
            <p:ph type="sldNum" sz="quarter" idx="27"/>
          </p:nvPr>
        </p:nvSpPr>
        <p:spPr/>
        <p:txBody>
          <a:bodyPr/>
          <a:lstStyle/>
          <a:p>
            <a:fld id="{6C93B359-CF0D-4389-949E-16A33FCBB3EC}" type="slidenum">
              <a:rPr lang="nl-NL" smtClean="0"/>
              <a:t>1</a:t>
            </a:fld>
            <a:endParaRPr lang="nl-NL" dirty="0"/>
          </a:p>
        </p:txBody>
      </p:sp>
      <p:sp>
        <p:nvSpPr>
          <p:cNvPr id="5" name="Titel 4">
            <a:extLst>
              <a:ext uri="{FF2B5EF4-FFF2-40B4-BE49-F238E27FC236}">
                <a16:creationId xmlns:a16="http://schemas.microsoft.com/office/drawing/2014/main" id="{4D09CD44-CDB7-4213-65A3-AD39C774F58E}"/>
              </a:ext>
            </a:extLst>
          </p:cNvPr>
          <p:cNvSpPr>
            <a:spLocks noGrp="1"/>
          </p:cNvSpPr>
          <p:nvPr>
            <p:ph type="ctrTitle"/>
          </p:nvPr>
        </p:nvSpPr>
        <p:spPr>
          <a:xfrm>
            <a:off x="6499989" y="1546897"/>
            <a:ext cx="5004000" cy="1403350"/>
          </a:xfrm>
        </p:spPr>
        <p:txBody>
          <a:bodyPr>
            <a:normAutofit fontScale="90000"/>
          </a:bodyPr>
          <a:lstStyle/>
          <a:p>
            <a:r>
              <a:rPr lang="nl-NL" dirty="0"/>
              <a:t>Inlichtingenbijeenkomst</a:t>
            </a:r>
            <a:br>
              <a:rPr lang="nl-NL" dirty="0"/>
            </a:br>
            <a:r>
              <a:rPr lang="nl-NL" dirty="0"/>
              <a:t>Aanbesteding</a:t>
            </a:r>
            <a:br>
              <a:rPr lang="nl-NL" dirty="0"/>
            </a:br>
            <a:endParaRPr lang="nl-NL" dirty="0"/>
          </a:p>
        </p:txBody>
      </p:sp>
      <p:pic>
        <p:nvPicPr>
          <p:cNvPr id="3" name="Afbeelding 2" descr="Afbeelding met buitenshuis, hemel, wolk, water&#10;&#10;Door AI gegenereerde inhoud is mogelijk onjuist.">
            <a:extLst>
              <a:ext uri="{FF2B5EF4-FFF2-40B4-BE49-F238E27FC236}">
                <a16:creationId xmlns:a16="http://schemas.microsoft.com/office/drawing/2014/main" id="{4C604252-1E5D-7620-8E3F-1896555292E5}"/>
              </a:ext>
            </a:extLst>
          </p:cNvPr>
          <p:cNvPicPr>
            <a:picLocks noChangeAspect="1"/>
          </p:cNvPicPr>
          <p:nvPr/>
        </p:nvPicPr>
        <p:blipFill>
          <a:blip r:embed="rId3">
            <a:extLst>
              <a:ext uri="{28A0092B-C50C-407E-A947-70E740481C1C}">
                <a14:useLocalDpi xmlns:a14="http://schemas.microsoft.com/office/drawing/2010/main" val="0"/>
              </a:ext>
            </a:extLst>
          </a:blip>
          <a:srcRect r="36105" b="42086"/>
          <a:stretch>
            <a:fillRect/>
          </a:stretch>
        </p:blipFill>
        <p:spPr>
          <a:xfrm>
            <a:off x="0" y="1931720"/>
            <a:ext cx="6122506" cy="3118745"/>
          </a:xfrm>
          <a:prstGeom prst="rect">
            <a:avLst/>
          </a:prstGeom>
        </p:spPr>
      </p:pic>
    </p:spTree>
    <p:extLst>
      <p:ext uri="{BB962C8B-B14F-4D97-AF65-F5344CB8AC3E}">
        <p14:creationId xmlns:p14="http://schemas.microsoft.com/office/powerpoint/2010/main" val="1802275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DB0BBF04-4225-D0ED-3F23-2C26C972CE5B}"/>
              </a:ext>
            </a:extLst>
          </p:cNvPr>
          <p:cNvPicPr>
            <a:picLocks noChangeAspect="1"/>
          </p:cNvPicPr>
          <p:nvPr/>
        </p:nvPicPr>
        <p:blipFill>
          <a:blip r:embed="rId2"/>
          <a:srcRect/>
          <a:stretch/>
        </p:blipFill>
        <p:spPr>
          <a:xfrm>
            <a:off x="20" y="10"/>
            <a:ext cx="12191980" cy="685799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noFill/>
        </p:spPr>
      </p:pic>
      <p:sp>
        <p:nvSpPr>
          <p:cNvPr id="3" name="Tijdelijke aanduiding voor dianummer 2">
            <a:extLst>
              <a:ext uri="{FF2B5EF4-FFF2-40B4-BE49-F238E27FC236}">
                <a16:creationId xmlns:a16="http://schemas.microsoft.com/office/drawing/2014/main" id="{7C5B58C8-61AC-2640-45FE-43ABBD093871}"/>
              </a:ext>
            </a:extLst>
          </p:cNvPr>
          <p:cNvSpPr>
            <a:spLocks noGrp="1"/>
          </p:cNvSpPr>
          <p:nvPr>
            <p:ph type="sldNum" sz="quarter" idx="12"/>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2</a:t>
            </a:fld>
            <a:endParaRPr lang="nl-NL"/>
          </a:p>
        </p:txBody>
      </p:sp>
    </p:spTree>
    <p:extLst>
      <p:ext uri="{BB962C8B-B14F-4D97-AF65-F5344CB8AC3E}">
        <p14:creationId xmlns:p14="http://schemas.microsoft.com/office/powerpoint/2010/main" val="2695413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FC2F303A-698D-94FF-F5A3-29889D402DDE}"/>
              </a:ext>
            </a:extLst>
          </p:cNvPr>
          <p:cNvSpPr>
            <a:spLocks noGrp="1"/>
          </p:cNvSpPr>
          <p:nvPr>
            <p:ph type="body" sz="quarter" idx="10"/>
          </p:nvPr>
        </p:nvSpPr>
        <p:spPr>
          <a:xfrm>
            <a:off x="6221320" y="1052513"/>
            <a:ext cx="5585980" cy="5168900"/>
          </a:xfrm>
        </p:spPr>
        <p:txBody>
          <a:bodyPr anchor="ctr">
            <a:normAutofit/>
          </a:bodyPr>
          <a:lstStyle/>
          <a:p>
            <a:pPr marL="914400" lvl="1" indent="-457200" eaLnBrk="1" hangingPunct="1">
              <a:buFont typeface="+mj-lt"/>
              <a:buAutoNum type="arabicParenR"/>
            </a:pPr>
            <a:r>
              <a:rPr lang="nl-NL" altLang="nl-NL" sz="2400" dirty="0"/>
              <a:t>Voorstelronde</a:t>
            </a:r>
          </a:p>
          <a:p>
            <a:pPr marL="914400" lvl="1" indent="-457200" eaLnBrk="1" hangingPunct="1">
              <a:buFont typeface="+mj-lt"/>
              <a:buAutoNum type="arabicParenR"/>
            </a:pPr>
            <a:r>
              <a:rPr lang="nl-NL" altLang="nl-NL" sz="2400" dirty="0"/>
              <a:t>Doel inlichtingenbijeenkomst</a:t>
            </a:r>
          </a:p>
          <a:p>
            <a:pPr marL="914400" lvl="1" indent="-457200" eaLnBrk="1" hangingPunct="1">
              <a:buFont typeface="+mj-lt"/>
              <a:buAutoNum type="arabicParenR"/>
            </a:pPr>
            <a:r>
              <a:rPr lang="nl-NL" altLang="nl-NL" sz="2400" dirty="0"/>
              <a:t>Dialoogmodule GRIP</a:t>
            </a:r>
          </a:p>
          <a:p>
            <a:pPr marL="914400" lvl="1" indent="-457200">
              <a:buFont typeface="+mj-lt"/>
              <a:buAutoNum type="arabicParenR"/>
            </a:pPr>
            <a:r>
              <a:rPr lang="nl-NL" sz="2400" dirty="0"/>
              <a:t>Techniek</a:t>
            </a:r>
            <a:r>
              <a:rPr lang="nl-NL" sz="2400" dirty="0">
                <a:ea typeface="Verdana"/>
                <a:cs typeface="Verdana"/>
              </a:rPr>
              <a:t>, inclusief Ecologie </a:t>
            </a:r>
            <a:endParaRPr lang="nl-NL" altLang="nl-NL" sz="2400" dirty="0"/>
          </a:p>
          <a:p>
            <a:pPr marL="914400" lvl="1" indent="-457200">
              <a:buFont typeface="+mj-lt"/>
              <a:buAutoNum type="arabicParenR"/>
            </a:pPr>
            <a:r>
              <a:rPr lang="nl-NL" altLang="nl-NL" sz="2400" dirty="0"/>
              <a:t>Omgeving</a:t>
            </a:r>
            <a:endParaRPr lang="nl-NL" altLang="nl-NL" sz="2400" dirty="0">
              <a:ea typeface="Verdana"/>
            </a:endParaRPr>
          </a:p>
          <a:p>
            <a:pPr marL="914400" lvl="1" indent="-457200" eaLnBrk="1" hangingPunct="1">
              <a:buFont typeface="+mj-lt"/>
              <a:buAutoNum type="arabicParenR"/>
            </a:pPr>
            <a:r>
              <a:rPr lang="nl-NL" altLang="nl-NL" sz="2400" dirty="0"/>
              <a:t>Duurzaamheid</a:t>
            </a:r>
            <a:endParaRPr lang="nl-NL" altLang="nl-NL" sz="2400" dirty="0">
              <a:ea typeface="Verdana"/>
            </a:endParaRPr>
          </a:p>
          <a:p>
            <a:pPr marL="914400" lvl="1" indent="-457200" eaLnBrk="1" hangingPunct="1">
              <a:buFont typeface="+mj-lt"/>
              <a:buAutoNum type="arabicParenR"/>
            </a:pPr>
            <a:r>
              <a:rPr lang="nl-NL" altLang="nl-NL" sz="2400" dirty="0"/>
              <a:t>Vragen</a:t>
            </a:r>
          </a:p>
          <a:p>
            <a:endParaRPr lang="nl-NL" dirty="0"/>
          </a:p>
        </p:txBody>
      </p:sp>
      <p:sp>
        <p:nvSpPr>
          <p:cNvPr id="2" name="Titel 1">
            <a:extLst>
              <a:ext uri="{FF2B5EF4-FFF2-40B4-BE49-F238E27FC236}">
                <a16:creationId xmlns:a16="http://schemas.microsoft.com/office/drawing/2014/main" id="{AE395049-F3A7-CA66-101D-C6A379E54864}"/>
              </a:ext>
            </a:extLst>
          </p:cNvPr>
          <p:cNvSpPr>
            <a:spLocks noGrp="1"/>
          </p:cNvSpPr>
          <p:nvPr>
            <p:ph type="title"/>
          </p:nvPr>
        </p:nvSpPr>
        <p:spPr>
          <a:xfrm>
            <a:off x="630000" y="3039154"/>
            <a:ext cx="5003800" cy="1069200"/>
          </a:xfrm>
        </p:spPr>
        <p:txBody>
          <a:bodyPr anchor="t">
            <a:normAutofit/>
          </a:bodyPr>
          <a:lstStyle/>
          <a:p>
            <a:r>
              <a:rPr lang="nl-NL" b="1" dirty="0"/>
              <a:t>Agenda</a:t>
            </a:r>
            <a:r>
              <a:rPr lang="nl-NL" dirty="0"/>
              <a:t>		</a:t>
            </a:r>
          </a:p>
        </p:txBody>
      </p:sp>
      <p:sp>
        <p:nvSpPr>
          <p:cNvPr id="10" name="Tijdelijke aanduiding voor dianummer 9">
            <a:extLst>
              <a:ext uri="{FF2B5EF4-FFF2-40B4-BE49-F238E27FC236}">
                <a16:creationId xmlns:a16="http://schemas.microsoft.com/office/drawing/2014/main" id="{F9582E7C-465A-315E-BC1C-C4C9AF1119B3}"/>
              </a:ext>
            </a:extLst>
          </p:cNvPr>
          <p:cNvSpPr>
            <a:spLocks noGrp="1"/>
          </p:cNvSpPr>
          <p:nvPr>
            <p:ph type="sldNum" sz="quarter" idx="11"/>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3</a:t>
            </a:fld>
            <a:endParaRPr lang="nl-NL"/>
          </a:p>
        </p:txBody>
      </p:sp>
      <p:sp>
        <p:nvSpPr>
          <p:cNvPr id="15" name="Text Placeholder 4">
            <a:extLst>
              <a:ext uri="{FF2B5EF4-FFF2-40B4-BE49-F238E27FC236}">
                <a16:creationId xmlns:a16="http://schemas.microsoft.com/office/drawing/2014/main" id="{39E98BE7-7ECB-F9CB-E23E-26223938B422}"/>
              </a:ext>
            </a:extLst>
          </p:cNvPr>
          <p:cNvSpPr>
            <a:spLocks noGrp="1"/>
          </p:cNvSpPr>
          <p:nvPr>
            <p:ph type="body" sz="quarter" idx="26"/>
          </p:nvPr>
        </p:nvSpPr>
        <p:spPr>
          <a:xfrm>
            <a:off x="630000" y="6528572"/>
            <a:ext cx="4262437" cy="183600"/>
          </a:xfrm>
        </p:spPr>
        <p:txBody>
          <a:bodyPr/>
          <a:lstStyle/>
          <a:p>
            <a:endParaRPr lang="en-US"/>
          </a:p>
        </p:txBody>
      </p:sp>
    </p:spTree>
    <p:extLst>
      <p:ext uri="{BB962C8B-B14F-4D97-AF65-F5344CB8AC3E}">
        <p14:creationId xmlns:p14="http://schemas.microsoft.com/office/powerpoint/2010/main" val="392002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A7D50-2D8F-884A-220A-9FE4C6322609}"/>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7342C9A7-291B-2E62-3822-4D999B608B66}"/>
              </a:ext>
            </a:extLst>
          </p:cNvPr>
          <p:cNvSpPr>
            <a:spLocks noGrp="1"/>
          </p:cNvSpPr>
          <p:nvPr>
            <p:ph sz="quarter" idx="13"/>
          </p:nvPr>
        </p:nvSpPr>
        <p:spPr/>
        <p:txBody>
          <a:bodyPr vert="horz" lIns="0" tIns="0" rIns="0" bIns="0" rtlCol="0" anchor="t">
            <a:normAutofit/>
          </a:bodyPr>
          <a:lstStyle/>
          <a:p>
            <a:pPr lvl="1" eaLnBrk="1" hangingPunct="1">
              <a:buFont typeface="Wingdings" panose="05000000000000000000" pitchFamily="2" charset="2"/>
              <a:buChar char="v"/>
              <a:tabLst>
                <a:tab pos="3590925" algn="l"/>
                <a:tab pos="6010275" algn="l"/>
              </a:tabLst>
            </a:pPr>
            <a:r>
              <a:rPr lang="nl-NL" altLang="nl-NL" sz="1800" dirty="0"/>
              <a:t>Victor Hooijmeijer	Projectmanager</a:t>
            </a:r>
          </a:p>
          <a:p>
            <a:pPr lvl="1" eaLnBrk="1" hangingPunct="1">
              <a:buFont typeface="Wingdings" panose="05000000000000000000" pitchFamily="2" charset="2"/>
              <a:buChar char="v"/>
              <a:tabLst>
                <a:tab pos="3590925" algn="l"/>
                <a:tab pos="6010275" algn="l"/>
              </a:tabLst>
            </a:pPr>
            <a:r>
              <a:rPr lang="nl-NL" altLang="nl-NL" sz="1800" dirty="0"/>
              <a:t>Angelique van Bergen	Projectondersteuner</a:t>
            </a:r>
          </a:p>
          <a:p>
            <a:pPr lvl="1">
              <a:buFont typeface="Wingdings" panose="05000000000000000000" pitchFamily="2" charset="2"/>
              <a:buChar char="v"/>
              <a:tabLst>
                <a:tab pos="3590925" algn="l"/>
                <a:tab pos="6010275" algn="l"/>
              </a:tabLst>
            </a:pPr>
            <a:r>
              <a:rPr lang="nl-NL" altLang="nl-NL" sz="1800" dirty="0"/>
              <a:t>Brian van Weijen	Inkoopadviseur</a:t>
            </a:r>
          </a:p>
          <a:p>
            <a:pPr lvl="1">
              <a:buFont typeface="Wingdings" panose="05000000000000000000" pitchFamily="2" charset="2"/>
              <a:buChar char="v"/>
              <a:tabLst>
                <a:tab pos="3590925" algn="l"/>
                <a:tab pos="6010275" algn="l"/>
              </a:tabLst>
            </a:pPr>
            <a:r>
              <a:rPr lang="nl-NL" altLang="nl-NL" sz="1800" dirty="0"/>
              <a:t>Iryna Bilous	Contractmanager</a:t>
            </a:r>
          </a:p>
          <a:p>
            <a:pPr lvl="1">
              <a:buFont typeface="Wingdings" panose="05000000000000000000" pitchFamily="2" charset="2"/>
              <a:buChar char="v"/>
              <a:tabLst>
                <a:tab pos="3590925" algn="l"/>
                <a:tab pos="6010275" algn="l"/>
              </a:tabLst>
            </a:pPr>
            <a:r>
              <a:rPr lang="nl-NL" altLang="nl-NL" sz="1800" dirty="0"/>
              <a:t>Fox Schmuckenschlager	Contractadviseur</a:t>
            </a:r>
          </a:p>
          <a:p>
            <a:pPr lvl="1" eaLnBrk="1" hangingPunct="1">
              <a:buFont typeface="Wingdings" panose="05000000000000000000" pitchFamily="2" charset="2"/>
              <a:buChar char="v"/>
              <a:tabLst>
                <a:tab pos="3590925" algn="l"/>
                <a:tab pos="6010275" algn="l"/>
              </a:tabLst>
            </a:pPr>
            <a:r>
              <a:rPr lang="nl-NL" altLang="nl-NL" sz="1800" dirty="0"/>
              <a:t>Ellen Claessens	Technisch manager</a:t>
            </a:r>
          </a:p>
          <a:p>
            <a:pPr marL="629920" lvl="1" indent="-316230">
              <a:buFont typeface="Wingdings" panose="05000000000000000000" pitchFamily="2" charset="2"/>
              <a:buChar char="v"/>
              <a:tabLst>
                <a:tab pos="3590925" algn="l"/>
                <a:tab pos="6010275" algn="l"/>
              </a:tabLst>
            </a:pPr>
            <a:r>
              <a:rPr lang="nl-NL" altLang="nl-NL" sz="1800" dirty="0"/>
              <a:t>Claudia </a:t>
            </a:r>
            <a:r>
              <a:rPr lang="nl-NL" altLang="nl-NL" sz="1800" dirty="0" err="1"/>
              <a:t>Rodrigues</a:t>
            </a:r>
            <a:r>
              <a:rPr lang="nl-NL" altLang="nl-NL" sz="1800" dirty="0"/>
              <a:t>           Natuur adviseur</a:t>
            </a:r>
            <a:endParaRPr lang="nl-NL" altLang="nl-NL" sz="1800" dirty="0">
              <a:ea typeface="Verdana"/>
              <a:cs typeface="Verdana"/>
            </a:endParaRPr>
          </a:p>
          <a:p>
            <a:pPr lvl="1" eaLnBrk="1" hangingPunct="1">
              <a:buFont typeface="Wingdings" panose="05000000000000000000" pitchFamily="2" charset="2"/>
              <a:buChar char="v"/>
              <a:tabLst>
                <a:tab pos="3590925" algn="l"/>
                <a:tab pos="6010275" algn="l"/>
              </a:tabLst>
            </a:pPr>
            <a:r>
              <a:rPr lang="nl-NL" altLang="nl-NL" sz="1800" dirty="0"/>
              <a:t>Tim van der Toorn	Adviseur omgeving</a:t>
            </a:r>
          </a:p>
          <a:p>
            <a:pPr lvl="1" eaLnBrk="1" hangingPunct="1">
              <a:buFont typeface="Wingdings" panose="05000000000000000000" pitchFamily="2" charset="2"/>
              <a:buChar char="v"/>
              <a:tabLst>
                <a:tab pos="3590925" algn="l"/>
                <a:tab pos="6010275" algn="l"/>
              </a:tabLst>
            </a:pPr>
            <a:r>
              <a:rPr lang="nl-NL" altLang="nl-NL" sz="1800" dirty="0"/>
              <a:t>Alisha Combee	Adviseur duurzaamheid</a:t>
            </a:r>
          </a:p>
          <a:p>
            <a:endParaRPr lang="nl-NL" dirty="0"/>
          </a:p>
        </p:txBody>
      </p:sp>
      <p:sp>
        <p:nvSpPr>
          <p:cNvPr id="2" name="Titel 1">
            <a:extLst>
              <a:ext uri="{FF2B5EF4-FFF2-40B4-BE49-F238E27FC236}">
                <a16:creationId xmlns:a16="http://schemas.microsoft.com/office/drawing/2014/main" id="{352CFBA4-D316-C6DD-1120-07D62AB2F752}"/>
              </a:ext>
            </a:extLst>
          </p:cNvPr>
          <p:cNvSpPr>
            <a:spLocks noGrp="1"/>
          </p:cNvSpPr>
          <p:nvPr>
            <p:ph type="title"/>
          </p:nvPr>
        </p:nvSpPr>
        <p:spPr/>
        <p:txBody>
          <a:bodyPr>
            <a:normAutofit/>
          </a:bodyPr>
          <a:lstStyle/>
          <a:p>
            <a:r>
              <a:rPr lang="nl-NL" sz="3200" b="1" dirty="0"/>
              <a:t>Voorstelronde</a:t>
            </a:r>
            <a:r>
              <a:rPr lang="nl-NL" dirty="0"/>
              <a:t>		</a:t>
            </a:r>
          </a:p>
        </p:txBody>
      </p:sp>
      <p:sp>
        <p:nvSpPr>
          <p:cNvPr id="9" name="Tijdelijke aanduiding voor tekst 8">
            <a:extLst>
              <a:ext uri="{FF2B5EF4-FFF2-40B4-BE49-F238E27FC236}">
                <a16:creationId xmlns:a16="http://schemas.microsoft.com/office/drawing/2014/main" id="{3FC199DA-1887-B186-8628-05D10770473A}"/>
              </a:ext>
            </a:extLst>
          </p:cNvPr>
          <p:cNvSpPr>
            <a:spLocks noGrp="1"/>
          </p:cNvSpPr>
          <p:nvPr>
            <p:ph type="body" sz="quarter" idx="26"/>
          </p:nvPr>
        </p:nvSpPr>
        <p:spPr/>
        <p:txBody>
          <a:bodyPr/>
          <a:lstStyle/>
          <a:p>
            <a:endParaRPr lang="nl-NL"/>
          </a:p>
        </p:txBody>
      </p:sp>
      <p:sp>
        <p:nvSpPr>
          <p:cNvPr id="10" name="Tijdelijke aanduiding voor dianummer 9">
            <a:extLst>
              <a:ext uri="{FF2B5EF4-FFF2-40B4-BE49-F238E27FC236}">
                <a16:creationId xmlns:a16="http://schemas.microsoft.com/office/drawing/2014/main" id="{1EEE51B8-8A85-4F46-9CF6-849A7147E275}"/>
              </a:ext>
            </a:extLst>
          </p:cNvPr>
          <p:cNvSpPr>
            <a:spLocks noGrp="1"/>
          </p:cNvSpPr>
          <p:nvPr>
            <p:ph type="sldNum" sz="quarter" idx="14"/>
          </p:nvPr>
        </p:nvSpPr>
        <p:spPr/>
        <p:txBody>
          <a:bodyPr/>
          <a:lstStyle/>
          <a:p>
            <a:fld id="{6C93B359-CF0D-4389-949E-16A33FCBB3EC}" type="slidenum">
              <a:rPr lang="nl-NL" smtClean="0"/>
              <a:t>4</a:t>
            </a:fld>
            <a:endParaRPr lang="nl-NL" dirty="0"/>
          </a:p>
        </p:txBody>
      </p:sp>
      <p:pic>
        <p:nvPicPr>
          <p:cNvPr id="4" name="Afbeelding 3" descr="Afbeelding met clipart, tekening, tekenfilm, kunst&#10;&#10;Door AI gegenereerde inhoud is mogelijk onjuist.">
            <a:extLst>
              <a:ext uri="{FF2B5EF4-FFF2-40B4-BE49-F238E27FC236}">
                <a16:creationId xmlns:a16="http://schemas.microsoft.com/office/drawing/2014/main" id="{CDE32DA0-02B6-8549-A60B-BD68BB9A0A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9940" y="1446970"/>
            <a:ext cx="3964060" cy="3964060"/>
          </a:xfrm>
          <a:prstGeom prst="rect">
            <a:avLst/>
          </a:prstGeom>
        </p:spPr>
      </p:pic>
    </p:spTree>
    <p:extLst>
      <p:ext uri="{BB962C8B-B14F-4D97-AF65-F5344CB8AC3E}">
        <p14:creationId xmlns:p14="http://schemas.microsoft.com/office/powerpoint/2010/main" val="1590186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28D10-0877-A70E-AD97-008EAC6C604E}"/>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C21B67DD-A828-5385-BBF1-15A22B501FA6}"/>
              </a:ext>
            </a:extLst>
          </p:cNvPr>
          <p:cNvSpPr>
            <a:spLocks noGrp="1"/>
          </p:cNvSpPr>
          <p:nvPr>
            <p:ph sz="quarter" idx="13"/>
          </p:nvPr>
        </p:nvSpPr>
        <p:spPr>
          <a:xfrm>
            <a:off x="630000" y="2130641"/>
            <a:ext cx="10922400" cy="4184219"/>
          </a:xfrm>
        </p:spPr>
        <p:txBody>
          <a:bodyPr vert="horz" lIns="0" tIns="0" rIns="0" bIns="0" rtlCol="0" anchor="t">
            <a:normAutofit fontScale="92500" lnSpcReduction="10000"/>
          </a:bodyPr>
          <a:lstStyle/>
          <a:p>
            <a:pPr>
              <a:buFont typeface="Wingdings" panose="05000000000000000000" pitchFamily="2" charset="2"/>
              <a:buChar char="Ø"/>
              <a:defRPr/>
            </a:pPr>
            <a:r>
              <a:rPr lang="nl-NL" sz="2000" dirty="0"/>
              <a:t>Transparante communicatie</a:t>
            </a:r>
          </a:p>
          <a:p>
            <a:pPr>
              <a:buFont typeface="Wingdings" panose="05000000000000000000" pitchFamily="2" charset="2"/>
              <a:buChar char="Ø"/>
              <a:defRPr/>
            </a:pPr>
            <a:r>
              <a:rPr lang="nl-NL" sz="2000" dirty="0"/>
              <a:t>Aandachtspunten, stand van zaken, openstaande punten</a:t>
            </a:r>
          </a:p>
          <a:p>
            <a:pPr>
              <a:buFont typeface="Wingdings" panose="05000000000000000000" pitchFamily="2" charset="2"/>
              <a:buChar char="Ø"/>
              <a:defRPr/>
            </a:pPr>
            <a:r>
              <a:rPr lang="nl-NL" sz="2000" dirty="0"/>
              <a:t>Goede en geldige inschrijvingen</a:t>
            </a:r>
          </a:p>
          <a:p>
            <a:pPr marL="0" indent="0">
              <a:buNone/>
              <a:defRPr/>
            </a:pPr>
            <a:endParaRPr lang="nl-NL" sz="2000" dirty="0"/>
          </a:p>
          <a:p>
            <a:pPr marL="0" indent="0">
              <a:buFont typeface="Arial" panose="020B0604020202020204" pitchFamily="34" charset="0"/>
              <a:buNone/>
              <a:defRPr/>
            </a:pPr>
            <a:r>
              <a:rPr lang="nl-NL" sz="2000" b="1" dirty="0"/>
              <a:t>Huishoudelijke mededelingen</a:t>
            </a:r>
          </a:p>
          <a:p>
            <a:pPr>
              <a:defRPr/>
            </a:pPr>
            <a:r>
              <a:rPr lang="nl-NL" sz="2000" dirty="0"/>
              <a:t>Vragen over de getoonde informatie</a:t>
            </a:r>
          </a:p>
          <a:p>
            <a:pPr>
              <a:defRPr/>
            </a:pPr>
            <a:r>
              <a:rPr lang="nl-NL" sz="2000" dirty="0"/>
              <a:t>Mondelinge vragen worden niet genotuleerd</a:t>
            </a:r>
          </a:p>
          <a:p>
            <a:pPr marL="316230" indent="-316230">
              <a:defRPr/>
            </a:pPr>
            <a:r>
              <a:rPr lang="nl-NL" sz="2000" dirty="0"/>
              <a:t>Inhoudelijke/technische vragen stellen via de vragen en antwoorden module van </a:t>
            </a:r>
            <a:r>
              <a:rPr lang="nl-NL" sz="2000" dirty="0">
                <a:ea typeface="Verdana"/>
              </a:rPr>
              <a:t>Grip</a:t>
            </a:r>
            <a:endParaRPr lang="nl-NL" sz="2000" strike="sngStrike" dirty="0">
              <a:ea typeface="Verdana"/>
            </a:endParaRPr>
          </a:p>
          <a:p>
            <a:pPr>
              <a:defRPr/>
            </a:pPr>
            <a:r>
              <a:rPr lang="nl-NL" sz="2000" dirty="0"/>
              <a:t>Alleen aan de gepubliceerde antwoorden en de Nota van Inlichtingen op </a:t>
            </a:r>
            <a:r>
              <a:rPr lang="nl-NL" sz="2000" dirty="0" err="1"/>
              <a:t>TenderNed</a:t>
            </a:r>
            <a:r>
              <a:rPr lang="nl-NL" sz="2000" dirty="0"/>
              <a:t> kunnen rechten aan worden ontleend</a:t>
            </a:r>
          </a:p>
          <a:p>
            <a:pPr>
              <a:defRPr/>
            </a:pPr>
            <a:r>
              <a:rPr lang="nl-NL" sz="2000" dirty="0"/>
              <a:t>De presentatie zal op </a:t>
            </a:r>
            <a:r>
              <a:rPr lang="nl-NL" sz="2000" dirty="0" err="1"/>
              <a:t>TenderNed</a:t>
            </a:r>
            <a:r>
              <a:rPr lang="nl-NL" sz="2000" dirty="0"/>
              <a:t> worden gepubliceerd</a:t>
            </a:r>
          </a:p>
          <a:p>
            <a:endParaRPr lang="nl-NL" dirty="0"/>
          </a:p>
        </p:txBody>
      </p:sp>
      <p:sp>
        <p:nvSpPr>
          <p:cNvPr id="2" name="Titel 1">
            <a:extLst>
              <a:ext uri="{FF2B5EF4-FFF2-40B4-BE49-F238E27FC236}">
                <a16:creationId xmlns:a16="http://schemas.microsoft.com/office/drawing/2014/main" id="{2717BB6A-1E92-1A5B-7CBE-D7DC1EFBE261}"/>
              </a:ext>
            </a:extLst>
          </p:cNvPr>
          <p:cNvSpPr>
            <a:spLocks noGrp="1"/>
          </p:cNvSpPr>
          <p:nvPr>
            <p:ph type="title"/>
          </p:nvPr>
        </p:nvSpPr>
        <p:spPr/>
        <p:txBody>
          <a:bodyPr>
            <a:normAutofit/>
          </a:bodyPr>
          <a:lstStyle/>
          <a:p>
            <a:r>
              <a:rPr lang="nl-NL" sz="3200" b="1" dirty="0"/>
              <a:t>Doel inlichtingenbijeenkomst</a:t>
            </a:r>
            <a:r>
              <a:rPr lang="nl-NL" sz="3200" dirty="0"/>
              <a:t>	</a:t>
            </a:r>
            <a:r>
              <a:rPr lang="nl-NL" dirty="0"/>
              <a:t>	</a:t>
            </a:r>
          </a:p>
        </p:txBody>
      </p:sp>
      <p:sp>
        <p:nvSpPr>
          <p:cNvPr id="9" name="Tijdelijke aanduiding voor tekst 8">
            <a:extLst>
              <a:ext uri="{FF2B5EF4-FFF2-40B4-BE49-F238E27FC236}">
                <a16:creationId xmlns:a16="http://schemas.microsoft.com/office/drawing/2014/main" id="{D45BDB5C-E61C-9441-5F05-E38E30DE71BA}"/>
              </a:ext>
            </a:extLst>
          </p:cNvPr>
          <p:cNvSpPr>
            <a:spLocks noGrp="1"/>
          </p:cNvSpPr>
          <p:nvPr>
            <p:ph type="body" sz="quarter" idx="26"/>
          </p:nvPr>
        </p:nvSpPr>
        <p:spPr/>
        <p:txBody>
          <a:bodyPr/>
          <a:lstStyle/>
          <a:p>
            <a:endParaRPr lang="nl-NL"/>
          </a:p>
        </p:txBody>
      </p:sp>
      <p:sp>
        <p:nvSpPr>
          <p:cNvPr id="10" name="Tijdelijke aanduiding voor dianummer 9">
            <a:extLst>
              <a:ext uri="{FF2B5EF4-FFF2-40B4-BE49-F238E27FC236}">
                <a16:creationId xmlns:a16="http://schemas.microsoft.com/office/drawing/2014/main" id="{63BCB52D-54EC-DB2D-4557-EB562BA8417C}"/>
              </a:ext>
            </a:extLst>
          </p:cNvPr>
          <p:cNvSpPr>
            <a:spLocks noGrp="1"/>
          </p:cNvSpPr>
          <p:nvPr>
            <p:ph type="sldNum" sz="quarter" idx="14"/>
          </p:nvPr>
        </p:nvSpPr>
        <p:spPr/>
        <p:txBody>
          <a:bodyPr/>
          <a:lstStyle/>
          <a:p>
            <a:fld id="{6C93B359-CF0D-4389-949E-16A33FCBB3EC}" type="slidenum">
              <a:rPr lang="nl-NL" smtClean="0"/>
              <a:t>5</a:t>
            </a:fld>
            <a:endParaRPr lang="nl-NL" dirty="0"/>
          </a:p>
        </p:txBody>
      </p:sp>
    </p:spTree>
    <p:extLst>
      <p:ext uri="{BB962C8B-B14F-4D97-AF65-F5344CB8AC3E}">
        <p14:creationId xmlns:p14="http://schemas.microsoft.com/office/powerpoint/2010/main" val="3829383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3CBDF-C4F1-9168-0667-77C4EC662A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D30D7BA-F004-E9A6-B799-198F283DC651}"/>
              </a:ext>
            </a:extLst>
          </p:cNvPr>
          <p:cNvSpPr>
            <a:spLocks noGrp="1"/>
          </p:cNvSpPr>
          <p:nvPr>
            <p:ph type="title"/>
          </p:nvPr>
        </p:nvSpPr>
        <p:spPr>
          <a:xfrm>
            <a:off x="502074" y="1043589"/>
            <a:ext cx="10933200" cy="1069200"/>
          </a:xfrm>
        </p:spPr>
        <p:txBody>
          <a:bodyPr>
            <a:normAutofit/>
          </a:bodyPr>
          <a:lstStyle/>
          <a:p>
            <a:r>
              <a:rPr lang="nl-NL" b="1" dirty="0"/>
              <a:t>Dialoogmodule</a:t>
            </a:r>
            <a:r>
              <a:rPr lang="nl-NL" sz="3200" b="1" dirty="0"/>
              <a:t> GRIP</a:t>
            </a:r>
            <a:r>
              <a:rPr lang="nl-NL" dirty="0"/>
              <a:t>	</a:t>
            </a:r>
          </a:p>
        </p:txBody>
      </p:sp>
      <p:sp>
        <p:nvSpPr>
          <p:cNvPr id="9" name="Tijdelijke aanduiding voor tekst 8">
            <a:extLst>
              <a:ext uri="{FF2B5EF4-FFF2-40B4-BE49-F238E27FC236}">
                <a16:creationId xmlns:a16="http://schemas.microsoft.com/office/drawing/2014/main" id="{8168CCFD-61E2-25C6-C8C0-28A0D48F2F18}"/>
              </a:ext>
            </a:extLst>
          </p:cNvPr>
          <p:cNvSpPr>
            <a:spLocks noGrp="1"/>
          </p:cNvSpPr>
          <p:nvPr>
            <p:ph type="body" sz="quarter" idx="26"/>
          </p:nvPr>
        </p:nvSpPr>
        <p:spPr/>
        <p:txBody>
          <a:bodyPr/>
          <a:lstStyle/>
          <a:p>
            <a:endParaRPr lang="nl-NL"/>
          </a:p>
        </p:txBody>
      </p:sp>
      <p:sp>
        <p:nvSpPr>
          <p:cNvPr id="10" name="Tijdelijke aanduiding voor dianummer 9">
            <a:extLst>
              <a:ext uri="{FF2B5EF4-FFF2-40B4-BE49-F238E27FC236}">
                <a16:creationId xmlns:a16="http://schemas.microsoft.com/office/drawing/2014/main" id="{A1BD9245-0EAB-12BD-763B-1B8ADB7C5873}"/>
              </a:ext>
            </a:extLst>
          </p:cNvPr>
          <p:cNvSpPr>
            <a:spLocks noGrp="1"/>
          </p:cNvSpPr>
          <p:nvPr>
            <p:ph type="sldNum" sz="quarter" idx="14"/>
          </p:nvPr>
        </p:nvSpPr>
        <p:spPr/>
        <p:txBody>
          <a:bodyPr/>
          <a:lstStyle/>
          <a:p>
            <a:fld id="{6C93B359-CF0D-4389-949E-16A33FCBB3EC}" type="slidenum">
              <a:rPr lang="nl-NL" smtClean="0"/>
              <a:t>6</a:t>
            </a:fld>
            <a:endParaRPr lang="nl-NL" dirty="0"/>
          </a:p>
        </p:txBody>
      </p:sp>
      <p:pic>
        <p:nvPicPr>
          <p:cNvPr id="4" name="Afbeelding 3" descr="Afbeelding met tekst, schoolbord, handschrift, lei&#10;&#10;Door AI gegenereerde inhoud is mogelijk onjuist.">
            <a:extLst>
              <a:ext uri="{FF2B5EF4-FFF2-40B4-BE49-F238E27FC236}">
                <a16:creationId xmlns:a16="http://schemas.microsoft.com/office/drawing/2014/main" id="{CFA7B33C-8AD3-0F43-4A18-4BFA5FB3D124}"/>
              </a:ext>
            </a:extLst>
          </p:cNvPr>
          <p:cNvPicPr>
            <a:picLocks noChangeAspect="1"/>
          </p:cNvPicPr>
          <p:nvPr/>
        </p:nvPicPr>
        <p:blipFill>
          <a:blip r:embed="rId2">
            <a:extLst>
              <a:ext uri="{28A0092B-C50C-407E-A947-70E740481C1C}">
                <a14:useLocalDpi xmlns:a14="http://schemas.microsoft.com/office/drawing/2010/main" val="0"/>
              </a:ext>
            </a:extLst>
          </a:blip>
          <a:srcRect l="4624" b="4206"/>
          <a:stretch>
            <a:fillRect/>
          </a:stretch>
        </p:blipFill>
        <p:spPr>
          <a:xfrm>
            <a:off x="6096000" y="1009376"/>
            <a:ext cx="4001179" cy="2257793"/>
          </a:xfrm>
          <a:prstGeom prst="rect">
            <a:avLst/>
          </a:prstGeom>
        </p:spPr>
      </p:pic>
      <p:pic>
        <p:nvPicPr>
          <p:cNvPr id="3" name="Afbeelding 2" descr="Afbeelding met tekst, schermopname, Lettertype, nummer&#10;&#10;Door AI gegenereerde inhoud is mogelijk onjuist.">
            <a:extLst>
              <a:ext uri="{FF2B5EF4-FFF2-40B4-BE49-F238E27FC236}">
                <a16:creationId xmlns:a16="http://schemas.microsoft.com/office/drawing/2014/main" id="{FCDD5E34-328E-3DB1-F767-54E9E1BD0F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874" y="3590831"/>
            <a:ext cx="9524261" cy="2823933"/>
          </a:xfrm>
          <a:prstGeom prst="rect">
            <a:avLst/>
          </a:prstGeom>
        </p:spPr>
      </p:pic>
    </p:spTree>
    <p:extLst>
      <p:ext uri="{BB962C8B-B14F-4D97-AF65-F5344CB8AC3E}">
        <p14:creationId xmlns:p14="http://schemas.microsoft.com/office/powerpoint/2010/main" val="1649931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18891-9909-56C2-B7E3-5396A722BC48}"/>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9DD3A255-BF94-C14B-D448-F904BE84BD9F}"/>
              </a:ext>
            </a:extLst>
          </p:cNvPr>
          <p:cNvSpPr>
            <a:spLocks noGrp="1"/>
          </p:cNvSpPr>
          <p:nvPr>
            <p:ph sz="quarter" idx="13"/>
          </p:nvPr>
        </p:nvSpPr>
        <p:spPr>
          <a:xfrm>
            <a:off x="502074" y="1893450"/>
            <a:ext cx="10922400" cy="4628310"/>
          </a:xfrm>
        </p:spPr>
        <p:txBody>
          <a:bodyPr vert="horz" lIns="0" tIns="0" rIns="0" bIns="0" rtlCol="0" anchor="t">
            <a:normAutofit/>
          </a:bodyPr>
          <a:lstStyle/>
          <a:p>
            <a:pPr marL="0" indent="0" eaLnBrk="1" hangingPunct="1">
              <a:buFont typeface="Arial" charset="0"/>
              <a:buNone/>
              <a:defRPr/>
            </a:pPr>
            <a:r>
              <a:rPr lang="nl-NL" altLang="nl-NL" b="1" dirty="0"/>
              <a:t>Algemene inlichtingen</a:t>
            </a:r>
            <a:endParaRPr lang="nl-NL" altLang="nl-NL" dirty="0"/>
          </a:p>
          <a:p>
            <a:pPr eaLnBrk="1" hangingPunct="1">
              <a:defRPr/>
            </a:pPr>
            <a:r>
              <a:rPr lang="nl-NL" altLang="nl-NL" dirty="0"/>
              <a:t>Loopt uitsluitend via GRIP (vervangt </a:t>
            </a:r>
            <a:r>
              <a:rPr lang="nl-NL" altLang="nl-NL" dirty="0" err="1"/>
              <a:t>TenderNed</a:t>
            </a:r>
            <a:r>
              <a:rPr lang="nl-NL" altLang="nl-NL" dirty="0"/>
              <a:t>)</a:t>
            </a:r>
          </a:p>
          <a:p>
            <a:pPr eaLnBrk="1" hangingPunct="1">
              <a:defRPr/>
            </a:pPr>
            <a:r>
              <a:rPr lang="nl-NL" altLang="nl-NL" dirty="0"/>
              <a:t>Aanmelden via berichten </a:t>
            </a:r>
            <a:r>
              <a:rPr lang="nl-NL" altLang="nl-NL" dirty="0" err="1"/>
              <a:t>TenderNed</a:t>
            </a:r>
            <a:endParaRPr lang="nl-NL" altLang="nl-NL" dirty="0"/>
          </a:p>
          <a:p>
            <a:pPr marL="316230" indent="-316230" eaLnBrk="1" hangingPunct="1">
              <a:defRPr/>
            </a:pPr>
            <a:r>
              <a:rPr lang="nl-NL" altLang="nl-NL" dirty="0"/>
              <a:t>Meerdere accounts per bedrijf </a:t>
            </a:r>
            <a:r>
              <a:rPr lang="nl-NL" altLang="nl-NL" dirty="0">
                <a:ea typeface="Verdana"/>
              </a:rPr>
              <a:t>mogelijk</a:t>
            </a:r>
          </a:p>
          <a:p>
            <a:pPr eaLnBrk="1" hangingPunct="1">
              <a:defRPr/>
            </a:pPr>
            <a:r>
              <a:rPr lang="nl-NL" altLang="nl-NL" dirty="0"/>
              <a:t>2 rollen vanuit 4-ogen principe: vraagsteller en verzender</a:t>
            </a:r>
          </a:p>
          <a:p>
            <a:pPr eaLnBrk="1" hangingPunct="1">
              <a:defRPr/>
            </a:pPr>
            <a:r>
              <a:rPr lang="nl-NL" altLang="nl-NL" dirty="0"/>
              <a:t>Handleiding volgt na aanmelding</a:t>
            </a:r>
          </a:p>
          <a:p>
            <a:pPr eaLnBrk="1" hangingPunct="1">
              <a:defRPr/>
            </a:pPr>
            <a:r>
              <a:rPr lang="nl-NL" altLang="nl-NL" dirty="0"/>
              <a:t>Vraag koppelen aan document/eis VSE/VSP</a:t>
            </a:r>
          </a:p>
          <a:p>
            <a:pPr marL="316230" indent="-316230">
              <a:defRPr/>
            </a:pPr>
            <a:r>
              <a:rPr lang="nl-NL" altLang="nl-NL" dirty="0"/>
              <a:t>Mededelingen aanbesteder</a:t>
            </a:r>
            <a:endParaRPr lang="nl-NL" altLang="nl-NL" dirty="0">
              <a:ea typeface="Verdana"/>
            </a:endParaRPr>
          </a:p>
          <a:p>
            <a:pPr marL="316230" indent="-316230">
              <a:defRPr/>
            </a:pPr>
            <a:r>
              <a:rPr lang="nl-NL" altLang="nl-NL" dirty="0"/>
              <a:t>Mutaties VSE/VSP </a:t>
            </a:r>
            <a:endParaRPr lang="nl-NL" altLang="nl-NL" dirty="0">
              <a:ea typeface="Verdana"/>
            </a:endParaRPr>
          </a:p>
          <a:p>
            <a:pPr marL="316230" indent="-316230" eaLnBrk="1" hangingPunct="1">
              <a:defRPr/>
            </a:pPr>
            <a:endParaRPr lang="nl-NL" altLang="nl-NL" dirty="0">
              <a:ea typeface="Verdana"/>
            </a:endParaRPr>
          </a:p>
          <a:p>
            <a:pPr marL="0" indent="0">
              <a:buNone/>
              <a:defRPr/>
            </a:pPr>
            <a:endParaRPr lang="nl-NL" altLang="nl-NL" dirty="0">
              <a:ea typeface="Verdana"/>
            </a:endParaRPr>
          </a:p>
        </p:txBody>
      </p:sp>
      <p:sp>
        <p:nvSpPr>
          <p:cNvPr id="2" name="Titel 1">
            <a:extLst>
              <a:ext uri="{FF2B5EF4-FFF2-40B4-BE49-F238E27FC236}">
                <a16:creationId xmlns:a16="http://schemas.microsoft.com/office/drawing/2014/main" id="{89342004-F6EF-EFF3-4F6A-842B3EA04FD1}"/>
              </a:ext>
            </a:extLst>
          </p:cNvPr>
          <p:cNvSpPr>
            <a:spLocks noGrp="1"/>
          </p:cNvSpPr>
          <p:nvPr>
            <p:ph type="title"/>
          </p:nvPr>
        </p:nvSpPr>
        <p:spPr>
          <a:xfrm>
            <a:off x="502074" y="824250"/>
            <a:ext cx="10933200" cy="1069200"/>
          </a:xfrm>
        </p:spPr>
        <p:txBody>
          <a:bodyPr>
            <a:normAutofit/>
          </a:bodyPr>
          <a:lstStyle/>
          <a:p>
            <a:r>
              <a:rPr lang="nl-NL" b="1" dirty="0"/>
              <a:t>Dialoogmodule</a:t>
            </a:r>
            <a:r>
              <a:rPr lang="nl-NL" sz="3200" b="1" dirty="0"/>
              <a:t> GRIP</a:t>
            </a:r>
            <a:r>
              <a:rPr lang="nl-NL" dirty="0"/>
              <a:t>	</a:t>
            </a:r>
          </a:p>
        </p:txBody>
      </p:sp>
      <p:sp>
        <p:nvSpPr>
          <p:cNvPr id="9" name="Tijdelijke aanduiding voor tekst 8">
            <a:extLst>
              <a:ext uri="{FF2B5EF4-FFF2-40B4-BE49-F238E27FC236}">
                <a16:creationId xmlns:a16="http://schemas.microsoft.com/office/drawing/2014/main" id="{C0B14306-D99D-53F9-E3E5-C91C88F03311}"/>
              </a:ext>
            </a:extLst>
          </p:cNvPr>
          <p:cNvSpPr>
            <a:spLocks noGrp="1"/>
          </p:cNvSpPr>
          <p:nvPr>
            <p:ph type="body" sz="quarter" idx="26"/>
          </p:nvPr>
        </p:nvSpPr>
        <p:spPr/>
        <p:txBody>
          <a:bodyPr/>
          <a:lstStyle/>
          <a:p>
            <a:endParaRPr lang="nl-NL"/>
          </a:p>
        </p:txBody>
      </p:sp>
      <p:sp>
        <p:nvSpPr>
          <p:cNvPr id="10" name="Tijdelijke aanduiding voor dianummer 9">
            <a:extLst>
              <a:ext uri="{FF2B5EF4-FFF2-40B4-BE49-F238E27FC236}">
                <a16:creationId xmlns:a16="http://schemas.microsoft.com/office/drawing/2014/main" id="{F69B2668-58BF-1F30-1232-03AFC43A213B}"/>
              </a:ext>
            </a:extLst>
          </p:cNvPr>
          <p:cNvSpPr>
            <a:spLocks noGrp="1"/>
          </p:cNvSpPr>
          <p:nvPr>
            <p:ph type="sldNum" sz="quarter" idx="14"/>
          </p:nvPr>
        </p:nvSpPr>
        <p:spPr/>
        <p:txBody>
          <a:bodyPr/>
          <a:lstStyle/>
          <a:p>
            <a:fld id="{6C93B359-CF0D-4389-949E-16A33FCBB3EC}" type="slidenum">
              <a:rPr lang="nl-NL" smtClean="0"/>
              <a:t>7</a:t>
            </a:fld>
            <a:endParaRPr lang="nl-NL" dirty="0"/>
          </a:p>
        </p:txBody>
      </p:sp>
    </p:spTree>
    <p:extLst>
      <p:ext uri="{BB962C8B-B14F-4D97-AF65-F5344CB8AC3E}">
        <p14:creationId xmlns:p14="http://schemas.microsoft.com/office/powerpoint/2010/main" val="481516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17BBA-FE08-CBCC-F2D4-CAEAB041EEA7}"/>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A209D1-3480-1B4B-FBDA-F5E06BC03C19}"/>
              </a:ext>
            </a:extLst>
          </p:cNvPr>
          <p:cNvSpPr>
            <a:spLocks noGrp="1"/>
          </p:cNvSpPr>
          <p:nvPr>
            <p:ph sz="quarter" idx="13"/>
          </p:nvPr>
        </p:nvSpPr>
        <p:spPr>
          <a:xfrm>
            <a:off x="619200" y="2229690"/>
            <a:ext cx="10922400" cy="4628310"/>
          </a:xfrm>
        </p:spPr>
        <p:txBody>
          <a:bodyPr>
            <a:normAutofit/>
          </a:bodyPr>
          <a:lstStyle/>
          <a:p>
            <a:pPr marL="0" indent="0">
              <a:buNone/>
              <a:defRPr/>
            </a:pPr>
            <a:r>
              <a:rPr lang="nl-NL" altLang="nl-NL" b="1" dirty="0"/>
              <a:t>Nadere inlichtingen</a:t>
            </a:r>
          </a:p>
          <a:p>
            <a:pPr>
              <a:defRPr/>
            </a:pPr>
            <a:r>
              <a:rPr lang="nl-NL" altLang="nl-NL" dirty="0"/>
              <a:t>Periodes staan in 4.2.2 aanbestedingsleidraad</a:t>
            </a:r>
          </a:p>
          <a:p>
            <a:pPr>
              <a:defRPr/>
            </a:pPr>
            <a:r>
              <a:rPr lang="nl-NL" altLang="nl-NL" dirty="0"/>
              <a:t>In GRIP “Vertrouwelijke” selecteren bij “Aard” van de vraag</a:t>
            </a:r>
          </a:p>
          <a:p>
            <a:pPr>
              <a:defRPr/>
            </a:pPr>
            <a:r>
              <a:rPr lang="nl-NL" altLang="nl-NL" dirty="0"/>
              <a:t>Voorzien van motivering voor gerechtvaardigd economisch belang</a:t>
            </a:r>
          </a:p>
          <a:p>
            <a:pPr>
              <a:defRPr/>
            </a:pPr>
            <a:r>
              <a:rPr lang="nl-NL" altLang="nl-NL" dirty="0"/>
              <a:t>Verzoeken voor een bijeenkomst via berichten </a:t>
            </a:r>
            <a:r>
              <a:rPr lang="nl-NL" altLang="nl-NL" dirty="0" err="1"/>
              <a:t>TenderNed</a:t>
            </a:r>
            <a:endParaRPr lang="nl-NL" altLang="nl-NL" dirty="0"/>
          </a:p>
          <a:p>
            <a:pPr marL="0" indent="0" eaLnBrk="1" hangingPunct="1">
              <a:buNone/>
              <a:defRPr/>
            </a:pPr>
            <a:endParaRPr lang="nl-NL" altLang="nl-NL" dirty="0"/>
          </a:p>
        </p:txBody>
      </p:sp>
      <p:sp>
        <p:nvSpPr>
          <p:cNvPr id="2" name="Titel 1">
            <a:extLst>
              <a:ext uri="{FF2B5EF4-FFF2-40B4-BE49-F238E27FC236}">
                <a16:creationId xmlns:a16="http://schemas.microsoft.com/office/drawing/2014/main" id="{5FB19A65-7773-3DE6-F0FF-AF3C25502016}"/>
              </a:ext>
            </a:extLst>
          </p:cNvPr>
          <p:cNvSpPr>
            <a:spLocks noGrp="1"/>
          </p:cNvSpPr>
          <p:nvPr>
            <p:ph type="title"/>
          </p:nvPr>
        </p:nvSpPr>
        <p:spPr>
          <a:xfrm>
            <a:off x="608400" y="1014662"/>
            <a:ext cx="10933200" cy="1069200"/>
          </a:xfrm>
        </p:spPr>
        <p:txBody>
          <a:bodyPr>
            <a:normAutofit/>
          </a:bodyPr>
          <a:lstStyle/>
          <a:p>
            <a:r>
              <a:rPr lang="nl-NL" b="1" dirty="0"/>
              <a:t>Dialoogmodule</a:t>
            </a:r>
            <a:r>
              <a:rPr lang="nl-NL" sz="3200" b="1" dirty="0"/>
              <a:t> GRIP</a:t>
            </a:r>
            <a:r>
              <a:rPr lang="nl-NL" dirty="0"/>
              <a:t>	</a:t>
            </a:r>
          </a:p>
        </p:txBody>
      </p:sp>
      <p:sp>
        <p:nvSpPr>
          <p:cNvPr id="9" name="Tijdelijke aanduiding voor tekst 8">
            <a:extLst>
              <a:ext uri="{FF2B5EF4-FFF2-40B4-BE49-F238E27FC236}">
                <a16:creationId xmlns:a16="http://schemas.microsoft.com/office/drawing/2014/main" id="{A5F73CFD-F5E5-01C1-9099-F2A27268244E}"/>
              </a:ext>
            </a:extLst>
          </p:cNvPr>
          <p:cNvSpPr>
            <a:spLocks noGrp="1"/>
          </p:cNvSpPr>
          <p:nvPr>
            <p:ph type="body" sz="quarter" idx="26"/>
          </p:nvPr>
        </p:nvSpPr>
        <p:spPr/>
        <p:txBody>
          <a:bodyPr/>
          <a:lstStyle/>
          <a:p>
            <a:endParaRPr lang="nl-NL"/>
          </a:p>
        </p:txBody>
      </p:sp>
      <p:sp>
        <p:nvSpPr>
          <p:cNvPr id="10" name="Tijdelijke aanduiding voor dianummer 9">
            <a:extLst>
              <a:ext uri="{FF2B5EF4-FFF2-40B4-BE49-F238E27FC236}">
                <a16:creationId xmlns:a16="http://schemas.microsoft.com/office/drawing/2014/main" id="{82058A9F-A5B6-79E2-28EA-D60AAF160760}"/>
              </a:ext>
            </a:extLst>
          </p:cNvPr>
          <p:cNvSpPr>
            <a:spLocks noGrp="1"/>
          </p:cNvSpPr>
          <p:nvPr>
            <p:ph type="sldNum" sz="quarter" idx="14"/>
          </p:nvPr>
        </p:nvSpPr>
        <p:spPr/>
        <p:txBody>
          <a:bodyPr/>
          <a:lstStyle/>
          <a:p>
            <a:fld id="{6C93B359-CF0D-4389-949E-16A33FCBB3EC}" type="slidenum">
              <a:rPr lang="nl-NL" smtClean="0"/>
              <a:t>8</a:t>
            </a:fld>
            <a:endParaRPr lang="nl-NL" dirty="0"/>
          </a:p>
        </p:txBody>
      </p:sp>
    </p:spTree>
    <p:extLst>
      <p:ext uri="{BB962C8B-B14F-4D97-AF65-F5344CB8AC3E}">
        <p14:creationId xmlns:p14="http://schemas.microsoft.com/office/powerpoint/2010/main" val="1556411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EB1FA-A969-B37D-A627-1A0B3B285284}"/>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568797EA-F930-1125-3BDD-E012D42B998E}"/>
              </a:ext>
            </a:extLst>
          </p:cNvPr>
          <p:cNvSpPr>
            <a:spLocks noGrp="1"/>
          </p:cNvSpPr>
          <p:nvPr>
            <p:ph sz="quarter" idx="13"/>
          </p:nvPr>
        </p:nvSpPr>
        <p:spPr/>
        <p:txBody>
          <a:bodyPr vert="horz" lIns="0" tIns="0" rIns="0" bIns="0" rtlCol="0" anchor="t">
            <a:normAutofit/>
          </a:bodyPr>
          <a:lstStyle/>
          <a:p>
            <a:pPr marL="0" indent="0">
              <a:buNone/>
              <a:defRPr/>
            </a:pPr>
            <a:r>
              <a:rPr lang="nl-NL" b="1" dirty="0"/>
              <a:t>Aandachtspunten</a:t>
            </a:r>
          </a:p>
          <a:p>
            <a:pPr marL="316230" indent="-316230">
              <a:lnSpc>
                <a:spcPct val="100000"/>
              </a:lnSpc>
            </a:pPr>
            <a:r>
              <a:rPr lang="nl-NL" dirty="0"/>
              <a:t>Doel</a:t>
            </a:r>
            <a:r>
              <a:rPr lang="nl-NL" dirty="0">
                <a:ea typeface="Verdana"/>
              </a:rPr>
              <a:t> van het project</a:t>
            </a:r>
            <a:endParaRPr lang="nl-NL" dirty="0"/>
          </a:p>
          <a:p>
            <a:pPr marL="316230" indent="-316230">
              <a:lnSpc>
                <a:spcPct val="100000"/>
              </a:lnSpc>
            </a:pPr>
            <a:r>
              <a:rPr lang="nl-NL" dirty="0">
                <a:ea typeface="Verdana"/>
              </a:rPr>
              <a:t>Hydrodynamisch onderzoek</a:t>
            </a:r>
            <a:endParaRPr lang="nl-NL" dirty="0">
              <a:ea typeface="Verdana"/>
              <a:cs typeface="Verdana"/>
            </a:endParaRPr>
          </a:p>
          <a:p>
            <a:pPr marL="316230" indent="-316230">
              <a:lnSpc>
                <a:spcPct val="100000"/>
              </a:lnSpc>
            </a:pPr>
            <a:r>
              <a:rPr lang="nl-NL" dirty="0">
                <a:ea typeface="Verdana"/>
              </a:rPr>
              <a:t>Wijze aanleg </a:t>
            </a:r>
            <a:r>
              <a:rPr lang="nl-NL" dirty="0" err="1">
                <a:ea typeface="Verdana"/>
              </a:rPr>
              <a:t>verondiepingen</a:t>
            </a:r>
            <a:endParaRPr lang="nl-NL" dirty="0" err="1"/>
          </a:p>
          <a:p>
            <a:pPr marL="316230" indent="-316230">
              <a:lnSpc>
                <a:spcPct val="100000"/>
              </a:lnSpc>
            </a:pPr>
            <a:r>
              <a:rPr lang="nl-NL" dirty="0"/>
              <a:t>Rioolbuizen (1000 m nog aan te leggen </a:t>
            </a:r>
            <a:r>
              <a:rPr lang="nl-NL" dirty="0" err="1"/>
              <a:t>Riodam</a:t>
            </a:r>
            <a:r>
              <a:rPr lang="nl-NL" dirty="0"/>
              <a:t> en gebruik structuurelementen)</a:t>
            </a:r>
            <a:endParaRPr lang="nl-NL" dirty="0">
              <a:ea typeface="Verdana"/>
            </a:endParaRPr>
          </a:p>
          <a:p>
            <a:pPr marL="316230" lvl="0" indent="-316230">
              <a:lnSpc>
                <a:spcPct val="100000"/>
              </a:lnSpc>
            </a:pPr>
            <a:r>
              <a:rPr lang="nl-NL" dirty="0"/>
              <a:t>Calamiteitenplan</a:t>
            </a:r>
            <a:endParaRPr lang="nl-NL" dirty="0">
              <a:ea typeface="Verdana"/>
            </a:endParaRPr>
          </a:p>
          <a:p>
            <a:pPr lvl="0">
              <a:lnSpc>
                <a:spcPct val="100000"/>
              </a:lnSpc>
            </a:pPr>
            <a:endParaRPr lang="nl-NL" dirty="0"/>
          </a:p>
          <a:p>
            <a:pPr>
              <a:lnSpc>
                <a:spcPct val="100000"/>
              </a:lnSpc>
            </a:pPr>
            <a:endParaRPr lang="en-US" sz="1050" dirty="0"/>
          </a:p>
        </p:txBody>
      </p:sp>
      <p:sp>
        <p:nvSpPr>
          <p:cNvPr id="2" name="Titel 1">
            <a:extLst>
              <a:ext uri="{FF2B5EF4-FFF2-40B4-BE49-F238E27FC236}">
                <a16:creationId xmlns:a16="http://schemas.microsoft.com/office/drawing/2014/main" id="{A29F0EF1-28E5-9E1A-63ED-65C3F6CBE9BA}"/>
              </a:ext>
            </a:extLst>
          </p:cNvPr>
          <p:cNvSpPr>
            <a:spLocks noGrp="1"/>
          </p:cNvSpPr>
          <p:nvPr>
            <p:ph type="title"/>
          </p:nvPr>
        </p:nvSpPr>
        <p:spPr/>
        <p:txBody>
          <a:bodyPr>
            <a:normAutofit/>
          </a:bodyPr>
          <a:lstStyle/>
          <a:p>
            <a:r>
              <a:rPr lang="nl-NL" b="1" dirty="0"/>
              <a:t>Techniek</a:t>
            </a:r>
            <a:r>
              <a:rPr lang="nl-NL" sz="3200" dirty="0">
                <a:highlight>
                  <a:srgbClr val="FFFF00"/>
                </a:highlight>
              </a:rPr>
              <a:t>	</a:t>
            </a:r>
            <a:r>
              <a:rPr lang="nl-NL" dirty="0"/>
              <a:t>	</a:t>
            </a:r>
          </a:p>
        </p:txBody>
      </p:sp>
      <p:sp>
        <p:nvSpPr>
          <p:cNvPr id="9" name="Tijdelijke aanduiding voor tekst 8">
            <a:extLst>
              <a:ext uri="{FF2B5EF4-FFF2-40B4-BE49-F238E27FC236}">
                <a16:creationId xmlns:a16="http://schemas.microsoft.com/office/drawing/2014/main" id="{E7DE5D21-6324-C88B-C419-426BFA3AD13D}"/>
              </a:ext>
            </a:extLst>
          </p:cNvPr>
          <p:cNvSpPr>
            <a:spLocks noGrp="1"/>
          </p:cNvSpPr>
          <p:nvPr>
            <p:ph type="body" sz="quarter" idx="26"/>
          </p:nvPr>
        </p:nvSpPr>
        <p:spPr/>
        <p:txBody>
          <a:bodyPr/>
          <a:lstStyle/>
          <a:p>
            <a:endParaRPr lang="nl-NL"/>
          </a:p>
        </p:txBody>
      </p:sp>
      <p:sp>
        <p:nvSpPr>
          <p:cNvPr id="10" name="Tijdelijke aanduiding voor dianummer 9">
            <a:extLst>
              <a:ext uri="{FF2B5EF4-FFF2-40B4-BE49-F238E27FC236}">
                <a16:creationId xmlns:a16="http://schemas.microsoft.com/office/drawing/2014/main" id="{C37D2FA8-1AAA-A0D4-17CA-D1B829508FE6}"/>
              </a:ext>
            </a:extLst>
          </p:cNvPr>
          <p:cNvSpPr>
            <a:spLocks noGrp="1"/>
          </p:cNvSpPr>
          <p:nvPr>
            <p:ph type="sldNum" sz="quarter" idx="14"/>
          </p:nvPr>
        </p:nvSpPr>
        <p:spPr/>
        <p:txBody>
          <a:bodyPr/>
          <a:lstStyle/>
          <a:p>
            <a:fld id="{6C93B359-CF0D-4389-949E-16A33FCBB3EC}" type="slidenum">
              <a:rPr lang="nl-NL" smtClean="0"/>
              <a:t>9</a:t>
            </a:fld>
            <a:endParaRPr lang="nl-NL" dirty="0"/>
          </a:p>
        </p:txBody>
      </p:sp>
    </p:spTree>
    <p:extLst>
      <p:ext uri="{BB962C8B-B14F-4D97-AF65-F5344CB8AC3E}">
        <p14:creationId xmlns:p14="http://schemas.microsoft.com/office/powerpoint/2010/main" val="2908605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6">
            <a:extLst>
              <a:ext uri="{FF2B5EF4-FFF2-40B4-BE49-F238E27FC236}">
                <a16:creationId xmlns:a16="http://schemas.microsoft.com/office/drawing/2014/main" id="{25C43DF0-2A0D-4841-A657-406488A2FB56}"/>
              </a:ext>
            </a:extLst>
          </p:cNvPr>
          <p:cNvPicPr>
            <a:picLocks noGrp="1" noChangeAspect="1"/>
          </p:cNvPicPr>
          <p:nvPr>
            <p:ph sz="quarter" idx="13"/>
          </p:nvPr>
        </p:nvPicPr>
        <p:blipFill rotWithShape="1">
          <a:blip r:embed="rId2"/>
          <a:srcRect t="21714" r="9109" b="571"/>
          <a:stretch/>
        </p:blipFill>
        <p:spPr>
          <a:xfrm>
            <a:off x="240384" y="2135141"/>
            <a:ext cx="7081121" cy="4180643"/>
          </a:xfrm>
          <a:prstGeom prst="rect">
            <a:avLst/>
          </a:prstGeom>
        </p:spPr>
      </p:pic>
      <p:sp>
        <p:nvSpPr>
          <p:cNvPr id="3" name="Tijdelijke aanduiding voor dianummer 2">
            <a:extLst>
              <a:ext uri="{FF2B5EF4-FFF2-40B4-BE49-F238E27FC236}">
                <a16:creationId xmlns:a16="http://schemas.microsoft.com/office/drawing/2014/main" id="{D839FC9A-31AC-45F7-87F2-587E6689BE65}"/>
              </a:ext>
            </a:extLst>
          </p:cNvPr>
          <p:cNvSpPr>
            <a:spLocks noGrp="1"/>
          </p:cNvSpPr>
          <p:nvPr>
            <p:ph type="sldNum" sz="quarter" idx="14"/>
          </p:nvPr>
        </p:nvSpPr>
        <p:spPr/>
        <p:txBody>
          <a:bodyPr/>
          <a:lstStyle/>
          <a:p>
            <a:fld id="{6C93B359-CF0D-4389-949E-16A33FCBB3EC}" type="slidenum">
              <a:rPr lang="nl-NL" smtClean="0"/>
              <a:t>10</a:t>
            </a:fld>
            <a:endParaRPr lang="nl-NL" dirty="0"/>
          </a:p>
        </p:txBody>
      </p:sp>
      <p:sp>
        <p:nvSpPr>
          <p:cNvPr id="4" name="Tijdelijke aanduiding voor tekst 3">
            <a:extLst>
              <a:ext uri="{FF2B5EF4-FFF2-40B4-BE49-F238E27FC236}">
                <a16:creationId xmlns:a16="http://schemas.microsoft.com/office/drawing/2014/main" id="{1146F79A-CC37-4233-B5DC-9C8B1A511B10}"/>
              </a:ext>
            </a:extLst>
          </p:cNvPr>
          <p:cNvSpPr>
            <a:spLocks noGrp="1"/>
          </p:cNvSpPr>
          <p:nvPr>
            <p:ph type="body" sz="quarter" idx="26"/>
          </p:nvPr>
        </p:nvSpPr>
        <p:spPr/>
        <p:txBody>
          <a:bodyPr/>
          <a:lstStyle/>
          <a:p>
            <a:endParaRPr lang="nl-NL"/>
          </a:p>
        </p:txBody>
      </p:sp>
      <p:sp>
        <p:nvSpPr>
          <p:cNvPr id="5" name="Titel 4">
            <a:extLst>
              <a:ext uri="{FF2B5EF4-FFF2-40B4-BE49-F238E27FC236}">
                <a16:creationId xmlns:a16="http://schemas.microsoft.com/office/drawing/2014/main" id="{77A541D8-3B29-4FD7-ABEB-A598F0BAEECD}"/>
              </a:ext>
            </a:extLst>
          </p:cNvPr>
          <p:cNvSpPr>
            <a:spLocks noGrp="1"/>
          </p:cNvSpPr>
          <p:nvPr>
            <p:ph type="title"/>
          </p:nvPr>
        </p:nvSpPr>
        <p:spPr>
          <a:xfrm>
            <a:off x="572491" y="764365"/>
            <a:ext cx="10933200" cy="1069200"/>
          </a:xfrm>
        </p:spPr>
        <p:txBody>
          <a:bodyPr/>
          <a:lstStyle/>
          <a:p>
            <a:r>
              <a:rPr lang="nl-NL" b="1" dirty="0">
                <a:ea typeface="Verdana"/>
              </a:rPr>
              <a:t>Techniek</a:t>
            </a:r>
            <a:endParaRPr lang="nl-NL" dirty="0"/>
          </a:p>
        </p:txBody>
      </p:sp>
      <p:sp>
        <p:nvSpPr>
          <p:cNvPr id="8" name="Tekstvak 7">
            <a:extLst>
              <a:ext uri="{FF2B5EF4-FFF2-40B4-BE49-F238E27FC236}">
                <a16:creationId xmlns:a16="http://schemas.microsoft.com/office/drawing/2014/main" id="{B0D4A387-FB68-4FD3-8057-7D2D53839A9B}"/>
              </a:ext>
            </a:extLst>
          </p:cNvPr>
          <p:cNvSpPr txBox="1"/>
          <p:nvPr/>
        </p:nvSpPr>
        <p:spPr>
          <a:xfrm>
            <a:off x="8131834" y="2244305"/>
            <a:ext cx="3821502" cy="267765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nl-NL" dirty="0">
              <a:ea typeface="Verdana"/>
            </a:endParaRPr>
          </a:p>
          <a:p>
            <a:r>
              <a:rPr lang="nl-NL" dirty="0">
                <a:ea typeface="Verdana"/>
              </a:rPr>
              <a:t>-</a:t>
            </a:r>
            <a:r>
              <a:rPr lang="nl-NL" sz="2400" dirty="0">
                <a:ea typeface="Verdana"/>
              </a:rPr>
              <a:t> Wie zijn de belangrijkste klanten?</a:t>
            </a:r>
            <a:endParaRPr lang="nl-NL" sz="2400" dirty="0">
              <a:ea typeface="Verdana"/>
              <a:cs typeface="Verdana"/>
            </a:endParaRPr>
          </a:p>
          <a:p>
            <a:endParaRPr lang="nl-NL" sz="2400" dirty="0">
              <a:ea typeface="Verdana"/>
              <a:cs typeface="Verdana"/>
            </a:endParaRPr>
          </a:p>
          <a:p>
            <a:r>
              <a:rPr lang="nl-NL" sz="2400" dirty="0">
                <a:ea typeface="Verdana"/>
              </a:rPr>
              <a:t>- Doel: getijdennatuur</a:t>
            </a:r>
            <a:endParaRPr lang="nl-NL" sz="2400" dirty="0">
              <a:ea typeface="Verdana"/>
              <a:cs typeface="Verdana"/>
            </a:endParaRPr>
          </a:p>
          <a:p>
            <a:endParaRPr lang="nl-NL" dirty="0">
              <a:ea typeface="Verdana"/>
            </a:endParaRPr>
          </a:p>
          <a:p>
            <a:endParaRPr lang="nl-NL"/>
          </a:p>
          <a:p>
            <a:endParaRPr lang="nl-NL" dirty="0">
              <a:ea typeface="Verdana"/>
            </a:endParaRPr>
          </a:p>
        </p:txBody>
      </p:sp>
    </p:spTree>
    <p:extLst>
      <p:ext uri="{BB962C8B-B14F-4D97-AF65-F5344CB8AC3E}">
        <p14:creationId xmlns:p14="http://schemas.microsoft.com/office/powerpoint/2010/main" val="4112648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vak 10">
            <a:extLst>
              <a:ext uri="{FF2B5EF4-FFF2-40B4-BE49-F238E27FC236}">
                <a16:creationId xmlns:a16="http://schemas.microsoft.com/office/drawing/2014/main" id="{62056996-5E06-4059-93C1-016526DE3E6A}"/>
              </a:ext>
            </a:extLst>
          </p:cNvPr>
          <p:cNvSpPr txBox="1"/>
          <p:nvPr/>
        </p:nvSpPr>
        <p:spPr>
          <a:xfrm>
            <a:off x="7923090" y="2217803"/>
            <a:ext cx="5004000" cy="3963600"/>
          </a:xfrm>
          <a:prstGeom prst="rect">
            <a:avLst/>
          </a:prstGeom>
        </p:spPr>
        <p:txBody>
          <a:bodyPr rot="0" spcFirstLastPara="0" vertOverflow="overflow" horzOverflow="overflow" vert="horz" lIns="0" tIns="0" rIns="0" bIns="0" numCol="1" spcCol="0" rtlCol="0" fromWordArt="0" anchorCtr="0" forceAA="0" compatLnSpc="1">
            <a:prstTxWarp prst="textNoShape">
              <a:avLst/>
            </a:prstTxWarp>
            <a:normAutofit/>
          </a:bodyPr>
          <a:lstStyle/>
          <a:p>
            <a:pPr>
              <a:lnSpc>
                <a:spcPct val="90000"/>
              </a:lnSpc>
              <a:spcBef>
                <a:spcPts val="1200"/>
              </a:spcBef>
              <a:buSzPct val="100000"/>
            </a:pPr>
            <a:endParaRPr lang="nl-NL" sz="2400" dirty="0"/>
          </a:p>
          <a:p>
            <a:pPr marL="316800" indent="-316800">
              <a:lnSpc>
                <a:spcPct val="90000"/>
              </a:lnSpc>
              <a:spcBef>
                <a:spcPts val="1200"/>
              </a:spcBef>
              <a:buSzPct val="100000"/>
              <a:buFont typeface="Arial" panose="020B0604020202020204" pitchFamily="34" charset="0"/>
              <a:buChar char="•"/>
            </a:pPr>
            <a:r>
              <a:rPr lang="nl-NL" sz="2400" dirty="0"/>
              <a:t>Aandachtspunten vanuit ecologie:</a:t>
            </a:r>
          </a:p>
          <a:p>
            <a:pPr marL="774000" lvl="1" indent="-316800">
              <a:lnSpc>
                <a:spcPct val="90000"/>
              </a:lnSpc>
              <a:spcBef>
                <a:spcPts val="1200"/>
              </a:spcBef>
              <a:buSzPct val="100000"/>
              <a:buFont typeface="Arial" panose="020B0604020202020204" pitchFamily="34" charset="0"/>
              <a:buChar char="•"/>
            </a:pPr>
            <a:r>
              <a:rPr lang="nl-NL" sz="2400" dirty="0"/>
              <a:t>Openingen</a:t>
            </a:r>
          </a:p>
          <a:p>
            <a:pPr marL="774000" lvl="1" indent="-316800">
              <a:lnSpc>
                <a:spcPct val="90000"/>
              </a:lnSpc>
              <a:spcBef>
                <a:spcPts val="1200"/>
              </a:spcBef>
              <a:buSzPct val="100000"/>
              <a:buFont typeface="Arial" panose="020B0604020202020204" pitchFamily="34" charset="0"/>
              <a:buChar char="•"/>
            </a:pPr>
            <a:r>
              <a:rPr lang="nl-NL" sz="2400" dirty="0" err="1"/>
              <a:t>Verondiepingen</a:t>
            </a:r>
            <a:endParaRPr lang="nl-NL" sz="2400" dirty="0"/>
          </a:p>
          <a:p>
            <a:pPr marL="316800" indent="-316800">
              <a:lnSpc>
                <a:spcPct val="90000"/>
              </a:lnSpc>
              <a:spcBef>
                <a:spcPts val="1200"/>
              </a:spcBef>
              <a:buSzPct val="100000"/>
              <a:buFont typeface="Arial" panose="020B0604020202020204" pitchFamily="34" charset="0"/>
              <a:buChar char="•"/>
            </a:pPr>
            <a:endParaRPr lang="nl-NL" sz="2400" dirty="0"/>
          </a:p>
        </p:txBody>
      </p:sp>
      <p:sp>
        <p:nvSpPr>
          <p:cNvPr id="3" name="Tijdelijke aanduiding voor dianummer 2">
            <a:extLst>
              <a:ext uri="{FF2B5EF4-FFF2-40B4-BE49-F238E27FC236}">
                <a16:creationId xmlns:a16="http://schemas.microsoft.com/office/drawing/2014/main" id="{63F2FC4D-8D42-4706-97F7-C25B6624678A}"/>
              </a:ext>
            </a:extLst>
          </p:cNvPr>
          <p:cNvSpPr>
            <a:spLocks noGrp="1"/>
          </p:cNvSpPr>
          <p:nvPr>
            <p:ph type="sldNum" sz="quarter" idx="29"/>
          </p:nvPr>
        </p:nvSpPr>
        <p:spPr>
          <a:xfrm>
            <a:off x="11048400" y="6528572"/>
            <a:ext cx="511200" cy="183600"/>
          </a:xfrm>
        </p:spPr>
        <p:txBody>
          <a:bodyPr vert="horz" lIns="0" tIns="0" rIns="0" bIns="0" rtlCol="0" anchor="b" anchorCtr="0">
            <a:normAutofit/>
          </a:bodyPr>
          <a:lstStyle/>
          <a:p>
            <a:pPr>
              <a:spcAft>
                <a:spcPts val="600"/>
              </a:spcAft>
            </a:pPr>
            <a:fld id="{6C93B359-CF0D-4389-949E-16A33FCBB3EC}" type="slidenum">
              <a:rPr lang="nl-NL" smtClean="0"/>
              <a:pPr>
                <a:spcAft>
                  <a:spcPts val="600"/>
                </a:spcAft>
              </a:pPr>
              <a:t>11</a:t>
            </a:fld>
            <a:endParaRPr lang="nl-NL"/>
          </a:p>
        </p:txBody>
      </p:sp>
      <p:sp>
        <p:nvSpPr>
          <p:cNvPr id="13" name="Titel 4">
            <a:extLst>
              <a:ext uri="{FF2B5EF4-FFF2-40B4-BE49-F238E27FC236}">
                <a16:creationId xmlns:a16="http://schemas.microsoft.com/office/drawing/2014/main" id="{6715579D-EC66-49BB-A0E6-AC0718228397}"/>
              </a:ext>
            </a:extLst>
          </p:cNvPr>
          <p:cNvSpPr>
            <a:spLocks noGrp="1"/>
          </p:cNvSpPr>
          <p:nvPr>
            <p:ph type="title"/>
          </p:nvPr>
        </p:nvSpPr>
        <p:spPr>
          <a:xfrm>
            <a:off x="8076000" y="1051912"/>
            <a:ext cx="5004000" cy="1069200"/>
          </a:xfrm>
        </p:spPr>
        <p:txBody>
          <a:bodyPr vert="horz" lIns="0" tIns="0" rIns="0" bIns="0" rtlCol="0" anchor="t" anchorCtr="0">
            <a:normAutofit/>
          </a:bodyPr>
          <a:lstStyle/>
          <a:p>
            <a:r>
              <a:rPr lang="nl-NL" b="1" kern="1200" baseline="0" dirty="0">
                <a:latin typeface="+mj-lt"/>
                <a:ea typeface="+mj-ea"/>
                <a:cs typeface="+mj-cs"/>
              </a:rPr>
              <a:t>Techniek</a:t>
            </a:r>
          </a:p>
        </p:txBody>
      </p:sp>
      <p:sp>
        <p:nvSpPr>
          <p:cNvPr id="18" name="Text Placeholder 4">
            <a:extLst>
              <a:ext uri="{FF2B5EF4-FFF2-40B4-BE49-F238E27FC236}">
                <a16:creationId xmlns:a16="http://schemas.microsoft.com/office/drawing/2014/main" id="{366D27A5-1F5E-0CEA-A1D6-E68121B58E1D}"/>
              </a:ext>
            </a:extLst>
          </p:cNvPr>
          <p:cNvSpPr>
            <a:spLocks noGrp="1"/>
          </p:cNvSpPr>
          <p:nvPr>
            <p:ph type="body" sz="quarter" idx="26"/>
          </p:nvPr>
        </p:nvSpPr>
        <p:spPr>
          <a:xfrm>
            <a:off x="6553200" y="6528572"/>
            <a:ext cx="4262437" cy="183600"/>
          </a:xfrm>
        </p:spPr>
        <p:txBody>
          <a:bodyPr/>
          <a:lstStyle/>
          <a:p>
            <a:endParaRPr lang="en-US"/>
          </a:p>
        </p:txBody>
      </p:sp>
      <p:pic>
        <p:nvPicPr>
          <p:cNvPr id="6" name="Afbeelding 6">
            <a:extLst>
              <a:ext uri="{FF2B5EF4-FFF2-40B4-BE49-F238E27FC236}">
                <a16:creationId xmlns:a16="http://schemas.microsoft.com/office/drawing/2014/main" id="{7E70E294-8EA5-4928-8C86-BD00C76B30CA}"/>
              </a:ext>
            </a:extLst>
          </p:cNvPr>
          <p:cNvPicPr>
            <a:picLocks noGrp="1" noChangeAspect="1"/>
          </p:cNvPicPr>
          <p:nvPr>
            <p:ph type="pic" sz="quarter" idx="30"/>
          </p:nvPr>
        </p:nvPicPr>
        <p:blipFill rotWithShape="1">
          <a:blip r:embed="rId2"/>
          <a:srcRect l="9610" t="-375" r="19870" b="24719"/>
          <a:stretch/>
        </p:blipFill>
        <p:spPr>
          <a:xfrm>
            <a:off x="57529" y="646991"/>
            <a:ext cx="7812831" cy="5818115"/>
          </a:xfrm>
          <a:prstGeom prst="rect">
            <a:avLst/>
          </a:prstGeom>
          <a:noFill/>
        </p:spPr>
      </p:pic>
    </p:spTree>
    <p:extLst>
      <p:ext uri="{BB962C8B-B14F-4D97-AF65-F5344CB8AC3E}">
        <p14:creationId xmlns:p14="http://schemas.microsoft.com/office/powerpoint/2010/main" val="852266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7A02A-8E5E-C886-3B7C-4186337634BE}"/>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5D403081-C968-3789-87B8-B5AFAB9945A7}"/>
              </a:ext>
            </a:extLst>
          </p:cNvPr>
          <p:cNvSpPr>
            <a:spLocks noGrp="1"/>
          </p:cNvSpPr>
          <p:nvPr>
            <p:ph type="body" sz="quarter" idx="16"/>
          </p:nvPr>
        </p:nvSpPr>
        <p:spPr>
          <a:xfrm>
            <a:off x="6552000" y="2350800"/>
            <a:ext cx="5004000" cy="3963600"/>
          </a:xfrm>
        </p:spPr>
        <p:txBody>
          <a:bodyPr vert="horz" lIns="0" tIns="0" rIns="0" bIns="0" rtlCol="0" anchor="t">
            <a:normAutofit/>
          </a:bodyPr>
          <a:lstStyle/>
          <a:p>
            <a:pPr marL="0" indent="0">
              <a:buNone/>
              <a:defRPr/>
            </a:pPr>
            <a:r>
              <a:rPr lang="nl-NL" b="1" dirty="0"/>
              <a:t>Hydrodynamisch onderzoek</a:t>
            </a:r>
          </a:p>
          <a:p>
            <a:pPr lvl="0"/>
            <a:r>
              <a:rPr lang="nl-NL" dirty="0"/>
              <a:t>Onderzoek loopt</a:t>
            </a:r>
          </a:p>
          <a:p>
            <a:pPr lvl="0"/>
            <a:r>
              <a:rPr lang="nl-NL" dirty="0"/>
              <a:t>Resultaten worden tijdens de aanbesteding op </a:t>
            </a:r>
            <a:r>
              <a:rPr lang="nl-NL" dirty="0" err="1"/>
              <a:t>TenderNed</a:t>
            </a:r>
            <a:r>
              <a:rPr lang="nl-NL" dirty="0"/>
              <a:t> gepubliceerd</a:t>
            </a:r>
          </a:p>
          <a:p>
            <a:pPr marL="316230" lvl="0" indent="-316230"/>
            <a:r>
              <a:rPr lang="nl-NL" dirty="0"/>
              <a:t>Uitkomsten zijn onder andere ontwerpuitgangspunten voor de openingen</a:t>
            </a:r>
            <a:endParaRPr lang="nl-NL" dirty="0">
              <a:ea typeface="Verdana"/>
              <a:cs typeface="Verdana"/>
            </a:endParaRPr>
          </a:p>
          <a:p>
            <a:pPr lvl="0"/>
            <a:r>
              <a:rPr lang="nl-NL" dirty="0"/>
              <a:t>Dwarsstroming op de vaarweg</a:t>
            </a:r>
          </a:p>
          <a:p>
            <a:endParaRPr lang="en-US" dirty="0"/>
          </a:p>
        </p:txBody>
      </p:sp>
      <p:sp>
        <p:nvSpPr>
          <p:cNvPr id="10" name="Tijdelijke aanduiding voor dianummer 9">
            <a:extLst>
              <a:ext uri="{FF2B5EF4-FFF2-40B4-BE49-F238E27FC236}">
                <a16:creationId xmlns:a16="http://schemas.microsoft.com/office/drawing/2014/main" id="{2F2701D3-8EE1-F046-D0C7-9426924A5058}"/>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12</a:t>
            </a:fld>
            <a:endParaRPr lang="nl-NL"/>
          </a:p>
        </p:txBody>
      </p:sp>
      <p:sp>
        <p:nvSpPr>
          <p:cNvPr id="2" name="Titel 1">
            <a:extLst>
              <a:ext uri="{FF2B5EF4-FFF2-40B4-BE49-F238E27FC236}">
                <a16:creationId xmlns:a16="http://schemas.microsoft.com/office/drawing/2014/main" id="{0E656724-835E-5948-7BE1-33A7D95C500D}"/>
              </a:ext>
            </a:extLst>
          </p:cNvPr>
          <p:cNvSpPr>
            <a:spLocks noGrp="1"/>
          </p:cNvSpPr>
          <p:nvPr>
            <p:ph type="title"/>
          </p:nvPr>
        </p:nvSpPr>
        <p:spPr>
          <a:xfrm>
            <a:off x="6552000" y="1281950"/>
            <a:ext cx="5004000" cy="1069200"/>
          </a:xfrm>
        </p:spPr>
        <p:txBody>
          <a:bodyPr anchor="t">
            <a:normAutofit/>
          </a:bodyPr>
          <a:lstStyle/>
          <a:p>
            <a:r>
              <a:rPr lang="nl-NL" b="1" dirty="0"/>
              <a:t>Techniek</a:t>
            </a:r>
            <a:r>
              <a:rPr lang="nl-NL" dirty="0"/>
              <a:t>	</a:t>
            </a:r>
          </a:p>
        </p:txBody>
      </p:sp>
      <p:sp>
        <p:nvSpPr>
          <p:cNvPr id="22" name="Text Placeholder 4">
            <a:extLst>
              <a:ext uri="{FF2B5EF4-FFF2-40B4-BE49-F238E27FC236}">
                <a16:creationId xmlns:a16="http://schemas.microsoft.com/office/drawing/2014/main" id="{6C5FD2B1-3B5C-330C-7509-486AD4E2FF0B}"/>
              </a:ext>
            </a:extLst>
          </p:cNvPr>
          <p:cNvSpPr>
            <a:spLocks noGrp="1"/>
          </p:cNvSpPr>
          <p:nvPr>
            <p:ph type="body" sz="quarter" idx="26"/>
          </p:nvPr>
        </p:nvSpPr>
        <p:spPr>
          <a:xfrm>
            <a:off x="6553200" y="6528572"/>
            <a:ext cx="4262437" cy="183600"/>
          </a:xfrm>
        </p:spPr>
        <p:txBody>
          <a:bodyPr/>
          <a:lstStyle/>
          <a:p>
            <a:endParaRPr lang="en-US"/>
          </a:p>
        </p:txBody>
      </p:sp>
      <p:pic>
        <p:nvPicPr>
          <p:cNvPr id="4" name="Afbeelding 3" descr="Afbeelding met water, kaart, Turquoise&#10;&#10;Door AI gegenereerde inhoud is mogelijk onjuist.">
            <a:extLst>
              <a:ext uri="{FF2B5EF4-FFF2-40B4-BE49-F238E27FC236}">
                <a16:creationId xmlns:a16="http://schemas.microsoft.com/office/drawing/2014/main" id="{6E6B33FD-E557-C5F6-71A3-6EA067B1C826}"/>
              </a:ext>
            </a:extLst>
          </p:cNvPr>
          <p:cNvPicPr>
            <a:picLocks noChangeAspect="1"/>
          </p:cNvPicPr>
          <p:nvPr/>
        </p:nvPicPr>
        <p:blipFill>
          <a:blip r:embed="rId3">
            <a:extLst>
              <a:ext uri="{28A0092B-C50C-407E-A947-70E740481C1C}">
                <a14:useLocalDpi xmlns:a14="http://schemas.microsoft.com/office/drawing/2010/main" val="0"/>
              </a:ext>
            </a:extLst>
          </a:blip>
          <a:srcRect l="7214" r="3898"/>
          <a:stretch>
            <a:fillRect/>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474083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052A5-8350-B806-0E48-67D536C12B33}"/>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7F607DB0-FE0D-25C3-D283-1833742F9F65}"/>
              </a:ext>
            </a:extLst>
          </p:cNvPr>
          <p:cNvSpPr>
            <a:spLocks noGrp="1"/>
          </p:cNvSpPr>
          <p:nvPr>
            <p:ph type="body" sz="quarter" idx="16"/>
          </p:nvPr>
        </p:nvSpPr>
        <p:spPr>
          <a:xfrm>
            <a:off x="6552000" y="2350800"/>
            <a:ext cx="5004000" cy="3963600"/>
          </a:xfrm>
        </p:spPr>
        <p:txBody>
          <a:bodyPr vert="horz" lIns="0" tIns="0" rIns="0" bIns="0" rtlCol="0">
            <a:normAutofit/>
          </a:bodyPr>
          <a:lstStyle/>
          <a:p>
            <a:pPr marL="0" indent="0">
              <a:buNone/>
              <a:defRPr/>
            </a:pPr>
            <a:r>
              <a:rPr lang="nl-NL" b="1" dirty="0"/>
              <a:t>Wijze aanleg </a:t>
            </a:r>
            <a:r>
              <a:rPr lang="nl-NL" b="1" dirty="0" err="1"/>
              <a:t>verondiepingen</a:t>
            </a:r>
            <a:endParaRPr lang="nl-NL" b="1" dirty="0"/>
          </a:p>
          <a:p>
            <a:pPr lvl="0"/>
            <a:r>
              <a:rPr lang="nl-NL" dirty="0"/>
              <a:t>Kennis uit </a:t>
            </a:r>
            <a:r>
              <a:rPr lang="nl-NL" dirty="0" err="1"/>
              <a:t>kribvak</a:t>
            </a:r>
            <a:r>
              <a:rPr lang="nl-NL" dirty="0"/>
              <a:t> 9</a:t>
            </a:r>
          </a:p>
          <a:p>
            <a:pPr marL="316230" indent="-316230"/>
            <a:r>
              <a:rPr lang="nl-NL" dirty="0"/>
              <a:t>Geen goede ervaring met </a:t>
            </a:r>
            <a:r>
              <a:rPr lang="nl-NL" dirty="0" err="1"/>
              <a:t>Rainbowen</a:t>
            </a:r>
            <a:r>
              <a:rPr lang="nl-NL" dirty="0"/>
              <a:t> </a:t>
            </a:r>
          </a:p>
          <a:p>
            <a:pPr lvl="0"/>
            <a:r>
              <a:rPr lang="nl-NL" dirty="0"/>
              <a:t>Afstand vanaf de langsdam tot de oever circa 110 m</a:t>
            </a:r>
          </a:p>
          <a:p>
            <a:pPr lvl="0"/>
            <a:endParaRPr lang="nl-NL" dirty="0"/>
          </a:p>
          <a:p>
            <a:endParaRPr lang="en-US" dirty="0"/>
          </a:p>
        </p:txBody>
      </p:sp>
      <p:sp>
        <p:nvSpPr>
          <p:cNvPr id="10" name="Tijdelijke aanduiding voor dianummer 9">
            <a:extLst>
              <a:ext uri="{FF2B5EF4-FFF2-40B4-BE49-F238E27FC236}">
                <a16:creationId xmlns:a16="http://schemas.microsoft.com/office/drawing/2014/main" id="{2C844B5F-D07A-7DE2-D9EB-F8A91773E430}"/>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13</a:t>
            </a:fld>
            <a:endParaRPr lang="nl-NL"/>
          </a:p>
        </p:txBody>
      </p:sp>
      <p:sp>
        <p:nvSpPr>
          <p:cNvPr id="2" name="Titel 1">
            <a:extLst>
              <a:ext uri="{FF2B5EF4-FFF2-40B4-BE49-F238E27FC236}">
                <a16:creationId xmlns:a16="http://schemas.microsoft.com/office/drawing/2014/main" id="{918512CB-3314-AD8E-7AC9-DFAB063965A4}"/>
              </a:ext>
            </a:extLst>
          </p:cNvPr>
          <p:cNvSpPr>
            <a:spLocks noGrp="1"/>
          </p:cNvSpPr>
          <p:nvPr>
            <p:ph type="title"/>
          </p:nvPr>
        </p:nvSpPr>
        <p:spPr>
          <a:xfrm>
            <a:off x="6552000" y="1281950"/>
            <a:ext cx="5004000" cy="1069200"/>
          </a:xfrm>
        </p:spPr>
        <p:txBody>
          <a:bodyPr anchor="t">
            <a:normAutofit/>
          </a:bodyPr>
          <a:lstStyle/>
          <a:p>
            <a:r>
              <a:rPr lang="nl-NL" b="1" dirty="0"/>
              <a:t>Techniek</a:t>
            </a:r>
            <a:r>
              <a:rPr lang="nl-NL" dirty="0"/>
              <a:t>	</a:t>
            </a:r>
          </a:p>
        </p:txBody>
      </p:sp>
      <p:sp>
        <p:nvSpPr>
          <p:cNvPr id="22" name="Text Placeholder 4">
            <a:extLst>
              <a:ext uri="{FF2B5EF4-FFF2-40B4-BE49-F238E27FC236}">
                <a16:creationId xmlns:a16="http://schemas.microsoft.com/office/drawing/2014/main" id="{6CEC5A99-FDAC-FC76-83CF-2F3C3F6DF700}"/>
              </a:ext>
            </a:extLst>
          </p:cNvPr>
          <p:cNvSpPr>
            <a:spLocks noGrp="1"/>
          </p:cNvSpPr>
          <p:nvPr>
            <p:ph type="body" sz="quarter" idx="26"/>
          </p:nvPr>
        </p:nvSpPr>
        <p:spPr>
          <a:xfrm>
            <a:off x="6553200" y="6528572"/>
            <a:ext cx="4262437" cy="183600"/>
          </a:xfrm>
        </p:spPr>
        <p:txBody>
          <a:bodyPr/>
          <a:lstStyle/>
          <a:p>
            <a:endParaRPr lang="en-US"/>
          </a:p>
        </p:txBody>
      </p:sp>
      <p:pic>
        <p:nvPicPr>
          <p:cNvPr id="3" name="Afbeelding 2">
            <a:extLst>
              <a:ext uri="{FF2B5EF4-FFF2-40B4-BE49-F238E27FC236}">
                <a16:creationId xmlns:a16="http://schemas.microsoft.com/office/drawing/2014/main" id="{E7E67551-BCCE-AABF-A170-D9C2A25B73EA}"/>
              </a:ext>
            </a:extLst>
          </p:cNvPr>
          <p:cNvPicPr>
            <a:picLocks noChangeAspect="1"/>
          </p:cNvPicPr>
          <p:nvPr/>
        </p:nvPicPr>
        <p:blipFill>
          <a:blip r:embed="rId3"/>
          <a:srcRect l="17070" r="16264"/>
          <a:stretch>
            <a:fillRect/>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552651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F6307-92C2-9F74-A81D-B05A7B67563A}"/>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8B984A9D-E5F3-0AEC-F09F-06573571063F}"/>
              </a:ext>
            </a:extLst>
          </p:cNvPr>
          <p:cNvSpPr>
            <a:spLocks noGrp="1"/>
          </p:cNvSpPr>
          <p:nvPr>
            <p:ph type="body" sz="quarter" idx="16"/>
          </p:nvPr>
        </p:nvSpPr>
        <p:spPr>
          <a:xfrm>
            <a:off x="6552000" y="2350800"/>
            <a:ext cx="5004000" cy="3963600"/>
          </a:xfrm>
        </p:spPr>
        <p:txBody>
          <a:bodyPr>
            <a:normAutofit/>
          </a:bodyPr>
          <a:lstStyle/>
          <a:p>
            <a:pPr marL="0" indent="0">
              <a:buNone/>
              <a:defRPr/>
            </a:pPr>
            <a:r>
              <a:rPr lang="nl-NL" b="1" dirty="0"/>
              <a:t>Rioolbuizen</a:t>
            </a:r>
          </a:p>
          <a:p>
            <a:pPr lvl="0"/>
            <a:r>
              <a:rPr lang="nl-NL" dirty="0"/>
              <a:t>Pilot Riooldam</a:t>
            </a:r>
          </a:p>
          <a:p>
            <a:pPr lvl="0"/>
            <a:r>
              <a:rPr lang="nl-NL" dirty="0"/>
              <a:t>Kleine hoeveelheid rioolbuizen zal nog aangelegd moeten worden</a:t>
            </a:r>
          </a:p>
          <a:p>
            <a:pPr lvl="0"/>
            <a:endParaRPr lang="nl-NL" dirty="0"/>
          </a:p>
          <a:p>
            <a:endParaRPr lang="en-US" dirty="0"/>
          </a:p>
        </p:txBody>
      </p:sp>
      <p:sp>
        <p:nvSpPr>
          <p:cNvPr id="10" name="Tijdelijke aanduiding voor dianummer 9">
            <a:extLst>
              <a:ext uri="{FF2B5EF4-FFF2-40B4-BE49-F238E27FC236}">
                <a16:creationId xmlns:a16="http://schemas.microsoft.com/office/drawing/2014/main" id="{7B5C9A52-CA72-F956-1537-A22FF042F8F6}"/>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14</a:t>
            </a:fld>
            <a:endParaRPr lang="nl-NL"/>
          </a:p>
        </p:txBody>
      </p:sp>
      <p:sp>
        <p:nvSpPr>
          <p:cNvPr id="2" name="Titel 1">
            <a:extLst>
              <a:ext uri="{FF2B5EF4-FFF2-40B4-BE49-F238E27FC236}">
                <a16:creationId xmlns:a16="http://schemas.microsoft.com/office/drawing/2014/main" id="{8DF286EE-C920-159B-46D4-2C53B75A3723}"/>
              </a:ext>
            </a:extLst>
          </p:cNvPr>
          <p:cNvSpPr>
            <a:spLocks noGrp="1"/>
          </p:cNvSpPr>
          <p:nvPr>
            <p:ph type="title"/>
          </p:nvPr>
        </p:nvSpPr>
        <p:spPr>
          <a:xfrm>
            <a:off x="6552000" y="1281950"/>
            <a:ext cx="5004000" cy="1069200"/>
          </a:xfrm>
        </p:spPr>
        <p:txBody>
          <a:bodyPr anchor="t">
            <a:normAutofit/>
          </a:bodyPr>
          <a:lstStyle/>
          <a:p>
            <a:r>
              <a:rPr lang="nl-NL" b="1" dirty="0"/>
              <a:t>Techniek</a:t>
            </a:r>
            <a:r>
              <a:rPr lang="nl-NL" dirty="0"/>
              <a:t>	</a:t>
            </a:r>
          </a:p>
        </p:txBody>
      </p:sp>
      <p:sp>
        <p:nvSpPr>
          <p:cNvPr id="22" name="Text Placeholder 4">
            <a:extLst>
              <a:ext uri="{FF2B5EF4-FFF2-40B4-BE49-F238E27FC236}">
                <a16:creationId xmlns:a16="http://schemas.microsoft.com/office/drawing/2014/main" id="{AC0B678F-BA7A-F35F-9F5C-1FC40917FC20}"/>
              </a:ext>
            </a:extLst>
          </p:cNvPr>
          <p:cNvSpPr>
            <a:spLocks noGrp="1"/>
          </p:cNvSpPr>
          <p:nvPr>
            <p:ph type="body" sz="quarter" idx="26"/>
          </p:nvPr>
        </p:nvSpPr>
        <p:spPr>
          <a:xfrm>
            <a:off x="6553200" y="6528572"/>
            <a:ext cx="4262437" cy="183600"/>
          </a:xfrm>
        </p:spPr>
        <p:txBody>
          <a:bodyPr/>
          <a:lstStyle/>
          <a:p>
            <a:endParaRPr lang="en-US"/>
          </a:p>
        </p:txBody>
      </p:sp>
      <p:pic>
        <p:nvPicPr>
          <p:cNvPr id="4" name="Afbeelding 3" descr="Afbeelding met buitenshuis, water, meer, schip&#10;&#10;Door AI gegenereerde inhoud is mogelijk onjuist.">
            <a:extLst>
              <a:ext uri="{FF2B5EF4-FFF2-40B4-BE49-F238E27FC236}">
                <a16:creationId xmlns:a16="http://schemas.microsoft.com/office/drawing/2014/main" id="{8329F471-DA7F-4D65-197B-5BC768203995}"/>
              </a:ext>
            </a:extLst>
          </p:cNvPr>
          <p:cNvPicPr>
            <a:picLocks noChangeAspect="1"/>
          </p:cNvPicPr>
          <p:nvPr/>
        </p:nvPicPr>
        <p:blipFill>
          <a:blip r:embed="rId3">
            <a:extLst>
              <a:ext uri="{28A0092B-C50C-407E-A947-70E740481C1C}">
                <a14:useLocalDpi xmlns:a14="http://schemas.microsoft.com/office/drawing/2010/main" val="0"/>
              </a:ext>
            </a:extLst>
          </a:blip>
          <a:srcRect l="19963" r="20703" b="-1"/>
          <a:stretch>
            <a:fillRect/>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574008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3893C-68DD-FCE0-38E9-BCE8013920C7}"/>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FBF28C4B-5A7C-BE1E-D524-770EDFA99ADA}"/>
              </a:ext>
            </a:extLst>
          </p:cNvPr>
          <p:cNvSpPr>
            <a:spLocks noGrp="1"/>
          </p:cNvSpPr>
          <p:nvPr>
            <p:ph type="body" sz="quarter" idx="16"/>
          </p:nvPr>
        </p:nvSpPr>
        <p:spPr>
          <a:xfrm>
            <a:off x="6552000" y="2350800"/>
            <a:ext cx="5004000" cy="3963600"/>
          </a:xfrm>
        </p:spPr>
        <p:txBody>
          <a:bodyPr vert="horz" lIns="0" tIns="0" rIns="0" bIns="0" rtlCol="0">
            <a:normAutofit/>
          </a:bodyPr>
          <a:lstStyle/>
          <a:p>
            <a:pPr marL="0" indent="0">
              <a:buNone/>
            </a:pPr>
            <a:r>
              <a:rPr lang="nl-NL" b="1" dirty="0"/>
              <a:t>Veiligheid</a:t>
            </a:r>
          </a:p>
          <a:p>
            <a:r>
              <a:rPr lang="nl-NL" dirty="0"/>
              <a:t>Coördinator uitvoeringsfase  </a:t>
            </a:r>
          </a:p>
          <a:p>
            <a:r>
              <a:rPr lang="nl-NL" dirty="0"/>
              <a:t>Nieuwe versie:</a:t>
            </a:r>
          </a:p>
          <a:p>
            <a:pPr marL="0" indent="0">
              <a:buNone/>
            </a:pPr>
            <a:r>
              <a:rPr lang="nl-NL" dirty="0"/>
              <a:t>   Integraal Veiligheidsdossier</a:t>
            </a:r>
          </a:p>
          <a:p>
            <a:pPr marL="0" indent="0">
              <a:buNone/>
            </a:pPr>
            <a:r>
              <a:rPr lang="nl-NL" dirty="0"/>
              <a:t>   Integraal Veiligheidsplan</a:t>
            </a:r>
          </a:p>
          <a:p>
            <a:pPr marL="0" indent="0">
              <a:buNone/>
            </a:pPr>
            <a:r>
              <a:rPr lang="nl-NL"/>
              <a:t>   Calamiteitenplan</a:t>
            </a:r>
          </a:p>
          <a:p>
            <a:pPr marL="0" indent="0">
              <a:buNone/>
            </a:pPr>
            <a:endParaRPr lang="nl-NL"/>
          </a:p>
          <a:p>
            <a:endParaRPr lang="en-US"/>
          </a:p>
        </p:txBody>
      </p:sp>
      <p:sp>
        <p:nvSpPr>
          <p:cNvPr id="10" name="Tijdelijke aanduiding voor dianummer 9">
            <a:extLst>
              <a:ext uri="{FF2B5EF4-FFF2-40B4-BE49-F238E27FC236}">
                <a16:creationId xmlns:a16="http://schemas.microsoft.com/office/drawing/2014/main" id="{385E8B4C-7E28-B16E-E1D7-11253DE16EB1}"/>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15</a:t>
            </a:fld>
            <a:endParaRPr lang="nl-NL"/>
          </a:p>
        </p:txBody>
      </p:sp>
      <p:sp>
        <p:nvSpPr>
          <p:cNvPr id="2" name="Titel 1">
            <a:extLst>
              <a:ext uri="{FF2B5EF4-FFF2-40B4-BE49-F238E27FC236}">
                <a16:creationId xmlns:a16="http://schemas.microsoft.com/office/drawing/2014/main" id="{1632BBB2-A9CD-73ED-2D43-0299ED4D376E}"/>
              </a:ext>
            </a:extLst>
          </p:cNvPr>
          <p:cNvSpPr>
            <a:spLocks noGrp="1"/>
          </p:cNvSpPr>
          <p:nvPr>
            <p:ph type="title"/>
          </p:nvPr>
        </p:nvSpPr>
        <p:spPr>
          <a:xfrm>
            <a:off x="6552000" y="1281950"/>
            <a:ext cx="5004000" cy="1069200"/>
          </a:xfrm>
        </p:spPr>
        <p:txBody>
          <a:bodyPr anchor="t">
            <a:normAutofit/>
          </a:bodyPr>
          <a:lstStyle/>
          <a:p>
            <a:r>
              <a:rPr lang="nl-NL" b="1" dirty="0"/>
              <a:t>Techniek</a:t>
            </a:r>
            <a:r>
              <a:rPr lang="nl-NL" dirty="0"/>
              <a:t>	</a:t>
            </a:r>
          </a:p>
        </p:txBody>
      </p:sp>
      <p:sp>
        <p:nvSpPr>
          <p:cNvPr id="22" name="Text Placeholder 4">
            <a:extLst>
              <a:ext uri="{FF2B5EF4-FFF2-40B4-BE49-F238E27FC236}">
                <a16:creationId xmlns:a16="http://schemas.microsoft.com/office/drawing/2014/main" id="{2855EDB4-02E0-FB06-A7D0-2864F3FB3C96}"/>
              </a:ext>
            </a:extLst>
          </p:cNvPr>
          <p:cNvSpPr>
            <a:spLocks noGrp="1"/>
          </p:cNvSpPr>
          <p:nvPr>
            <p:ph type="body" sz="quarter" idx="26"/>
          </p:nvPr>
        </p:nvSpPr>
        <p:spPr>
          <a:xfrm>
            <a:off x="6553200" y="6528572"/>
            <a:ext cx="4262437" cy="183600"/>
          </a:xfrm>
        </p:spPr>
        <p:txBody>
          <a:bodyPr/>
          <a:lstStyle/>
          <a:p>
            <a:endParaRPr lang="en-US"/>
          </a:p>
        </p:txBody>
      </p:sp>
      <p:pic>
        <p:nvPicPr>
          <p:cNvPr id="3" name="Afbeelding 2">
            <a:extLst>
              <a:ext uri="{FF2B5EF4-FFF2-40B4-BE49-F238E27FC236}">
                <a16:creationId xmlns:a16="http://schemas.microsoft.com/office/drawing/2014/main" id="{47B1BB74-DF75-0B55-4410-2575CF2CD3A6}"/>
              </a:ext>
            </a:extLst>
          </p:cNvPr>
          <p:cNvPicPr>
            <a:picLocks noChangeAspect="1"/>
          </p:cNvPicPr>
          <p:nvPr/>
        </p:nvPicPr>
        <p:blipFill>
          <a:blip r:embed="rId3"/>
          <a:srcRect r="31555" b="-1"/>
          <a:stretch>
            <a:fillRect/>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1375781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2884A-FF19-C940-30EA-8AC932787CF0}"/>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D6D0C083-BE32-E126-C7F3-C0706044933D}"/>
              </a:ext>
            </a:extLst>
          </p:cNvPr>
          <p:cNvSpPr>
            <a:spLocks noGrp="1"/>
          </p:cNvSpPr>
          <p:nvPr>
            <p:ph type="body" sz="quarter" idx="16"/>
          </p:nvPr>
        </p:nvSpPr>
        <p:spPr>
          <a:xfrm>
            <a:off x="6552000" y="2350800"/>
            <a:ext cx="5004000" cy="3963600"/>
          </a:xfrm>
        </p:spPr>
        <p:txBody>
          <a:bodyPr>
            <a:normAutofit/>
          </a:bodyPr>
          <a:lstStyle/>
          <a:p>
            <a:pPr marL="0" indent="0">
              <a:buNone/>
              <a:defRPr/>
            </a:pPr>
            <a:r>
              <a:rPr lang="nl-NL" b="1"/>
              <a:t>Aandachtspunten</a:t>
            </a:r>
          </a:p>
          <a:p>
            <a:r>
              <a:rPr lang="nl-NL" altLang="nl-NL"/>
              <a:t>Status </a:t>
            </a:r>
            <a:r>
              <a:rPr lang="nl-NL" altLang="nl-NL" dirty="0"/>
              <a:t>vergunningen</a:t>
            </a:r>
          </a:p>
          <a:p>
            <a:r>
              <a:rPr lang="nl-NL" altLang="nl-NL" dirty="0"/>
              <a:t>RWS </a:t>
            </a:r>
            <a:r>
              <a:rPr lang="nl-NL" altLang="nl-NL" dirty="0" err="1"/>
              <a:t>loswal</a:t>
            </a:r>
            <a:r>
              <a:rPr lang="nl-NL" altLang="nl-NL" dirty="0"/>
              <a:t> Rozenburg (rioolbuizen)</a:t>
            </a:r>
          </a:p>
          <a:p>
            <a:pPr lvl="1"/>
            <a:r>
              <a:rPr lang="nl-NL" altLang="nl-NL" sz="2400"/>
              <a:t>Beschikbaar t/m eind 2026</a:t>
            </a:r>
          </a:p>
          <a:p>
            <a:endParaRPr lang="nl-NL" altLang="nl-NL" dirty="0"/>
          </a:p>
          <a:p>
            <a:endParaRPr lang="nl-NL" dirty="0"/>
          </a:p>
        </p:txBody>
      </p:sp>
      <p:sp>
        <p:nvSpPr>
          <p:cNvPr id="10" name="Tijdelijke aanduiding voor dianummer 9">
            <a:extLst>
              <a:ext uri="{FF2B5EF4-FFF2-40B4-BE49-F238E27FC236}">
                <a16:creationId xmlns:a16="http://schemas.microsoft.com/office/drawing/2014/main" id="{378FBF65-518E-DF34-1467-4F239E3DFDC3}"/>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16</a:t>
            </a:fld>
            <a:endParaRPr lang="nl-NL"/>
          </a:p>
        </p:txBody>
      </p:sp>
      <p:sp>
        <p:nvSpPr>
          <p:cNvPr id="2" name="Titel 1">
            <a:extLst>
              <a:ext uri="{FF2B5EF4-FFF2-40B4-BE49-F238E27FC236}">
                <a16:creationId xmlns:a16="http://schemas.microsoft.com/office/drawing/2014/main" id="{231E2CC5-488F-43F0-A508-2F17082B3707}"/>
              </a:ext>
            </a:extLst>
          </p:cNvPr>
          <p:cNvSpPr>
            <a:spLocks noGrp="1"/>
          </p:cNvSpPr>
          <p:nvPr>
            <p:ph type="title"/>
          </p:nvPr>
        </p:nvSpPr>
        <p:spPr>
          <a:xfrm>
            <a:off x="6552000" y="1281950"/>
            <a:ext cx="5004000" cy="1069200"/>
          </a:xfrm>
        </p:spPr>
        <p:txBody>
          <a:bodyPr anchor="t">
            <a:normAutofit/>
          </a:bodyPr>
          <a:lstStyle/>
          <a:p>
            <a:r>
              <a:rPr lang="nl-NL" b="1"/>
              <a:t>Omgeving</a:t>
            </a:r>
            <a:r>
              <a:rPr lang="nl-NL"/>
              <a:t>	</a:t>
            </a:r>
            <a:r>
              <a:rPr lang="nl-NL" dirty="0"/>
              <a:t>	</a:t>
            </a:r>
          </a:p>
        </p:txBody>
      </p:sp>
      <p:sp>
        <p:nvSpPr>
          <p:cNvPr id="24" name="Text Placeholder 4">
            <a:extLst>
              <a:ext uri="{FF2B5EF4-FFF2-40B4-BE49-F238E27FC236}">
                <a16:creationId xmlns:a16="http://schemas.microsoft.com/office/drawing/2014/main" id="{BAD02306-D02E-BEA1-99B6-38069562382D}"/>
              </a:ext>
            </a:extLst>
          </p:cNvPr>
          <p:cNvSpPr>
            <a:spLocks noGrp="1"/>
          </p:cNvSpPr>
          <p:nvPr>
            <p:ph type="body" sz="quarter" idx="26"/>
          </p:nvPr>
        </p:nvSpPr>
        <p:spPr>
          <a:xfrm>
            <a:off x="6553200" y="6528572"/>
            <a:ext cx="4262437" cy="183600"/>
          </a:xfrm>
        </p:spPr>
        <p:txBody>
          <a:bodyPr/>
          <a:lstStyle/>
          <a:p>
            <a:endParaRPr lang="en-US"/>
          </a:p>
        </p:txBody>
      </p:sp>
      <p:pic>
        <p:nvPicPr>
          <p:cNvPr id="4" name="Afbeelding 3" descr="Afbeelding met hemel, buitenshuis, wolk, grond&#10;&#10;Door AI gegenereerde inhoud is mogelijk onjuist.">
            <a:extLst>
              <a:ext uri="{FF2B5EF4-FFF2-40B4-BE49-F238E27FC236}">
                <a16:creationId xmlns:a16="http://schemas.microsoft.com/office/drawing/2014/main" id="{63BADDFC-1E97-B2C9-DA44-23F33DB490CA}"/>
              </a:ext>
            </a:extLst>
          </p:cNvPr>
          <p:cNvPicPr>
            <a:picLocks noChangeAspect="1"/>
          </p:cNvPicPr>
          <p:nvPr/>
        </p:nvPicPr>
        <p:blipFill>
          <a:blip r:embed="rId2">
            <a:extLst>
              <a:ext uri="{28A0092B-C50C-407E-A947-70E740481C1C}">
                <a14:useLocalDpi xmlns:a14="http://schemas.microsoft.com/office/drawing/2010/main" val="0"/>
              </a:ext>
            </a:extLst>
          </a:blip>
          <a:srcRect l="11371" r="38629"/>
          <a:stretch>
            <a:fillRect/>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1938339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2B7C1-4441-04F3-3A87-4A978193DFA1}"/>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333B8B62-F39A-3205-38A0-1200FAE05319}"/>
              </a:ext>
            </a:extLst>
          </p:cNvPr>
          <p:cNvSpPr>
            <a:spLocks noGrp="1"/>
          </p:cNvSpPr>
          <p:nvPr>
            <p:ph type="body" sz="quarter" idx="16"/>
          </p:nvPr>
        </p:nvSpPr>
        <p:spPr>
          <a:xfrm>
            <a:off x="6552000" y="2350800"/>
            <a:ext cx="5004000" cy="3963600"/>
          </a:xfrm>
        </p:spPr>
        <p:txBody>
          <a:bodyPr>
            <a:normAutofit/>
          </a:bodyPr>
          <a:lstStyle/>
          <a:p>
            <a:pPr marL="0" indent="0">
              <a:buNone/>
            </a:pPr>
            <a:r>
              <a:rPr lang="nl-NL" b="1" dirty="0"/>
              <a:t>Stikstof</a:t>
            </a:r>
          </a:p>
          <a:p>
            <a:r>
              <a:rPr lang="nl-NL" dirty="0"/>
              <a:t>Doel: onder emissieplafond blijven</a:t>
            </a:r>
          </a:p>
          <a:p>
            <a:r>
              <a:rPr lang="nl-NL" dirty="0"/>
              <a:t>Nieuwe eisen om dit doel te behalen</a:t>
            </a:r>
          </a:p>
          <a:p>
            <a:endParaRPr lang="en-US" dirty="0"/>
          </a:p>
        </p:txBody>
      </p:sp>
      <p:sp>
        <p:nvSpPr>
          <p:cNvPr id="10" name="Tijdelijke aanduiding voor dianummer 9">
            <a:extLst>
              <a:ext uri="{FF2B5EF4-FFF2-40B4-BE49-F238E27FC236}">
                <a16:creationId xmlns:a16="http://schemas.microsoft.com/office/drawing/2014/main" id="{4F4934B9-4A58-AC6E-C22F-794E04F3CAB0}"/>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17</a:t>
            </a:fld>
            <a:endParaRPr lang="nl-NL"/>
          </a:p>
        </p:txBody>
      </p:sp>
      <p:sp>
        <p:nvSpPr>
          <p:cNvPr id="2" name="Titel 1">
            <a:extLst>
              <a:ext uri="{FF2B5EF4-FFF2-40B4-BE49-F238E27FC236}">
                <a16:creationId xmlns:a16="http://schemas.microsoft.com/office/drawing/2014/main" id="{19B2FAA9-CFE6-7EF1-747F-6514ED78CF3F}"/>
              </a:ext>
            </a:extLst>
          </p:cNvPr>
          <p:cNvSpPr>
            <a:spLocks noGrp="1"/>
          </p:cNvSpPr>
          <p:nvPr>
            <p:ph type="title"/>
          </p:nvPr>
        </p:nvSpPr>
        <p:spPr>
          <a:xfrm>
            <a:off x="6552000" y="1281950"/>
            <a:ext cx="5004000" cy="1069200"/>
          </a:xfrm>
        </p:spPr>
        <p:txBody>
          <a:bodyPr anchor="t">
            <a:normAutofit/>
          </a:bodyPr>
          <a:lstStyle/>
          <a:p>
            <a:r>
              <a:rPr lang="nl-NL" b="1" dirty="0"/>
              <a:t>Omgeving</a:t>
            </a:r>
            <a:r>
              <a:rPr lang="nl-NL" dirty="0"/>
              <a:t>	</a:t>
            </a:r>
          </a:p>
        </p:txBody>
      </p:sp>
      <p:sp>
        <p:nvSpPr>
          <p:cNvPr id="22" name="Text Placeholder 4">
            <a:extLst>
              <a:ext uri="{FF2B5EF4-FFF2-40B4-BE49-F238E27FC236}">
                <a16:creationId xmlns:a16="http://schemas.microsoft.com/office/drawing/2014/main" id="{2B0B1AA9-4237-5FF2-7B6D-FFAECB841F1A}"/>
              </a:ext>
            </a:extLst>
          </p:cNvPr>
          <p:cNvSpPr>
            <a:spLocks noGrp="1"/>
          </p:cNvSpPr>
          <p:nvPr>
            <p:ph type="body" sz="quarter" idx="26"/>
          </p:nvPr>
        </p:nvSpPr>
        <p:spPr>
          <a:xfrm>
            <a:off x="6553200" y="6528572"/>
            <a:ext cx="4262437" cy="183600"/>
          </a:xfrm>
        </p:spPr>
        <p:txBody>
          <a:bodyPr/>
          <a:lstStyle/>
          <a:p>
            <a:endParaRPr lang="en-US"/>
          </a:p>
        </p:txBody>
      </p:sp>
      <p:pic>
        <p:nvPicPr>
          <p:cNvPr id="4" name="Afbeelding 3">
            <a:extLst>
              <a:ext uri="{FF2B5EF4-FFF2-40B4-BE49-F238E27FC236}">
                <a16:creationId xmlns:a16="http://schemas.microsoft.com/office/drawing/2014/main" id="{D8E3D02E-BB50-A94A-3D80-45D52900F908}"/>
              </a:ext>
            </a:extLst>
          </p:cNvPr>
          <p:cNvPicPr>
            <a:picLocks noChangeAspect="1"/>
          </p:cNvPicPr>
          <p:nvPr/>
        </p:nvPicPr>
        <p:blipFill>
          <a:blip r:embed="rId3"/>
          <a:srcRect t="11768" r="-2" b="5262"/>
          <a:stretch>
            <a:fillRect/>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6747611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8F402ECB-251B-C4F7-DA91-330640AB4ED4}"/>
              </a:ext>
            </a:extLst>
          </p:cNvPr>
          <p:cNvSpPr>
            <a:spLocks noGrp="1"/>
          </p:cNvSpPr>
          <p:nvPr>
            <p:ph sz="half" idx="2"/>
          </p:nvPr>
        </p:nvSpPr>
        <p:spPr/>
        <p:txBody>
          <a:bodyPr>
            <a:normAutofit/>
          </a:bodyPr>
          <a:lstStyle/>
          <a:p>
            <a:pPr marL="457200" indent="-457200">
              <a:buFont typeface="+mj-lt"/>
              <a:buAutoNum type="arabicPeriod"/>
            </a:pPr>
            <a:r>
              <a:rPr lang="nl-NL" dirty="0"/>
              <a:t>CO</a:t>
            </a:r>
            <a:r>
              <a:rPr lang="nl-NL" baseline="-25000" dirty="0"/>
              <a:t>2</a:t>
            </a:r>
            <a:r>
              <a:rPr lang="nl-NL" dirty="0"/>
              <a:t> Prestatieladder</a:t>
            </a:r>
          </a:p>
          <a:p>
            <a:pPr marL="457200" indent="-457200">
              <a:buFont typeface="+mj-lt"/>
              <a:buAutoNum type="arabicPeriod"/>
            </a:pPr>
            <a:r>
              <a:rPr lang="nl-NL" dirty="0"/>
              <a:t>Milieukostenindicator</a:t>
            </a:r>
          </a:p>
          <a:p>
            <a:pPr lvl="1"/>
            <a:r>
              <a:rPr lang="nl-NL" dirty="0"/>
              <a:t>Scope: Al het materieel en de energiedragers die benodigd zijn voor de realisatie van het Werk</a:t>
            </a:r>
          </a:p>
          <a:p>
            <a:pPr lvl="1"/>
            <a:r>
              <a:rPr lang="nl-NL" dirty="0"/>
              <a:t>MKI protocol 4.1.1 let op HVO</a:t>
            </a:r>
          </a:p>
          <a:p>
            <a:pPr lvl="1"/>
            <a:r>
              <a:rPr lang="nl-NL" dirty="0"/>
              <a:t>Waardering: -40</a:t>
            </a:r>
          </a:p>
          <a:p>
            <a:pPr lvl="1"/>
            <a:r>
              <a:rPr lang="nl-NL" dirty="0"/>
              <a:t>Staat van ontleding</a:t>
            </a:r>
          </a:p>
          <a:p>
            <a:pPr lvl="1"/>
            <a:r>
              <a:rPr lang="nl-NL" dirty="0"/>
              <a:t>Aanbestedingsleidraad &amp; VSP (DU)</a:t>
            </a:r>
          </a:p>
        </p:txBody>
      </p:sp>
      <p:sp>
        <p:nvSpPr>
          <p:cNvPr id="4" name="Tijdelijke aanduiding voor dianummer 3">
            <a:extLst>
              <a:ext uri="{FF2B5EF4-FFF2-40B4-BE49-F238E27FC236}">
                <a16:creationId xmlns:a16="http://schemas.microsoft.com/office/drawing/2014/main" id="{BEC6E476-AC4C-7387-9A56-1BBA1DD8EC54}"/>
              </a:ext>
            </a:extLst>
          </p:cNvPr>
          <p:cNvSpPr>
            <a:spLocks noGrp="1"/>
          </p:cNvSpPr>
          <p:nvPr>
            <p:ph type="sldNum" sz="quarter" idx="10"/>
          </p:nvPr>
        </p:nvSpPr>
        <p:spPr/>
        <p:txBody>
          <a:bodyPr/>
          <a:lstStyle/>
          <a:p>
            <a:fld id="{6C93B359-CF0D-4389-949E-16A33FCBB3EC}" type="slidenum">
              <a:rPr lang="nl-NL" smtClean="0"/>
              <a:t>18</a:t>
            </a:fld>
            <a:endParaRPr lang="nl-NL" dirty="0"/>
          </a:p>
        </p:txBody>
      </p:sp>
      <p:sp>
        <p:nvSpPr>
          <p:cNvPr id="5" name="Tijdelijke aanduiding voor tekst 4">
            <a:extLst>
              <a:ext uri="{FF2B5EF4-FFF2-40B4-BE49-F238E27FC236}">
                <a16:creationId xmlns:a16="http://schemas.microsoft.com/office/drawing/2014/main" id="{7BE71B45-1D80-D359-947C-E6CA8A5D487C}"/>
              </a:ext>
            </a:extLst>
          </p:cNvPr>
          <p:cNvSpPr>
            <a:spLocks noGrp="1"/>
          </p:cNvSpPr>
          <p:nvPr>
            <p:ph type="body" sz="quarter" idx="26"/>
          </p:nvPr>
        </p:nvSpPr>
        <p:spPr/>
        <p:txBody>
          <a:bodyPr/>
          <a:lstStyle/>
          <a:p>
            <a:endParaRPr lang="nl-NL"/>
          </a:p>
        </p:txBody>
      </p:sp>
      <p:sp>
        <p:nvSpPr>
          <p:cNvPr id="6" name="Titel 5">
            <a:extLst>
              <a:ext uri="{FF2B5EF4-FFF2-40B4-BE49-F238E27FC236}">
                <a16:creationId xmlns:a16="http://schemas.microsoft.com/office/drawing/2014/main" id="{1F3368E2-468A-2453-D4CE-C4BA0B10D57B}"/>
              </a:ext>
            </a:extLst>
          </p:cNvPr>
          <p:cNvSpPr>
            <a:spLocks noGrp="1"/>
          </p:cNvSpPr>
          <p:nvPr>
            <p:ph type="title"/>
          </p:nvPr>
        </p:nvSpPr>
        <p:spPr/>
        <p:txBody>
          <a:bodyPr>
            <a:normAutofit/>
          </a:bodyPr>
          <a:lstStyle/>
          <a:p>
            <a:r>
              <a:rPr lang="nl-NL" sz="3200" b="1" dirty="0"/>
              <a:t>Koploper in duurzaamheid [1/2]</a:t>
            </a:r>
          </a:p>
        </p:txBody>
      </p:sp>
      <p:graphicFrame>
        <p:nvGraphicFramePr>
          <p:cNvPr id="7" name="Diagram 6">
            <a:extLst>
              <a:ext uri="{FF2B5EF4-FFF2-40B4-BE49-F238E27FC236}">
                <a16:creationId xmlns:a16="http://schemas.microsoft.com/office/drawing/2014/main" id="{21FFE0D0-AB6A-2700-1303-CD89D52E936E}"/>
              </a:ext>
            </a:extLst>
          </p:cNvPr>
          <p:cNvGraphicFramePr/>
          <p:nvPr>
            <p:extLst>
              <p:ext uri="{D42A27DB-BD31-4B8C-83A1-F6EECF244321}">
                <p14:modId xmlns:p14="http://schemas.microsoft.com/office/powerpoint/2010/main" val="3348313104"/>
              </p:ext>
            </p:extLst>
          </p:nvPr>
        </p:nvGraphicFramePr>
        <p:xfrm>
          <a:off x="628800" y="2192595"/>
          <a:ext cx="4169342" cy="43359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2466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5D881-EA61-6784-2C6C-4E71B8EDF41E}"/>
            </a:ext>
          </a:extLst>
        </p:cNvPr>
        <p:cNvGrpSpPr/>
        <p:nvPr/>
      </p:nvGrpSpPr>
      <p:grpSpPr>
        <a:xfrm>
          <a:off x="0" y="0"/>
          <a:ext cx="0" cy="0"/>
          <a:chOff x="0" y="0"/>
          <a:chExt cx="0" cy="0"/>
        </a:xfrm>
      </p:grpSpPr>
      <p:sp>
        <p:nvSpPr>
          <p:cNvPr id="4" name="Tijdelijke aanduiding voor inhoud 10">
            <a:extLst>
              <a:ext uri="{FF2B5EF4-FFF2-40B4-BE49-F238E27FC236}">
                <a16:creationId xmlns:a16="http://schemas.microsoft.com/office/drawing/2014/main" id="{B1BBAB7E-96B1-6AF8-AEE8-54470B446675}"/>
              </a:ext>
            </a:extLst>
          </p:cNvPr>
          <p:cNvSpPr>
            <a:spLocks noGrp="1"/>
          </p:cNvSpPr>
          <p:nvPr>
            <p:ph sz="half" idx="2"/>
          </p:nvPr>
        </p:nvSpPr>
        <p:spPr>
          <a:noFill/>
        </p:spPr>
        <p:txBody>
          <a:bodyPr/>
          <a:lstStyle/>
          <a:p>
            <a:pPr marL="457200" indent="-457200">
              <a:buFont typeface="+mj-lt"/>
              <a:buAutoNum type="arabicPeriod" startAt="3"/>
            </a:pPr>
            <a:r>
              <a:rPr lang="nl-NL" dirty="0"/>
              <a:t>Zero Emissie</a:t>
            </a:r>
          </a:p>
          <a:p>
            <a:pPr lvl="1"/>
            <a:r>
              <a:rPr lang="nl-NL" dirty="0"/>
              <a:t>Minimale eis van 30% op (mobiele) werktuigen</a:t>
            </a:r>
          </a:p>
          <a:p>
            <a:pPr lvl="1"/>
            <a:endParaRPr lang="nl-NL" dirty="0"/>
          </a:p>
          <a:p>
            <a:pPr lvl="1"/>
            <a:endParaRPr lang="nl-NL" dirty="0"/>
          </a:p>
          <a:p>
            <a:pPr lvl="1"/>
            <a:endParaRPr lang="nl-NL" dirty="0"/>
          </a:p>
          <a:p>
            <a:pPr lvl="1"/>
            <a:endParaRPr lang="nl-NL" dirty="0"/>
          </a:p>
          <a:p>
            <a:pPr lvl="1"/>
            <a:r>
              <a:rPr lang="nl-NL" dirty="0"/>
              <a:t>Laadscan: indicatie laadvoorzieningen</a:t>
            </a:r>
          </a:p>
          <a:p>
            <a:pPr lvl="1"/>
            <a:r>
              <a:rPr lang="nl-NL" dirty="0"/>
              <a:t>VSP (DM)</a:t>
            </a:r>
          </a:p>
          <a:p>
            <a:pPr marL="457200" indent="-457200">
              <a:buFont typeface="+mj-lt"/>
              <a:buAutoNum type="arabicPeriod" startAt="3"/>
            </a:pPr>
            <a:endParaRPr lang="nl-NL" dirty="0"/>
          </a:p>
        </p:txBody>
      </p:sp>
      <p:sp>
        <p:nvSpPr>
          <p:cNvPr id="10" name="Tijdelijke aanduiding voor dianummer 9">
            <a:extLst>
              <a:ext uri="{FF2B5EF4-FFF2-40B4-BE49-F238E27FC236}">
                <a16:creationId xmlns:a16="http://schemas.microsoft.com/office/drawing/2014/main" id="{C73CA0BA-56EE-284B-6FC1-79A81A4EF9BF}"/>
              </a:ext>
            </a:extLst>
          </p:cNvPr>
          <p:cNvSpPr>
            <a:spLocks noGrp="1"/>
          </p:cNvSpPr>
          <p:nvPr>
            <p:ph type="sldNum" sz="quarter" idx="10"/>
          </p:nvPr>
        </p:nvSpPr>
        <p:spPr/>
        <p:txBody>
          <a:bodyPr anchor="b">
            <a:normAutofit/>
          </a:bodyPr>
          <a:lstStyle/>
          <a:p>
            <a:pPr>
              <a:spcAft>
                <a:spcPts val="600"/>
              </a:spcAft>
            </a:pPr>
            <a:fld id="{6C93B359-CF0D-4389-949E-16A33FCBB3EC}" type="slidenum">
              <a:rPr lang="nl-NL" smtClean="0"/>
              <a:pPr>
                <a:spcAft>
                  <a:spcPts val="600"/>
                </a:spcAft>
              </a:pPr>
              <a:t>19</a:t>
            </a:fld>
            <a:endParaRPr lang="nl-NL"/>
          </a:p>
        </p:txBody>
      </p:sp>
      <p:sp>
        <p:nvSpPr>
          <p:cNvPr id="9" name="Tijdelijke aanduiding voor tekst 8">
            <a:extLst>
              <a:ext uri="{FF2B5EF4-FFF2-40B4-BE49-F238E27FC236}">
                <a16:creationId xmlns:a16="http://schemas.microsoft.com/office/drawing/2014/main" id="{952B1525-BE60-67BB-E77A-10628A3E4954}"/>
              </a:ext>
            </a:extLst>
          </p:cNvPr>
          <p:cNvSpPr>
            <a:spLocks noGrp="1"/>
          </p:cNvSpPr>
          <p:nvPr>
            <p:ph type="body" sz="quarter" idx="26"/>
          </p:nvPr>
        </p:nvSpPr>
        <p:spPr/>
        <p:txBody>
          <a:bodyPr/>
          <a:lstStyle/>
          <a:p>
            <a:endParaRPr lang="nl-NL"/>
          </a:p>
        </p:txBody>
      </p:sp>
      <p:sp>
        <p:nvSpPr>
          <p:cNvPr id="2" name="Titel 1">
            <a:extLst>
              <a:ext uri="{FF2B5EF4-FFF2-40B4-BE49-F238E27FC236}">
                <a16:creationId xmlns:a16="http://schemas.microsoft.com/office/drawing/2014/main" id="{7B457FA7-B5E6-1B59-8B15-098E8D09B26A}"/>
              </a:ext>
            </a:extLst>
          </p:cNvPr>
          <p:cNvSpPr>
            <a:spLocks noGrp="1"/>
          </p:cNvSpPr>
          <p:nvPr>
            <p:ph type="title"/>
          </p:nvPr>
        </p:nvSpPr>
        <p:spPr/>
        <p:txBody>
          <a:bodyPr anchor="t">
            <a:normAutofit/>
          </a:bodyPr>
          <a:lstStyle/>
          <a:p>
            <a:r>
              <a:rPr lang="nl-NL" sz="3200" b="1" dirty="0"/>
              <a:t>Koploper in duurzaamheid [2/2]</a:t>
            </a:r>
            <a:endParaRPr lang="nl-NL" dirty="0"/>
          </a:p>
        </p:txBody>
      </p:sp>
      <p:pic>
        <p:nvPicPr>
          <p:cNvPr id="3" name="Picture 4" descr="Emissieloos Netwerk Infra gestart met 23 deelnemers - OTAR">
            <a:extLst>
              <a:ext uri="{FF2B5EF4-FFF2-40B4-BE49-F238E27FC236}">
                <a16:creationId xmlns:a16="http://schemas.microsoft.com/office/drawing/2014/main" id="{6D8D45BD-C4F5-776B-E109-ADB3C126A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506" y="2463382"/>
            <a:ext cx="4991154" cy="390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8" name="Tekstvak 17">
                <a:extLst>
                  <a:ext uri="{FF2B5EF4-FFF2-40B4-BE49-F238E27FC236}">
                    <a16:creationId xmlns:a16="http://schemas.microsoft.com/office/drawing/2014/main" id="{FF7E8362-6DC3-4B0F-77D5-072590A3D5EF}"/>
                  </a:ext>
                </a:extLst>
              </p:cNvPr>
              <p:cNvSpPr txBox="1"/>
              <p:nvPr/>
            </p:nvSpPr>
            <p:spPr>
              <a:xfrm>
                <a:off x="6440687" y="3692011"/>
                <a:ext cx="4912435" cy="1046056"/>
              </a:xfrm>
              <a:prstGeom prst="rect">
                <a:avLst/>
              </a:prstGeom>
              <a:noFill/>
            </p:spPr>
            <p:txBody>
              <a:bodyPr wrap="none" lIns="0" tIns="0" rIns="0" bIns="0" rtlCol="0">
                <a:spAutoFit/>
              </a:bodyPr>
              <a:lstStyle/>
              <a:p>
                <a:pPr algn="ctr"/>
                <a14:m>
                  <m:oMath xmlns:m="http://schemas.openxmlformats.org/officeDocument/2006/math">
                    <m:r>
                      <a:rPr lang="nl-NL" b="0" i="1" smtClean="0">
                        <a:latin typeface="Cambria Math" panose="02040503050406030204" pitchFamily="18" charset="0"/>
                      </a:rPr>
                      <m:t>𝑃𝑒𝑟𝑐𝑒𝑛𝑡𝑎𝑔𝑒</m:t>
                    </m:r>
                    <m:r>
                      <a:rPr lang="nl-NL" b="0" i="1" smtClean="0">
                        <a:latin typeface="Cambria Math" panose="02040503050406030204" pitchFamily="18" charset="0"/>
                      </a:rPr>
                      <m:t> </m:t>
                    </m:r>
                    <m:r>
                      <a:rPr lang="nl-NL" b="0" i="1" smtClean="0">
                        <a:latin typeface="Cambria Math" panose="02040503050406030204" pitchFamily="18" charset="0"/>
                      </a:rPr>
                      <m:t>𝑍𝐸</m:t>
                    </m:r>
                    <m:r>
                      <a:rPr lang="nl-NL" b="0" i="1" smtClean="0">
                        <a:latin typeface="Cambria Math" panose="02040503050406030204" pitchFamily="18" charset="0"/>
                      </a:rPr>
                      <m:t> </m:t>
                    </m:r>
                    <m:r>
                      <a:rPr lang="nl-NL" b="0" i="1" smtClean="0">
                        <a:latin typeface="Cambria Math" panose="02040503050406030204" pitchFamily="18" charset="0"/>
                      </a:rPr>
                      <m:t>𝑚𝑎𝑡𝑒𝑟𝑖𝑒𝑒𝑙</m:t>
                    </m:r>
                  </m:oMath>
                </a14:m>
                <a:r>
                  <a:rPr lang="nl-NL" b="0" dirty="0"/>
                  <a:t> = </a:t>
                </a:r>
              </a:p>
              <a:p>
                <a:pPr algn="ctr"/>
                <a:endParaRPr lang="nl-NL" sz="1000" b="0" dirty="0"/>
              </a:p>
              <a:p>
                <a:pPr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nary>
                            <m:naryPr>
                              <m:chr m:val="∑"/>
                              <m:limLoc m:val="subSup"/>
                              <m:supHide m:val="on"/>
                              <m:ctrlPr>
                                <a:rPr lang="en-US" i="1" smtClean="0">
                                  <a:latin typeface="Cambria Math" panose="02040503050406030204" pitchFamily="18" charset="0"/>
                                </a:rPr>
                              </m:ctrlPr>
                            </m:naryPr>
                            <m:sub>
                              <m:r>
                                <m:rPr>
                                  <m:brk m:alnAt="9"/>
                                </m:rPr>
                                <a:rPr lang="nl-NL" b="0" i="1" smtClean="0">
                                  <a:latin typeface="Cambria Math" panose="02040503050406030204" pitchFamily="18" charset="0"/>
                                </a:rPr>
                                <m:t>𝑍</m:t>
                              </m:r>
                              <m:r>
                                <a:rPr lang="nl-NL" b="0" i="1" smtClean="0">
                                  <a:latin typeface="Cambria Math" panose="02040503050406030204" pitchFamily="18" charset="0"/>
                                </a:rPr>
                                <m:t>𝐸</m:t>
                              </m:r>
                            </m:sub>
                            <m:sup/>
                            <m:e>
                              <m:r>
                                <a:rPr lang="nl-NL" b="0" i="1" smtClean="0">
                                  <a:latin typeface="Cambria Math" panose="02040503050406030204" pitchFamily="18" charset="0"/>
                                </a:rPr>
                                <m:t>𝑣𝑒𝑟𝑚𝑜𝑔𝑒𝑛</m:t>
                              </m:r>
                              <m:r>
                                <a:rPr lang="nl-NL" b="0" i="1" smtClean="0">
                                  <a:latin typeface="Cambria Math" panose="02040503050406030204" pitchFamily="18" charset="0"/>
                                </a:rPr>
                                <m:t> </m:t>
                              </m:r>
                              <m:d>
                                <m:dPr>
                                  <m:begChr m:val="["/>
                                  <m:endChr m:val="]"/>
                                  <m:ctrlPr>
                                    <a:rPr lang="nl-NL" b="0" i="1" smtClean="0">
                                      <a:latin typeface="Cambria Math" panose="02040503050406030204" pitchFamily="18" charset="0"/>
                                    </a:rPr>
                                  </m:ctrlPr>
                                </m:dPr>
                                <m:e>
                                  <m:r>
                                    <a:rPr lang="nl-NL" b="0" i="1" smtClean="0">
                                      <a:latin typeface="Cambria Math" panose="02040503050406030204" pitchFamily="18" charset="0"/>
                                    </a:rPr>
                                    <m:t>𝑘𝑊</m:t>
                                  </m:r>
                                </m:e>
                              </m:d>
                              <m:r>
                                <a:rPr lang="nl-NL" b="0" i="1" smtClean="0">
                                  <a:latin typeface="Cambria Math" panose="02040503050406030204" pitchFamily="18" charset="0"/>
                                </a:rPr>
                                <m:t>∗</m:t>
                              </m:r>
                              <m:r>
                                <a:rPr lang="nl-NL" b="0" i="1" smtClean="0">
                                  <a:latin typeface="Cambria Math" panose="02040503050406030204" pitchFamily="18" charset="0"/>
                                </a:rPr>
                                <m:t>𝑑𝑟𝑎𝑎𝑖𝑢𝑟𝑒𝑛</m:t>
                              </m:r>
                              <m:r>
                                <a:rPr lang="nl-NL" b="0" i="1" smtClean="0">
                                  <a:latin typeface="Cambria Math" panose="02040503050406030204" pitchFamily="18" charset="0"/>
                                </a:rPr>
                                <m:t> [</m:t>
                              </m:r>
                              <m:r>
                                <a:rPr lang="nl-NL" b="0" i="1" smtClean="0">
                                  <a:latin typeface="Cambria Math" panose="02040503050406030204" pitchFamily="18" charset="0"/>
                                </a:rPr>
                                <m:t>h</m:t>
                              </m:r>
                              <m:r>
                                <a:rPr lang="nl-NL" b="0" i="1" smtClean="0">
                                  <a:latin typeface="Cambria Math" panose="02040503050406030204" pitchFamily="18" charset="0"/>
                                </a:rPr>
                                <m:t>]</m:t>
                              </m:r>
                            </m:e>
                          </m:nary>
                        </m:num>
                        <m:den>
                          <m:nary>
                            <m:naryPr>
                              <m:chr m:val="∑"/>
                              <m:limLoc m:val="subSup"/>
                              <m:supHide m:val="on"/>
                              <m:ctrlPr>
                                <a:rPr lang="en-US" i="1">
                                  <a:latin typeface="Cambria Math" panose="02040503050406030204" pitchFamily="18" charset="0"/>
                                </a:rPr>
                              </m:ctrlPr>
                            </m:naryPr>
                            <m:sub>
                              <m:r>
                                <m:rPr>
                                  <m:brk m:alnAt="1"/>
                                </m:rPr>
                                <a:rPr lang="nl-NL" b="0" i="1" smtClean="0">
                                  <a:latin typeface="Cambria Math" panose="02040503050406030204" pitchFamily="18" charset="0"/>
                                </a:rPr>
                                <m:t>𝑡</m:t>
                              </m:r>
                              <m:r>
                                <a:rPr lang="nl-NL" b="0" i="1" smtClean="0">
                                  <a:latin typeface="Cambria Math" panose="02040503050406030204" pitchFamily="18" charset="0"/>
                                </a:rPr>
                                <m:t>𝑜𝑡𝑎𝑎𝑙</m:t>
                              </m:r>
                            </m:sub>
                            <m:sup/>
                            <m:e>
                              <m:r>
                                <a:rPr lang="nl-NL" b="0" i="1" smtClean="0">
                                  <a:latin typeface="Cambria Math" panose="02040503050406030204" pitchFamily="18" charset="0"/>
                                </a:rPr>
                                <m:t>𝑣</m:t>
                              </m:r>
                              <m:r>
                                <a:rPr lang="nl-NL" i="1">
                                  <a:latin typeface="Cambria Math" panose="02040503050406030204" pitchFamily="18" charset="0"/>
                                </a:rPr>
                                <m:t>𝑒𝑟𝑚𝑜𝑔𝑒𝑛</m:t>
                              </m:r>
                              <m:r>
                                <a:rPr lang="nl-NL" i="1">
                                  <a:latin typeface="Cambria Math" panose="02040503050406030204" pitchFamily="18" charset="0"/>
                                </a:rPr>
                                <m:t> </m:t>
                              </m:r>
                              <m:d>
                                <m:dPr>
                                  <m:begChr m:val="["/>
                                  <m:endChr m:val="]"/>
                                  <m:ctrlPr>
                                    <a:rPr lang="nl-NL" i="1">
                                      <a:latin typeface="Cambria Math" panose="02040503050406030204" pitchFamily="18" charset="0"/>
                                    </a:rPr>
                                  </m:ctrlPr>
                                </m:dPr>
                                <m:e>
                                  <m:r>
                                    <a:rPr lang="nl-NL" i="1">
                                      <a:latin typeface="Cambria Math" panose="02040503050406030204" pitchFamily="18" charset="0"/>
                                    </a:rPr>
                                    <m:t>𝑘𝑊</m:t>
                                  </m:r>
                                </m:e>
                              </m:d>
                              <m:r>
                                <a:rPr lang="nl-NL" b="0" i="1" smtClean="0">
                                  <a:latin typeface="Cambria Math" panose="02040503050406030204" pitchFamily="18" charset="0"/>
                                </a:rPr>
                                <m:t>∗</m:t>
                              </m:r>
                              <m:r>
                                <a:rPr lang="nl-NL" b="0" i="1" smtClean="0">
                                  <a:latin typeface="Cambria Math" panose="02040503050406030204" pitchFamily="18" charset="0"/>
                                </a:rPr>
                                <m:t>𝑑𝑟𝑎𝑎𝑖𝑢𝑟𝑒𝑛</m:t>
                              </m:r>
                              <m:r>
                                <a:rPr lang="nl-NL" b="0" i="1" smtClean="0">
                                  <a:latin typeface="Cambria Math" panose="02040503050406030204" pitchFamily="18" charset="0"/>
                                </a:rPr>
                                <m:t> [</m:t>
                              </m:r>
                              <m:r>
                                <a:rPr lang="nl-NL" b="0" i="1" smtClean="0">
                                  <a:latin typeface="Cambria Math" panose="02040503050406030204" pitchFamily="18" charset="0"/>
                                </a:rPr>
                                <m:t>h</m:t>
                              </m:r>
                              <m:r>
                                <a:rPr lang="nl-NL" b="0" i="1" smtClean="0">
                                  <a:latin typeface="Cambria Math" panose="02040503050406030204" pitchFamily="18" charset="0"/>
                                </a:rPr>
                                <m:t>]</m:t>
                              </m:r>
                            </m:e>
                          </m:nary>
                        </m:den>
                      </m:f>
                      <m:r>
                        <a:rPr lang="nl-NL" b="0" i="1" smtClean="0">
                          <a:latin typeface="Cambria Math" panose="02040503050406030204" pitchFamily="18" charset="0"/>
                        </a:rPr>
                        <m:t> ∗100%</m:t>
                      </m:r>
                    </m:oMath>
                  </m:oMathPara>
                </a14:m>
                <a:endParaRPr lang="nl-NL" b="0" dirty="0"/>
              </a:p>
            </p:txBody>
          </p:sp>
        </mc:Choice>
        <mc:Fallback xmlns="">
          <p:sp>
            <p:nvSpPr>
              <p:cNvPr id="18" name="Tekstvak 17">
                <a:extLst>
                  <a:ext uri="{FF2B5EF4-FFF2-40B4-BE49-F238E27FC236}">
                    <a16:creationId xmlns:a16="http://schemas.microsoft.com/office/drawing/2014/main" id="{FF7E8362-6DC3-4B0F-77D5-072590A3D5EF}"/>
                  </a:ext>
                </a:extLst>
              </p:cNvPr>
              <p:cNvSpPr txBox="1">
                <a:spLocks noRot="1" noChangeAspect="1" noMove="1" noResize="1" noEditPoints="1" noAdjustHandles="1" noChangeArrowheads="1" noChangeShapeType="1" noTextEdit="1"/>
              </p:cNvSpPr>
              <p:nvPr/>
            </p:nvSpPr>
            <p:spPr>
              <a:xfrm>
                <a:off x="6440687" y="3692011"/>
                <a:ext cx="4912435" cy="1046056"/>
              </a:xfrm>
              <a:prstGeom prst="rect">
                <a:avLst/>
              </a:prstGeom>
              <a:blipFill>
                <a:blip r:embed="rId3"/>
                <a:stretch>
                  <a:fillRect t="-7602"/>
                </a:stretch>
              </a:blipFill>
            </p:spPr>
            <p:txBody>
              <a:bodyPr/>
              <a:lstStyle/>
              <a:p>
                <a:r>
                  <a:rPr lang="nl-NL">
                    <a:noFill/>
                  </a:rPr>
                  <a:t> </a:t>
                </a:r>
              </a:p>
            </p:txBody>
          </p:sp>
        </mc:Fallback>
      </mc:AlternateContent>
    </p:spTree>
    <p:extLst>
      <p:ext uri="{BB962C8B-B14F-4D97-AF65-F5344CB8AC3E}">
        <p14:creationId xmlns:p14="http://schemas.microsoft.com/office/powerpoint/2010/main" val="378290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E62FC-103B-638F-E7AB-39D423A17F95}"/>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6080B5D9-8127-C761-E02B-C5C7AA7BD761}"/>
              </a:ext>
            </a:extLst>
          </p:cNvPr>
          <p:cNvSpPr>
            <a:spLocks noGrp="1"/>
          </p:cNvSpPr>
          <p:nvPr>
            <p:ph type="body" sz="quarter" idx="16"/>
          </p:nvPr>
        </p:nvSpPr>
        <p:spPr>
          <a:xfrm>
            <a:off x="6552000" y="2468990"/>
            <a:ext cx="5004000" cy="3963600"/>
          </a:xfrm>
        </p:spPr>
        <p:txBody>
          <a:bodyPr vert="horz" lIns="0" tIns="0" rIns="0" bIns="0" rtlCol="0" anchor="t">
            <a:normAutofit/>
          </a:bodyPr>
          <a:lstStyle/>
          <a:p>
            <a:pPr marL="0" indent="0">
              <a:buFont typeface="Arial" charset="0"/>
              <a:buNone/>
              <a:defRPr/>
            </a:pPr>
            <a:r>
              <a:rPr lang="nl-NL" b="1" dirty="0"/>
              <a:t>Aanbestedingsleidraad</a:t>
            </a:r>
          </a:p>
          <a:p>
            <a:pPr marL="316230" indent="-316230">
              <a:buFont typeface="Arial" charset="0"/>
              <a:buChar char="•"/>
              <a:defRPr/>
            </a:pPr>
            <a:r>
              <a:rPr lang="nl-NL" dirty="0"/>
              <a:t>Verruiming geschiktheidseis 3.b (par. 3.2)</a:t>
            </a:r>
            <a:endParaRPr lang="nl-NL" sz="2400" dirty="0"/>
          </a:p>
          <a:p>
            <a:pPr marL="0" indent="0">
              <a:buNone/>
              <a:defRPr/>
            </a:pPr>
            <a:endParaRPr lang="nl-NL" dirty="0"/>
          </a:p>
        </p:txBody>
      </p:sp>
      <p:sp>
        <p:nvSpPr>
          <p:cNvPr id="10" name="Tijdelijke aanduiding voor dianummer 9">
            <a:extLst>
              <a:ext uri="{FF2B5EF4-FFF2-40B4-BE49-F238E27FC236}">
                <a16:creationId xmlns:a16="http://schemas.microsoft.com/office/drawing/2014/main" id="{FD3038D1-DAC5-8D43-1CE7-C21218DBDFE5}"/>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20</a:t>
            </a:fld>
            <a:endParaRPr lang="nl-NL"/>
          </a:p>
        </p:txBody>
      </p:sp>
      <p:sp>
        <p:nvSpPr>
          <p:cNvPr id="2" name="Titel 1">
            <a:extLst>
              <a:ext uri="{FF2B5EF4-FFF2-40B4-BE49-F238E27FC236}">
                <a16:creationId xmlns:a16="http://schemas.microsoft.com/office/drawing/2014/main" id="{0D318BF7-4A7A-02F3-8448-663E64361C84}"/>
              </a:ext>
            </a:extLst>
          </p:cNvPr>
          <p:cNvSpPr>
            <a:spLocks noGrp="1"/>
          </p:cNvSpPr>
          <p:nvPr>
            <p:ph type="title"/>
          </p:nvPr>
        </p:nvSpPr>
        <p:spPr>
          <a:xfrm>
            <a:off x="6552000" y="784110"/>
            <a:ext cx="5004000" cy="1069200"/>
          </a:xfrm>
        </p:spPr>
        <p:txBody>
          <a:bodyPr anchor="t">
            <a:normAutofit/>
          </a:bodyPr>
          <a:lstStyle/>
          <a:p>
            <a:r>
              <a:rPr lang="nl-NL" b="1" dirty="0"/>
              <a:t>Aanbesteding en contract</a:t>
            </a:r>
            <a:r>
              <a:rPr lang="nl-NL" dirty="0"/>
              <a:t>		</a:t>
            </a:r>
          </a:p>
        </p:txBody>
      </p:sp>
      <p:sp>
        <p:nvSpPr>
          <p:cNvPr id="15" name="Text Placeholder 4">
            <a:extLst>
              <a:ext uri="{FF2B5EF4-FFF2-40B4-BE49-F238E27FC236}">
                <a16:creationId xmlns:a16="http://schemas.microsoft.com/office/drawing/2014/main" id="{E0A53CC1-4775-DD1F-435A-65D867302ACC}"/>
              </a:ext>
            </a:extLst>
          </p:cNvPr>
          <p:cNvSpPr>
            <a:spLocks noGrp="1"/>
          </p:cNvSpPr>
          <p:nvPr>
            <p:ph type="body" sz="quarter" idx="26"/>
          </p:nvPr>
        </p:nvSpPr>
        <p:spPr>
          <a:xfrm>
            <a:off x="6553200" y="6528572"/>
            <a:ext cx="4262437" cy="183600"/>
          </a:xfrm>
        </p:spPr>
        <p:txBody>
          <a:bodyPr/>
          <a:lstStyle/>
          <a:p>
            <a:endParaRPr lang="en-US"/>
          </a:p>
        </p:txBody>
      </p:sp>
      <p:pic>
        <p:nvPicPr>
          <p:cNvPr id="4" name="Afbeelding 3" descr="Afbeelding met tekst, schermopname, ontwerp, Rechthoek&#10;&#10;Door AI gegenereerde inhoud is mogelijk onjuist.">
            <a:extLst>
              <a:ext uri="{FF2B5EF4-FFF2-40B4-BE49-F238E27FC236}">
                <a16:creationId xmlns:a16="http://schemas.microsoft.com/office/drawing/2014/main" id="{82364E11-5844-8E5D-F13D-AA1C7AAD1247}"/>
              </a:ext>
            </a:extLst>
          </p:cNvPr>
          <p:cNvPicPr>
            <a:picLocks noChangeAspect="1"/>
          </p:cNvPicPr>
          <p:nvPr/>
        </p:nvPicPr>
        <p:blipFill>
          <a:blip r:embed="rId2">
            <a:extLst>
              <a:ext uri="{28A0092B-C50C-407E-A947-70E740481C1C}">
                <a14:useLocalDpi xmlns:a14="http://schemas.microsoft.com/office/drawing/2010/main" val="0"/>
              </a:ext>
            </a:extLst>
          </a:blip>
          <a:srcRect l="4838" r="6274"/>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2222278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E6F26-A749-E3CC-C8C5-797F56472D47}"/>
            </a:ext>
          </a:extLst>
        </p:cNvPr>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018E4455-5A03-622D-CEBA-B2A3C9C233AD}"/>
              </a:ext>
            </a:extLst>
          </p:cNvPr>
          <p:cNvSpPr>
            <a:spLocks noGrp="1"/>
          </p:cNvSpPr>
          <p:nvPr>
            <p:ph type="body" sz="quarter" idx="16"/>
          </p:nvPr>
        </p:nvSpPr>
        <p:spPr>
          <a:xfrm>
            <a:off x="6552000" y="2029152"/>
            <a:ext cx="5173154" cy="4322530"/>
          </a:xfrm>
        </p:spPr>
        <p:txBody>
          <a:bodyPr vert="horz" lIns="0" tIns="0" rIns="0" bIns="0" rtlCol="0" anchor="t">
            <a:normAutofit/>
          </a:bodyPr>
          <a:lstStyle/>
          <a:p>
            <a:pPr marL="0" indent="0">
              <a:buFont typeface="Arial" charset="0"/>
              <a:buNone/>
              <a:defRPr/>
            </a:pPr>
            <a:r>
              <a:rPr lang="nl-NL" b="1" dirty="0">
                <a:ea typeface="Verdana"/>
                <a:cs typeface="Verdana"/>
              </a:rPr>
              <a:t>Wijzigingen</a:t>
            </a:r>
          </a:p>
          <a:p>
            <a:pPr marL="946785" lvl="2" indent="-316230">
              <a:defRPr/>
            </a:pPr>
            <a:r>
              <a:rPr lang="nl-NL" sz="2000" dirty="0"/>
              <a:t>VSE – Bijlage E10 Oplegnotitie Rozenburg</a:t>
            </a:r>
            <a:endParaRPr lang="nl-NL" sz="2000" dirty="0">
              <a:ea typeface="Verdana"/>
              <a:cs typeface="Verdana"/>
            </a:endParaRPr>
          </a:p>
          <a:p>
            <a:pPr marL="946785" lvl="2" indent="-316230">
              <a:defRPr/>
            </a:pPr>
            <a:r>
              <a:rPr lang="nl-NL" sz="2000" dirty="0">
                <a:ea typeface="Verdana"/>
                <a:cs typeface="Verdana"/>
              </a:rPr>
              <a:t>Nieuwe eis emissies SYS-00140</a:t>
            </a:r>
          </a:p>
          <a:p>
            <a:pPr marL="1259840" lvl="3" indent="-316230">
              <a:defRPr/>
            </a:pPr>
            <a:r>
              <a:rPr lang="nl-NL" sz="2000" dirty="0">
                <a:ea typeface="Verdana"/>
              </a:rPr>
              <a:t>Bijlage I </a:t>
            </a:r>
            <a:r>
              <a:rPr lang="nl-NL" sz="2000" dirty="0" err="1">
                <a:ea typeface="Verdana"/>
              </a:rPr>
              <a:t>Aerius</a:t>
            </a:r>
            <a:r>
              <a:rPr lang="nl-NL" sz="2000" dirty="0">
                <a:ea typeface="Verdana"/>
              </a:rPr>
              <a:t> </a:t>
            </a:r>
            <a:r>
              <a:rPr lang="nl-NL" sz="2000" dirty="0" err="1">
                <a:ea typeface="Verdana"/>
              </a:rPr>
              <a:t>projectberekning</a:t>
            </a:r>
            <a:r>
              <a:rPr lang="nl-NL" sz="2000" dirty="0">
                <a:ea typeface="Verdana"/>
              </a:rPr>
              <a:t> (stikstof SYS-00140)</a:t>
            </a:r>
            <a:endParaRPr lang="nl-NL" sz="2000" dirty="0">
              <a:ea typeface="Verdana"/>
              <a:cs typeface="Verdana"/>
            </a:endParaRPr>
          </a:p>
          <a:p>
            <a:pPr marL="1259840" lvl="3" indent="-316230">
              <a:defRPr/>
            </a:pPr>
            <a:r>
              <a:rPr lang="nl-NL" sz="2000" dirty="0">
                <a:ea typeface="Verdana"/>
              </a:rPr>
              <a:t>Bijlage J Rekensheet mobiele werktuigen (stikstof SYS-00140)</a:t>
            </a:r>
            <a:endParaRPr lang="nl-NL" sz="2000" dirty="0">
              <a:ea typeface="Verdana"/>
              <a:cs typeface="Verdana"/>
            </a:endParaRPr>
          </a:p>
          <a:p>
            <a:pPr lvl="2">
              <a:defRPr/>
            </a:pPr>
            <a:r>
              <a:rPr lang="nl-NL" sz="2000" dirty="0"/>
              <a:t>VSP – Bijlage A Risicodossier</a:t>
            </a:r>
            <a:endParaRPr lang="nl-NL" sz="2000" dirty="0">
              <a:ea typeface="Verdana"/>
              <a:cs typeface="Verdana"/>
            </a:endParaRPr>
          </a:p>
          <a:p>
            <a:pPr marL="946785" lvl="2" indent="-316230">
              <a:defRPr/>
            </a:pPr>
            <a:r>
              <a:rPr lang="nl-NL" sz="2000" dirty="0"/>
              <a:t>Calamiteitenplan</a:t>
            </a:r>
            <a:r>
              <a:rPr lang="nl-NL" sz="2000" dirty="0">
                <a:ea typeface="Verdana"/>
                <a:cs typeface="Verdana"/>
              </a:rPr>
              <a:t> (IVD/IVP)</a:t>
            </a:r>
          </a:p>
          <a:p>
            <a:pPr marL="0" indent="0">
              <a:buNone/>
              <a:defRPr/>
            </a:pPr>
            <a:endParaRPr lang="nl-NL" dirty="0"/>
          </a:p>
        </p:txBody>
      </p:sp>
      <p:sp>
        <p:nvSpPr>
          <p:cNvPr id="10" name="Tijdelijke aanduiding voor dianummer 9">
            <a:extLst>
              <a:ext uri="{FF2B5EF4-FFF2-40B4-BE49-F238E27FC236}">
                <a16:creationId xmlns:a16="http://schemas.microsoft.com/office/drawing/2014/main" id="{80502C34-8183-7EC7-9EE4-D67059ABFEFF}"/>
              </a:ext>
            </a:extLst>
          </p:cNvPr>
          <p:cNvSpPr>
            <a:spLocks noGrp="1"/>
          </p:cNvSpPr>
          <p:nvPr>
            <p:ph type="sldNum" sz="quarter" idx="29"/>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21</a:t>
            </a:fld>
            <a:endParaRPr lang="nl-NL"/>
          </a:p>
        </p:txBody>
      </p:sp>
      <p:sp>
        <p:nvSpPr>
          <p:cNvPr id="2" name="Titel 1">
            <a:extLst>
              <a:ext uri="{FF2B5EF4-FFF2-40B4-BE49-F238E27FC236}">
                <a16:creationId xmlns:a16="http://schemas.microsoft.com/office/drawing/2014/main" id="{E7ED9356-A49A-F59B-B1D4-935E1007B7EB}"/>
              </a:ext>
            </a:extLst>
          </p:cNvPr>
          <p:cNvSpPr>
            <a:spLocks noGrp="1"/>
          </p:cNvSpPr>
          <p:nvPr>
            <p:ph type="title"/>
          </p:nvPr>
        </p:nvSpPr>
        <p:spPr>
          <a:xfrm>
            <a:off x="6552000" y="784110"/>
            <a:ext cx="5004000" cy="1069200"/>
          </a:xfrm>
        </p:spPr>
        <p:txBody>
          <a:bodyPr anchor="t">
            <a:normAutofit/>
          </a:bodyPr>
          <a:lstStyle/>
          <a:p>
            <a:r>
              <a:rPr lang="nl-NL" b="1" dirty="0"/>
              <a:t>Aanbesteding en contract</a:t>
            </a:r>
            <a:r>
              <a:rPr lang="nl-NL" dirty="0"/>
              <a:t>		</a:t>
            </a:r>
          </a:p>
        </p:txBody>
      </p:sp>
      <p:sp>
        <p:nvSpPr>
          <p:cNvPr id="15" name="Text Placeholder 4">
            <a:extLst>
              <a:ext uri="{FF2B5EF4-FFF2-40B4-BE49-F238E27FC236}">
                <a16:creationId xmlns:a16="http://schemas.microsoft.com/office/drawing/2014/main" id="{5BDBFA37-B48C-D749-9C94-23C71E153FA8}"/>
              </a:ext>
            </a:extLst>
          </p:cNvPr>
          <p:cNvSpPr>
            <a:spLocks noGrp="1"/>
          </p:cNvSpPr>
          <p:nvPr>
            <p:ph type="body" sz="quarter" idx="26"/>
          </p:nvPr>
        </p:nvSpPr>
        <p:spPr>
          <a:xfrm>
            <a:off x="6553200" y="6528572"/>
            <a:ext cx="4262437" cy="183600"/>
          </a:xfrm>
        </p:spPr>
        <p:txBody>
          <a:bodyPr/>
          <a:lstStyle/>
          <a:p>
            <a:endParaRPr lang="en-US"/>
          </a:p>
        </p:txBody>
      </p:sp>
      <p:pic>
        <p:nvPicPr>
          <p:cNvPr id="4" name="Afbeelding 3" descr="Afbeelding met tekst, schermopname, ontwerp, Rechthoek&#10;&#10;Door AI gegenereerde inhoud is mogelijk onjuist.">
            <a:extLst>
              <a:ext uri="{FF2B5EF4-FFF2-40B4-BE49-F238E27FC236}">
                <a16:creationId xmlns:a16="http://schemas.microsoft.com/office/drawing/2014/main" id="{866C578A-3B32-B95F-ADA1-A8E84B93CB3E}"/>
              </a:ext>
            </a:extLst>
          </p:cNvPr>
          <p:cNvPicPr>
            <a:picLocks noChangeAspect="1"/>
          </p:cNvPicPr>
          <p:nvPr/>
        </p:nvPicPr>
        <p:blipFill>
          <a:blip r:embed="rId2">
            <a:extLst>
              <a:ext uri="{28A0092B-C50C-407E-A947-70E740481C1C}">
                <a14:useLocalDpi xmlns:a14="http://schemas.microsoft.com/office/drawing/2010/main" val="0"/>
              </a:ext>
            </a:extLst>
          </a:blip>
          <a:srcRect l="4838" r="6274"/>
          <a:stretch/>
        </p:blipFill>
        <p:spPr>
          <a:xfrm>
            <a:off x="20" y="10"/>
            <a:ext cx="6095980" cy="685799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noFill/>
        </p:spPr>
      </p:pic>
    </p:spTree>
    <p:extLst>
      <p:ext uri="{BB962C8B-B14F-4D97-AF65-F5344CB8AC3E}">
        <p14:creationId xmlns:p14="http://schemas.microsoft.com/office/powerpoint/2010/main" val="3439408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09572-7F5E-EADA-E61F-8946B392FB1D}"/>
            </a:ext>
          </a:extLst>
        </p:cNvPr>
        <p:cNvGrpSpPr/>
        <p:nvPr/>
      </p:nvGrpSpPr>
      <p:grpSpPr>
        <a:xfrm>
          <a:off x="0" y="0"/>
          <a:ext cx="0" cy="0"/>
          <a:chOff x="0" y="0"/>
          <a:chExt cx="0" cy="0"/>
        </a:xfrm>
      </p:grpSpPr>
      <p:sp>
        <p:nvSpPr>
          <p:cNvPr id="10" name="Tijdelijke aanduiding voor dianummer 9">
            <a:extLst>
              <a:ext uri="{FF2B5EF4-FFF2-40B4-BE49-F238E27FC236}">
                <a16:creationId xmlns:a16="http://schemas.microsoft.com/office/drawing/2014/main" id="{45933E3A-4F5C-4486-C508-66FC9B3C0C42}"/>
              </a:ext>
            </a:extLst>
          </p:cNvPr>
          <p:cNvSpPr>
            <a:spLocks noGrp="1"/>
          </p:cNvSpPr>
          <p:nvPr>
            <p:ph type="sldNum" sz="quarter" idx="11"/>
          </p:nvPr>
        </p:nvSpPr>
        <p:spPr>
          <a:xfrm>
            <a:off x="11048400" y="6528572"/>
            <a:ext cx="511200" cy="183600"/>
          </a:xfrm>
        </p:spPr>
        <p:txBody>
          <a:bodyPr anchor="b">
            <a:normAutofit/>
          </a:bodyPr>
          <a:lstStyle/>
          <a:p>
            <a:pPr>
              <a:spcAft>
                <a:spcPts val="600"/>
              </a:spcAft>
            </a:pPr>
            <a:fld id="{6C93B359-CF0D-4389-949E-16A33FCBB3EC}" type="slidenum">
              <a:rPr lang="nl-NL" smtClean="0"/>
              <a:pPr>
                <a:spcAft>
                  <a:spcPts val="600"/>
                </a:spcAft>
              </a:pPr>
              <a:t>22</a:t>
            </a:fld>
            <a:endParaRPr lang="nl-NL"/>
          </a:p>
        </p:txBody>
      </p:sp>
      <p:sp>
        <p:nvSpPr>
          <p:cNvPr id="2" name="Titel 1">
            <a:extLst>
              <a:ext uri="{FF2B5EF4-FFF2-40B4-BE49-F238E27FC236}">
                <a16:creationId xmlns:a16="http://schemas.microsoft.com/office/drawing/2014/main" id="{0AEB937A-4C5B-3EAD-DC6F-AEE57A9C69D4}"/>
              </a:ext>
            </a:extLst>
          </p:cNvPr>
          <p:cNvSpPr>
            <a:spLocks noGrp="1"/>
          </p:cNvSpPr>
          <p:nvPr>
            <p:ph type="title"/>
          </p:nvPr>
        </p:nvSpPr>
        <p:spPr>
          <a:xfrm>
            <a:off x="630000" y="1281950"/>
            <a:ext cx="10933200" cy="1069200"/>
          </a:xfrm>
        </p:spPr>
        <p:txBody>
          <a:bodyPr anchor="t">
            <a:normAutofit/>
          </a:bodyPr>
          <a:lstStyle/>
          <a:p>
            <a:r>
              <a:rPr lang="nl-NL" b="1" dirty="0"/>
              <a:t>Vragen over de getoonde informatie</a:t>
            </a:r>
            <a:r>
              <a:rPr lang="nl-NL" dirty="0"/>
              <a:t>	</a:t>
            </a:r>
          </a:p>
        </p:txBody>
      </p:sp>
      <p:pic>
        <p:nvPicPr>
          <p:cNvPr id="5" name="Afbeelding 6">
            <a:extLst>
              <a:ext uri="{FF2B5EF4-FFF2-40B4-BE49-F238E27FC236}">
                <a16:creationId xmlns:a16="http://schemas.microsoft.com/office/drawing/2014/main" id="{7199AAD8-9346-4A71-8FAC-8B6DAD9A38E0}"/>
              </a:ext>
            </a:extLst>
          </p:cNvPr>
          <p:cNvPicPr>
            <a:picLocks noChangeAspect="1"/>
          </p:cNvPicPr>
          <p:nvPr/>
        </p:nvPicPr>
        <p:blipFill>
          <a:blip r:embed="rId2"/>
          <a:stretch>
            <a:fillRect/>
          </a:stretch>
        </p:blipFill>
        <p:spPr>
          <a:xfrm>
            <a:off x="4176174" y="2515590"/>
            <a:ext cx="4055312" cy="4055312"/>
          </a:xfrm>
          <a:prstGeom prst="rect">
            <a:avLst/>
          </a:prstGeom>
        </p:spPr>
      </p:pic>
    </p:spTree>
    <p:extLst>
      <p:ext uri="{BB962C8B-B14F-4D97-AF65-F5344CB8AC3E}">
        <p14:creationId xmlns:p14="http://schemas.microsoft.com/office/powerpoint/2010/main" val="2198375714"/>
      </p:ext>
    </p:extLst>
  </p:cSld>
  <p:clrMapOvr>
    <a:masterClrMapping/>
  </p:clrMapOvr>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RWS 16X9 NL nieuw" id="{19A0BACC-3659-4C2E-97ED-55BE99EFB087}" vid="{49F572D2-CB11-4C13-A370-1BFC52EB747E}"/>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2c605dab-4199-42c9-b608-31ada4da0a2f">SW00-1209972587-290</_dlc_DocId>
    <_dlc_DocIdUrl xmlns="2c605dab-4199-42c9-b608-31ada4da0a2f">
      <Url>https://samenwerken.sp01.intranet.rws.nl/sites/M221217007/_layouts/15/DocIdRedir.aspx?ID=SW00-1209972587-290</Url>
      <Description>SW00-1209972587-290</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AE5BCB369C6442865DF1B6E138AD0B" ma:contentTypeVersion="3" ma:contentTypeDescription="Een nieuw document maken." ma:contentTypeScope="" ma:versionID="2aa8de830173b9ec9f6544358e5f2a3c">
  <xsd:schema xmlns:xsd="http://www.w3.org/2001/XMLSchema" xmlns:xs="http://www.w3.org/2001/XMLSchema" xmlns:p="http://schemas.microsoft.com/office/2006/metadata/properties" xmlns:ns2="2c605dab-4199-42c9-b608-31ada4da0a2f" targetNamespace="http://schemas.microsoft.com/office/2006/metadata/properties" ma:root="true" ma:fieldsID="4d611f77feaa02355176f3ee57f563a4" ns2:_="">
    <xsd:import namespace="2c605dab-4199-42c9-b608-31ada4da0a2f"/>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05dab-4199-42c9-b608-31ada4da0a2f"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blijven behouden" ma:description="Id behouden tijdens toevoegen." ma:hidden="true" ma:internalName="_dlc_DocIdPersistId" ma:readOnly="true">
      <xsd:simpleType>
        <xsd:restriction base="dms:Boolean"/>
      </xsd:simpleType>
    </xsd:element>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283926-356B-4F85-BDA2-68151E48DEC3}">
  <ds:schemaRefs>
    <ds:schemaRef ds:uri="http://schemas.microsoft.com/office/2006/metadata/properties"/>
    <ds:schemaRef ds:uri="http://schemas.microsoft.com/office/infopath/2007/PartnerControls"/>
    <ds:schemaRef ds:uri="2c605dab-4199-42c9-b608-31ada4da0a2f"/>
  </ds:schemaRefs>
</ds:datastoreItem>
</file>

<file path=customXml/itemProps2.xml><?xml version="1.0" encoding="utf-8"?>
<ds:datastoreItem xmlns:ds="http://schemas.openxmlformats.org/officeDocument/2006/customXml" ds:itemID="{03B4458B-000F-47A4-8D1C-8509626AC0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605dab-4199-42c9-b608-31ada4da0a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0D1007-4B21-4148-8991-4B8B97FDFB4F}">
  <ds:schemaRefs>
    <ds:schemaRef ds:uri="http://schemas.microsoft.com/sharepoint/events"/>
  </ds:schemaRefs>
</ds:datastoreItem>
</file>

<file path=customXml/itemProps4.xml><?xml version="1.0" encoding="utf-8"?>
<ds:datastoreItem xmlns:ds="http://schemas.openxmlformats.org/officeDocument/2006/customXml" ds:itemID="{1FD88164-C5D9-4137-A3D2-02409BA22D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Presentatie RWS 16X9 NL (7)</Template>
  <TotalTime>654</TotalTime>
  <Words>1071</Words>
  <Application>Microsoft Office PowerPoint</Application>
  <PresentationFormat>Breedbeeld</PresentationFormat>
  <Paragraphs>200</Paragraphs>
  <Slides>22</Slides>
  <Notes>6</Notes>
  <HiddenSlides>0</HiddenSlides>
  <MMClips>0</MMClips>
  <ScaleCrop>false</ScaleCrop>
  <HeadingPairs>
    <vt:vector size="4" baseType="variant">
      <vt:variant>
        <vt:lpstr>Thema</vt:lpstr>
      </vt:variant>
      <vt:variant>
        <vt:i4>1</vt:i4>
      </vt:variant>
      <vt:variant>
        <vt:lpstr>Diatitels</vt:lpstr>
      </vt:variant>
      <vt:variant>
        <vt:i4>22</vt:i4>
      </vt:variant>
    </vt:vector>
  </HeadingPairs>
  <TitlesOfParts>
    <vt:vector size="23" baseType="lpstr">
      <vt:lpstr>RWS 16:9 NL</vt:lpstr>
      <vt:lpstr>Inlichtingenbijeenkomst Aanbesteding </vt:lpstr>
      <vt:lpstr>PowerPoint-presentatie</vt:lpstr>
      <vt:lpstr>Agenda  </vt:lpstr>
      <vt:lpstr>Voorstelronde  </vt:lpstr>
      <vt:lpstr>Doel inlichtingenbijeenkomst  </vt:lpstr>
      <vt:lpstr>Dialoogmodule GRIP </vt:lpstr>
      <vt:lpstr>Dialoogmodule GRIP </vt:lpstr>
      <vt:lpstr>Dialoogmodule GRIP </vt:lpstr>
      <vt:lpstr>Techniek  </vt:lpstr>
      <vt:lpstr>Techniek</vt:lpstr>
      <vt:lpstr>Techniek</vt:lpstr>
      <vt:lpstr>Techniek </vt:lpstr>
      <vt:lpstr>Techniek </vt:lpstr>
      <vt:lpstr>Techniek </vt:lpstr>
      <vt:lpstr>Techniek </vt:lpstr>
      <vt:lpstr>Omgeving  </vt:lpstr>
      <vt:lpstr>Omgeving </vt:lpstr>
      <vt:lpstr>Koploper in duurzaamheid [1/2]</vt:lpstr>
      <vt:lpstr>Koploper in duurzaamheid [2/2]</vt:lpstr>
      <vt:lpstr>Aanbesteding en contract  </vt:lpstr>
      <vt:lpstr>Aanbesteding en contract  </vt:lpstr>
      <vt:lpstr>Vragen over de getoonde informatie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Inlichtingenbijeenkomst Aanbesteding </dc:title>
  <dc:creator>Everaars, Christine (RWS GPO)</dc:creator>
  <dc:description/>
  <cp:lastModifiedBy>Weijen, Brian van (RWS PPO)</cp:lastModifiedBy>
  <cp:revision>39</cp:revision>
  <dcterms:created xsi:type="dcterms:W3CDTF">2023-06-20T07:03:26Z</dcterms:created>
  <dcterms:modified xsi:type="dcterms:W3CDTF">2025-09-18T09:38:58Z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0x010100DCAE5BCB369C6442865DF1B6E138AD0B</vt:lpwstr>
  </property>
  <property fmtid="{D5CDD505-2E9C-101B-9397-08002B2CF9AE}" pid="3" name="_dlc_DocIdItemGuid">
    <vt:lpwstr>6e3381ba-01fd-45af-97c7-876d070b5c46</vt:lpwstr>
  </property>
</Properties>
</file>