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822034" w14:textId="5E13D60E" w:rsidR="009A1CFC" w:rsidRDefault="00AE21CD" w:rsidP="00AE21CD">
      <w:pPr>
        <w:tabs>
          <w:tab w:val="left" w:pos="2040"/>
        </w:tabs>
        <w:suppressAutoHyphens/>
        <w:ind w:right="140"/>
        <w:rPr>
          <w:rFonts w:ascii="Verdana" w:hAnsi="Verdana" w:cs="Arial"/>
          <w:bCs/>
          <w:sz w:val="16"/>
          <w:szCs w:val="16"/>
        </w:rPr>
      </w:pPr>
      <w:r>
        <w:rPr>
          <w:noProof/>
        </w:rPr>
        <mc:AlternateContent>
          <mc:Choice Requires="wps">
            <w:drawing>
              <wp:anchor distT="0" distB="0" distL="114300" distR="114300" simplePos="0" relativeHeight="251658240" behindDoc="0" locked="0" layoutInCell="1" allowOverlap="1" wp14:anchorId="1D54D7BE" wp14:editId="6BA9F078">
                <wp:simplePos x="0" y="0"/>
                <wp:positionH relativeFrom="margin">
                  <wp:posOffset>-5080</wp:posOffset>
                </wp:positionH>
                <wp:positionV relativeFrom="paragraph">
                  <wp:posOffset>-265430</wp:posOffset>
                </wp:positionV>
                <wp:extent cx="5600700" cy="1625600"/>
                <wp:effectExtent l="0" t="0" r="19050" b="12700"/>
                <wp:wrapNone/>
                <wp:docPr id="1759045306" name="Tekstvak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0700" cy="1625600"/>
                        </a:xfrm>
                        <a:prstGeom prst="rect">
                          <a:avLst/>
                        </a:prstGeom>
                        <a:solidFill>
                          <a:srgbClr val="FFFFFF"/>
                        </a:solidFill>
                        <a:ln w="9525">
                          <a:solidFill>
                            <a:srgbClr val="000000"/>
                          </a:solidFill>
                          <a:miter lim="800000"/>
                          <a:headEnd/>
                          <a:tailEnd/>
                        </a:ln>
                      </wps:spPr>
                      <wps:txbx>
                        <w:txbxContent>
                          <w:p w14:paraId="1F07C155" w14:textId="77777777"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Helvetica"/>
                                <w:b/>
                                <w:bCs/>
                                <w:sz w:val="16"/>
                                <w:szCs w:val="16"/>
                                <w:highlight w:val="cyan"/>
                                <w:u w:val="single"/>
                                <w:lang w:val="nl"/>
                              </w:rPr>
                            </w:pPr>
                            <w:r w:rsidRPr="001F4CE9">
                              <w:rPr>
                                <w:rFonts w:ascii="Verdana" w:hAnsi="Verdana" w:cs="Helvetica"/>
                                <w:b/>
                                <w:bCs/>
                                <w:sz w:val="16"/>
                                <w:szCs w:val="16"/>
                                <w:highlight w:val="cyan"/>
                                <w:u w:val="single"/>
                                <w:lang w:val="nl"/>
                              </w:rPr>
                              <w:t xml:space="preserve">Instructie: </w:t>
                            </w:r>
                          </w:p>
                          <w:p w14:paraId="07909407" w14:textId="77777777"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Helvetica"/>
                                <w:b/>
                                <w:bCs/>
                                <w:sz w:val="16"/>
                                <w:szCs w:val="16"/>
                                <w:highlight w:val="cyan"/>
                                <w:u w:val="single"/>
                                <w:lang w:val="nl"/>
                              </w:rPr>
                            </w:pPr>
                          </w:p>
                          <w:p w14:paraId="508B8238" w14:textId="325CC8D1"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r w:rsidRPr="001F4CE9">
                              <w:rPr>
                                <w:rFonts w:ascii="Verdana" w:hAnsi="Verdana" w:cs="Helvetica"/>
                                <w:b/>
                                <w:bCs/>
                                <w:sz w:val="16"/>
                                <w:szCs w:val="16"/>
                                <w:highlight w:val="cyan"/>
                                <w:lang w:val="nl"/>
                              </w:rPr>
                              <w:t>-  Teksten</w:t>
                            </w:r>
                            <w:r w:rsidR="0051281B" w:rsidRPr="001F4CE9">
                              <w:rPr>
                                <w:rFonts w:ascii="Verdana" w:hAnsi="Verdana" w:cs="Helvetica"/>
                                <w:b/>
                                <w:bCs/>
                                <w:sz w:val="16"/>
                                <w:szCs w:val="16"/>
                                <w:highlight w:val="cyan"/>
                                <w:lang w:val="nl"/>
                              </w:rPr>
                              <w:t xml:space="preserve"> of </w:t>
                            </w:r>
                            <w:r w:rsidRPr="001F4CE9">
                              <w:rPr>
                                <w:rFonts w:ascii="Verdana" w:hAnsi="Verdana" w:cs="Helvetica"/>
                                <w:b/>
                                <w:bCs/>
                                <w:sz w:val="16"/>
                                <w:szCs w:val="16"/>
                                <w:highlight w:val="cyan"/>
                                <w:lang w:val="nl"/>
                              </w:rPr>
                              <w:t xml:space="preserve">bepalingen waar </w:t>
                            </w:r>
                            <w:r w:rsidRPr="001F4CE9">
                              <w:rPr>
                                <w:rFonts w:ascii="Verdana" w:hAnsi="Verdana" w:cs="Arial"/>
                                <w:b/>
                                <w:bCs/>
                                <w:sz w:val="16"/>
                                <w:szCs w:val="16"/>
                                <w:highlight w:val="cyan"/>
                                <w:lang w:val="nl"/>
                              </w:rPr>
                              <w:t>‘</w:t>
                            </w:r>
                            <w:r w:rsidRPr="001F4CE9">
                              <w:rPr>
                                <w:rFonts w:ascii="Verdana" w:hAnsi="Verdana" w:cs="Arial"/>
                                <w:b/>
                                <w:sz w:val="16"/>
                                <w:szCs w:val="16"/>
                                <w:highlight w:val="cyan"/>
                                <w:lang w:val="nl"/>
                              </w:rPr>
                              <w:t>&lt;</w:t>
                            </w:r>
                            <w:r w:rsidRPr="001F4CE9">
                              <w:rPr>
                                <w:rFonts w:ascii="Verdana" w:hAnsi="Verdana" w:cs="Arial"/>
                                <w:b/>
                                <w:i/>
                                <w:sz w:val="16"/>
                                <w:szCs w:val="16"/>
                                <w:highlight w:val="cyan"/>
                                <w:u w:val="single"/>
                                <w:lang w:val="nl"/>
                              </w:rPr>
                              <w:t>OPTIONEEL</w:t>
                            </w:r>
                            <w:r w:rsidRPr="001F4CE9">
                              <w:rPr>
                                <w:rFonts w:ascii="Verdana" w:hAnsi="Verdana" w:cs="Arial"/>
                                <w:b/>
                                <w:sz w:val="16"/>
                                <w:szCs w:val="16"/>
                                <w:highlight w:val="cyan"/>
                                <w:lang w:val="nl"/>
                              </w:rPr>
                              <w:t xml:space="preserve">&gt;’ voor staat kunnen worden opgenomen als dat gewenst is. </w:t>
                            </w:r>
                            <w:r w:rsidR="001F4CE9">
                              <w:rPr>
                                <w:rFonts w:ascii="Verdana" w:hAnsi="Verdana" w:cs="Arial"/>
                                <w:b/>
                                <w:sz w:val="16"/>
                                <w:szCs w:val="16"/>
                                <w:highlight w:val="cyan"/>
                                <w:lang w:val="nl"/>
                              </w:rPr>
                              <w:t>Raadpleeg de toelichting bij het Model Raamovereenkomst ARVODI-2025 voor meer uitleg over (het gebruik van) de optionele bepalingen.</w:t>
                            </w:r>
                          </w:p>
                          <w:p w14:paraId="130F8898" w14:textId="2C90D890"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r w:rsidRPr="001F4CE9">
                              <w:rPr>
                                <w:rFonts w:ascii="Verdana" w:hAnsi="Verdana" w:cs="Arial"/>
                                <w:b/>
                                <w:sz w:val="16"/>
                                <w:szCs w:val="16"/>
                                <w:highlight w:val="cyan"/>
                                <w:lang w:val="nl"/>
                              </w:rPr>
                              <w:t>- Bij teksten waar ‘OF’ tussen de bepalingen in staat moet een keuze tussen de verschillende opties gemaakt worden. De overige optie(s) moet</w:t>
                            </w:r>
                            <w:r w:rsidR="001F4CE9">
                              <w:rPr>
                                <w:rFonts w:ascii="Verdana" w:hAnsi="Verdana" w:cs="Arial"/>
                                <w:b/>
                                <w:sz w:val="16"/>
                                <w:szCs w:val="16"/>
                                <w:highlight w:val="cyan"/>
                                <w:lang w:val="nl"/>
                              </w:rPr>
                              <w:t>(</w:t>
                            </w:r>
                            <w:r w:rsidRPr="001F4CE9">
                              <w:rPr>
                                <w:rFonts w:ascii="Verdana" w:hAnsi="Verdana" w:cs="Arial"/>
                                <w:b/>
                                <w:sz w:val="16"/>
                                <w:szCs w:val="16"/>
                                <w:highlight w:val="cyan"/>
                                <w:lang w:val="nl"/>
                              </w:rPr>
                              <w:t>en</w:t>
                            </w:r>
                            <w:r w:rsidR="001F4CE9">
                              <w:rPr>
                                <w:rFonts w:ascii="Verdana" w:hAnsi="Verdana" w:cs="Arial"/>
                                <w:b/>
                                <w:sz w:val="16"/>
                                <w:szCs w:val="16"/>
                                <w:highlight w:val="cyan"/>
                                <w:lang w:val="nl"/>
                              </w:rPr>
                              <w:t>)</w:t>
                            </w:r>
                            <w:r w:rsidRPr="001F4CE9">
                              <w:rPr>
                                <w:rFonts w:ascii="Verdana" w:hAnsi="Verdana" w:cs="Arial"/>
                                <w:b/>
                                <w:sz w:val="16"/>
                                <w:szCs w:val="16"/>
                                <w:highlight w:val="cyan"/>
                                <w:lang w:val="nl"/>
                              </w:rPr>
                              <w:t xml:space="preserve"> worden verwijderd uit de overeenkomst.</w:t>
                            </w:r>
                          </w:p>
                          <w:p w14:paraId="55F7F86C" w14:textId="77777777"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p>
                          <w:p w14:paraId="250232D5" w14:textId="77777777" w:rsidR="00AE21CD" w:rsidRPr="00885A12"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r w:rsidRPr="001F4CE9">
                              <w:rPr>
                                <w:rFonts w:ascii="Verdana" w:hAnsi="Verdana" w:cs="Arial"/>
                                <w:b/>
                                <w:sz w:val="16"/>
                                <w:szCs w:val="16"/>
                                <w:highlight w:val="cyan"/>
                                <w:lang w:val="nl"/>
                              </w:rPr>
                              <w:t xml:space="preserve"> </w:t>
                            </w:r>
                          </w:p>
                          <w:p w14:paraId="6064E8EC" w14:textId="77777777" w:rsidR="00AE21CD" w:rsidRPr="00885A12"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lang w:val="nl"/>
                              </w:rPr>
                            </w:pPr>
                            <w:r w:rsidRPr="00885A12">
                              <w:rPr>
                                <w:rFonts w:ascii="Verdana" w:hAnsi="Verdana" w:cs="Arial"/>
                                <w:b/>
                                <w:sz w:val="16"/>
                                <w:szCs w:val="16"/>
                                <w:highlight w:val="cyan"/>
                                <w:lang w:val="nl"/>
                              </w:rPr>
                              <w:t>N.B. Bij gebruik van de overeenkomst, deze instructie verwijderen.</w:t>
                            </w:r>
                          </w:p>
                          <w:p w14:paraId="1A4893E2" w14:textId="77777777" w:rsidR="00AE21CD"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8"/>
                                <w:szCs w:val="18"/>
                                <w:lang w:val="nl"/>
                              </w:rPr>
                            </w:pPr>
                          </w:p>
                          <w:p w14:paraId="6D5DF906" w14:textId="77777777" w:rsidR="00AE21CD" w:rsidRPr="001C43A3" w:rsidRDefault="00AE21CD" w:rsidP="00AE21CD">
                            <w:pPr>
                              <w:tabs>
                                <w:tab w:val="left" w:pos="480"/>
                                <w:tab w:val="left" w:pos="600"/>
                                <w:tab w:val="left" w:pos="960"/>
                                <w:tab w:val="left" w:pos="2040"/>
                                <w:tab w:val="left" w:pos="4320"/>
                                <w:tab w:val="left" w:pos="6480"/>
                              </w:tabs>
                              <w:suppressAutoHyphens/>
                              <w:ind w:right="140"/>
                              <w:rPr>
                                <w:rFonts w:ascii="Verdana" w:hAnsi="Verdana" w:cs="Arial"/>
                                <w:sz w:val="16"/>
                                <w:szCs w:val="16"/>
                              </w:rPr>
                            </w:pPr>
                            <w:r w:rsidRPr="001C43A3">
                              <w:rPr>
                                <w:rFonts w:ascii="Verdana" w:hAnsi="Verdana" w:cs="Arial"/>
                                <w:bCs/>
                                <w:sz w:val="16"/>
                                <w:szCs w:val="16"/>
                              </w:rPr>
                              <w:t>(Datum versie: maart 2025)</w:t>
                            </w:r>
                          </w:p>
                          <w:p w14:paraId="492756A9" w14:textId="77777777" w:rsidR="00AE21CD" w:rsidRPr="00262CF4" w:rsidRDefault="00AE21CD" w:rsidP="00AE21CD">
                            <w:pPr>
                              <w:tabs>
                                <w:tab w:val="left" w:pos="480"/>
                                <w:tab w:val="left" w:pos="600"/>
                                <w:tab w:val="left" w:pos="960"/>
                                <w:tab w:val="left" w:pos="2040"/>
                                <w:tab w:val="left" w:pos="4320"/>
                                <w:tab w:val="left" w:pos="6480"/>
                              </w:tabs>
                              <w:suppressAutoHyphens/>
                              <w:jc w:val="both"/>
                              <w:rPr>
                                <w:rFonts w:ascii="Verdana" w:hAnsi="Verdana" w:cs="Helvetica"/>
                                <w:b/>
                                <w:bCs/>
                                <w:sz w:val="18"/>
                                <w:szCs w:val="18"/>
                                <w:u w:val="single"/>
                                <w:lang w:val="nl"/>
                              </w:rPr>
                            </w:pPr>
                          </w:p>
                          <w:p w14:paraId="0534786D" w14:textId="77777777" w:rsidR="00AE21CD" w:rsidRPr="00262CF4" w:rsidRDefault="00AE21CD" w:rsidP="00AE21CD">
                            <w:pPr>
                              <w:rPr>
                                <w:rFonts w:ascii="Verdana" w:hAnsi="Verdana"/>
                                <w:sz w:val="18"/>
                                <w:szCs w:val="18"/>
                                <w:lang w:val="nl"/>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1D54D7BE" id="_x0000_t202" coordsize="21600,21600" o:spt="202" path="m,l,21600r21600,l21600,xe">
                <v:stroke joinstyle="miter"/>
                <v:path gradientshapeok="t" o:connecttype="rect"/>
              </v:shapetype>
              <v:shape id="Tekstvak 1" o:spid="_x0000_s1026" type="#_x0000_t202" style="position:absolute;margin-left:-.4pt;margin-top:-20.9pt;width:441pt;height:128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SJcjFAIAACwEAAAOAAAAZHJzL2Uyb0RvYy54bWysU9tu2zAMfR+wfxD0vtgJkrQ14hRdugwD&#10;ugvQ7QMUWY6FyaJGKbGzrx8lu2l2exmmB0EUqUPy8Gh127eGHRV6Dbbk00nOmbISKm33Jf/yefvq&#10;mjMfhK2EAatKflKe365fvlh1rlAzaMBUChmBWF90ruRNCK7IMi8b1Qo/AacsOWvAVgQycZ9VKDpC&#10;b002y/Nl1gFWDkEq7+n2fnDydcKvayXDx7r2KjBTcqotpB3Tvot7tl6JYo/CNVqOZYh/qKIV2lLS&#10;M9S9CIIdUP8G1WqJ4KEOEwltBnWtpUo9UDfT/JduHhvhVOqFyPHuTJP/f7Dyw/HRfUIW+tfQ0wBT&#10;E949gPzqmYVNI+xe3SFC1yhRUeJppCzrnC/Gp5FqX/gIsuveQ0VDFocACaivsY2sUJ+M0GkApzPp&#10;qg9M0uVimedXObkk+abLWbRTDlE8PXfow1sFLYuHkiNNNcGL44MPsRxRPIXEbB6MrrbamGTgfrcx&#10;yI6CFLBNa0T/KcxY1pX8ZjFbDAz8FSJP608QrQ4kZaPbkl+fg0QReXtjqyS0ILQZzlSysSORkbuB&#10;xdDvegqMhO6gOhGlCINk6YvRoQH8zllHci25/3YQqDgz7yyN5WY6n0d9J2O+uJqRgZee3aVHWElQ&#10;JQ+cDcdNGP7EwaHeN5RpEIKFOxplrRPJz1WNdZMkE/fj94mav7RT1PMnX/8AAAD//wMAUEsDBBQA&#10;BgAIAAAAIQAlhUW33wAAAAkBAAAPAAAAZHJzL2Rvd25yZXYueG1sTI9BT8MwDIXvSPyHyEhcEEtb&#10;qlFK0wkhgeAGYxrXrPHaisYpSdaVf493gpOf9az3Pler2Q5iQh96RwrSRQICqXGmp1bB5uPpugAR&#10;oiajB0eo4AcDrOrzs0qXxh3pHad1bAWHUCi1gi7GsZQyNB1aHRZuRGJv77zVkVffSuP1kcPtILMk&#10;WUqre+KGTo/42GHztT5YBUX+Mn2G15u3bbPcD3fx6nZ6/vZKXV7MD/cgIs7x7xhO+IwONTPt3IFM&#10;EIOCE3jkkacs2C+KNAOxU5CleQayruT/D+pfAAAA//8DAFBLAQItABQABgAIAAAAIQC2gziS/gAA&#10;AOEBAAATAAAAAAAAAAAAAAAAAAAAAABbQ29udGVudF9UeXBlc10ueG1sUEsBAi0AFAAGAAgAAAAh&#10;ADj9If/WAAAAlAEAAAsAAAAAAAAAAAAAAAAALwEAAF9yZWxzLy5yZWxzUEsBAi0AFAAGAAgAAAAh&#10;AOFIlyMUAgAALAQAAA4AAAAAAAAAAAAAAAAALgIAAGRycy9lMm9Eb2MueG1sUEsBAi0AFAAGAAgA&#10;AAAhACWFRbffAAAACQEAAA8AAAAAAAAAAAAAAAAAbgQAAGRycy9kb3ducmV2LnhtbFBLBQYAAAAA&#10;BAAEAPMAAAB6BQAAAAA=&#10;">
                <v:textbox>
                  <w:txbxContent>
                    <w:p w14:paraId="1F07C155" w14:textId="77777777"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Helvetica"/>
                          <w:b/>
                          <w:bCs/>
                          <w:sz w:val="16"/>
                          <w:szCs w:val="16"/>
                          <w:highlight w:val="cyan"/>
                          <w:u w:val="single"/>
                          <w:lang w:val="nl"/>
                        </w:rPr>
                      </w:pPr>
                      <w:r w:rsidRPr="001F4CE9">
                        <w:rPr>
                          <w:rFonts w:ascii="Verdana" w:hAnsi="Verdana" w:cs="Helvetica"/>
                          <w:b/>
                          <w:bCs/>
                          <w:sz w:val="16"/>
                          <w:szCs w:val="16"/>
                          <w:highlight w:val="cyan"/>
                          <w:u w:val="single"/>
                          <w:lang w:val="nl"/>
                        </w:rPr>
                        <w:t xml:space="preserve">Instructie: </w:t>
                      </w:r>
                    </w:p>
                    <w:p w14:paraId="07909407" w14:textId="77777777"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Helvetica"/>
                          <w:b/>
                          <w:bCs/>
                          <w:sz w:val="16"/>
                          <w:szCs w:val="16"/>
                          <w:highlight w:val="cyan"/>
                          <w:u w:val="single"/>
                          <w:lang w:val="nl"/>
                        </w:rPr>
                      </w:pPr>
                    </w:p>
                    <w:p w14:paraId="508B8238" w14:textId="325CC8D1"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r w:rsidRPr="001F4CE9">
                        <w:rPr>
                          <w:rFonts w:ascii="Verdana" w:hAnsi="Verdana" w:cs="Helvetica"/>
                          <w:b/>
                          <w:bCs/>
                          <w:sz w:val="16"/>
                          <w:szCs w:val="16"/>
                          <w:highlight w:val="cyan"/>
                          <w:lang w:val="nl"/>
                        </w:rPr>
                        <w:t>-  Teksten</w:t>
                      </w:r>
                      <w:r w:rsidR="0051281B" w:rsidRPr="001F4CE9">
                        <w:rPr>
                          <w:rFonts w:ascii="Verdana" w:hAnsi="Verdana" w:cs="Helvetica"/>
                          <w:b/>
                          <w:bCs/>
                          <w:sz w:val="16"/>
                          <w:szCs w:val="16"/>
                          <w:highlight w:val="cyan"/>
                          <w:lang w:val="nl"/>
                        </w:rPr>
                        <w:t xml:space="preserve"> of </w:t>
                      </w:r>
                      <w:r w:rsidRPr="001F4CE9">
                        <w:rPr>
                          <w:rFonts w:ascii="Verdana" w:hAnsi="Verdana" w:cs="Helvetica"/>
                          <w:b/>
                          <w:bCs/>
                          <w:sz w:val="16"/>
                          <w:szCs w:val="16"/>
                          <w:highlight w:val="cyan"/>
                          <w:lang w:val="nl"/>
                        </w:rPr>
                        <w:t xml:space="preserve">bepalingen waar </w:t>
                      </w:r>
                      <w:r w:rsidRPr="001F4CE9">
                        <w:rPr>
                          <w:rFonts w:ascii="Verdana" w:hAnsi="Verdana" w:cs="Arial"/>
                          <w:b/>
                          <w:bCs/>
                          <w:sz w:val="16"/>
                          <w:szCs w:val="16"/>
                          <w:highlight w:val="cyan"/>
                          <w:lang w:val="nl"/>
                        </w:rPr>
                        <w:t>‘</w:t>
                      </w:r>
                      <w:r w:rsidRPr="001F4CE9">
                        <w:rPr>
                          <w:rFonts w:ascii="Verdana" w:hAnsi="Verdana" w:cs="Arial"/>
                          <w:b/>
                          <w:sz w:val="16"/>
                          <w:szCs w:val="16"/>
                          <w:highlight w:val="cyan"/>
                          <w:lang w:val="nl"/>
                        </w:rPr>
                        <w:t>&lt;</w:t>
                      </w:r>
                      <w:r w:rsidRPr="001F4CE9">
                        <w:rPr>
                          <w:rFonts w:ascii="Verdana" w:hAnsi="Verdana" w:cs="Arial"/>
                          <w:b/>
                          <w:i/>
                          <w:sz w:val="16"/>
                          <w:szCs w:val="16"/>
                          <w:highlight w:val="cyan"/>
                          <w:u w:val="single"/>
                          <w:lang w:val="nl"/>
                        </w:rPr>
                        <w:t>OPTIONEEL</w:t>
                      </w:r>
                      <w:r w:rsidRPr="001F4CE9">
                        <w:rPr>
                          <w:rFonts w:ascii="Verdana" w:hAnsi="Verdana" w:cs="Arial"/>
                          <w:b/>
                          <w:sz w:val="16"/>
                          <w:szCs w:val="16"/>
                          <w:highlight w:val="cyan"/>
                          <w:lang w:val="nl"/>
                        </w:rPr>
                        <w:t xml:space="preserve">&gt;’ voor staat kunnen worden opgenomen als dat gewenst is. </w:t>
                      </w:r>
                      <w:r w:rsidR="001F4CE9">
                        <w:rPr>
                          <w:rFonts w:ascii="Verdana" w:hAnsi="Verdana" w:cs="Arial"/>
                          <w:b/>
                          <w:sz w:val="16"/>
                          <w:szCs w:val="16"/>
                          <w:highlight w:val="cyan"/>
                          <w:lang w:val="nl"/>
                        </w:rPr>
                        <w:t>Raadpleeg de toelichting bij het Model Raamovereenkomst ARVODI-2025 voor meer uitleg over (het gebruik van) de optionele bepalingen.</w:t>
                      </w:r>
                    </w:p>
                    <w:p w14:paraId="130F8898" w14:textId="2C90D890"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r w:rsidRPr="001F4CE9">
                        <w:rPr>
                          <w:rFonts w:ascii="Verdana" w:hAnsi="Verdana" w:cs="Arial"/>
                          <w:b/>
                          <w:sz w:val="16"/>
                          <w:szCs w:val="16"/>
                          <w:highlight w:val="cyan"/>
                          <w:lang w:val="nl"/>
                        </w:rPr>
                        <w:t>- Bij teksten waar ‘OF’ tussen de bepalingen in staat moet een keuze tussen de verschillende opties gemaakt worden. De overige optie(s) moet</w:t>
                      </w:r>
                      <w:r w:rsidR="001F4CE9">
                        <w:rPr>
                          <w:rFonts w:ascii="Verdana" w:hAnsi="Verdana" w:cs="Arial"/>
                          <w:b/>
                          <w:sz w:val="16"/>
                          <w:szCs w:val="16"/>
                          <w:highlight w:val="cyan"/>
                          <w:lang w:val="nl"/>
                        </w:rPr>
                        <w:t>(</w:t>
                      </w:r>
                      <w:r w:rsidRPr="001F4CE9">
                        <w:rPr>
                          <w:rFonts w:ascii="Verdana" w:hAnsi="Verdana" w:cs="Arial"/>
                          <w:b/>
                          <w:sz w:val="16"/>
                          <w:szCs w:val="16"/>
                          <w:highlight w:val="cyan"/>
                          <w:lang w:val="nl"/>
                        </w:rPr>
                        <w:t>en</w:t>
                      </w:r>
                      <w:r w:rsidR="001F4CE9">
                        <w:rPr>
                          <w:rFonts w:ascii="Verdana" w:hAnsi="Verdana" w:cs="Arial"/>
                          <w:b/>
                          <w:sz w:val="16"/>
                          <w:szCs w:val="16"/>
                          <w:highlight w:val="cyan"/>
                          <w:lang w:val="nl"/>
                        </w:rPr>
                        <w:t>)</w:t>
                      </w:r>
                      <w:r w:rsidRPr="001F4CE9">
                        <w:rPr>
                          <w:rFonts w:ascii="Verdana" w:hAnsi="Verdana" w:cs="Arial"/>
                          <w:b/>
                          <w:sz w:val="16"/>
                          <w:szCs w:val="16"/>
                          <w:highlight w:val="cyan"/>
                          <w:lang w:val="nl"/>
                        </w:rPr>
                        <w:t xml:space="preserve"> worden verwijderd uit de overeenkomst.</w:t>
                      </w:r>
                    </w:p>
                    <w:p w14:paraId="55F7F86C" w14:textId="77777777" w:rsidR="00AE21CD" w:rsidRPr="001F4CE9"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p>
                    <w:p w14:paraId="250232D5" w14:textId="77777777" w:rsidR="00AE21CD" w:rsidRPr="00885A12"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highlight w:val="cyan"/>
                          <w:lang w:val="nl"/>
                        </w:rPr>
                      </w:pPr>
                      <w:r w:rsidRPr="001F4CE9">
                        <w:rPr>
                          <w:rFonts w:ascii="Verdana" w:hAnsi="Verdana" w:cs="Arial"/>
                          <w:b/>
                          <w:sz w:val="16"/>
                          <w:szCs w:val="16"/>
                          <w:highlight w:val="cyan"/>
                          <w:lang w:val="nl"/>
                        </w:rPr>
                        <w:t xml:space="preserve"> </w:t>
                      </w:r>
                    </w:p>
                    <w:p w14:paraId="6064E8EC" w14:textId="77777777" w:rsidR="00AE21CD" w:rsidRPr="00885A12"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6"/>
                          <w:szCs w:val="16"/>
                          <w:lang w:val="nl"/>
                        </w:rPr>
                      </w:pPr>
                      <w:r w:rsidRPr="00885A12">
                        <w:rPr>
                          <w:rFonts w:ascii="Verdana" w:hAnsi="Verdana" w:cs="Arial"/>
                          <w:b/>
                          <w:sz w:val="16"/>
                          <w:szCs w:val="16"/>
                          <w:highlight w:val="cyan"/>
                          <w:lang w:val="nl"/>
                        </w:rPr>
                        <w:t>N.B. Bij gebruik van de overeenkomst, deze instructie verwijderen.</w:t>
                      </w:r>
                    </w:p>
                    <w:p w14:paraId="1A4893E2" w14:textId="77777777" w:rsidR="00AE21CD" w:rsidRDefault="00AE21CD" w:rsidP="00AE21CD">
                      <w:pPr>
                        <w:tabs>
                          <w:tab w:val="left" w:pos="480"/>
                          <w:tab w:val="left" w:pos="600"/>
                          <w:tab w:val="left" w:pos="960"/>
                          <w:tab w:val="left" w:pos="2040"/>
                          <w:tab w:val="left" w:pos="4320"/>
                          <w:tab w:val="left" w:pos="6480"/>
                        </w:tabs>
                        <w:suppressAutoHyphens/>
                        <w:jc w:val="both"/>
                        <w:rPr>
                          <w:rFonts w:ascii="Verdana" w:hAnsi="Verdana" w:cs="Arial"/>
                          <w:b/>
                          <w:sz w:val="18"/>
                          <w:szCs w:val="18"/>
                          <w:lang w:val="nl"/>
                        </w:rPr>
                      </w:pPr>
                    </w:p>
                    <w:p w14:paraId="6D5DF906" w14:textId="77777777" w:rsidR="00AE21CD" w:rsidRPr="001C43A3" w:rsidRDefault="00AE21CD" w:rsidP="00AE21CD">
                      <w:pPr>
                        <w:tabs>
                          <w:tab w:val="left" w:pos="480"/>
                          <w:tab w:val="left" w:pos="600"/>
                          <w:tab w:val="left" w:pos="960"/>
                          <w:tab w:val="left" w:pos="2040"/>
                          <w:tab w:val="left" w:pos="4320"/>
                          <w:tab w:val="left" w:pos="6480"/>
                        </w:tabs>
                        <w:suppressAutoHyphens/>
                        <w:ind w:right="140"/>
                        <w:rPr>
                          <w:rFonts w:ascii="Verdana" w:hAnsi="Verdana" w:cs="Arial"/>
                          <w:sz w:val="16"/>
                          <w:szCs w:val="16"/>
                        </w:rPr>
                      </w:pPr>
                      <w:r w:rsidRPr="001C43A3">
                        <w:rPr>
                          <w:rFonts w:ascii="Verdana" w:hAnsi="Verdana" w:cs="Arial"/>
                          <w:bCs/>
                          <w:sz w:val="16"/>
                          <w:szCs w:val="16"/>
                        </w:rPr>
                        <w:t>(Datum versie: maart 2025)</w:t>
                      </w:r>
                    </w:p>
                    <w:p w14:paraId="492756A9" w14:textId="77777777" w:rsidR="00AE21CD" w:rsidRPr="00262CF4" w:rsidRDefault="00AE21CD" w:rsidP="00AE21CD">
                      <w:pPr>
                        <w:tabs>
                          <w:tab w:val="left" w:pos="480"/>
                          <w:tab w:val="left" w:pos="600"/>
                          <w:tab w:val="left" w:pos="960"/>
                          <w:tab w:val="left" w:pos="2040"/>
                          <w:tab w:val="left" w:pos="4320"/>
                          <w:tab w:val="left" w:pos="6480"/>
                        </w:tabs>
                        <w:suppressAutoHyphens/>
                        <w:jc w:val="both"/>
                        <w:rPr>
                          <w:rFonts w:ascii="Verdana" w:hAnsi="Verdana" w:cs="Helvetica"/>
                          <w:b/>
                          <w:bCs/>
                          <w:sz w:val="18"/>
                          <w:szCs w:val="18"/>
                          <w:u w:val="single"/>
                          <w:lang w:val="nl"/>
                        </w:rPr>
                      </w:pPr>
                    </w:p>
                    <w:p w14:paraId="0534786D" w14:textId="77777777" w:rsidR="00AE21CD" w:rsidRPr="00262CF4" w:rsidRDefault="00AE21CD" w:rsidP="00AE21CD">
                      <w:pPr>
                        <w:rPr>
                          <w:rFonts w:ascii="Verdana" w:hAnsi="Verdana"/>
                          <w:sz w:val="18"/>
                          <w:szCs w:val="18"/>
                          <w:lang w:val="nl"/>
                        </w:rPr>
                      </w:pPr>
                    </w:p>
                  </w:txbxContent>
                </v:textbox>
                <w10:wrap anchorx="margin"/>
              </v:shape>
            </w:pict>
          </mc:Fallback>
        </mc:AlternateContent>
      </w:r>
    </w:p>
    <w:p w14:paraId="284D2109" w14:textId="342DDA13" w:rsidR="00AE21CD" w:rsidRDefault="00AE21CD" w:rsidP="00946F27">
      <w:pPr>
        <w:tabs>
          <w:tab w:val="left" w:pos="480"/>
          <w:tab w:val="left" w:pos="600"/>
          <w:tab w:val="left" w:pos="960"/>
          <w:tab w:val="left" w:pos="2040"/>
          <w:tab w:val="left" w:pos="4320"/>
          <w:tab w:val="left" w:pos="6480"/>
        </w:tabs>
        <w:suppressAutoHyphens/>
        <w:rPr>
          <w:rFonts w:ascii="Verdana" w:hAnsi="Verdana" w:cs="Arial"/>
          <w:b/>
          <w:bCs/>
          <w:sz w:val="18"/>
          <w:szCs w:val="18"/>
          <w:lang w:val="nl"/>
        </w:rPr>
      </w:pPr>
    </w:p>
    <w:p w14:paraId="3AE92B32" w14:textId="6F22AB88" w:rsidR="00AE21CD" w:rsidRDefault="00AE21CD" w:rsidP="00946F27">
      <w:pPr>
        <w:tabs>
          <w:tab w:val="left" w:pos="480"/>
          <w:tab w:val="left" w:pos="600"/>
          <w:tab w:val="left" w:pos="960"/>
          <w:tab w:val="left" w:pos="2040"/>
          <w:tab w:val="left" w:pos="4320"/>
          <w:tab w:val="left" w:pos="6480"/>
        </w:tabs>
        <w:suppressAutoHyphens/>
        <w:rPr>
          <w:rFonts w:ascii="Verdana" w:hAnsi="Verdana" w:cs="Arial"/>
          <w:b/>
          <w:bCs/>
          <w:sz w:val="18"/>
          <w:szCs w:val="18"/>
          <w:lang w:val="nl"/>
        </w:rPr>
      </w:pPr>
    </w:p>
    <w:p w14:paraId="711EF55C" w14:textId="77777777" w:rsidR="00AE21CD" w:rsidRDefault="00AE21CD" w:rsidP="00946F27">
      <w:pPr>
        <w:tabs>
          <w:tab w:val="left" w:pos="480"/>
          <w:tab w:val="left" w:pos="600"/>
          <w:tab w:val="left" w:pos="960"/>
          <w:tab w:val="left" w:pos="2040"/>
          <w:tab w:val="left" w:pos="4320"/>
          <w:tab w:val="left" w:pos="6480"/>
        </w:tabs>
        <w:suppressAutoHyphens/>
        <w:rPr>
          <w:rFonts w:ascii="Verdana" w:hAnsi="Verdana" w:cs="Arial"/>
          <w:b/>
          <w:bCs/>
          <w:sz w:val="18"/>
          <w:szCs w:val="18"/>
          <w:lang w:val="nl"/>
        </w:rPr>
      </w:pPr>
    </w:p>
    <w:p w14:paraId="6472330B" w14:textId="6E7E0287" w:rsidR="00AE21CD" w:rsidRDefault="00AE21CD" w:rsidP="00946F27">
      <w:pPr>
        <w:tabs>
          <w:tab w:val="left" w:pos="480"/>
          <w:tab w:val="left" w:pos="600"/>
          <w:tab w:val="left" w:pos="960"/>
          <w:tab w:val="left" w:pos="2040"/>
          <w:tab w:val="left" w:pos="4320"/>
          <w:tab w:val="left" w:pos="6480"/>
        </w:tabs>
        <w:suppressAutoHyphens/>
        <w:rPr>
          <w:rFonts w:ascii="Verdana" w:hAnsi="Verdana" w:cs="Arial"/>
          <w:b/>
          <w:bCs/>
          <w:sz w:val="18"/>
          <w:szCs w:val="18"/>
          <w:lang w:val="nl"/>
        </w:rPr>
      </w:pPr>
    </w:p>
    <w:p w14:paraId="534B1281" w14:textId="77777777" w:rsidR="00AE21CD" w:rsidRPr="00946F27" w:rsidRDefault="00AE21CD" w:rsidP="00946F27">
      <w:pPr>
        <w:tabs>
          <w:tab w:val="left" w:pos="480"/>
          <w:tab w:val="left" w:pos="600"/>
          <w:tab w:val="left" w:pos="960"/>
          <w:tab w:val="left" w:pos="2040"/>
          <w:tab w:val="left" w:pos="4320"/>
          <w:tab w:val="left" w:pos="6480"/>
        </w:tabs>
        <w:suppressAutoHyphens/>
        <w:rPr>
          <w:rFonts w:ascii="Verdana" w:hAnsi="Verdana" w:cs="Arial"/>
          <w:b/>
          <w:bCs/>
          <w:sz w:val="18"/>
          <w:szCs w:val="18"/>
          <w:lang w:val="nl"/>
        </w:rPr>
      </w:pPr>
    </w:p>
    <w:p w14:paraId="552C597C" w14:textId="77777777" w:rsidR="00AE21CD" w:rsidRDefault="00AE21CD" w:rsidP="00946F27">
      <w:pPr>
        <w:tabs>
          <w:tab w:val="left" w:pos="480"/>
          <w:tab w:val="left" w:pos="600"/>
          <w:tab w:val="left" w:pos="960"/>
          <w:tab w:val="left" w:pos="2040"/>
          <w:tab w:val="left" w:pos="4320"/>
          <w:tab w:val="left" w:pos="6480"/>
        </w:tabs>
        <w:suppressAutoHyphens/>
        <w:rPr>
          <w:rFonts w:ascii="Verdana" w:hAnsi="Verdana" w:cs="Helvetica"/>
          <w:b/>
          <w:bCs/>
          <w:lang w:val="nl"/>
        </w:rPr>
      </w:pPr>
    </w:p>
    <w:p w14:paraId="23359B7E" w14:textId="77777777" w:rsidR="00AE21CD" w:rsidRDefault="00AE21CD" w:rsidP="00946F27">
      <w:pPr>
        <w:tabs>
          <w:tab w:val="left" w:pos="480"/>
          <w:tab w:val="left" w:pos="600"/>
          <w:tab w:val="left" w:pos="960"/>
          <w:tab w:val="left" w:pos="2040"/>
          <w:tab w:val="left" w:pos="4320"/>
          <w:tab w:val="left" w:pos="6480"/>
        </w:tabs>
        <w:suppressAutoHyphens/>
        <w:rPr>
          <w:rFonts w:ascii="Verdana" w:hAnsi="Verdana" w:cs="Helvetica"/>
          <w:b/>
          <w:bCs/>
          <w:lang w:val="nl"/>
        </w:rPr>
      </w:pPr>
    </w:p>
    <w:p w14:paraId="0871A088" w14:textId="77777777" w:rsidR="00AE21CD" w:rsidRDefault="00AE21CD" w:rsidP="00946F27">
      <w:pPr>
        <w:tabs>
          <w:tab w:val="left" w:pos="480"/>
          <w:tab w:val="left" w:pos="600"/>
          <w:tab w:val="left" w:pos="960"/>
          <w:tab w:val="left" w:pos="2040"/>
          <w:tab w:val="left" w:pos="4320"/>
          <w:tab w:val="left" w:pos="6480"/>
        </w:tabs>
        <w:suppressAutoHyphens/>
        <w:rPr>
          <w:rFonts w:ascii="Verdana" w:hAnsi="Verdana" w:cs="Helvetica"/>
          <w:b/>
          <w:bCs/>
          <w:lang w:val="nl"/>
        </w:rPr>
      </w:pPr>
    </w:p>
    <w:p w14:paraId="427BFF8B" w14:textId="77777777" w:rsidR="00AE21CD" w:rsidRDefault="00AE21CD" w:rsidP="00946F27">
      <w:pPr>
        <w:tabs>
          <w:tab w:val="left" w:pos="480"/>
          <w:tab w:val="left" w:pos="600"/>
          <w:tab w:val="left" w:pos="960"/>
          <w:tab w:val="left" w:pos="2040"/>
          <w:tab w:val="left" w:pos="4320"/>
          <w:tab w:val="left" w:pos="6480"/>
        </w:tabs>
        <w:suppressAutoHyphens/>
        <w:rPr>
          <w:rFonts w:ascii="Verdana" w:hAnsi="Verdana" w:cs="Helvetica"/>
          <w:b/>
          <w:bCs/>
          <w:lang w:val="nl"/>
        </w:rPr>
      </w:pPr>
    </w:p>
    <w:p w14:paraId="74AA3045" w14:textId="74C2BF78" w:rsidR="00D112C2" w:rsidRPr="00D112C2" w:rsidRDefault="000034E8" w:rsidP="00D112C2">
      <w:pPr>
        <w:suppressAutoHyphens/>
        <w:ind w:right="-1"/>
        <w:rPr>
          <w:rFonts w:asciiTheme="minorHAnsi" w:hAnsiTheme="minorHAnsi" w:cstheme="minorHAnsi"/>
          <w:b/>
          <w:bCs/>
          <w:sz w:val="22"/>
          <w:szCs w:val="22"/>
          <w:lang w:val="nl"/>
        </w:rPr>
      </w:pPr>
      <w:r w:rsidRPr="00D112C2">
        <w:rPr>
          <w:rFonts w:asciiTheme="minorHAnsi" w:hAnsiTheme="minorHAnsi" w:cstheme="minorHAnsi"/>
          <w:b/>
          <w:bCs/>
          <w:sz w:val="22"/>
          <w:szCs w:val="22"/>
          <w:lang w:val="nl"/>
        </w:rPr>
        <w:t xml:space="preserve">Bijlage 6, </w:t>
      </w:r>
      <w:r w:rsidR="00415150" w:rsidRPr="00D112C2">
        <w:rPr>
          <w:rFonts w:asciiTheme="minorHAnsi" w:hAnsiTheme="minorHAnsi" w:cstheme="minorHAnsi"/>
          <w:b/>
          <w:bCs/>
          <w:sz w:val="22"/>
          <w:szCs w:val="22"/>
          <w:lang w:val="nl"/>
        </w:rPr>
        <w:t xml:space="preserve">Raamovereenkomst </w:t>
      </w:r>
      <w:r w:rsidR="00DB1670" w:rsidRPr="00D112C2">
        <w:rPr>
          <w:rFonts w:asciiTheme="minorHAnsi" w:hAnsiTheme="minorHAnsi" w:cstheme="minorHAnsi"/>
          <w:b/>
          <w:bCs/>
          <w:sz w:val="22"/>
          <w:szCs w:val="22"/>
          <w:lang w:val="nl"/>
        </w:rPr>
        <w:t>ARVODI-</w:t>
      </w:r>
      <w:r w:rsidR="00052A46" w:rsidRPr="00D112C2">
        <w:rPr>
          <w:rFonts w:asciiTheme="minorHAnsi" w:hAnsiTheme="minorHAnsi" w:cstheme="minorHAnsi"/>
          <w:b/>
          <w:bCs/>
          <w:sz w:val="22"/>
          <w:szCs w:val="22"/>
          <w:lang w:val="nl"/>
        </w:rPr>
        <w:t>20</w:t>
      </w:r>
      <w:r w:rsidR="00035F4F" w:rsidRPr="00D112C2">
        <w:rPr>
          <w:rFonts w:asciiTheme="minorHAnsi" w:hAnsiTheme="minorHAnsi" w:cstheme="minorHAnsi"/>
          <w:b/>
          <w:bCs/>
          <w:sz w:val="22"/>
          <w:szCs w:val="22"/>
          <w:lang w:val="nl"/>
        </w:rPr>
        <w:t>25</w:t>
      </w:r>
      <w:r w:rsidR="00DB1670" w:rsidRPr="00D112C2">
        <w:rPr>
          <w:rFonts w:asciiTheme="minorHAnsi" w:hAnsiTheme="minorHAnsi" w:cstheme="minorHAnsi"/>
          <w:b/>
          <w:bCs/>
          <w:sz w:val="22"/>
          <w:szCs w:val="22"/>
          <w:lang w:val="nl"/>
        </w:rPr>
        <w:t xml:space="preserve"> </w:t>
      </w:r>
      <w:r w:rsidR="007E36B0" w:rsidRPr="00D112C2">
        <w:rPr>
          <w:rFonts w:asciiTheme="minorHAnsi" w:hAnsiTheme="minorHAnsi" w:cstheme="minorHAnsi"/>
          <w:b/>
          <w:bCs/>
          <w:sz w:val="22"/>
          <w:szCs w:val="22"/>
          <w:lang w:val="nl"/>
        </w:rPr>
        <w:t xml:space="preserve">op het gebied van </w:t>
      </w:r>
      <w:r w:rsidR="00AC4216" w:rsidRPr="00D112C2">
        <w:rPr>
          <w:rFonts w:asciiTheme="minorHAnsi" w:hAnsiTheme="minorHAnsi" w:cstheme="minorHAnsi"/>
          <w:b/>
          <w:bCs/>
          <w:sz w:val="22"/>
          <w:szCs w:val="22"/>
          <w:lang w:val="nl"/>
        </w:rPr>
        <w:t>Houtoogstwerkzaamheden</w:t>
      </w:r>
      <w:r w:rsidR="00A6532A" w:rsidRPr="00D112C2">
        <w:rPr>
          <w:rFonts w:asciiTheme="minorHAnsi" w:hAnsiTheme="minorHAnsi" w:cstheme="minorHAnsi"/>
          <w:b/>
          <w:bCs/>
          <w:sz w:val="22"/>
          <w:szCs w:val="22"/>
          <w:lang w:val="nl"/>
        </w:rPr>
        <w:t>,</w:t>
      </w:r>
      <w:bookmarkStart w:id="0" w:name="_Hlk192758579"/>
      <w:r w:rsidR="00D112C2" w:rsidRPr="00D112C2">
        <w:rPr>
          <w:rFonts w:asciiTheme="minorHAnsi" w:hAnsiTheme="minorHAnsi" w:cstheme="minorHAnsi"/>
          <w:b/>
          <w:bCs/>
          <w:sz w:val="22"/>
          <w:szCs w:val="22"/>
          <w:lang w:val="nl"/>
        </w:rPr>
        <w:t xml:space="preserve"> </w:t>
      </w:r>
      <w:r w:rsidR="00D112C2" w:rsidRPr="00D112C2">
        <w:rPr>
          <w:rFonts w:asciiTheme="minorHAnsi" w:hAnsiTheme="minorHAnsi" w:cstheme="minorHAnsi"/>
          <w:b/>
          <w:bCs/>
          <w:sz w:val="22"/>
          <w:szCs w:val="22"/>
          <w:lang w:val="nl"/>
        </w:rPr>
        <w:t xml:space="preserve">Kenmerk </w:t>
      </w:r>
      <w:r w:rsidR="00D112C2" w:rsidRPr="00D112C2">
        <w:rPr>
          <w:rStyle w:val="Titelvanboek"/>
          <w:rFonts w:asciiTheme="minorHAnsi" w:hAnsiTheme="minorHAnsi" w:cstheme="minorHAnsi"/>
          <w:sz w:val="22"/>
          <w:szCs w:val="22"/>
        </w:rPr>
        <w:t>TN556689</w:t>
      </w:r>
      <w:r w:rsidR="00D112C2" w:rsidRPr="00D112C2">
        <w:rPr>
          <w:rFonts w:asciiTheme="minorHAnsi" w:hAnsiTheme="minorHAnsi" w:cstheme="minorHAnsi"/>
          <w:b/>
          <w:bCs/>
          <w:sz w:val="22"/>
          <w:szCs w:val="22"/>
          <w:highlight w:val="cyan"/>
          <w:lang w:val="nl"/>
        </w:rPr>
        <w:t xml:space="preserve"> </w:t>
      </w:r>
    </w:p>
    <w:bookmarkEnd w:id="0"/>
    <w:p w14:paraId="3C75DC0A" w14:textId="400AAE05" w:rsidR="00975464" w:rsidRPr="00D112C2" w:rsidRDefault="00975464" w:rsidP="00946F27">
      <w:pPr>
        <w:tabs>
          <w:tab w:val="left" w:pos="480"/>
          <w:tab w:val="left" w:pos="600"/>
          <w:tab w:val="left" w:pos="960"/>
          <w:tab w:val="left" w:pos="2040"/>
          <w:tab w:val="left" w:pos="4320"/>
          <w:tab w:val="left" w:pos="6480"/>
        </w:tabs>
        <w:suppressAutoHyphens/>
        <w:rPr>
          <w:rFonts w:asciiTheme="minorHAnsi" w:hAnsiTheme="minorHAnsi" w:cstheme="minorHAnsi"/>
          <w:b/>
          <w:bCs/>
          <w:sz w:val="22"/>
          <w:szCs w:val="22"/>
          <w:lang w:val="nl"/>
        </w:rPr>
      </w:pPr>
    </w:p>
    <w:p w14:paraId="32838D7B" w14:textId="77777777" w:rsidR="00975464" w:rsidRDefault="00975464" w:rsidP="00946F27">
      <w:pPr>
        <w:tabs>
          <w:tab w:val="left" w:pos="480"/>
          <w:tab w:val="left" w:pos="600"/>
          <w:tab w:val="left" w:pos="960"/>
          <w:tab w:val="left" w:pos="2040"/>
          <w:tab w:val="left" w:pos="4320"/>
          <w:tab w:val="left" w:pos="6480"/>
        </w:tabs>
        <w:suppressAutoHyphens/>
        <w:rPr>
          <w:rFonts w:ascii="Verdana" w:hAnsi="Verdana" w:cs="Helvetica"/>
          <w:b/>
          <w:bCs/>
          <w:lang w:val="nl"/>
        </w:rPr>
      </w:pPr>
    </w:p>
    <w:p w14:paraId="429CF634" w14:textId="2CD9E8C8" w:rsidR="00D112C2" w:rsidRDefault="00975464" w:rsidP="00946F27">
      <w:pPr>
        <w:tabs>
          <w:tab w:val="left" w:pos="480"/>
          <w:tab w:val="left" w:pos="600"/>
          <w:tab w:val="left" w:pos="960"/>
          <w:tab w:val="left" w:pos="2040"/>
          <w:tab w:val="left" w:pos="4320"/>
          <w:tab w:val="left" w:pos="6480"/>
        </w:tabs>
        <w:suppressAutoHyphens/>
        <w:rPr>
          <w:rFonts w:ascii="Verdana" w:hAnsi="Verdana" w:cs="Helvetica"/>
          <w:b/>
          <w:bCs/>
          <w:lang w:val="nl"/>
        </w:rPr>
      </w:pPr>
      <w:r>
        <w:rPr>
          <w:rFonts w:ascii="Verdana" w:hAnsi="Verdana" w:cs="Helvetica"/>
          <w:b/>
          <w:bCs/>
          <w:lang w:val="nl"/>
        </w:rPr>
        <w:t>Oogstgebied</w:t>
      </w:r>
      <w:r w:rsidR="00D112C2">
        <w:rPr>
          <w:rFonts w:ascii="Verdana" w:hAnsi="Verdana" w:cs="Helvetica"/>
          <w:b/>
          <w:bCs/>
          <w:lang w:val="nl"/>
        </w:rPr>
        <w:t>:</w:t>
      </w:r>
      <w:r>
        <w:rPr>
          <w:rFonts w:ascii="Verdana" w:hAnsi="Verdana" w:cs="Helvetica"/>
          <w:b/>
          <w:bCs/>
          <w:lang w:val="nl"/>
        </w:rPr>
        <w:t xml:space="preserve"> </w:t>
      </w:r>
      <w:r w:rsidRPr="00D112C2">
        <w:rPr>
          <w:rFonts w:ascii="Verdana" w:hAnsi="Verdana" w:cs="Helvetica"/>
          <w:b/>
          <w:bCs/>
          <w:highlight w:val="cyan"/>
          <w:lang w:val="nl"/>
        </w:rPr>
        <w:t>[omschrijving oogstgebied</w:t>
      </w:r>
      <w:r w:rsidR="00D112C2" w:rsidRPr="00D112C2">
        <w:rPr>
          <w:rFonts w:ascii="Verdana" w:hAnsi="Verdana" w:cs="Helvetica"/>
          <w:b/>
          <w:bCs/>
          <w:highlight w:val="cyan"/>
          <w:lang w:val="nl"/>
        </w:rPr>
        <w:t>]</w:t>
      </w:r>
    </w:p>
    <w:p w14:paraId="746335AC" w14:textId="44813BA4" w:rsidR="00415150" w:rsidRPr="00885A12" w:rsidRDefault="00D112C2" w:rsidP="00946F27">
      <w:pPr>
        <w:tabs>
          <w:tab w:val="left" w:pos="480"/>
          <w:tab w:val="left" w:pos="600"/>
          <w:tab w:val="left" w:pos="960"/>
          <w:tab w:val="left" w:pos="2040"/>
          <w:tab w:val="left" w:pos="4320"/>
          <w:tab w:val="left" w:pos="6480"/>
        </w:tabs>
        <w:suppressAutoHyphens/>
        <w:rPr>
          <w:rFonts w:ascii="Verdana" w:hAnsi="Verdana" w:cs="Helvetica"/>
          <w:lang w:val="nl"/>
        </w:rPr>
      </w:pPr>
      <w:r>
        <w:rPr>
          <w:rFonts w:ascii="Verdana" w:hAnsi="Verdana" w:cs="Helvetica"/>
          <w:b/>
          <w:bCs/>
          <w:lang w:val="nl"/>
        </w:rPr>
        <w:t xml:space="preserve">Perceel: </w:t>
      </w:r>
      <w:r w:rsidRPr="00D112C2">
        <w:rPr>
          <w:rFonts w:ascii="Verdana" w:hAnsi="Verdana" w:cs="Helvetica"/>
          <w:b/>
          <w:bCs/>
          <w:highlight w:val="cyan"/>
          <w:lang w:val="nl"/>
        </w:rPr>
        <w:t xml:space="preserve">omschrijving </w:t>
      </w:r>
      <w:r w:rsidR="00415150" w:rsidRPr="00D112C2">
        <w:rPr>
          <w:rFonts w:ascii="Verdana" w:hAnsi="Verdana" w:cs="Helvetica"/>
          <w:b/>
          <w:bCs/>
          <w:highlight w:val="cyan"/>
          <w:lang w:val="nl"/>
        </w:rPr>
        <w:t>perceel</w:t>
      </w:r>
      <w:r w:rsidR="00A6532A">
        <w:rPr>
          <w:rFonts w:ascii="Verdana" w:hAnsi="Verdana" w:cs="Helvetica"/>
          <w:b/>
          <w:bCs/>
          <w:lang w:val="nl"/>
        </w:rPr>
        <w:t xml:space="preserve"> </w:t>
      </w:r>
    </w:p>
    <w:p w14:paraId="144D2EEB" w14:textId="77777777" w:rsidR="00C9758B" w:rsidRPr="00946F27" w:rsidRDefault="00C9758B" w:rsidP="00946F27">
      <w:pPr>
        <w:suppressAutoHyphens/>
        <w:ind w:right="-1"/>
        <w:rPr>
          <w:rFonts w:ascii="Verdana" w:hAnsi="Verdana" w:cs="Helvetica"/>
          <w:sz w:val="18"/>
          <w:szCs w:val="18"/>
          <w:lang w:val="nl"/>
        </w:rPr>
      </w:pPr>
    </w:p>
    <w:p w14:paraId="658412A6" w14:textId="34EF216A" w:rsidR="00415150" w:rsidRDefault="00415150" w:rsidP="00946F27">
      <w:pPr>
        <w:suppressAutoHyphens/>
        <w:ind w:right="-1"/>
        <w:rPr>
          <w:rFonts w:ascii="Verdana" w:hAnsi="Verdana" w:cs="Helvetica"/>
          <w:sz w:val="18"/>
          <w:szCs w:val="18"/>
          <w:lang w:val="nl"/>
        </w:rPr>
      </w:pPr>
    </w:p>
    <w:p w14:paraId="18EAF54C" w14:textId="77777777" w:rsidR="00885A12" w:rsidRPr="00946F27" w:rsidRDefault="00885A12" w:rsidP="00946F27">
      <w:pPr>
        <w:suppressAutoHyphens/>
        <w:ind w:right="-1"/>
        <w:rPr>
          <w:rFonts w:ascii="Verdana" w:hAnsi="Verdana" w:cs="Helvetica"/>
          <w:sz w:val="18"/>
          <w:szCs w:val="18"/>
          <w:lang w:val="nl"/>
        </w:rPr>
      </w:pPr>
    </w:p>
    <w:p w14:paraId="16CC5FA5" w14:textId="77777777" w:rsidR="00415150" w:rsidRPr="00946F27" w:rsidRDefault="00415150" w:rsidP="00946F27">
      <w:pPr>
        <w:suppressAutoHyphens/>
        <w:ind w:right="-1"/>
        <w:rPr>
          <w:rFonts w:ascii="Verdana" w:hAnsi="Verdana" w:cs="Arial"/>
          <w:b/>
          <w:sz w:val="18"/>
          <w:szCs w:val="18"/>
          <w:lang w:val="nl"/>
        </w:rPr>
      </w:pPr>
      <w:r w:rsidRPr="00946F27">
        <w:rPr>
          <w:rFonts w:ascii="Verdana" w:hAnsi="Verdana" w:cs="Arial"/>
          <w:b/>
          <w:sz w:val="18"/>
          <w:szCs w:val="18"/>
          <w:lang w:val="nl"/>
        </w:rPr>
        <w:t>De ondergetekenden:</w:t>
      </w:r>
    </w:p>
    <w:p w14:paraId="397E01A7" w14:textId="77777777" w:rsidR="00415150" w:rsidRPr="00946F27" w:rsidRDefault="00415150" w:rsidP="00946F27">
      <w:pPr>
        <w:suppressAutoHyphens/>
        <w:ind w:right="-1"/>
        <w:rPr>
          <w:rFonts w:ascii="Verdana" w:hAnsi="Verdana" w:cs="Arial"/>
          <w:sz w:val="18"/>
          <w:szCs w:val="18"/>
          <w:lang w:val="nl"/>
        </w:rPr>
      </w:pPr>
    </w:p>
    <w:p w14:paraId="3321F85D" w14:textId="7B050B27" w:rsidR="00415150" w:rsidRPr="00946F27" w:rsidRDefault="00415150" w:rsidP="00614F27">
      <w:pPr>
        <w:suppressAutoHyphens/>
        <w:spacing w:line="280" w:lineRule="exact"/>
        <w:ind w:left="567" w:right="-1" w:hanging="567"/>
        <w:rPr>
          <w:rFonts w:ascii="Verdana" w:hAnsi="Verdana" w:cs="Arial"/>
          <w:sz w:val="18"/>
          <w:szCs w:val="18"/>
          <w:lang w:val="nl"/>
        </w:rPr>
      </w:pPr>
      <w:r w:rsidRPr="00946F27">
        <w:rPr>
          <w:rFonts w:ascii="Verdana" w:hAnsi="Verdana" w:cs="Arial"/>
          <w:sz w:val="18"/>
          <w:szCs w:val="18"/>
          <w:lang w:val="nl"/>
        </w:rPr>
        <w:t>1.</w:t>
      </w:r>
      <w:r w:rsidR="001F4CE9">
        <w:rPr>
          <w:rFonts w:ascii="Verdana" w:hAnsi="Verdana" w:cs="Arial"/>
          <w:sz w:val="18"/>
          <w:szCs w:val="18"/>
          <w:lang w:val="nl"/>
        </w:rPr>
        <w:tab/>
      </w:r>
      <w:r w:rsidR="0002277E" w:rsidRPr="00336D8D">
        <w:rPr>
          <w:rFonts w:ascii="Agrofont" w:hAnsi="Agrofont" w:cs="Arial"/>
          <w:b/>
          <w:bCs/>
          <w:lang w:val="nl"/>
        </w:rPr>
        <w:t>Staatsbosbeheer</w:t>
      </w:r>
      <w:r w:rsidR="0002277E" w:rsidRPr="00400B12">
        <w:rPr>
          <w:rFonts w:ascii="Agrofont" w:hAnsi="Agrofont" w:cs="Arial"/>
          <w:lang w:val="nl"/>
        </w:rPr>
        <w:t xml:space="preserve">, gevestigd en kantoorhoudend op het adres Smallepad 5 te (3811 MG) Amersfoort, </w:t>
      </w:r>
      <w:r w:rsidR="0002277E" w:rsidRPr="5F0C8C1D">
        <w:rPr>
          <w:rFonts w:ascii="Agrofont" w:hAnsi="Agrofont" w:cs="Arial"/>
          <w:lang w:val="nl"/>
        </w:rPr>
        <w:t>KvK nummer 30263544,</w:t>
      </w:r>
      <w:r w:rsidR="0002277E" w:rsidRPr="00400B12">
        <w:rPr>
          <w:rFonts w:ascii="Agrofont" w:hAnsi="Agrofont" w:cs="Arial"/>
          <w:lang w:val="nl"/>
        </w:rPr>
        <w:t xml:space="preserve"> </w:t>
      </w:r>
      <w:r w:rsidR="0002277E">
        <w:rPr>
          <w:rFonts w:ascii="Agrofont" w:hAnsi="Agrofont" w:cs="Arial"/>
          <w:lang w:val="nl"/>
        </w:rPr>
        <w:t>ten deze rechtsgeldig vertegenwoordigd door</w:t>
      </w:r>
      <w:r w:rsidR="00B07E2B">
        <w:rPr>
          <w:rFonts w:ascii="Agrofont" w:hAnsi="Agrofont" w:cs="Arial"/>
          <w:lang w:val="nl"/>
        </w:rPr>
        <w:t xml:space="preserve"> </w:t>
      </w:r>
      <w:sdt>
        <w:sdtPr>
          <w:rPr>
            <w:rFonts w:ascii="Agrofont" w:hAnsi="Agrofont" w:cs="Arial"/>
            <w:lang w:val="nl"/>
          </w:rPr>
          <w:alias w:val="Naam en functie "/>
          <w:tag w:val="Naam en functie "/>
          <w:id w:val="-650364826"/>
          <w:placeholder>
            <w:docPart w:val="0651A17F5ED84EA3B91B122DCE913803"/>
          </w:placeholder>
          <w:showingPlcHdr/>
          <w:dropDownList>
            <w:listItem w:value="Kies een item."/>
            <w:listItem w:displayText="ir. S. Thijsen BNT, directeur" w:value="Sylvo"/>
            <w:listItem w:displayText="drs. B.A. Revis, directeur Terreinbeheer &amp; Ontwikkeling" w:value="Boudewijn"/>
            <w:listItem w:displayText="drs. T.R.H. Zielinski RA, directeur Financiën &amp; Bedrijfsvoering" w:value="Tanja"/>
          </w:dropDownList>
        </w:sdtPr>
        <w:sdtContent>
          <w:r w:rsidR="00B07E2B" w:rsidRPr="0090232E">
            <w:rPr>
              <w:rStyle w:val="Tekstvantijdelijkeaanduiding"/>
            </w:rPr>
            <w:t>Kies een item.</w:t>
          </w:r>
        </w:sdtContent>
      </w:sdt>
      <w:r w:rsidR="0002277E" w:rsidRPr="5F0C8C1D">
        <w:rPr>
          <w:lang w:val="nl"/>
        </w:rPr>
        <w:t>￼</w:t>
      </w:r>
      <w:r w:rsidR="0002277E" w:rsidRPr="00400B12">
        <w:rPr>
          <w:rFonts w:ascii="Agrofont" w:hAnsi="Agrofont" w:cs="Arial"/>
          <w:lang w:val="nl"/>
        </w:rPr>
        <w:t xml:space="preserve"> </w:t>
      </w:r>
      <w:r w:rsidR="0002277E" w:rsidRPr="5F0C8C1D">
        <w:rPr>
          <w:rFonts w:ascii="Agrofont" w:hAnsi="Agrofont" w:cs="Arial"/>
          <w:lang w:val="nl"/>
        </w:rPr>
        <w:t>hierna te noemen</w:t>
      </w:r>
      <w:r w:rsidRPr="00946F27">
        <w:rPr>
          <w:rFonts w:ascii="Verdana" w:hAnsi="Verdana" w:cs="Arial"/>
          <w:sz w:val="18"/>
          <w:szCs w:val="18"/>
          <w:lang w:val="nl"/>
        </w:rPr>
        <w:t>: Opdrachtgever,</w:t>
      </w:r>
    </w:p>
    <w:p w14:paraId="3941C9F3" w14:textId="77777777" w:rsidR="00415150" w:rsidRPr="00946F27" w:rsidRDefault="00415150" w:rsidP="00946F27">
      <w:pPr>
        <w:suppressAutoHyphens/>
        <w:ind w:right="-1"/>
        <w:rPr>
          <w:rFonts w:ascii="Verdana" w:hAnsi="Verdana" w:cs="Arial"/>
          <w:sz w:val="18"/>
          <w:szCs w:val="18"/>
          <w:lang w:val="nl"/>
        </w:rPr>
      </w:pPr>
    </w:p>
    <w:p w14:paraId="2BED31AA" w14:textId="77777777" w:rsidR="00415150" w:rsidRPr="00946F27" w:rsidRDefault="00415150" w:rsidP="00885A12">
      <w:pPr>
        <w:suppressAutoHyphens/>
        <w:ind w:right="-1" w:firstLine="708"/>
        <w:rPr>
          <w:rFonts w:ascii="Verdana" w:hAnsi="Verdana" w:cs="Arial"/>
          <w:b/>
          <w:sz w:val="18"/>
          <w:szCs w:val="18"/>
          <w:lang w:val="nl"/>
        </w:rPr>
      </w:pPr>
      <w:r w:rsidRPr="00946F27">
        <w:rPr>
          <w:rFonts w:ascii="Verdana" w:hAnsi="Verdana" w:cs="Arial"/>
          <w:b/>
          <w:sz w:val="18"/>
          <w:szCs w:val="18"/>
          <w:lang w:val="nl"/>
        </w:rPr>
        <w:t>en</w:t>
      </w:r>
    </w:p>
    <w:p w14:paraId="45971E0D" w14:textId="77777777" w:rsidR="00415150" w:rsidRPr="00946F27" w:rsidRDefault="00415150" w:rsidP="00946F27">
      <w:pPr>
        <w:suppressAutoHyphens/>
        <w:ind w:right="-1"/>
        <w:rPr>
          <w:rFonts w:ascii="Verdana" w:hAnsi="Verdana" w:cs="Arial"/>
          <w:sz w:val="18"/>
          <w:szCs w:val="18"/>
          <w:lang w:val="nl"/>
        </w:rPr>
      </w:pPr>
    </w:p>
    <w:p w14:paraId="5168A3A6" w14:textId="27D1D7F0" w:rsidR="00415150" w:rsidRPr="00946F27" w:rsidRDefault="00E13CE3" w:rsidP="14BCD990">
      <w:pPr>
        <w:suppressAutoHyphens/>
        <w:ind w:right="-1"/>
        <w:rPr>
          <w:rFonts w:ascii="Verdana" w:hAnsi="Verdana" w:cs="Arial"/>
          <w:sz w:val="18"/>
          <w:szCs w:val="18"/>
        </w:rPr>
      </w:pPr>
      <w:r w:rsidRPr="14BCD990">
        <w:rPr>
          <w:rFonts w:ascii="Verdana" w:hAnsi="Verdana" w:cs="Arial"/>
          <w:sz w:val="18"/>
          <w:szCs w:val="18"/>
        </w:rPr>
        <w:t xml:space="preserve">2. </w:t>
      </w:r>
      <w:r>
        <w:tab/>
      </w:r>
      <w:r w:rsidRPr="14BCD990">
        <w:rPr>
          <w:rFonts w:ascii="Verdana" w:hAnsi="Verdana" w:cs="Arial"/>
          <w:sz w:val="18"/>
          <w:szCs w:val="18"/>
          <w:highlight w:val="cyan"/>
        </w:rPr>
        <w:t>[</w:t>
      </w:r>
      <w:r w:rsidR="001C4DE1" w:rsidRPr="14BCD990">
        <w:rPr>
          <w:rFonts w:ascii="Verdana" w:hAnsi="Verdana" w:cs="Arial"/>
          <w:sz w:val="18"/>
          <w:szCs w:val="18"/>
          <w:highlight w:val="cyan"/>
        </w:rPr>
        <w:t xml:space="preserve">volledige </w:t>
      </w:r>
      <w:r w:rsidR="00415150" w:rsidRPr="14BCD990">
        <w:rPr>
          <w:rFonts w:ascii="Verdana" w:hAnsi="Verdana" w:cs="Arial"/>
          <w:sz w:val="18"/>
          <w:szCs w:val="18"/>
          <w:highlight w:val="cyan"/>
        </w:rPr>
        <w:t xml:space="preserve">naam </w:t>
      </w:r>
      <w:r w:rsidR="001C4DE1" w:rsidRPr="14BCD990">
        <w:rPr>
          <w:rFonts w:ascii="Verdana" w:hAnsi="Verdana" w:cs="Arial"/>
          <w:sz w:val="18"/>
          <w:szCs w:val="18"/>
          <w:highlight w:val="cyan"/>
        </w:rPr>
        <w:t xml:space="preserve">en rechtsvorm </w:t>
      </w:r>
      <w:r w:rsidR="009A1CFC" w:rsidRPr="14BCD990">
        <w:rPr>
          <w:rFonts w:ascii="Verdana" w:hAnsi="Verdana" w:cs="Arial"/>
          <w:sz w:val="18"/>
          <w:szCs w:val="18"/>
          <w:highlight w:val="cyan"/>
        </w:rPr>
        <w:t>Opdrachtnemer</w:t>
      </w:r>
      <w:r w:rsidRPr="14BCD990">
        <w:rPr>
          <w:rFonts w:ascii="Verdana" w:hAnsi="Verdana" w:cs="Arial"/>
          <w:sz w:val="18"/>
          <w:szCs w:val="18"/>
          <w:highlight w:val="cyan"/>
        </w:rPr>
        <w:t>]</w:t>
      </w:r>
      <w:r w:rsidR="00415150" w:rsidRPr="14BCD990">
        <w:rPr>
          <w:rFonts w:ascii="Verdana" w:hAnsi="Verdana" w:cs="Arial"/>
          <w:sz w:val="18"/>
          <w:szCs w:val="18"/>
        </w:rPr>
        <w:t>,</w:t>
      </w:r>
    </w:p>
    <w:p w14:paraId="365B09B9" w14:textId="58539E6E" w:rsidR="00415150" w:rsidRPr="00946F27" w:rsidRDefault="00415150" w:rsidP="00885A12">
      <w:pPr>
        <w:suppressAutoHyphens/>
        <w:ind w:right="-1" w:firstLine="708"/>
        <w:rPr>
          <w:rFonts w:ascii="Verdana" w:hAnsi="Verdana" w:cs="Arial"/>
          <w:sz w:val="18"/>
          <w:szCs w:val="18"/>
          <w:lang w:val="nl"/>
        </w:rPr>
      </w:pPr>
      <w:r w:rsidRPr="00946F27">
        <w:rPr>
          <w:rFonts w:ascii="Verdana" w:hAnsi="Verdana" w:cs="Arial"/>
          <w:sz w:val="18"/>
          <w:szCs w:val="18"/>
          <w:lang w:val="nl"/>
        </w:rPr>
        <w:t xml:space="preserve">(statutair) gevestigd te </w:t>
      </w:r>
      <w:r w:rsidR="00BC0268" w:rsidRPr="00AE21CD">
        <w:rPr>
          <w:rFonts w:ascii="Verdana" w:hAnsi="Verdana" w:cs="Arial"/>
          <w:sz w:val="18"/>
          <w:szCs w:val="18"/>
          <w:highlight w:val="cyan"/>
          <w:lang w:val="nl"/>
        </w:rPr>
        <w:t>[…]</w:t>
      </w:r>
      <w:r w:rsidRPr="00946F27">
        <w:rPr>
          <w:rFonts w:ascii="Verdana" w:hAnsi="Verdana" w:cs="Arial"/>
          <w:sz w:val="18"/>
          <w:szCs w:val="18"/>
          <w:lang w:val="nl"/>
        </w:rPr>
        <w:t>,</w:t>
      </w:r>
    </w:p>
    <w:p w14:paraId="5D90BFB1" w14:textId="1AF1C0D3" w:rsidR="00415150" w:rsidRPr="00946F27" w:rsidRDefault="009A1CFC" w:rsidP="00885A12">
      <w:pPr>
        <w:suppressAutoHyphens/>
        <w:ind w:right="-1" w:firstLine="708"/>
        <w:rPr>
          <w:rFonts w:ascii="Verdana" w:hAnsi="Verdana" w:cs="Arial"/>
          <w:sz w:val="18"/>
          <w:szCs w:val="18"/>
          <w:lang w:val="nl"/>
        </w:rPr>
      </w:pPr>
      <w:r>
        <w:rPr>
          <w:rFonts w:ascii="Verdana" w:hAnsi="Verdana" w:cs="Arial"/>
          <w:sz w:val="18"/>
          <w:szCs w:val="18"/>
          <w:lang w:val="nl"/>
        </w:rPr>
        <w:t>hierbij</w:t>
      </w:r>
      <w:r w:rsidR="00415150" w:rsidRPr="00946F27">
        <w:rPr>
          <w:rFonts w:ascii="Verdana" w:hAnsi="Verdana" w:cs="Arial"/>
          <w:sz w:val="18"/>
          <w:szCs w:val="18"/>
          <w:lang w:val="nl"/>
        </w:rPr>
        <w:t xml:space="preserve"> vertegenwoordigd door</w:t>
      </w:r>
    </w:p>
    <w:p w14:paraId="1516E011" w14:textId="1387E270" w:rsidR="00415150" w:rsidRPr="009A1CFC" w:rsidRDefault="00E13CE3" w:rsidP="00885A12">
      <w:pPr>
        <w:suppressAutoHyphens/>
        <w:ind w:right="-1" w:firstLine="708"/>
        <w:rPr>
          <w:rFonts w:ascii="Verdana" w:hAnsi="Verdana" w:cs="Arial"/>
          <w:i/>
          <w:iCs/>
          <w:sz w:val="18"/>
          <w:szCs w:val="18"/>
          <w:lang w:val="nl"/>
        </w:rPr>
      </w:pPr>
      <w:r w:rsidRPr="00AE21CD">
        <w:rPr>
          <w:rFonts w:ascii="Verdana" w:hAnsi="Verdana" w:cs="Arial"/>
          <w:sz w:val="18"/>
          <w:szCs w:val="18"/>
          <w:highlight w:val="cyan"/>
          <w:lang w:val="nl"/>
        </w:rPr>
        <w:t>[</w:t>
      </w:r>
      <w:r w:rsidR="00415150" w:rsidRPr="00AE21CD">
        <w:rPr>
          <w:rFonts w:ascii="Verdana" w:hAnsi="Verdana" w:cs="Arial"/>
          <w:sz w:val="18"/>
          <w:szCs w:val="18"/>
          <w:highlight w:val="cyan"/>
          <w:lang w:val="nl"/>
        </w:rPr>
        <w:t>naam onderte</w:t>
      </w:r>
      <w:r w:rsidRPr="00AE21CD">
        <w:rPr>
          <w:rFonts w:ascii="Verdana" w:hAnsi="Verdana" w:cs="Arial"/>
          <w:sz w:val="18"/>
          <w:szCs w:val="18"/>
          <w:highlight w:val="cyan"/>
          <w:lang w:val="nl"/>
        </w:rPr>
        <w:t>kenaar]</w:t>
      </w:r>
      <w:r w:rsidR="009A1CFC" w:rsidRPr="00AE21CD">
        <w:rPr>
          <w:rFonts w:ascii="Verdana" w:hAnsi="Verdana" w:cs="Arial"/>
          <w:sz w:val="18"/>
          <w:szCs w:val="18"/>
          <w:highlight w:val="cyan"/>
          <w:lang w:val="nl"/>
        </w:rPr>
        <w:t xml:space="preserve"> </w:t>
      </w:r>
      <w:r w:rsidR="001F4CE9" w:rsidRPr="00885A12">
        <w:rPr>
          <w:rFonts w:ascii="Verdana" w:hAnsi="Verdana" w:cs="Arial"/>
          <w:b/>
          <w:bCs/>
          <w:i/>
          <w:iCs/>
          <w:sz w:val="18"/>
          <w:szCs w:val="18"/>
          <w:highlight w:val="cyan"/>
          <w:lang w:val="nl"/>
        </w:rPr>
        <w:t>&lt;</w:t>
      </w:r>
      <w:r w:rsidR="001F4CE9" w:rsidRPr="008C5750">
        <w:rPr>
          <w:rFonts w:ascii="Verdana" w:hAnsi="Verdana" w:cs="Arial"/>
          <w:b/>
          <w:bCs/>
          <w:i/>
          <w:iCs/>
          <w:sz w:val="18"/>
          <w:szCs w:val="18"/>
          <w:highlight w:val="cyan"/>
          <w:u w:val="single"/>
          <w:lang w:val="nl"/>
        </w:rPr>
        <w:t>OPTIONEEL</w:t>
      </w:r>
      <w:r w:rsidR="001F4CE9" w:rsidRPr="00885A12">
        <w:rPr>
          <w:rFonts w:ascii="Verdana" w:hAnsi="Verdana" w:cs="Arial"/>
          <w:b/>
          <w:bCs/>
          <w:i/>
          <w:iCs/>
          <w:sz w:val="18"/>
          <w:szCs w:val="18"/>
          <w:highlight w:val="cyan"/>
          <w:lang w:val="nl"/>
        </w:rPr>
        <w:t>&gt;</w:t>
      </w:r>
      <w:r w:rsidR="001F4CE9">
        <w:rPr>
          <w:rFonts w:ascii="Verdana" w:hAnsi="Verdana" w:cs="Arial"/>
          <w:sz w:val="18"/>
          <w:szCs w:val="18"/>
          <w:highlight w:val="cyan"/>
          <w:lang w:val="nl"/>
        </w:rPr>
        <w:t xml:space="preserve"> </w:t>
      </w:r>
      <w:r w:rsidR="009A1CFC" w:rsidRPr="00885A12">
        <w:rPr>
          <w:rFonts w:ascii="Verdana" w:hAnsi="Verdana" w:cs="Arial"/>
          <w:sz w:val="18"/>
          <w:szCs w:val="18"/>
          <w:highlight w:val="cyan"/>
          <w:lang w:val="nl"/>
        </w:rPr>
        <w:t>en</w:t>
      </w:r>
      <w:r w:rsidR="009A1CFC" w:rsidRPr="00AE21CD">
        <w:rPr>
          <w:rFonts w:ascii="Verdana" w:hAnsi="Verdana" w:cs="Arial"/>
          <w:i/>
          <w:iCs/>
          <w:sz w:val="18"/>
          <w:szCs w:val="18"/>
          <w:highlight w:val="cyan"/>
          <w:lang w:val="nl"/>
        </w:rPr>
        <w:t xml:space="preserve"> </w:t>
      </w:r>
      <w:r w:rsidR="001F4CE9" w:rsidRPr="00885A12">
        <w:rPr>
          <w:rFonts w:ascii="Verdana" w:hAnsi="Verdana" w:cs="Arial"/>
          <w:sz w:val="18"/>
          <w:szCs w:val="18"/>
          <w:highlight w:val="cyan"/>
          <w:lang w:val="nl"/>
        </w:rPr>
        <w:t>[</w:t>
      </w:r>
      <w:r w:rsidR="009A1CFC" w:rsidRPr="00885A12">
        <w:rPr>
          <w:rFonts w:ascii="Verdana" w:hAnsi="Verdana" w:cs="Arial"/>
          <w:sz w:val="18"/>
          <w:szCs w:val="18"/>
          <w:highlight w:val="cyan"/>
          <w:lang w:val="nl"/>
        </w:rPr>
        <w:t>naam medeondertekenaar</w:t>
      </w:r>
      <w:r w:rsidR="001F4CE9" w:rsidRPr="00885A12">
        <w:rPr>
          <w:rFonts w:ascii="Verdana" w:hAnsi="Verdana" w:cs="Arial"/>
          <w:sz w:val="18"/>
          <w:szCs w:val="18"/>
          <w:highlight w:val="cyan"/>
          <w:lang w:val="nl"/>
        </w:rPr>
        <w:t>]</w:t>
      </w:r>
    </w:p>
    <w:p w14:paraId="299E9BD5" w14:textId="77777777" w:rsidR="00415150" w:rsidRPr="00946F27" w:rsidRDefault="00415150" w:rsidP="00885A12">
      <w:pPr>
        <w:suppressAutoHyphens/>
        <w:ind w:right="-1" w:firstLine="708"/>
        <w:rPr>
          <w:rFonts w:ascii="Verdana" w:hAnsi="Verdana" w:cs="Arial"/>
          <w:sz w:val="18"/>
          <w:szCs w:val="18"/>
          <w:lang w:val="nl"/>
        </w:rPr>
      </w:pPr>
      <w:r w:rsidRPr="00946F27">
        <w:rPr>
          <w:rFonts w:ascii="Verdana" w:hAnsi="Verdana" w:cs="Arial"/>
          <w:sz w:val="18"/>
          <w:szCs w:val="18"/>
          <w:lang w:val="nl"/>
        </w:rPr>
        <w:t>hierna te noemen: Opdrachtnemer,</w:t>
      </w:r>
    </w:p>
    <w:p w14:paraId="7B05D0CA" w14:textId="77777777" w:rsidR="00C9758B" w:rsidRDefault="00C9758B" w:rsidP="00946F27">
      <w:pPr>
        <w:suppressAutoHyphens/>
        <w:ind w:right="-1"/>
        <w:rPr>
          <w:rFonts w:ascii="Verdana" w:hAnsi="Verdana" w:cs="Arial"/>
          <w:sz w:val="18"/>
          <w:szCs w:val="18"/>
          <w:lang w:val="nl"/>
        </w:rPr>
      </w:pPr>
    </w:p>
    <w:p w14:paraId="58F79144" w14:textId="77777777" w:rsidR="00885A12" w:rsidRDefault="00885A12" w:rsidP="00946F27">
      <w:pPr>
        <w:suppressAutoHyphens/>
        <w:ind w:right="-1"/>
        <w:rPr>
          <w:rFonts w:ascii="Verdana" w:hAnsi="Verdana" w:cs="Arial"/>
          <w:sz w:val="18"/>
          <w:szCs w:val="18"/>
          <w:lang w:val="nl"/>
        </w:rPr>
      </w:pPr>
    </w:p>
    <w:p w14:paraId="77313922" w14:textId="77777777" w:rsidR="00C9758B" w:rsidRDefault="00C9758B" w:rsidP="00946F27">
      <w:pPr>
        <w:suppressAutoHyphens/>
        <w:ind w:right="-1"/>
        <w:rPr>
          <w:rFonts w:ascii="Verdana" w:hAnsi="Verdana" w:cs="Arial"/>
          <w:sz w:val="18"/>
          <w:szCs w:val="18"/>
          <w:lang w:val="nl"/>
        </w:rPr>
      </w:pPr>
    </w:p>
    <w:p w14:paraId="57C14490" w14:textId="77777777" w:rsidR="00885A12" w:rsidRPr="00946F27" w:rsidRDefault="00885A12" w:rsidP="00946F27">
      <w:pPr>
        <w:suppressAutoHyphens/>
        <w:ind w:right="-1"/>
        <w:rPr>
          <w:rFonts w:ascii="Verdana" w:hAnsi="Verdana" w:cs="Arial"/>
          <w:sz w:val="18"/>
          <w:szCs w:val="18"/>
          <w:lang w:val="nl"/>
        </w:rPr>
      </w:pPr>
    </w:p>
    <w:p w14:paraId="5571D785" w14:textId="77777777" w:rsidR="00415150" w:rsidRPr="00946F27" w:rsidRDefault="00415150" w:rsidP="00946F27">
      <w:pPr>
        <w:suppressAutoHyphens/>
        <w:ind w:right="-1"/>
        <w:rPr>
          <w:rFonts w:ascii="Verdana" w:hAnsi="Verdana" w:cs="Arial"/>
          <w:b/>
          <w:sz w:val="18"/>
          <w:szCs w:val="18"/>
          <w:lang w:val="nl"/>
        </w:rPr>
      </w:pPr>
      <w:r w:rsidRPr="00946F27">
        <w:rPr>
          <w:rFonts w:ascii="Verdana" w:hAnsi="Verdana" w:cs="Arial"/>
          <w:b/>
          <w:sz w:val="18"/>
          <w:szCs w:val="18"/>
          <w:lang w:val="nl"/>
        </w:rPr>
        <w:t>OVERWEGENDE DAT:</w:t>
      </w:r>
    </w:p>
    <w:p w14:paraId="0B65EF39" w14:textId="77777777" w:rsidR="00415150" w:rsidRPr="00946F27" w:rsidRDefault="00415150" w:rsidP="00946F27">
      <w:pPr>
        <w:suppressAutoHyphens/>
        <w:ind w:right="-1"/>
        <w:rPr>
          <w:rFonts w:ascii="Verdana" w:hAnsi="Verdana" w:cs="Arial"/>
          <w:sz w:val="18"/>
          <w:szCs w:val="18"/>
          <w:lang w:val="nl"/>
        </w:rPr>
      </w:pPr>
    </w:p>
    <w:p w14:paraId="60971261" w14:textId="55CC0C2F" w:rsidR="00415150" w:rsidRPr="00946F27" w:rsidRDefault="00606148" w:rsidP="00946F27">
      <w:pPr>
        <w:suppressAutoHyphens/>
        <w:ind w:left="567" w:right="-1" w:hanging="567"/>
        <w:rPr>
          <w:rFonts w:ascii="Verdana" w:hAnsi="Verdana" w:cs="Arial"/>
          <w:sz w:val="18"/>
          <w:szCs w:val="18"/>
          <w:lang w:val="nl"/>
        </w:rPr>
      </w:pPr>
      <w:r>
        <w:rPr>
          <w:rFonts w:ascii="Verdana" w:hAnsi="Verdana" w:cs="Arial"/>
          <w:sz w:val="18"/>
          <w:szCs w:val="18"/>
          <w:lang w:val="nl"/>
        </w:rPr>
        <w:t>-</w:t>
      </w:r>
      <w:r>
        <w:rPr>
          <w:rFonts w:ascii="Verdana" w:hAnsi="Verdana" w:cs="Arial"/>
          <w:sz w:val="18"/>
          <w:szCs w:val="18"/>
          <w:lang w:val="nl"/>
        </w:rPr>
        <w:tab/>
      </w:r>
      <w:r w:rsidR="00415150" w:rsidRPr="00946F27">
        <w:rPr>
          <w:rFonts w:ascii="Verdana" w:hAnsi="Verdana" w:cs="Arial"/>
          <w:sz w:val="18"/>
          <w:szCs w:val="18"/>
          <w:lang w:val="nl"/>
        </w:rPr>
        <w:t xml:space="preserve">Opdrachtgever </w:t>
      </w:r>
      <w:r w:rsidR="00CA3FDB" w:rsidRPr="00C9758B">
        <w:rPr>
          <w:rFonts w:ascii="Verdana" w:hAnsi="Verdana" w:cs="Arial"/>
          <w:sz w:val="18"/>
          <w:szCs w:val="18"/>
          <w:lang w:val="nl"/>
        </w:rPr>
        <w:t>over het uitvoeren</w:t>
      </w:r>
      <w:r w:rsidR="00CA3FDB">
        <w:rPr>
          <w:rFonts w:ascii="Verdana" w:hAnsi="Verdana" w:cs="Arial"/>
          <w:sz w:val="18"/>
          <w:szCs w:val="18"/>
          <w:lang w:val="nl"/>
        </w:rPr>
        <w:t xml:space="preserve"> </w:t>
      </w:r>
      <w:r w:rsidR="00415150" w:rsidRPr="00946F27">
        <w:rPr>
          <w:rFonts w:ascii="Verdana" w:hAnsi="Verdana" w:cs="Arial"/>
          <w:sz w:val="18"/>
          <w:szCs w:val="18"/>
          <w:lang w:val="nl"/>
        </w:rPr>
        <w:t xml:space="preserve">van Diensten op het gebied van </w:t>
      </w:r>
      <w:r w:rsidR="00C010A8">
        <w:rPr>
          <w:rFonts w:ascii="Verdana" w:hAnsi="Verdana" w:cs="Arial"/>
          <w:sz w:val="18"/>
          <w:szCs w:val="18"/>
          <w:lang w:val="nl"/>
        </w:rPr>
        <w:t>bos- en natuurbeheerswerkzaamheden</w:t>
      </w:r>
      <w:r w:rsidR="00C37BC4">
        <w:rPr>
          <w:rFonts w:ascii="Verdana" w:hAnsi="Verdana" w:cs="Arial"/>
          <w:sz w:val="18"/>
          <w:szCs w:val="18"/>
          <w:lang w:val="nl"/>
        </w:rPr>
        <w:t xml:space="preserve"> </w:t>
      </w:r>
      <w:r w:rsidR="00CA3FDB" w:rsidRPr="00C9758B">
        <w:rPr>
          <w:rFonts w:ascii="Verdana" w:hAnsi="Verdana" w:cs="Arial"/>
          <w:sz w:val="18"/>
          <w:szCs w:val="18"/>
          <w:lang w:val="nl"/>
        </w:rPr>
        <w:t xml:space="preserve">voor </w:t>
      </w:r>
      <w:r w:rsidR="00415150" w:rsidRPr="00C9758B">
        <w:rPr>
          <w:rFonts w:ascii="Verdana" w:hAnsi="Verdana" w:cs="Arial"/>
          <w:sz w:val="18"/>
          <w:szCs w:val="18"/>
          <w:lang w:val="nl"/>
        </w:rPr>
        <w:t xml:space="preserve">een </w:t>
      </w:r>
      <w:r w:rsidR="00CA3FDB" w:rsidRPr="00C9758B">
        <w:rPr>
          <w:rFonts w:ascii="Verdana" w:hAnsi="Verdana" w:cs="Arial"/>
          <w:sz w:val="18"/>
          <w:szCs w:val="18"/>
          <w:lang w:val="nl"/>
        </w:rPr>
        <w:t>bepaalde periode</w:t>
      </w:r>
      <w:r w:rsidR="00CA3FDB">
        <w:rPr>
          <w:rFonts w:ascii="Verdana" w:hAnsi="Verdana" w:cs="Arial"/>
          <w:sz w:val="18"/>
          <w:szCs w:val="18"/>
          <w:lang w:val="nl"/>
        </w:rPr>
        <w:t xml:space="preserve"> </w:t>
      </w:r>
      <w:r w:rsidR="00415150" w:rsidRPr="00946F27">
        <w:rPr>
          <w:rFonts w:ascii="Verdana" w:hAnsi="Verdana" w:cs="Arial"/>
          <w:sz w:val="18"/>
          <w:szCs w:val="18"/>
          <w:lang w:val="nl"/>
        </w:rPr>
        <w:t xml:space="preserve">vaste afspraken met </w:t>
      </w:r>
      <w:r w:rsidR="00762D7B">
        <w:rPr>
          <w:rFonts w:ascii="Verdana" w:hAnsi="Verdana" w:cs="Arial"/>
          <w:sz w:val="18"/>
          <w:szCs w:val="18"/>
          <w:lang w:val="nl"/>
        </w:rPr>
        <w:t xml:space="preserve">meerdere </w:t>
      </w:r>
      <w:r w:rsidR="00415150" w:rsidRPr="00946F27">
        <w:rPr>
          <w:rFonts w:ascii="Verdana" w:hAnsi="Verdana" w:cs="Arial"/>
          <w:sz w:val="18"/>
          <w:szCs w:val="18"/>
          <w:lang w:val="nl"/>
        </w:rPr>
        <w:t>dienstverlener</w:t>
      </w:r>
      <w:r w:rsidR="00913891" w:rsidRPr="00AE21CD">
        <w:rPr>
          <w:rFonts w:ascii="Verdana" w:hAnsi="Verdana" w:cs="Arial"/>
          <w:sz w:val="18"/>
          <w:szCs w:val="18"/>
          <w:highlight w:val="cyan"/>
          <w:lang w:val="nl"/>
        </w:rPr>
        <w:t>(</w:t>
      </w:r>
      <w:r w:rsidR="00415150" w:rsidRPr="00AE21CD">
        <w:rPr>
          <w:rFonts w:ascii="Verdana" w:hAnsi="Verdana" w:cs="Arial"/>
          <w:sz w:val="18"/>
          <w:szCs w:val="18"/>
          <w:highlight w:val="cyan"/>
          <w:lang w:val="nl"/>
        </w:rPr>
        <w:t>s</w:t>
      </w:r>
      <w:r w:rsidR="00913891" w:rsidRPr="00AE21CD">
        <w:rPr>
          <w:rFonts w:ascii="Verdana" w:hAnsi="Verdana" w:cs="Arial"/>
          <w:sz w:val="18"/>
          <w:szCs w:val="18"/>
          <w:highlight w:val="cyan"/>
          <w:lang w:val="nl"/>
        </w:rPr>
        <w:t>)</w:t>
      </w:r>
      <w:r w:rsidR="00D067D1">
        <w:rPr>
          <w:rFonts w:ascii="Verdana" w:hAnsi="Verdana" w:cs="Arial"/>
          <w:sz w:val="18"/>
          <w:szCs w:val="18"/>
          <w:lang w:val="nl"/>
        </w:rPr>
        <w:t xml:space="preserve"> </w:t>
      </w:r>
      <w:r w:rsidR="00415150" w:rsidRPr="00946F27">
        <w:rPr>
          <w:rFonts w:ascii="Verdana" w:hAnsi="Verdana" w:cs="Arial"/>
          <w:sz w:val="18"/>
          <w:szCs w:val="18"/>
          <w:lang w:val="nl"/>
        </w:rPr>
        <w:t>wil maken;</w:t>
      </w:r>
    </w:p>
    <w:p w14:paraId="510F4CC3" w14:textId="77777777" w:rsidR="00415150" w:rsidRPr="00946F27" w:rsidRDefault="00415150" w:rsidP="00C9758B">
      <w:pPr>
        <w:suppressAutoHyphens/>
        <w:ind w:right="-1"/>
        <w:rPr>
          <w:rFonts w:ascii="Verdana" w:hAnsi="Verdana" w:cs="Arial"/>
          <w:sz w:val="18"/>
          <w:szCs w:val="18"/>
          <w:lang w:val="nl"/>
        </w:rPr>
      </w:pPr>
    </w:p>
    <w:p w14:paraId="605A6CE2" w14:textId="41927BEF" w:rsidR="00606148" w:rsidRPr="00C9758B" w:rsidRDefault="00606148" w:rsidP="00C9758B">
      <w:pPr>
        <w:suppressAutoHyphens/>
        <w:ind w:left="567" w:right="-1" w:hanging="567"/>
        <w:rPr>
          <w:rFonts w:ascii="Verdana" w:hAnsi="Verdana" w:cs="Arial"/>
          <w:sz w:val="18"/>
          <w:szCs w:val="18"/>
          <w:lang w:val="nl"/>
        </w:rPr>
      </w:pPr>
      <w:r w:rsidRPr="00C9758B">
        <w:rPr>
          <w:rFonts w:ascii="Verdana" w:hAnsi="Verdana" w:cs="Arial"/>
          <w:sz w:val="18"/>
          <w:szCs w:val="18"/>
          <w:lang w:val="nl"/>
        </w:rPr>
        <w:t>-</w:t>
      </w:r>
      <w:r w:rsidRPr="00C9758B">
        <w:rPr>
          <w:rFonts w:ascii="Verdana" w:hAnsi="Verdana" w:cs="Arial"/>
          <w:sz w:val="18"/>
          <w:szCs w:val="18"/>
          <w:lang w:val="nl"/>
        </w:rPr>
        <w:tab/>
        <w:t xml:space="preserve">Opdrachtgever in verband </w:t>
      </w:r>
      <w:r w:rsidR="00CA3FDB" w:rsidRPr="00C9758B">
        <w:rPr>
          <w:rFonts w:ascii="Verdana" w:hAnsi="Verdana" w:cs="Arial"/>
          <w:sz w:val="18"/>
          <w:szCs w:val="18"/>
          <w:lang w:val="nl"/>
        </w:rPr>
        <w:t>daarmee de opdracht voor</w:t>
      </w:r>
      <w:r w:rsidR="00C010A8">
        <w:rPr>
          <w:rFonts w:ascii="Verdana" w:hAnsi="Verdana" w:cs="Arial"/>
          <w:sz w:val="18"/>
          <w:szCs w:val="18"/>
          <w:lang w:val="nl"/>
        </w:rPr>
        <w:t xml:space="preserve"> oogstwerkzaamheden </w:t>
      </w:r>
      <w:r w:rsidRPr="00C9758B">
        <w:rPr>
          <w:rFonts w:ascii="Verdana" w:hAnsi="Verdana" w:cs="Arial"/>
          <w:sz w:val="18"/>
          <w:szCs w:val="18"/>
          <w:lang w:val="nl"/>
        </w:rPr>
        <w:t xml:space="preserve">heeft aanbesteed door middel van </w:t>
      </w:r>
      <w:r w:rsidR="00C010A8">
        <w:rPr>
          <w:rFonts w:ascii="Verdana" w:hAnsi="Verdana" w:cs="Arial"/>
          <w:sz w:val="18"/>
          <w:szCs w:val="18"/>
          <w:lang w:val="nl"/>
        </w:rPr>
        <w:t>openbare Europese procedure</w:t>
      </w:r>
      <w:r w:rsidRPr="00C9758B">
        <w:rPr>
          <w:rFonts w:ascii="Verdana" w:hAnsi="Verdana" w:cs="Arial"/>
          <w:sz w:val="18"/>
          <w:szCs w:val="18"/>
          <w:lang w:val="nl"/>
        </w:rPr>
        <w:t>;</w:t>
      </w:r>
    </w:p>
    <w:p w14:paraId="70979B91" w14:textId="77777777" w:rsidR="008B628C" w:rsidRPr="00C9758B" w:rsidRDefault="008B628C" w:rsidP="008B628C">
      <w:pPr>
        <w:suppressAutoHyphens/>
        <w:ind w:right="-1"/>
        <w:rPr>
          <w:rFonts w:ascii="Verdana" w:hAnsi="Verdana" w:cs="Arial"/>
          <w:sz w:val="18"/>
          <w:szCs w:val="18"/>
          <w:lang w:val="nl"/>
        </w:rPr>
      </w:pPr>
    </w:p>
    <w:p w14:paraId="081000C2" w14:textId="730BD13E" w:rsidR="00606148" w:rsidRPr="00C9758B" w:rsidRDefault="00606148" w:rsidP="00606148">
      <w:pPr>
        <w:suppressAutoHyphens/>
        <w:ind w:left="567" w:right="-1" w:hanging="567"/>
        <w:rPr>
          <w:rFonts w:ascii="Verdana" w:hAnsi="Verdana" w:cs="Arial"/>
          <w:sz w:val="18"/>
          <w:szCs w:val="18"/>
          <w:lang w:val="nl"/>
        </w:rPr>
      </w:pPr>
      <w:r w:rsidRPr="00C9758B">
        <w:rPr>
          <w:rFonts w:ascii="Verdana" w:hAnsi="Verdana" w:cs="Arial"/>
          <w:sz w:val="18"/>
          <w:szCs w:val="18"/>
          <w:lang w:val="nl"/>
        </w:rPr>
        <w:t>-</w:t>
      </w:r>
      <w:r w:rsidRPr="00C9758B">
        <w:rPr>
          <w:rFonts w:ascii="Verdana" w:hAnsi="Verdana" w:cs="Arial"/>
          <w:sz w:val="18"/>
          <w:szCs w:val="18"/>
          <w:lang w:val="nl"/>
        </w:rPr>
        <w:tab/>
      </w:r>
      <w:r w:rsidR="002608DE">
        <w:rPr>
          <w:rFonts w:ascii="Verdana" w:hAnsi="Verdana" w:cs="Arial"/>
          <w:sz w:val="18"/>
          <w:szCs w:val="18"/>
          <w:lang w:val="nl"/>
        </w:rPr>
        <w:t>De opdracht is verdeeld in meerdere geografische en specialistische oogstgebieden</w:t>
      </w:r>
      <w:r w:rsidR="00975464">
        <w:rPr>
          <w:rFonts w:ascii="Verdana" w:hAnsi="Verdana" w:cs="Arial"/>
          <w:sz w:val="18"/>
          <w:szCs w:val="18"/>
          <w:lang w:val="nl"/>
        </w:rPr>
        <w:t>. De oogstgebieden zijn verdeeld in meerdere percelen. In totaal betreft het 26 percelen</w:t>
      </w:r>
      <w:r w:rsidRPr="00C9758B">
        <w:rPr>
          <w:rFonts w:ascii="Verdana" w:hAnsi="Verdana" w:cs="Arial"/>
          <w:sz w:val="18"/>
          <w:szCs w:val="18"/>
          <w:lang w:val="nl"/>
        </w:rPr>
        <w:t>;</w:t>
      </w:r>
    </w:p>
    <w:p w14:paraId="16EB798E" w14:textId="77777777" w:rsidR="008B628C" w:rsidRPr="00C9758B" w:rsidRDefault="008B628C" w:rsidP="00606148">
      <w:pPr>
        <w:suppressAutoHyphens/>
        <w:ind w:left="567" w:right="-1" w:hanging="567"/>
        <w:rPr>
          <w:rFonts w:ascii="Verdana" w:hAnsi="Verdana" w:cs="Arial"/>
          <w:sz w:val="18"/>
          <w:szCs w:val="18"/>
          <w:lang w:val="nl"/>
        </w:rPr>
      </w:pPr>
    </w:p>
    <w:p w14:paraId="20068437" w14:textId="52E754DE" w:rsidR="00415150" w:rsidRPr="00946F27" w:rsidRDefault="00606148" w:rsidP="00946F27">
      <w:pPr>
        <w:suppressAutoHyphens/>
        <w:ind w:left="567" w:right="-1" w:hanging="567"/>
        <w:rPr>
          <w:rFonts w:ascii="Verdana" w:hAnsi="Verdana" w:cs="Arial"/>
          <w:sz w:val="18"/>
          <w:szCs w:val="18"/>
          <w:lang w:val="nl"/>
        </w:rPr>
      </w:pPr>
      <w:r w:rsidRPr="00C9758B">
        <w:rPr>
          <w:rFonts w:ascii="Verdana" w:hAnsi="Verdana" w:cs="Arial"/>
          <w:sz w:val="18"/>
          <w:szCs w:val="18"/>
          <w:lang w:val="nl"/>
        </w:rPr>
        <w:t>-</w:t>
      </w:r>
      <w:r w:rsidRPr="00C9758B">
        <w:rPr>
          <w:rFonts w:ascii="Verdana" w:hAnsi="Verdana" w:cs="Arial"/>
          <w:sz w:val="18"/>
          <w:szCs w:val="18"/>
          <w:lang w:val="nl"/>
        </w:rPr>
        <w:tab/>
        <w:t xml:space="preserve">Opdrachtgever de </w:t>
      </w:r>
      <w:r w:rsidR="00CA3FDB" w:rsidRPr="00C9758B">
        <w:rPr>
          <w:rFonts w:ascii="Verdana" w:hAnsi="Verdana" w:cs="Arial"/>
          <w:sz w:val="18"/>
          <w:szCs w:val="18"/>
          <w:lang w:val="nl"/>
        </w:rPr>
        <w:t xml:space="preserve">opdracht </w:t>
      </w:r>
      <w:r w:rsidRPr="00C9758B">
        <w:rPr>
          <w:rFonts w:ascii="Verdana" w:hAnsi="Verdana" w:cs="Arial"/>
          <w:sz w:val="18"/>
          <w:szCs w:val="18"/>
          <w:lang w:val="nl"/>
        </w:rPr>
        <w:t xml:space="preserve">op </w:t>
      </w:r>
      <w:r w:rsidRPr="00ED2248">
        <w:rPr>
          <w:rFonts w:ascii="Verdana" w:hAnsi="Verdana" w:cs="Arial"/>
          <w:sz w:val="18"/>
          <w:szCs w:val="18"/>
          <w:highlight w:val="cyan"/>
          <w:lang w:val="nl"/>
        </w:rPr>
        <w:t>[datum]</w:t>
      </w:r>
      <w:r w:rsidRPr="00C9758B">
        <w:rPr>
          <w:rFonts w:ascii="Verdana" w:hAnsi="Verdana" w:cs="Arial"/>
          <w:sz w:val="18"/>
          <w:szCs w:val="18"/>
          <w:lang w:val="nl"/>
        </w:rPr>
        <w:t xml:space="preserve"> heeft gegund aan Opdrachtnemer </w:t>
      </w:r>
      <w:r w:rsidR="00D067D1" w:rsidRPr="00B806EC">
        <w:rPr>
          <w:rFonts w:ascii="Verdana" w:hAnsi="Verdana" w:cs="Arial"/>
          <w:sz w:val="18"/>
          <w:szCs w:val="18"/>
          <w:highlight w:val="cyan"/>
          <w:lang w:val="nl"/>
        </w:rPr>
        <w:t>[</w:t>
      </w:r>
      <w:r w:rsidRPr="00B806EC">
        <w:rPr>
          <w:rFonts w:ascii="Verdana" w:hAnsi="Verdana" w:cs="Arial"/>
          <w:sz w:val="18"/>
          <w:szCs w:val="18"/>
          <w:highlight w:val="cyan"/>
          <w:lang w:val="nl"/>
        </w:rPr>
        <w:t>en aan [aantal] andere</w:t>
      </w:r>
      <w:r w:rsidR="00CA3FDB" w:rsidRPr="00B806EC">
        <w:rPr>
          <w:rFonts w:ascii="Verdana" w:hAnsi="Verdana" w:cs="Arial"/>
          <w:sz w:val="18"/>
          <w:szCs w:val="18"/>
          <w:highlight w:val="cyan"/>
          <w:lang w:val="nl"/>
        </w:rPr>
        <w:t xml:space="preserve"> dienstverleners</w:t>
      </w:r>
      <w:r w:rsidR="00D067D1" w:rsidRPr="00B806EC">
        <w:rPr>
          <w:rFonts w:ascii="Verdana" w:hAnsi="Verdana" w:cs="Arial"/>
          <w:sz w:val="18"/>
          <w:szCs w:val="18"/>
          <w:highlight w:val="cyan"/>
          <w:lang w:val="nl"/>
        </w:rPr>
        <w:t>]</w:t>
      </w:r>
      <w:r w:rsidR="00EB306B" w:rsidRPr="00B806EC">
        <w:rPr>
          <w:rFonts w:ascii="Verdana" w:hAnsi="Verdana" w:cs="Arial"/>
          <w:sz w:val="18"/>
          <w:szCs w:val="18"/>
          <w:lang w:val="nl"/>
        </w:rPr>
        <w:t>;</w:t>
      </w:r>
    </w:p>
    <w:p w14:paraId="350AF139" w14:textId="77777777" w:rsidR="00415150" w:rsidRPr="00946F27" w:rsidRDefault="00415150" w:rsidP="00946F27">
      <w:pPr>
        <w:suppressAutoHyphens/>
        <w:ind w:left="567" w:right="-1" w:hanging="567"/>
        <w:rPr>
          <w:rFonts w:ascii="Verdana" w:hAnsi="Verdana" w:cs="Arial"/>
          <w:sz w:val="18"/>
          <w:szCs w:val="18"/>
          <w:lang w:val="nl"/>
        </w:rPr>
      </w:pPr>
    </w:p>
    <w:p w14:paraId="23440793" w14:textId="5F06A73F" w:rsidR="00415150" w:rsidRPr="00946F27" w:rsidRDefault="00606148" w:rsidP="00C9758B">
      <w:pPr>
        <w:suppressAutoHyphens/>
        <w:ind w:left="567" w:right="-1" w:hanging="567"/>
        <w:rPr>
          <w:rFonts w:ascii="Verdana" w:hAnsi="Verdana" w:cs="Arial"/>
          <w:sz w:val="18"/>
          <w:szCs w:val="18"/>
          <w:lang w:val="nl"/>
        </w:rPr>
      </w:pPr>
      <w:r>
        <w:rPr>
          <w:rFonts w:ascii="Verdana" w:hAnsi="Verdana" w:cs="Arial"/>
          <w:sz w:val="18"/>
          <w:szCs w:val="18"/>
          <w:lang w:val="nl"/>
        </w:rPr>
        <w:t>-</w:t>
      </w:r>
      <w:r>
        <w:rPr>
          <w:rFonts w:ascii="Verdana" w:hAnsi="Verdana" w:cs="Arial"/>
          <w:sz w:val="18"/>
          <w:szCs w:val="18"/>
          <w:lang w:val="nl"/>
        </w:rPr>
        <w:tab/>
      </w:r>
      <w:r w:rsidR="00946F27">
        <w:rPr>
          <w:rFonts w:ascii="Verdana" w:hAnsi="Verdana" w:cs="Arial"/>
          <w:sz w:val="18"/>
          <w:szCs w:val="18"/>
          <w:lang w:val="nl"/>
        </w:rPr>
        <w:t>I</w:t>
      </w:r>
      <w:r w:rsidR="00415150" w:rsidRPr="00946F27">
        <w:rPr>
          <w:rFonts w:ascii="Verdana" w:hAnsi="Verdana" w:cs="Arial"/>
          <w:sz w:val="18"/>
          <w:szCs w:val="18"/>
          <w:lang w:val="nl"/>
        </w:rPr>
        <w:t xml:space="preserve">n deze </w:t>
      </w:r>
      <w:r w:rsidR="00EB6F7E" w:rsidRPr="00946F27">
        <w:rPr>
          <w:rFonts w:ascii="Verdana" w:hAnsi="Verdana" w:cs="Arial"/>
          <w:sz w:val="18"/>
          <w:szCs w:val="18"/>
          <w:lang w:val="nl"/>
        </w:rPr>
        <w:t>Raam</w:t>
      </w:r>
      <w:r w:rsidR="00C71D90" w:rsidRPr="00946F27">
        <w:rPr>
          <w:rFonts w:ascii="Verdana" w:hAnsi="Verdana" w:cs="Arial"/>
          <w:sz w:val="18"/>
          <w:szCs w:val="18"/>
          <w:lang w:val="nl"/>
        </w:rPr>
        <w:t>o</w:t>
      </w:r>
      <w:r w:rsidR="00415150" w:rsidRPr="00946F27">
        <w:rPr>
          <w:rFonts w:ascii="Verdana" w:hAnsi="Verdana" w:cs="Arial"/>
          <w:sz w:val="18"/>
          <w:szCs w:val="18"/>
          <w:lang w:val="nl"/>
        </w:rPr>
        <w:t xml:space="preserve">vereenkomst de voorwaarden zijn vastgelegd die van toepassing zijn op alle opdrachten tot het </w:t>
      </w:r>
      <w:r w:rsidR="00C37BC4">
        <w:rPr>
          <w:rFonts w:ascii="Verdana" w:hAnsi="Verdana" w:cs="Arial"/>
          <w:sz w:val="18"/>
          <w:szCs w:val="18"/>
          <w:lang w:val="nl"/>
        </w:rPr>
        <w:t>uitvoeren</w:t>
      </w:r>
      <w:r w:rsidR="00C37BC4" w:rsidRPr="00946F27">
        <w:rPr>
          <w:rFonts w:ascii="Verdana" w:hAnsi="Verdana" w:cs="Arial"/>
          <w:sz w:val="18"/>
          <w:szCs w:val="18"/>
          <w:lang w:val="nl"/>
        </w:rPr>
        <w:t xml:space="preserve"> </w:t>
      </w:r>
      <w:r w:rsidR="00415150" w:rsidRPr="00946F27">
        <w:rPr>
          <w:rFonts w:ascii="Verdana" w:hAnsi="Verdana" w:cs="Arial"/>
          <w:sz w:val="18"/>
          <w:szCs w:val="18"/>
          <w:lang w:val="nl"/>
        </w:rPr>
        <w:t xml:space="preserve">van Diensten die Opdrachtgever </w:t>
      </w:r>
      <w:r w:rsidR="004E69A6" w:rsidRPr="00C9758B">
        <w:rPr>
          <w:rFonts w:ascii="Verdana" w:hAnsi="Verdana" w:cs="Arial"/>
          <w:sz w:val="18"/>
          <w:szCs w:val="18"/>
          <w:lang w:val="nl"/>
        </w:rPr>
        <w:t xml:space="preserve">gunt </w:t>
      </w:r>
      <w:r w:rsidR="00355DAD" w:rsidRPr="00C9758B">
        <w:rPr>
          <w:rFonts w:ascii="Verdana" w:hAnsi="Verdana" w:cs="Arial"/>
          <w:sz w:val="18"/>
          <w:szCs w:val="18"/>
          <w:lang w:val="nl"/>
        </w:rPr>
        <w:t xml:space="preserve">tijdens </w:t>
      </w:r>
      <w:r w:rsidR="00415150" w:rsidRPr="00C9758B">
        <w:rPr>
          <w:rFonts w:ascii="Verdana" w:hAnsi="Verdana" w:cs="Arial"/>
          <w:sz w:val="18"/>
          <w:szCs w:val="18"/>
          <w:lang w:val="nl"/>
        </w:rPr>
        <w:t xml:space="preserve">de looptijd van deze </w:t>
      </w:r>
      <w:r w:rsidR="00C71D90" w:rsidRPr="00C9758B">
        <w:rPr>
          <w:rFonts w:ascii="Verdana" w:hAnsi="Verdana" w:cs="Arial"/>
          <w:sz w:val="18"/>
          <w:szCs w:val="18"/>
          <w:lang w:val="nl"/>
        </w:rPr>
        <w:t>Raamo</w:t>
      </w:r>
      <w:r w:rsidR="00415150" w:rsidRPr="00C9758B">
        <w:rPr>
          <w:rFonts w:ascii="Verdana" w:hAnsi="Verdana" w:cs="Arial"/>
          <w:sz w:val="18"/>
          <w:szCs w:val="18"/>
          <w:lang w:val="nl"/>
        </w:rPr>
        <w:t>vereenkomst</w:t>
      </w:r>
      <w:r w:rsidR="00524B74">
        <w:rPr>
          <w:rFonts w:ascii="Verdana" w:hAnsi="Verdana" w:cs="Arial"/>
          <w:sz w:val="18"/>
          <w:szCs w:val="18"/>
          <w:lang w:val="nl"/>
        </w:rPr>
        <w:t>;</w:t>
      </w:r>
    </w:p>
    <w:p w14:paraId="42558AE4" w14:textId="77777777" w:rsidR="00022733" w:rsidRDefault="00022733" w:rsidP="00946F27">
      <w:pPr>
        <w:suppressAutoHyphens/>
        <w:ind w:left="567" w:right="-1" w:hanging="567"/>
        <w:rPr>
          <w:rFonts w:ascii="Verdana" w:hAnsi="Verdana" w:cs="Arial"/>
          <w:sz w:val="18"/>
          <w:szCs w:val="18"/>
          <w:lang w:val="nl"/>
        </w:rPr>
      </w:pPr>
    </w:p>
    <w:p w14:paraId="587878A1" w14:textId="77777777" w:rsidR="00C9758B" w:rsidRDefault="00C9758B" w:rsidP="00946F27">
      <w:pPr>
        <w:suppressAutoHyphens/>
        <w:ind w:left="567" w:right="-1" w:hanging="567"/>
        <w:rPr>
          <w:rFonts w:ascii="Verdana" w:hAnsi="Verdana" w:cs="Arial"/>
          <w:sz w:val="18"/>
          <w:szCs w:val="18"/>
          <w:lang w:val="nl"/>
        </w:rPr>
      </w:pPr>
    </w:p>
    <w:p w14:paraId="09C301CF" w14:textId="77777777" w:rsidR="00885A12" w:rsidRPr="00946F27" w:rsidRDefault="00885A12" w:rsidP="00946F27">
      <w:pPr>
        <w:suppressAutoHyphens/>
        <w:ind w:right="-1"/>
        <w:rPr>
          <w:rFonts w:ascii="Verdana" w:hAnsi="Verdana" w:cs="Arial"/>
          <w:sz w:val="18"/>
          <w:szCs w:val="18"/>
          <w:lang w:val="nl"/>
        </w:rPr>
      </w:pPr>
    </w:p>
    <w:p w14:paraId="286DF954" w14:textId="77777777" w:rsidR="00415150" w:rsidRPr="00946F27" w:rsidRDefault="00415150" w:rsidP="00946F27">
      <w:pPr>
        <w:suppressAutoHyphens/>
        <w:ind w:right="-1"/>
        <w:rPr>
          <w:rFonts w:ascii="Verdana" w:hAnsi="Verdana" w:cs="Arial"/>
          <w:sz w:val="18"/>
          <w:szCs w:val="18"/>
          <w:lang w:val="nl"/>
        </w:rPr>
      </w:pPr>
      <w:r w:rsidRPr="00946F27">
        <w:rPr>
          <w:rFonts w:ascii="Verdana" w:hAnsi="Verdana" w:cs="Arial"/>
          <w:b/>
          <w:sz w:val="18"/>
          <w:szCs w:val="18"/>
          <w:lang w:val="nl"/>
        </w:rPr>
        <w:t>KOMEN OVEREEN</w:t>
      </w:r>
      <w:r w:rsidRPr="00946F27">
        <w:rPr>
          <w:rFonts w:ascii="Verdana" w:hAnsi="Verdana" w:cs="Arial"/>
          <w:sz w:val="18"/>
          <w:szCs w:val="18"/>
          <w:lang w:val="nl"/>
        </w:rPr>
        <w:t>:</w:t>
      </w:r>
    </w:p>
    <w:p w14:paraId="1E02D6AC" w14:textId="77777777" w:rsidR="00415150" w:rsidRPr="00946F27" w:rsidRDefault="00415150" w:rsidP="00946F27">
      <w:pPr>
        <w:suppressAutoHyphens/>
        <w:ind w:right="-1"/>
        <w:rPr>
          <w:rFonts w:ascii="Verdana" w:hAnsi="Verdana" w:cs="Arial"/>
          <w:sz w:val="18"/>
          <w:szCs w:val="18"/>
          <w:lang w:val="nl"/>
        </w:rPr>
      </w:pPr>
    </w:p>
    <w:p w14:paraId="6DF23F13" w14:textId="60E9C4EB" w:rsidR="00415150" w:rsidRPr="00946F27" w:rsidRDefault="00415150" w:rsidP="00946F27">
      <w:pPr>
        <w:suppressAutoHyphens/>
        <w:ind w:right="-1"/>
        <w:rPr>
          <w:rFonts w:ascii="Verdana" w:hAnsi="Verdana" w:cs="Arial"/>
          <w:sz w:val="18"/>
          <w:szCs w:val="18"/>
          <w:lang w:val="nl"/>
        </w:rPr>
      </w:pPr>
      <w:r w:rsidRPr="00946F27">
        <w:rPr>
          <w:rFonts w:ascii="Verdana" w:hAnsi="Verdana" w:cs="Arial"/>
          <w:sz w:val="18"/>
          <w:szCs w:val="18"/>
          <w:lang w:val="nl"/>
        </w:rPr>
        <w:t xml:space="preserve">In deze </w:t>
      </w:r>
      <w:r w:rsidR="00C71D90" w:rsidRPr="00946F27">
        <w:rPr>
          <w:rFonts w:ascii="Verdana" w:hAnsi="Verdana" w:cs="Arial"/>
          <w:sz w:val="18"/>
          <w:szCs w:val="18"/>
          <w:lang w:val="nl"/>
        </w:rPr>
        <w:t>Raamo</w:t>
      </w:r>
      <w:r w:rsidRPr="00946F27">
        <w:rPr>
          <w:rFonts w:ascii="Verdana" w:hAnsi="Verdana" w:cs="Arial"/>
          <w:sz w:val="18"/>
          <w:szCs w:val="18"/>
          <w:lang w:val="nl"/>
        </w:rPr>
        <w:t xml:space="preserve">vereenkomst wordt een aantal begrippen met een beginhoofdletter gebruikt. </w:t>
      </w:r>
      <w:r w:rsidR="00035F4F">
        <w:rPr>
          <w:rFonts w:ascii="Verdana" w:hAnsi="Verdana" w:cs="Arial"/>
          <w:sz w:val="18"/>
          <w:szCs w:val="18"/>
          <w:lang w:val="nl"/>
        </w:rPr>
        <w:t>D</w:t>
      </w:r>
      <w:r w:rsidRPr="00946F27">
        <w:rPr>
          <w:rFonts w:ascii="Verdana" w:hAnsi="Verdana" w:cs="Arial"/>
          <w:sz w:val="18"/>
          <w:szCs w:val="18"/>
          <w:lang w:val="nl"/>
        </w:rPr>
        <w:t xml:space="preserve">e betekenis </w:t>
      </w:r>
      <w:r w:rsidR="00035F4F">
        <w:rPr>
          <w:rFonts w:ascii="Verdana" w:hAnsi="Verdana" w:cs="Arial"/>
          <w:sz w:val="18"/>
          <w:szCs w:val="18"/>
          <w:lang w:val="nl"/>
        </w:rPr>
        <w:t xml:space="preserve">van deze begrippen is vermeld </w:t>
      </w:r>
      <w:r w:rsidRPr="00946F27">
        <w:rPr>
          <w:rFonts w:ascii="Verdana" w:hAnsi="Verdana" w:cs="Arial"/>
          <w:sz w:val="18"/>
          <w:szCs w:val="18"/>
          <w:lang w:val="nl"/>
        </w:rPr>
        <w:t>in artikel 1 van de Algemene Rijks</w:t>
      </w:r>
      <w:r w:rsidRPr="00946F27">
        <w:rPr>
          <w:rFonts w:ascii="Verdana" w:hAnsi="Verdana" w:cs="Arial"/>
          <w:sz w:val="18"/>
          <w:szCs w:val="18"/>
          <w:lang w:val="nl"/>
        </w:rPr>
        <w:softHyphen/>
        <w:t xml:space="preserve">voorwaarden voor het </w:t>
      </w:r>
      <w:r w:rsidRPr="00946F27">
        <w:rPr>
          <w:rFonts w:ascii="Verdana" w:hAnsi="Verdana" w:cs="Arial"/>
          <w:sz w:val="18"/>
          <w:szCs w:val="18"/>
          <w:lang w:val="nl"/>
        </w:rPr>
        <w:lastRenderedPageBreak/>
        <w:t>verstrekken van opd</w:t>
      </w:r>
      <w:r w:rsidR="00DB1670" w:rsidRPr="00946F27">
        <w:rPr>
          <w:rFonts w:ascii="Verdana" w:hAnsi="Verdana" w:cs="Arial"/>
          <w:sz w:val="18"/>
          <w:szCs w:val="18"/>
          <w:lang w:val="nl"/>
        </w:rPr>
        <w:t xml:space="preserve">rachten tot het </w:t>
      </w:r>
      <w:r w:rsidR="00035F4F">
        <w:rPr>
          <w:rFonts w:ascii="Verdana" w:hAnsi="Verdana" w:cs="Arial"/>
          <w:sz w:val="18"/>
          <w:szCs w:val="18"/>
          <w:lang w:val="nl"/>
        </w:rPr>
        <w:t>uitvoeren</w:t>
      </w:r>
      <w:r w:rsidR="00DB1670" w:rsidRPr="00946F27">
        <w:rPr>
          <w:rFonts w:ascii="Verdana" w:hAnsi="Verdana" w:cs="Arial"/>
          <w:sz w:val="18"/>
          <w:szCs w:val="18"/>
          <w:lang w:val="nl"/>
        </w:rPr>
        <w:t xml:space="preserve"> van D</w:t>
      </w:r>
      <w:r w:rsidRPr="00946F27">
        <w:rPr>
          <w:rFonts w:ascii="Verdana" w:hAnsi="Verdana" w:cs="Arial"/>
          <w:sz w:val="18"/>
          <w:szCs w:val="18"/>
          <w:lang w:val="nl"/>
        </w:rPr>
        <w:t xml:space="preserve">iensten </w:t>
      </w:r>
      <w:r w:rsidR="00052A46">
        <w:rPr>
          <w:rFonts w:ascii="Verdana" w:hAnsi="Verdana" w:cs="Arial"/>
          <w:sz w:val="18"/>
          <w:szCs w:val="18"/>
          <w:lang w:val="nl"/>
        </w:rPr>
        <w:t>20</w:t>
      </w:r>
      <w:r w:rsidR="00035F4F">
        <w:rPr>
          <w:rFonts w:ascii="Verdana" w:hAnsi="Verdana" w:cs="Arial"/>
          <w:sz w:val="18"/>
          <w:szCs w:val="18"/>
          <w:lang w:val="nl"/>
        </w:rPr>
        <w:t>25</w:t>
      </w:r>
      <w:r w:rsidR="00DB1670" w:rsidRPr="00946F27">
        <w:rPr>
          <w:rFonts w:ascii="Verdana" w:hAnsi="Verdana" w:cs="Arial"/>
          <w:sz w:val="18"/>
          <w:szCs w:val="18"/>
          <w:lang w:val="nl"/>
        </w:rPr>
        <w:t xml:space="preserve"> </w:t>
      </w:r>
      <w:r w:rsidRPr="00946F27">
        <w:rPr>
          <w:rFonts w:ascii="Verdana" w:hAnsi="Verdana" w:cs="Arial"/>
          <w:sz w:val="18"/>
          <w:szCs w:val="18"/>
          <w:lang w:val="nl"/>
        </w:rPr>
        <w:t>(ARVODI</w:t>
      </w:r>
      <w:r w:rsidR="00DB1670" w:rsidRPr="00946F27">
        <w:rPr>
          <w:rFonts w:ascii="Verdana" w:hAnsi="Verdana" w:cs="Arial"/>
          <w:sz w:val="18"/>
          <w:szCs w:val="18"/>
          <w:lang w:val="nl"/>
        </w:rPr>
        <w:t>-</w:t>
      </w:r>
      <w:r w:rsidR="00052A46">
        <w:rPr>
          <w:rFonts w:ascii="Verdana" w:hAnsi="Verdana" w:cs="Arial"/>
          <w:sz w:val="18"/>
          <w:szCs w:val="18"/>
          <w:lang w:val="nl"/>
        </w:rPr>
        <w:t>20</w:t>
      </w:r>
      <w:r w:rsidR="00035F4F">
        <w:rPr>
          <w:rFonts w:ascii="Verdana" w:hAnsi="Verdana" w:cs="Arial"/>
          <w:sz w:val="18"/>
          <w:szCs w:val="18"/>
          <w:lang w:val="nl"/>
        </w:rPr>
        <w:t>25</w:t>
      </w:r>
      <w:r w:rsidRPr="00946F27">
        <w:rPr>
          <w:rFonts w:ascii="Verdana" w:hAnsi="Verdana" w:cs="Arial"/>
          <w:sz w:val="18"/>
          <w:szCs w:val="18"/>
          <w:lang w:val="nl"/>
        </w:rPr>
        <w:t xml:space="preserve">). In aanvulling daarop wordt onder de volgende begrippen in deze </w:t>
      </w:r>
      <w:r w:rsidR="00EB6F7E" w:rsidRPr="00946F27">
        <w:rPr>
          <w:rFonts w:ascii="Verdana" w:hAnsi="Verdana" w:cs="Arial"/>
          <w:sz w:val="18"/>
          <w:szCs w:val="18"/>
          <w:lang w:val="nl"/>
        </w:rPr>
        <w:t>Raamo</w:t>
      </w:r>
      <w:r w:rsidRPr="00946F27">
        <w:rPr>
          <w:rFonts w:ascii="Verdana" w:hAnsi="Verdana" w:cs="Arial"/>
          <w:sz w:val="18"/>
          <w:szCs w:val="18"/>
          <w:lang w:val="nl"/>
        </w:rPr>
        <w:t>vereenkomst verstaan:</w:t>
      </w:r>
    </w:p>
    <w:p w14:paraId="3C775EA5" w14:textId="77777777" w:rsidR="00885A12" w:rsidRPr="00946F27" w:rsidRDefault="00885A12" w:rsidP="00946F27">
      <w:pPr>
        <w:suppressAutoHyphens/>
        <w:ind w:right="-1"/>
        <w:rPr>
          <w:rFonts w:ascii="Verdana" w:hAnsi="Verdana" w:cs="Arial"/>
          <w:sz w:val="18"/>
          <w:szCs w:val="18"/>
          <w:lang w:val="nl"/>
        </w:rPr>
      </w:pPr>
    </w:p>
    <w:p w14:paraId="454E5A05" w14:textId="7A9E4418" w:rsidR="00415150" w:rsidRPr="00946F27" w:rsidRDefault="004A0DF2" w:rsidP="00946F27">
      <w:pPr>
        <w:suppressAutoHyphens/>
        <w:ind w:right="-1"/>
        <w:rPr>
          <w:rFonts w:ascii="Verdana" w:hAnsi="Verdana" w:cs="Arial"/>
          <w:sz w:val="18"/>
          <w:szCs w:val="18"/>
          <w:lang w:val="nl"/>
        </w:rPr>
      </w:pPr>
      <w:r>
        <w:rPr>
          <w:rFonts w:ascii="Verdana" w:hAnsi="Verdana" w:cs="Arial"/>
          <w:sz w:val="18"/>
          <w:szCs w:val="18"/>
          <w:u w:val="single"/>
          <w:lang w:val="nl"/>
        </w:rPr>
        <w:t>Aanbestedingsstukken</w:t>
      </w:r>
      <w:r w:rsidR="00415150" w:rsidRPr="00946F27">
        <w:rPr>
          <w:rFonts w:ascii="Verdana" w:hAnsi="Verdana" w:cs="Arial"/>
          <w:sz w:val="18"/>
          <w:szCs w:val="18"/>
          <w:u w:val="single"/>
          <w:lang w:val="nl"/>
        </w:rPr>
        <w:t>:</w:t>
      </w:r>
      <w:r w:rsidR="00415150" w:rsidRPr="00946F27">
        <w:rPr>
          <w:rFonts w:ascii="Verdana" w:hAnsi="Verdana" w:cs="Arial"/>
          <w:sz w:val="18"/>
          <w:szCs w:val="18"/>
          <w:lang w:val="nl"/>
        </w:rPr>
        <w:t xml:space="preserve"> </w:t>
      </w:r>
      <w:r w:rsidRPr="004A0DF2">
        <w:rPr>
          <w:rFonts w:ascii="Verdana" w:hAnsi="Verdana" w:cs="Arial"/>
          <w:sz w:val="18"/>
          <w:szCs w:val="18"/>
          <w:lang w:val="nl"/>
        </w:rPr>
        <w:t>alle stukken die door Opdrachtgever zijn opgesteld voor de aanbesteding</w:t>
      </w:r>
      <w:r w:rsidR="00B54247">
        <w:rPr>
          <w:rFonts w:ascii="Verdana" w:hAnsi="Verdana" w:cs="Arial"/>
          <w:sz w:val="18"/>
          <w:szCs w:val="18"/>
          <w:lang w:val="nl"/>
        </w:rPr>
        <w:t>;</w:t>
      </w:r>
    </w:p>
    <w:p w14:paraId="69E03C25" w14:textId="77777777" w:rsidR="00415150" w:rsidRPr="00946F27" w:rsidRDefault="00415150" w:rsidP="00946F27">
      <w:pPr>
        <w:suppressAutoHyphens/>
        <w:ind w:right="-1"/>
        <w:rPr>
          <w:rFonts w:ascii="Verdana" w:hAnsi="Verdana" w:cs="Arial"/>
          <w:sz w:val="18"/>
          <w:szCs w:val="18"/>
          <w:u w:val="single"/>
          <w:lang w:val="nl"/>
        </w:rPr>
      </w:pPr>
    </w:p>
    <w:p w14:paraId="5A703879" w14:textId="52F79E80" w:rsidR="00415150" w:rsidRPr="00C9758B" w:rsidRDefault="00415150" w:rsidP="00946F27">
      <w:pPr>
        <w:suppressAutoHyphens/>
        <w:ind w:right="-1"/>
        <w:rPr>
          <w:rFonts w:ascii="Verdana" w:hAnsi="Verdana" w:cs="Arial"/>
          <w:sz w:val="18"/>
          <w:szCs w:val="18"/>
          <w:lang w:val="nl"/>
        </w:rPr>
      </w:pPr>
      <w:r w:rsidRPr="00946F27">
        <w:rPr>
          <w:rFonts w:ascii="Verdana" w:hAnsi="Verdana" w:cs="Arial"/>
          <w:sz w:val="18"/>
          <w:szCs w:val="18"/>
          <w:u w:val="single"/>
          <w:lang w:val="nl"/>
        </w:rPr>
        <w:t>Inschrijving:</w:t>
      </w:r>
      <w:r w:rsidRPr="00946F27">
        <w:rPr>
          <w:rFonts w:ascii="Verdana" w:hAnsi="Verdana" w:cs="Arial"/>
          <w:sz w:val="18"/>
          <w:szCs w:val="18"/>
          <w:lang w:val="nl"/>
        </w:rPr>
        <w:t xml:space="preserve"> de in het kader van de </w:t>
      </w:r>
      <w:r w:rsidR="00DF4B70" w:rsidRPr="00AE21CD">
        <w:rPr>
          <w:rFonts w:ascii="Verdana" w:hAnsi="Verdana" w:cs="Arial"/>
          <w:sz w:val="18"/>
          <w:szCs w:val="18"/>
          <w:highlight w:val="cyan"/>
          <w:lang w:val="nl"/>
        </w:rPr>
        <w:t>[E</w:t>
      </w:r>
      <w:r w:rsidRPr="00AE21CD">
        <w:rPr>
          <w:rFonts w:ascii="Verdana" w:hAnsi="Verdana" w:cs="Arial"/>
          <w:sz w:val="18"/>
          <w:szCs w:val="18"/>
          <w:highlight w:val="cyan"/>
          <w:lang w:val="nl"/>
        </w:rPr>
        <w:t>uropese</w:t>
      </w:r>
      <w:r w:rsidR="00DF4B70" w:rsidRPr="00AE21CD">
        <w:rPr>
          <w:rFonts w:ascii="Verdana" w:hAnsi="Verdana" w:cs="Arial"/>
          <w:sz w:val="18"/>
          <w:szCs w:val="18"/>
          <w:highlight w:val="cyan"/>
          <w:lang w:val="nl"/>
        </w:rPr>
        <w:t>]</w:t>
      </w:r>
      <w:r w:rsidRPr="00946F27">
        <w:rPr>
          <w:rFonts w:ascii="Verdana" w:hAnsi="Verdana" w:cs="Arial"/>
          <w:sz w:val="18"/>
          <w:szCs w:val="18"/>
          <w:lang w:val="nl"/>
        </w:rPr>
        <w:t xml:space="preserve"> aanbesteding </w:t>
      </w:r>
      <w:r w:rsidR="00E70C0F" w:rsidRPr="00AE21CD">
        <w:rPr>
          <w:rFonts w:ascii="Verdana" w:hAnsi="Verdana" w:cs="Arial"/>
          <w:sz w:val="18"/>
          <w:szCs w:val="18"/>
          <w:highlight w:val="cyan"/>
          <w:lang w:val="nl"/>
        </w:rPr>
        <w:t>[…]</w:t>
      </w:r>
      <w:r w:rsidR="00C9758B">
        <w:rPr>
          <w:rFonts w:ascii="Verdana" w:hAnsi="Verdana" w:cs="Arial"/>
          <w:sz w:val="18"/>
          <w:szCs w:val="18"/>
          <w:lang w:val="nl"/>
        </w:rPr>
        <w:t xml:space="preserve"> </w:t>
      </w:r>
      <w:r w:rsidRPr="00946F27">
        <w:rPr>
          <w:rFonts w:ascii="Verdana" w:hAnsi="Verdana" w:cs="Arial"/>
          <w:sz w:val="18"/>
          <w:szCs w:val="18"/>
          <w:lang w:val="nl"/>
        </w:rPr>
        <w:t>met kenmerk</w:t>
      </w:r>
      <w:r w:rsidR="00E70C0F">
        <w:rPr>
          <w:rFonts w:ascii="Verdana" w:hAnsi="Verdana" w:cs="Arial"/>
          <w:sz w:val="18"/>
          <w:szCs w:val="18"/>
          <w:lang w:val="nl"/>
        </w:rPr>
        <w:t xml:space="preserve"> </w:t>
      </w:r>
      <w:r w:rsidR="00E70C0F" w:rsidRPr="00AE21CD">
        <w:rPr>
          <w:rFonts w:ascii="Verdana" w:hAnsi="Verdana" w:cs="Arial"/>
          <w:sz w:val="18"/>
          <w:szCs w:val="18"/>
          <w:highlight w:val="cyan"/>
          <w:lang w:val="nl"/>
        </w:rPr>
        <w:t>[…]</w:t>
      </w:r>
      <w:r w:rsidR="00E70C0F">
        <w:rPr>
          <w:rFonts w:ascii="Verdana" w:hAnsi="Verdana" w:cs="Arial"/>
          <w:sz w:val="18"/>
          <w:szCs w:val="18"/>
          <w:lang w:val="nl"/>
        </w:rPr>
        <w:t xml:space="preserve"> </w:t>
      </w:r>
      <w:r w:rsidRPr="00946F27">
        <w:rPr>
          <w:rFonts w:ascii="Verdana" w:hAnsi="Verdana" w:cs="Arial"/>
          <w:sz w:val="18"/>
          <w:szCs w:val="18"/>
          <w:lang w:val="nl"/>
        </w:rPr>
        <w:t xml:space="preserve">door </w:t>
      </w:r>
      <w:r w:rsidRPr="00C9758B">
        <w:rPr>
          <w:rFonts w:ascii="Verdana" w:hAnsi="Verdana" w:cs="Arial"/>
          <w:sz w:val="18"/>
          <w:szCs w:val="18"/>
          <w:lang w:val="nl"/>
        </w:rPr>
        <w:t>Opdrachtnemer i</w:t>
      </w:r>
      <w:r w:rsidR="00E13CE3" w:rsidRPr="00C9758B">
        <w:rPr>
          <w:rFonts w:ascii="Verdana" w:hAnsi="Verdana" w:cs="Arial"/>
          <w:sz w:val="18"/>
          <w:szCs w:val="18"/>
          <w:lang w:val="nl"/>
        </w:rPr>
        <w:t xml:space="preserve">ngediende inschrijving d.d. </w:t>
      </w:r>
      <w:r w:rsidR="00E13CE3" w:rsidRPr="00C9758B">
        <w:rPr>
          <w:rFonts w:ascii="Verdana" w:hAnsi="Verdana" w:cs="Arial"/>
          <w:sz w:val="18"/>
          <w:szCs w:val="18"/>
          <w:highlight w:val="cyan"/>
          <w:lang w:val="nl"/>
        </w:rPr>
        <w:t>[datum]</w:t>
      </w:r>
      <w:r w:rsidRPr="00C9758B">
        <w:rPr>
          <w:rFonts w:ascii="Verdana" w:hAnsi="Verdana" w:cs="Arial"/>
          <w:sz w:val="18"/>
          <w:szCs w:val="18"/>
          <w:lang w:val="nl"/>
        </w:rPr>
        <w:t xml:space="preserve"> met kenmerk </w:t>
      </w:r>
      <w:r w:rsidR="00E70C0F" w:rsidRPr="00C9758B">
        <w:rPr>
          <w:rFonts w:ascii="Verdana" w:hAnsi="Verdana" w:cs="Arial"/>
          <w:sz w:val="18"/>
          <w:szCs w:val="18"/>
          <w:highlight w:val="cyan"/>
          <w:lang w:val="nl"/>
        </w:rPr>
        <w:t>[…]</w:t>
      </w:r>
      <w:r w:rsidR="00DF4B70" w:rsidRPr="00C9758B">
        <w:rPr>
          <w:rFonts w:ascii="Verdana" w:hAnsi="Verdana" w:cs="Arial"/>
          <w:sz w:val="18"/>
          <w:szCs w:val="18"/>
          <w:lang w:val="nl"/>
        </w:rPr>
        <w:t>;</w:t>
      </w:r>
    </w:p>
    <w:p w14:paraId="1E335C6A" w14:textId="77777777" w:rsidR="00415150" w:rsidRPr="00C9758B" w:rsidRDefault="00415150" w:rsidP="00946F27">
      <w:pPr>
        <w:suppressAutoHyphens/>
        <w:ind w:right="-1"/>
        <w:rPr>
          <w:rFonts w:ascii="Verdana" w:hAnsi="Verdana" w:cs="Arial"/>
          <w:sz w:val="18"/>
          <w:szCs w:val="18"/>
          <w:u w:val="single"/>
          <w:lang w:val="nl"/>
        </w:rPr>
      </w:pPr>
    </w:p>
    <w:p w14:paraId="336D1BE9" w14:textId="09D82205" w:rsidR="00415150" w:rsidRPr="00C9758B" w:rsidRDefault="00415150" w:rsidP="00946F27">
      <w:pPr>
        <w:suppressAutoHyphens/>
        <w:ind w:right="-1"/>
        <w:rPr>
          <w:rFonts w:ascii="Verdana" w:hAnsi="Verdana" w:cs="Arial"/>
          <w:sz w:val="18"/>
          <w:szCs w:val="18"/>
          <w:lang w:val="nl"/>
        </w:rPr>
      </w:pPr>
      <w:r w:rsidRPr="00C9758B">
        <w:rPr>
          <w:rFonts w:ascii="Verdana" w:hAnsi="Verdana" w:cs="Arial"/>
          <w:sz w:val="18"/>
          <w:szCs w:val="18"/>
          <w:u w:val="single"/>
          <w:lang w:val="nl"/>
        </w:rPr>
        <w:t>Nadere Overeenkomst:</w:t>
      </w:r>
      <w:r w:rsidRPr="00C9758B">
        <w:rPr>
          <w:rFonts w:ascii="Verdana" w:hAnsi="Verdana" w:cs="Arial"/>
          <w:sz w:val="18"/>
          <w:szCs w:val="18"/>
          <w:lang w:val="nl"/>
        </w:rPr>
        <w:t xml:space="preserve"> de nadere overeenkomst tussen Opdrachtgever en Opdrachtnemer</w:t>
      </w:r>
      <w:r w:rsidR="00DF4B70" w:rsidRPr="00C9758B">
        <w:rPr>
          <w:rFonts w:ascii="Verdana" w:hAnsi="Verdana" w:cs="Arial"/>
          <w:sz w:val="18"/>
          <w:szCs w:val="18"/>
          <w:lang w:val="nl"/>
        </w:rPr>
        <w:t xml:space="preserve"> tot het uitvoeren van Diensten</w:t>
      </w:r>
      <w:r w:rsidR="00155A9A" w:rsidRPr="00C9758B">
        <w:rPr>
          <w:rFonts w:ascii="Verdana" w:hAnsi="Verdana" w:cs="Arial"/>
          <w:sz w:val="18"/>
          <w:szCs w:val="18"/>
          <w:lang w:val="nl"/>
        </w:rPr>
        <w:t>;</w:t>
      </w:r>
    </w:p>
    <w:p w14:paraId="7BD48578" w14:textId="77777777" w:rsidR="00415150" w:rsidRPr="00C9758B" w:rsidRDefault="00415150" w:rsidP="00946F27">
      <w:pPr>
        <w:suppressAutoHyphens/>
        <w:ind w:right="-1"/>
        <w:rPr>
          <w:rFonts w:ascii="Verdana" w:hAnsi="Verdana" w:cs="Arial"/>
          <w:sz w:val="18"/>
          <w:szCs w:val="18"/>
          <w:u w:val="single"/>
          <w:lang w:val="nl"/>
        </w:rPr>
      </w:pPr>
    </w:p>
    <w:p w14:paraId="231145E8" w14:textId="103E7F52" w:rsidR="00340E50" w:rsidRPr="00C9758B" w:rsidRDefault="00340E50" w:rsidP="00946F27">
      <w:pPr>
        <w:suppressAutoHyphens/>
        <w:ind w:right="-1"/>
        <w:rPr>
          <w:rFonts w:ascii="Verdana" w:hAnsi="Verdana" w:cs="Arial"/>
          <w:sz w:val="18"/>
          <w:szCs w:val="18"/>
          <w:lang w:val="nl"/>
        </w:rPr>
      </w:pPr>
      <w:r w:rsidRPr="00C9758B">
        <w:rPr>
          <w:rFonts w:ascii="Verdana" w:hAnsi="Verdana" w:cs="Arial"/>
          <w:sz w:val="18"/>
          <w:szCs w:val="18"/>
          <w:u w:val="single"/>
          <w:lang w:val="nl"/>
        </w:rPr>
        <w:t>Offerte:</w:t>
      </w:r>
      <w:r w:rsidRPr="00C9758B">
        <w:rPr>
          <w:rFonts w:ascii="Verdana" w:hAnsi="Verdana" w:cs="Arial"/>
          <w:sz w:val="18"/>
          <w:szCs w:val="18"/>
          <w:lang w:val="nl"/>
        </w:rPr>
        <w:t xml:space="preserve"> een aanbieding </w:t>
      </w:r>
      <w:r w:rsidR="00880F84" w:rsidRPr="00C9758B">
        <w:rPr>
          <w:rFonts w:ascii="Verdana" w:hAnsi="Verdana" w:cs="Arial"/>
          <w:sz w:val="18"/>
          <w:szCs w:val="18"/>
          <w:lang w:val="nl"/>
        </w:rPr>
        <w:t xml:space="preserve">van Opdrachtnemer </w:t>
      </w:r>
      <w:r w:rsidRPr="00C9758B">
        <w:rPr>
          <w:rFonts w:ascii="Verdana" w:hAnsi="Verdana" w:cs="Arial"/>
          <w:sz w:val="18"/>
          <w:szCs w:val="18"/>
          <w:lang w:val="nl"/>
        </w:rPr>
        <w:t xml:space="preserve">tot het </w:t>
      </w:r>
      <w:r w:rsidR="00E70C0F" w:rsidRPr="00C9758B">
        <w:rPr>
          <w:rFonts w:ascii="Verdana" w:hAnsi="Verdana" w:cs="Arial"/>
          <w:sz w:val="18"/>
          <w:szCs w:val="18"/>
          <w:lang w:val="nl"/>
        </w:rPr>
        <w:t xml:space="preserve">uitvoeren </w:t>
      </w:r>
      <w:r w:rsidRPr="00C9758B">
        <w:rPr>
          <w:rFonts w:ascii="Verdana" w:hAnsi="Verdana" w:cs="Arial"/>
          <w:sz w:val="18"/>
          <w:szCs w:val="18"/>
          <w:lang w:val="nl"/>
        </w:rPr>
        <w:t>van Diensten</w:t>
      </w:r>
      <w:r w:rsidR="00DF4B70" w:rsidRPr="00C9758B">
        <w:rPr>
          <w:rFonts w:ascii="Verdana" w:hAnsi="Verdana" w:cs="Arial"/>
          <w:sz w:val="18"/>
          <w:szCs w:val="18"/>
          <w:lang w:val="nl"/>
        </w:rPr>
        <w:t>;</w:t>
      </w:r>
    </w:p>
    <w:p w14:paraId="68B38BC1" w14:textId="77777777" w:rsidR="00340E50" w:rsidRPr="00C9758B" w:rsidRDefault="00340E50" w:rsidP="00946F27">
      <w:pPr>
        <w:suppressAutoHyphens/>
        <w:ind w:right="-1"/>
        <w:rPr>
          <w:rFonts w:ascii="Verdana" w:hAnsi="Verdana" w:cs="Arial"/>
          <w:sz w:val="18"/>
          <w:szCs w:val="18"/>
          <w:lang w:val="nl"/>
        </w:rPr>
      </w:pPr>
    </w:p>
    <w:p w14:paraId="4B0546FA" w14:textId="647C4FF2" w:rsidR="00340E50" w:rsidRPr="00946F27" w:rsidRDefault="00340E50" w:rsidP="00946F27">
      <w:pPr>
        <w:suppressAutoHyphens/>
        <w:ind w:right="-1"/>
        <w:rPr>
          <w:rFonts w:ascii="Verdana" w:hAnsi="Verdana" w:cs="Arial"/>
          <w:sz w:val="18"/>
          <w:szCs w:val="18"/>
          <w:lang w:val="nl"/>
        </w:rPr>
      </w:pPr>
      <w:r w:rsidRPr="00C9758B">
        <w:rPr>
          <w:rFonts w:ascii="Verdana" w:hAnsi="Verdana" w:cs="Arial"/>
          <w:sz w:val="18"/>
          <w:szCs w:val="18"/>
          <w:u w:val="single"/>
          <w:lang w:val="nl"/>
        </w:rPr>
        <w:t>Offerteaanvraag:</w:t>
      </w:r>
      <w:r w:rsidRPr="00C9758B">
        <w:rPr>
          <w:rFonts w:ascii="Verdana" w:hAnsi="Verdana" w:cs="Arial"/>
          <w:sz w:val="18"/>
          <w:szCs w:val="18"/>
          <w:lang w:val="nl"/>
        </w:rPr>
        <w:t xml:space="preserve"> een uitnodiging </w:t>
      </w:r>
      <w:r w:rsidR="00880F84" w:rsidRPr="00C9758B">
        <w:rPr>
          <w:rFonts w:ascii="Verdana" w:hAnsi="Verdana" w:cs="Arial"/>
          <w:sz w:val="18"/>
          <w:szCs w:val="18"/>
          <w:lang w:val="nl"/>
        </w:rPr>
        <w:t xml:space="preserve">van </w:t>
      </w:r>
      <w:r w:rsidRPr="00C9758B">
        <w:rPr>
          <w:rFonts w:ascii="Verdana" w:hAnsi="Verdana" w:cs="Arial"/>
          <w:sz w:val="18"/>
          <w:szCs w:val="18"/>
          <w:lang w:val="nl"/>
        </w:rPr>
        <w:t xml:space="preserve">Opdrachtgever </w:t>
      </w:r>
      <w:r w:rsidRPr="00946F27">
        <w:rPr>
          <w:rFonts w:ascii="Verdana" w:hAnsi="Verdana" w:cs="Arial"/>
          <w:sz w:val="18"/>
          <w:szCs w:val="18"/>
          <w:lang w:val="nl"/>
        </w:rPr>
        <w:t xml:space="preserve">tot het uitbrengen van een </w:t>
      </w:r>
      <w:r w:rsidR="00E27556">
        <w:rPr>
          <w:rFonts w:ascii="Verdana" w:hAnsi="Verdana" w:cs="Arial"/>
          <w:sz w:val="18"/>
          <w:szCs w:val="18"/>
          <w:lang w:val="nl"/>
        </w:rPr>
        <w:t>O</w:t>
      </w:r>
      <w:r w:rsidRPr="00946F27">
        <w:rPr>
          <w:rFonts w:ascii="Verdana" w:hAnsi="Verdana" w:cs="Arial"/>
          <w:sz w:val="18"/>
          <w:szCs w:val="18"/>
          <w:lang w:val="nl"/>
        </w:rPr>
        <w:t>fferte</w:t>
      </w:r>
      <w:r w:rsidR="00C708A9">
        <w:rPr>
          <w:rFonts w:ascii="Verdana" w:hAnsi="Verdana" w:cs="Arial"/>
          <w:sz w:val="18"/>
          <w:szCs w:val="18"/>
          <w:lang w:val="nl"/>
        </w:rPr>
        <w:t>.</w:t>
      </w:r>
    </w:p>
    <w:p w14:paraId="094EA9D8" w14:textId="77777777" w:rsidR="00415150" w:rsidRPr="00946F27" w:rsidRDefault="00415150" w:rsidP="00946F27">
      <w:pPr>
        <w:suppressAutoHyphens/>
        <w:ind w:right="-1"/>
        <w:rPr>
          <w:rFonts w:ascii="Verdana" w:hAnsi="Verdana" w:cs="Arial"/>
          <w:sz w:val="18"/>
          <w:szCs w:val="18"/>
          <w:lang w:val="nl"/>
        </w:rPr>
      </w:pPr>
    </w:p>
    <w:p w14:paraId="29D67CF1" w14:textId="77777777" w:rsidR="00B77AA5" w:rsidRPr="00946F27" w:rsidRDefault="00B77AA5" w:rsidP="00946F27">
      <w:pPr>
        <w:suppressAutoHyphens/>
        <w:ind w:right="-1"/>
        <w:rPr>
          <w:rFonts w:ascii="Verdana" w:hAnsi="Verdana" w:cs="Arial"/>
          <w:sz w:val="18"/>
          <w:szCs w:val="18"/>
          <w:lang w:val="nl"/>
        </w:rPr>
      </w:pPr>
    </w:p>
    <w:p w14:paraId="2483E93E" w14:textId="77777777" w:rsidR="00415150" w:rsidRPr="00946F27" w:rsidRDefault="00415150" w:rsidP="00946F27">
      <w:pPr>
        <w:suppressAutoHyphens/>
        <w:ind w:left="567" w:right="-1" w:hanging="567"/>
        <w:rPr>
          <w:rFonts w:ascii="Verdana" w:hAnsi="Verdana" w:cs="Arial"/>
          <w:sz w:val="18"/>
          <w:szCs w:val="18"/>
          <w:lang w:val="nl"/>
        </w:rPr>
      </w:pPr>
      <w:r w:rsidRPr="00946F27">
        <w:rPr>
          <w:rFonts w:ascii="Verdana" w:hAnsi="Verdana" w:cs="Arial"/>
          <w:b/>
          <w:bCs/>
          <w:sz w:val="18"/>
          <w:szCs w:val="18"/>
          <w:lang w:val="nl"/>
        </w:rPr>
        <w:t>1.</w:t>
      </w:r>
      <w:r w:rsidRPr="00946F27">
        <w:rPr>
          <w:rFonts w:ascii="Verdana" w:hAnsi="Verdana" w:cs="Arial"/>
          <w:b/>
          <w:bCs/>
          <w:sz w:val="18"/>
          <w:szCs w:val="18"/>
          <w:lang w:val="nl"/>
        </w:rPr>
        <w:tab/>
        <w:t xml:space="preserve">Voorwerp van de </w:t>
      </w:r>
      <w:r w:rsidR="00432B7D" w:rsidRPr="00946F27">
        <w:rPr>
          <w:rFonts w:ascii="Verdana" w:hAnsi="Verdana" w:cs="Arial"/>
          <w:b/>
          <w:bCs/>
          <w:sz w:val="18"/>
          <w:szCs w:val="18"/>
          <w:lang w:val="nl"/>
        </w:rPr>
        <w:t>Raamo</w:t>
      </w:r>
      <w:r w:rsidRPr="00946F27">
        <w:rPr>
          <w:rFonts w:ascii="Verdana" w:hAnsi="Verdana" w:cs="Arial"/>
          <w:b/>
          <w:bCs/>
          <w:sz w:val="18"/>
          <w:szCs w:val="18"/>
          <w:lang w:val="nl"/>
        </w:rPr>
        <w:t>vereenkomst</w:t>
      </w:r>
    </w:p>
    <w:p w14:paraId="7397B222" w14:textId="77777777" w:rsidR="00415150" w:rsidRPr="00946F27" w:rsidRDefault="00415150" w:rsidP="00946F27">
      <w:pPr>
        <w:suppressAutoHyphens/>
        <w:ind w:left="567" w:right="-1" w:hanging="567"/>
        <w:rPr>
          <w:rFonts w:ascii="Verdana" w:hAnsi="Verdana" w:cs="Arial"/>
          <w:sz w:val="18"/>
          <w:szCs w:val="18"/>
          <w:lang w:val="nl"/>
        </w:rPr>
      </w:pPr>
    </w:p>
    <w:p w14:paraId="1D99AE8D" w14:textId="02D7A954" w:rsidR="00415150" w:rsidRPr="00AE21CD" w:rsidRDefault="00E279F3" w:rsidP="00E279F3">
      <w:pPr>
        <w:suppressAutoHyphens/>
        <w:ind w:left="567" w:right="-1" w:hanging="567"/>
        <w:rPr>
          <w:rFonts w:ascii="Verdana" w:hAnsi="Verdana" w:cs="Arial"/>
          <w:sz w:val="18"/>
          <w:szCs w:val="18"/>
          <w:highlight w:val="yellow"/>
          <w:lang w:val="nl"/>
        </w:rPr>
      </w:pPr>
      <w:r w:rsidRPr="00E279F3">
        <w:rPr>
          <w:rFonts w:ascii="Verdana" w:hAnsi="Verdana" w:cs="Arial"/>
          <w:sz w:val="18"/>
          <w:szCs w:val="18"/>
          <w:lang w:val="nl"/>
        </w:rPr>
        <w:t>1.1</w:t>
      </w:r>
      <w:r>
        <w:rPr>
          <w:rFonts w:ascii="Verdana" w:hAnsi="Verdana" w:cs="Arial"/>
          <w:sz w:val="18"/>
          <w:szCs w:val="18"/>
          <w:lang w:val="nl"/>
        </w:rPr>
        <w:tab/>
      </w:r>
      <w:r w:rsidR="00415150" w:rsidRPr="00AE21CD">
        <w:rPr>
          <w:rFonts w:ascii="Verdana" w:hAnsi="Verdana" w:cs="Arial"/>
          <w:sz w:val="18"/>
          <w:szCs w:val="18"/>
          <w:lang w:val="nl"/>
        </w:rPr>
        <w:t xml:space="preserve">Opdrachtgever </w:t>
      </w:r>
      <w:r w:rsidR="00DF4B70" w:rsidRPr="00AE21CD">
        <w:rPr>
          <w:rFonts w:ascii="Verdana" w:hAnsi="Verdana" w:cs="Arial"/>
          <w:sz w:val="18"/>
          <w:szCs w:val="18"/>
          <w:lang w:val="nl"/>
        </w:rPr>
        <w:t xml:space="preserve">mag </w:t>
      </w:r>
      <w:r w:rsidR="00415150" w:rsidRPr="00AE21CD">
        <w:rPr>
          <w:rFonts w:ascii="Verdana" w:hAnsi="Verdana" w:cs="Arial"/>
          <w:sz w:val="18"/>
          <w:szCs w:val="18"/>
          <w:lang w:val="nl"/>
        </w:rPr>
        <w:t xml:space="preserve">gedurende de looptijd van deze </w:t>
      </w:r>
      <w:r w:rsidR="00432B7D" w:rsidRPr="00AE21CD">
        <w:rPr>
          <w:rFonts w:ascii="Verdana" w:hAnsi="Verdana" w:cs="Arial"/>
          <w:sz w:val="18"/>
          <w:szCs w:val="18"/>
          <w:lang w:val="nl"/>
        </w:rPr>
        <w:t>Raamo</w:t>
      </w:r>
      <w:r w:rsidR="00415150" w:rsidRPr="00AE21CD">
        <w:rPr>
          <w:rFonts w:ascii="Verdana" w:hAnsi="Verdana" w:cs="Arial"/>
          <w:sz w:val="18"/>
          <w:szCs w:val="18"/>
          <w:lang w:val="nl"/>
        </w:rPr>
        <w:t xml:space="preserve">vereenkomst een Offerteaanvraag </w:t>
      </w:r>
      <w:r w:rsidR="00880F84" w:rsidRPr="00AE21CD">
        <w:rPr>
          <w:rFonts w:ascii="Verdana" w:hAnsi="Verdana" w:cs="Arial"/>
          <w:sz w:val="18"/>
          <w:szCs w:val="18"/>
          <w:lang w:val="nl"/>
        </w:rPr>
        <w:t>doen</w:t>
      </w:r>
      <w:r w:rsidR="006E2860" w:rsidRPr="00AE21CD">
        <w:rPr>
          <w:rFonts w:ascii="Verdana" w:hAnsi="Verdana" w:cs="Arial"/>
          <w:sz w:val="18"/>
          <w:szCs w:val="18"/>
          <w:lang w:val="nl"/>
        </w:rPr>
        <w:t>, maar is daartoe niet verplicht</w:t>
      </w:r>
      <w:r w:rsidR="00415150" w:rsidRPr="00AE21CD">
        <w:rPr>
          <w:rFonts w:ascii="Verdana" w:hAnsi="Verdana" w:cs="Arial"/>
          <w:sz w:val="18"/>
          <w:szCs w:val="18"/>
          <w:lang w:val="nl"/>
        </w:rPr>
        <w:t>.</w:t>
      </w:r>
      <w:r w:rsidR="0066524D">
        <w:rPr>
          <w:rFonts w:ascii="Verdana" w:hAnsi="Verdana" w:cs="Arial"/>
          <w:sz w:val="18"/>
          <w:szCs w:val="18"/>
          <w:lang w:val="nl"/>
        </w:rPr>
        <w:t xml:space="preserve"> </w:t>
      </w:r>
      <w:r w:rsidR="00415150" w:rsidRPr="00AE21CD">
        <w:rPr>
          <w:rFonts w:ascii="Verdana" w:hAnsi="Verdana" w:cs="Arial"/>
          <w:sz w:val="18"/>
          <w:szCs w:val="18"/>
          <w:lang w:val="nl"/>
        </w:rPr>
        <w:t>Opdrachtnemer is verplicht naar aanleiding van een Offerteaanvraag een Offerte uit te brengen</w:t>
      </w:r>
      <w:r w:rsidR="00076BD2" w:rsidRPr="00AE21CD">
        <w:rPr>
          <w:rFonts w:ascii="Verdana" w:hAnsi="Verdana" w:cs="Arial"/>
          <w:sz w:val="18"/>
          <w:szCs w:val="18"/>
          <w:lang w:val="nl"/>
        </w:rPr>
        <w:t xml:space="preserve">. </w:t>
      </w:r>
      <w:r w:rsidR="004E600F" w:rsidRPr="00AE21CD">
        <w:rPr>
          <w:rFonts w:ascii="Verdana" w:hAnsi="Verdana" w:cs="Arial"/>
          <w:sz w:val="18"/>
          <w:szCs w:val="18"/>
          <w:highlight w:val="yellow"/>
          <w:lang w:val="nl"/>
        </w:rPr>
        <w:br/>
      </w:r>
    </w:p>
    <w:p w14:paraId="106B8C2D" w14:textId="7852FAC9" w:rsidR="004E600F" w:rsidRPr="00AE21CD" w:rsidRDefault="004E600F" w:rsidP="00AE21CD">
      <w:pPr>
        <w:pStyle w:val="Lijstalinea"/>
        <w:numPr>
          <w:ilvl w:val="1"/>
          <w:numId w:val="24"/>
        </w:numPr>
        <w:suppressAutoHyphens/>
        <w:ind w:left="567" w:right="-1" w:hanging="567"/>
        <w:rPr>
          <w:rFonts w:ascii="Verdana" w:hAnsi="Verdana" w:cs="Arial"/>
          <w:sz w:val="18"/>
          <w:szCs w:val="18"/>
        </w:rPr>
      </w:pPr>
      <w:bookmarkStart w:id="1" w:name="_Hlk189744883"/>
      <w:r w:rsidRPr="432F1CE3">
        <w:rPr>
          <w:rFonts w:ascii="Verdana" w:hAnsi="Verdana" w:cs="Arial"/>
          <w:sz w:val="18"/>
          <w:szCs w:val="18"/>
        </w:rPr>
        <w:t xml:space="preserve">Op deze Raamovereenkomst </w:t>
      </w:r>
      <w:r w:rsidR="00076BD2" w:rsidRPr="432F1CE3">
        <w:rPr>
          <w:rFonts w:ascii="Verdana" w:hAnsi="Verdana" w:cs="Arial"/>
          <w:sz w:val="18"/>
          <w:szCs w:val="18"/>
        </w:rPr>
        <w:t xml:space="preserve">en </w:t>
      </w:r>
      <w:r w:rsidR="00126FE3">
        <w:rPr>
          <w:rFonts w:ascii="Verdana" w:hAnsi="Verdana" w:cs="Arial"/>
          <w:sz w:val="18"/>
          <w:szCs w:val="18"/>
        </w:rPr>
        <w:t>daaronder uit te voeren oogstwerkzaam</w:t>
      </w:r>
      <w:r w:rsidR="009877AB">
        <w:rPr>
          <w:rFonts w:ascii="Verdana" w:hAnsi="Verdana" w:cs="Arial"/>
          <w:sz w:val="18"/>
          <w:szCs w:val="18"/>
        </w:rPr>
        <w:t xml:space="preserve">heden </w:t>
      </w:r>
      <w:r w:rsidRPr="432F1CE3">
        <w:rPr>
          <w:rFonts w:ascii="Verdana" w:hAnsi="Verdana" w:cs="Arial"/>
          <w:sz w:val="18"/>
          <w:szCs w:val="18"/>
        </w:rPr>
        <w:t xml:space="preserve">zijn uitsluitend van toepassing de ARVODI-2025 </w:t>
      </w:r>
      <w:r w:rsidRPr="432F1CE3">
        <w:rPr>
          <w:rFonts w:ascii="Verdana" w:hAnsi="Verdana" w:cs="Arial"/>
          <w:sz w:val="18"/>
          <w:szCs w:val="18"/>
          <w:highlight w:val="cyan"/>
        </w:rPr>
        <w:t>[(Bijlage ..) / (al in het bezit van Partijen)]</w:t>
      </w:r>
      <w:r w:rsidRPr="432F1CE3">
        <w:rPr>
          <w:rFonts w:ascii="Verdana" w:hAnsi="Verdana" w:cs="Arial"/>
          <w:sz w:val="18"/>
          <w:szCs w:val="18"/>
        </w:rPr>
        <w:t>. De (eventuele) algemene en bijzondere voorwaarden van Opdrachtnemer zijn niet van toepassing.</w:t>
      </w:r>
    </w:p>
    <w:bookmarkEnd w:id="1"/>
    <w:p w14:paraId="2BCA15CA" w14:textId="77777777" w:rsidR="00946F27" w:rsidRPr="00946F27" w:rsidRDefault="00946F27" w:rsidP="00192632">
      <w:pPr>
        <w:suppressAutoHyphens/>
        <w:ind w:right="-1"/>
        <w:rPr>
          <w:rFonts w:ascii="Verdana" w:hAnsi="Verdana" w:cs="Arial"/>
          <w:sz w:val="18"/>
          <w:szCs w:val="18"/>
          <w:lang w:val="nl"/>
        </w:rPr>
      </w:pPr>
    </w:p>
    <w:p w14:paraId="02B2B390" w14:textId="5825389F" w:rsidR="00730915" w:rsidRPr="00946F27" w:rsidRDefault="009D6367" w:rsidP="00946F27">
      <w:pPr>
        <w:suppressAutoHyphens/>
        <w:ind w:left="567" w:right="-1" w:hanging="567"/>
        <w:rPr>
          <w:rFonts w:ascii="Verdana" w:hAnsi="Verdana" w:cs="Arial"/>
          <w:sz w:val="18"/>
          <w:szCs w:val="18"/>
          <w:lang w:val="nl"/>
        </w:rPr>
      </w:pPr>
      <w:r w:rsidRPr="00946F27">
        <w:rPr>
          <w:rFonts w:ascii="Verdana" w:hAnsi="Verdana" w:cs="Arial"/>
          <w:sz w:val="18"/>
          <w:szCs w:val="18"/>
          <w:lang w:val="nl"/>
        </w:rPr>
        <w:t>1.</w:t>
      </w:r>
      <w:r w:rsidR="004E600F">
        <w:rPr>
          <w:rFonts w:ascii="Verdana" w:hAnsi="Verdana" w:cs="Arial"/>
          <w:sz w:val="18"/>
          <w:szCs w:val="18"/>
          <w:lang w:val="nl"/>
        </w:rPr>
        <w:t>3</w:t>
      </w:r>
      <w:r w:rsidRPr="00946F27">
        <w:rPr>
          <w:rFonts w:ascii="Verdana" w:hAnsi="Verdana" w:cs="Arial"/>
          <w:sz w:val="18"/>
          <w:szCs w:val="18"/>
          <w:lang w:val="nl"/>
        </w:rPr>
        <w:tab/>
      </w:r>
      <w:r w:rsidR="00730915" w:rsidRPr="00946F27">
        <w:rPr>
          <w:rFonts w:ascii="Verdana" w:hAnsi="Verdana" w:cs="Arial"/>
          <w:sz w:val="18"/>
          <w:szCs w:val="18"/>
          <w:lang w:val="nl"/>
        </w:rPr>
        <w:t>De volgende do</w:t>
      </w:r>
      <w:r w:rsidR="00601B15" w:rsidRPr="00946F27">
        <w:rPr>
          <w:rFonts w:ascii="Verdana" w:hAnsi="Verdana" w:cs="Arial"/>
          <w:sz w:val="18"/>
          <w:szCs w:val="18"/>
          <w:lang w:val="nl"/>
        </w:rPr>
        <w:t>cumenten vormen gezamenlijk de Raamo</w:t>
      </w:r>
      <w:r w:rsidR="00730915" w:rsidRPr="00946F27">
        <w:rPr>
          <w:rFonts w:ascii="Verdana" w:hAnsi="Verdana" w:cs="Arial"/>
          <w:sz w:val="18"/>
          <w:szCs w:val="18"/>
          <w:lang w:val="nl"/>
        </w:rPr>
        <w:t xml:space="preserve">vereenkomst. </w:t>
      </w:r>
      <w:r w:rsidR="00035F4F">
        <w:rPr>
          <w:rFonts w:ascii="Verdana" w:hAnsi="Verdana" w:cs="Arial"/>
          <w:sz w:val="18"/>
          <w:szCs w:val="18"/>
          <w:lang w:val="nl"/>
        </w:rPr>
        <w:t>Als</w:t>
      </w:r>
      <w:r w:rsidR="00076BD2">
        <w:rPr>
          <w:rFonts w:ascii="Verdana" w:hAnsi="Verdana" w:cs="Arial"/>
          <w:sz w:val="18"/>
          <w:szCs w:val="18"/>
          <w:lang w:val="nl"/>
        </w:rPr>
        <w:t xml:space="preserve"> </w:t>
      </w:r>
      <w:r w:rsidR="00730915" w:rsidRPr="00946F27">
        <w:rPr>
          <w:rFonts w:ascii="Verdana" w:hAnsi="Verdana" w:cs="Arial"/>
          <w:sz w:val="18"/>
          <w:szCs w:val="18"/>
          <w:lang w:val="nl"/>
        </w:rPr>
        <w:t xml:space="preserve">deze documenten elkaar </w:t>
      </w:r>
      <w:r w:rsidR="00035F4F">
        <w:rPr>
          <w:rFonts w:ascii="Verdana" w:hAnsi="Verdana" w:cs="Arial"/>
          <w:sz w:val="18"/>
          <w:szCs w:val="18"/>
          <w:lang w:val="nl"/>
        </w:rPr>
        <w:t>tegenspreken</w:t>
      </w:r>
      <w:r w:rsidR="00730915" w:rsidRPr="00946F27">
        <w:rPr>
          <w:rFonts w:ascii="Verdana" w:hAnsi="Verdana" w:cs="Arial"/>
          <w:sz w:val="18"/>
          <w:szCs w:val="18"/>
          <w:lang w:val="nl"/>
        </w:rPr>
        <w:t xml:space="preserve">, </w:t>
      </w:r>
      <w:r w:rsidR="00035F4F">
        <w:rPr>
          <w:rFonts w:ascii="Verdana" w:hAnsi="Verdana" w:cs="Arial"/>
          <w:sz w:val="18"/>
          <w:szCs w:val="18"/>
          <w:lang w:val="nl"/>
        </w:rPr>
        <w:t xml:space="preserve">gaat </w:t>
      </w:r>
      <w:r w:rsidR="00730915" w:rsidRPr="00946F27">
        <w:rPr>
          <w:rFonts w:ascii="Verdana" w:hAnsi="Verdana" w:cs="Arial"/>
          <w:sz w:val="18"/>
          <w:szCs w:val="18"/>
          <w:lang w:val="nl"/>
        </w:rPr>
        <w:t>het eerder genoemde document boven het later genoemde:</w:t>
      </w:r>
    </w:p>
    <w:p w14:paraId="1C9F523D" w14:textId="77777777" w:rsidR="00415150" w:rsidRPr="00946F27" w:rsidRDefault="00415150" w:rsidP="00946F27">
      <w:pPr>
        <w:suppressAutoHyphens/>
        <w:ind w:right="-1"/>
        <w:rPr>
          <w:rFonts w:ascii="Verdana" w:hAnsi="Verdana" w:cs="Arial"/>
          <w:sz w:val="18"/>
          <w:szCs w:val="18"/>
          <w:lang w:val="nl"/>
        </w:rPr>
      </w:pPr>
    </w:p>
    <w:p w14:paraId="2722A71C" w14:textId="5F9C034A" w:rsidR="00415150" w:rsidRPr="00BD6EA5" w:rsidRDefault="007D3840" w:rsidP="00C9758B">
      <w:pPr>
        <w:pStyle w:val="Lijstalinea"/>
        <w:numPr>
          <w:ilvl w:val="0"/>
          <w:numId w:val="22"/>
        </w:numPr>
        <w:suppressAutoHyphens/>
        <w:ind w:left="1134" w:right="-1" w:hanging="567"/>
        <w:rPr>
          <w:rFonts w:ascii="Verdana" w:hAnsi="Verdana" w:cs="Arial"/>
          <w:sz w:val="18"/>
          <w:szCs w:val="18"/>
          <w:lang w:val="nl"/>
        </w:rPr>
      </w:pPr>
      <w:r w:rsidRPr="00BD6EA5">
        <w:rPr>
          <w:rFonts w:ascii="Verdana" w:hAnsi="Verdana" w:cs="Arial"/>
          <w:sz w:val="18"/>
          <w:szCs w:val="18"/>
          <w:lang w:val="nl"/>
        </w:rPr>
        <w:t>d</w:t>
      </w:r>
      <w:r w:rsidR="00167532" w:rsidRPr="00BD6EA5">
        <w:rPr>
          <w:rFonts w:ascii="Verdana" w:hAnsi="Verdana" w:cs="Arial"/>
          <w:sz w:val="18"/>
          <w:szCs w:val="18"/>
          <w:lang w:val="nl"/>
        </w:rPr>
        <w:t>it document</w:t>
      </w:r>
      <w:r w:rsidR="00415150" w:rsidRPr="00BD6EA5">
        <w:rPr>
          <w:rFonts w:ascii="Verdana" w:hAnsi="Verdana" w:cs="Arial"/>
          <w:sz w:val="18"/>
          <w:szCs w:val="18"/>
          <w:lang w:val="nl"/>
        </w:rPr>
        <w:t>;</w:t>
      </w:r>
    </w:p>
    <w:p w14:paraId="7771A972" w14:textId="40F4CDDA" w:rsidR="00415150" w:rsidRPr="00946F27" w:rsidRDefault="004F2D45" w:rsidP="00C9758B">
      <w:pPr>
        <w:suppressAutoHyphens/>
        <w:ind w:left="1134" w:right="-1" w:hanging="567"/>
        <w:rPr>
          <w:rFonts w:ascii="Verdana" w:hAnsi="Verdana" w:cs="Arial"/>
          <w:sz w:val="18"/>
          <w:szCs w:val="18"/>
          <w:lang w:val="nl"/>
        </w:rPr>
      </w:pPr>
      <w:r>
        <w:rPr>
          <w:rFonts w:ascii="Verdana" w:hAnsi="Verdana" w:cs="Arial"/>
          <w:sz w:val="18"/>
          <w:szCs w:val="18"/>
          <w:lang w:val="nl"/>
        </w:rPr>
        <w:t>3</w:t>
      </w:r>
      <w:r w:rsidR="00415150" w:rsidRPr="00946F27">
        <w:rPr>
          <w:rFonts w:ascii="Verdana" w:hAnsi="Verdana" w:cs="Arial"/>
          <w:sz w:val="18"/>
          <w:szCs w:val="18"/>
          <w:lang w:val="nl"/>
        </w:rPr>
        <w:t xml:space="preserve">. </w:t>
      </w:r>
      <w:r w:rsidR="00C9758B">
        <w:rPr>
          <w:rFonts w:ascii="Verdana" w:hAnsi="Verdana" w:cs="Arial"/>
          <w:sz w:val="18"/>
          <w:szCs w:val="18"/>
          <w:lang w:val="nl"/>
        </w:rPr>
        <w:tab/>
      </w:r>
      <w:r w:rsidR="00415150" w:rsidRPr="00946F27">
        <w:rPr>
          <w:rFonts w:ascii="Verdana" w:hAnsi="Verdana" w:cs="Arial"/>
          <w:sz w:val="18"/>
          <w:szCs w:val="18"/>
          <w:lang w:val="nl"/>
        </w:rPr>
        <w:t>de ARVODI</w:t>
      </w:r>
      <w:r w:rsidR="00DB1670" w:rsidRPr="00946F27">
        <w:rPr>
          <w:rFonts w:ascii="Verdana" w:hAnsi="Verdana" w:cs="Arial"/>
          <w:sz w:val="18"/>
          <w:szCs w:val="18"/>
          <w:lang w:val="nl"/>
        </w:rPr>
        <w:t>-</w:t>
      </w:r>
      <w:r w:rsidR="00052A46">
        <w:rPr>
          <w:rFonts w:ascii="Verdana" w:hAnsi="Verdana" w:cs="Arial"/>
          <w:sz w:val="18"/>
          <w:szCs w:val="18"/>
          <w:lang w:val="nl"/>
        </w:rPr>
        <w:t>20</w:t>
      </w:r>
      <w:r w:rsidR="00035F4F">
        <w:rPr>
          <w:rFonts w:ascii="Verdana" w:hAnsi="Verdana" w:cs="Arial"/>
          <w:sz w:val="18"/>
          <w:szCs w:val="18"/>
          <w:lang w:val="nl"/>
        </w:rPr>
        <w:t>25</w:t>
      </w:r>
      <w:r w:rsidR="00415150" w:rsidRPr="00946F27">
        <w:rPr>
          <w:rFonts w:ascii="Verdana" w:hAnsi="Verdana" w:cs="Arial"/>
          <w:sz w:val="18"/>
          <w:szCs w:val="18"/>
          <w:lang w:val="nl"/>
        </w:rPr>
        <w:t>;</w:t>
      </w:r>
      <w:r w:rsidR="00415150" w:rsidRPr="00946F27">
        <w:rPr>
          <w:rFonts w:ascii="Verdana" w:hAnsi="Verdana" w:cs="Arial"/>
          <w:sz w:val="18"/>
          <w:szCs w:val="18"/>
          <w:lang w:val="nl"/>
        </w:rPr>
        <w:tab/>
      </w:r>
    </w:p>
    <w:p w14:paraId="5E7E772B" w14:textId="1C8D35F9" w:rsidR="00415150" w:rsidRPr="00946F27" w:rsidRDefault="004F2D45" w:rsidP="00C9758B">
      <w:pPr>
        <w:suppressAutoHyphens/>
        <w:ind w:left="1134" w:right="-1" w:hanging="567"/>
        <w:rPr>
          <w:rFonts w:ascii="Verdana" w:hAnsi="Verdana" w:cs="Arial"/>
          <w:sz w:val="18"/>
          <w:szCs w:val="18"/>
          <w:lang w:val="nl"/>
        </w:rPr>
      </w:pPr>
      <w:r>
        <w:rPr>
          <w:rFonts w:ascii="Verdana" w:hAnsi="Verdana" w:cs="Arial"/>
          <w:sz w:val="18"/>
          <w:szCs w:val="18"/>
          <w:lang w:val="nl"/>
        </w:rPr>
        <w:t>4</w:t>
      </w:r>
      <w:r w:rsidR="00415150" w:rsidRPr="00946F27">
        <w:rPr>
          <w:rFonts w:ascii="Verdana" w:hAnsi="Verdana" w:cs="Arial"/>
          <w:sz w:val="18"/>
          <w:szCs w:val="18"/>
          <w:lang w:val="nl"/>
        </w:rPr>
        <w:t xml:space="preserve">. </w:t>
      </w:r>
      <w:r w:rsidR="00C9758B">
        <w:rPr>
          <w:rFonts w:ascii="Verdana" w:hAnsi="Verdana" w:cs="Arial"/>
          <w:sz w:val="18"/>
          <w:szCs w:val="18"/>
          <w:lang w:val="nl"/>
        </w:rPr>
        <w:tab/>
      </w:r>
      <w:r w:rsidR="005254A4">
        <w:rPr>
          <w:rFonts w:ascii="Verdana" w:hAnsi="Verdana" w:cs="Arial"/>
          <w:sz w:val="18"/>
          <w:szCs w:val="18"/>
          <w:lang w:val="nl"/>
        </w:rPr>
        <w:t>de Aanbestedingsstukken</w:t>
      </w:r>
      <w:r w:rsidR="00415150" w:rsidRPr="00946F27">
        <w:rPr>
          <w:rFonts w:ascii="Verdana" w:hAnsi="Verdana" w:cs="Arial"/>
          <w:sz w:val="18"/>
          <w:szCs w:val="18"/>
          <w:lang w:val="nl"/>
        </w:rPr>
        <w:t>;</w:t>
      </w:r>
    </w:p>
    <w:p w14:paraId="34AE9718" w14:textId="021BD6AD" w:rsidR="00415150" w:rsidRPr="00946F27" w:rsidRDefault="004F2D45" w:rsidP="00C9758B">
      <w:pPr>
        <w:suppressAutoHyphens/>
        <w:ind w:left="1134" w:right="-1" w:hanging="567"/>
        <w:rPr>
          <w:rFonts w:ascii="Verdana" w:hAnsi="Verdana" w:cs="Arial"/>
          <w:sz w:val="18"/>
          <w:szCs w:val="18"/>
          <w:lang w:val="nl"/>
        </w:rPr>
      </w:pPr>
      <w:r>
        <w:rPr>
          <w:rFonts w:ascii="Verdana" w:hAnsi="Verdana" w:cs="Arial"/>
          <w:sz w:val="18"/>
          <w:szCs w:val="18"/>
          <w:lang w:val="nl"/>
        </w:rPr>
        <w:t>5</w:t>
      </w:r>
      <w:r w:rsidR="00415150" w:rsidRPr="00946F27">
        <w:rPr>
          <w:rFonts w:ascii="Verdana" w:hAnsi="Verdana" w:cs="Arial"/>
          <w:sz w:val="18"/>
          <w:szCs w:val="18"/>
          <w:lang w:val="nl"/>
        </w:rPr>
        <w:t xml:space="preserve">. </w:t>
      </w:r>
      <w:r w:rsidR="00C9758B">
        <w:rPr>
          <w:rFonts w:ascii="Verdana" w:hAnsi="Verdana" w:cs="Arial"/>
          <w:sz w:val="18"/>
          <w:szCs w:val="18"/>
          <w:lang w:val="nl"/>
        </w:rPr>
        <w:tab/>
      </w:r>
      <w:r w:rsidR="00415150" w:rsidRPr="00946F27">
        <w:rPr>
          <w:rFonts w:ascii="Verdana" w:hAnsi="Verdana" w:cs="Arial"/>
          <w:sz w:val="18"/>
          <w:szCs w:val="18"/>
          <w:lang w:val="nl"/>
        </w:rPr>
        <w:t>de Inschrijving;</w:t>
      </w:r>
    </w:p>
    <w:p w14:paraId="28E751D5" w14:textId="259CC6B1" w:rsidR="00415150" w:rsidRPr="00946F27" w:rsidRDefault="004F2D45" w:rsidP="00C9758B">
      <w:pPr>
        <w:suppressAutoHyphens/>
        <w:ind w:left="1134" w:right="-1" w:hanging="567"/>
        <w:rPr>
          <w:rFonts w:ascii="Verdana" w:hAnsi="Verdana" w:cs="Arial"/>
          <w:sz w:val="18"/>
          <w:szCs w:val="18"/>
          <w:lang w:val="nl"/>
        </w:rPr>
      </w:pPr>
      <w:r>
        <w:rPr>
          <w:rFonts w:ascii="Verdana" w:hAnsi="Verdana" w:cs="Arial"/>
          <w:sz w:val="18"/>
          <w:szCs w:val="18"/>
          <w:lang w:val="nl"/>
        </w:rPr>
        <w:t>6</w:t>
      </w:r>
      <w:r w:rsidR="00415150" w:rsidRPr="00076BD2">
        <w:rPr>
          <w:rFonts w:ascii="Verdana" w:hAnsi="Verdana" w:cs="Arial"/>
          <w:sz w:val="18"/>
          <w:szCs w:val="18"/>
          <w:lang w:val="nl"/>
        </w:rPr>
        <w:t>.</w:t>
      </w:r>
      <w:r w:rsidR="00076BD2">
        <w:rPr>
          <w:rFonts w:ascii="Verdana" w:hAnsi="Verdana" w:cs="Arial"/>
          <w:sz w:val="18"/>
          <w:szCs w:val="18"/>
          <w:lang w:val="nl"/>
        </w:rPr>
        <w:t xml:space="preserve"> </w:t>
      </w:r>
      <w:bookmarkStart w:id="2" w:name="_Hlk190267291"/>
      <w:r w:rsidR="00C9758B">
        <w:rPr>
          <w:rFonts w:ascii="Verdana" w:hAnsi="Verdana" w:cs="Arial"/>
          <w:sz w:val="18"/>
          <w:szCs w:val="18"/>
          <w:lang w:val="nl"/>
        </w:rPr>
        <w:tab/>
      </w:r>
      <w:r w:rsidR="00922F21" w:rsidRPr="00922F21">
        <w:rPr>
          <w:rFonts w:ascii="Verdana" w:hAnsi="Verdana" w:cs="Arial"/>
          <w:sz w:val="18"/>
          <w:szCs w:val="18"/>
          <w:lang w:val="nl"/>
        </w:rPr>
        <w:t xml:space="preserve">de overige Bijlagen </w:t>
      </w:r>
      <w:bookmarkStart w:id="3" w:name="_Hlk182843782"/>
      <w:r w:rsidR="00922F21" w:rsidRPr="00C173EB">
        <w:rPr>
          <w:rFonts w:ascii="Verdana" w:hAnsi="Verdana" w:cs="Arial"/>
          <w:sz w:val="18"/>
          <w:szCs w:val="18"/>
          <w:highlight w:val="cyan"/>
          <w:lang w:val="nl"/>
        </w:rPr>
        <w:t>(</w:t>
      </w:r>
      <w:r w:rsidR="00922F21" w:rsidRPr="00C173EB">
        <w:rPr>
          <w:rFonts w:ascii="Verdana" w:hAnsi="Verdana" w:cs="Arial"/>
          <w:i/>
          <w:iCs/>
          <w:sz w:val="18"/>
          <w:szCs w:val="18"/>
          <w:highlight w:val="cyan"/>
          <w:lang w:val="nl"/>
        </w:rPr>
        <w:t>instructie: benoem hier indien van toepassing de overige</w:t>
      </w:r>
      <w:r w:rsidR="00922F21" w:rsidRPr="00040C97">
        <w:rPr>
          <w:rFonts w:ascii="Verdana" w:hAnsi="Verdana" w:cs="Arial"/>
          <w:i/>
          <w:iCs/>
          <w:sz w:val="18"/>
          <w:szCs w:val="18"/>
          <w:lang w:val="nl"/>
        </w:rPr>
        <w:t xml:space="preserve"> </w:t>
      </w:r>
      <w:r w:rsidR="00922F21" w:rsidRPr="00C173EB">
        <w:rPr>
          <w:rFonts w:ascii="Verdana" w:hAnsi="Verdana" w:cs="Arial"/>
          <w:i/>
          <w:iCs/>
          <w:sz w:val="18"/>
          <w:szCs w:val="18"/>
          <w:highlight w:val="cyan"/>
          <w:lang w:val="nl"/>
        </w:rPr>
        <w:t>bijlagen</w:t>
      </w:r>
      <w:r w:rsidR="00922F21" w:rsidRPr="00C173EB">
        <w:rPr>
          <w:rFonts w:ascii="Verdana" w:hAnsi="Verdana" w:cs="Arial"/>
          <w:sz w:val="18"/>
          <w:szCs w:val="18"/>
          <w:highlight w:val="cyan"/>
          <w:lang w:val="nl"/>
        </w:rPr>
        <w:t>)</w:t>
      </w:r>
      <w:bookmarkEnd w:id="3"/>
      <w:r w:rsidR="00922F21">
        <w:rPr>
          <w:rFonts w:ascii="Verdana" w:hAnsi="Verdana" w:cs="Arial"/>
          <w:sz w:val="18"/>
          <w:szCs w:val="18"/>
          <w:lang w:val="nl"/>
        </w:rPr>
        <w:t>.</w:t>
      </w:r>
    </w:p>
    <w:p w14:paraId="4D3B1140" w14:textId="77777777" w:rsidR="00415150" w:rsidRPr="00946F27" w:rsidRDefault="00415150" w:rsidP="00946F27">
      <w:pPr>
        <w:suppressAutoHyphens/>
        <w:ind w:right="-1"/>
        <w:rPr>
          <w:rFonts w:ascii="Verdana" w:hAnsi="Verdana" w:cs="Arial"/>
          <w:sz w:val="18"/>
          <w:szCs w:val="18"/>
          <w:lang w:val="nl"/>
        </w:rPr>
      </w:pPr>
    </w:p>
    <w:p w14:paraId="3D6D8BEE" w14:textId="4FE6500E" w:rsidR="00415150" w:rsidRPr="00946F27" w:rsidRDefault="00415150" w:rsidP="00C9758B">
      <w:pPr>
        <w:suppressAutoHyphens/>
        <w:ind w:left="567" w:right="-1" w:hanging="567"/>
        <w:rPr>
          <w:rFonts w:ascii="Verdana" w:hAnsi="Verdana" w:cs="Arial"/>
          <w:sz w:val="18"/>
          <w:szCs w:val="18"/>
          <w:lang w:val="nl"/>
        </w:rPr>
      </w:pPr>
      <w:bookmarkStart w:id="4" w:name="_Hlk192756173"/>
      <w:bookmarkEnd w:id="2"/>
      <w:r w:rsidRPr="00946F27">
        <w:rPr>
          <w:rFonts w:ascii="Verdana" w:hAnsi="Verdana" w:cs="Arial"/>
          <w:sz w:val="18"/>
          <w:szCs w:val="18"/>
          <w:lang w:val="nl"/>
        </w:rPr>
        <w:t>1.</w:t>
      </w:r>
      <w:r w:rsidR="006E2860">
        <w:rPr>
          <w:rFonts w:ascii="Verdana" w:hAnsi="Verdana" w:cs="Arial"/>
          <w:sz w:val="18"/>
          <w:szCs w:val="18"/>
          <w:lang w:val="nl"/>
        </w:rPr>
        <w:t>4</w:t>
      </w:r>
      <w:r w:rsidRPr="00946F27">
        <w:rPr>
          <w:rFonts w:ascii="Verdana" w:hAnsi="Verdana" w:cs="Arial"/>
          <w:sz w:val="18"/>
          <w:szCs w:val="18"/>
          <w:lang w:val="nl"/>
        </w:rPr>
        <w:tab/>
        <w:t xml:space="preserve">De voorwaarden van deze </w:t>
      </w:r>
      <w:r w:rsidR="00EB6F7E" w:rsidRPr="00946F27">
        <w:rPr>
          <w:rFonts w:ascii="Verdana" w:hAnsi="Verdana" w:cs="Arial"/>
          <w:sz w:val="18"/>
          <w:szCs w:val="18"/>
          <w:lang w:val="nl"/>
        </w:rPr>
        <w:t>Raamo</w:t>
      </w:r>
      <w:r w:rsidRPr="00946F27">
        <w:rPr>
          <w:rFonts w:ascii="Verdana" w:hAnsi="Verdana" w:cs="Arial"/>
          <w:sz w:val="18"/>
          <w:szCs w:val="18"/>
          <w:lang w:val="nl"/>
        </w:rPr>
        <w:t>vereenkomst zijn integraal van toepassing op alle Nadere Overeenkomsten</w:t>
      </w:r>
      <w:r w:rsidR="00C9758B">
        <w:rPr>
          <w:rFonts w:ascii="Verdana" w:hAnsi="Verdana" w:cs="Arial"/>
          <w:sz w:val="18"/>
          <w:szCs w:val="18"/>
          <w:lang w:val="nl"/>
        </w:rPr>
        <w:t>.</w:t>
      </w:r>
      <w:bookmarkEnd w:id="4"/>
    </w:p>
    <w:p w14:paraId="0854539C" w14:textId="77777777" w:rsidR="00500390" w:rsidRPr="00946F27" w:rsidRDefault="00500390" w:rsidP="00946F27">
      <w:pPr>
        <w:suppressAutoHyphens/>
        <w:ind w:left="600" w:right="-1" w:hanging="600"/>
        <w:rPr>
          <w:rFonts w:ascii="Verdana" w:hAnsi="Verdana" w:cs="Arial"/>
          <w:sz w:val="18"/>
          <w:szCs w:val="18"/>
          <w:lang w:val="nl"/>
        </w:rPr>
      </w:pPr>
    </w:p>
    <w:p w14:paraId="2BDA4BE9" w14:textId="4644E6FD" w:rsidR="00500390" w:rsidRDefault="00500390" w:rsidP="00500390">
      <w:pPr>
        <w:suppressAutoHyphens/>
        <w:ind w:left="567" w:right="-1" w:hanging="567"/>
        <w:rPr>
          <w:rFonts w:ascii="Verdana" w:hAnsi="Verdana" w:cs="Arial"/>
          <w:sz w:val="18"/>
          <w:szCs w:val="18"/>
          <w:lang w:val="nl"/>
        </w:rPr>
      </w:pPr>
      <w:r>
        <w:rPr>
          <w:rFonts w:ascii="Verdana" w:hAnsi="Verdana" w:cs="Arial"/>
          <w:sz w:val="18"/>
          <w:szCs w:val="18"/>
          <w:lang w:val="nl"/>
        </w:rPr>
        <w:t>1.</w:t>
      </w:r>
      <w:r w:rsidR="006E2860">
        <w:rPr>
          <w:rFonts w:ascii="Verdana" w:hAnsi="Verdana" w:cs="Arial"/>
          <w:sz w:val="18"/>
          <w:szCs w:val="18"/>
          <w:lang w:val="nl"/>
        </w:rPr>
        <w:t>5</w:t>
      </w:r>
      <w:r>
        <w:rPr>
          <w:rFonts w:ascii="Verdana" w:hAnsi="Verdana" w:cs="Arial"/>
          <w:sz w:val="18"/>
          <w:szCs w:val="18"/>
          <w:lang w:val="nl"/>
        </w:rPr>
        <w:tab/>
      </w:r>
      <w:r w:rsidRPr="00946F27">
        <w:rPr>
          <w:rFonts w:ascii="Verdana" w:hAnsi="Verdana" w:cs="Arial"/>
          <w:sz w:val="18"/>
          <w:szCs w:val="18"/>
          <w:lang w:val="nl"/>
        </w:rPr>
        <w:t xml:space="preserve">Afwijkingen van deze Raamovereenkomst of een Nadere Overeenkomst zijn </w:t>
      </w:r>
      <w:r>
        <w:rPr>
          <w:rFonts w:ascii="Verdana" w:hAnsi="Verdana" w:cs="Arial"/>
          <w:sz w:val="18"/>
          <w:szCs w:val="18"/>
          <w:lang w:val="nl"/>
        </w:rPr>
        <w:t>alleen</w:t>
      </w:r>
      <w:r w:rsidRPr="00946F27">
        <w:rPr>
          <w:rFonts w:ascii="Verdana" w:hAnsi="Verdana" w:cs="Arial"/>
          <w:sz w:val="18"/>
          <w:szCs w:val="18"/>
          <w:lang w:val="nl"/>
        </w:rPr>
        <w:t xml:space="preserve"> bindend </w:t>
      </w:r>
      <w:r>
        <w:rPr>
          <w:rFonts w:ascii="Verdana" w:hAnsi="Verdana" w:cs="Arial"/>
          <w:sz w:val="18"/>
          <w:szCs w:val="18"/>
          <w:lang w:val="nl"/>
        </w:rPr>
        <w:t>als Partijen dit</w:t>
      </w:r>
      <w:r w:rsidRPr="00946F27">
        <w:rPr>
          <w:rFonts w:ascii="Verdana" w:hAnsi="Verdana" w:cs="Arial"/>
          <w:sz w:val="18"/>
          <w:szCs w:val="18"/>
          <w:lang w:val="nl"/>
        </w:rPr>
        <w:t xml:space="preserve"> uitdrukkelijk schriftelijk </w:t>
      </w:r>
      <w:r>
        <w:rPr>
          <w:rFonts w:ascii="Verdana" w:hAnsi="Verdana" w:cs="Arial"/>
          <w:sz w:val="18"/>
          <w:szCs w:val="18"/>
          <w:lang w:val="nl"/>
        </w:rPr>
        <w:t xml:space="preserve">of per e-mail </w:t>
      </w:r>
      <w:r w:rsidRPr="00946F27">
        <w:rPr>
          <w:rFonts w:ascii="Verdana" w:hAnsi="Verdana" w:cs="Arial"/>
          <w:sz w:val="18"/>
          <w:szCs w:val="18"/>
          <w:lang w:val="nl"/>
        </w:rPr>
        <w:t>zijn overeengekomen.</w:t>
      </w:r>
    </w:p>
    <w:p w14:paraId="7E227BF4" w14:textId="5D7A0478" w:rsidR="00415150" w:rsidRDefault="00500390" w:rsidP="00500390">
      <w:pPr>
        <w:suppressAutoHyphens/>
        <w:ind w:left="567" w:right="-1" w:hanging="567"/>
        <w:rPr>
          <w:rFonts w:ascii="Verdana" w:hAnsi="Verdana" w:cs="Arial"/>
          <w:sz w:val="18"/>
          <w:szCs w:val="18"/>
          <w:lang w:val="nl"/>
        </w:rPr>
      </w:pPr>
      <w:r>
        <w:rPr>
          <w:rFonts w:ascii="Verdana" w:hAnsi="Verdana" w:cs="Arial"/>
          <w:sz w:val="18"/>
          <w:szCs w:val="18"/>
          <w:lang w:val="nl"/>
        </w:rPr>
        <w:tab/>
      </w:r>
      <w:r w:rsidRPr="00946F27">
        <w:rPr>
          <w:rFonts w:ascii="Verdana" w:hAnsi="Verdana" w:cs="Arial"/>
          <w:sz w:val="18"/>
          <w:szCs w:val="18"/>
          <w:lang w:val="nl"/>
        </w:rPr>
        <w:t xml:space="preserve">Door ondertekening van deze Raamovereenkomst vervallen alle eventueel eerder door Partijen gemaakte afspraken </w:t>
      </w:r>
      <w:r>
        <w:rPr>
          <w:rFonts w:ascii="Verdana" w:hAnsi="Verdana" w:cs="Arial"/>
          <w:sz w:val="18"/>
          <w:szCs w:val="18"/>
          <w:lang w:val="nl"/>
        </w:rPr>
        <w:t xml:space="preserve">ten aanzien </w:t>
      </w:r>
      <w:r w:rsidRPr="00946F27">
        <w:rPr>
          <w:rFonts w:ascii="Verdana" w:hAnsi="Verdana" w:cs="Arial"/>
          <w:sz w:val="18"/>
          <w:szCs w:val="18"/>
          <w:lang w:val="nl"/>
        </w:rPr>
        <w:t xml:space="preserve">van </w:t>
      </w:r>
      <w:r>
        <w:rPr>
          <w:rFonts w:ascii="Verdana" w:hAnsi="Verdana" w:cs="Arial"/>
          <w:sz w:val="18"/>
          <w:szCs w:val="18"/>
          <w:lang w:val="nl"/>
        </w:rPr>
        <w:t xml:space="preserve">de </w:t>
      </w:r>
      <w:r w:rsidRPr="00946F27">
        <w:rPr>
          <w:rFonts w:ascii="Verdana" w:hAnsi="Verdana" w:cs="Arial"/>
          <w:sz w:val="18"/>
          <w:szCs w:val="18"/>
          <w:lang w:val="nl"/>
        </w:rPr>
        <w:t>Diensten</w:t>
      </w:r>
      <w:r>
        <w:rPr>
          <w:rFonts w:ascii="Verdana" w:hAnsi="Verdana" w:cs="Arial"/>
          <w:sz w:val="18"/>
          <w:szCs w:val="18"/>
          <w:lang w:val="nl"/>
        </w:rPr>
        <w:t>.</w:t>
      </w:r>
    </w:p>
    <w:p w14:paraId="3BE7FED7" w14:textId="77777777" w:rsidR="00C5471E" w:rsidRPr="00946F27" w:rsidRDefault="00C5471E" w:rsidP="00500390">
      <w:pPr>
        <w:suppressAutoHyphens/>
        <w:ind w:left="567" w:right="-1" w:hanging="567"/>
        <w:rPr>
          <w:rFonts w:ascii="Verdana" w:hAnsi="Verdana" w:cs="Arial"/>
          <w:sz w:val="18"/>
          <w:szCs w:val="18"/>
          <w:lang w:val="nl"/>
        </w:rPr>
      </w:pPr>
    </w:p>
    <w:p w14:paraId="481ABAFB" w14:textId="516EA4F8" w:rsidR="00415150" w:rsidRPr="00946F27" w:rsidRDefault="00415150" w:rsidP="00946F27">
      <w:pPr>
        <w:suppressAutoHyphens/>
        <w:ind w:right="-1"/>
        <w:rPr>
          <w:rFonts w:ascii="Verdana" w:hAnsi="Verdana" w:cs="Arial"/>
          <w:sz w:val="18"/>
          <w:szCs w:val="18"/>
          <w:lang w:val="nl"/>
        </w:rPr>
      </w:pPr>
    </w:p>
    <w:p w14:paraId="44840161" w14:textId="308444C0" w:rsidR="00415150" w:rsidRPr="00946F27" w:rsidRDefault="00415150" w:rsidP="00946F27">
      <w:pPr>
        <w:suppressAutoHyphens/>
        <w:ind w:left="567" w:right="-1" w:hanging="567"/>
        <w:rPr>
          <w:rFonts w:ascii="Verdana" w:hAnsi="Verdana" w:cs="Arial"/>
          <w:sz w:val="18"/>
          <w:szCs w:val="18"/>
          <w:lang w:val="nl"/>
        </w:rPr>
      </w:pPr>
      <w:r w:rsidRPr="00946F27">
        <w:rPr>
          <w:rFonts w:ascii="Verdana" w:hAnsi="Verdana" w:cs="Arial"/>
          <w:b/>
          <w:bCs/>
          <w:sz w:val="18"/>
          <w:szCs w:val="18"/>
          <w:lang w:val="nl"/>
        </w:rPr>
        <w:t>2.</w:t>
      </w:r>
      <w:r w:rsidRPr="00946F27">
        <w:rPr>
          <w:rFonts w:ascii="Verdana" w:hAnsi="Verdana" w:cs="Arial"/>
          <w:b/>
          <w:bCs/>
          <w:sz w:val="18"/>
          <w:szCs w:val="18"/>
          <w:lang w:val="nl"/>
        </w:rPr>
        <w:tab/>
        <w:t xml:space="preserve">Duur van de </w:t>
      </w:r>
      <w:r w:rsidR="00432B7D" w:rsidRPr="00946F27">
        <w:rPr>
          <w:rFonts w:ascii="Verdana" w:hAnsi="Verdana" w:cs="Arial"/>
          <w:b/>
          <w:bCs/>
          <w:sz w:val="18"/>
          <w:szCs w:val="18"/>
          <w:lang w:val="nl"/>
        </w:rPr>
        <w:t>Raamo</w:t>
      </w:r>
      <w:r w:rsidRPr="00946F27">
        <w:rPr>
          <w:rFonts w:ascii="Verdana" w:hAnsi="Verdana" w:cs="Arial"/>
          <w:b/>
          <w:bCs/>
          <w:sz w:val="18"/>
          <w:szCs w:val="18"/>
          <w:lang w:val="nl"/>
        </w:rPr>
        <w:t>vereenkomst</w:t>
      </w:r>
      <w:r w:rsidR="00885CC6">
        <w:rPr>
          <w:rFonts w:ascii="Verdana" w:hAnsi="Verdana" w:cs="Arial"/>
          <w:b/>
          <w:bCs/>
          <w:sz w:val="18"/>
          <w:szCs w:val="18"/>
          <w:lang w:val="nl"/>
        </w:rPr>
        <w:t xml:space="preserve"> en Nadere Overeenkomst</w:t>
      </w:r>
    </w:p>
    <w:p w14:paraId="1735CA0C" w14:textId="77777777" w:rsidR="00415150" w:rsidRPr="00946F27" w:rsidRDefault="00415150" w:rsidP="00946F27">
      <w:pPr>
        <w:suppressAutoHyphens/>
        <w:ind w:left="567" w:right="-1" w:hanging="567"/>
        <w:rPr>
          <w:rFonts w:ascii="Verdana" w:hAnsi="Verdana" w:cs="Arial"/>
          <w:sz w:val="18"/>
          <w:szCs w:val="18"/>
          <w:lang w:val="nl"/>
        </w:rPr>
      </w:pPr>
    </w:p>
    <w:p w14:paraId="0594DFBE" w14:textId="5B2F2903" w:rsidR="00474E47" w:rsidRPr="00946F27" w:rsidRDefault="00415150" w:rsidP="00946F27">
      <w:pPr>
        <w:suppressAutoHyphens/>
        <w:ind w:left="567" w:right="-1" w:hanging="567"/>
        <w:rPr>
          <w:rFonts w:ascii="Verdana" w:hAnsi="Verdana" w:cs="Arial"/>
          <w:sz w:val="18"/>
          <w:szCs w:val="18"/>
          <w:lang w:val="nl"/>
        </w:rPr>
      </w:pPr>
      <w:r w:rsidRPr="00946F27">
        <w:rPr>
          <w:rFonts w:ascii="Verdana" w:hAnsi="Verdana" w:cs="Arial"/>
          <w:sz w:val="18"/>
          <w:szCs w:val="18"/>
          <w:lang w:val="nl"/>
        </w:rPr>
        <w:t>2.1</w:t>
      </w:r>
      <w:r w:rsidRPr="00946F27">
        <w:rPr>
          <w:rFonts w:ascii="Verdana" w:hAnsi="Verdana" w:cs="Arial"/>
          <w:sz w:val="18"/>
          <w:szCs w:val="18"/>
          <w:lang w:val="nl"/>
        </w:rPr>
        <w:tab/>
        <w:t xml:space="preserve">Deze </w:t>
      </w:r>
      <w:r w:rsidR="00EB6F7E" w:rsidRPr="00946F27">
        <w:rPr>
          <w:rFonts w:ascii="Verdana" w:hAnsi="Verdana" w:cs="Arial"/>
          <w:sz w:val="18"/>
          <w:szCs w:val="18"/>
          <w:lang w:val="nl"/>
        </w:rPr>
        <w:t>Raamo</w:t>
      </w:r>
      <w:r w:rsidRPr="00946F27">
        <w:rPr>
          <w:rFonts w:ascii="Verdana" w:hAnsi="Verdana" w:cs="Arial"/>
          <w:sz w:val="18"/>
          <w:szCs w:val="18"/>
          <w:lang w:val="nl"/>
        </w:rPr>
        <w:t xml:space="preserve">vereenkomst </w:t>
      </w:r>
      <w:r w:rsidR="00B47325">
        <w:rPr>
          <w:rFonts w:ascii="Verdana" w:hAnsi="Verdana" w:cs="Arial"/>
          <w:sz w:val="18"/>
          <w:szCs w:val="18"/>
          <w:lang w:val="nl"/>
        </w:rPr>
        <w:t xml:space="preserve">komt tot stand wanneer de laatste Partij heeft ondertekend, </w:t>
      </w:r>
      <w:r w:rsidR="009643A1">
        <w:rPr>
          <w:rFonts w:ascii="Verdana" w:hAnsi="Verdana" w:cs="Arial"/>
          <w:sz w:val="18"/>
          <w:szCs w:val="18"/>
          <w:lang w:val="nl"/>
        </w:rPr>
        <w:t xml:space="preserve">en is van kracht </w:t>
      </w:r>
      <w:r w:rsidR="00E13CE3" w:rsidRPr="00946F27">
        <w:rPr>
          <w:rFonts w:ascii="Verdana" w:hAnsi="Verdana" w:cs="Arial"/>
          <w:sz w:val="18"/>
          <w:szCs w:val="18"/>
          <w:lang w:val="nl"/>
        </w:rPr>
        <w:t xml:space="preserve">voor de duur van </w:t>
      </w:r>
      <w:r w:rsidR="00E13CE3" w:rsidRPr="00AE21CD">
        <w:rPr>
          <w:rFonts w:ascii="Verdana" w:hAnsi="Verdana" w:cs="Arial"/>
          <w:sz w:val="18"/>
          <w:szCs w:val="18"/>
          <w:highlight w:val="cyan"/>
          <w:lang w:val="nl"/>
        </w:rPr>
        <w:t>[…]</w:t>
      </w:r>
      <w:r w:rsidRPr="00946F27">
        <w:rPr>
          <w:rFonts w:ascii="Verdana" w:hAnsi="Verdana" w:cs="Arial"/>
          <w:sz w:val="18"/>
          <w:szCs w:val="18"/>
          <w:lang w:val="nl"/>
        </w:rPr>
        <w:t xml:space="preserve"> jaar </w:t>
      </w:r>
      <w:r w:rsidRPr="00AE21CD">
        <w:rPr>
          <w:rFonts w:ascii="Verdana" w:hAnsi="Verdana" w:cs="Arial"/>
          <w:sz w:val="18"/>
          <w:szCs w:val="18"/>
          <w:highlight w:val="cyan"/>
          <w:lang w:val="nl"/>
        </w:rPr>
        <w:t>[</w:t>
      </w:r>
      <w:r w:rsidR="00474E47" w:rsidRPr="00AE21CD">
        <w:rPr>
          <w:rFonts w:ascii="Verdana" w:hAnsi="Verdana" w:cs="Arial"/>
          <w:b/>
          <w:sz w:val="18"/>
          <w:szCs w:val="18"/>
          <w:highlight w:val="cyan"/>
          <w:lang w:val="nl"/>
        </w:rPr>
        <w:t>&lt;</w:t>
      </w:r>
      <w:r w:rsidR="00474E47" w:rsidRPr="00AE21CD">
        <w:rPr>
          <w:rFonts w:ascii="Verdana" w:hAnsi="Verdana" w:cs="Arial"/>
          <w:b/>
          <w:i/>
          <w:sz w:val="18"/>
          <w:szCs w:val="18"/>
          <w:highlight w:val="cyan"/>
          <w:u w:val="single"/>
          <w:lang w:val="nl"/>
        </w:rPr>
        <w:t>OPTIONEEL</w:t>
      </w:r>
      <w:r w:rsidR="00474E47" w:rsidRPr="00AE21CD">
        <w:rPr>
          <w:rFonts w:ascii="Verdana" w:hAnsi="Verdana" w:cs="Arial"/>
          <w:b/>
          <w:sz w:val="18"/>
          <w:szCs w:val="18"/>
          <w:highlight w:val="cyan"/>
          <w:lang w:val="nl"/>
        </w:rPr>
        <w:t xml:space="preserve">&gt; </w:t>
      </w:r>
      <w:r w:rsidR="001F4CE9">
        <w:rPr>
          <w:rFonts w:ascii="Verdana" w:hAnsi="Verdana" w:cs="Arial"/>
          <w:b/>
          <w:sz w:val="18"/>
          <w:szCs w:val="18"/>
          <w:lang w:val="nl"/>
        </w:rPr>
        <w:t xml:space="preserve"> </w:t>
      </w:r>
      <w:r w:rsidRPr="00D01094">
        <w:rPr>
          <w:rFonts w:ascii="Verdana" w:hAnsi="Verdana" w:cs="Arial"/>
          <w:sz w:val="18"/>
          <w:szCs w:val="18"/>
          <w:lang w:val="nl"/>
        </w:rPr>
        <w:t xml:space="preserve">met een optie, eenzijdig uit te oefenen door Opdrachtgever, tot verlenging van deze </w:t>
      </w:r>
      <w:r w:rsidR="00EB6F7E" w:rsidRPr="00D01094">
        <w:rPr>
          <w:rFonts w:ascii="Verdana" w:hAnsi="Verdana" w:cs="Arial"/>
          <w:sz w:val="18"/>
          <w:szCs w:val="18"/>
          <w:lang w:val="nl"/>
        </w:rPr>
        <w:t>Raamo</w:t>
      </w:r>
      <w:r w:rsidRPr="00D01094">
        <w:rPr>
          <w:rFonts w:ascii="Verdana" w:hAnsi="Verdana" w:cs="Arial"/>
          <w:sz w:val="18"/>
          <w:szCs w:val="18"/>
          <w:lang w:val="nl"/>
        </w:rPr>
        <w:t xml:space="preserve">vereenkomst onder gelijkblijvende voorwaarden met een periode </w:t>
      </w:r>
      <w:r w:rsidRPr="00C9758B">
        <w:rPr>
          <w:rFonts w:ascii="Verdana" w:hAnsi="Verdana" w:cs="Arial"/>
          <w:sz w:val="18"/>
          <w:szCs w:val="18"/>
          <w:lang w:val="nl"/>
        </w:rPr>
        <w:t xml:space="preserve">van </w:t>
      </w:r>
      <w:r w:rsidR="00D01094" w:rsidRPr="00C9758B">
        <w:rPr>
          <w:rFonts w:ascii="Verdana" w:hAnsi="Verdana" w:cs="Arial"/>
          <w:sz w:val="18"/>
          <w:szCs w:val="18"/>
          <w:highlight w:val="cyan"/>
          <w:lang w:val="nl"/>
        </w:rPr>
        <w:t>[</w:t>
      </w:r>
      <w:r w:rsidR="00C9758B">
        <w:rPr>
          <w:rFonts w:ascii="Verdana" w:hAnsi="Verdana" w:cs="Arial"/>
          <w:sz w:val="18"/>
          <w:szCs w:val="18"/>
          <w:highlight w:val="cyan"/>
          <w:lang w:val="nl"/>
        </w:rPr>
        <w:t>…</w:t>
      </w:r>
      <w:r w:rsidRPr="00C9758B">
        <w:rPr>
          <w:rFonts w:ascii="Verdana" w:hAnsi="Verdana" w:cs="Arial"/>
          <w:sz w:val="18"/>
          <w:szCs w:val="18"/>
          <w:highlight w:val="cyan"/>
          <w:lang w:val="nl"/>
        </w:rPr>
        <w:t>]</w:t>
      </w:r>
      <w:r w:rsidRPr="00C9758B">
        <w:rPr>
          <w:rFonts w:ascii="Verdana" w:hAnsi="Verdana" w:cs="Arial"/>
          <w:sz w:val="18"/>
          <w:szCs w:val="18"/>
          <w:lang w:val="nl"/>
        </w:rPr>
        <w:t>.</w:t>
      </w:r>
      <w:r w:rsidRPr="00946F27">
        <w:rPr>
          <w:rFonts w:ascii="Verdana" w:hAnsi="Verdana" w:cs="Arial"/>
          <w:sz w:val="18"/>
          <w:szCs w:val="18"/>
          <w:lang w:val="nl"/>
        </w:rPr>
        <w:t xml:space="preserve"> </w:t>
      </w:r>
    </w:p>
    <w:p w14:paraId="3B582409" w14:textId="7A9CE2F4" w:rsidR="00946F27" w:rsidRDefault="00474E47" w:rsidP="00C9758B">
      <w:pPr>
        <w:suppressAutoHyphens/>
        <w:ind w:left="567" w:right="-1"/>
        <w:rPr>
          <w:rFonts w:ascii="Verdana" w:hAnsi="Verdana" w:cs="Arial"/>
          <w:sz w:val="18"/>
          <w:szCs w:val="18"/>
          <w:lang w:val="nl"/>
        </w:rPr>
      </w:pPr>
      <w:r w:rsidRPr="00AE21CD">
        <w:rPr>
          <w:rFonts w:ascii="Verdana" w:hAnsi="Verdana" w:cs="Arial"/>
          <w:b/>
          <w:sz w:val="18"/>
          <w:szCs w:val="18"/>
          <w:highlight w:val="cyan"/>
          <w:lang w:val="nl"/>
        </w:rPr>
        <w:t>&lt;</w:t>
      </w:r>
      <w:r w:rsidRPr="00AE21CD">
        <w:rPr>
          <w:rFonts w:ascii="Verdana" w:hAnsi="Verdana" w:cs="Arial"/>
          <w:b/>
          <w:i/>
          <w:sz w:val="18"/>
          <w:szCs w:val="18"/>
          <w:highlight w:val="cyan"/>
          <w:u w:val="single"/>
          <w:lang w:val="nl"/>
        </w:rPr>
        <w:t>OPTIONEEL</w:t>
      </w:r>
      <w:r w:rsidRPr="00AE21CD">
        <w:rPr>
          <w:rFonts w:ascii="Verdana" w:hAnsi="Verdana" w:cs="Arial"/>
          <w:b/>
          <w:sz w:val="18"/>
          <w:szCs w:val="18"/>
          <w:highlight w:val="cyan"/>
          <w:lang w:val="nl"/>
        </w:rPr>
        <w:t>&gt;</w:t>
      </w:r>
      <w:r w:rsidRPr="00946F27">
        <w:rPr>
          <w:rFonts w:ascii="Verdana" w:hAnsi="Verdana" w:cs="Arial"/>
          <w:sz w:val="18"/>
          <w:szCs w:val="18"/>
          <w:lang w:val="nl"/>
        </w:rPr>
        <w:t xml:space="preserve"> </w:t>
      </w:r>
      <w:bookmarkStart w:id="5" w:name="_Hlk192756305"/>
      <w:bookmarkStart w:id="6" w:name="_Hlk192763089"/>
      <w:r w:rsidR="00F77AC6">
        <w:rPr>
          <w:rFonts w:ascii="Verdana" w:hAnsi="Verdana" w:cs="Arial"/>
          <w:sz w:val="18"/>
          <w:szCs w:val="18"/>
          <w:lang w:val="nl"/>
        </w:rPr>
        <w:t xml:space="preserve">Als Opdrachtgever gebruik maakt van de verlengingsoptie informeert </w:t>
      </w:r>
      <w:bookmarkEnd w:id="5"/>
      <w:r w:rsidR="00415150" w:rsidRPr="00946F27">
        <w:rPr>
          <w:rFonts w:ascii="Verdana" w:hAnsi="Verdana" w:cs="Arial"/>
          <w:sz w:val="18"/>
          <w:szCs w:val="18"/>
          <w:lang w:val="nl"/>
        </w:rPr>
        <w:t>Opdrachtgever Opdrachtnemer</w:t>
      </w:r>
      <w:r w:rsidR="00F77AC6" w:rsidRPr="00F77AC6">
        <w:rPr>
          <w:rFonts w:ascii="Verdana" w:hAnsi="Verdana" w:cs="Arial"/>
          <w:sz w:val="18"/>
          <w:szCs w:val="18"/>
          <w:lang w:val="nl"/>
        </w:rPr>
        <w:t xml:space="preserve"> schriftelijk of per e-mail</w:t>
      </w:r>
      <w:r w:rsidR="00415150" w:rsidRPr="00946F27">
        <w:rPr>
          <w:rFonts w:ascii="Verdana" w:hAnsi="Verdana" w:cs="Arial"/>
          <w:sz w:val="18"/>
          <w:szCs w:val="18"/>
          <w:lang w:val="nl"/>
        </w:rPr>
        <w:t xml:space="preserve"> uiterlijk </w:t>
      </w:r>
      <w:r w:rsidR="00E13CE3" w:rsidRPr="00AE21CD">
        <w:rPr>
          <w:rFonts w:ascii="Verdana" w:hAnsi="Verdana" w:cs="Arial"/>
          <w:sz w:val="18"/>
          <w:szCs w:val="18"/>
          <w:highlight w:val="cyan"/>
          <w:lang w:val="nl"/>
        </w:rPr>
        <w:t>[</w:t>
      </w:r>
      <w:r w:rsidR="00415150" w:rsidRPr="00AE21CD">
        <w:rPr>
          <w:rFonts w:ascii="Verdana" w:hAnsi="Verdana" w:cs="Arial"/>
          <w:sz w:val="18"/>
          <w:szCs w:val="18"/>
          <w:highlight w:val="cyan"/>
          <w:lang w:val="nl"/>
        </w:rPr>
        <w:t>…</w:t>
      </w:r>
      <w:r w:rsidR="00E13CE3" w:rsidRPr="00AE21CD">
        <w:rPr>
          <w:rFonts w:ascii="Verdana" w:hAnsi="Verdana" w:cs="Arial"/>
          <w:sz w:val="18"/>
          <w:szCs w:val="18"/>
          <w:highlight w:val="cyan"/>
          <w:lang w:val="nl"/>
        </w:rPr>
        <w:t>]</w:t>
      </w:r>
      <w:r w:rsidR="00415150" w:rsidRPr="00946F27">
        <w:rPr>
          <w:rFonts w:ascii="Verdana" w:hAnsi="Verdana" w:cs="Arial"/>
          <w:sz w:val="18"/>
          <w:szCs w:val="18"/>
          <w:lang w:val="nl"/>
        </w:rPr>
        <w:t xml:space="preserve"> maanden voor het verstrijken van </w:t>
      </w:r>
      <w:r w:rsidR="00415150" w:rsidRPr="00D01094">
        <w:rPr>
          <w:rFonts w:ascii="Verdana" w:hAnsi="Verdana" w:cs="Arial"/>
          <w:sz w:val="18"/>
          <w:szCs w:val="18"/>
          <w:lang w:val="nl"/>
        </w:rPr>
        <w:t xml:space="preserve">de initiële </w:t>
      </w:r>
      <w:r w:rsidR="00D01094">
        <w:rPr>
          <w:rFonts w:ascii="Verdana" w:hAnsi="Verdana" w:cs="Arial"/>
          <w:sz w:val="18"/>
          <w:szCs w:val="18"/>
          <w:lang w:val="nl"/>
        </w:rPr>
        <w:t>of op dat moment</w:t>
      </w:r>
      <w:r w:rsidR="00415150" w:rsidRPr="00D01094">
        <w:rPr>
          <w:rFonts w:ascii="Verdana" w:hAnsi="Verdana" w:cs="Arial"/>
          <w:sz w:val="18"/>
          <w:szCs w:val="18"/>
          <w:lang w:val="nl"/>
        </w:rPr>
        <w:t xml:space="preserve"> geldende</w:t>
      </w:r>
      <w:r w:rsidR="00415150" w:rsidRPr="00946F27">
        <w:rPr>
          <w:rFonts w:ascii="Verdana" w:hAnsi="Verdana" w:cs="Arial"/>
          <w:sz w:val="18"/>
          <w:szCs w:val="18"/>
          <w:lang w:val="nl"/>
        </w:rPr>
        <w:t xml:space="preserve"> looptijd van de </w:t>
      </w:r>
      <w:r w:rsidR="00EB6F7E" w:rsidRPr="00946F27">
        <w:rPr>
          <w:rFonts w:ascii="Verdana" w:hAnsi="Verdana" w:cs="Arial"/>
          <w:sz w:val="18"/>
          <w:szCs w:val="18"/>
          <w:lang w:val="nl"/>
        </w:rPr>
        <w:t>Raamo</w:t>
      </w:r>
      <w:r w:rsidR="00415150" w:rsidRPr="00946F27">
        <w:rPr>
          <w:rFonts w:ascii="Verdana" w:hAnsi="Verdana" w:cs="Arial"/>
          <w:sz w:val="18"/>
          <w:szCs w:val="18"/>
          <w:lang w:val="nl"/>
        </w:rPr>
        <w:t>vereenkom</w:t>
      </w:r>
      <w:r w:rsidR="004A4038" w:rsidRPr="00946F27">
        <w:rPr>
          <w:rFonts w:ascii="Verdana" w:hAnsi="Verdana" w:cs="Arial"/>
          <w:sz w:val="18"/>
          <w:szCs w:val="18"/>
          <w:lang w:val="nl"/>
        </w:rPr>
        <w:t xml:space="preserve">st </w:t>
      </w:r>
      <w:r w:rsidR="00415150" w:rsidRPr="00946F27">
        <w:rPr>
          <w:rFonts w:ascii="Verdana" w:hAnsi="Verdana" w:cs="Arial"/>
          <w:sz w:val="18"/>
          <w:szCs w:val="18"/>
          <w:lang w:val="nl"/>
        </w:rPr>
        <w:t xml:space="preserve">. </w:t>
      </w:r>
      <w:r w:rsidR="00D01094">
        <w:rPr>
          <w:rFonts w:ascii="Verdana" w:hAnsi="Verdana" w:cs="Arial"/>
          <w:sz w:val="18"/>
          <w:szCs w:val="18"/>
          <w:lang w:val="nl"/>
        </w:rPr>
        <w:t>Als</w:t>
      </w:r>
      <w:r w:rsidR="00D01094" w:rsidRPr="00946F27">
        <w:rPr>
          <w:rFonts w:ascii="Verdana" w:hAnsi="Verdana" w:cs="Arial"/>
          <w:sz w:val="18"/>
          <w:szCs w:val="18"/>
          <w:lang w:val="nl"/>
        </w:rPr>
        <w:t xml:space="preserve"> </w:t>
      </w:r>
      <w:r w:rsidR="00415150" w:rsidRPr="00946F27">
        <w:rPr>
          <w:rFonts w:ascii="Verdana" w:hAnsi="Verdana" w:cs="Arial"/>
          <w:sz w:val="18"/>
          <w:szCs w:val="18"/>
          <w:lang w:val="nl"/>
        </w:rPr>
        <w:t xml:space="preserve">Opdrachtgever </w:t>
      </w:r>
      <w:r w:rsidR="00F77AC6">
        <w:rPr>
          <w:rFonts w:ascii="Verdana" w:hAnsi="Verdana" w:cs="Arial"/>
          <w:sz w:val="18"/>
          <w:szCs w:val="18"/>
          <w:lang w:val="nl"/>
        </w:rPr>
        <w:t xml:space="preserve">de verlengingsoptie niet gebruikt </w:t>
      </w:r>
      <w:r w:rsidR="00415150" w:rsidRPr="00946F27">
        <w:rPr>
          <w:rFonts w:ascii="Verdana" w:hAnsi="Verdana" w:cs="Arial"/>
          <w:sz w:val="18"/>
          <w:szCs w:val="18"/>
          <w:lang w:val="nl"/>
        </w:rPr>
        <w:t xml:space="preserve">eindigt de </w:t>
      </w:r>
      <w:r w:rsidR="00EB6F7E" w:rsidRPr="00946F27">
        <w:rPr>
          <w:rFonts w:ascii="Verdana" w:hAnsi="Verdana" w:cs="Arial"/>
          <w:sz w:val="18"/>
          <w:szCs w:val="18"/>
          <w:lang w:val="nl"/>
        </w:rPr>
        <w:t>Raamo</w:t>
      </w:r>
      <w:r w:rsidR="00415150" w:rsidRPr="00946F27">
        <w:rPr>
          <w:rFonts w:ascii="Verdana" w:hAnsi="Verdana" w:cs="Arial"/>
          <w:sz w:val="18"/>
          <w:szCs w:val="18"/>
          <w:lang w:val="nl"/>
        </w:rPr>
        <w:t xml:space="preserve">vereenkomst van rechtswege na het verstrijken van </w:t>
      </w:r>
      <w:r w:rsidR="00C9758B">
        <w:rPr>
          <w:rFonts w:ascii="Verdana" w:hAnsi="Verdana" w:cs="Arial"/>
          <w:sz w:val="18"/>
          <w:szCs w:val="18"/>
          <w:lang w:val="nl"/>
        </w:rPr>
        <w:t>de</w:t>
      </w:r>
      <w:r w:rsidR="00CC5E4E" w:rsidRPr="00CC5E4E">
        <w:rPr>
          <w:rFonts w:ascii="Verdana" w:hAnsi="Verdana" w:cs="Arial"/>
          <w:sz w:val="18"/>
          <w:szCs w:val="18"/>
          <w:lang w:val="nl"/>
        </w:rPr>
        <w:t xml:space="preserve"> </w:t>
      </w:r>
      <w:r w:rsidR="00CC5E4E" w:rsidRPr="00D01094">
        <w:rPr>
          <w:rFonts w:ascii="Verdana" w:hAnsi="Verdana" w:cs="Arial"/>
          <w:sz w:val="18"/>
          <w:szCs w:val="18"/>
          <w:lang w:val="nl"/>
        </w:rPr>
        <w:t>initiële</w:t>
      </w:r>
      <w:r w:rsidR="00AE7C9A">
        <w:rPr>
          <w:rFonts w:ascii="Verdana" w:hAnsi="Verdana" w:cs="Arial"/>
          <w:sz w:val="18"/>
          <w:szCs w:val="18"/>
          <w:lang w:val="nl"/>
        </w:rPr>
        <w:t xml:space="preserve"> of </w:t>
      </w:r>
      <w:r w:rsidR="00415150" w:rsidRPr="00D01094">
        <w:rPr>
          <w:rFonts w:ascii="Verdana" w:hAnsi="Verdana" w:cs="Arial"/>
          <w:sz w:val="18"/>
          <w:szCs w:val="18"/>
          <w:lang w:val="nl"/>
        </w:rPr>
        <w:t>op dat moment geldende termijn</w:t>
      </w:r>
      <w:r w:rsidR="00415150" w:rsidRPr="00D01094">
        <w:rPr>
          <w:rFonts w:ascii="Verdana" w:hAnsi="Verdana" w:cs="Arial"/>
          <w:i/>
          <w:sz w:val="18"/>
          <w:szCs w:val="18"/>
          <w:lang w:val="nl"/>
        </w:rPr>
        <w:t>.</w:t>
      </w:r>
    </w:p>
    <w:bookmarkEnd w:id="6"/>
    <w:p w14:paraId="3F6B46F6" w14:textId="77777777" w:rsidR="00946F27" w:rsidRPr="00946F27" w:rsidRDefault="00946F27" w:rsidP="00946F27">
      <w:pPr>
        <w:suppressAutoHyphens/>
        <w:ind w:right="-1"/>
        <w:rPr>
          <w:rFonts w:ascii="Verdana" w:hAnsi="Verdana" w:cs="Arial"/>
          <w:sz w:val="18"/>
          <w:szCs w:val="18"/>
          <w:lang w:val="nl"/>
        </w:rPr>
      </w:pPr>
    </w:p>
    <w:p w14:paraId="11E63A14" w14:textId="400E74D4" w:rsidR="00415150" w:rsidRDefault="0046761F" w:rsidP="00C9758B">
      <w:pPr>
        <w:suppressAutoHyphens/>
        <w:ind w:left="567" w:right="-1" w:hanging="567"/>
        <w:rPr>
          <w:rFonts w:ascii="Verdana" w:hAnsi="Verdana" w:cs="Arial"/>
          <w:sz w:val="18"/>
          <w:szCs w:val="18"/>
        </w:rPr>
      </w:pPr>
      <w:r>
        <w:rPr>
          <w:rFonts w:ascii="Verdana" w:hAnsi="Verdana" w:cs="Arial"/>
          <w:sz w:val="18"/>
          <w:szCs w:val="18"/>
        </w:rPr>
        <w:t>2.2</w:t>
      </w:r>
      <w:r>
        <w:rPr>
          <w:rFonts w:ascii="Verdana" w:hAnsi="Verdana" w:cs="Arial"/>
          <w:sz w:val="18"/>
          <w:szCs w:val="18"/>
        </w:rPr>
        <w:tab/>
      </w:r>
      <w:r w:rsidR="00B91138" w:rsidRPr="00E27D2E">
        <w:rPr>
          <w:rFonts w:ascii="Verdana" w:hAnsi="Verdana" w:cs="Arial"/>
          <w:sz w:val="18"/>
          <w:szCs w:val="18"/>
        </w:rPr>
        <w:t xml:space="preserve">Als deze Raamovereenkomst om welke reden dan ook eindigt, blijven de rechten en verplichtingen uit </w:t>
      </w:r>
      <w:r w:rsidR="00E27D2E" w:rsidRPr="00E27D2E">
        <w:rPr>
          <w:rFonts w:ascii="Verdana" w:hAnsi="Verdana" w:cs="Arial"/>
          <w:sz w:val="18"/>
          <w:szCs w:val="18"/>
        </w:rPr>
        <w:t xml:space="preserve">een </w:t>
      </w:r>
      <w:bookmarkStart w:id="7" w:name="_Hlk190880004"/>
      <w:r w:rsidR="00B91138" w:rsidRPr="00E27D2E">
        <w:rPr>
          <w:rFonts w:ascii="Verdana" w:hAnsi="Verdana" w:cs="Arial"/>
          <w:sz w:val="18"/>
          <w:szCs w:val="18"/>
        </w:rPr>
        <w:t xml:space="preserve">Nadere Overeenkomst van kracht. </w:t>
      </w:r>
      <w:bookmarkEnd w:id="7"/>
    </w:p>
    <w:p w14:paraId="1BAB2EE1" w14:textId="77777777" w:rsidR="00C9758B" w:rsidRPr="00E27D2E" w:rsidRDefault="00C9758B" w:rsidP="0046761F">
      <w:pPr>
        <w:suppressAutoHyphens/>
        <w:ind w:right="-1"/>
        <w:rPr>
          <w:rFonts w:ascii="Verdana" w:hAnsi="Verdana" w:cs="Arial"/>
          <w:sz w:val="18"/>
          <w:szCs w:val="18"/>
          <w:lang w:val="nl"/>
        </w:rPr>
      </w:pPr>
    </w:p>
    <w:p w14:paraId="484EDEBE" w14:textId="230FB954" w:rsidR="00415150" w:rsidRDefault="0046761F" w:rsidP="00C9758B">
      <w:pPr>
        <w:suppressAutoHyphens/>
        <w:ind w:left="567" w:right="-1" w:hanging="567"/>
        <w:rPr>
          <w:rFonts w:ascii="Verdana" w:hAnsi="Verdana" w:cs="Arial"/>
          <w:sz w:val="18"/>
          <w:szCs w:val="18"/>
          <w:lang w:val="nl"/>
        </w:rPr>
      </w:pPr>
      <w:r>
        <w:rPr>
          <w:rFonts w:ascii="Verdana" w:hAnsi="Verdana" w:cs="Arial"/>
          <w:sz w:val="18"/>
          <w:szCs w:val="18"/>
          <w:lang w:val="nl"/>
        </w:rPr>
        <w:t>2.3</w:t>
      </w:r>
      <w:r w:rsidR="00C9758B">
        <w:rPr>
          <w:rFonts w:ascii="Verdana" w:hAnsi="Verdana" w:cs="Arial"/>
          <w:sz w:val="18"/>
          <w:szCs w:val="18"/>
          <w:lang w:val="nl"/>
        </w:rPr>
        <w:tab/>
      </w:r>
      <w:r w:rsidR="00415150" w:rsidRPr="00946F27">
        <w:rPr>
          <w:rFonts w:ascii="Verdana" w:hAnsi="Verdana" w:cs="Arial"/>
          <w:sz w:val="18"/>
          <w:szCs w:val="18"/>
          <w:lang w:val="nl"/>
        </w:rPr>
        <w:t xml:space="preserve">De duur </w:t>
      </w:r>
      <w:r w:rsidR="00415150" w:rsidRPr="00C9758B">
        <w:rPr>
          <w:rFonts w:ascii="Verdana" w:hAnsi="Verdana" w:cs="Arial"/>
          <w:sz w:val="18"/>
          <w:szCs w:val="18"/>
          <w:lang w:val="nl"/>
        </w:rPr>
        <w:t xml:space="preserve">van </w:t>
      </w:r>
      <w:r w:rsidR="006D25E9" w:rsidRPr="00C9758B">
        <w:rPr>
          <w:rFonts w:ascii="Verdana" w:hAnsi="Verdana" w:cs="Arial"/>
          <w:sz w:val="18"/>
          <w:szCs w:val="18"/>
          <w:lang w:val="nl"/>
        </w:rPr>
        <w:t xml:space="preserve">een </w:t>
      </w:r>
      <w:r w:rsidR="00415150" w:rsidRPr="00C9758B">
        <w:rPr>
          <w:rFonts w:ascii="Verdana" w:hAnsi="Verdana" w:cs="Arial"/>
          <w:sz w:val="18"/>
          <w:szCs w:val="18"/>
          <w:lang w:val="nl"/>
        </w:rPr>
        <w:t>Nadere Overeenkomst</w:t>
      </w:r>
      <w:r w:rsidR="006D25E9" w:rsidRPr="00C9758B">
        <w:rPr>
          <w:rFonts w:ascii="Verdana" w:hAnsi="Verdana" w:cs="Arial"/>
          <w:sz w:val="18"/>
          <w:szCs w:val="18"/>
          <w:lang w:val="nl"/>
        </w:rPr>
        <w:t xml:space="preserve"> </w:t>
      </w:r>
      <w:r w:rsidR="00415150" w:rsidRPr="00C9758B">
        <w:rPr>
          <w:rFonts w:ascii="Verdana" w:hAnsi="Verdana" w:cs="Arial"/>
          <w:sz w:val="18"/>
          <w:szCs w:val="18"/>
          <w:lang w:val="nl"/>
        </w:rPr>
        <w:t xml:space="preserve">die onder deze </w:t>
      </w:r>
      <w:r w:rsidR="00EB6F7E" w:rsidRPr="00C9758B">
        <w:rPr>
          <w:rFonts w:ascii="Verdana" w:hAnsi="Verdana" w:cs="Arial"/>
          <w:sz w:val="18"/>
          <w:szCs w:val="18"/>
          <w:lang w:val="nl"/>
        </w:rPr>
        <w:t>Raam</w:t>
      </w:r>
      <w:r w:rsidR="006D25E9" w:rsidRPr="00C9758B">
        <w:rPr>
          <w:rFonts w:ascii="Verdana" w:hAnsi="Verdana" w:cs="Arial"/>
          <w:sz w:val="18"/>
          <w:szCs w:val="18"/>
          <w:lang w:val="nl"/>
        </w:rPr>
        <w:t>o</w:t>
      </w:r>
      <w:r w:rsidR="00415150" w:rsidRPr="00C9758B">
        <w:rPr>
          <w:rFonts w:ascii="Verdana" w:hAnsi="Verdana" w:cs="Arial"/>
          <w:sz w:val="18"/>
          <w:szCs w:val="18"/>
          <w:lang w:val="nl"/>
        </w:rPr>
        <w:t xml:space="preserve">vereenkomst aan Opdrachtnemer wordt gegund </w:t>
      </w:r>
      <w:r w:rsidR="004A4038" w:rsidRPr="00C9758B">
        <w:rPr>
          <w:rFonts w:ascii="Verdana" w:hAnsi="Verdana" w:cs="Arial"/>
          <w:sz w:val="18"/>
          <w:szCs w:val="18"/>
          <w:lang w:val="nl"/>
        </w:rPr>
        <w:t>wordt</w:t>
      </w:r>
      <w:r w:rsidR="00415150" w:rsidRPr="00C9758B">
        <w:rPr>
          <w:rFonts w:ascii="Verdana" w:hAnsi="Verdana" w:cs="Arial"/>
          <w:sz w:val="18"/>
          <w:szCs w:val="18"/>
          <w:lang w:val="nl"/>
        </w:rPr>
        <w:t xml:space="preserve"> in de Nadere Ove</w:t>
      </w:r>
      <w:r w:rsidR="004A4038" w:rsidRPr="00C9758B">
        <w:rPr>
          <w:rFonts w:ascii="Verdana" w:hAnsi="Verdana" w:cs="Arial"/>
          <w:sz w:val="18"/>
          <w:szCs w:val="18"/>
          <w:lang w:val="nl"/>
        </w:rPr>
        <w:t>reenkomst</w:t>
      </w:r>
      <w:r w:rsidR="006D25E9">
        <w:rPr>
          <w:rFonts w:ascii="Verdana" w:hAnsi="Verdana" w:cs="Arial"/>
          <w:sz w:val="18"/>
          <w:szCs w:val="18"/>
          <w:lang w:val="nl"/>
        </w:rPr>
        <w:t xml:space="preserve"> </w:t>
      </w:r>
      <w:r w:rsidR="004A4038" w:rsidRPr="00946F27">
        <w:rPr>
          <w:rFonts w:ascii="Verdana" w:hAnsi="Verdana" w:cs="Arial"/>
          <w:sz w:val="18"/>
          <w:szCs w:val="18"/>
          <w:lang w:val="nl"/>
        </w:rPr>
        <w:t>per opdracht</w:t>
      </w:r>
      <w:r w:rsidR="00415150" w:rsidRPr="00946F27">
        <w:rPr>
          <w:rFonts w:ascii="Verdana" w:hAnsi="Verdana" w:cs="Arial"/>
          <w:sz w:val="18"/>
          <w:szCs w:val="18"/>
          <w:lang w:val="nl"/>
        </w:rPr>
        <w:t xml:space="preserve"> vastgelegd.</w:t>
      </w:r>
    </w:p>
    <w:p w14:paraId="14C3F1D2" w14:textId="77777777" w:rsidR="007079CE" w:rsidRDefault="007079CE" w:rsidP="00035F4F">
      <w:pPr>
        <w:pStyle w:val="Lijstalinea"/>
        <w:rPr>
          <w:rFonts w:ascii="Verdana" w:hAnsi="Verdana" w:cs="Arial"/>
          <w:sz w:val="18"/>
          <w:szCs w:val="18"/>
          <w:lang w:val="nl"/>
        </w:rPr>
      </w:pPr>
    </w:p>
    <w:p w14:paraId="3C20D41D" w14:textId="529C06AF" w:rsidR="007079CE" w:rsidRPr="00946F27" w:rsidRDefault="00035F4F" w:rsidP="00035F4F">
      <w:pPr>
        <w:suppressAutoHyphens/>
        <w:ind w:left="567" w:right="-1" w:hanging="567"/>
        <w:rPr>
          <w:rFonts w:ascii="Verdana" w:hAnsi="Verdana" w:cs="Arial"/>
          <w:sz w:val="18"/>
          <w:szCs w:val="18"/>
          <w:lang w:val="nl"/>
        </w:rPr>
      </w:pPr>
      <w:r>
        <w:rPr>
          <w:rFonts w:ascii="Verdana" w:hAnsi="Verdana" w:cs="Arial"/>
          <w:sz w:val="18"/>
          <w:szCs w:val="18"/>
          <w:lang w:val="nl"/>
        </w:rPr>
        <w:lastRenderedPageBreak/>
        <w:t>2.4</w:t>
      </w:r>
      <w:r>
        <w:rPr>
          <w:rFonts w:ascii="Verdana" w:hAnsi="Verdana" w:cs="Arial"/>
          <w:sz w:val="18"/>
          <w:szCs w:val="18"/>
          <w:lang w:val="nl"/>
        </w:rPr>
        <w:tab/>
      </w:r>
      <w:bookmarkStart w:id="8" w:name="_Hlk190163351"/>
      <w:r w:rsidR="007079CE" w:rsidRPr="007079CE">
        <w:rPr>
          <w:rFonts w:ascii="Verdana" w:hAnsi="Verdana" w:cs="Arial"/>
          <w:sz w:val="18"/>
          <w:szCs w:val="18"/>
          <w:lang w:val="nl"/>
        </w:rPr>
        <w:t>In aanvulling op het bepaalde in artikel 2</w:t>
      </w:r>
      <w:r w:rsidR="00E0793E">
        <w:rPr>
          <w:rFonts w:ascii="Verdana" w:hAnsi="Verdana" w:cs="Arial"/>
          <w:sz w:val="18"/>
          <w:szCs w:val="18"/>
          <w:lang w:val="nl"/>
        </w:rPr>
        <w:t>1</w:t>
      </w:r>
      <w:r w:rsidR="007079CE" w:rsidRPr="007079CE">
        <w:rPr>
          <w:rFonts w:ascii="Verdana" w:hAnsi="Verdana" w:cs="Arial"/>
          <w:sz w:val="18"/>
          <w:szCs w:val="18"/>
          <w:lang w:val="nl"/>
        </w:rPr>
        <w:t xml:space="preserve"> </w:t>
      </w:r>
      <w:r w:rsidR="007079CE">
        <w:rPr>
          <w:rFonts w:ascii="Verdana" w:hAnsi="Verdana" w:cs="Arial"/>
          <w:sz w:val="18"/>
          <w:szCs w:val="18"/>
          <w:lang w:val="nl"/>
        </w:rPr>
        <w:t xml:space="preserve">van de </w:t>
      </w:r>
      <w:r w:rsidR="007079CE" w:rsidRPr="007079CE">
        <w:rPr>
          <w:rFonts w:ascii="Verdana" w:hAnsi="Verdana" w:cs="Arial"/>
          <w:sz w:val="18"/>
          <w:szCs w:val="18"/>
          <w:lang w:val="nl"/>
        </w:rPr>
        <w:t>ARVODI</w:t>
      </w:r>
      <w:r w:rsidR="00EE1F1E">
        <w:rPr>
          <w:rFonts w:ascii="Verdana" w:hAnsi="Verdana" w:cs="Arial"/>
          <w:sz w:val="18"/>
          <w:szCs w:val="18"/>
          <w:lang w:val="nl"/>
        </w:rPr>
        <w:t>-2025</w:t>
      </w:r>
      <w:r w:rsidR="007079CE" w:rsidRPr="007079CE">
        <w:rPr>
          <w:rFonts w:ascii="Verdana" w:hAnsi="Verdana" w:cs="Arial"/>
          <w:sz w:val="18"/>
          <w:szCs w:val="18"/>
          <w:lang w:val="nl"/>
        </w:rPr>
        <w:t xml:space="preserve"> kan Opdrachtgever de Raamovereenkomst met onmiddellijke ingang schriftelijk </w:t>
      </w:r>
      <w:r w:rsidR="0080002B">
        <w:rPr>
          <w:rFonts w:ascii="Verdana" w:hAnsi="Verdana" w:cs="Arial"/>
          <w:sz w:val="18"/>
          <w:szCs w:val="18"/>
          <w:lang w:val="nl"/>
        </w:rPr>
        <w:t xml:space="preserve">of per e-mail </w:t>
      </w:r>
      <w:r w:rsidR="007079CE" w:rsidRPr="007079CE">
        <w:rPr>
          <w:rFonts w:ascii="Verdana" w:hAnsi="Verdana" w:cs="Arial"/>
          <w:sz w:val="18"/>
          <w:szCs w:val="18"/>
          <w:lang w:val="nl"/>
        </w:rPr>
        <w:t xml:space="preserve">opzeggen </w:t>
      </w:r>
      <w:r w:rsidR="0080002B">
        <w:rPr>
          <w:rFonts w:ascii="Verdana" w:hAnsi="Verdana" w:cs="Arial"/>
          <w:sz w:val="18"/>
          <w:szCs w:val="18"/>
          <w:lang w:val="nl"/>
        </w:rPr>
        <w:t>als</w:t>
      </w:r>
      <w:r w:rsidR="007079CE" w:rsidRPr="007079CE">
        <w:rPr>
          <w:rFonts w:ascii="Verdana" w:hAnsi="Verdana" w:cs="Arial"/>
          <w:sz w:val="18"/>
          <w:szCs w:val="18"/>
          <w:lang w:val="nl"/>
        </w:rPr>
        <w:t xml:space="preserve"> de maximale hoeveelheid en/of waarde zoals </w:t>
      </w:r>
      <w:r w:rsidR="006D25E9" w:rsidRPr="005C091A">
        <w:rPr>
          <w:rFonts w:ascii="Verdana" w:hAnsi="Verdana" w:cs="Arial"/>
          <w:sz w:val="18"/>
          <w:szCs w:val="18"/>
          <w:lang w:val="nl"/>
        </w:rPr>
        <w:t>beschreven</w:t>
      </w:r>
      <w:r w:rsidR="006D25E9">
        <w:rPr>
          <w:rFonts w:ascii="Verdana" w:hAnsi="Verdana" w:cs="Arial"/>
          <w:sz w:val="18"/>
          <w:szCs w:val="18"/>
          <w:lang w:val="nl"/>
        </w:rPr>
        <w:t xml:space="preserve"> </w:t>
      </w:r>
      <w:r w:rsidR="007079CE" w:rsidRPr="007079CE">
        <w:rPr>
          <w:rFonts w:ascii="Verdana" w:hAnsi="Verdana" w:cs="Arial"/>
          <w:sz w:val="18"/>
          <w:szCs w:val="18"/>
          <w:lang w:val="nl"/>
        </w:rPr>
        <w:t xml:space="preserve">in de </w:t>
      </w:r>
      <w:r w:rsidR="00524B74">
        <w:rPr>
          <w:rFonts w:ascii="Verdana" w:hAnsi="Verdana" w:cs="Arial"/>
          <w:sz w:val="18"/>
          <w:szCs w:val="18"/>
          <w:lang w:val="nl"/>
        </w:rPr>
        <w:t>A</w:t>
      </w:r>
      <w:r w:rsidR="007079CE" w:rsidRPr="007079CE">
        <w:rPr>
          <w:rFonts w:ascii="Verdana" w:hAnsi="Verdana" w:cs="Arial"/>
          <w:sz w:val="18"/>
          <w:szCs w:val="18"/>
          <w:lang w:val="nl"/>
        </w:rPr>
        <w:t>anbestedingsstukken is bereikt</w:t>
      </w:r>
      <w:r w:rsidR="006D25E9">
        <w:rPr>
          <w:rFonts w:ascii="Verdana" w:hAnsi="Verdana" w:cs="Arial"/>
          <w:sz w:val="18"/>
          <w:szCs w:val="18"/>
          <w:lang w:val="nl"/>
        </w:rPr>
        <w:t>,</w:t>
      </w:r>
      <w:r w:rsidR="007079CE" w:rsidRPr="007079CE">
        <w:rPr>
          <w:rFonts w:ascii="Verdana" w:hAnsi="Verdana" w:cs="Arial"/>
          <w:sz w:val="18"/>
          <w:szCs w:val="18"/>
          <w:lang w:val="nl"/>
        </w:rPr>
        <w:t xml:space="preserve"> of deze door een eerstvolgende opdrachtverstrekking kan worden overschreden. Opdrachtgever hoeft Opdrachtnemer </w:t>
      </w:r>
      <w:r w:rsidR="00266EE5">
        <w:rPr>
          <w:rFonts w:ascii="Verdana" w:hAnsi="Verdana" w:cs="Arial"/>
          <w:sz w:val="18"/>
          <w:szCs w:val="18"/>
          <w:lang w:val="nl"/>
        </w:rPr>
        <w:t xml:space="preserve">niet </w:t>
      </w:r>
      <w:r w:rsidR="007079CE" w:rsidRPr="007079CE">
        <w:rPr>
          <w:rFonts w:ascii="Verdana" w:hAnsi="Verdana" w:cs="Arial"/>
          <w:sz w:val="18"/>
          <w:szCs w:val="18"/>
          <w:lang w:val="nl"/>
        </w:rPr>
        <w:t xml:space="preserve">schadeloos te stellen voor de gevolgen van </w:t>
      </w:r>
      <w:r w:rsidR="00946FD0">
        <w:rPr>
          <w:rFonts w:ascii="Verdana" w:hAnsi="Verdana" w:cs="Arial"/>
          <w:sz w:val="18"/>
          <w:szCs w:val="18"/>
          <w:lang w:val="nl"/>
        </w:rPr>
        <w:t>het</w:t>
      </w:r>
      <w:r w:rsidR="007079CE" w:rsidRPr="007079CE">
        <w:rPr>
          <w:rFonts w:ascii="Verdana" w:hAnsi="Verdana" w:cs="Arial"/>
          <w:sz w:val="18"/>
          <w:szCs w:val="18"/>
          <w:lang w:val="nl"/>
        </w:rPr>
        <w:t xml:space="preserve"> opzegg</w:t>
      </w:r>
      <w:r w:rsidR="00946FD0">
        <w:rPr>
          <w:rFonts w:ascii="Verdana" w:hAnsi="Verdana" w:cs="Arial"/>
          <w:sz w:val="18"/>
          <w:szCs w:val="18"/>
          <w:lang w:val="nl"/>
        </w:rPr>
        <w:t>en</w:t>
      </w:r>
      <w:r w:rsidR="007079CE" w:rsidRPr="007079CE">
        <w:rPr>
          <w:rFonts w:ascii="Verdana" w:hAnsi="Verdana" w:cs="Arial"/>
          <w:sz w:val="18"/>
          <w:szCs w:val="18"/>
          <w:lang w:val="nl"/>
        </w:rPr>
        <w:t xml:space="preserve"> van de </w:t>
      </w:r>
      <w:r w:rsidR="00266EE5">
        <w:rPr>
          <w:rFonts w:ascii="Verdana" w:hAnsi="Verdana" w:cs="Arial"/>
          <w:sz w:val="18"/>
          <w:szCs w:val="18"/>
          <w:lang w:val="nl"/>
        </w:rPr>
        <w:t>Raamo</w:t>
      </w:r>
      <w:r w:rsidR="007079CE" w:rsidRPr="007079CE">
        <w:rPr>
          <w:rFonts w:ascii="Verdana" w:hAnsi="Verdana" w:cs="Arial"/>
          <w:sz w:val="18"/>
          <w:szCs w:val="18"/>
          <w:lang w:val="nl"/>
        </w:rPr>
        <w:t>vereenkomst.</w:t>
      </w:r>
      <w:bookmarkEnd w:id="8"/>
    </w:p>
    <w:p w14:paraId="527639AC" w14:textId="77777777" w:rsidR="00B77AA5" w:rsidRPr="00946F27" w:rsidRDefault="00B77AA5" w:rsidP="00946F27">
      <w:pPr>
        <w:suppressAutoHyphens/>
        <w:ind w:left="567" w:right="-1" w:hanging="567"/>
        <w:rPr>
          <w:rFonts w:ascii="Verdana" w:hAnsi="Verdana" w:cs="Arial"/>
          <w:bCs/>
          <w:sz w:val="18"/>
          <w:szCs w:val="18"/>
          <w:lang w:val="nl"/>
        </w:rPr>
      </w:pPr>
    </w:p>
    <w:p w14:paraId="1C8F4CDC" w14:textId="6E3B2BD0" w:rsidR="001E47BC" w:rsidRPr="00946F27" w:rsidRDefault="0080002B" w:rsidP="008D1D7C">
      <w:pPr>
        <w:suppressAutoHyphens/>
        <w:ind w:left="567" w:right="-1" w:hanging="567"/>
        <w:rPr>
          <w:rFonts w:ascii="Verdana" w:hAnsi="Verdana" w:cs="Arial"/>
          <w:bCs/>
          <w:sz w:val="18"/>
          <w:szCs w:val="18"/>
          <w:lang w:val="nl"/>
        </w:rPr>
      </w:pPr>
      <w:r>
        <w:rPr>
          <w:rFonts w:ascii="Verdana" w:hAnsi="Verdana" w:cs="Arial"/>
          <w:bCs/>
          <w:sz w:val="18"/>
          <w:szCs w:val="18"/>
          <w:lang w:val="nl"/>
        </w:rPr>
        <w:t>2.5</w:t>
      </w:r>
      <w:r w:rsidR="00BC781C">
        <w:rPr>
          <w:rFonts w:ascii="Verdana" w:hAnsi="Verdana" w:cs="Arial"/>
          <w:bCs/>
          <w:sz w:val="18"/>
          <w:szCs w:val="18"/>
          <w:lang w:val="nl"/>
        </w:rPr>
        <w:tab/>
      </w:r>
      <w:r w:rsidR="001E47BC" w:rsidRPr="00AE21CD">
        <w:rPr>
          <w:rFonts w:ascii="Verdana" w:hAnsi="Verdana" w:cs="Arial"/>
          <w:b/>
          <w:sz w:val="18"/>
          <w:szCs w:val="18"/>
          <w:highlight w:val="cyan"/>
          <w:lang w:val="nl"/>
        </w:rPr>
        <w:t>&lt;</w:t>
      </w:r>
      <w:r w:rsidR="001E47BC" w:rsidRPr="00AE21CD">
        <w:rPr>
          <w:rFonts w:ascii="Verdana" w:hAnsi="Verdana" w:cs="Arial"/>
          <w:b/>
          <w:i/>
          <w:sz w:val="18"/>
          <w:szCs w:val="18"/>
          <w:highlight w:val="cyan"/>
          <w:u w:val="single"/>
          <w:lang w:val="nl"/>
        </w:rPr>
        <w:t>OPTIONEEL</w:t>
      </w:r>
      <w:r w:rsidR="008D1D7C" w:rsidRPr="00AE21CD">
        <w:rPr>
          <w:rFonts w:ascii="Verdana" w:hAnsi="Verdana" w:cs="Arial"/>
          <w:b/>
          <w:i/>
          <w:sz w:val="18"/>
          <w:szCs w:val="18"/>
          <w:highlight w:val="cyan"/>
          <w:u w:val="single"/>
          <w:lang w:val="nl"/>
        </w:rPr>
        <w:t xml:space="preserve">; alleen opnemen </w:t>
      </w:r>
      <w:r w:rsidR="00C84CDE" w:rsidRPr="00AE21CD">
        <w:rPr>
          <w:rFonts w:ascii="Verdana" w:hAnsi="Verdana" w:cs="Arial"/>
          <w:b/>
          <w:i/>
          <w:sz w:val="18"/>
          <w:szCs w:val="18"/>
          <w:highlight w:val="cyan"/>
          <w:u w:val="single"/>
          <w:lang w:val="nl"/>
        </w:rPr>
        <w:t>voor verplichtingen die niet in de NOK worden geregeld</w:t>
      </w:r>
      <w:r w:rsidR="001E47BC" w:rsidRPr="00AE21CD">
        <w:rPr>
          <w:rFonts w:ascii="Verdana" w:hAnsi="Verdana" w:cs="Arial"/>
          <w:b/>
          <w:sz w:val="18"/>
          <w:szCs w:val="18"/>
          <w:highlight w:val="cyan"/>
          <w:lang w:val="nl"/>
        </w:rPr>
        <w:t>&gt;</w:t>
      </w:r>
      <w:r w:rsidR="001E47BC" w:rsidRPr="00946F27">
        <w:rPr>
          <w:rFonts w:ascii="Verdana" w:hAnsi="Verdana" w:cs="Arial"/>
          <w:sz w:val="18"/>
          <w:szCs w:val="18"/>
          <w:lang w:val="nl"/>
        </w:rPr>
        <w:t xml:space="preserve"> </w:t>
      </w:r>
      <w:r w:rsidR="008D1D7C">
        <w:rPr>
          <w:rFonts w:ascii="Verdana" w:hAnsi="Verdana" w:cs="Arial"/>
          <w:bCs/>
          <w:sz w:val="18"/>
          <w:szCs w:val="18"/>
          <w:lang w:val="nl"/>
        </w:rPr>
        <w:t xml:space="preserve">Als aan </w:t>
      </w:r>
      <w:r w:rsidR="008D1D7C" w:rsidRPr="00AE21CD">
        <w:rPr>
          <w:rFonts w:ascii="Verdana" w:hAnsi="Verdana" w:cs="Arial"/>
          <w:bCs/>
          <w:sz w:val="18"/>
          <w:szCs w:val="18"/>
          <w:highlight w:val="cyan"/>
          <w:lang w:val="nl"/>
        </w:rPr>
        <w:t>[</w:t>
      </w:r>
      <w:r w:rsidR="00C84CDE" w:rsidRPr="00AE21CD">
        <w:rPr>
          <w:rFonts w:ascii="Verdana" w:hAnsi="Verdana" w:cs="Arial"/>
          <w:bCs/>
          <w:sz w:val="18"/>
          <w:szCs w:val="18"/>
          <w:highlight w:val="cyan"/>
          <w:lang w:val="nl"/>
        </w:rPr>
        <w:t>verplichting</w:t>
      </w:r>
      <w:r w:rsidR="008D1D7C" w:rsidRPr="00AE21CD">
        <w:rPr>
          <w:rFonts w:ascii="Verdana" w:hAnsi="Verdana" w:cs="Arial"/>
          <w:bCs/>
          <w:sz w:val="18"/>
          <w:szCs w:val="18"/>
          <w:highlight w:val="cyan"/>
          <w:lang w:val="nl"/>
        </w:rPr>
        <w:t>]</w:t>
      </w:r>
      <w:r w:rsidR="008D1D7C">
        <w:rPr>
          <w:rFonts w:ascii="Verdana" w:hAnsi="Verdana" w:cs="Arial"/>
          <w:bCs/>
          <w:sz w:val="18"/>
          <w:szCs w:val="18"/>
          <w:lang w:val="nl"/>
        </w:rPr>
        <w:t xml:space="preserve"> niet binnen de overeengekomen termijn is voldaan dan </w:t>
      </w:r>
      <w:r w:rsidR="001E47BC" w:rsidRPr="00946F27">
        <w:rPr>
          <w:rFonts w:ascii="Verdana" w:hAnsi="Verdana" w:cs="Arial"/>
          <w:bCs/>
          <w:sz w:val="18"/>
          <w:szCs w:val="18"/>
          <w:lang w:val="nl"/>
        </w:rPr>
        <w:t xml:space="preserve">is Opdrachtnemer aan Opdrachtgever een onmiddellijk opeisbare boete verschuldigd van </w:t>
      </w:r>
      <w:r w:rsidR="008D1D7C" w:rsidRPr="00AE21CD">
        <w:rPr>
          <w:rFonts w:ascii="Verdana" w:hAnsi="Verdana" w:cs="Arial"/>
          <w:bCs/>
          <w:sz w:val="18"/>
          <w:szCs w:val="18"/>
          <w:highlight w:val="cyan"/>
          <w:lang w:val="nl"/>
        </w:rPr>
        <w:t>[bijvoorbeeld percentage van de ROK-waarde of vast bedrag]</w:t>
      </w:r>
      <w:r w:rsidR="008D1D7C">
        <w:rPr>
          <w:rFonts w:ascii="Verdana" w:hAnsi="Verdana" w:cs="Arial"/>
          <w:bCs/>
          <w:sz w:val="18"/>
          <w:szCs w:val="18"/>
          <w:lang w:val="nl"/>
        </w:rPr>
        <w:t xml:space="preserve"> </w:t>
      </w:r>
      <w:r w:rsidR="001E47BC" w:rsidRPr="00946F27">
        <w:rPr>
          <w:rFonts w:ascii="Verdana" w:hAnsi="Verdana" w:cs="Arial"/>
          <w:bCs/>
          <w:sz w:val="18"/>
          <w:szCs w:val="18"/>
          <w:lang w:val="nl"/>
        </w:rPr>
        <w:t>voor elke dag dat de tekortkoming voortduurt</w:t>
      </w:r>
      <w:r w:rsidR="008D1D7C">
        <w:rPr>
          <w:rFonts w:ascii="Verdana" w:hAnsi="Verdana" w:cs="Arial"/>
          <w:bCs/>
          <w:sz w:val="18"/>
          <w:szCs w:val="18"/>
          <w:lang w:val="nl"/>
        </w:rPr>
        <w:t>,</w:t>
      </w:r>
      <w:r w:rsidR="001E47BC" w:rsidRPr="00946F27">
        <w:rPr>
          <w:rFonts w:ascii="Verdana" w:hAnsi="Verdana" w:cs="Arial"/>
          <w:bCs/>
          <w:sz w:val="18"/>
          <w:szCs w:val="18"/>
          <w:lang w:val="nl"/>
        </w:rPr>
        <w:t xml:space="preserve"> tot een maximum van</w:t>
      </w:r>
      <w:r w:rsidR="008B7D9B">
        <w:rPr>
          <w:rFonts w:ascii="Verdana" w:hAnsi="Verdana" w:cs="Arial"/>
          <w:bCs/>
          <w:sz w:val="18"/>
          <w:szCs w:val="18"/>
          <w:lang w:val="nl"/>
        </w:rPr>
        <w:t xml:space="preserve"> </w:t>
      </w:r>
      <w:r w:rsidR="008B7D9B" w:rsidRPr="00885A12">
        <w:rPr>
          <w:rFonts w:ascii="Verdana" w:hAnsi="Verdana" w:cs="Arial"/>
          <w:bCs/>
          <w:sz w:val="18"/>
          <w:szCs w:val="18"/>
          <w:highlight w:val="cyan"/>
          <w:lang w:val="nl"/>
        </w:rPr>
        <w:t>[invullen]</w:t>
      </w:r>
      <w:r w:rsidR="001E47BC" w:rsidRPr="00946F27">
        <w:rPr>
          <w:rFonts w:ascii="Verdana" w:hAnsi="Verdana" w:cs="Arial"/>
          <w:bCs/>
          <w:sz w:val="18"/>
          <w:szCs w:val="18"/>
          <w:lang w:val="nl"/>
        </w:rPr>
        <w:t xml:space="preserve">. </w:t>
      </w:r>
      <w:r w:rsidR="008D1D7C">
        <w:rPr>
          <w:rFonts w:ascii="Verdana" w:hAnsi="Verdana" w:cs="Arial"/>
          <w:bCs/>
          <w:sz w:val="18"/>
          <w:szCs w:val="18"/>
          <w:lang w:val="nl"/>
        </w:rPr>
        <w:t>Als</w:t>
      </w:r>
      <w:r w:rsidR="001E47BC" w:rsidRPr="00946F27">
        <w:rPr>
          <w:rFonts w:ascii="Verdana" w:hAnsi="Verdana" w:cs="Arial"/>
          <w:bCs/>
          <w:sz w:val="18"/>
          <w:szCs w:val="18"/>
          <w:lang w:val="nl"/>
        </w:rPr>
        <w:t xml:space="preserve"> nakoming anders dan door overmacht blijvend onmogelijk is geworden, is de boete onmiddellijk </w:t>
      </w:r>
      <w:r w:rsidR="008D1D7C">
        <w:rPr>
          <w:rFonts w:ascii="Verdana" w:hAnsi="Verdana" w:cs="Arial"/>
          <w:bCs/>
          <w:sz w:val="18"/>
          <w:szCs w:val="18"/>
          <w:lang w:val="nl"/>
        </w:rPr>
        <w:t>volledig</w:t>
      </w:r>
      <w:r w:rsidR="001E47BC" w:rsidRPr="00946F27">
        <w:rPr>
          <w:rFonts w:ascii="Verdana" w:hAnsi="Verdana" w:cs="Arial"/>
          <w:bCs/>
          <w:sz w:val="18"/>
          <w:szCs w:val="18"/>
          <w:lang w:val="nl"/>
        </w:rPr>
        <w:t xml:space="preserve"> verschuldigd.</w:t>
      </w:r>
    </w:p>
    <w:p w14:paraId="36E9405D" w14:textId="71DE5256" w:rsidR="00313E95" w:rsidRPr="00946F27" w:rsidRDefault="00313E95" w:rsidP="00BC781C">
      <w:pPr>
        <w:suppressAutoHyphens/>
        <w:ind w:right="-1"/>
        <w:rPr>
          <w:rFonts w:ascii="Verdana" w:hAnsi="Verdana" w:cs="Arial"/>
          <w:bCs/>
          <w:sz w:val="18"/>
          <w:szCs w:val="18"/>
          <w:lang w:val="nl"/>
        </w:rPr>
      </w:pPr>
    </w:p>
    <w:p w14:paraId="2CFD5E6B" w14:textId="312BFC9E" w:rsidR="001E47BC" w:rsidRDefault="00313E95" w:rsidP="00313E95">
      <w:pPr>
        <w:suppressAutoHyphens/>
        <w:ind w:left="567" w:right="-1"/>
        <w:rPr>
          <w:rFonts w:ascii="Verdana" w:hAnsi="Verdana" w:cs="Arial"/>
          <w:sz w:val="18"/>
          <w:szCs w:val="18"/>
          <w:lang w:val="nl"/>
        </w:rPr>
      </w:pPr>
      <w:r>
        <w:rPr>
          <w:rFonts w:ascii="Verdana" w:hAnsi="Verdana" w:cs="Arial"/>
          <w:sz w:val="18"/>
          <w:szCs w:val="18"/>
          <w:lang w:val="nl"/>
        </w:rPr>
        <w:t xml:space="preserve">Opdrachtgever heeft naast de boete recht op </w:t>
      </w:r>
      <w:r w:rsidR="00FD1326">
        <w:rPr>
          <w:rFonts w:ascii="Verdana" w:hAnsi="Verdana" w:cs="Arial"/>
          <w:sz w:val="18"/>
          <w:szCs w:val="18"/>
          <w:lang w:val="nl"/>
        </w:rPr>
        <w:t xml:space="preserve">nakoming en op </w:t>
      </w:r>
      <w:r>
        <w:rPr>
          <w:rFonts w:ascii="Verdana" w:hAnsi="Verdana" w:cs="Arial"/>
          <w:sz w:val="18"/>
          <w:szCs w:val="18"/>
          <w:lang w:val="nl"/>
        </w:rPr>
        <w:t xml:space="preserve">vergoeding van </w:t>
      </w:r>
      <w:r w:rsidRPr="00FD4114">
        <w:rPr>
          <w:rFonts w:ascii="Verdana" w:hAnsi="Verdana" w:cs="Arial"/>
          <w:sz w:val="18"/>
          <w:szCs w:val="18"/>
          <w:lang w:val="nl"/>
        </w:rPr>
        <w:t xml:space="preserve">de schade die het gevolg is van de </w:t>
      </w:r>
      <w:r>
        <w:rPr>
          <w:rFonts w:ascii="Verdana" w:hAnsi="Verdana" w:cs="Arial"/>
          <w:sz w:val="18"/>
          <w:szCs w:val="18"/>
          <w:lang w:val="nl"/>
        </w:rPr>
        <w:t>niet-nakoming.</w:t>
      </w:r>
      <w:r w:rsidR="00383786">
        <w:rPr>
          <w:rFonts w:ascii="Verdana" w:hAnsi="Verdana" w:cs="Arial"/>
          <w:sz w:val="18"/>
          <w:szCs w:val="18"/>
          <w:lang w:val="nl"/>
        </w:rPr>
        <w:t xml:space="preserve"> </w:t>
      </w:r>
    </w:p>
    <w:p w14:paraId="5F752003" w14:textId="77777777" w:rsidR="00313E95" w:rsidRPr="00946F27" w:rsidRDefault="00313E95" w:rsidP="00313E95">
      <w:pPr>
        <w:suppressAutoHyphens/>
        <w:ind w:left="567" w:right="-1"/>
        <w:rPr>
          <w:rFonts w:ascii="Verdana" w:hAnsi="Verdana" w:cs="Arial"/>
          <w:bCs/>
          <w:sz w:val="18"/>
          <w:szCs w:val="18"/>
          <w:lang w:val="nl"/>
        </w:rPr>
      </w:pPr>
    </w:p>
    <w:p w14:paraId="0F1BFBE7" w14:textId="233C8884" w:rsidR="001E47BC" w:rsidRPr="00946F27" w:rsidRDefault="001E47BC" w:rsidP="00946F27">
      <w:pPr>
        <w:suppressAutoHyphens/>
        <w:ind w:left="567" w:right="-1"/>
        <w:rPr>
          <w:rFonts w:ascii="Verdana" w:hAnsi="Verdana" w:cs="Arial"/>
          <w:bCs/>
          <w:sz w:val="18"/>
          <w:szCs w:val="18"/>
          <w:lang w:val="nl"/>
        </w:rPr>
      </w:pPr>
      <w:r w:rsidRPr="00946F27">
        <w:rPr>
          <w:rFonts w:ascii="Verdana" w:hAnsi="Verdana" w:cs="Arial"/>
          <w:bCs/>
          <w:sz w:val="18"/>
          <w:szCs w:val="18"/>
          <w:lang w:val="nl"/>
        </w:rPr>
        <w:t>De boete wordt verrekend met de door Opdrachtgever verschuldigde betalingen, ongeacht of de vordering tot betaling daarvan op een derde is overgegaan.</w:t>
      </w:r>
    </w:p>
    <w:p w14:paraId="3F9B75E7" w14:textId="77777777" w:rsidR="001E47BC" w:rsidRPr="00946F27" w:rsidRDefault="001E47BC" w:rsidP="00946F27">
      <w:pPr>
        <w:suppressAutoHyphens/>
        <w:ind w:left="567" w:right="-1" w:hanging="567"/>
        <w:rPr>
          <w:rFonts w:ascii="Verdana" w:hAnsi="Verdana" w:cs="Arial"/>
          <w:bCs/>
          <w:sz w:val="18"/>
          <w:szCs w:val="18"/>
          <w:lang w:val="nl"/>
        </w:rPr>
      </w:pPr>
    </w:p>
    <w:p w14:paraId="4A070678" w14:textId="5D2B1B54" w:rsidR="002F0567" w:rsidRPr="00946F27" w:rsidRDefault="002F0567" w:rsidP="008D1D7C">
      <w:pPr>
        <w:suppressAutoHyphens/>
        <w:ind w:left="567" w:right="-1" w:hanging="567"/>
        <w:rPr>
          <w:rFonts w:ascii="Verdana" w:hAnsi="Verdana" w:cs="Arial"/>
          <w:bCs/>
          <w:sz w:val="18"/>
          <w:szCs w:val="18"/>
          <w:lang w:val="nl"/>
        </w:rPr>
      </w:pPr>
    </w:p>
    <w:p w14:paraId="0A90047C" w14:textId="77777777" w:rsidR="00415150" w:rsidRPr="00946F27" w:rsidRDefault="00415150" w:rsidP="00946F27">
      <w:pPr>
        <w:suppressAutoHyphens/>
        <w:ind w:left="600" w:right="-1" w:hanging="600"/>
        <w:rPr>
          <w:rFonts w:ascii="Verdana" w:hAnsi="Verdana" w:cs="Arial"/>
          <w:b/>
          <w:sz w:val="18"/>
          <w:szCs w:val="18"/>
          <w:lang w:val="nl"/>
        </w:rPr>
      </w:pPr>
      <w:r w:rsidRPr="00946F27">
        <w:rPr>
          <w:rFonts w:ascii="Verdana" w:hAnsi="Verdana" w:cs="Arial"/>
          <w:b/>
          <w:sz w:val="18"/>
          <w:szCs w:val="18"/>
          <w:lang w:val="nl"/>
        </w:rPr>
        <w:t>3.</w:t>
      </w:r>
      <w:r w:rsidRPr="00946F27">
        <w:rPr>
          <w:rFonts w:ascii="Verdana" w:hAnsi="Verdana" w:cs="Arial"/>
          <w:b/>
          <w:sz w:val="18"/>
          <w:szCs w:val="18"/>
          <w:lang w:val="nl"/>
        </w:rPr>
        <w:tab/>
        <w:t>Nadere gunning</w:t>
      </w:r>
    </w:p>
    <w:p w14:paraId="4455679B" w14:textId="77777777" w:rsidR="00415150" w:rsidRPr="00946F27" w:rsidRDefault="00415150" w:rsidP="00946F27">
      <w:pPr>
        <w:suppressAutoHyphens/>
        <w:ind w:right="-1"/>
        <w:rPr>
          <w:rFonts w:ascii="Verdana" w:hAnsi="Verdana" w:cs="Arial"/>
          <w:b/>
          <w:sz w:val="18"/>
          <w:szCs w:val="18"/>
          <w:lang w:val="nl"/>
        </w:rPr>
      </w:pPr>
    </w:p>
    <w:p w14:paraId="2E7B1040" w14:textId="7BB1E45D" w:rsidR="00415150" w:rsidRPr="00BC781C" w:rsidRDefault="00415150" w:rsidP="00243AA0">
      <w:pPr>
        <w:tabs>
          <w:tab w:val="left" w:pos="0"/>
          <w:tab w:val="left" w:pos="1560"/>
          <w:tab w:val="left" w:pos="2040"/>
          <w:tab w:val="left" w:pos="4320"/>
          <w:tab w:val="left" w:pos="6480"/>
        </w:tabs>
        <w:suppressAutoHyphens/>
        <w:ind w:left="600" w:right="-1" w:hanging="600"/>
        <w:rPr>
          <w:rFonts w:ascii="Verdana" w:hAnsi="Verdana" w:cs="Arial"/>
          <w:sz w:val="18"/>
          <w:szCs w:val="18"/>
        </w:rPr>
      </w:pPr>
      <w:r w:rsidRPr="00946F27">
        <w:rPr>
          <w:rFonts w:ascii="Verdana" w:hAnsi="Verdana" w:cs="Arial"/>
          <w:sz w:val="18"/>
          <w:szCs w:val="18"/>
          <w:lang w:val="nl"/>
        </w:rPr>
        <w:t xml:space="preserve">3.1 </w:t>
      </w:r>
      <w:r w:rsidRPr="00946F27">
        <w:rPr>
          <w:rFonts w:ascii="Verdana" w:hAnsi="Verdana" w:cs="Arial"/>
          <w:sz w:val="18"/>
          <w:szCs w:val="18"/>
          <w:lang w:val="nl"/>
        </w:rPr>
        <w:tab/>
      </w:r>
      <w:bookmarkStart w:id="9" w:name="_Hlk190164570"/>
      <w:r w:rsidR="00500A8F" w:rsidRPr="00BC781C">
        <w:rPr>
          <w:rFonts w:ascii="Verdana" w:hAnsi="Verdana" w:cs="Arial"/>
          <w:sz w:val="18"/>
          <w:szCs w:val="18"/>
        </w:rPr>
        <w:t xml:space="preserve">De </w:t>
      </w:r>
      <w:r w:rsidR="00243AA0">
        <w:rPr>
          <w:rFonts w:ascii="Verdana" w:hAnsi="Verdana" w:cs="Arial"/>
          <w:sz w:val="18"/>
          <w:szCs w:val="18"/>
        </w:rPr>
        <w:t xml:space="preserve">oogstwerkzaamheden </w:t>
      </w:r>
      <w:r w:rsidR="0050726B">
        <w:rPr>
          <w:rFonts w:ascii="Verdana" w:hAnsi="Verdana" w:cs="Arial"/>
          <w:sz w:val="18"/>
          <w:szCs w:val="18"/>
        </w:rPr>
        <w:t xml:space="preserve">in een oogstgebied </w:t>
      </w:r>
      <w:r w:rsidR="00500A8F" w:rsidRPr="00BC781C">
        <w:rPr>
          <w:rFonts w:ascii="Verdana" w:hAnsi="Verdana" w:cs="Arial"/>
          <w:sz w:val="18"/>
          <w:szCs w:val="18"/>
        </w:rPr>
        <w:t>word</w:t>
      </w:r>
      <w:r w:rsidR="00243AA0">
        <w:rPr>
          <w:rFonts w:ascii="Verdana" w:hAnsi="Verdana" w:cs="Arial"/>
          <w:sz w:val="18"/>
          <w:szCs w:val="18"/>
        </w:rPr>
        <w:t xml:space="preserve">en </w:t>
      </w:r>
      <w:r w:rsidR="0050726B">
        <w:rPr>
          <w:rFonts w:ascii="Verdana" w:hAnsi="Verdana" w:cs="Arial"/>
          <w:sz w:val="18"/>
          <w:szCs w:val="18"/>
        </w:rPr>
        <w:t>toegekend aan opdrachtnemer</w:t>
      </w:r>
      <w:r w:rsidR="00500A8F" w:rsidRPr="00BC781C">
        <w:rPr>
          <w:rFonts w:ascii="Verdana" w:hAnsi="Verdana" w:cs="Arial"/>
          <w:sz w:val="18"/>
          <w:szCs w:val="18"/>
        </w:rPr>
        <w:t xml:space="preserve"> zoals beschreven in </w:t>
      </w:r>
      <w:r w:rsidR="005254A4" w:rsidRPr="00BC781C">
        <w:rPr>
          <w:rFonts w:ascii="Verdana" w:hAnsi="Verdana" w:cs="Arial"/>
          <w:sz w:val="18"/>
          <w:szCs w:val="18"/>
        </w:rPr>
        <w:t>de Aanbestedingsstukken</w:t>
      </w:r>
      <w:r w:rsidR="00500A8F" w:rsidRPr="00BC781C">
        <w:rPr>
          <w:rFonts w:ascii="Verdana" w:hAnsi="Verdana" w:cs="Arial"/>
          <w:sz w:val="18"/>
          <w:szCs w:val="18"/>
        </w:rPr>
        <w:t>.</w:t>
      </w:r>
      <w:r w:rsidR="00F1203F" w:rsidRPr="00BC781C">
        <w:rPr>
          <w:rFonts w:ascii="Verdana" w:hAnsi="Verdana" w:cs="Arial"/>
          <w:sz w:val="18"/>
          <w:szCs w:val="18"/>
        </w:rPr>
        <w:t xml:space="preserve"> </w:t>
      </w:r>
      <w:bookmarkEnd w:id="9"/>
    </w:p>
    <w:p w14:paraId="422B2B6F" w14:textId="77777777" w:rsidR="00B77AA5" w:rsidRDefault="00B77AA5" w:rsidP="00946F27">
      <w:pPr>
        <w:rPr>
          <w:rFonts w:ascii="Verdana" w:hAnsi="Verdana" w:cs="Arial"/>
          <w:sz w:val="18"/>
          <w:szCs w:val="18"/>
        </w:rPr>
      </w:pPr>
    </w:p>
    <w:p w14:paraId="46705EA6" w14:textId="77777777" w:rsidR="00BC781C" w:rsidRPr="00946F27" w:rsidRDefault="00BC781C" w:rsidP="00946F27">
      <w:pPr>
        <w:rPr>
          <w:rFonts w:ascii="Verdana" w:hAnsi="Verdana" w:cs="Arial"/>
          <w:sz w:val="18"/>
          <w:szCs w:val="18"/>
        </w:rPr>
      </w:pPr>
    </w:p>
    <w:p w14:paraId="0D2E2668" w14:textId="77777777" w:rsidR="00415150" w:rsidRPr="00946F27" w:rsidRDefault="00415150" w:rsidP="00946F27">
      <w:pPr>
        <w:tabs>
          <w:tab w:val="left" w:pos="600"/>
        </w:tabs>
        <w:suppressAutoHyphens/>
        <w:ind w:right="-1"/>
        <w:rPr>
          <w:rFonts w:ascii="Verdana" w:hAnsi="Verdana" w:cs="Arial"/>
          <w:sz w:val="18"/>
          <w:szCs w:val="18"/>
          <w:lang w:val="nl"/>
        </w:rPr>
      </w:pPr>
      <w:r w:rsidRPr="00946F27">
        <w:rPr>
          <w:rFonts w:ascii="Verdana" w:hAnsi="Verdana" w:cs="Arial"/>
          <w:b/>
          <w:bCs/>
          <w:sz w:val="18"/>
          <w:szCs w:val="18"/>
          <w:lang w:val="nl"/>
        </w:rPr>
        <w:t>4.</w:t>
      </w:r>
      <w:r w:rsidRPr="00946F27">
        <w:rPr>
          <w:rFonts w:ascii="Verdana" w:hAnsi="Verdana" w:cs="Arial"/>
          <w:b/>
          <w:bCs/>
          <w:sz w:val="18"/>
          <w:szCs w:val="18"/>
          <w:lang w:val="nl"/>
        </w:rPr>
        <w:tab/>
        <w:t>Prijs en overige financiële bepalingen</w:t>
      </w:r>
    </w:p>
    <w:p w14:paraId="3E841888" w14:textId="77777777" w:rsidR="00415150" w:rsidRPr="00946F27" w:rsidRDefault="00415150" w:rsidP="00946F27">
      <w:pPr>
        <w:suppressAutoHyphens/>
        <w:ind w:left="567" w:right="-1" w:hanging="567"/>
        <w:rPr>
          <w:rFonts w:ascii="Verdana" w:hAnsi="Verdana" w:cs="Arial"/>
          <w:sz w:val="18"/>
          <w:szCs w:val="18"/>
          <w:lang w:val="nl"/>
        </w:rPr>
      </w:pPr>
    </w:p>
    <w:p w14:paraId="79E250CB" w14:textId="5D0A8936" w:rsidR="00415150" w:rsidRPr="00BC781C" w:rsidRDefault="00BC781C" w:rsidP="00BC781C">
      <w:pPr>
        <w:suppressAutoHyphens/>
        <w:ind w:left="567" w:right="-1" w:hanging="567"/>
        <w:rPr>
          <w:rFonts w:ascii="Verdana" w:hAnsi="Verdana" w:cs="Arial"/>
          <w:sz w:val="18"/>
          <w:szCs w:val="18"/>
          <w:lang w:val="nl"/>
        </w:rPr>
      </w:pPr>
      <w:r w:rsidRPr="00BC781C">
        <w:rPr>
          <w:rFonts w:ascii="Verdana" w:hAnsi="Verdana" w:cs="Arial"/>
          <w:sz w:val="18"/>
          <w:szCs w:val="18"/>
          <w:lang w:val="nl"/>
        </w:rPr>
        <w:t>4.1</w:t>
      </w:r>
      <w:r w:rsidRPr="00BC781C">
        <w:rPr>
          <w:rFonts w:ascii="Verdana" w:hAnsi="Verdana" w:cs="Arial"/>
          <w:sz w:val="18"/>
          <w:szCs w:val="18"/>
          <w:lang w:val="nl"/>
        </w:rPr>
        <w:tab/>
      </w:r>
      <w:r w:rsidR="00415150" w:rsidRPr="00BC781C">
        <w:rPr>
          <w:rFonts w:ascii="Verdana" w:hAnsi="Verdana" w:cs="Arial"/>
          <w:sz w:val="18"/>
          <w:szCs w:val="18"/>
          <w:lang w:val="nl"/>
        </w:rPr>
        <w:t xml:space="preserve">Opdrachtnemer </w:t>
      </w:r>
      <w:r w:rsidR="00000850" w:rsidRPr="00BC781C">
        <w:rPr>
          <w:rFonts w:ascii="Verdana" w:hAnsi="Verdana" w:cs="Arial"/>
          <w:sz w:val="18"/>
          <w:szCs w:val="18"/>
          <w:lang w:val="nl"/>
        </w:rPr>
        <w:t xml:space="preserve">declareert </w:t>
      </w:r>
      <w:r w:rsidR="00415150" w:rsidRPr="00946F27">
        <w:rPr>
          <w:rFonts w:ascii="Verdana" w:hAnsi="Verdana" w:cs="Arial"/>
          <w:sz w:val="18"/>
          <w:szCs w:val="18"/>
          <w:lang w:val="nl"/>
        </w:rPr>
        <w:t>het werkelijk aantal bestede</w:t>
      </w:r>
      <w:r w:rsidR="00643114">
        <w:rPr>
          <w:rFonts w:ascii="Verdana" w:hAnsi="Verdana" w:cs="Arial"/>
          <w:sz w:val="18"/>
          <w:szCs w:val="18"/>
          <w:lang w:val="nl"/>
        </w:rPr>
        <w:t xml:space="preserve"> </w:t>
      </w:r>
      <w:r w:rsidR="00490DD5" w:rsidRPr="00643114">
        <w:rPr>
          <w:rFonts w:ascii="Verdana" w:hAnsi="Verdana" w:cs="Arial"/>
          <w:sz w:val="18"/>
          <w:szCs w:val="18"/>
          <w:highlight w:val="cyan"/>
          <w:lang w:val="nl"/>
        </w:rPr>
        <w:t>[invullen dagen of uren]</w:t>
      </w:r>
      <w:r w:rsidR="00490DD5" w:rsidRPr="00946F27">
        <w:rPr>
          <w:rFonts w:ascii="Verdana" w:hAnsi="Verdana" w:cs="Arial"/>
          <w:sz w:val="18"/>
          <w:szCs w:val="18"/>
          <w:lang w:val="nl"/>
        </w:rPr>
        <w:t xml:space="preserve"> </w:t>
      </w:r>
      <w:r w:rsidR="00415150" w:rsidRPr="00946F27">
        <w:rPr>
          <w:rFonts w:ascii="Verdana" w:hAnsi="Verdana" w:cs="Arial"/>
          <w:sz w:val="18"/>
          <w:szCs w:val="18"/>
          <w:lang w:val="nl"/>
        </w:rPr>
        <w:t xml:space="preserve">met betrekking tot de op grond van een </w:t>
      </w:r>
      <w:r w:rsidR="00415150" w:rsidRPr="00BC781C">
        <w:rPr>
          <w:rFonts w:ascii="Verdana" w:hAnsi="Verdana" w:cs="Arial"/>
          <w:sz w:val="18"/>
          <w:szCs w:val="18"/>
          <w:lang w:val="nl"/>
        </w:rPr>
        <w:t xml:space="preserve">Nadere Overeenkomst </w:t>
      </w:r>
      <w:r w:rsidR="00643114">
        <w:rPr>
          <w:rFonts w:ascii="Verdana" w:hAnsi="Verdana" w:cs="Arial"/>
          <w:sz w:val="18"/>
          <w:szCs w:val="18"/>
          <w:lang w:val="nl"/>
        </w:rPr>
        <w:t>uitgevoerde</w:t>
      </w:r>
      <w:r w:rsidR="00000850">
        <w:rPr>
          <w:rFonts w:ascii="Verdana" w:hAnsi="Verdana" w:cs="Arial"/>
          <w:sz w:val="18"/>
          <w:szCs w:val="18"/>
          <w:lang w:val="nl"/>
        </w:rPr>
        <w:t xml:space="preserve"> </w:t>
      </w:r>
      <w:r w:rsidR="00415150" w:rsidRPr="00946F27">
        <w:rPr>
          <w:rFonts w:ascii="Verdana" w:hAnsi="Verdana" w:cs="Arial"/>
          <w:sz w:val="18"/>
          <w:szCs w:val="18"/>
          <w:lang w:val="nl"/>
        </w:rPr>
        <w:t xml:space="preserve">Diensten per maand op nacalculatiebasis tegen het in de Nadere Overeenkomst opgenomen dag-/uurtarief. </w:t>
      </w:r>
      <w:r w:rsidR="00BC33EA">
        <w:rPr>
          <w:rFonts w:ascii="Verdana" w:hAnsi="Verdana" w:cs="Arial"/>
          <w:sz w:val="18"/>
          <w:szCs w:val="18"/>
          <w:lang w:val="nl"/>
        </w:rPr>
        <w:br/>
      </w:r>
    </w:p>
    <w:p w14:paraId="7A427E31" w14:textId="380150AD" w:rsidR="00415150" w:rsidRDefault="00415150" w:rsidP="00946F27">
      <w:pPr>
        <w:suppressAutoHyphens/>
        <w:ind w:left="567" w:right="-1" w:hanging="567"/>
        <w:rPr>
          <w:rFonts w:ascii="Verdana" w:hAnsi="Verdana" w:cs="Arial"/>
          <w:sz w:val="18"/>
          <w:szCs w:val="18"/>
          <w:lang w:val="nl"/>
        </w:rPr>
      </w:pPr>
      <w:r w:rsidRPr="00946F27">
        <w:rPr>
          <w:rFonts w:ascii="Verdana" w:hAnsi="Verdana" w:cs="Arial"/>
          <w:sz w:val="18"/>
          <w:szCs w:val="18"/>
          <w:lang w:val="nl"/>
        </w:rPr>
        <w:t>4.2</w:t>
      </w:r>
      <w:r w:rsidRPr="00946F27">
        <w:rPr>
          <w:rFonts w:ascii="Verdana" w:hAnsi="Verdana" w:cs="Arial"/>
          <w:sz w:val="18"/>
          <w:szCs w:val="18"/>
          <w:lang w:val="nl"/>
        </w:rPr>
        <w:tab/>
      </w:r>
      <w:r w:rsidR="00132F34">
        <w:rPr>
          <w:rFonts w:ascii="Verdana" w:hAnsi="Verdana" w:cs="Arial"/>
          <w:sz w:val="18"/>
          <w:szCs w:val="18"/>
          <w:lang w:val="nl"/>
        </w:rPr>
        <w:t>Als</w:t>
      </w:r>
      <w:r w:rsidR="00000850">
        <w:rPr>
          <w:rFonts w:ascii="Verdana" w:hAnsi="Verdana" w:cs="Arial"/>
          <w:sz w:val="18"/>
          <w:szCs w:val="18"/>
          <w:lang w:val="nl"/>
        </w:rPr>
        <w:t xml:space="preserve"> </w:t>
      </w:r>
      <w:r w:rsidR="00946C8E" w:rsidRPr="00946F27">
        <w:rPr>
          <w:rFonts w:ascii="Verdana" w:hAnsi="Verdana" w:cs="Arial"/>
          <w:sz w:val="18"/>
          <w:szCs w:val="18"/>
          <w:lang w:val="nl"/>
        </w:rPr>
        <w:t xml:space="preserve">Opdrachtnemer geen BTW in rekening brengt, maar voor (een deel van) de Diensten geen vrijstelling van BTW blijkt te bestaan, </w:t>
      </w:r>
      <w:r w:rsidR="00132F34">
        <w:rPr>
          <w:rFonts w:ascii="Verdana" w:hAnsi="Verdana" w:cs="Arial"/>
          <w:sz w:val="18"/>
          <w:szCs w:val="18"/>
          <w:lang w:val="nl"/>
        </w:rPr>
        <w:t>kan Opdrachtnemer deze BTW niet alsnog in rekening brengen</w:t>
      </w:r>
      <w:r w:rsidR="00946C8E" w:rsidRPr="00946F27">
        <w:rPr>
          <w:rFonts w:ascii="Verdana" w:hAnsi="Verdana" w:cs="Arial"/>
          <w:sz w:val="18"/>
          <w:szCs w:val="18"/>
          <w:lang w:val="nl"/>
        </w:rPr>
        <w:t>.</w:t>
      </w:r>
    </w:p>
    <w:p w14:paraId="63F02724" w14:textId="77777777" w:rsidR="00C0461E" w:rsidRPr="00946F27" w:rsidRDefault="00C0461E" w:rsidP="00946F27">
      <w:pPr>
        <w:suppressAutoHyphens/>
        <w:ind w:left="567" w:right="-1" w:hanging="567"/>
        <w:rPr>
          <w:rFonts w:ascii="Verdana" w:hAnsi="Verdana" w:cs="Arial"/>
          <w:sz w:val="18"/>
          <w:szCs w:val="18"/>
          <w:lang w:val="nl"/>
        </w:rPr>
      </w:pPr>
    </w:p>
    <w:p w14:paraId="08D32F32" w14:textId="44014FE6" w:rsidR="00415150" w:rsidRDefault="00415150" w:rsidP="000B3E95">
      <w:pPr>
        <w:suppressAutoHyphens/>
        <w:ind w:left="567" w:right="-1" w:hanging="567"/>
        <w:rPr>
          <w:rFonts w:ascii="Verdana" w:hAnsi="Verdana" w:cs="Arial"/>
          <w:sz w:val="18"/>
          <w:szCs w:val="18"/>
          <w:lang w:val="nl"/>
        </w:rPr>
      </w:pPr>
      <w:r w:rsidRPr="00946F27">
        <w:rPr>
          <w:rFonts w:ascii="Verdana" w:hAnsi="Verdana" w:cs="Arial"/>
          <w:sz w:val="18"/>
          <w:szCs w:val="18"/>
          <w:lang w:val="nl"/>
        </w:rPr>
        <w:t>4.3</w:t>
      </w:r>
      <w:r w:rsidRPr="00946F27">
        <w:rPr>
          <w:rFonts w:ascii="Verdana" w:hAnsi="Verdana" w:cs="Arial"/>
          <w:sz w:val="18"/>
          <w:szCs w:val="18"/>
          <w:lang w:val="nl"/>
        </w:rPr>
        <w:tab/>
        <w:t xml:space="preserve">De in artikel 4.1 </w:t>
      </w:r>
      <w:r w:rsidR="009549D4" w:rsidRPr="00946F27">
        <w:rPr>
          <w:rFonts w:ascii="Verdana" w:hAnsi="Verdana" w:cs="Arial"/>
          <w:sz w:val="18"/>
          <w:szCs w:val="18"/>
          <w:lang w:val="nl"/>
        </w:rPr>
        <w:t xml:space="preserve">van deze </w:t>
      </w:r>
      <w:r w:rsidR="00EB6F7E" w:rsidRPr="00946F27">
        <w:rPr>
          <w:rFonts w:ascii="Verdana" w:hAnsi="Verdana" w:cs="Arial"/>
          <w:sz w:val="18"/>
          <w:szCs w:val="18"/>
          <w:lang w:val="nl"/>
        </w:rPr>
        <w:t>Raam</w:t>
      </w:r>
      <w:r w:rsidR="009549D4" w:rsidRPr="00946F27">
        <w:rPr>
          <w:rFonts w:ascii="Verdana" w:hAnsi="Verdana" w:cs="Arial"/>
          <w:sz w:val="18"/>
          <w:szCs w:val="18"/>
          <w:lang w:val="nl"/>
        </w:rPr>
        <w:t xml:space="preserve">overeenkomst </w:t>
      </w:r>
      <w:r w:rsidRPr="00946F27">
        <w:rPr>
          <w:rFonts w:ascii="Verdana" w:hAnsi="Verdana" w:cs="Arial"/>
          <w:sz w:val="18"/>
          <w:szCs w:val="18"/>
          <w:lang w:val="nl"/>
        </w:rPr>
        <w:t xml:space="preserve">bedoelde prijs heeft betrekking op alle door Opdrachtnemer in het kader van de desbetreffende Nadere Overeenkomst </w:t>
      </w:r>
      <w:r w:rsidR="00132F34">
        <w:rPr>
          <w:rFonts w:ascii="Verdana" w:hAnsi="Verdana" w:cs="Arial"/>
          <w:sz w:val="18"/>
          <w:szCs w:val="18"/>
          <w:lang w:val="nl"/>
        </w:rPr>
        <w:t xml:space="preserve">uit </w:t>
      </w:r>
      <w:r w:rsidRPr="00946F27">
        <w:rPr>
          <w:rFonts w:ascii="Verdana" w:hAnsi="Verdana" w:cs="Arial"/>
          <w:sz w:val="18"/>
          <w:szCs w:val="18"/>
          <w:lang w:val="nl"/>
        </w:rPr>
        <w:t xml:space="preserve">te </w:t>
      </w:r>
      <w:r w:rsidR="00132F34">
        <w:rPr>
          <w:rFonts w:ascii="Verdana" w:hAnsi="Verdana" w:cs="Arial"/>
          <w:sz w:val="18"/>
          <w:szCs w:val="18"/>
          <w:lang w:val="nl"/>
        </w:rPr>
        <w:t>voeren</w:t>
      </w:r>
      <w:r w:rsidRPr="00946F27">
        <w:rPr>
          <w:rFonts w:ascii="Verdana" w:hAnsi="Verdana" w:cs="Arial"/>
          <w:sz w:val="18"/>
          <w:szCs w:val="18"/>
          <w:lang w:val="nl"/>
        </w:rPr>
        <w:t xml:space="preserve"> Diensten en eventueel daartoe benodigde materialen en is inclusief eventuele reis- en verblijfskosten en alle eventueel bijkomende kosten en exclusief BTW. </w:t>
      </w:r>
    </w:p>
    <w:p w14:paraId="65BB31E2" w14:textId="77777777" w:rsidR="00415150" w:rsidRPr="00946F27" w:rsidRDefault="00415150" w:rsidP="00467916">
      <w:pPr>
        <w:suppressAutoHyphens/>
        <w:ind w:right="-1"/>
        <w:rPr>
          <w:rFonts w:ascii="Verdana" w:hAnsi="Verdana" w:cs="Arial"/>
          <w:sz w:val="18"/>
          <w:szCs w:val="18"/>
          <w:highlight w:val="yellow"/>
          <w:lang w:val="nl"/>
        </w:rPr>
      </w:pPr>
    </w:p>
    <w:p w14:paraId="6F3573A2" w14:textId="5C7276C4" w:rsidR="00044140" w:rsidRPr="00044140" w:rsidRDefault="00132F34" w:rsidP="000866AC">
      <w:pPr>
        <w:pStyle w:val="Lijstalinea"/>
        <w:numPr>
          <w:ilvl w:val="1"/>
          <w:numId w:val="25"/>
        </w:numPr>
        <w:suppressAutoHyphens/>
        <w:ind w:left="567" w:right="-1" w:hanging="567"/>
        <w:rPr>
          <w:rFonts w:ascii="Verdana" w:hAnsi="Verdana" w:cs="Arial"/>
          <w:sz w:val="18"/>
          <w:szCs w:val="18"/>
        </w:rPr>
      </w:pPr>
      <w:r w:rsidRPr="00652173">
        <w:rPr>
          <w:rFonts w:ascii="Verdana" w:hAnsi="Verdana" w:cs="Arial"/>
          <w:sz w:val="18"/>
          <w:szCs w:val="18"/>
          <w:lang w:val="nl"/>
        </w:rPr>
        <w:t xml:space="preserve">De tarieven kunnen na </w:t>
      </w:r>
      <w:r w:rsidRPr="00652173">
        <w:rPr>
          <w:rFonts w:ascii="Verdana" w:hAnsi="Verdana" w:cs="Arial"/>
          <w:sz w:val="18"/>
          <w:szCs w:val="18"/>
          <w:highlight w:val="cyan"/>
          <w:lang w:val="nl"/>
        </w:rPr>
        <w:t>[</w:t>
      </w:r>
      <w:r w:rsidR="000A7C7F">
        <w:rPr>
          <w:rFonts w:ascii="Verdana" w:hAnsi="Verdana" w:cs="Arial"/>
          <w:sz w:val="18"/>
          <w:szCs w:val="18"/>
          <w:highlight w:val="cyan"/>
          <w:lang w:val="nl"/>
        </w:rPr>
        <w:t>ingangsdatum overeenkomst</w:t>
      </w:r>
      <w:r w:rsidR="00044140">
        <w:rPr>
          <w:rFonts w:ascii="Verdana" w:hAnsi="Verdana" w:cs="Arial"/>
          <w:sz w:val="18"/>
          <w:szCs w:val="18"/>
          <w:lang w:val="nl"/>
        </w:rPr>
        <w:t xml:space="preserve">] </w:t>
      </w:r>
      <w:r w:rsidRPr="00652173">
        <w:rPr>
          <w:rFonts w:ascii="Verdana" w:hAnsi="Verdana" w:cs="Arial"/>
          <w:sz w:val="18"/>
          <w:szCs w:val="18"/>
          <w:lang w:val="nl"/>
        </w:rPr>
        <w:t xml:space="preserve">jaarlijks per </w:t>
      </w:r>
      <w:r w:rsidRPr="00652173">
        <w:rPr>
          <w:rFonts w:ascii="Verdana" w:hAnsi="Verdana" w:cs="Arial"/>
          <w:sz w:val="18"/>
          <w:szCs w:val="18"/>
          <w:highlight w:val="cyan"/>
          <w:lang w:val="nl"/>
        </w:rPr>
        <w:t>[dag, maand]</w:t>
      </w:r>
      <w:r w:rsidRPr="00652173">
        <w:rPr>
          <w:rFonts w:ascii="Verdana" w:hAnsi="Verdana" w:cs="Arial"/>
          <w:sz w:val="18"/>
          <w:szCs w:val="18"/>
          <w:lang w:val="nl"/>
        </w:rPr>
        <w:t xml:space="preserve"> worden aangepast op basis van het</w:t>
      </w:r>
      <w:r w:rsidR="00044140">
        <w:rPr>
          <w:rFonts w:ascii="Verdana" w:hAnsi="Verdana" w:cs="Arial"/>
          <w:sz w:val="18"/>
          <w:szCs w:val="18"/>
          <w:lang w:val="nl"/>
        </w:rPr>
        <w:t xml:space="preserve"> gecombineerde </w:t>
      </w:r>
      <w:r w:rsidRPr="00652173">
        <w:rPr>
          <w:rFonts w:ascii="Verdana" w:hAnsi="Verdana" w:cs="Arial"/>
          <w:sz w:val="18"/>
          <w:szCs w:val="18"/>
          <w:lang w:val="nl"/>
        </w:rPr>
        <w:t>prijsindexcijfer</w:t>
      </w:r>
      <w:r w:rsidR="00A01178">
        <w:rPr>
          <w:rFonts w:ascii="Verdana" w:hAnsi="Verdana" w:cs="Arial"/>
          <w:sz w:val="18"/>
          <w:szCs w:val="18"/>
          <w:lang w:val="nl"/>
        </w:rPr>
        <w:t>:</w:t>
      </w:r>
      <w:r w:rsidR="00450DE4">
        <w:rPr>
          <w:rFonts w:ascii="Verdana" w:hAnsi="Verdana" w:cs="Arial"/>
          <w:sz w:val="18"/>
          <w:szCs w:val="18"/>
          <w:lang w:val="nl"/>
        </w:rPr>
        <w:t xml:space="preserve"> </w:t>
      </w:r>
    </w:p>
    <w:p w14:paraId="4ABDB0FA" w14:textId="0AD8FEB1" w:rsidR="00054E27" w:rsidRPr="00054E27" w:rsidRDefault="00132F34" w:rsidP="00750D3D">
      <w:pPr>
        <w:pStyle w:val="Lijstalinea"/>
        <w:suppressAutoHyphens/>
        <w:ind w:left="567" w:right="-1"/>
        <w:rPr>
          <w:rFonts w:ascii="Arial" w:hAnsi="Arial" w:cs="Arial"/>
          <w:color w:val="271D6C"/>
          <w:kern w:val="36"/>
          <w:sz w:val="36"/>
          <w:szCs w:val="36"/>
        </w:rPr>
      </w:pPr>
      <w:commentRangeStart w:id="10"/>
      <w:r w:rsidRPr="00652173">
        <w:rPr>
          <w:rFonts w:ascii="Verdana" w:hAnsi="Verdana" w:cs="Arial"/>
          <w:sz w:val="18"/>
          <w:szCs w:val="18"/>
          <w:lang w:val="nl"/>
        </w:rPr>
        <w:t xml:space="preserve">CAO lonen </w:t>
      </w:r>
      <w:commentRangeEnd w:id="10"/>
      <w:r w:rsidR="008177C3">
        <w:rPr>
          <w:rStyle w:val="Verwijzingopmerking"/>
        </w:rPr>
        <w:commentReference w:id="10"/>
      </w:r>
      <w:r w:rsidRPr="00652173">
        <w:rPr>
          <w:rFonts w:ascii="Verdana" w:hAnsi="Verdana" w:cs="Arial"/>
          <w:sz w:val="18"/>
          <w:szCs w:val="18"/>
          <w:lang w:val="nl"/>
        </w:rPr>
        <w:t>per uur inclusief bijzondere beloningen, categorie</w:t>
      </w:r>
      <w:r w:rsidR="008B204A">
        <w:rPr>
          <w:rFonts w:ascii="Verdana" w:hAnsi="Verdana" w:cs="Arial"/>
          <w:sz w:val="18"/>
          <w:szCs w:val="18"/>
          <w:lang w:val="nl"/>
        </w:rPr>
        <w:t xml:space="preserve"> landbouw, b</w:t>
      </w:r>
      <w:r w:rsidR="00CD23B6">
        <w:rPr>
          <w:rFonts w:ascii="Verdana" w:hAnsi="Verdana" w:cs="Arial"/>
          <w:sz w:val="18"/>
          <w:szCs w:val="18"/>
          <w:lang w:val="nl"/>
        </w:rPr>
        <w:t>o</w:t>
      </w:r>
      <w:r w:rsidR="008B204A">
        <w:rPr>
          <w:rFonts w:ascii="Verdana" w:hAnsi="Verdana" w:cs="Arial"/>
          <w:sz w:val="18"/>
          <w:szCs w:val="18"/>
          <w:lang w:val="nl"/>
        </w:rPr>
        <w:t>sbouw en visserij</w:t>
      </w:r>
      <w:r w:rsidR="00750D3D">
        <w:rPr>
          <w:rFonts w:ascii="Verdana" w:hAnsi="Verdana" w:cs="Arial"/>
          <w:sz w:val="18"/>
          <w:szCs w:val="18"/>
          <w:lang w:val="nl"/>
        </w:rPr>
        <w:t xml:space="preserve"> 2020</w:t>
      </w:r>
      <w:r w:rsidRPr="00652173">
        <w:rPr>
          <w:rFonts w:ascii="Verdana" w:hAnsi="Verdana" w:cs="Arial"/>
          <w:sz w:val="18"/>
          <w:szCs w:val="18"/>
          <w:lang w:val="nl"/>
        </w:rPr>
        <w:t>=100</w:t>
      </w:r>
      <w:r w:rsidR="0098769C">
        <w:rPr>
          <w:rFonts w:ascii="Verdana" w:hAnsi="Verdana" w:cs="Arial"/>
          <w:sz w:val="18"/>
          <w:szCs w:val="18"/>
          <w:lang w:val="nl"/>
        </w:rPr>
        <w:t xml:space="preserve"> en </w:t>
      </w:r>
      <w:proofErr w:type="spellStart"/>
      <w:r w:rsidR="00054E27" w:rsidRPr="00054E27">
        <w:rPr>
          <w:rFonts w:ascii="Verdana" w:hAnsi="Verdana" w:cs="Arial"/>
          <w:color w:val="271D6C"/>
          <w:kern w:val="36"/>
          <w:sz w:val="18"/>
          <w:szCs w:val="18"/>
        </w:rPr>
        <w:t>Dienstenprijzen;commerciële</w:t>
      </w:r>
      <w:proofErr w:type="spellEnd"/>
      <w:r w:rsidR="00054E27" w:rsidRPr="00054E27">
        <w:rPr>
          <w:rFonts w:ascii="Verdana" w:hAnsi="Verdana" w:cs="Arial"/>
          <w:color w:val="271D6C"/>
          <w:kern w:val="36"/>
          <w:sz w:val="18"/>
          <w:szCs w:val="18"/>
        </w:rPr>
        <w:t xml:space="preserve"> dienstverlening en transport, index 2021=100</w:t>
      </w:r>
    </w:p>
    <w:p w14:paraId="6E5DF4C6" w14:textId="6F8A8096" w:rsidR="00AB411A" w:rsidRDefault="00FA5B5C" w:rsidP="00044140">
      <w:pPr>
        <w:pStyle w:val="Lijstalinea"/>
        <w:suppressAutoHyphens/>
        <w:ind w:left="567" w:right="-1"/>
        <w:rPr>
          <w:rFonts w:ascii="Verdana" w:hAnsi="Verdana" w:cs="Arial"/>
          <w:sz w:val="18"/>
          <w:szCs w:val="18"/>
          <w:lang w:val="nl"/>
        </w:rPr>
      </w:pPr>
      <w:bookmarkStart w:id="11" w:name="_Hlk190884450"/>
      <w:r w:rsidRPr="00652173">
        <w:rPr>
          <w:rFonts w:ascii="Verdana" w:hAnsi="Verdana" w:cs="Arial"/>
          <w:sz w:val="18"/>
          <w:szCs w:val="18"/>
          <w:lang w:val="nl"/>
        </w:rPr>
        <w:t>De geindexeerde tarieven zijn van toepassing op nieuwe Nadere Overeenkomsten</w:t>
      </w:r>
      <w:r w:rsidR="009079BD">
        <w:rPr>
          <w:rFonts w:ascii="Verdana" w:hAnsi="Verdana" w:cs="Arial"/>
          <w:sz w:val="18"/>
          <w:szCs w:val="18"/>
          <w:lang w:val="nl"/>
        </w:rPr>
        <w:t xml:space="preserve"> en worden berkeend op basis van vastgestelde jaarcijfers</w:t>
      </w:r>
      <w:r w:rsidR="00AB411A">
        <w:rPr>
          <w:rFonts w:ascii="Verdana" w:hAnsi="Verdana" w:cs="Arial"/>
          <w:sz w:val="18"/>
          <w:szCs w:val="18"/>
          <w:lang w:val="nl"/>
        </w:rPr>
        <w:t>.</w:t>
      </w:r>
    </w:p>
    <w:p w14:paraId="6E7AFF26" w14:textId="77777777" w:rsidR="00F471D7" w:rsidRDefault="00F471D7" w:rsidP="00044140">
      <w:pPr>
        <w:pStyle w:val="Lijstalinea"/>
        <w:suppressAutoHyphens/>
        <w:ind w:left="567" w:right="-1"/>
        <w:rPr>
          <w:rFonts w:ascii="Verdana" w:hAnsi="Verdana" w:cs="Arial"/>
          <w:sz w:val="18"/>
          <w:szCs w:val="18"/>
          <w:lang w:val="nl"/>
        </w:rPr>
      </w:pPr>
    </w:p>
    <w:p w14:paraId="03613357" w14:textId="097B8432" w:rsidR="00F471D7" w:rsidRDefault="00F471D7" w:rsidP="00044140">
      <w:pPr>
        <w:pStyle w:val="Lijstalinea"/>
        <w:suppressAutoHyphens/>
        <w:ind w:left="567" w:right="-1"/>
        <w:rPr>
          <w:rFonts w:ascii="Verdana" w:hAnsi="Verdana" w:cs="Arial"/>
          <w:sz w:val="18"/>
          <w:szCs w:val="18"/>
          <w:lang w:val="nl"/>
        </w:rPr>
      </w:pPr>
      <w:r>
        <w:rPr>
          <w:rFonts w:ascii="Verdana" w:hAnsi="Verdana" w:cs="Arial"/>
          <w:sz w:val="18"/>
          <w:szCs w:val="18"/>
          <w:lang w:val="nl"/>
        </w:rPr>
        <w:t>Nieuwe prijs</w:t>
      </w:r>
      <w:r w:rsidR="00494E88">
        <w:rPr>
          <w:rFonts w:ascii="Verdana" w:hAnsi="Verdana" w:cs="Arial"/>
          <w:sz w:val="18"/>
          <w:szCs w:val="18"/>
          <w:lang w:val="nl"/>
        </w:rPr>
        <w:t xml:space="preserve"> jaar </w:t>
      </w:r>
      <w:r w:rsidR="00CD34EF">
        <w:rPr>
          <w:rFonts w:ascii="Verdana" w:hAnsi="Verdana" w:cs="Arial"/>
          <w:sz w:val="18"/>
          <w:szCs w:val="18"/>
          <w:lang w:val="nl"/>
        </w:rPr>
        <w:t>(</w:t>
      </w:r>
      <w:r w:rsidR="00494E88">
        <w:rPr>
          <w:rFonts w:ascii="Verdana" w:hAnsi="Verdana" w:cs="Arial"/>
          <w:sz w:val="18"/>
          <w:szCs w:val="18"/>
          <w:lang w:val="nl"/>
        </w:rPr>
        <w:t>X</w:t>
      </w:r>
      <w:r w:rsidR="00CD34EF">
        <w:rPr>
          <w:rFonts w:ascii="Verdana" w:hAnsi="Verdana" w:cs="Arial"/>
          <w:sz w:val="18"/>
          <w:szCs w:val="18"/>
          <w:lang w:val="nl"/>
        </w:rPr>
        <w:t>)</w:t>
      </w:r>
      <w:r>
        <w:rPr>
          <w:rFonts w:ascii="Verdana" w:hAnsi="Verdana" w:cs="Arial"/>
          <w:sz w:val="18"/>
          <w:szCs w:val="18"/>
          <w:lang w:val="nl"/>
        </w:rPr>
        <w:t xml:space="preserve"> = </w:t>
      </w:r>
      <w:r w:rsidR="00FC734E">
        <w:rPr>
          <w:rFonts w:ascii="Verdana" w:hAnsi="Verdana" w:cs="Arial"/>
          <w:sz w:val="18"/>
          <w:szCs w:val="18"/>
          <w:lang w:val="nl"/>
        </w:rPr>
        <w:t>prijs</w:t>
      </w:r>
      <w:r w:rsidR="00494E88">
        <w:rPr>
          <w:rFonts w:ascii="Verdana" w:hAnsi="Verdana" w:cs="Arial"/>
          <w:sz w:val="18"/>
          <w:szCs w:val="18"/>
          <w:lang w:val="nl"/>
        </w:rPr>
        <w:t xml:space="preserve"> jaar </w:t>
      </w:r>
      <w:r w:rsidR="00CD34EF">
        <w:rPr>
          <w:rFonts w:ascii="Verdana" w:hAnsi="Verdana" w:cs="Arial"/>
          <w:sz w:val="18"/>
          <w:szCs w:val="18"/>
          <w:lang w:val="nl"/>
        </w:rPr>
        <w:t>(</w:t>
      </w:r>
      <w:r w:rsidR="00494E88">
        <w:rPr>
          <w:rFonts w:ascii="Verdana" w:hAnsi="Verdana" w:cs="Arial"/>
          <w:sz w:val="18"/>
          <w:szCs w:val="18"/>
          <w:lang w:val="nl"/>
        </w:rPr>
        <w:t>X-1</w:t>
      </w:r>
      <w:r w:rsidR="00CD34EF">
        <w:rPr>
          <w:rFonts w:ascii="Verdana" w:hAnsi="Verdana" w:cs="Arial"/>
          <w:sz w:val="18"/>
          <w:szCs w:val="18"/>
          <w:lang w:val="nl"/>
        </w:rPr>
        <w:t>)</w:t>
      </w:r>
      <w:r w:rsidR="00FC734E">
        <w:rPr>
          <w:rFonts w:ascii="Verdana" w:hAnsi="Verdana" w:cs="Arial"/>
          <w:sz w:val="18"/>
          <w:szCs w:val="18"/>
          <w:lang w:val="nl"/>
        </w:rPr>
        <w:t xml:space="preserve"> x </w:t>
      </w:r>
      <w:r w:rsidR="00244345">
        <w:rPr>
          <w:rFonts w:ascii="Verdana" w:hAnsi="Verdana" w:cs="Arial"/>
          <w:sz w:val="18"/>
          <w:szCs w:val="18"/>
          <w:lang w:val="nl"/>
        </w:rPr>
        <w:t>(</w:t>
      </w:r>
      <w:r w:rsidR="00FC734E">
        <w:rPr>
          <w:rFonts w:ascii="Verdana" w:hAnsi="Verdana" w:cs="Arial"/>
          <w:sz w:val="18"/>
          <w:szCs w:val="18"/>
          <w:lang w:val="nl"/>
        </w:rPr>
        <w:t>W</w:t>
      </w:r>
      <w:r w:rsidR="000449AF">
        <w:rPr>
          <w:rFonts w:ascii="Verdana" w:hAnsi="Verdana" w:cs="Arial"/>
          <w:sz w:val="18"/>
          <w:szCs w:val="18"/>
          <w:lang w:val="nl"/>
        </w:rPr>
        <w:t xml:space="preserve">l x </w:t>
      </w:r>
      <w:r w:rsidR="00244345">
        <w:rPr>
          <w:rFonts w:ascii="Verdana" w:hAnsi="Verdana" w:cs="Arial"/>
          <w:sz w:val="18"/>
          <w:szCs w:val="18"/>
          <w:lang w:val="nl"/>
        </w:rPr>
        <w:t>(indexcijfer</w:t>
      </w:r>
      <w:r w:rsidR="008A2561">
        <w:rPr>
          <w:rFonts w:ascii="Verdana" w:hAnsi="Verdana" w:cs="Arial"/>
          <w:sz w:val="18"/>
          <w:szCs w:val="18"/>
          <w:lang w:val="nl"/>
        </w:rPr>
        <w:t xml:space="preserve"> lonen</w:t>
      </w:r>
      <w:r w:rsidR="00207EF8">
        <w:rPr>
          <w:rFonts w:ascii="Verdana" w:hAnsi="Verdana" w:cs="Arial"/>
          <w:sz w:val="18"/>
          <w:szCs w:val="18"/>
          <w:lang w:val="nl"/>
        </w:rPr>
        <w:t xml:space="preserve"> huidig/indexcijfer </w:t>
      </w:r>
      <w:r w:rsidR="008A2561">
        <w:rPr>
          <w:rFonts w:ascii="Verdana" w:hAnsi="Verdana" w:cs="Arial"/>
          <w:sz w:val="18"/>
          <w:szCs w:val="18"/>
          <w:lang w:val="nl"/>
        </w:rPr>
        <w:t xml:space="preserve">lonen </w:t>
      </w:r>
      <w:r w:rsidR="00207EF8">
        <w:rPr>
          <w:rFonts w:ascii="Verdana" w:hAnsi="Verdana" w:cs="Arial"/>
          <w:sz w:val="18"/>
          <w:szCs w:val="18"/>
          <w:lang w:val="nl"/>
        </w:rPr>
        <w:t>vorig)</w:t>
      </w:r>
      <w:r w:rsidR="00010C7E">
        <w:rPr>
          <w:rFonts w:ascii="Verdana" w:hAnsi="Verdana" w:cs="Arial"/>
          <w:sz w:val="18"/>
          <w:szCs w:val="18"/>
          <w:lang w:val="nl"/>
        </w:rPr>
        <w:t>+</w:t>
      </w:r>
      <w:r w:rsidR="00851091">
        <w:rPr>
          <w:rFonts w:ascii="Verdana" w:hAnsi="Verdana" w:cs="Arial"/>
          <w:sz w:val="18"/>
          <w:szCs w:val="18"/>
          <w:lang w:val="nl"/>
        </w:rPr>
        <w:t xml:space="preserve"> Wm(indexcijfer DPI huidig</w:t>
      </w:r>
      <w:r w:rsidR="008A2561">
        <w:rPr>
          <w:rFonts w:ascii="Verdana" w:hAnsi="Verdana" w:cs="Arial"/>
          <w:sz w:val="18"/>
          <w:szCs w:val="18"/>
          <w:lang w:val="nl"/>
        </w:rPr>
        <w:t>/indexcijfer DPI vorig)</w:t>
      </w:r>
      <w:r w:rsidR="003E68ED">
        <w:rPr>
          <w:rFonts w:ascii="Verdana" w:hAnsi="Verdana" w:cs="Arial"/>
          <w:sz w:val="18"/>
          <w:szCs w:val="18"/>
          <w:lang w:val="nl"/>
        </w:rPr>
        <w:t>)</w:t>
      </w:r>
    </w:p>
    <w:p w14:paraId="5DD83322" w14:textId="77777777" w:rsidR="00AB411A" w:rsidRDefault="00AB411A" w:rsidP="00044140">
      <w:pPr>
        <w:pStyle w:val="Lijstalinea"/>
        <w:suppressAutoHyphens/>
        <w:ind w:left="567" w:right="-1"/>
        <w:rPr>
          <w:rFonts w:ascii="Verdana" w:hAnsi="Verdana" w:cs="Arial"/>
          <w:sz w:val="18"/>
          <w:szCs w:val="18"/>
          <w:lang w:val="nl"/>
        </w:rPr>
      </w:pPr>
    </w:p>
    <w:p w14:paraId="52BFB185" w14:textId="77777777" w:rsidR="009A0E73" w:rsidRDefault="009A0E73" w:rsidP="00044140">
      <w:pPr>
        <w:pStyle w:val="Lijstalinea"/>
        <w:suppressAutoHyphens/>
        <w:ind w:left="567" w:right="-1"/>
        <w:rPr>
          <w:rFonts w:ascii="Verdana" w:hAnsi="Verdana" w:cs="Arial"/>
          <w:sz w:val="18"/>
          <w:szCs w:val="18"/>
        </w:rPr>
      </w:pPr>
    </w:p>
    <w:p w14:paraId="52125C3D" w14:textId="1071EBDE" w:rsidR="009A0E73" w:rsidRPr="001E1F6C" w:rsidRDefault="009A0E73" w:rsidP="009A0E73">
      <w:pPr>
        <w:ind w:firstLine="360"/>
        <w:rPr>
          <w:rFonts w:ascii="Agrofont" w:hAnsi="Agrofont"/>
        </w:rPr>
      </w:pPr>
      <w:r>
        <w:rPr>
          <w:rFonts w:ascii="Agrofont" w:hAnsi="Agrofont"/>
        </w:rPr>
        <w:t>`</w:t>
      </w:r>
      <w:r>
        <w:rPr>
          <w:rFonts w:ascii="Agrofont" w:hAnsi="Agrofont"/>
        </w:rPr>
        <w:tab/>
      </w:r>
      <w:r w:rsidRPr="001E1F6C">
        <w:rPr>
          <w:rFonts w:ascii="Agrofont" w:hAnsi="Agrofont"/>
        </w:rPr>
        <w:t>Waarbij:</w:t>
      </w:r>
    </w:p>
    <w:p w14:paraId="25697B16" w14:textId="73C0EA35" w:rsidR="009A0E73" w:rsidRPr="001E1F6C" w:rsidRDefault="009A0E73" w:rsidP="009A0E73">
      <w:pPr>
        <w:numPr>
          <w:ilvl w:val="0"/>
          <w:numId w:val="26"/>
        </w:numPr>
        <w:overflowPunct/>
        <w:autoSpaceDE/>
        <w:autoSpaceDN/>
        <w:adjustRightInd/>
        <w:textAlignment w:val="auto"/>
        <w:rPr>
          <w:rFonts w:ascii="Agrofont" w:hAnsi="Agrofont"/>
        </w:rPr>
      </w:pPr>
      <w:proofErr w:type="spellStart"/>
      <w:r>
        <w:rPr>
          <w:rFonts w:ascii="Agrofont" w:hAnsi="Agrofont"/>
        </w:rPr>
        <w:t>Wl</w:t>
      </w:r>
      <w:proofErr w:type="spellEnd"/>
      <w:r w:rsidRPr="001E1F6C">
        <w:rPr>
          <w:rFonts w:ascii="Arial" w:hAnsi="Arial" w:cs="Arial"/>
        </w:rPr>
        <w:t>​</w:t>
      </w:r>
      <w:r w:rsidRPr="001E1F6C">
        <w:rPr>
          <w:rFonts w:ascii="Agrofont" w:hAnsi="Agrofont"/>
        </w:rPr>
        <w:t xml:space="preserve"> = Weging van de loon</w:t>
      </w:r>
      <w:r w:rsidR="008B204A">
        <w:rPr>
          <w:rFonts w:ascii="Agrofont" w:hAnsi="Agrofont"/>
        </w:rPr>
        <w:t>index</w:t>
      </w:r>
      <w:r w:rsidRPr="001E1F6C">
        <w:rPr>
          <w:rFonts w:ascii="Agrofont" w:hAnsi="Agrofont"/>
        </w:rPr>
        <w:t xml:space="preserve"> (</w:t>
      </w:r>
      <w:r w:rsidR="008B204A">
        <w:rPr>
          <w:rFonts w:ascii="Agrofont" w:hAnsi="Agrofont"/>
        </w:rPr>
        <w:t>3</w:t>
      </w:r>
      <w:r w:rsidRPr="001E1F6C">
        <w:rPr>
          <w:rFonts w:ascii="Agrofont" w:hAnsi="Agrofont"/>
        </w:rPr>
        <w:t>0%)</w:t>
      </w:r>
    </w:p>
    <w:p w14:paraId="5AA3B62F" w14:textId="4AE5E4C5" w:rsidR="009A0E73" w:rsidRPr="001E1F6C" w:rsidRDefault="009A0E73" w:rsidP="009A0E73">
      <w:pPr>
        <w:numPr>
          <w:ilvl w:val="0"/>
          <w:numId w:val="26"/>
        </w:numPr>
        <w:overflowPunct/>
        <w:autoSpaceDE/>
        <w:autoSpaceDN/>
        <w:adjustRightInd/>
        <w:textAlignment w:val="auto"/>
        <w:rPr>
          <w:rFonts w:ascii="Agrofont" w:hAnsi="Agrofont"/>
        </w:rPr>
      </w:pPr>
      <w:proofErr w:type="spellStart"/>
      <w:r w:rsidRPr="001E1F6C">
        <w:rPr>
          <w:rFonts w:ascii="Agrofont" w:hAnsi="Agrofont"/>
        </w:rPr>
        <w:t>Wm</w:t>
      </w:r>
      <w:proofErr w:type="spellEnd"/>
      <w:r w:rsidRPr="001E1F6C">
        <w:rPr>
          <w:rFonts w:ascii="Arial" w:hAnsi="Arial" w:cs="Arial"/>
        </w:rPr>
        <w:t>​</w:t>
      </w:r>
      <w:r w:rsidRPr="001E1F6C">
        <w:rPr>
          <w:rFonts w:ascii="Agrofont" w:hAnsi="Agrofont"/>
        </w:rPr>
        <w:t xml:space="preserve"> = Weging van de </w:t>
      </w:r>
      <w:r w:rsidR="00AE449F">
        <w:rPr>
          <w:rFonts w:ascii="Agrofont" w:hAnsi="Agrofont"/>
        </w:rPr>
        <w:t>dienstenindex</w:t>
      </w:r>
      <w:r w:rsidRPr="001E1F6C">
        <w:rPr>
          <w:rFonts w:ascii="Agrofont" w:hAnsi="Agrofont"/>
        </w:rPr>
        <w:t xml:space="preserve"> (</w:t>
      </w:r>
      <w:r w:rsidR="00E11E94">
        <w:rPr>
          <w:rFonts w:ascii="Agrofont" w:hAnsi="Agrofont"/>
        </w:rPr>
        <w:t>7</w:t>
      </w:r>
      <w:r w:rsidRPr="001E1F6C">
        <w:rPr>
          <w:rFonts w:ascii="Agrofont" w:hAnsi="Agrofont"/>
        </w:rPr>
        <w:t>0%)</w:t>
      </w:r>
    </w:p>
    <w:p w14:paraId="78754763" w14:textId="77777777" w:rsidR="009A0E73" w:rsidRPr="00733314" w:rsidRDefault="009A0E73" w:rsidP="00044140">
      <w:pPr>
        <w:pStyle w:val="Lijstalinea"/>
        <w:suppressAutoHyphens/>
        <w:ind w:left="567" w:right="-1"/>
        <w:rPr>
          <w:rFonts w:ascii="Verdana" w:hAnsi="Verdana" w:cs="Arial"/>
          <w:sz w:val="18"/>
          <w:szCs w:val="18"/>
        </w:rPr>
      </w:pPr>
    </w:p>
    <w:bookmarkEnd w:id="11"/>
    <w:p w14:paraId="7615FDFA" w14:textId="77777777" w:rsidR="00132F34" w:rsidRPr="00946F27" w:rsidRDefault="00132F34" w:rsidP="00946F27">
      <w:pPr>
        <w:suppressAutoHyphens/>
        <w:ind w:left="567" w:right="-1" w:hanging="567"/>
        <w:rPr>
          <w:rFonts w:ascii="Verdana" w:hAnsi="Verdana" w:cs="Arial"/>
          <w:sz w:val="18"/>
          <w:szCs w:val="18"/>
          <w:lang w:val="nl"/>
        </w:rPr>
      </w:pPr>
    </w:p>
    <w:p w14:paraId="0FF21B44" w14:textId="642F17C1" w:rsidR="00415150" w:rsidRDefault="005C7E35" w:rsidP="005C7E35">
      <w:pPr>
        <w:suppressAutoHyphens/>
        <w:ind w:left="567" w:right="-1" w:hanging="567"/>
        <w:rPr>
          <w:rFonts w:ascii="Verdana" w:hAnsi="Verdana" w:cs="Arial"/>
          <w:b/>
          <w:bCs/>
          <w:sz w:val="18"/>
          <w:szCs w:val="18"/>
          <w:lang w:val="nl"/>
        </w:rPr>
      </w:pPr>
      <w:r>
        <w:rPr>
          <w:rFonts w:ascii="Verdana" w:hAnsi="Verdana" w:cs="Arial"/>
          <w:sz w:val="18"/>
          <w:szCs w:val="18"/>
          <w:lang w:val="nl"/>
        </w:rPr>
        <w:tab/>
      </w:r>
    </w:p>
    <w:p w14:paraId="59C7FB89" w14:textId="7737D1E7" w:rsidR="005C7E35" w:rsidRPr="005C7E35" w:rsidRDefault="005C7E35" w:rsidP="00467916">
      <w:pPr>
        <w:suppressAutoHyphens/>
        <w:ind w:right="-1"/>
        <w:rPr>
          <w:rFonts w:ascii="Verdana" w:hAnsi="Verdana" w:cs="Arial"/>
          <w:b/>
          <w:bCs/>
          <w:sz w:val="18"/>
          <w:szCs w:val="18"/>
          <w:lang w:val="nl"/>
        </w:rPr>
      </w:pPr>
    </w:p>
    <w:p w14:paraId="560CAB4F" w14:textId="391EB18E" w:rsidR="0052184D" w:rsidRPr="00946F27" w:rsidRDefault="00415150" w:rsidP="00D91285">
      <w:pPr>
        <w:suppressAutoHyphens/>
        <w:ind w:left="567" w:right="-1" w:hanging="567"/>
        <w:rPr>
          <w:rFonts w:ascii="Verdana" w:hAnsi="Verdana" w:cs="Arial"/>
          <w:sz w:val="18"/>
          <w:szCs w:val="18"/>
        </w:rPr>
      </w:pPr>
      <w:r w:rsidRPr="00946F27">
        <w:rPr>
          <w:rFonts w:ascii="Verdana" w:hAnsi="Verdana" w:cs="Arial"/>
          <w:sz w:val="18"/>
          <w:szCs w:val="18"/>
          <w:lang w:val="nl"/>
        </w:rPr>
        <w:t>4.5</w:t>
      </w:r>
      <w:r w:rsidRPr="00946F27">
        <w:rPr>
          <w:rFonts w:ascii="Verdana" w:hAnsi="Verdana" w:cs="Arial"/>
          <w:sz w:val="18"/>
          <w:szCs w:val="18"/>
          <w:lang w:val="nl"/>
        </w:rPr>
        <w:tab/>
      </w:r>
      <w:bookmarkStart w:id="12" w:name="_Hlk157784720"/>
      <w:r w:rsidR="00DE5447" w:rsidRPr="003A509F">
        <w:rPr>
          <w:rFonts w:ascii="Verdana" w:hAnsi="Verdana" w:cs="Arial"/>
          <w:sz w:val="18"/>
          <w:szCs w:val="18"/>
          <w:lang w:val="nl"/>
        </w:rPr>
        <w:t xml:space="preserve">Opdrachtnemer vermeldt op de e-factuur in ieder geval de orderreferentie </w:t>
      </w:r>
      <w:r w:rsidR="00DE5447" w:rsidRPr="001C4EB3">
        <w:rPr>
          <w:rFonts w:ascii="Verdana" w:hAnsi="Verdana" w:cs="Arial"/>
          <w:sz w:val="18"/>
          <w:szCs w:val="18"/>
          <w:highlight w:val="cyan"/>
          <w:lang w:val="nl"/>
        </w:rPr>
        <w:t>[</w:t>
      </w:r>
      <w:r w:rsidR="00DE5447" w:rsidRPr="00885A12">
        <w:rPr>
          <w:rFonts w:ascii="Verdana" w:hAnsi="Verdana" w:cs="Arial"/>
          <w:sz w:val="18"/>
          <w:szCs w:val="18"/>
          <w:highlight w:val="cyan"/>
          <w:lang w:val="nl"/>
        </w:rPr>
        <w:t>…</w:t>
      </w:r>
      <w:r w:rsidR="00DE5447" w:rsidRPr="001C4EB3">
        <w:rPr>
          <w:rFonts w:ascii="Verdana" w:hAnsi="Verdana" w:cs="Arial"/>
          <w:sz w:val="18"/>
          <w:szCs w:val="18"/>
          <w:highlight w:val="cyan"/>
          <w:lang w:val="nl"/>
        </w:rPr>
        <w:t>]</w:t>
      </w:r>
      <w:r w:rsidR="00DE5447">
        <w:rPr>
          <w:rFonts w:ascii="Verdana" w:hAnsi="Verdana" w:cs="Arial"/>
          <w:sz w:val="18"/>
          <w:szCs w:val="18"/>
          <w:lang w:val="nl"/>
        </w:rPr>
        <w:t xml:space="preserve"> </w:t>
      </w:r>
      <w:r w:rsidR="00DE5447" w:rsidRPr="003A509F">
        <w:rPr>
          <w:rFonts w:ascii="Verdana" w:hAnsi="Verdana" w:cs="Arial"/>
          <w:sz w:val="18"/>
          <w:szCs w:val="18"/>
          <w:lang w:val="nl"/>
        </w:rPr>
        <w:t xml:space="preserve">en het toepasselijke organisatie-identificatienummer (OIN). </w:t>
      </w:r>
      <w:bookmarkEnd w:id="12"/>
      <w:r w:rsidR="00DE5447" w:rsidRPr="003A509F">
        <w:rPr>
          <w:rFonts w:ascii="Verdana" w:hAnsi="Verdana" w:cs="Arial"/>
          <w:sz w:val="18"/>
          <w:szCs w:val="18"/>
          <w:lang w:val="nl"/>
        </w:rPr>
        <w:t xml:space="preserve">Opdrachtnemer factureert op de </w:t>
      </w:r>
      <w:r w:rsidR="00DE5447" w:rsidRPr="00885A12">
        <w:rPr>
          <w:rFonts w:ascii="Verdana" w:hAnsi="Verdana" w:cs="Arial"/>
          <w:sz w:val="18"/>
          <w:szCs w:val="18"/>
          <w:highlight w:val="cyan"/>
          <w:lang w:val="nl"/>
        </w:rPr>
        <w:t xml:space="preserve">[in de financiële bijsluiter </w:t>
      </w:r>
      <w:r w:rsidR="00DE5447" w:rsidRPr="00885A12">
        <w:rPr>
          <w:rFonts w:ascii="Verdana" w:hAnsi="Verdana" w:cs="Arial"/>
          <w:b/>
          <w:bCs/>
          <w:sz w:val="18"/>
          <w:szCs w:val="18"/>
          <w:highlight w:val="cyan"/>
          <w:lang w:val="nl"/>
        </w:rPr>
        <w:t>OF</w:t>
      </w:r>
      <w:r w:rsidR="00DE5447" w:rsidRPr="00885A12">
        <w:rPr>
          <w:rFonts w:ascii="Verdana" w:hAnsi="Verdana" w:cs="Arial"/>
          <w:sz w:val="18"/>
          <w:szCs w:val="18"/>
          <w:highlight w:val="cyan"/>
          <w:lang w:val="nl"/>
        </w:rPr>
        <w:t xml:space="preserve"> op www.helpdesk-efactureren.nl]</w:t>
      </w:r>
      <w:r w:rsidR="00DE5447" w:rsidRPr="001C4EB3">
        <w:rPr>
          <w:rFonts w:ascii="Verdana" w:hAnsi="Verdana" w:cs="Arial"/>
          <w:sz w:val="18"/>
          <w:szCs w:val="18"/>
          <w:lang w:val="nl"/>
        </w:rPr>
        <w:t xml:space="preserve"> </w:t>
      </w:r>
      <w:r w:rsidR="00DE5447" w:rsidRPr="003A509F">
        <w:rPr>
          <w:rFonts w:ascii="Verdana" w:hAnsi="Verdana" w:cs="Arial"/>
          <w:sz w:val="18"/>
          <w:szCs w:val="18"/>
          <w:lang w:val="nl"/>
        </w:rPr>
        <w:t>voorgeschreven wijze.</w:t>
      </w:r>
      <w:r w:rsidR="0052184D" w:rsidRPr="00946F27">
        <w:rPr>
          <w:rFonts w:ascii="Verdana" w:hAnsi="Verdana" w:cs="Arial"/>
          <w:sz w:val="18"/>
          <w:szCs w:val="18"/>
        </w:rPr>
        <w:t xml:space="preserve"> </w:t>
      </w:r>
    </w:p>
    <w:p w14:paraId="3F14EAF6" w14:textId="77777777" w:rsidR="0052184D" w:rsidRPr="00946F27" w:rsidRDefault="0052184D" w:rsidP="00946F27">
      <w:pPr>
        <w:suppressAutoHyphens/>
        <w:ind w:left="567" w:right="-1" w:hanging="567"/>
        <w:rPr>
          <w:rFonts w:ascii="Verdana" w:hAnsi="Verdana" w:cs="Arial"/>
          <w:sz w:val="18"/>
          <w:szCs w:val="18"/>
        </w:rPr>
      </w:pPr>
    </w:p>
    <w:p w14:paraId="5EC64D42" w14:textId="03AD17CF" w:rsidR="00C24D88" w:rsidRPr="00052A49" w:rsidRDefault="00C24D88" w:rsidP="00052A49">
      <w:pPr>
        <w:suppressAutoHyphens/>
        <w:ind w:left="567" w:right="-1"/>
        <w:rPr>
          <w:rFonts w:ascii="Verdana" w:hAnsi="Verdana" w:cs="Arial"/>
          <w:b/>
          <w:sz w:val="18"/>
          <w:szCs w:val="18"/>
        </w:rPr>
      </w:pPr>
    </w:p>
    <w:p w14:paraId="788EBF34" w14:textId="77777777" w:rsidR="009B5CF4" w:rsidRPr="00946F27" w:rsidRDefault="009B5CF4" w:rsidP="00946F27">
      <w:pPr>
        <w:suppressAutoHyphens/>
        <w:ind w:left="567" w:right="-1" w:hanging="567"/>
        <w:rPr>
          <w:rFonts w:ascii="Verdana" w:hAnsi="Verdana" w:cs="Arial"/>
          <w:sz w:val="18"/>
          <w:szCs w:val="18"/>
          <w:lang w:val="nl"/>
        </w:rPr>
      </w:pPr>
    </w:p>
    <w:p w14:paraId="6E7098BB" w14:textId="77777777" w:rsidR="007A1BCB" w:rsidRPr="008243B7" w:rsidRDefault="00912606" w:rsidP="00060B8C">
      <w:pPr>
        <w:suppressAutoHyphens/>
        <w:ind w:left="567" w:right="-1" w:hanging="567"/>
        <w:rPr>
          <w:rFonts w:ascii="Verdana" w:hAnsi="Verdana" w:cs="Arial"/>
          <w:sz w:val="18"/>
          <w:szCs w:val="18"/>
          <w:lang w:val="nl"/>
        </w:rPr>
      </w:pPr>
      <w:r w:rsidRPr="00946F27">
        <w:rPr>
          <w:rFonts w:ascii="Verdana" w:hAnsi="Verdana" w:cs="Arial"/>
          <w:b/>
          <w:bCs/>
          <w:sz w:val="18"/>
          <w:szCs w:val="18"/>
          <w:lang w:val="nl"/>
        </w:rPr>
        <w:t>5.</w:t>
      </w:r>
      <w:r w:rsidRPr="00946F27">
        <w:rPr>
          <w:rFonts w:ascii="Verdana" w:hAnsi="Verdana" w:cs="Arial"/>
          <w:b/>
          <w:bCs/>
          <w:sz w:val="18"/>
          <w:szCs w:val="18"/>
          <w:lang w:val="nl"/>
        </w:rPr>
        <w:tab/>
      </w:r>
      <w:r w:rsidR="007A1BCB" w:rsidRPr="008243B7">
        <w:rPr>
          <w:rFonts w:ascii="Verdana" w:hAnsi="Verdana" w:cs="Arial"/>
          <w:b/>
          <w:bCs/>
          <w:sz w:val="18"/>
          <w:szCs w:val="18"/>
          <w:lang w:val="nl"/>
        </w:rPr>
        <w:t>Contactpersonen</w:t>
      </w:r>
      <w:r w:rsidR="007A1BCB">
        <w:rPr>
          <w:rFonts w:ascii="Verdana" w:hAnsi="Verdana" w:cs="Arial"/>
          <w:b/>
          <w:bCs/>
          <w:sz w:val="18"/>
          <w:szCs w:val="18"/>
          <w:lang w:val="nl"/>
        </w:rPr>
        <w:t>/</w:t>
      </w:r>
      <w:r w:rsidR="007A1BCB" w:rsidRPr="008243B7">
        <w:rPr>
          <w:rFonts w:ascii="Verdana" w:hAnsi="Verdana" w:cs="Arial"/>
          <w:b/>
          <w:bCs/>
          <w:sz w:val="18"/>
          <w:szCs w:val="18"/>
          <w:lang w:val="nl"/>
        </w:rPr>
        <w:t xml:space="preserve"> </w:t>
      </w:r>
      <w:bookmarkStart w:id="13" w:name="_Hlk187242959"/>
      <w:r w:rsidR="007A1BCB" w:rsidRPr="00060B8C">
        <w:rPr>
          <w:rFonts w:ascii="Verdana" w:hAnsi="Verdana" w:cs="Arial"/>
          <w:b/>
          <w:bCs/>
          <w:i/>
          <w:iCs/>
          <w:sz w:val="18"/>
          <w:szCs w:val="18"/>
          <w:highlight w:val="cyan"/>
          <w:lang w:val="nl"/>
        </w:rPr>
        <w:t>&lt;</w:t>
      </w:r>
      <w:r w:rsidR="007A1BCB" w:rsidRPr="00060B8C">
        <w:rPr>
          <w:rFonts w:ascii="Verdana" w:hAnsi="Verdana" w:cs="Arial"/>
          <w:b/>
          <w:bCs/>
          <w:i/>
          <w:iCs/>
          <w:sz w:val="18"/>
          <w:szCs w:val="18"/>
          <w:highlight w:val="cyan"/>
          <w:u w:val="single"/>
          <w:lang w:val="nl"/>
        </w:rPr>
        <w:t>OPTIONEEL</w:t>
      </w:r>
      <w:r w:rsidR="007A1BCB" w:rsidRPr="00060B8C">
        <w:rPr>
          <w:rFonts w:ascii="Verdana" w:hAnsi="Verdana" w:cs="Arial"/>
          <w:b/>
          <w:bCs/>
          <w:i/>
          <w:iCs/>
          <w:sz w:val="18"/>
          <w:szCs w:val="18"/>
          <w:highlight w:val="cyan"/>
          <w:lang w:val="nl"/>
        </w:rPr>
        <w:t>&gt;</w:t>
      </w:r>
      <w:r w:rsidR="007A1BCB" w:rsidRPr="00AE2E7C">
        <w:rPr>
          <w:rFonts w:ascii="Verdana" w:hAnsi="Verdana" w:cs="Arial"/>
          <w:b/>
          <w:sz w:val="18"/>
          <w:szCs w:val="18"/>
          <w:lang w:val="nl"/>
        </w:rPr>
        <w:t xml:space="preserve"> </w:t>
      </w:r>
      <w:r w:rsidR="007A1BCB">
        <w:rPr>
          <w:rFonts w:ascii="Verdana" w:hAnsi="Verdana" w:cs="Arial"/>
          <w:b/>
          <w:sz w:val="18"/>
          <w:szCs w:val="18"/>
          <w:lang w:val="nl"/>
        </w:rPr>
        <w:t xml:space="preserve">Overleg/ </w:t>
      </w:r>
      <w:r w:rsidR="007A1BCB" w:rsidRPr="00060B8C">
        <w:rPr>
          <w:rFonts w:ascii="Verdana" w:hAnsi="Verdana" w:cs="Arial"/>
          <w:b/>
          <w:bCs/>
          <w:i/>
          <w:iCs/>
          <w:sz w:val="18"/>
          <w:szCs w:val="18"/>
          <w:highlight w:val="cyan"/>
          <w:lang w:val="nl"/>
        </w:rPr>
        <w:t>&lt;</w:t>
      </w:r>
      <w:r w:rsidR="007A1BCB" w:rsidRPr="00060B8C">
        <w:rPr>
          <w:rFonts w:ascii="Verdana" w:hAnsi="Verdana" w:cs="Arial"/>
          <w:b/>
          <w:bCs/>
          <w:i/>
          <w:iCs/>
          <w:sz w:val="18"/>
          <w:szCs w:val="18"/>
          <w:highlight w:val="cyan"/>
          <w:u w:val="single"/>
          <w:lang w:val="nl"/>
        </w:rPr>
        <w:t>OPTIONEEL</w:t>
      </w:r>
      <w:r w:rsidR="007A1BCB" w:rsidRPr="00060B8C">
        <w:rPr>
          <w:rFonts w:ascii="Verdana" w:hAnsi="Verdana" w:cs="Arial"/>
          <w:b/>
          <w:bCs/>
          <w:i/>
          <w:iCs/>
          <w:sz w:val="18"/>
          <w:szCs w:val="18"/>
          <w:highlight w:val="cyan"/>
          <w:lang w:val="nl"/>
        </w:rPr>
        <w:t>&gt;</w:t>
      </w:r>
      <w:r w:rsidR="007A1BCB" w:rsidRPr="00AE2E7C">
        <w:rPr>
          <w:rFonts w:ascii="Verdana" w:hAnsi="Verdana" w:cs="Arial"/>
          <w:b/>
          <w:sz w:val="18"/>
          <w:szCs w:val="18"/>
          <w:lang w:val="nl"/>
        </w:rPr>
        <w:t xml:space="preserve"> </w:t>
      </w:r>
      <w:r w:rsidR="007A1BCB">
        <w:rPr>
          <w:rFonts w:ascii="Verdana" w:hAnsi="Verdana" w:cs="Arial"/>
          <w:b/>
          <w:sz w:val="18"/>
          <w:szCs w:val="18"/>
          <w:lang w:val="nl"/>
        </w:rPr>
        <w:t xml:space="preserve">Rapportage/ </w:t>
      </w:r>
      <w:r w:rsidR="007A1BCB" w:rsidRPr="00060B8C">
        <w:rPr>
          <w:rFonts w:ascii="Verdana" w:hAnsi="Verdana" w:cs="Arial"/>
          <w:b/>
          <w:bCs/>
          <w:i/>
          <w:iCs/>
          <w:sz w:val="18"/>
          <w:szCs w:val="18"/>
          <w:highlight w:val="cyan"/>
          <w:lang w:val="nl"/>
        </w:rPr>
        <w:t>&lt;</w:t>
      </w:r>
      <w:r w:rsidR="007A1BCB" w:rsidRPr="00060B8C">
        <w:rPr>
          <w:rFonts w:ascii="Verdana" w:hAnsi="Verdana" w:cs="Arial"/>
          <w:b/>
          <w:bCs/>
          <w:i/>
          <w:iCs/>
          <w:sz w:val="18"/>
          <w:szCs w:val="18"/>
          <w:highlight w:val="cyan"/>
          <w:u w:val="single"/>
          <w:lang w:val="nl"/>
        </w:rPr>
        <w:t>OPTIONEEL</w:t>
      </w:r>
      <w:r w:rsidR="007A1BCB" w:rsidRPr="00060B8C">
        <w:rPr>
          <w:rFonts w:ascii="Verdana" w:hAnsi="Verdana" w:cs="Arial"/>
          <w:b/>
          <w:bCs/>
          <w:i/>
          <w:iCs/>
          <w:sz w:val="18"/>
          <w:szCs w:val="18"/>
          <w:highlight w:val="cyan"/>
          <w:lang w:val="nl"/>
        </w:rPr>
        <w:t>&gt;</w:t>
      </w:r>
      <w:r w:rsidR="007A1BCB" w:rsidRPr="00DB4FBC">
        <w:rPr>
          <w:rFonts w:ascii="Verdana" w:hAnsi="Verdana" w:cs="Arial"/>
          <w:b/>
          <w:sz w:val="18"/>
          <w:szCs w:val="18"/>
          <w:lang w:val="nl"/>
        </w:rPr>
        <w:t xml:space="preserve"> </w:t>
      </w:r>
      <w:r w:rsidR="007A1BCB">
        <w:rPr>
          <w:rFonts w:ascii="Verdana" w:hAnsi="Verdana" w:cs="Arial"/>
          <w:b/>
          <w:sz w:val="18"/>
          <w:szCs w:val="18"/>
          <w:lang w:val="nl"/>
        </w:rPr>
        <w:t>Projectleiders</w:t>
      </w:r>
      <w:bookmarkEnd w:id="13"/>
      <w:r w:rsidR="007A1BCB">
        <w:rPr>
          <w:rFonts w:ascii="Verdana" w:hAnsi="Verdana" w:cs="Arial"/>
          <w:b/>
          <w:sz w:val="18"/>
          <w:szCs w:val="18"/>
          <w:lang w:val="nl"/>
        </w:rPr>
        <w:t xml:space="preserve">/ </w:t>
      </w:r>
      <w:r w:rsidR="007A1BCB" w:rsidRPr="00060B8C">
        <w:rPr>
          <w:rFonts w:ascii="Verdana" w:hAnsi="Verdana" w:cs="Arial"/>
          <w:b/>
          <w:bCs/>
          <w:i/>
          <w:iCs/>
          <w:sz w:val="18"/>
          <w:szCs w:val="18"/>
          <w:highlight w:val="cyan"/>
          <w:lang w:val="nl"/>
        </w:rPr>
        <w:t>&lt;</w:t>
      </w:r>
      <w:r w:rsidR="007A1BCB" w:rsidRPr="00060B8C">
        <w:rPr>
          <w:rFonts w:ascii="Verdana" w:hAnsi="Verdana" w:cs="Arial"/>
          <w:b/>
          <w:bCs/>
          <w:i/>
          <w:iCs/>
          <w:sz w:val="18"/>
          <w:szCs w:val="18"/>
          <w:highlight w:val="cyan"/>
          <w:u w:val="single"/>
          <w:lang w:val="nl"/>
        </w:rPr>
        <w:t>OPTIONEEL</w:t>
      </w:r>
      <w:r w:rsidR="007A1BCB" w:rsidRPr="00060B8C">
        <w:rPr>
          <w:rFonts w:ascii="Verdana" w:hAnsi="Verdana" w:cs="Arial"/>
          <w:b/>
          <w:bCs/>
          <w:i/>
          <w:iCs/>
          <w:sz w:val="18"/>
          <w:szCs w:val="18"/>
          <w:highlight w:val="cyan"/>
          <w:lang w:val="nl"/>
        </w:rPr>
        <w:t>&gt;</w:t>
      </w:r>
      <w:r w:rsidR="007A1BCB">
        <w:rPr>
          <w:rFonts w:ascii="Verdana" w:hAnsi="Verdana" w:cs="Arial"/>
          <w:b/>
          <w:sz w:val="18"/>
          <w:szCs w:val="18"/>
          <w:lang w:val="nl"/>
        </w:rPr>
        <w:t xml:space="preserve"> Begeleidingscommissie/stuurgroep</w:t>
      </w:r>
    </w:p>
    <w:p w14:paraId="1497B7E1" w14:textId="77777777" w:rsidR="00415150" w:rsidRPr="00946F27" w:rsidRDefault="00415150" w:rsidP="007A1BCB">
      <w:pPr>
        <w:suppressAutoHyphens/>
        <w:ind w:right="-1"/>
        <w:rPr>
          <w:rFonts w:ascii="Verdana" w:hAnsi="Verdana" w:cs="Arial"/>
          <w:sz w:val="18"/>
          <w:szCs w:val="18"/>
          <w:lang w:val="nl"/>
        </w:rPr>
      </w:pPr>
    </w:p>
    <w:p w14:paraId="1B75EC23" w14:textId="04FC56BF" w:rsidR="00415150" w:rsidRPr="00946F27" w:rsidRDefault="00415150" w:rsidP="00946F27">
      <w:pPr>
        <w:suppressAutoHyphens/>
        <w:ind w:left="567" w:right="-1" w:hanging="567"/>
        <w:rPr>
          <w:rFonts w:ascii="Verdana" w:hAnsi="Verdana" w:cs="Arial"/>
          <w:sz w:val="18"/>
          <w:szCs w:val="18"/>
          <w:lang w:val="nl"/>
        </w:rPr>
      </w:pPr>
      <w:r w:rsidRPr="00946F27">
        <w:rPr>
          <w:rFonts w:ascii="Verdana" w:hAnsi="Verdana" w:cs="Arial"/>
          <w:sz w:val="18"/>
          <w:szCs w:val="18"/>
          <w:lang w:val="nl"/>
        </w:rPr>
        <w:t>5.1</w:t>
      </w:r>
      <w:r w:rsidRPr="00946F27">
        <w:rPr>
          <w:rFonts w:ascii="Verdana" w:hAnsi="Verdana" w:cs="Arial"/>
          <w:sz w:val="18"/>
          <w:szCs w:val="18"/>
          <w:lang w:val="nl"/>
        </w:rPr>
        <w:tab/>
        <w:t xml:space="preserve">Contactpersoon voor Opdrachtgever is </w:t>
      </w:r>
      <w:r w:rsidR="00431883" w:rsidRPr="00AE21CD">
        <w:rPr>
          <w:rFonts w:ascii="Verdana" w:hAnsi="Verdana" w:cs="Arial"/>
          <w:sz w:val="18"/>
          <w:szCs w:val="18"/>
          <w:highlight w:val="cyan"/>
          <w:lang w:val="nl"/>
        </w:rPr>
        <w:t>[</w:t>
      </w:r>
      <w:r w:rsidR="00431883" w:rsidRPr="00762BC6">
        <w:rPr>
          <w:rFonts w:ascii="Verdana" w:hAnsi="Verdana" w:cs="Arial"/>
          <w:sz w:val="18"/>
          <w:szCs w:val="18"/>
          <w:highlight w:val="cyan"/>
          <w:lang w:val="nl"/>
        </w:rPr>
        <w:t>naam en functie</w:t>
      </w:r>
      <w:r w:rsidR="00431883" w:rsidRPr="00AE21CD">
        <w:rPr>
          <w:rFonts w:ascii="Verdana" w:hAnsi="Verdana" w:cs="Arial"/>
          <w:sz w:val="18"/>
          <w:szCs w:val="18"/>
          <w:highlight w:val="cyan"/>
          <w:lang w:val="nl"/>
        </w:rPr>
        <w:t>]</w:t>
      </w:r>
      <w:r w:rsidR="00431883">
        <w:rPr>
          <w:rFonts w:ascii="Verdana" w:hAnsi="Verdana" w:cs="Arial"/>
          <w:sz w:val="18"/>
          <w:szCs w:val="18"/>
          <w:lang w:val="nl"/>
        </w:rPr>
        <w:t>.</w:t>
      </w:r>
    </w:p>
    <w:p w14:paraId="15F0B370" w14:textId="60AA6BF4" w:rsidR="00415150" w:rsidRPr="00946F27" w:rsidRDefault="00415150" w:rsidP="00946F27">
      <w:pPr>
        <w:suppressAutoHyphens/>
        <w:ind w:left="567" w:right="-1" w:hanging="567"/>
        <w:rPr>
          <w:rFonts w:ascii="Verdana" w:hAnsi="Verdana" w:cs="Arial"/>
          <w:sz w:val="18"/>
          <w:szCs w:val="18"/>
          <w:lang w:val="nl"/>
        </w:rPr>
      </w:pPr>
      <w:r w:rsidRPr="00946F27">
        <w:rPr>
          <w:rFonts w:ascii="Verdana" w:hAnsi="Verdana" w:cs="Arial"/>
          <w:sz w:val="18"/>
          <w:szCs w:val="18"/>
          <w:lang w:val="nl"/>
        </w:rPr>
        <w:tab/>
        <w:t xml:space="preserve">Contactpersoon voor Opdrachtnemer is </w:t>
      </w:r>
      <w:r w:rsidR="00431883" w:rsidRPr="00AE21CD">
        <w:rPr>
          <w:rFonts w:ascii="Verdana" w:hAnsi="Verdana" w:cs="Arial"/>
          <w:sz w:val="18"/>
          <w:szCs w:val="18"/>
          <w:highlight w:val="cyan"/>
          <w:lang w:val="nl"/>
        </w:rPr>
        <w:t>[</w:t>
      </w:r>
      <w:r w:rsidR="00431883" w:rsidRPr="00762BC6">
        <w:rPr>
          <w:rFonts w:ascii="Verdana" w:hAnsi="Verdana" w:cs="Arial"/>
          <w:sz w:val="18"/>
          <w:szCs w:val="18"/>
          <w:highlight w:val="cyan"/>
          <w:lang w:val="nl"/>
        </w:rPr>
        <w:t>naam en functie</w:t>
      </w:r>
      <w:r w:rsidR="00431883" w:rsidRPr="00AE21CD">
        <w:rPr>
          <w:rFonts w:ascii="Verdana" w:hAnsi="Verdana" w:cs="Arial"/>
          <w:sz w:val="18"/>
          <w:szCs w:val="18"/>
          <w:highlight w:val="cyan"/>
          <w:lang w:val="nl"/>
        </w:rPr>
        <w:t>]</w:t>
      </w:r>
      <w:r w:rsidR="00431883">
        <w:rPr>
          <w:rFonts w:ascii="Verdana" w:hAnsi="Verdana" w:cs="Arial"/>
          <w:sz w:val="18"/>
          <w:szCs w:val="18"/>
          <w:lang w:val="nl"/>
        </w:rPr>
        <w:t>.</w:t>
      </w:r>
    </w:p>
    <w:p w14:paraId="4E20966B" w14:textId="77777777" w:rsidR="007E1C70" w:rsidRDefault="007E1C70" w:rsidP="00C24D88">
      <w:pPr>
        <w:suppressAutoHyphens/>
        <w:ind w:left="567" w:right="-1" w:hanging="567"/>
        <w:rPr>
          <w:rFonts w:ascii="Verdana" w:hAnsi="Verdana" w:cs="Arial"/>
          <w:sz w:val="18"/>
          <w:szCs w:val="18"/>
          <w:lang w:val="nl"/>
        </w:rPr>
      </w:pPr>
    </w:p>
    <w:p w14:paraId="06816D8D" w14:textId="1AF44118" w:rsidR="006462DB" w:rsidRPr="006462DB" w:rsidRDefault="00415150" w:rsidP="006462DB">
      <w:pPr>
        <w:suppressAutoHyphens/>
        <w:ind w:left="567" w:right="-1" w:hanging="567"/>
        <w:rPr>
          <w:rFonts w:ascii="Verdana" w:hAnsi="Verdana" w:cs="Arial"/>
          <w:sz w:val="18"/>
          <w:szCs w:val="18"/>
          <w:lang w:val="nl"/>
        </w:rPr>
      </w:pPr>
      <w:r w:rsidRPr="00946F27">
        <w:rPr>
          <w:rFonts w:ascii="Verdana" w:hAnsi="Verdana" w:cs="Arial"/>
          <w:sz w:val="18"/>
          <w:szCs w:val="18"/>
          <w:lang w:val="nl"/>
        </w:rPr>
        <w:t>5.2</w:t>
      </w:r>
      <w:r w:rsidRPr="00946F27">
        <w:rPr>
          <w:rFonts w:ascii="Verdana" w:hAnsi="Verdana" w:cs="Arial"/>
          <w:sz w:val="18"/>
          <w:szCs w:val="18"/>
          <w:lang w:val="nl"/>
        </w:rPr>
        <w:tab/>
      </w:r>
      <w:bookmarkStart w:id="14" w:name="_Hlk192757159"/>
      <w:r w:rsidR="006462DB" w:rsidRPr="00AE21CD">
        <w:rPr>
          <w:rFonts w:ascii="Verdana" w:hAnsi="Verdana" w:cs="Arial"/>
          <w:b/>
          <w:bCs/>
          <w:i/>
          <w:iCs/>
          <w:sz w:val="18"/>
          <w:szCs w:val="18"/>
          <w:highlight w:val="cyan"/>
          <w:lang w:val="nl"/>
        </w:rPr>
        <w:t>&lt;</w:t>
      </w:r>
      <w:r w:rsidR="006462DB" w:rsidRPr="00B54247">
        <w:rPr>
          <w:rFonts w:ascii="Verdana" w:hAnsi="Verdana" w:cs="Arial"/>
          <w:b/>
          <w:bCs/>
          <w:i/>
          <w:iCs/>
          <w:sz w:val="18"/>
          <w:szCs w:val="18"/>
          <w:highlight w:val="cyan"/>
          <w:u w:val="single"/>
          <w:lang w:val="nl"/>
        </w:rPr>
        <w:t>OPTIONEEL</w:t>
      </w:r>
      <w:r w:rsidR="006462DB" w:rsidRPr="00AE21CD">
        <w:rPr>
          <w:rFonts w:ascii="Verdana" w:hAnsi="Verdana" w:cs="Arial"/>
          <w:b/>
          <w:bCs/>
          <w:i/>
          <w:iCs/>
          <w:sz w:val="18"/>
          <w:szCs w:val="18"/>
          <w:highlight w:val="cyan"/>
          <w:lang w:val="nl"/>
        </w:rPr>
        <w:t>&gt;</w:t>
      </w:r>
      <w:r w:rsidR="006462DB" w:rsidRPr="006462DB">
        <w:rPr>
          <w:rFonts w:ascii="Verdana" w:hAnsi="Verdana" w:cs="Arial"/>
          <w:sz w:val="18"/>
          <w:szCs w:val="18"/>
          <w:lang w:val="nl"/>
        </w:rPr>
        <w:t xml:space="preserve"> De contactpersonen overleggen ten minste 1x</w:t>
      </w:r>
      <w:r w:rsidR="00902066">
        <w:rPr>
          <w:rFonts w:ascii="Verdana" w:hAnsi="Verdana" w:cs="Arial"/>
          <w:sz w:val="18"/>
          <w:szCs w:val="18"/>
          <w:lang w:val="nl"/>
        </w:rPr>
        <w:t xml:space="preserve"> per</w:t>
      </w:r>
      <w:r w:rsidR="007D786A">
        <w:rPr>
          <w:rFonts w:ascii="Verdana" w:hAnsi="Verdana" w:cs="Arial"/>
          <w:sz w:val="18"/>
          <w:szCs w:val="18"/>
          <w:lang w:val="nl"/>
        </w:rPr>
        <w:t xml:space="preserve"> </w:t>
      </w:r>
      <w:r w:rsidR="006462DB" w:rsidRPr="00AE21CD">
        <w:rPr>
          <w:rFonts w:ascii="Verdana" w:hAnsi="Verdana" w:cs="Arial"/>
          <w:sz w:val="18"/>
          <w:szCs w:val="18"/>
          <w:highlight w:val="cyan"/>
          <w:lang w:val="nl"/>
        </w:rPr>
        <w:t>[periode]</w:t>
      </w:r>
      <w:r w:rsidR="006462DB" w:rsidRPr="006462DB">
        <w:rPr>
          <w:rFonts w:ascii="Verdana" w:hAnsi="Verdana" w:cs="Arial"/>
          <w:sz w:val="18"/>
          <w:szCs w:val="18"/>
          <w:lang w:val="nl"/>
        </w:rPr>
        <w:t xml:space="preserve"> en zo </w:t>
      </w:r>
      <w:r w:rsidR="007C54A7">
        <w:rPr>
          <w:rFonts w:ascii="Verdana" w:hAnsi="Verdana" w:cs="Arial"/>
          <w:sz w:val="18"/>
          <w:szCs w:val="18"/>
          <w:lang w:val="nl"/>
        </w:rPr>
        <w:t>vaak</w:t>
      </w:r>
      <w:r w:rsidR="006462DB" w:rsidRPr="006462DB">
        <w:rPr>
          <w:rFonts w:ascii="Verdana" w:hAnsi="Verdana" w:cs="Arial"/>
          <w:sz w:val="18"/>
          <w:szCs w:val="18"/>
          <w:lang w:val="nl"/>
        </w:rPr>
        <w:t xml:space="preserve"> als Opdrachtgever dat verlangt over de uitvoering en voortgang van de werkzaamheden van Opdrachtnemer. </w:t>
      </w:r>
    </w:p>
    <w:bookmarkEnd w:id="14"/>
    <w:p w14:paraId="64FDA80A" w14:textId="3FA628DB" w:rsidR="001C6C22" w:rsidRPr="00946F27" w:rsidRDefault="001C6C22" w:rsidP="00052A49">
      <w:pPr>
        <w:suppressAutoHyphens/>
        <w:ind w:right="-1"/>
        <w:rPr>
          <w:rFonts w:ascii="Verdana" w:hAnsi="Verdana" w:cs="Arial"/>
          <w:sz w:val="18"/>
          <w:szCs w:val="18"/>
          <w:highlight w:val="yellow"/>
          <w:lang w:val="nl"/>
        </w:rPr>
      </w:pPr>
    </w:p>
    <w:p w14:paraId="6A60EBA1" w14:textId="722464D7" w:rsidR="001C6C22" w:rsidRDefault="001C6C22" w:rsidP="00946F27">
      <w:pPr>
        <w:pStyle w:val="Bloktekst"/>
        <w:rPr>
          <w:rFonts w:ascii="Verdana" w:hAnsi="Verdana" w:cs="Arial"/>
          <w:sz w:val="18"/>
          <w:szCs w:val="18"/>
        </w:rPr>
      </w:pPr>
    </w:p>
    <w:p w14:paraId="55098886" w14:textId="77777777" w:rsidR="00500390" w:rsidRPr="00946F27" w:rsidRDefault="00500390" w:rsidP="00946F27">
      <w:pPr>
        <w:pStyle w:val="Bloktekst"/>
        <w:rPr>
          <w:rFonts w:ascii="Verdana" w:hAnsi="Verdana" w:cs="Arial"/>
          <w:sz w:val="18"/>
          <w:szCs w:val="18"/>
        </w:rPr>
      </w:pPr>
    </w:p>
    <w:p w14:paraId="2678B9BC" w14:textId="77777777" w:rsidR="000159B0" w:rsidRDefault="00500390" w:rsidP="000159B0">
      <w:pPr>
        <w:ind w:left="567" w:hanging="567"/>
        <w:rPr>
          <w:rFonts w:ascii="Verdana" w:hAnsi="Verdana"/>
          <w:b/>
          <w:bCs/>
          <w:sz w:val="18"/>
          <w:szCs w:val="18"/>
        </w:rPr>
      </w:pPr>
      <w:r>
        <w:rPr>
          <w:rFonts w:ascii="Verdana" w:hAnsi="Verdana" w:cs="Arial"/>
          <w:b/>
          <w:sz w:val="18"/>
          <w:szCs w:val="18"/>
          <w:lang w:val="nl"/>
        </w:rPr>
        <w:t>6</w:t>
      </w:r>
      <w:r w:rsidRPr="008243B7">
        <w:rPr>
          <w:rFonts w:ascii="Verdana" w:hAnsi="Verdana" w:cs="Arial"/>
          <w:b/>
          <w:sz w:val="18"/>
          <w:szCs w:val="18"/>
          <w:lang w:val="nl"/>
        </w:rPr>
        <w:t>.</w:t>
      </w:r>
      <w:r w:rsidRPr="008243B7">
        <w:rPr>
          <w:rFonts w:ascii="Verdana" w:hAnsi="Verdana" w:cs="Arial"/>
          <w:b/>
          <w:sz w:val="18"/>
          <w:szCs w:val="18"/>
          <w:lang w:val="nl"/>
        </w:rPr>
        <w:tab/>
      </w:r>
      <w:r w:rsidR="000159B0">
        <w:rPr>
          <w:rFonts w:ascii="Verdana" w:hAnsi="Verdana"/>
          <w:b/>
          <w:bCs/>
          <w:sz w:val="18"/>
          <w:szCs w:val="18"/>
        </w:rPr>
        <w:t>Integriteit</w:t>
      </w:r>
    </w:p>
    <w:p w14:paraId="007A3406" w14:textId="77777777" w:rsidR="000159B0" w:rsidRDefault="000159B0" w:rsidP="000159B0">
      <w:pPr>
        <w:rPr>
          <w:rFonts w:ascii="Verdana" w:hAnsi="Verdana"/>
          <w:b/>
          <w:bCs/>
          <w:sz w:val="18"/>
          <w:szCs w:val="18"/>
        </w:rPr>
      </w:pPr>
    </w:p>
    <w:p w14:paraId="6B2A82AC" w14:textId="5203FB12" w:rsidR="000159B0" w:rsidRDefault="009D5CE5" w:rsidP="000159B0">
      <w:pPr>
        <w:suppressAutoHyphens/>
        <w:ind w:left="567" w:right="-1" w:hanging="567"/>
        <w:rPr>
          <w:rFonts w:ascii="Verdana" w:hAnsi="Verdana" w:cs="Arial"/>
          <w:sz w:val="18"/>
          <w:szCs w:val="18"/>
          <w:lang w:val="nl"/>
        </w:rPr>
      </w:pPr>
      <w:r w:rsidRPr="009D5CE5">
        <w:rPr>
          <w:rFonts w:ascii="Verdana" w:hAnsi="Verdana"/>
          <w:sz w:val="18"/>
          <w:szCs w:val="18"/>
        </w:rPr>
        <w:t>6.1</w:t>
      </w:r>
      <w:r w:rsidR="000159B0">
        <w:rPr>
          <w:rFonts w:ascii="Verdana" w:hAnsi="Verdana"/>
          <w:b/>
          <w:bCs/>
          <w:sz w:val="18"/>
          <w:szCs w:val="18"/>
        </w:rPr>
        <w:tab/>
      </w:r>
      <w:r w:rsidR="000159B0" w:rsidRPr="00923398">
        <w:rPr>
          <w:rFonts w:ascii="Verdana" w:hAnsi="Verdana" w:cs="Arial"/>
          <w:sz w:val="18"/>
          <w:szCs w:val="18"/>
          <w:lang w:val="nl"/>
        </w:rPr>
        <w:t xml:space="preserve">Opdrachtnemer verklaart dat aan Personeel van Opdrachtgever geen voordeel is of wordt gegeven in het kader van de gunning van deze Raamovereenkomst en ook niet in het kader van het verkrijgen van opdrachten tot het </w:t>
      </w:r>
      <w:r w:rsidR="000159B0">
        <w:rPr>
          <w:rFonts w:ascii="Verdana" w:hAnsi="Verdana" w:cs="Arial"/>
          <w:sz w:val="18"/>
          <w:szCs w:val="18"/>
          <w:lang w:val="nl"/>
        </w:rPr>
        <w:t>uitvoeren</w:t>
      </w:r>
      <w:r w:rsidR="000159B0" w:rsidRPr="00923398">
        <w:rPr>
          <w:rFonts w:ascii="Verdana" w:hAnsi="Verdana" w:cs="Arial"/>
          <w:sz w:val="18"/>
          <w:szCs w:val="18"/>
          <w:lang w:val="nl"/>
        </w:rPr>
        <w:t xml:space="preserve"> van Diensten onder Nadere Overeenkomsten.</w:t>
      </w:r>
      <w:r w:rsidR="000159B0">
        <w:rPr>
          <w:rFonts w:ascii="Verdana" w:hAnsi="Verdana" w:cs="Arial"/>
          <w:sz w:val="18"/>
          <w:szCs w:val="18"/>
          <w:lang w:val="nl"/>
        </w:rPr>
        <w:br/>
      </w:r>
    </w:p>
    <w:p w14:paraId="4DB8B146" w14:textId="77777777" w:rsidR="000159B0" w:rsidRDefault="000159B0" w:rsidP="00500390">
      <w:pPr>
        <w:suppressAutoHyphens/>
        <w:ind w:left="567" w:right="-1" w:hanging="567"/>
        <w:rPr>
          <w:rFonts w:ascii="Verdana" w:hAnsi="Verdana" w:cs="Arial"/>
          <w:b/>
          <w:sz w:val="18"/>
          <w:szCs w:val="18"/>
          <w:lang w:val="nl"/>
        </w:rPr>
      </w:pPr>
    </w:p>
    <w:p w14:paraId="200302D4" w14:textId="0898D5D8" w:rsidR="00500390" w:rsidRPr="008243B7" w:rsidRDefault="000159B0" w:rsidP="00500390">
      <w:pPr>
        <w:suppressAutoHyphens/>
        <w:ind w:left="567" w:right="-1" w:hanging="567"/>
        <w:rPr>
          <w:rFonts w:ascii="Verdana" w:hAnsi="Verdana" w:cs="Arial"/>
          <w:b/>
          <w:sz w:val="18"/>
          <w:szCs w:val="18"/>
          <w:lang w:val="nl"/>
        </w:rPr>
      </w:pPr>
      <w:r>
        <w:rPr>
          <w:rFonts w:ascii="Verdana" w:hAnsi="Verdana" w:cs="Arial"/>
          <w:b/>
          <w:sz w:val="18"/>
          <w:szCs w:val="18"/>
          <w:lang w:val="nl"/>
        </w:rPr>
        <w:t>7.</w:t>
      </w:r>
      <w:r>
        <w:rPr>
          <w:rFonts w:ascii="Verdana" w:hAnsi="Verdana" w:cs="Arial"/>
          <w:b/>
          <w:sz w:val="18"/>
          <w:szCs w:val="18"/>
          <w:lang w:val="nl"/>
        </w:rPr>
        <w:tab/>
      </w:r>
      <w:r w:rsidR="00500390">
        <w:rPr>
          <w:rFonts w:ascii="Verdana" w:hAnsi="Verdana" w:cs="Arial"/>
          <w:b/>
          <w:sz w:val="18"/>
          <w:szCs w:val="18"/>
          <w:lang w:val="nl"/>
        </w:rPr>
        <w:t>Intellectuele eigendomsrechten</w:t>
      </w:r>
    </w:p>
    <w:p w14:paraId="2E90521D" w14:textId="77777777" w:rsidR="00500390" w:rsidRDefault="00500390" w:rsidP="00500390">
      <w:pPr>
        <w:suppressAutoHyphens/>
        <w:ind w:left="700" w:right="-1" w:hanging="700"/>
        <w:rPr>
          <w:rFonts w:ascii="Verdana" w:hAnsi="Verdana" w:cs="Arial"/>
          <w:sz w:val="18"/>
          <w:szCs w:val="18"/>
          <w:lang w:val="nl"/>
        </w:rPr>
      </w:pPr>
    </w:p>
    <w:p w14:paraId="71AAE6DE" w14:textId="3E6E240A" w:rsidR="00500390" w:rsidRDefault="009D5CE5" w:rsidP="00500390">
      <w:pPr>
        <w:suppressAutoHyphens/>
        <w:ind w:left="567" w:right="-1" w:hanging="567"/>
        <w:rPr>
          <w:rFonts w:ascii="Verdana" w:hAnsi="Verdana" w:cs="Arial"/>
          <w:sz w:val="18"/>
          <w:szCs w:val="18"/>
          <w:lang w:val="nl"/>
        </w:rPr>
      </w:pPr>
      <w:r>
        <w:rPr>
          <w:rFonts w:ascii="Verdana" w:hAnsi="Verdana" w:cs="Arial"/>
          <w:sz w:val="18"/>
          <w:szCs w:val="18"/>
          <w:lang w:val="nl"/>
        </w:rPr>
        <w:t>7.1</w:t>
      </w:r>
      <w:r w:rsidR="00500390">
        <w:rPr>
          <w:rFonts w:ascii="Verdana" w:hAnsi="Verdana" w:cs="Arial"/>
          <w:sz w:val="18"/>
          <w:szCs w:val="18"/>
          <w:lang w:val="nl"/>
        </w:rPr>
        <w:tab/>
      </w:r>
      <w:r w:rsidR="00500390" w:rsidRPr="004327E0">
        <w:rPr>
          <w:rFonts w:ascii="Verdana" w:hAnsi="Verdana" w:cs="Arial"/>
          <w:sz w:val="18"/>
          <w:szCs w:val="18"/>
          <w:lang w:val="nl"/>
        </w:rPr>
        <w:t>Zoals bepaald in de artikelen 23.1, 23.4 en 23.5 van de ARVODI-2025 worden de auteursrechten en databankrechten die kunnen worden uitgeoefend ten aanzien van de resultaten van de Diensten overgedragen aan Opdrachtgever.</w:t>
      </w:r>
    </w:p>
    <w:p w14:paraId="4467C5AA" w14:textId="77777777" w:rsidR="00500390" w:rsidRDefault="00500390" w:rsidP="00500390">
      <w:pPr>
        <w:suppressAutoHyphens/>
        <w:ind w:left="700" w:right="-1" w:hanging="700"/>
        <w:rPr>
          <w:rFonts w:ascii="Verdana" w:hAnsi="Verdana" w:cs="Arial"/>
          <w:sz w:val="18"/>
          <w:szCs w:val="18"/>
          <w:lang w:val="nl"/>
        </w:rPr>
      </w:pPr>
    </w:p>
    <w:p w14:paraId="5DB849BA" w14:textId="75E48224" w:rsidR="00415150" w:rsidRDefault="00500390" w:rsidP="00C43C15">
      <w:pPr>
        <w:rPr>
          <w:rFonts w:ascii="Verdana" w:hAnsi="Verdana" w:cs="Arial"/>
          <w:sz w:val="18"/>
          <w:szCs w:val="18"/>
          <w:lang w:val="nl"/>
        </w:rPr>
      </w:pPr>
      <w:r>
        <w:rPr>
          <w:rFonts w:ascii="Verdana" w:hAnsi="Verdana"/>
          <w:b/>
          <w:bCs/>
          <w:sz w:val="18"/>
          <w:szCs w:val="18"/>
        </w:rPr>
        <w:tab/>
      </w:r>
    </w:p>
    <w:p w14:paraId="7D6B76FA" w14:textId="77777777" w:rsidR="000E3B31" w:rsidRDefault="000E3B31" w:rsidP="000E3B31">
      <w:pPr>
        <w:ind w:left="567" w:hanging="567"/>
        <w:rPr>
          <w:rFonts w:ascii="Verdana" w:hAnsi="Verdana" w:cs="Arial"/>
          <w:sz w:val="18"/>
          <w:szCs w:val="18"/>
          <w:lang w:val="nl"/>
        </w:rPr>
      </w:pPr>
    </w:p>
    <w:p w14:paraId="145B8FE1" w14:textId="1DE98C8A" w:rsidR="00431883" w:rsidRPr="00525A74" w:rsidRDefault="00500390" w:rsidP="000E3B31">
      <w:pPr>
        <w:suppressAutoHyphens/>
        <w:ind w:left="567" w:right="-1" w:hanging="567"/>
        <w:rPr>
          <w:rFonts w:ascii="Verdana" w:hAnsi="Verdana" w:cs="Arial"/>
          <w:sz w:val="18"/>
          <w:szCs w:val="18"/>
          <w:lang w:val="nl"/>
        </w:rPr>
      </w:pPr>
      <w:r>
        <w:rPr>
          <w:rFonts w:ascii="Verdana" w:hAnsi="Verdana" w:cs="Arial"/>
          <w:b/>
          <w:bCs/>
          <w:sz w:val="18"/>
          <w:szCs w:val="18"/>
          <w:lang w:val="nl"/>
        </w:rPr>
        <w:t>8</w:t>
      </w:r>
      <w:r w:rsidR="00431883">
        <w:rPr>
          <w:rFonts w:ascii="Verdana" w:hAnsi="Verdana" w:cs="Arial"/>
          <w:b/>
          <w:bCs/>
          <w:sz w:val="18"/>
          <w:szCs w:val="18"/>
          <w:lang w:val="nl"/>
        </w:rPr>
        <w:t xml:space="preserve">. </w:t>
      </w:r>
      <w:r w:rsidR="00431883">
        <w:rPr>
          <w:rFonts w:ascii="Verdana" w:hAnsi="Verdana" w:cs="Arial"/>
          <w:b/>
          <w:bCs/>
          <w:sz w:val="18"/>
          <w:szCs w:val="18"/>
          <w:lang w:val="nl"/>
        </w:rPr>
        <w:tab/>
        <w:t>Informatieverplichting en audit</w:t>
      </w:r>
    </w:p>
    <w:p w14:paraId="17AB6436" w14:textId="77777777" w:rsidR="00431883" w:rsidRDefault="00431883" w:rsidP="00431883">
      <w:pPr>
        <w:suppressAutoHyphens/>
        <w:ind w:right="-1"/>
        <w:rPr>
          <w:rFonts w:ascii="Verdana" w:hAnsi="Verdana" w:cs="Arial"/>
          <w:sz w:val="18"/>
          <w:szCs w:val="18"/>
          <w:lang w:val="nl"/>
        </w:rPr>
      </w:pPr>
    </w:p>
    <w:p w14:paraId="25302B4F" w14:textId="699C9EC5" w:rsidR="00431883" w:rsidRDefault="00500390" w:rsidP="000E3B31">
      <w:pPr>
        <w:suppressAutoHyphens/>
        <w:ind w:left="567" w:right="-1" w:hanging="567"/>
        <w:rPr>
          <w:rFonts w:ascii="Verdana" w:hAnsi="Verdana" w:cs="Arial"/>
          <w:sz w:val="18"/>
          <w:szCs w:val="18"/>
          <w:lang w:val="nl"/>
        </w:rPr>
      </w:pPr>
      <w:r>
        <w:rPr>
          <w:rFonts w:ascii="Verdana" w:hAnsi="Verdana" w:cs="Arial"/>
          <w:sz w:val="18"/>
          <w:szCs w:val="18"/>
          <w:lang w:val="nl"/>
        </w:rPr>
        <w:t>8</w:t>
      </w:r>
      <w:r w:rsidR="00431883">
        <w:rPr>
          <w:rFonts w:ascii="Verdana" w:hAnsi="Verdana" w:cs="Arial"/>
          <w:sz w:val="18"/>
          <w:szCs w:val="18"/>
          <w:lang w:val="nl"/>
        </w:rPr>
        <w:t>.1</w:t>
      </w:r>
      <w:r w:rsidR="00431883">
        <w:rPr>
          <w:rFonts w:ascii="Verdana" w:hAnsi="Verdana" w:cs="Arial"/>
          <w:sz w:val="18"/>
          <w:szCs w:val="18"/>
          <w:lang w:val="nl"/>
        </w:rPr>
        <w:tab/>
      </w:r>
      <w:r w:rsidR="00431883" w:rsidRPr="004636E2">
        <w:rPr>
          <w:rFonts w:ascii="Verdana" w:hAnsi="Verdana" w:cs="Arial"/>
          <w:sz w:val="18"/>
          <w:szCs w:val="18"/>
          <w:lang w:val="nl"/>
        </w:rPr>
        <w:t xml:space="preserve">Kwaliteitsborging is een aspect van het kwaliteitsmanagement van </w:t>
      </w:r>
      <w:r w:rsidR="00431883">
        <w:rPr>
          <w:rFonts w:ascii="Verdana" w:hAnsi="Verdana" w:cs="Arial"/>
          <w:sz w:val="18"/>
          <w:szCs w:val="18"/>
          <w:lang w:val="nl"/>
        </w:rPr>
        <w:t>Opdrachtnemer</w:t>
      </w:r>
      <w:r w:rsidR="00431883" w:rsidRPr="004636E2">
        <w:rPr>
          <w:rFonts w:ascii="Verdana" w:hAnsi="Verdana" w:cs="Arial"/>
          <w:sz w:val="18"/>
          <w:szCs w:val="18"/>
          <w:lang w:val="nl"/>
        </w:rPr>
        <w:t xml:space="preserve"> en maakt onderdeel uit van de </w:t>
      </w:r>
      <w:r w:rsidR="00AC5584">
        <w:rPr>
          <w:rFonts w:ascii="Verdana" w:hAnsi="Verdana" w:cs="Arial"/>
          <w:sz w:val="18"/>
          <w:szCs w:val="18"/>
          <w:lang w:val="nl"/>
        </w:rPr>
        <w:t>Raamovereenkomst en Nadere Overeenkomst</w:t>
      </w:r>
      <w:r w:rsidR="00431883" w:rsidRPr="004636E2">
        <w:rPr>
          <w:rFonts w:ascii="Verdana" w:hAnsi="Verdana" w:cs="Arial"/>
          <w:sz w:val="18"/>
          <w:szCs w:val="18"/>
          <w:lang w:val="nl"/>
        </w:rPr>
        <w:t>. In het kader van kwaliteitsborging treft</w:t>
      </w:r>
      <w:r w:rsidR="00431883">
        <w:rPr>
          <w:rFonts w:ascii="Verdana" w:hAnsi="Verdana" w:cs="Arial"/>
          <w:sz w:val="18"/>
          <w:szCs w:val="18"/>
          <w:lang w:val="nl"/>
        </w:rPr>
        <w:t xml:space="preserve"> Opdrachtnemer</w:t>
      </w:r>
      <w:r w:rsidR="00431883" w:rsidRPr="004636E2">
        <w:rPr>
          <w:rFonts w:ascii="Verdana" w:hAnsi="Verdana" w:cs="Arial"/>
          <w:sz w:val="18"/>
          <w:szCs w:val="18"/>
          <w:lang w:val="nl"/>
        </w:rPr>
        <w:t xml:space="preserve"> maatregelen die Opdrachtgever het vertrouwen geven dat het </w:t>
      </w:r>
      <w:r w:rsidR="00606148">
        <w:rPr>
          <w:rFonts w:ascii="Verdana" w:hAnsi="Verdana" w:cs="Arial"/>
          <w:sz w:val="18"/>
          <w:szCs w:val="18"/>
          <w:lang w:val="nl"/>
        </w:rPr>
        <w:t>o</w:t>
      </w:r>
      <w:r w:rsidR="00431883" w:rsidRPr="004636E2">
        <w:rPr>
          <w:rFonts w:ascii="Verdana" w:hAnsi="Verdana" w:cs="Arial"/>
          <w:sz w:val="18"/>
          <w:szCs w:val="18"/>
          <w:lang w:val="nl"/>
        </w:rPr>
        <w:t xml:space="preserve">vereengekomen gebruik van de </w:t>
      </w:r>
      <w:r w:rsidR="00431883">
        <w:rPr>
          <w:rFonts w:ascii="Verdana" w:hAnsi="Verdana" w:cs="Arial"/>
          <w:sz w:val="18"/>
          <w:szCs w:val="18"/>
          <w:lang w:val="nl"/>
        </w:rPr>
        <w:t>Diensten</w:t>
      </w:r>
      <w:r w:rsidR="00431883" w:rsidRPr="004636E2">
        <w:rPr>
          <w:rFonts w:ascii="Verdana" w:hAnsi="Verdana" w:cs="Arial"/>
          <w:sz w:val="18"/>
          <w:szCs w:val="18"/>
          <w:lang w:val="nl"/>
        </w:rPr>
        <w:t xml:space="preserve"> kan worden gemaakt. </w:t>
      </w:r>
      <w:r w:rsidR="00431883">
        <w:rPr>
          <w:rFonts w:ascii="Verdana" w:hAnsi="Verdana" w:cs="Arial"/>
          <w:sz w:val="18"/>
          <w:szCs w:val="18"/>
          <w:lang w:val="nl"/>
        </w:rPr>
        <w:t>Opdrachtnemer</w:t>
      </w:r>
      <w:r w:rsidR="00431883" w:rsidRPr="004636E2">
        <w:rPr>
          <w:rFonts w:ascii="Verdana" w:hAnsi="Verdana" w:cs="Arial"/>
          <w:sz w:val="18"/>
          <w:szCs w:val="18"/>
          <w:lang w:val="nl"/>
        </w:rPr>
        <w:t xml:space="preserve"> treft deze maatregelen uit eigen beweging.</w:t>
      </w:r>
    </w:p>
    <w:p w14:paraId="43FA3850" w14:textId="77777777" w:rsidR="00431883" w:rsidRDefault="00431883" w:rsidP="00431883">
      <w:pPr>
        <w:suppressAutoHyphens/>
        <w:ind w:left="700" w:right="-1" w:hanging="700"/>
        <w:rPr>
          <w:rFonts w:ascii="Verdana" w:hAnsi="Verdana" w:cs="Arial"/>
          <w:sz w:val="18"/>
          <w:szCs w:val="18"/>
          <w:lang w:val="nl"/>
        </w:rPr>
      </w:pPr>
    </w:p>
    <w:p w14:paraId="714F1AE5" w14:textId="796E8218" w:rsidR="00431883" w:rsidRDefault="00500390" w:rsidP="00060B8C">
      <w:pPr>
        <w:suppressAutoHyphens/>
        <w:ind w:left="567" w:right="-1" w:hanging="567"/>
        <w:rPr>
          <w:rFonts w:ascii="Verdana" w:hAnsi="Verdana" w:cs="Arial"/>
          <w:b/>
          <w:bCs/>
          <w:sz w:val="18"/>
          <w:szCs w:val="18"/>
          <w:lang w:val="nl"/>
        </w:rPr>
      </w:pPr>
      <w:r>
        <w:rPr>
          <w:rFonts w:ascii="Verdana" w:hAnsi="Verdana" w:cs="Arial"/>
          <w:sz w:val="18"/>
          <w:szCs w:val="18"/>
          <w:lang w:val="nl"/>
        </w:rPr>
        <w:t>8</w:t>
      </w:r>
      <w:r w:rsidR="00431883">
        <w:rPr>
          <w:rFonts w:ascii="Verdana" w:hAnsi="Verdana" w:cs="Arial"/>
          <w:sz w:val="18"/>
          <w:szCs w:val="18"/>
          <w:lang w:val="nl"/>
        </w:rPr>
        <w:t>.2</w:t>
      </w:r>
      <w:r w:rsidR="00431883">
        <w:rPr>
          <w:rFonts w:ascii="Verdana" w:hAnsi="Verdana" w:cs="Arial"/>
          <w:sz w:val="18"/>
          <w:szCs w:val="18"/>
          <w:lang w:val="nl"/>
        </w:rPr>
        <w:tab/>
      </w:r>
      <w:r w:rsidR="00431883" w:rsidRPr="000B7C4B">
        <w:rPr>
          <w:rFonts w:ascii="Verdana" w:hAnsi="Verdana" w:cs="Arial"/>
          <w:sz w:val="18"/>
          <w:szCs w:val="18"/>
          <w:lang w:val="nl"/>
        </w:rPr>
        <w:t xml:space="preserve">Opdrachtnemer stelt alle informatie ter beschikking die nodig is om aan te tonen dat de verplichtingen uit deze </w:t>
      </w:r>
      <w:r w:rsidR="00431883">
        <w:rPr>
          <w:rFonts w:ascii="Verdana" w:hAnsi="Verdana" w:cs="Arial"/>
          <w:sz w:val="18"/>
          <w:szCs w:val="18"/>
          <w:lang w:val="nl"/>
        </w:rPr>
        <w:t>O</w:t>
      </w:r>
      <w:r w:rsidR="00431883" w:rsidRPr="000B7C4B">
        <w:rPr>
          <w:rFonts w:ascii="Verdana" w:hAnsi="Verdana" w:cs="Arial"/>
          <w:sz w:val="18"/>
          <w:szCs w:val="18"/>
          <w:lang w:val="nl"/>
        </w:rPr>
        <w:t>vereenkomst zijn en worden nagekomen.</w:t>
      </w:r>
      <w:r w:rsidR="00431883">
        <w:rPr>
          <w:rFonts w:ascii="Verdana" w:hAnsi="Verdana" w:cs="Arial"/>
          <w:b/>
          <w:bCs/>
          <w:sz w:val="18"/>
          <w:szCs w:val="18"/>
          <w:lang w:val="nl"/>
        </w:rPr>
        <w:tab/>
      </w:r>
    </w:p>
    <w:p w14:paraId="02C7A820" w14:textId="77777777" w:rsidR="00431883" w:rsidRDefault="00431883" w:rsidP="00431883">
      <w:pPr>
        <w:suppressAutoHyphens/>
        <w:ind w:left="700" w:right="-1" w:hanging="700"/>
        <w:rPr>
          <w:rFonts w:ascii="Verdana" w:hAnsi="Verdana" w:cs="Arial"/>
          <w:b/>
          <w:bCs/>
          <w:sz w:val="18"/>
          <w:szCs w:val="18"/>
          <w:lang w:val="nl"/>
        </w:rPr>
      </w:pPr>
    </w:p>
    <w:p w14:paraId="40897A83" w14:textId="7E35337D" w:rsidR="00431883" w:rsidRDefault="00500390" w:rsidP="00060B8C">
      <w:pPr>
        <w:suppressAutoHyphens/>
        <w:ind w:left="567" w:right="-1" w:hanging="567"/>
        <w:rPr>
          <w:rFonts w:ascii="Verdana" w:hAnsi="Verdana" w:cs="Arial"/>
          <w:sz w:val="18"/>
          <w:szCs w:val="18"/>
          <w:lang w:val="nl"/>
        </w:rPr>
      </w:pPr>
      <w:r>
        <w:rPr>
          <w:rFonts w:ascii="Verdana" w:hAnsi="Verdana" w:cs="Arial"/>
          <w:sz w:val="18"/>
          <w:szCs w:val="18"/>
          <w:lang w:val="nl"/>
        </w:rPr>
        <w:t>8</w:t>
      </w:r>
      <w:r w:rsidR="00431883">
        <w:rPr>
          <w:rFonts w:ascii="Verdana" w:hAnsi="Verdana" w:cs="Arial"/>
          <w:sz w:val="18"/>
          <w:szCs w:val="18"/>
          <w:lang w:val="nl"/>
        </w:rPr>
        <w:t>.3</w:t>
      </w:r>
      <w:r w:rsidR="00431883">
        <w:rPr>
          <w:rFonts w:ascii="Verdana" w:hAnsi="Verdana" w:cs="Arial"/>
          <w:sz w:val="18"/>
          <w:szCs w:val="18"/>
          <w:lang w:val="nl"/>
        </w:rPr>
        <w:tab/>
        <w:t xml:space="preserve">Als concrete omstandigheden daartoe aanleiding geven kan </w:t>
      </w:r>
      <w:r w:rsidR="00431883" w:rsidRPr="000B7C4B">
        <w:rPr>
          <w:rFonts w:ascii="Verdana" w:hAnsi="Verdana" w:cs="Arial"/>
          <w:sz w:val="18"/>
          <w:szCs w:val="18"/>
          <w:lang w:val="nl"/>
        </w:rPr>
        <w:t xml:space="preserve">Opdrachtgever een audit </w:t>
      </w:r>
      <w:r w:rsidR="00431883">
        <w:rPr>
          <w:rFonts w:ascii="Verdana" w:hAnsi="Verdana" w:cs="Arial"/>
          <w:sz w:val="18"/>
          <w:szCs w:val="18"/>
          <w:lang w:val="nl"/>
        </w:rPr>
        <w:t>(laten) uitvoeren</w:t>
      </w:r>
      <w:r w:rsidR="00431883" w:rsidRPr="000B7C4B">
        <w:rPr>
          <w:rFonts w:ascii="Verdana" w:hAnsi="Verdana" w:cs="Arial"/>
          <w:sz w:val="18"/>
          <w:szCs w:val="18"/>
          <w:lang w:val="nl"/>
        </w:rPr>
        <w:t xml:space="preserve">. Opdrachtnemer verleent alle medewerking aan audits, waaronder begrepen audits bij Personeel van Opdrachtnemer, tenzij dit </w:t>
      </w:r>
      <w:r w:rsidR="00606148" w:rsidRPr="00542845">
        <w:rPr>
          <w:rFonts w:ascii="Verdana" w:hAnsi="Verdana" w:cs="Arial"/>
          <w:sz w:val="18"/>
          <w:szCs w:val="18"/>
          <w:lang w:val="nl"/>
        </w:rPr>
        <w:t>in redelijkheid</w:t>
      </w:r>
      <w:r w:rsidR="00606148">
        <w:rPr>
          <w:rFonts w:ascii="Verdana" w:hAnsi="Verdana" w:cs="Arial"/>
          <w:sz w:val="18"/>
          <w:szCs w:val="18"/>
          <w:lang w:val="nl"/>
        </w:rPr>
        <w:t xml:space="preserve"> </w:t>
      </w:r>
      <w:r w:rsidR="00431883" w:rsidRPr="000B7C4B">
        <w:rPr>
          <w:rFonts w:ascii="Verdana" w:hAnsi="Verdana" w:cs="Arial"/>
          <w:sz w:val="18"/>
          <w:szCs w:val="18"/>
          <w:lang w:val="nl"/>
        </w:rPr>
        <w:t xml:space="preserve">niet van </w:t>
      </w:r>
      <w:r w:rsidR="004B5FA7">
        <w:rPr>
          <w:rFonts w:ascii="Verdana" w:hAnsi="Verdana" w:cs="Arial"/>
          <w:sz w:val="18"/>
          <w:szCs w:val="18"/>
          <w:lang w:val="nl"/>
        </w:rPr>
        <w:t xml:space="preserve">Opdrachtnemer </w:t>
      </w:r>
      <w:r w:rsidR="00431883" w:rsidRPr="000B7C4B">
        <w:rPr>
          <w:rFonts w:ascii="Verdana" w:hAnsi="Verdana" w:cs="Arial"/>
          <w:sz w:val="18"/>
          <w:szCs w:val="18"/>
          <w:lang w:val="nl"/>
        </w:rPr>
        <w:t>kan worden verwacht.</w:t>
      </w:r>
      <w:r w:rsidR="00431883">
        <w:rPr>
          <w:rFonts w:ascii="Verdana" w:hAnsi="Verdana" w:cs="Arial"/>
          <w:sz w:val="18"/>
          <w:szCs w:val="18"/>
          <w:lang w:val="nl"/>
        </w:rPr>
        <w:br/>
      </w:r>
    </w:p>
    <w:p w14:paraId="752DD7D8" w14:textId="713E4ACC" w:rsidR="00431883" w:rsidRDefault="00500390" w:rsidP="00060B8C">
      <w:pPr>
        <w:suppressAutoHyphens/>
        <w:ind w:left="567" w:right="-1" w:hanging="567"/>
        <w:rPr>
          <w:rFonts w:ascii="Verdana" w:hAnsi="Verdana" w:cs="Arial"/>
          <w:sz w:val="18"/>
          <w:szCs w:val="18"/>
          <w:lang w:val="nl"/>
        </w:rPr>
      </w:pPr>
      <w:r>
        <w:rPr>
          <w:rFonts w:ascii="Verdana" w:hAnsi="Verdana" w:cs="Arial"/>
          <w:sz w:val="18"/>
          <w:szCs w:val="18"/>
          <w:lang w:val="nl"/>
        </w:rPr>
        <w:t>8</w:t>
      </w:r>
      <w:r w:rsidR="00431883">
        <w:rPr>
          <w:rFonts w:ascii="Verdana" w:hAnsi="Verdana" w:cs="Arial"/>
          <w:sz w:val="18"/>
          <w:szCs w:val="18"/>
          <w:lang w:val="nl"/>
        </w:rPr>
        <w:t>.4</w:t>
      </w:r>
      <w:r w:rsidR="00431883">
        <w:rPr>
          <w:rFonts w:ascii="Verdana" w:hAnsi="Verdana" w:cs="Arial"/>
          <w:sz w:val="18"/>
          <w:szCs w:val="18"/>
          <w:lang w:val="nl"/>
        </w:rPr>
        <w:tab/>
      </w:r>
      <w:r w:rsidR="00431883" w:rsidRPr="000B7C4B">
        <w:rPr>
          <w:rFonts w:ascii="Verdana" w:hAnsi="Verdana" w:cs="Arial"/>
          <w:sz w:val="18"/>
          <w:szCs w:val="18"/>
          <w:lang w:val="nl"/>
        </w:rPr>
        <w:t>Partijen dragen zelf de kosten die zij maken in verband met de in dit artikel bedoelde informatieverstrekking en audits, waaronder begrepen de kosten van door hen ingeschakelde derden.</w:t>
      </w:r>
    </w:p>
    <w:p w14:paraId="7ABE6BA8" w14:textId="77777777" w:rsidR="00431883" w:rsidRDefault="00431883" w:rsidP="00431883">
      <w:pPr>
        <w:suppressAutoHyphens/>
        <w:ind w:left="700" w:right="-1" w:hanging="700"/>
        <w:rPr>
          <w:rFonts w:ascii="Verdana" w:hAnsi="Verdana" w:cs="Arial"/>
          <w:sz w:val="18"/>
          <w:szCs w:val="18"/>
          <w:lang w:val="nl"/>
        </w:rPr>
      </w:pPr>
    </w:p>
    <w:p w14:paraId="76350556" w14:textId="409CFC0C" w:rsidR="00431883" w:rsidRPr="000B7C4B" w:rsidRDefault="00500390" w:rsidP="00060B8C">
      <w:pPr>
        <w:suppressAutoHyphens/>
        <w:ind w:left="567" w:right="-1" w:hanging="567"/>
        <w:rPr>
          <w:rFonts w:ascii="Verdana" w:hAnsi="Verdana" w:cs="Arial"/>
          <w:sz w:val="18"/>
          <w:szCs w:val="18"/>
          <w:lang w:val="nl"/>
        </w:rPr>
      </w:pPr>
      <w:r>
        <w:rPr>
          <w:rFonts w:ascii="Verdana" w:hAnsi="Verdana" w:cs="Arial"/>
          <w:sz w:val="18"/>
          <w:szCs w:val="18"/>
          <w:lang w:val="nl"/>
        </w:rPr>
        <w:t>8</w:t>
      </w:r>
      <w:r w:rsidR="00431883">
        <w:rPr>
          <w:rFonts w:ascii="Verdana" w:hAnsi="Verdana" w:cs="Arial"/>
          <w:sz w:val="18"/>
          <w:szCs w:val="18"/>
          <w:lang w:val="nl"/>
        </w:rPr>
        <w:t>.5</w:t>
      </w:r>
      <w:r w:rsidR="00431883">
        <w:rPr>
          <w:rFonts w:ascii="Verdana" w:hAnsi="Verdana" w:cs="Arial"/>
          <w:sz w:val="18"/>
          <w:szCs w:val="18"/>
          <w:lang w:val="nl"/>
        </w:rPr>
        <w:tab/>
      </w:r>
      <w:r w:rsidR="00431883" w:rsidRPr="000B7C4B">
        <w:rPr>
          <w:rFonts w:ascii="Verdana" w:hAnsi="Verdana" w:cs="Arial"/>
          <w:sz w:val="18"/>
          <w:szCs w:val="18"/>
          <w:lang w:val="nl"/>
        </w:rPr>
        <w:t xml:space="preserve">Opdrachtgever </w:t>
      </w:r>
      <w:r w:rsidR="00431883">
        <w:rPr>
          <w:rFonts w:ascii="Verdana" w:hAnsi="Verdana" w:cs="Arial"/>
          <w:sz w:val="18"/>
          <w:szCs w:val="18"/>
          <w:lang w:val="nl"/>
        </w:rPr>
        <w:t xml:space="preserve">kan </w:t>
      </w:r>
      <w:r w:rsidR="00431883" w:rsidRPr="000B7C4B">
        <w:rPr>
          <w:rFonts w:ascii="Verdana" w:hAnsi="Verdana" w:cs="Arial"/>
          <w:sz w:val="18"/>
          <w:szCs w:val="18"/>
          <w:lang w:val="nl"/>
        </w:rPr>
        <w:t xml:space="preserve">naar aanleiding van de op grond van dit artikel verkregen informatie </w:t>
      </w:r>
      <w:r w:rsidR="00431883">
        <w:rPr>
          <w:rFonts w:ascii="Verdana" w:hAnsi="Verdana" w:cs="Arial"/>
          <w:sz w:val="18"/>
          <w:szCs w:val="18"/>
          <w:lang w:val="nl"/>
        </w:rPr>
        <w:t xml:space="preserve">op elk moment </w:t>
      </w:r>
      <w:r w:rsidR="00431883" w:rsidRPr="000B7C4B">
        <w:rPr>
          <w:rFonts w:ascii="Verdana" w:hAnsi="Verdana" w:cs="Arial"/>
          <w:sz w:val="18"/>
          <w:szCs w:val="18"/>
          <w:lang w:val="nl"/>
        </w:rPr>
        <w:t xml:space="preserve">nadere maatregelen voorstellen. Opdrachtnemer </w:t>
      </w:r>
      <w:r w:rsidR="00431883">
        <w:rPr>
          <w:rFonts w:ascii="Verdana" w:hAnsi="Verdana" w:cs="Arial"/>
          <w:sz w:val="18"/>
          <w:szCs w:val="18"/>
          <w:lang w:val="nl"/>
        </w:rPr>
        <w:t xml:space="preserve">moet </w:t>
      </w:r>
      <w:r w:rsidR="00431883" w:rsidRPr="000B7C4B">
        <w:rPr>
          <w:rFonts w:ascii="Verdana" w:hAnsi="Verdana" w:cs="Arial"/>
          <w:sz w:val="18"/>
          <w:szCs w:val="18"/>
          <w:lang w:val="nl"/>
        </w:rPr>
        <w:t xml:space="preserve">die maatregelen in redelijkheid </w:t>
      </w:r>
      <w:r w:rsidR="00431883">
        <w:rPr>
          <w:rFonts w:ascii="Verdana" w:hAnsi="Verdana" w:cs="Arial"/>
          <w:sz w:val="18"/>
          <w:szCs w:val="18"/>
          <w:lang w:val="nl"/>
        </w:rPr>
        <w:t>uitvoeren</w:t>
      </w:r>
      <w:r w:rsidR="00431883" w:rsidRPr="000B7C4B">
        <w:rPr>
          <w:rFonts w:ascii="Verdana" w:hAnsi="Verdana" w:cs="Arial"/>
          <w:sz w:val="18"/>
          <w:szCs w:val="18"/>
          <w:lang w:val="nl"/>
        </w:rPr>
        <w:t>.</w:t>
      </w:r>
    </w:p>
    <w:p w14:paraId="735698C2" w14:textId="77777777" w:rsidR="00A24F20" w:rsidRDefault="00A24F20" w:rsidP="00946F27">
      <w:pPr>
        <w:suppressAutoHyphens/>
        <w:ind w:right="-1"/>
        <w:rPr>
          <w:rFonts w:ascii="Verdana" w:hAnsi="Verdana" w:cs="Arial"/>
          <w:sz w:val="18"/>
          <w:szCs w:val="18"/>
          <w:lang w:val="nl"/>
        </w:rPr>
      </w:pPr>
    </w:p>
    <w:p w14:paraId="3FC6C60F" w14:textId="77777777" w:rsidR="001D3EE6" w:rsidRDefault="001D3EE6" w:rsidP="00946F27">
      <w:pPr>
        <w:suppressAutoHyphens/>
        <w:ind w:right="-1"/>
        <w:rPr>
          <w:rFonts w:ascii="Verdana" w:hAnsi="Verdana" w:cs="Arial"/>
          <w:sz w:val="18"/>
          <w:szCs w:val="18"/>
          <w:lang w:val="nl"/>
        </w:rPr>
      </w:pPr>
    </w:p>
    <w:p w14:paraId="40DE0041" w14:textId="2EECDDC0" w:rsidR="001D3EE6" w:rsidRPr="00F744E6" w:rsidRDefault="001D3EE6" w:rsidP="00EB4A4F">
      <w:pPr>
        <w:suppressAutoHyphens/>
        <w:ind w:left="567" w:right="-1" w:hanging="567"/>
        <w:rPr>
          <w:rFonts w:ascii="Verdana" w:hAnsi="Verdana" w:cs="Arial"/>
          <w:color w:val="000000"/>
          <w:sz w:val="18"/>
          <w:szCs w:val="18"/>
        </w:rPr>
      </w:pPr>
    </w:p>
    <w:p w14:paraId="7C8D3019" w14:textId="77777777" w:rsidR="001D3EE6" w:rsidRPr="00946F27" w:rsidRDefault="001D3EE6" w:rsidP="00946F27">
      <w:pPr>
        <w:suppressAutoHyphens/>
        <w:ind w:right="-1"/>
        <w:rPr>
          <w:rFonts w:ascii="Verdana" w:hAnsi="Verdana" w:cs="Arial"/>
          <w:sz w:val="18"/>
          <w:szCs w:val="18"/>
          <w:lang w:val="nl"/>
        </w:rPr>
      </w:pPr>
    </w:p>
    <w:p w14:paraId="51DE8B69" w14:textId="77777777" w:rsidR="00A24F20" w:rsidRPr="00946F27" w:rsidRDefault="00A24F20" w:rsidP="00946F27">
      <w:pPr>
        <w:suppressAutoHyphens/>
        <w:ind w:right="-1"/>
        <w:rPr>
          <w:rFonts w:ascii="Verdana" w:hAnsi="Verdana" w:cs="Arial"/>
          <w:sz w:val="18"/>
          <w:szCs w:val="18"/>
          <w:lang w:val="nl"/>
        </w:rPr>
      </w:pPr>
    </w:p>
    <w:p w14:paraId="748712F5" w14:textId="77777777" w:rsidR="00220580" w:rsidRDefault="00220580" w:rsidP="00946F27">
      <w:pPr>
        <w:tabs>
          <w:tab w:val="left" w:pos="4536"/>
        </w:tabs>
        <w:suppressAutoHyphens/>
        <w:spacing w:line="280" w:lineRule="atLeast"/>
        <w:ind w:right="-1"/>
        <w:rPr>
          <w:rFonts w:ascii="Verdana" w:hAnsi="Verdana" w:cs="Arial"/>
          <w:sz w:val="18"/>
          <w:szCs w:val="18"/>
          <w:lang w:val="nl"/>
        </w:rPr>
      </w:pPr>
    </w:p>
    <w:p w14:paraId="662AB8C3" w14:textId="77777777" w:rsidR="00FA0F2E" w:rsidRDefault="00FA0F2E" w:rsidP="00946F27">
      <w:pPr>
        <w:tabs>
          <w:tab w:val="left" w:pos="4536"/>
        </w:tabs>
        <w:suppressAutoHyphens/>
        <w:spacing w:line="280" w:lineRule="atLeast"/>
        <w:ind w:right="-1"/>
        <w:rPr>
          <w:rFonts w:ascii="Verdana" w:hAnsi="Verdana" w:cs="Arial"/>
          <w:sz w:val="18"/>
          <w:szCs w:val="18"/>
          <w:lang w:val="nl"/>
        </w:rPr>
      </w:pPr>
    </w:p>
    <w:p w14:paraId="7CEF2E19" w14:textId="2816780A" w:rsidR="00EE7F60" w:rsidRPr="00220580" w:rsidRDefault="000527EB" w:rsidP="00946F27">
      <w:pPr>
        <w:tabs>
          <w:tab w:val="left" w:pos="4536"/>
        </w:tabs>
        <w:suppressAutoHyphens/>
        <w:spacing w:line="280" w:lineRule="atLeast"/>
        <w:ind w:right="-1"/>
        <w:rPr>
          <w:rFonts w:ascii="Verdana" w:hAnsi="Verdana" w:cs="Arial"/>
          <w:sz w:val="18"/>
          <w:szCs w:val="18"/>
          <w:lang w:val="de-DE"/>
        </w:rPr>
      </w:pPr>
      <w:r>
        <w:rPr>
          <w:rFonts w:ascii="Verdana" w:hAnsi="Verdana" w:cs="Arial"/>
          <w:sz w:val="18"/>
          <w:szCs w:val="18"/>
          <w:lang w:val="de-DE"/>
        </w:rPr>
        <w:t>Amersfoort</w:t>
      </w:r>
      <w:r w:rsidR="00EE7F60" w:rsidRPr="00220580">
        <w:rPr>
          <w:rFonts w:ascii="Verdana" w:hAnsi="Verdana" w:cs="Arial"/>
          <w:sz w:val="18"/>
          <w:szCs w:val="18"/>
          <w:lang w:val="de-DE"/>
        </w:rPr>
        <w:t xml:space="preserve">, </w:t>
      </w:r>
      <w:r w:rsidR="00EE7F60" w:rsidRPr="00AE21CD">
        <w:rPr>
          <w:rFonts w:ascii="Verdana" w:hAnsi="Verdana" w:cs="Arial"/>
          <w:sz w:val="18"/>
          <w:szCs w:val="18"/>
          <w:highlight w:val="cyan"/>
          <w:lang w:val="de-DE"/>
        </w:rPr>
        <w:t>[</w:t>
      </w:r>
      <w:proofErr w:type="spellStart"/>
      <w:r w:rsidR="00EE7F60" w:rsidRPr="00AE21CD">
        <w:rPr>
          <w:rFonts w:ascii="Verdana" w:hAnsi="Verdana" w:cs="Arial"/>
          <w:sz w:val="18"/>
          <w:szCs w:val="18"/>
          <w:highlight w:val="cyan"/>
          <w:lang w:val="de-DE"/>
        </w:rPr>
        <w:t>datum</w:t>
      </w:r>
      <w:proofErr w:type="spellEnd"/>
      <w:r w:rsidR="00EE7F60" w:rsidRPr="00AE21CD">
        <w:rPr>
          <w:rFonts w:ascii="Verdana" w:hAnsi="Verdana" w:cs="Arial"/>
          <w:sz w:val="18"/>
          <w:szCs w:val="18"/>
          <w:highlight w:val="cyan"/>
          <w:lang w:val="de-DE"/>
        </w:rPr>
        <w:t>]</w:t>
      </w:r>
      <w:r w:rsidR="00EE7F60" w:rsidRPr="00220580">
        <w:rPr>
          <w:rFonts w:ascii="Verdana" w:hAnsi="Verdana" w:cs="Arial"/>
          <w:sz w:val="18"/>
          <w:szCs w:val="18"/>
          <w:lang w:val="de-DE"/>
        </w:rPr>
        <w:tab/>
      </w:r>
      <w:r w:rsidR="00EE7F60" w:rsidRPr="00220580">
        <w:rPr>
          <w:rFonts w:ascii="Verdana" w:hAnsi="Verdana" w:cs="Arial"/>
          <w:sz w:val="18"/>
          <w:szCs w:val="18"/>
          <w:lang w:val="de-DE"/>
        </w:rPr>
        <w:tab/>
        <w:t xml:space="preserve">     </w:t>
      </w:r>
      <w:r w:rsidR="00F219F5">
        <w:rPr>
          <w:rFonts w:ascii="Verdana" w:hAnsi="Verdana" w:cs="Arial"/>
          <w:sz w:val="18"/>
          <w:szCs w:val="18"/>
          <w:lang w:val="de-DE"/>
        </w:rPr>
        <w:tab/>
      </w:r>
      <w:r w:rsidR="00EE7F60" w:rsidRPr="00220580">
        <w:rPr>
          <w:rFonts w:ascii="Verdana" w:hAnsi="Verdana" w:cs="Arial"/>
          <w:sz w:val="18"/>
          <w:szCs w:val="18"/>
          <w:lang w:val="de-DE"/>
        </w:rPr>
        <w:t xml:space="preserve">    </w:t>
      </w:r>
      <w:r w:rsidR="00EE7F60" w:rsidRPr="00AE21CD">
        <w:rPr>
          <w:rFonts w:ascii="Verdana" w:hAnsi="Verdana" w:cs="Arial"/>
          <w:sz w:val="18"/>
          <w:szCs w:val="18"/>
          <w:highlight w:val="cyan"/>
          <w:lang w:val="de-DE"/>
        </w:rPr>
        <w:t>[</w:t>
      </w:r>
      <w:proofErr w:type="spellStart"/>
      <w:r w:rsidR="00EE7F60" w:rsidRPr="00AE21CD">
        <w:rPr>
          <w:rFonts w:ascii="Verdana" w:hAnsi="Verdana" w:cs="Arial"/>
          <w:sz w:val="18"/>
          <w:szCs w:val="18"/>
          <w:highlight w:val="cyan"/>
          <w:lang w:val="de-DE"/>
        </w:rPr>
        <w:t>Plaats</w:t>
      </w:r>
      <w:proofErr w:type="spellEnd"/>
      <w:r w:rsidR="00EE7F60" w:rsidRPr="00AE21CD">
        <w:rPr>
          <w:rFonts w:ascii="Verdana" w:hAnsi="Verdana" w:cs="Arial"/>
          <w:sz w:val="18"/>
          <w:szCs w:val="18"/>
          <w:highlight w:val="cyan"/>
          <w:lang w:val="de-DE"/>
        </w:rPr>
        <w:t>]</w:t>
      </w:r>
      <w:r w:rsidR="00EE7F60" w:rsidRPr="00220580">
        <w:rPr>
          <w:rFonts w:ascii="Verdana" w:hAnsi="Verdana" w:cs="Arial"/>
          <w:sz w:val="18"/>
          <w:szCs w:val="18"/>
          <w:lang w:val="de-DE"/>
        </w:rPr>
        <w:t xml:space="preserve">, </w:t>
      </w:r>
      <w:r w:rsidR="00EE7F60" w:rsidRPr="00AE21CD">
        <w:rPr>
          <w:rFonts w:ascii="Verdana" w:hAnsi="Verdana" w:cs="Arial"/>
          <w:sz w:val="18"/>
          <w:szCs w:val="18"/>
          <w:highlight w:val="cyan"/>
          <w:lang w:val="de-DE"/>
        </w:rPr>
        <w:t>[</w:t>
      </w:r>
      <w:proofErr w:type="spellStart"/>
      <w:r w:rsidR="00EE7F60" w:rsidRPr="00AE21CD">
        <w:rPr>
          <w:rFonts w:ascii="Verdana" w:hAnsi="Verdana" w:cs="Arial"/>
          <w:sz w:val="18"/>
          <w:szCs w:val="18"/>
          <w:highlight w:val="cyan"/>
          <w:lang w:val="de-DE"/>
        </w:rPr>
        <w:t>datum</w:t>
      </w:r>
      <w:proofErr w:type="spellEnd"/>
      <w:r w:rsidR="00EE7F60" w:rsidRPr="00AE21CD">
        <w:rPr>
          <w:rFonts w:ascii="Verdana" w:hAnsi="Verdana" w:cs="Arial"/>
          <w:sz w:val="18"/>
          <w:szCs w:val="18"/>
          <w:highlight w:val="cyan"/>
          <w:lang w:val="de-DE"/>
        </w:rPr>
        <w:t>]</w:t>
      </w:r>
    </w:p>
    <w:p w14:paraId="7EC860E6" w14:textId="77777777" w:rsidR="00EE7F60" w:rsidRPr="00220580" w:rsidRDefault="00EE7F60" w:rsidP="00946F27">
      <w:pPr>
        <w:tabs>
          <w:tab w:val="left" w:pos="4536"/>
        </w:tabs>
        <w:suppressAutoHyphens/>
        <w:spacing w:line="280" w:lineRule="atLeast"/>
        <w:ind w:right="-1"/>
        <w:rPr>
          <w:rFonts w:ascii="Verdana" w:hAnsi="Verdana" w:cs="Arial"/>
          <w:sz w:val="18"/>
          <w:szCs w:val="18"/>
          <w:lang w:val="de-DE"/>
        </w:rPr>
      </w:pPr>
    </w:p>
    <w:p w14:paraId="683A6671" w14:textId="77777777" w:rsidR="00EE7F60" w:rsidRPr="00220580" w:rsidRDefault="00EE7F60" w:rsidP="00946F27">
      <w:pPr>
        <w:tabs>
          <w:tab w:val="left" w:pos="4536"/>
        </w:tabs>
        <w:suppressAutoHyphens/>
        <w:spacing w:line="280" w:lineRule="atLeast"/>
        <w:ind w:right="-1"/>
        <w:rPr>
          <w:rFonts w:ascii="Verdana" w:hAnsi="Verdana" w:cs="Arial"/>
          <w:sz w:val="18"/>
          <w:szCs w:val="18"/>
          <w:lang w:val="de-DE"/>
        </w:rPr>
      </w:pPr>
    </w:p>
    <w:p w14:paraId="2378E5E1" w14:textId="77777777" w:rsidR="00EE7F60" w:rsidRPr="00220580" w:rsidRDefault="00EE7F60" w:rsidP="00946F27">
      <w:pPr>
        <w:tabs>
          <w:tab w:val="left" w:pos="4536"/>
        </w:tabs>
        <w:suppressAutoHyphens/>
        <w:spacing w:line="280" w:lineRule="atLeast"/>
        <w:ind w:right="-1"/>
        <w:rPr>
          <w:rFonts w:ascii="Verdana" w:hAnsi="Verdana" w:cs="Arial"/>
          <w:sz w:val="18"/>
          <w:szCs w:val="18"/>
          <w:lang w:val="de-DE"/>
        </w:rPr>
      </w:pPr>
    </w:p>
    <w:p w14:paraId="7017A0A2" w14:textId="77777777" w:rsidR="00EE7F60" w:rsidRPr="00220580" w:rsidRDefault="00EE7F60" w:rsidP="00946F27">
      <w:pPr>
        <w:tabs>
          <w:tab w:val="left" w:pos="4536"/>
        </w:tabs>
        <w:suppressAutoHyphens/>
        <w:spacing w:line="280" w:lineRule="atLeast"/>
        <w:rPr>
          <w:rFonts w:ascii="Verdana" w:hAnsi="Verdana" w:cs="Arial"/>
          <w:sz w:val="18"/>
          <w:szCs w:val="18"/>
          <w:lang w:val="de-DE"/>
        </w:rPr>
      </w:pPr>
    </w:p>
    <w:p w14:paraId="24FD9C3D" w14:textId="473265EE" w:rsidR="004D16B9" w:rsidRDefault="00D87A44" w:rsidP="00946F27">
      <w:pPr>
        <w:tabs>
          <w:tab w:val="left" w:pos="4536"/>
        </w:tabs>
        <w:suppressAutoHyphens/>
        <w:spacing w:line="280" w:lineRule="atLeast"/>
        <w:rPr>
          <w:rFonts w:ascii="Verdana" w:hAnsi="Verdana" w:cs="Arial"/>
          <w:sz w:val="18"/>
          <w:szCs w:val="18"/>
          <w:highlight w:val="cyan"/>
          <w:lang w:val="nl"/>
        </w:rPr>
      </w:pPr>
      <w:r>
        <w:rPr>
          <w:rFonts w:ascii="Verdana" w:hAnsi="Verdana" w:cs="Arial"/>
          <w:sz w:val="18"/>
          <w:szCs w:val="18"/>
          <w:highlight w:val="cyan"/>
          <w:lang w:val="nl"/>
        </w:rPr>
        <w:t>De directeur Staatsbosbeheer</w:t>
      </w:r>
    </w:p>
    <w:p w14:paraId="557A5405" w14:textId="3A6B8AB6" w:rsidR="00EE7F60" w:rsidRPr="00946F27" w:rsidRDefault="00D87A44" w:rsidP="00946F27">
      <w:pPr>
        <w:tabs>
          <w:tab w:val="left" w:pos="4536"/>
        </w:tabs>
        <w:suppressAutoHyphens/>
        <w:spacing w:line="280" w:lineRule="atLeast"/>
        <w:rPr>
          <w:rFonts w:ascii="Verdana" w:hAnsi="Verdana" w:cs="Arial"/>
          <w:sz w:val="18"/>
          <w:szCs w:val="18"/>
          <w:lang w:val="nl"/>
        </w:rPr>
      </w:pPr>
      <w:r>
        <w:rPr>
          <w:rFonts w:ascii="Verdana" w:hAnsi="Verdana" w:cs="Arial"/>
          <w:sz w:val="18"/>
          <w:szCs w:val="18"/>
          <w:lang w:val="nl"/>
        </w:rPr>
        <w:tab/>
      </w:r>
      <w:r w:rsidR="00EE7F60" w:rsidRPr="00946F27">
        <w:rPr>
          <w:rFonts w:ascii="Verdana" w:hAnsi="Verdana" w:cs="Arial"/>
          <w:sz w:val="18"/>
          <w:szCs w:val="18"/>
          <w:lang w:val="nl"/>
        </w:rPr>
        <w:tab/>
      </w:r>
      <w:r w:rsidR="00EE7F60" w:rsidRPr="00946F27">
        <w:rPr>
          <w:rFonts w:ascii="Verdana" w:hAnsi="Verdana" w:cs="Arial"/>
          <w:sz w:val="18"/>
          <w:szCs w:val="18"/>
          <w:lang w:val="nl"/>
        </w:rPr>
        <w:tab/>
      </w:r>
      <w:r w:rsidR="00EE7F60" w:rsidRPr="00AE21CD">
        <w:rPr>
          <w:rFonts w:ascii="Verdana" w:hAnsi="Verdana" w:cs="Arial"/>
          <w:sz w:val="18"/>
          <w:szCs w:val="18"/>
          <w:highlight w:val="cyan"/>
          <w:lang w:val="nl"/>
        </w:rPr>
        <w:t>[naam Opdrachtnemer]</w:t>
      </w:r>
    </w:p>
    <w:p w14:paraId="50F636AE" w14:textId="4CCEF3CB" w:rsidR="00EE7F60" w:rsidRPr="00946F27" w:rsidRDefault="00D87A44" w:rsidP="00946F27">
      <w:pPr>
        <w:tabs>
          <w:tab w:val="left" w:pos="4536"/>
        </w:tabs>
        <w:suppressAutoHyphens/>
        <w:spacing w:line="280" w:lineRule="atLeast"/>
        <w:rPr>
          <w:rFonts w:ascii="Verdana" w:hAnsi="Verdana" w:cs="Arial"/>
          <w:sz w:val="18"/>
          <w:szCs w:val="18"/>
          <w:lang w:val="nl"/>
        </w:rPr>
      </w:pPr>
      <w:r>
        <w:rPr>
          <w:rFonts w:ascii="Verdana" w:hAnsi="Verdana" w:cs="Arial"/>
          <w:sz w:val="18"/>
          <w:szCs w:val="18"/>
          <w:lang w:val="nl"/>
        </w:rPr>
        <w:tab/>
      </w:r>
      <w:r w:rsidR="00EE7F60" w:rsidRPr="00946F27">
        <w:rPr>
          <w:rFonts w:ascii="Verdana" w:hAnsi="Verdana" w:cs="Arial"/>
          <w:sz w:val="18"/>
          <w:szCs w:val="18"/>
          <w:lang w:val="nl"/>
        </w:rPr>
        <w:tab/>
      </w:r>
      <w:r w:rsidR="00EE7F60" w:rsidRPr="00946F27">
        <w:rPr>
          <w:rFonts w:ascii="Verdana" w:hAnsi="Verdana" w:cs="Arial"/>
          <w:sz w:val="18"/>
          <w:szCs w:val="18"/>
          <w:lang w:val="nl"/>
        </w:rPr>
        <w:tab/>
      </w:r>
      <w:r w:rsidR="00EE7F60" w:rsidRPr="00946F27">
        <w:rPr>
          <w:rFonts w:ascii="Verdana" w:hAnsi="Verdana" w:cs="Arial"/>
          <w:sz w:val="18"/>
          <w:szCs w:val="18"/>
          <w:lang w:val="nl"/>
        </w:rPr>
        <w:tab/>
      </w:r>
      <w:r w:rsidR="00EE7F60" w:rsidRPr="00946F27">
        <w:rPr>
          <w:rFonts w:ascii="Verdana" w:hAnsi="Verdana" w:cs="Arial"/>
          <w:sz w:val="18"/>
          <w:szCs w:val="18"/>
          <w:lang w:val="nl"/>
        </w:rPr>
        <w:tab/>
      </w:r>
    </w:p>
    <w:p w14:paraId="109C9C83" w14:textId="77777777" w:rsidR="00EE7F60" w:rsidRPr="00946F27" w:rsidRDefault="00EE7F60" w:rsidP="00946F27">
      <w:pPr>
        <w:tabs>
          <w:tab w:val="left" w:pos="4536"/>
        </w:tabs>
        <w:suppressAutoHyphens/>
        <w:spacing w:line="280" w:lineRule="atLeast"/>
        <w:ind w:right="-1"/>
        <w:rPr>
          <w:rFonts w:ascii="Verdana" w:hAnsi="Verdana" w:cs="Arial"/>
          <w:sz w:val="18"/>
          <w:szCs w:val="18"/>
          <w:lang w:val="nl"/>
        </w:rPr>
      </w:pPr>
    </w:p>
    <w:p w14:paraId="632D0542" w14:textId="77777777" w:rsidR="00EE7F60" w:rsidRPr="00946F27" w:rsidRDefault="00EE7F60" w:rsidP="00946F27">
      <w:pPr>
        <w:tabs>
          <w:tab w:val="left" w:pos="4536"/>
        </w:tabs>
        <w:suppressAutoHyphens/>
        <w:spacing w:line="280" w:lineRule="atLeast"/>
        <w:ind w:right="-1"/>
        <w:rPr>
          <w:rFonts w:ascii="Verdana" w:hAnsi="Verdana" w:cs="Arial"/>
          <w:sz w:val="18"/>
          <w:szCs w:val="18"/>
          <w:lang w:val="nl"/>
        </w:rPr>
      </w:pPr>
    </w:p>
    <w:p w14:paraId="512FB39B" w14:textId="77777777" w:rsidR="00EE7F60" w:rsidRPr="00946F27" w:rsidRDefault="00EE7F60" w:rsidP="00946F27">
      <w:pPr>
        <w:tabs>
          <w:tab w:val="left" w:pos="4536"/>
        </w:tabs>
        <w:suppressAutoHyphens/>
        <w:spacing w:line="280" w:lineRule="atLeast"/>
        <w:ind w:right="-1"/>
        <w:rPr>
          <w:rFonts w:ascii="Verdana" w:hAnsi="Verdana" w:cs="Arial"/>
          <w:sz w:val="18"/>
          <w:szCs w:val="18"/>
          <w:lang w:val="nl"/>
        </w:rPr>
      </w:pPr>
      <w:r w:rsidRPr="00946F27">
        <w:rPr>
          <w:rFonts w:ascii="Verdana" w:hAnsi="Verdana" w:cs="Arial"/>
          <w:sz w:val="18"/>
          <w:szCs w:val="18"/>
          <w:lang w:val="nl"/>
        </w:rPr>
        <w:t>namens deze,</w:t>
      </w:r>
    </w:p>
    <w:p w14:paraId="2E0A1A1A" w14:textId="43B7E32A" w:rsidR="00EE7F60" w:rsidRPr="00946F27" w:rsidRDefault="00EE7F60" w:rsidP="00946F27">
      <w:pPr>
        <w:tabs>
          <w:tab w:val="left" w:pos="4536"/>
        </w:tabs>
        <w:suppressAutoHyphens/>
        <w:spacing w:line="280" w:lineRule="atLeast"/>
        <w:ind w:right="-1"/>
        <w:rPr>
          <w:rFonts w:ascii="Verdana" w:hAnsi="Verdana" w:cs="Arial"/>
          <w:sz w:val="18"/>
          <w:szCs w:val="18"/>
          <w:lang w:val="nl"/>
        </w:rPr>
      </w:pPr>
      <w:r w:rsidRPr="00AE21CD">
        <w:rPr>
          <w:rFonts w:ascii="Verdana" w:hAnsi="Verdana" w:cs="Arial"/>
          <w:sz w:val="18"/>
          <w:szCs w:val="18"/>
          <w:highlight w:val="cyan"/>
          <w:lang w:val="nl"/>
        </w:rPr>
        <w:t>[functie ondertekenaar]</w:t>
      </w:r>
    </w:p>
    <w:p w14:paraId="54981449" w14:textId="77777777" w:rsidR="00EE7F60" w:rsidRPr="00946F27" w:rsidRDefault="00EE7F60" w:rsidP="00946F27">
      <w:pPr>
        <w:tabs>
          <w:tab w:val="left" w:pos="4536"/>
        </w:tabs>
        <w:suppressAutoHyphens/>
        <w:spacing w:line="280" w:lineRule="atLeast"/>
        <w:ind w:right="-1"/>
        <w:rPr>
          <w:rFonts w:ascii="Verdana" w:hAnsi="Verdana" w:cs="Arial"/>
          <w:sz w:val="18"/>
          <w:szCs w:val="18"/>
          <w:lang w:val="nl"/>
        </w:rPr>
      </w:pPr>
    </w:p>
    <w:p w14:paraId="694F213D" w14:textId="77777777" w:rsidR="00EE7F60" w:rsidRPr="00946F27" w:rsidRDefault="00EE7F60" w:rsidP="00946F27">
      <w:pPr>
        <w:tabs>
          <w:tab w:val="left" w:pos="4536"/>
        </w:tabs>
        <w:suppressAutoHyphens/>
        <w:spacing w:line="280" w:lineRule="atLeast"/>
        <w:rPr>
          <w:rFonts w:ascii="Verdana" w:hAnsi="Verdana" w:cs="Arial"/>
          <w:sz w:val="18"/>
          <w:szCs w:val="18"/>
          <w:lang w:val="nl"/>
        </w:rPr>
      </w:pPr>
    </w:p>
    <w:p w14:paraId="1BBB1082" w14:textId="77777777" w:rsidR="00EE7F60" w:rsidRPr="00946F27" w:rsidRDefault="00EE7F60" w:rsidP="00946F27">
      <w:pPr>
        <w:tabs>
          <w:tab w:val="left" w:pos="4536"/>
        </w:tabs>
        <w:suppressAutoHyphens/>
        <w:spacing w:line="280" w:lineRule="atLeast"/>
        <w:rPr>
          <w:rFonts w:ascii="Verdana" w:hAnsi="Verdana" w:cs="Arial"/>
          <w:sz w:val="18"/>
          <w:szCs w:val="18"/>
          <w:lang w:val="nl"/>
        </w:rPr>
      </w:pPr>
    </w:p>
    <w:p w14:paraId="7274FB8D" w14:textId="58E1932F" w:rsidR="00EE7F60" w:rsidRPr="00946F27" w:rsidRDefault="00EE7F60" w:rsidP="00946F27">
      <w:pPr>
        <w:tabs>
          <w:tab w:val="left" w:pos="480"/>
          <w:tab w:val="left" w:pos="600"/>
          <w:tab w:val="left" w:pos="960"/>
          <w:tab w:val="left" w:pos="2040"/>
          <w:tab w:val="left" w:pos="4320"/>
          <w:tab w:val="left" w:pos="6480"/>
        </w:tabs>
        <w:suppressAutoHyphens/>
        <w:spacing w:line="280" w:lineRule="atLeast"/>
        <w:rPr>
          <w:rFonts w:ascii="Verdana" w:hAnsi="Verdana" w:cs="Arial"/>
          <w:sz w:val="18"/>
          <w:szCs w:val="18"/>
          <w:lang w:val="nl"/>
        </w:rPr>
      </w:pPr>
      <w:r w:rsidRPr="00AE21CD">
        <w:rPr>
          <w:rFonts w:ascii="Verdana" w:hAnsi="Verdana" w:cs="Arial"/>
          <w:sz w:val="18"/>
          <w:szCs w:val="18"/>
          <w:highlight w:val="cyan"/>
          <w:lang w:val="nl"/>
        </w:rPr>
        <w:t>[naam ondertekenaar]</w:t>
      </w:r>
      <w:r w:rsidRPr="00946F27">
        <w:rPr>
          <w:rFonts w:ascii="Verdana" w:hAnsi="Verdana" w:cs="Arial"/>
          <w:sz w:val="18"/>
          <w:szCs w:val="18"/>
          <w:lang w:val="nl"/>
        </w:rPr>
        <w:t xml:space="preserve">                                                     </w:t>
      </w:r>
      <w:r w:rsidRPr="00AE21CD">
        <w:rPr>
          <w:rFonts w:ascii="Verdana" w:hAnsi="Verdana" w:cs="Arial"/>
          <w:sz w:val="18"/>
          <w:szCs w:val="18"/>
          <w:highlight w:val="cyan"/>
          <w:lang w:val="nl"/>
        </w:rPr>
        <w:t>[functie en naam ondertekenaar]</w:t>
      </w:r>
    </w:p>
    <w:p w14:paraId="0CE3567F" w14:textId="77777777" w:rsidR="00EE7F60" w:rsidRPr="00946F27" w:rsidRDefault="00EE7F60" w:rsidP="00946F27">
      <w:pPr>
        <w:tabs>
          <w:tab w:val="left" w:pos="4536"/>
        </w:tabs>
        <w:suppressAutoHyphens/>
        <w:spacing w:line="280" w:lineRule="atLeast"/>
        <w:ind w:right="-1"/>
        <w:rPr>
          <w:rFonts w:ascii="Verdana" w:hAnsi="Verdana" w:cs="Arial"/>
          <w:sz w:val="18"/>
          <w:szCs w:val="18"/>
          <w:lang w:val="nl"/>
        </w:rPr>
      </w:pPr>
    </w:p>
    <w:p w14:paraId="087A0CCC" w14:textId="77777777" w:rsidR="00EE7F60" w:rsidRPr="00946F27" w:rsidRDefault="00EE7F60" w:rsidP="00946F27">
      <w:pPr>
        <w:tabs>
          <w:tab w:val="left" w:pos="4536"/>
        </w:tabs>
        <w:suppressAutoHyphens/>
        <w:spacing w:line="280" w:lineRule="atLeast"/>
        <w:rPr>
          <w:rFonts w:ascii="Verdana" w:hAnsi="Verdana" w:cs="Arial"/>
          <w:sz w:val="18"/>
          <w:szCs w:val="18"/>
          <w:lang w:val="nl"/>
        </w:rPr>
      </w:pPr>
    </w:p>
    <w:p w14:paraId="7A4EA155" w14:textId="77777777" w:rsidR="00EE7F60" w:rsidRPr="00946F27" w:rsidRDefault="00EE7F60" w:rsidP="00946F27">
      <w:pPr>
        <w:tabs>
          <w:tab w:val="left" w:pos="4536"/>
        </w:tabs>
        <w:suppressAutoHyphens/>
        <w:ind w:right="-1"/>
        <w:rPr>
          <w:rFonts w:ascii="Verdana" w:hAnsi="Verdana" w:cs="Arial"/>
          <w:sz w:val="18"/>
          <w:szCs w:val="18"/>
          <w:lang w:val="nl"/>
        </w:rPr>
      </w:pPr>
    </w:p>
    <w:p w14:paraId="35903F67" w14:textId="4B5CD919" w:rsidR="00EE7F60" w:rsidRDefault="00706C69" w:rsidP="00946F27">
      <w:pPr>
        <w:tabs>
          <w:tab w:val="left" w:pos="4536"/>
        </w:tabs>
        <w:suppressAutoHyphens/>
        <w:rPr>
          <w:rFonts w:ascii="Verdana" w:hAnsi="Verdana" w:cs="Arial"/>
          <w:sz w:val="18"/>
          <w:szCs w:val="18"/>
          <w:lang w:val="nl"/>
        </w:rPr>
      </w:pPr>
      <w:r>
        <w:rPr>
          <w:rFonts w:ascii="Verdana" w:hAnsi="Verdana" w:cs="Arial"/>
          <w:sz w:val="18"/>
          <w:szCs w:val="18"/>
          <w:lang w:val="nl"/>
        </w:rPr>
        <w:t>Bijlage(n):</w:t>
      </w:r>
    </w:p>
    <w:p w14:paraId="04C07579" w14:textId="77777777" w:rsidR="00706C69" w:rsidRDefault="00706C69" w:rsidP="00946F27">
      <w:pPr>
        <w:tabs>
          <w:tab w:val="left" w:pos="4536"/>
        </w:tabs>
        <w:suppressAutoHyphens/>
        <w:rPr>
          <w:rFonts w:ascii="Verdana" w:hAnsi="Verdana" w:cs="Arial"/>
          <w:sz w:val="18"/>
          <w:szCs w:val="18"/>
          <w:lang w:val="nl"/>
        </w:rPr>
      </w:pPr>
    </w:p>
    <w:p w14:paraId="247D1CBB" w14:textId="06884CF0" w:rsidR="007A5BDC" w:rsidRPr="007A5BDC" w:rsidRDefault="00706C69" w:rsidP="007A5BDC">
      <w:pPr>
        <w:pStyle w:val="Lijstalinea"/>
        <w:numPr>
          <w:ilvl w:val="0"/>
          <w:numId w:val="27"/>
        </w:numPr>
        <w:tabs>
          <w:tab w:val="left" w:pos="4536"/>
        </w:tabs>
        <w:suppressAutoHyphens/>
        <w:rPr>
          <w:rFonts w:ascii="Verdana" w:hAnsi="Verdana" w:cs="Arial"/>
          <w:sz w:val="18"/>
          <w:szCs w:val="18"/>
          <w:lang w:val="nl"/>
        </w:rPr>
      </w:pPr>
      <w:r w:rsidRPr="007A5BDC">
        <w:rPr>
          <w:rFonts w:ascii="Verdana" w:hAnsi="Verdana" w:cs="Arial"/>
          <w:sz w:val="18"/>
          <w:szCs w:val="18"/>
          <w:lang w:val="nl"/>
        </w:rPr>
        <w:t>Tarievenblad</w:t>
      </w:r>
      <w:r w:rsidR="007A5BDC" w:rsidRPr="007A5BDC">
        <w:rPr>
          <w:rFonts w:ascii="Verdana" w:hAnsi="Verdana" w:cs="Arial"/>
          <w:sz w:val="18"/>
          <w:szCs w:val="18"/>
          <w:lang w:val="nl"/>
        </w:rPr>
        <w:t xml:space="preserve"> inschrijfprijzen</w:t>
      </w:r>
    </w:p>
    <w:p w14:paraId="0F35A917" w14:textId="77777777" w:rsidR="007A5BDC" w:rsidRDefault="007A5BDC">
      <w:pPr>
        <w:overflowPunct/>
        <w:autoSpaceDE/>
        <w:autoSpaceDN/>
        <w:adjustRightInd/>
        <w:textAlignment w:val="auto"/>
        <w:rPr>
          <w:rFonts w:ascii="Verdana" w:hAnsi="Verdana" w:cs="Arial"/>
          <w:sz w:val="18"/>
          <w:szCs w:val="18"/>
          <w:lang w:val="nl"/>
        </w:rPr>
      </w:pPr>
      <w:r>
        <w:rPr>
          <w:rFonts w:ascii="Verdana" w:hAnsi="Verdana" w:cs="Arial"/>
          <w:sz w:val="18"/>
          <w:szCs w:val="18"/>
          <w:lang w:val="nl"/>
        </w:rPr>
        <w:br w:type="page"/>
      </w:r>
    </w:p>
    <w:p w14:paraId="03475FB6" w14:textId="0327FC9A" w:rsidR="00706C69" w:rsidRDefault="007A5BDC" w:rsidP="00946F27">
      <w:pPr>
        <w:tabs>
          <w:tab w:val="left" w:pos="4536"/>
        </w:tabs>
        <w:suppressAutoHyphens/>
        <w:rPr>
          <w:rFonts w:ascii="Verdana" w:hAnsi="Verdana" w:cs="Arial"/>
          <w:sz w:val="18"/>
          <w:szCs w:val="18"/>
          <w:lang w:val="nl"/>
        </w:rPr>
      </w:pPr>
      <w:r>
        <w:rPr>
          <w:rFonts w:ascii="Verdana" w:hAnsi="Verdana" w:cs="Arial"/>
          <w:sz w:val="18"/>
          <w:szCs w:val="18"/>
          <w:lang w:val="nl"/>
        </w:rPr>
        <w:lastRenderedPageBreak/>
        <w:t>Bijlage 1: Tarievenblad inschrijfprijzen</w:t>
      </w:r>
    </w:p>
    <w:p w14:paraId="49BB2C0C" w14:textId="77777777" w:rsidR="007A5BDC" w:rsidRDefault="007A5BDC" w:rsidP="00946F27">
      <w:pPr>
        <w:tabs>
          <w:tab w:val="left" w:pos="4536"/>
        </w:tabs>
        <w:suppressAutoHyphens/>
        <w:rPr>
          <w:rFonts w:ascii="Verdana" w:hAnsi="Verdana" w:cs="Arial"/>
          <w:sz w:val="18"/>
          <w:szCs w:val="18"/>
          <w:lang w:val="nl"/>
        </w:rPr>
      </w:pPr>
    </w:p>
    <w:p w14:paraId="03A1AE86" w14:textId="090FEF94" w:rsidR="007A5BDC" w:rsidRPr="00946F27" w:rsidRDefault="007A5BDC" w:rsidP="00946F27">
      <w:pPr>
        <w:tabs>
          <w:tab w:val="left" w:pos="4536"/>
        </w:tabs>
        <w:suppressAutoHyphens/>
        <w:rPr>
          <w:rFonts w:ascii="Verdana" w:hAnsi="Verdana" w:cs="Arial"/>
          <w:sz w:val="18"/>
          <w:szCs w:val="18"/>
          <w:lang w:val="nl"/>
        </w:rPr>
      </w:pPr>
      <w:r w:rsidRPr="007A5BDC">
        <w:rPr>
          <w:rFonts w:ascii="Verdana" w:hAnsi="Verdana" w:cs="Arial"/>
          <w:sz w:val="18"/>
          <w:szCs w:val="18"/>
          <w:highlight w:val="cyan"/>
          <w:lang w:val="nl"/>
        </w:rPr>
        <w:t>(in te voegen)</w:t>
      </w:r>
    </w:p>
    <w:sectPr w:rsidR="007A5BDC" w:rsidRPr="00946F27">
      <w:footerReference w:type="even" r:id="rId15"/>
      <w:footerReference w:type="default" r:id="rId16"/>
      <w:footerReference w:type="first" r:id="rId17"/>
      <w:footnotePr>
        <w:numFmt w:val="chicago"/>
      </w:footnotePr>
      <w:endnotePr>
        <w:numFmt w:val="decimal"/>
      </w:endnotePr>
      <w:pgSz w:w="11907" w:h="16840" w:code="9"/>
      <w:pgMar w:top="1418" w:right="1418" w:bottom="1418" w:left="1418" w:header="708" w:footer="708" w:gutter="0"/>
      <w:pgNumType w:start="1"/>
      <w:cols w:space="708"/>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0" w:author="Riphagen, Herman" w:date="2025-10-24T14:10:00Z" w:initials="HR">
    <w:p w14:paraId="1B59BD2B" w14:textId="77777777" w:rsidR="008D5ABA" w:rsidRDefault="008177C3" w:rsidP="008D5ABA">
      <w:pPr>
        <w:pStyle w:val="Tekstopmerking"/>
      </w:pPr>
      <w:r>
        <w:rPr>
          <w:rStyle w:val="Verwijzingopmerking"/>
        </w:rPr>
        <w:annotationRef/>
      </w:r>
      <w:hyperlink r:id="rId1" w:anchor="/CBS/nl/dataset/85663NED/table?searchKeywords=landbouw%20en%20visserij" w:history="1">
        <w:r w:rsidR="008D5ABA" w:rsidRPr="008D14E1">
          <w:rPr>
            <w:rStyle w:val="Hyperlink"/>
          </w:rPr>
          <w:t>StatLine - Cao-lonen, contractuele loonkosten en arbeidsduur; indexcijfers (2020=100)</w:t>
        </w:r>
      </w:hyperlink>
      <w:r w:rsidR="008D5ABA">
        <w:t xml:space="preserve"> </w:t>
      </w:r>
    </w:p>
    <w:p w14:paraId="5CBADF7B" w14:textId="77777777" w:rsidR="008D5ABA" w:rsidRDefault="008D5ABA" w:rsidP="008D5ABA">
      <w:pPr>
        <w:pStyle w:val="Tekstopmerking"/>
      </w:pPr>
    </w:p>
    <w:p w14:paraId="3BEDDC51" w14:textId="77777777" w:rsidR="008D5ABA" w:rsidRDefault="008D5ABA" w:rsidP="008D5ABA">
      <w:pPr>
        <w:pStyle w:val="Tekstopmerking"/>
      </w:pPr>
      <w:hyperlink r:id="rId2" w:history="1">
        <w:r w:rsidRPr="008D14E1">
          <w:rPr>
            <w:rStyle w:val="Hyperlink"/>
          </w:rPr>
          <w:t>Dienstenprijzen;commerciële dienstverlening en transport, index 2021=100 | CBS</w:t>
        </w:r>
      </w:hyperlink>
      <w:r>
        <w:t xml:space="preserve">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BEDDC51"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AE8AB74" w16cex:dateUtc="2025-10-24T12:10:00Z">
    <w16cex:extLst>
      <w16:ext w16:uri="{CE6994B0-6A32-4C9F-8C6B-6E91EDA988CE}">
        <cr:reactions xmlns:cr="http://schemas.microsoft.com/office/comments/2020/reactions">
          <cr:reaction reactionType="1">
            <cr:reactionInfo dateUtc="2025-11-18T08:28:35Z">
              <cr:user userId="S::h.riphagen@staatsbosbeheer.nl::71a50e34-d815-4c82-9b88-fef08b8952ba" userProvider="AD" userName="Riphagen, Herman"/>
            </cr:reactionInfo>
          </cr:reaction>
        </cr:reactions>
      </w16:ext>
    </w16cex:extLst>
  </w16cex:commentExtensible>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BEDDC51" w16cid:durableId="2AE8AB74"/>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6C5499" w14:textId="77777777" w:rsidR="0030177B" w:rsidRDefault="0030177B" w:rsidP="00D26DBD">
      <w:r>
        <w:separator/>
      </w:r>
    </w:p>
  </w:endnote>
  <w:endnote w:type="continuationSeparator" w:id="0">
    <w:p w14:paraId="4D36BA37" w14:textId="77777777" w:rsidR="0030177B" w:rsidRDefault="0030177B" w:rsidP="00D26DBD">
      <w:r>
        <w:continuationSeparator/>
      </w:r>
    </w:p>
  </w:endnote>
  <w:endnote w:type="continuationNotice" w:id="1">
    <w:p w14:paraId="620ADDA1" w14:textId="77777777" w:rsidR="0030177B" w:rsidRDefault="0030177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grofont">
    <w:altName w:val="Euphemia"/>
    <w:charset w:val="00"/>
    <w:family w:val="swiss"/>
    <w:pitch w:val="variable"/>
    <w:sig w:usb0="800000A7" w:usb1="0000004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093D56" w14:textId="7AC54FFE" w:rsidR="00F062A9" w:rsidRDefault="00F062A9">
    <w:pPr>
      <w:pStyle w:val="Voettekst"/>
    </w:pPr>
    <w:r>
      <w:rPr>
        <w:noProof/>
      </w:rPr>
      <mc:AlternateContent>
        <mc:Choice Requires="wps">
          <w:drawing>
            <wp:anchor distT="0" distB="0" distL="0" distR="0" simplePos="0" relativeHeight="251658241" behindDoc="0" locked="0" layoutInCell="1" allowOverlap="1" wp14:anchorId="7E9ACB7D" wp14:editId="3AA4F848">
              <wp:simplePos x="635" y="635"/>
              <wp:positionH relativeFrom="page">
                <wp:align>left</wp:align>
              </wp:positionH>
              <wp:positionV relativeFrom="page">
                <wp:align>bottom</wp:align>
              </wp:positionV>
              <wp:extent cx="986155" cy="345440"/>
              <wp:effectExtent l="0" t="0" r="4445" b="0"/>
              <wp:wrapNone/>
              <wp:docPr id="2109667583" name="Tekstvak 2" descr="Intern gebruik">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6155" cy="345440"/>
                      </a:xfrm>
                      <a:prstGeom prst="rect">
                        <a:avLst/>
                      </a:prstGeom>
                      <a:noFill/>
                      <a:ln>
                        <a:noFill/>
                      </a:ln>
                    </wps:spPr>
                    <wps:txbx>
                      <w:txbxContent>
                        <w:p w14:paraId="4AED9655" w14:textId="17AD0A15" w:rsidR="00F062A9" w:rsidRPr="00F062A9" w:rsidRDefault="00F062A9" w:rsidP="00F062A9">
                          <w:pPr>
                            <w:rPr>
                              <w:rFonts w:ascii="Calibri" w:eastAsia="Calibri" w:hAnsi="Calibri" w:cs="Calibri"/>
                              <w:noProof/>
                              <w:color w:val="000000"/>
                            </w:rPr>
                          </w:pPr>
                          <w:r w:rsidRPr="00F062A9">
                            <w:rPr>
                              <w:rFonts w:ascii="Calibri" w:eastAsia="Calibri" w:hAnsi="Calibri" w:cs="Calibri"/>
                              <w:noProof/>
                              <w:color w:val="000000"/>
                            </w:rPr>
                            <w:t>Intern gebruik</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E9ACB7D" id="_x0000_t202" coordsize="21600,21600" o:spt="202" path="m,l,21600r21600,l21600,xe">
              <v:stroke joinstyle="miter"/>
              <v:path gradientshapeok="t" o:connecttype="rect"/>
            </v:shapetype>
            <v:shape id="Tekstvak 2" o:spid="_x0000_s1027" type="#_x0000_t202" alt="Intern gebruik" style="position:absolute;margin-left:0;margin-top:0;width:77.65pt;height:27.2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dUbEAIAABoEAAAOAAAAZHJzL2Uyb0RvYy54bWysU01v2zAMvQ/YfxB0X2xnSdEacYqsRYYB&#10;QVsgHXpWZCk2IImCpMTOfv0oxU62bqdhF/mJpPnx+LS477UiR+F8C6aixSSnRBgOdWv2Ff3+uv50&#10;S4kPzNRMgREVPQlP75cfPyw6W4opNKBq4QgmMb7sbEWbEGyZZZ43QjM/ASsMOiU4zQJe3T6rHesw&#10;u1bZNM9vsg5cbR1w4T1aH89Oukz5pRQ8PEvpRSCqothbSKdL5y6e2XLByr1jtmn50Ab7hy40aw0W&#10;vaR6ZIGRg2v/SKVb7sCDDBMOOgMpWy7SDDhNkb+bZtswK9IsSI63F5r8/0vLn45b++JI6L9AjwuM&#10;hHTWlx6NcZ5eOh2/2ClBP1J4utAm+kA4Gu9ub4r5nBKOrs+z+WyWaM2uP1vnw1cBmkRQUYdbSWSx&#10;48YHLIihY0isZWDdKpU2o8xvBgyMluzaYUSh3/VD2zuoTziNg/OiveXrFmtumA8vzOFmcQBUa3jG&#10;QyroKgoDoqQB9+Nv9hiPhKOXkg6VUlGDUqZEfTO4iOl8ludRWemGwI1gl0Bxl8+j3xz0A6AIC3wP&#10;licYg4MaoXSg31DMq1gNXcxwrFnR3Qgfwlm3+Bi4WK1SEIrIsrAxW8tj6khWZPK1f2PODnQH3NMT&#10;jFpi5TvWz7HxT29Xh4Dcp5VEYs9sDnyjANOmhscSFf7rPUVdn/TyJwAAAP//AwBQSwMEFAAGAAgA&#10;AAAhAEfMDInaAAAABAEAAA8AAABkcnMvZG93bnJldi54bWxMj81OwzAQhO9IvIO1SNyoQ2kiFOJU&#10;FX/qtQEJjpt4G0eN1yF22/D2dXuBy0qjGc18Wywn24sDjb5zrOB+loAgbpzuuFXw+fF29wjCB2SN&#10;vWNS8EseluX1VYG5dkfe0KEKrYgl7HNUYEIYcil9Y8iin7mBOHpbN1oMUY6t1CMeY7nt5TxJMmmx&#10;47hgcKBnQ82u2lsF2cv7ygxf2ffPdu7Xvna7ULlXpW5vptUTiEBT+AvDGT+iQxmZardn7UWvID4S&#10;LvfspekDiFpBuliALAv5H748AQAA//8DAFBLAQItABQABgAIAAAAIQC2gziS/gAAAOEBAAATAAAA&#10;AAAAAAAAAAAAAAAAAABbQ29udGVudF9UeXBlc10ueG1sUEsBAi0AFAAGAAgAAAAhADj9If/WAAAA&#10;lAEAAAsAAAAAAAAAAAAAAAAALwEAAF9yZWxzLy5yZWxzUEsBAi0AFAAGAAgAAAAhANix1RsQAgAA&#10;GgQAAA4AAAAAAAAAAAAAAAAALgIAAGRycy9lMm9Eb2MueG1sUEsBAi0AFAAGAAgAAAAhAEfMDIna&#10;AAAABAEAAA8AAAAAAAAAAAAAAAAAagQAAGRycy9kb3ducmV2LnhtbFBLBQYAAAAABAAEAPMAAABx&#10;BQAAAAA=&#10;" filled="f" stroked="f">
              <v:textbox style="mso-fit-shape-to-text:t" inset="20pt,0,0,15pt">
                <w:txbxContent>
                  <w:p w14:paraId="4AED9655" w14:textId="17AD0A15" w:rsidR="00F062A9" w:rsidRPr="00F062A9" w:rsidRDefault="00F062A9" w:rsidP="00F062A9">
                    <w:pPr>
                      <w:rPr>
                        <w:rFonts w:ascii="Calibri" w:eastAsia="Calibri" w:hAnsi="Calibri" w:cs="Calibri"/>
                        <w:noProof/>
                        <w:color w:val="000000"/>
                      </w:rPr>
                    </w:pPr>
                    <w:r w:rsidRPr="00F062A9">
                      <w:rPr>
                        <w:rFonts w:ascii="Calibri" w:eastAsia="Calibri" w:hAnsi="Calibri" w:cs="Calibri"/>
                        <w:noProof/>
                        <w:color w:val="000000"/>
                      </w:rPr>
                      <w:t>Intern gebruik</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FACC83" w14:textId="53D094DA" w:rsidR="00BC0268" w:rsidRPr="00AE21CD" w:rsidRDefault="00F062A9">
    <w:pPr>
      <w:pStyle w:val="Voettekst"/>
      <w:jc w:val="center"/>
      <w:rPr>
        <w:rFonts w:ascii="Verdana" w:hAnsi="Verdana"/>
        <w:sz w:val="16"/>
        <w:szCs w:val="16"/>
      </w:rPr>
    </w:pPr>
    <w:r>
      <w:rPr>
        <w:rFonts w:ascii="Verdana" w:hAnsi="Verdana"/>
        <w:noProof/>
        <w:sz w:val="16"/>
        <w:szCs w:val="16"/>
      </w:rPr>
      <mc:AlternateContent>
        <mc:Choice Requires="wps">
          <w:drawing>
            <wp:anchor distT="0" distB="0" distL="0" distR="0" simplePos="0" relativeHeight="251658242" behindDoc="0" locked="0" layoutInCell="1" allowOverlap="1" wp14:anchorId="03EB4704" wp14:editId="0726480F">
              <wp:simplePos x="904875" y="10001250"/>
              <wp:positionH relativeFrom="page">
                <wp:align>left</wp:align>
              </wp:positionH>
              <wp:positionV relativeFrom="page">
                <wp:align>bottom</wp:align>
              </wp:positionV>
              <wp:extent cx="986155" cy="345440"/>
              <wp:effectExtent l="0" t="0" r="4445" b="0"/>
              <wp:wrapNone/>
              <wp:docPr id="226963450" name="Tekstvak 3" descr="Intern gebruik">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6155" cy="345440"/>
                      </a:xfrm>
                      <a:prstGeom prst="rect">
                        <a:avLst/>
                      </a:prstGeom>
                      <a:noFill/>
                      <a:ln>
                        <a:noFill/>
                      </a:ln>
                    </wps:spPr>
                    <wps:txbx>
                      <w:txbxContent>
                        <w:p w14:paraId="00333B75" w14:textId="487C96D3" w:rsidR="00F062A9" w:rsidRPr="00F062A9" w:rsidRDefault="00F062A9" w:rsidP="00F062A9">
                          <w:pPr>
                            <w:rPr>
                              <w:rFonts w:ascii="Calibri" w:eastAsia="Calibri" w:hAnsi="Calibri" w:cs="Calibri"/>
                              <w:noProof/>
                              <w:color w:val="000000"/>
                            </w:rPr>
                          </w:pPr>
                          <w:r w:rsidRPr="00F062A9">
                            <w:rPr>
                              <w:rFonts w:ascii="Calibri" w:eastAsia="Calibri" w:hAnsi="Calibri" w:cs="Calibri"/>
                              <w:noProof/>
                              <w:color w:val="000000"/>
                            </w:rPr>
                            <w:t>Intern gebruik</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3EB4704" id="_x0000_t202" coordsize="21600,21600" o:spt="202" path="m,l,21600r21600,l21600,xe">
              <v:stroke joinstyle="miter"/>
              <v:path gradientshapeok="t" o:connecttype="rect"/>
            </v:shapetype>
            <v:shape id="Tekstvak 3" o:spid="_x0000_s1028" type="#_x0000_t202" alt="Intern gebruik" style="position:absolute;left:0;text-align:left;margin-left:0;margin-top:0;width:77.65pt;height:27.2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TF2SEgIAACEEAAAOAAAAZHJzL2Uyb0RvYy54bWysU99v2jAQfp+0/8Hy+0jCoGojQsVaMU1C&#10;bSU69dk4Nolk+yzbkLC/fmcToO36VO3FOd9d7sf3fZ7d9lqRvXC+BVPRYpRTIgyHujXbiv5+Xn67&#10;psQHZmqmwIiKHoSnt/OvX2adLcUYGlC1cASLGF92tqJNCLbMMs8boZkfgRUGgxKcZgGvbpvVjnVY&#10;XatsnOdXWQeutg648B6998cgnaf6UgoeHqX0IhBVUZwtpNOlcxPPbD5j5dYx27R8GIN9YgrNWoNN&#10;z6XuWWBk59p/SumWO/Agw4iDzkDKlou0A25T5O+2WTfMirQLguPtGSb//8ryh/3aPjkS+h/QI4ER&#10;kM760qMz7tNLp+MXJyUYRwgPZ9hEHwhH5831VTGdUsIx9H0ynUwSrNnlZ+t8+ClAk2hU1CErCSy2&#10;X/mADTH1lBJ7GVi2SiVmlHnjwMToyS4TRiv0m5609avpN1AfcCkHR7695csWW6+YD0/MIcG4B4o2&#10;POIhFXQVhcGipAH35yN/zEfcMUpJh4KpqEFFU6J+GeRjPJ3keRRYuqHhTsYmGcVNPo1xs9N3gFos&#10;8FlYnsyYHNTJlA70C2p6EbthiBmOPSu6OZl34ShffBNcLBYpCbVkWViZteWxdMQsAvrcvzBnB9QD&#10;0vUAJ0mx8h34x9z4p7eLXUAKEjMR3yOaA+yow0TY8Gai0F/fU9blZc//AgAA//8DAFBLAwQUAAYA&#10;CAAAACEAR8wMidoAAAAEAQAADwAAAGRycy9kb3ducmV2LnhtbEyPzU7DMBCE70i8g7VI3KhDaSIU&#10;4lQVf+q1AQmOm3gbR43XIXbb8PZ1e4HLSqMZzXxbLCfbiwONvnOs4H6WgCBunO64VfD58Xb3CMIH&#10;ZI29Y1LwSx6W5fVVgbl2R97QoQqtiCXsc1RgQhhyKX1jyKKfuYE4els3WgxRjq3UIx5jue3lPEky&#10;abHjuGBwoGdDza7aWwXZy/vKDF/Z98927te+drtQuVelbm+m1ROIQFP4C8MZP6JDGZlqt2ftRa8g&#10;PhIu9+yl6QOIWkG6WIAsC/kfvjwBAAD//wMAUEsBAi0AFAAGAAgAAAAhALaDOJL+AAAA4QEAABMA&#10;AAAAAAAAAAAAAAAAAAAAAFtDb250ZW50X1R5cGVzXS54bWxQSwECLQAUAAYACAAAACEAOP0h/9YA&#10;AACUAQAACwAAAAAAAAAAAAAAAAAvAQAAX3JlbHMvLnJlbHNQSwECLQAUAAYACAAAACEA80xdkhIC&#10;AAAhBAAADgAAAAAAAAAAAAAAAAAuAgAAZHJzL2Uyb0RvYy54bWxQSwECLQAUAAYACAAAACEAR8wM&#10;idoAAAAEAQAADwAAAAAAAAAAAAAAAABsBAAAZHJzL2Rvd25yZXYueG1sUEsFBgAAAAAEAAQA8wAA&#10;AHMFAAAAAA==&#10;" filled="f" stroked="f">
              <v:textbox style="mso-fit-shape-to-text:t" inset="20pt,0,0,15pt">
                <w:txbxContent>
                  <w:p w14:paraId="00333B75" w14:textId="487C96D3" w:rsidR="00F062A9" w:rsidRPr="00F062A9" w:rsidRDefault="00F062A9" w:rsidP="00F062A9">
                    <w:pPr>
                      <w:rPr>
                        <w:rFonts w:ascii="Calibri" w:eastAsia="Calibri" w:hAnsi="Calibri" w:cs="Calibri"/>
                        <w:noProof/>
                        <w:color w:val="000000"/>
                      </w:rPr>
                    </w:pPr>
                    <w:r w:rsidRPr="00F062A9">
                      <w:rPr>
                        <w:rFonts w:ascii="Calibri" w:eastAsia="Calibri" w:hAnsi="Calibri" w:cs="Calibri"/>
                        <w:noProof/>
                        <w:color w:val="000000"/>
                      </w:rPr>
                      <w:t>Intern gebruik</w:t>
                    </w:r>
                  </w:p>
                </w:txbxContent>
              </v:textbox>
              <w10:wrap anchorx="page" anchory="page"/>
            </v:shape>
          </w:pict>
        </mc:Fallback>
      </mc:AlternateContent>
    </w:r>
    <w:sdt>
      <w:sdtPr>
        <w:rPr>
          <w:rFonts w:ascii="Verdana" w:hAnsi="Verdana"/>
          <w:sz w:val="16"/>
          <w:szCs w:val="16"/>
        </w:rPr>
        <w:id w:val="359402700"/>
        <w:docPartObj>
          <w:docPartGallery w:val="Page Numbers (Bottom of Page)"/>
          <w:docPartUnique/>
        </w:docPartObj>
      </w:sdtPr>
      <w:sdtContent>
        <w:sdt>
          <w:sdtPr>
            <w:rPr>
              <w:rFonts w:ascii="Verdana" w:hAnsi="Verdana"/>
              <w:sz w:val="16"/>
              <w:szCs w:val="16"/>
            </w:rPr>
            <w:id w:val="1728636285"/>
            <w:docPartObj>
              <w:docPartGallery w:val="Page Numbers (Top of Page)"/>
              <w:docPartUnique/>
            </w:docPartObj>
          </w:sdtPr>
          <w:sdtContent>
            <w:r w:rsidR="00BC0268" w:rsidRPr="00AE21CD">
              <w:rPr>
                <w:rFonts w:ascii="Verdana" w:hAnsi="Verdana"/>
                <w:sz w:val="16"/>
                <w:szCs w:val="16"/>
              </w:rPr>
              <w:t xml:space="preserve">Pagina </w:t>
            </w:r>
            <w:r w:rsidR="00BC0268" w:rsidRPr="00AE21CD">
              <w:rPr>
                <w:rFonts w:ascii="Verdana" w:hAnsi="Verdana"/>
                <w:b/>
                <w:bCs/>
                <w:sz w:val="16"/>
                <w:szCs w:val="16"/>
              </w:rPr>
              <w:fldChar w:fldCharType="begin"/>
            </w:r>
            <w:r w:rsidR="00BC0268" w:rsidRPr="00AE21CD">
              <w:rPr>
                <w:rFonts w:ascii="Verdana" w:hAnsi="Verdana"/>
                <w:b/>
                <w:bCs/>
                <w:sz w:val="16"/>
                <w:szCs w:val="16"/>
              </w:rPr>
              <w:instrText xml:space="preserve"> PAGE </w:instrText>
            </w:r>
            <w:r w:rsidR="00BC0268" w:rsidRPr="00AE21CD">
              <w:rPr>
                <w:rFonts w:ascii="Verdana" w:hAnsi="Verdana"/>
                <w:b/>
                <w:bCs/>
                <w:sz w:val="16"/>
                <w:szCs w:val="16"/>
              </w:rPr>
              <w:fldChar w:fldCharType="separate"/>
            </w:r>
            <w:r w:rsidR="00BC0268" w:rsidRPr="00AE21CD">
              <w:rPr>
                <w:rFonts w:ascii="Verdana" w:hAnsi="Verdana"/>
                <w:b/>
                <w:bCs/>
                <w:noProof/>
                <w:sz w:val="16"/>
                <w:szCs w:val="16"/>
              </w:rPr>
              <w:t>2</w:t>
            </w:r>
            <w:r w:rsidR="00BC0268" w:rsidRPr="00AE21CD">
              <w:rPr>
                <w:rFonts w:ascii="Verdana" w:hAnsi="Verdana"/>
                <w:b/>
                <w:bCs/>
                <w:sz w:val="16"/>
                <w:szCs w:val="16"/>
              </w:rPr>
              <w:fldChar w:fldCharType="end"/>
            </w:r>
            <w:r w:rsidR="00BC0268" w:rsidRPr="00AE21CD">
              <w:rPr>
                <w:rFonts w:ascii="Verdana" w:hAnsi="Verdana"/>
                <w:sz w:val="16"/>
                <w:szCs w:val="16"/>
              </w:rPr>
              <w:t xml:space="preserve"> van </w:t>
            </w:r>
            <w:r w:rsidR="00BC0268" w:rsidRPr="00AE21CD">
              <w:rPr>
                <w:rFonts w:ascii="Verdana" w:hAnsi="Verdana"/>
                <w:b/>
                <w:bCs/>
                <w:sz w:val="16"/>
                <w:szCs w:val="16"/>
              </w:rPr>
              <w:fldChar w:fldCharType="begin"/>
            </w:r>
            <w:r w:rsidR="00BC0268" w:rsidRPr="00AE21CD">
              <w:rPr>
                <w:rFonts w:ascii="Verdana" w:hAnsi="Verdana"/>
                <w:b/>
                <w:bCs/>
                <w:sz w:val="16"/>
                <w:szCs w:val="16"/>
              </w:rPr>
              <w:instrText xml:space="preserve"> NUMPAGES  </w:instrText>
            </w:r>
            <w:r w:rsidR="00BC0268" w:rsidRPr="00AE21CD">
              <w:rPr>
                <w:rFonts w:ascii="Verdana" w:hAnsi="Verdana"/>
                <w:b/>
                <w:bCs/>
                <w:sz w:val="16"/>
                <w:szCs w:val="16"/>
              </w:rPr>
              <w:fldChar w:fldCharType="separate"/>
            </w:r>
            <w:r w:rsidR="00BC0268" w:rsidRPr="00AE21CD">
              <w:rPr>
                <w:rFonts w:ascii="Verdana" w:hAnsi="Verdana"/>
                <w:b/>
                <w:bCs/>
                <w:noProof/>
                <w:sz w:val="16"/>
                <w:szCs w:val="16"/>
              </w:rPr>
              <w:t>2</w:t>
            </w:r>
            <w:r w:rsidR="00BC0268" w:rsidRPr="00AE21CD">
              <w:rPr>
                <w:rFonts w:ascii="Verdana" w:hAnsi="Verdana"/>
                <w:b/>
                <w:bCs/>
                <w:sz w:val="16"/>
                <w:szCs w:val="16"/>
              </w:rPr>
              <w:fldChar w:fldCharType="end"/>
            </w:r>
          </w:sdtContent>
        </w:sdt>
      </w:sdtContent>
    </w:sdt>
  </w:p>
  <w:p w14:paraId="05C5D64B" w14:textId="553CF7C9" w:rsidR="008A3A52" w:rsidRPr="00946F27" w:rsidRDefault="008A3A52" w:rsidP="00946F27">
    <w:pPr>
      <w:pStyle w:val="Voettekst"/>
      <w:jc w:val="right"/>
      <w:rPr>
        <w:rFonts w:ascii="Verdana" w:hAnsi="Verdana"/>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AE1AB2" w14:textId="34856A20" w:rsidR="00F062A9" w:rsidRDefault="00F062A9">
    <w:pPr>
      <w:pStyle w:val="Voettekst"/>
    </w:pPr>
    <w:r>
      <w:rPr>
        <w:noProof/>
      </w:rPr>
      <mc:AlternateContent>
        <mc:Choice Requires="wps">
          <w:drawing>
            <wp:anchor distT="0" distB="0" distL="0" distR="0" simplePos="0" relativeHeight="251658240" behindDoc="0" locked="0" layoutInCell="1" allowOverlap="1" wp14:anchorId="7D451BFF" wp14:editId="49B594A9">
              <wp:simplePos x="635" y="635"/>
              <wp:positionH relativeFrom="page">
                <wp:align>left</wp:align>
              </wp:positionH>
              <wp:positionV relativeFrom="page">
                <wp:align>bottom</wp:align>
              </wp:positionV>
              <wp:extent cx="986155" cy="345440"/>
              <wp:effectExtent l="0" t="0" r="4445" b="0"/>
              <wp:wrapNone/>
              <wp:docPr id="367245699" name="Tekstvak 1" descr="Intern gebruik">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6155" cy="345440"/>
                      </a:xfrm>
                      <a:prstGeom prst="rect">
                        <a:avLst/>
                      </a:prstGeom>
                      <a:noFill/>
                      <a:ln>
                        <a:noFill/>
                      </a:ln>
                    </wps:spPr>
                    <wps:txbx>
                      <w:txbxContent>
                        <w:p w14:paraId="71D7E9C5" w14:textId="03301A4A" w:rsidR="00F062A9" w:rsidRPr="00F062A9" w:rsidRDefault="00F062A9" w:rsidP="00F062A9">
                          <w:pPr>
                            <w:rPr>
                              <w:rFonts w:ascii="Calibri" w:eastAsia="Calibri" w:hAnsi="Calibri" w:cs="Calibri"/>
                              <w:noProof/>
                              <w:color w:val="000000"/>
                            </w:rPr>
                          </w:pPr>
                          <w:r w:rsidRPr="00F062A9">
                            <w:rPr>
                              <w:rFonts w:ascii="Calibri" w:eastAsia="Calibri" w:hAnsi="Calibri" w:cs="Calibri"/>
                              <w:noProof/>
                              <w:color w:val="000000"/>
                            </w:rPr>
                            <w:t>Intern gebruik</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D451BFF" id="_x0000_t202" coordsize="21600,21600" o:spt="202" path="m,l,21600r21600,l21600,xe">
              <v:stroke joinstyle="miter"/>
              <v:path gradientshapeok="t" o:connecttype="rect"/>
            </v:shapetype>
            <v:shape id="_x0000_s1029" type="#_x0000_t202" alt="Intern gebruik" style="position:absolute;margin-left:0;margin-top:0;width:77.65pt;height:27.2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2q7QFAIAACEEAAAOAAAAZHJzL2Uyb0RvYy54bWysU01v2zAMvQ/YfxB0X2xnSdEacYqsRYYB&#10;QVsgHXqWZSk2IImCpMTOfv0oJU62bqdhF5kiaX6897S4H7QiB+F8B6aixSSnRBgOTWd2Ff3+uv50&#10;S4kPzDRMgREVPQpP75cfPyx6W4optKAa4QgWMb7sbUXbEGyZZZ63QjM/ASsMBiU4zQJe3S5rHOux&#10;ulbZNM9vsh5cYx1w4T16H09Bukz1pRQ8PEvpRSCqojhbSKdLZx3PbLlg5c4x23b8PAb7hyk06ww2&#10;vZR6ZIGRvev+KKU77sCDDBMOOgMpOy7SDrhNkb/bZtsyK9IuCI63F5j8/yvLnw5b++JIGL7AgARG&#10;QHrrS4/OuM8gnY5fnJRgHCE8XmATQyAcnXe3N8V8TgnH0OfZfDZLsGbXn63z4asATaJRUYesJLDY&#10;YeMDNsTUMSX2MrDulErMKPObAxOjJ7tOGK0w1APpmopOx+lraI64lIMT397ydYetN8yHF+aQYNwD&#10;RRue8ZAK+orC2aKkBffjb/6Yj7hjlJIeBVNRg4qmRH0zyMd0PsvzKLB0Q8ONRp2M4i6fx7jZ6wdA&#10;LRb4LCxPZkwOajSlA/2Gml7FbhhihmPPitaj+RBO8sU3wcVqlZJQS5aFjdlaHktHzCKgr8Mbc/aM&#10;ekC6nmCUFCvfgX/KjX96u9oHpCAxE/E9oXmGHXWYCDu/mSj0X+8p6/qylz8BAAD//wMAUEsDBBQA&#10;BgAIAAAAIQBHzAyJ2gAAAAQBAAAPAAAAZHJzL2Rvd25yZXYueG1sTI/NTsMwEITvSLyDtUjcqENp&#10;IhTiVBV/6rUBCY6beBtHjdchdtvw9nV7gctKoxnNfFssJ9uLA42+c6zgfpaAIG6c7rhV8PnxdvcI&#10;wgdkjb1jUvBLHpbl9VWBuXZH3tChCq2IJexzVGBCGHIpfWPIop+5gTh6WzdaDFGOrdQjHmO57eU8&#10;STJpseO4YHCgZ0PNrtpbBdnL+8oMX9n3z3bu1752u1C5V6Vub6bVE4hAU/gLwxk/okMZmWq3Z+1F&#10;ryA+Ei737KXpA4haQbpYgCwL+R++PAEAAP//AwBQSwECLQAUAAYACAAAACEAtoM4kv4AAADhAQAA&#10;EwAAAAAAAAAAAAAAAAAAAAAAW0NvbnRlbnRfVHlwZXNdLnhtbFBLAQItABQABgAIAAAAIQA4/SH/&#10;1gAAAJQBAAALAAAAAAAAAAAAAAAAAC8BAABfcmVscy8ucmVsc1BLAQItABQABgAIAAAAIQCi2q7Q&#10;FAIAACEEAAAOAAAAAAAAAAAAAAAAAC4CAABkcnMvZTJvRG9jLnhtbFBLAQItABQABgAIAAAAIQBH&#10;zAyJ2gAAAAQBAAAPAAAAAAAAAAAAAAAAAG4EAABkcnMvZG93bnJldi54bWxQSwUGAAAAAAQABADz&#10;AAAAdQUAAAAA&#10;" filled="f" stroked="f">
              <v:textbox style="mso-fit-shape-to-text:t" inset="20pt,0,0,15pt">
                <w:txbxContent>
                  <w:p w14:paraId="71D7E9C5" w14:textId="03301A4A" w:rsidR="00F062A9" w:rsidRPr="00F062A9" w:rsidRDefault="00F062A9" w:rsidP="00F062A9">
                    <w:pPr>
                      <w:rPr>
                        <w:rFonts w:ascii="Calibri" w:eastAsia="Calibri" w:hAnsi="Calibri" w:cs="Calibri"/>
                        <w:noProof/>
                        <w:color w:val="000000"/>
                      </w:rPr>
                    </w:pPr>
                    <w:r w:rsidRPr="00F062A9">
                      <w:rPr>
                        <w:rFonts w:ascii="Calibri" w:eastAsia="Calibri" w:hAnsi="Calibri" w:cs="Calibri"/>
                        <w:noProof/>
                        <w:color w:val="000000"/>
                      </w:rPr>
                      <w:t>Intern gebruik</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DFF3C0" w14:textId="77777777" w:rsidR="0030177B" w:rsidRDefault="0030177B" w:rsidP="00D26DBD">
      <w:r>
        <w:separator/>
      </w:r>
    </w:p>
  </w:footnote>
  <w:footnote w:type="continuationSeparator" w:id="0">
    <w:p w14:paraId="5B9C612D" w14:textId="77777777" w:rsidR="0030177B" w:rsidRDefault="0030177B" w:rsidP="00D26DBD">
      <w:r>
        <w:continuationSeparator/>
      </w:r>
    </w:p>
  </w:footnote>
  <w:footnote w:type="continuationNotice" w:id="1">
    <w:p w14:paraId="1DA55BE4" w14:textId="77777777" w:rsidR="0030177B" w:rsidRDefault="0030177B"/>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653C9D"/>
    <w:multiLevelType w:val="multilevel"/>
    <w:tmpl w:val="99560368"/>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1080"/>
        </w:tabs>
        <w:ind w:left="792" w:hanging="432"/>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88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040"/>
        </w:tabs>
        <w:ind w:left="4320" w:hanging="1440"/>
      </w:pPr>
      <w:rPr>
        <w:rFonts w:hint="default"/>
      </w:rPr>
    </w:lvl>
  </w:abstractNum>
  <w:abstractNum w:abstractNumId="1" w15:restartNumberingAfterBreak="0">
    <w:nsid w:val="01DD1EC1"/>
    <w:multiLevelType w:val="multilevel"/>
    <w:tmpl w:val="2462373A"/>
    <w:lvl w:ilvl="0">
      <w:start w:val="6"/>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 w15:restartNumberingAfterBreak="0">
    <w:nsid w:val="02831109"/>
    <w:multiLevelType w:val="multilevel"/>
    <w:tmpl w:val="92789346"/>
    <w:lvl w:ilvl="0">
      <w:start w:val="1"/>
      <w:numFmt w:val="decimal"/>
      <w:lvlText w:val="%1"/>
      <w:lvlJc w:val="left"/>
      <w:pPr>
        <w:tabs>
          <w:tab w:val="num" w:pos="360"/>
        </w:tabs>
        <w:ind w:left="360" w:hanging="360"/>
      </w:pPr>
      <w:rPr>
        <w:rFonts w:hint="default"/>
      </w:rPr>
    </w:lvl>
    <w:lvl w:ilvl="1">
      <w:start w:val="8"/>
      <w:numFmt w:val="decimal"/>
      <w:lvlText w:val="%1.%2"/>
      <w:lvlJc w:val="left"/>
      <w:pPr>
        <w:tabs>
          <w:tab w:val="num" w:pos="560"/>
        </w:tabs>
        <w:ind w:left="560" w:hanging="360"/>
      </w:pPr>
      <w:rPr>
        <w:rFonts w:hint="default"/>
      </w:rPr>
    </w:lvl>
    <w:lvl w:ilvl="2">
      <w:start w:val="1"/>
      <w:numFmt w:val="decimal"/>
      <w:lvlText w:val="%1.%2.%3"/>
      <w:lvlJc w:val="left"/>
      <w:pPr>
        <w:tabs>
          <w:tab w:val="num" w:pos="1120"/>
        </w:tabs>
        <w:ind w:left="1120" w:hanging="720"/>
      </w:pPr>
      <w:rPr>
        <w:rFonts w:hint="default"/>
      </w:rPr>
    </w:lvl>
    <w:lvl w:ilvl="3">
      <w:start w:val="1"/>
      <w:numFmt w:val="decimal"/>
      <w:lvlText w:val="%1.%2.%3.%4"/>
      <w:lvlJc w:val="left"/>
      <w:pPr>
        <w:tabs>
          <w:tab w:val="num" w:pos="1320"/>
        </w:tabs>
        <w:ind w:left="1320" w:hanging="720"/>
      </w:pPr>
      <w:rPr>
        <w:rFonts w:hint="default"/>
      </w:rPr>
    </w:lvl>
    <w:lvl w:ilvl="4">
      <w:start w:val="1"/>
      <w:numFmt w:val="decimal"/>
      <w:lvlText w:val="%1.%2.%3.%4.%5"/>
      <w:lvlJc w:val="left"/>
      <w:pPr>
        <w:tabs>
          <w:tab w:val="num" w:pos="1880"/>
        </w:tabs>
        <w:ind w:left="1880" w:hanging="1080"/>
      </w:pPr>
      <w:rPr>
        <w:rFonts w:hint="default"/>
      </w:rPr>
    </w:lvl>
    <w:lvl w:ilvl="5">
      <w:start w:val="1"/>
      <w:numFmt w:val="decimal"/>
      <w:lvlText w:val="%1.%2.%3.%4.%5.%6"/>
      <w:lvlJc w:val="left"/>
      <w:pPr>
        <w:tabs>
          <w:tab w:val="num" w:pos="2080"/>
        </w:tabs>
        <w:ind w:left="2080" w:hanging="1080"/>
      </w:pPr>
      <w:rPr>
        <w:rFonts w:hint="default"/>
      </w:rPr>
    </w:lvl>
    <w:lvl w:ilvl="6">
      <w:start w:val="1"/>
      <w:numFmt w:val="decimal"/>
      <w:lvlText w:val="%1.%2.%3.%4.%5.%6.%7"/>
      <w:lvlJc w:val="left"/>
      <w:pPr>
        <w:tabs>
          <w:tab w:val="num" w:pos="2640"/>
        </w:tabs>
        <w:ind w:left="2640" w:hanging="1440"/>
      </w:pPr>
      <w:rPr>
        <w:rFonts w:hint="default"/>
      </w:rPr>
    </w:lvl>
    <w:lvl w:ilvl="7">
      <w:start w:val="1"/>
      <w:numFmt w:val="decimal"/>
      <w:lvlText w:val="%1.%2.%3.%4.%5.%6.%7.%8"/>
      <w:lvlJc w:val="left"/>
      <w:pPr>
        <w:tabs>
          <w:tab w:val="num" w:pos="2840"/>
        </w:tabs>
        <w:ind w:left="2840" w:hanging="1440"/>
      </w:pPr>
      <w:rPr>
        <w:rFonts w:hint="default"/>
      </w:rPr>
    </w:lvl>
    <w:lvl w:ilvl="8">
      <w:start w:val="1"/>
      <w:numFmt w:val="decimal"/>
      <w:lvlText w:val="%1.%2.%3.%4.%5.%6.%7.%8.%9"/>
      <w:lvlJc w:val="left"/>
      <w:pPr>
        <w:tabs>
          <w:tab w:val="num" w:pos="3400"/>
        </w:tabs>
        <w:ind w:left="3400" w:hanging="1800"/>
      </w:pPr>
      <w:rPr>
        <w:rFonts w:hint="default"/>
      </w:rPr>
    </w:lvl>
  </w:abstractNum>
  <w:abstractNum w:abstractNumId="3" w15:restartNumberingAfterBreak="0">
    <w:nsid w:val="09593E5E"/>
    <w:multiLevelType w:val="multilevel"/>
    <w:tmpl w:val="CEB2232E"/>
    <w:lvl w:ilvl="0">
      <w:start w:val="3"/>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4" w15:restartNumberingAfterBreak="0">
    <w:nsid w:val="09DC66D4"/>
    <w:multiLevelType w:val="multilevel"/>
    <w:tmpl w:val="60AE665E"/>
    <w:lvl w:ilvl="0">
      <w:start w:val="1"/>
      <w:numFmt w:val="bullet"/>
      <w:lvlText w:val=""/>
      <w:lvlJc w:val="left"/>
      <w:pPr>
        <w:tabs>
          <w:tab w:val="num" w:pos="1428"/>
        </w:tabs>
        <w:ind w:left="1428" w:hanging="360"/>
      </w:pPr>
      <w:rPr>
        <w:rFonts w:ascii="Symbol" w:hAnsi="Symbol" w:hint="default"/>
        <w:sz w:val="20"/>
      </w:rPr>
    </w:lvl>
    <w:lvl w:ilvl="1" w:tentative="1">
      <w:start w:val="1"/>
      <w:numFmt w:val="bullet"/>
      <w:lvlText w:val="o"/>
      <w:lvlJc w:val="left"/>
      <w:pPr>
        <w:tabs>
          <w:tab w:val="num" w:pos="2148"/>
        </w:tabs>
        <w:ind w:left="2148" w:hanging="360"/>
      </w:pPr>
      <w:rPr>
        <w:rFonts w:ascii="Courier New" w:hAnsi="Courier New" w:hint="default"/>
        <w:sz w:val="20"/>
      </w:rPr>
    </w:lvl>
    <w:lvl w:ilvl="2" w:tentative="1">
      <w:start w:val="1"/>
      <w:numFmt w:val="bullet"/>
      <w:lvlText w:val=""/>
      <w:lvlJc w:val="left"/>
      <w:pPr>
        <w:tabs>
          <w:tab w:val="num" w:pos="2868"/>
        </w:tabs>
        <w:ind w:left="2868" w:hanging="360"/>
      </w:pPr>
      <w:rPr>
        <w:rFonts w:ascii="Wingdings" w:hAnsi="Wingdings" w:hint="default"/>
        <w:sz w:val="20"/>
      </w:rPr>
    </w:lvl>
    <w:lvl w:ilvl="3" w:tentative="1">
      <w:start w:val="1"/>
      <w:numFmt w:val="bullet"/>
      <w:lvlText w:val=""/>
      <w:lvlJc w:val="left"/>
      <w:pPr>
        <w:tabs>
          <w:tab w:val="num" w:pos="3588"/>
        </w:tabs>
        <w:ind w:left="3588" w:hanging="360"/>
      </w:pPr>
      <w:rPr>
        <w:rFonts w:ascii="Wingdings" w:hAnsi="Wingdings" w:hint="default"/>
        <w:sz w:val="20"/>
      </w:rPr>
    </w:lvl>
    <w:lvl w:ilvl="4" w:tentative="1">
      <w:start w:val="1"/>
      <w:numFmt w:val="bullet"/>
      <w:lvlText w:val=""/>
      <w:lvlJc w:val="left"/>
      <w:pPr>
        <w:tabs>
          <w:tab w:val="num" w:pos="4308"/>
        </w:tabs>
        <w:ind w:left="4308" w:hanging="360"/>
      </w:pPr>
      <w:rPr>
        <w:rFonts w:ascii="Wingdings" w:hAnsi="Wingdings" w:hint="default"/>
        <w:sz w:val="20"/>
      </w:rPr>
    </w:lvl>
    <w:lvl w:ilvl="5" w:tentative="1">
      <w:start w:val="1"/>
      <w:numFmt w:val="bullet"/>
      <w:lvlText w:val=""/>
      <w:lvlJc w:val="left"/>
      <w:pPr>
        <w:tabs>
          <w:tab w:val="num" w:pos="5028"/>
        </w:tabs>
        <w:ind w:left="5028" w:hanging="360"/>
      </w:pPr>
      <w:rPr>
        <w:rFonts w:ascii="Wingdings" w:hAnsi="Wingdings" w:hint="default"/>
        <w:sz w:val="20"/>
      </w:rPr>
    </w:lvl>
    <w:lvl w:ilvl="6" w:tentative="1">
      <w:start w:val="1"/>
      <w:numFmt w:val="bullet"/>
      <w:lvlText w:val=""/>
      <w:lvlJc w:val="left"/>
      <w:pPr>
        <w:tabs>
          <w:tab w:val="num" w:pos="5748"/>
        </w:tabs>
        <w:ind w:left="5748" w:hanging="360"/>
      </w:pPr>
      <w:rPr>
        <w:rFonts w:ascii="Wingdings" w:hAnsi="Wingdings" w:hint="default"/>
        <w:sz w:val="20"/>
      </w:rPr>
    </w:lvl>
    <w:lvl w:ilvl="7" w:tentative="1">
      <w:start w:val="1"/>
      <w:numFmt w:val="bullet"/>
      <w:lvlText w:val=""/>
      <w:lvlJc w:val="left"/>
      <w:pPr>
        <w:tabs>
          <w:tab w:val="num" w:pos="6468"/>
        </w:tabs>
        <w:ind w:left="6468" w:hanging="360"/>
      </w:pPr>
      <w:rPr>
        <w:rFonts w:ascii="Wingdings" w:hAnsi="Wingdings" w:hint="default"/>
        <w:sz w:val="20"/>
      </w:rPr>
    </w:lvl>
    <w:lvl w:ilvl="8" w:tentative="1">
      <w:start w:val="1"/>
      <w:numFmt w:val="bullet"/>
      <w:lvlText w:val=""/>
      <w:lvlJc w:val="left"/>
      <w:pPr>
        <w:tabs>
          <w:tab w:val="num" w:pos="7188"/>
        </w:tabs>
        <w:ind w:left="7188" w:hanging="360"/>
      </w:pPr>
      <w:rPr>
        <w:rFonts w:ascii="Wingdings" w:hAnsi="Wingdings" w:hint="default"/>
        <w:sz w:val="20"/>
      </w:rPr>
    </w:lvl>
  </w:abstractNum>
  <w:abstractNum w:abstractNumId="5" w15:restartNumberingAfterBreak="0">
    <w:nsid w:val="0CF25D47"/>
    <w:multiLevelType w:val="multilevel"/>
    <w:tmpl w:val="509027F0"/>
    <w:lvl w:ilvl="0">
      <w:start w:val="1"/>
      <w:numFmt w:val="decimal"/>
      <w:lvlText w:val="%1"/>
      <w:lvlJc w:val="left"/>
      <w:pPr>
        <w:ind w:left="570" w:hanging="570"/>
      </w:pPr>
      <w:rPr>
        <w:rFonts w:hint="default"/>
      </w:rPr>
    </w:lvl>
    <w:lvl w:ilvl="1">
      <w:start w:val="1"/>
      <w:numFmt w:val="decimal"/>
      <w:lvlText w:val="%1.%2"/>
      <w:lvlJc w:val="left"/>
      <w:pPr>
        <w:ind w:left="570" w:hanging="57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6" w15:restartNumberingAfterBreak="0">
    <w:nsid w:val="0D87390B"/>
    <w:multiLevelType w:val="multilevel"/>
    <w:tmpl w:val="0F5C9768"/>
    <w:lvl w:ilvl="0">
      <w:start w:val="5"/>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7" w15:restartNumberingAfterBreak="0">
    <w:nsid w:val="0DF80E13"/>
    <w:multiLevelType w:val="multilevel"/>
    <w:tmpl w:val="367E00BE"/>
    <w:lvl w:ilvl="0">
      <w:start w:val="2"/>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8" w15:restartNumberingAfterBreak="0">
    <w:nsid w:val="0E300783"/>
    <w:multiLevelType w:val="multilevel"/>
    <w:tmpl w:val="48CC4ABA"/>
    <w:lvl w:ilvl="0">
      <w:start w:val="2"/>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9" w15:restartNumberingAfterBreak="0">
    <w:nsid w:val="1DA7444F"/>
    <w:multiLevelType w:val="multilevel"/>
    <w:tmpl w:val="340E477C"/>
    <w:lvl w:ilvl="0">
      <w:start w:val="3"/>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0" w15:restartNumberingAfterBreak="0">
    <w:nsid w:val="201B6FC4"/>
    <w:multiLevelType w:val="multilevel"/>
    <w:tmpl w:val="FADA48B4"/>
    <w:lvl w:ilvl="0">
      <w:start w:val="4"/>
      <w:numFmt w:val="decimal"/>
      <w:lvlText w:val="%1"/>
      <w:lvlJc w:val="left"/>
      <w:pPr>
        <w:ind w:left="360" w:hanging="360"/>
      </w:pPr>
      <w:rPr>
        <w:rFonts w:hint="default"/>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1" w15:restartNumberingAfterBreak="0">
    <w:nsid w:val="25D33936"/>
    <w:multiLevelType w:val="hybridMultilevel"/>
    <w:tmpl w:val="3E164D20"/>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29FB4C1F"/>
    <w:multiLevelType w:val="hybridMultilevel"/>
    <w:tmpl w:val="0D26B270"/>
    <w:lvl w:ilvl="0" w:tplc="B554E9DA">
      <w:start w:val="1"/>
      <w:numFmt w:val="decimal"/>
      <w:lvlText w:val="%1."/>
      <w:lvlJc w:val="left"/>
      <w:pPr>
        <w:tabs>
          <w:tab w:val="num" w:pos="720"/>
        </w:tabs>
        <w:ind w:left="720" w:hanging="360"/>
      </w:pPr>
      <w:rPr>
        <w:rFonts w:hint="default"/>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13" w15:restartNumberingAfterBreak="0">
    <w:nsid w:val="2D21053D"/>
    <w:multiLevelType w:val="multilevel"/>
    <w:tmpl w:val="3C2A9752"/>
    <w:lvl w:ilvl="0">
      <w:start w:val="1"/>
      <w:numFmt w:val="decimal"/>
      <w:lvlText w:val="%1"/>
      <w:lvlJc w:val="left"/>
      <w:pPr>
        <w:tabs>
          <w:tab w:val="num" w:pos="360"/>
        </w:tabs>
        <w:ind w:left="360" w:hanging="360"/>
      </w:pPr>
      <w:rPr>
        <w:rFonts w:hint="default"/>
      </w:rPr>
    </w:lvl>
    <w:lvl w:ilvl="1">
      <w:start w:val="7"/>
      <w:numFmt w:val="decimal"/>
      <w:lvlText w:val="%1.%2"/>
      <w:lvlJc w:val="left"/>
      <w:pPr>
        <w:tabs>
          <w:tab w:val="num" w:pos="560"/>
        </w:tabs>
        <w:ind w:left="5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 w15:restartNumberingAfterBreak="0">
    <w:nsid w:val="2E96786D"/>
    <w:multiLevelType w:val="singleLevel"/>
    <w:tmpl w:val="A524CAC0"/>
    <w:lvl w:ilvl="0">
      <w:start w:val="3"/>
      <w:numFmt w:val="decimal"/>
      <w:lvlText w:val="%1. "/>
      <w:legacy w:legacy="1" w:legacySpace="0" w:legacyIndent="283"/>
      <w:lvlJc w:val="left"/>
      <w:pPr>
        <w:ind w:left="1003" w:hanging="283"/>
      </w:pPr>
      <w:rPr>
        <w:rFonts w:ascii="Helvetica" w:hAnsi="Helvetica" w:cs="Helvetica" w:hint="default"/>
        <w:b w:val="0"/>
        <w:bCs w:val="0"/>
        <w:i w:val="0"/>
        <w:iCs w:val="0"/>
        <w:sz w:val="20"/>
        <w:szCs w:val="20"/>
      </w:rPr>
    </w:lvl>
  </w:abstractNum>
  <w:abstractNum w:abstractNumId="15" w15:restartNumberingAfterBreak="0">
    <w:nsid w:val="32AE75F4"/>
    <w:multiLevelType w:val="multilevel"/>
    <w:tmpl w:val="C3063244"/>
    <w:lvl w:ilvl="0">
      <w:start w:val="5"/>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6" w15:restartNumberingAfterBreak="0">
    <w:nsid w:val="3AAE5C29"/>
    <w:multiLevelType w:val="hybridMultilevel"/>
    <w:tmpl w:val="A5ECE396"/>
    <w:lvl w:ilvl="0" w:tplc="FF2E4A2A">
      <w:start w:val="3"/>
      <w:numFmt w:val="decimal"/>
      <w:lvlText w:val="%1."/>
      <w:lvlJc w:val="left"/>
      <w:pPr>
        <w:tabs>
          <w:tab w:val="num" w:pos="720"/>
        </w:tabs>
        <w:ind w:left="720" w:hanging="360"/>
      </w:pPr>
      <w:rPr>
        <w:rFonts w:hint="default"/>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17" w15:restartNumberingAfterBreak="0">
    <w:nsid w:val="4D614E3B"/>
    <w:multiLevelType w:val="hybridMultilevel"/>
    <w:tmpl w:val="8DF687EE"/>
    <w:lvl w:ilvl="0" w:tplc="55BEF24A">
      <w:start w:val="3"/>
      <w:numFmt w:val="decimal"/>
      <w:lvlText w:val="%1."/>
      <w:lvlJc w:val="left"/>
      <w:pPr>
        <w:tabs>
          <w:tab w:val="num" w:pos="720"/>
        </w:tabs>
        <w:ind w:left="720" w:hanging="360"/>
      </w:pPr>
      <w:rPr>
        <w:rFonts w:hint="default"/>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18" w15:restartNumberingAfterBreak="0">
    <w:nsid w:val="56C937AE"/>
    <w:multiLevelType w:val="hybridMultilevel"/>
    <w:tmpl w:val="8C9EF6AA"/>
    <w:lvl w:ilvl="0" w:tplc="B1B0390A">
      <w:start w:val="1"/>
      <w:numFmt w:val="decimal"/>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19" w15:restartNumberingAfterBreak="0">
    <w:nsid w:val="62837526"/>
    <w:multiLevelType w:val="singleLevel"/>
    <w:tmpl w:val="04E41F9A"/>
    <w:lvl w:ilvl="0">
      <w:start w:val="3"/>
      <w:numFmt w:val="decimal"/>
      <w:lvlText w:val="(1.%1 "/>
      <w:legacy w:legacy="1" w:legacySpace="0" w:legacyIndent="283"/>
      <w:lvlJc w:val="left"/>
      <w:pPr>
        <w:ind w:left="283" w:hanging="283"/>
      </w:pPr>
      <w:rPr>
        <w:rFonts w:ascii="Helvetica" w:hAnsi="Helvetica" w:cs="Helvetica" w:hint="default"/>
        <w:b w:val="0"/>
        <w:bCs w:val="0"/>
        <w:i w:val="0"/>
        <w:iCs w:val="0"/>
        <w:sz w:val="20"/>
        <w:szCs w:val="20"/>
      </w:rPr>
    </w:lvl>
  </w:abstractNum>
  <w:abstractNum w:abstractNumId="20" w15:restartNumberingAfterBreak="0">
    <w:nsid w:val="63BD0713"/>
    <w:multiLevelType w:val="multilevel"/>
    <w:tmpl w:val="47642418"/>
    <w:lvl w:ilvl="0">
      <w:start w:val="3"/>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1" w15:restartNumberingAfterBreak="0">
    <w:nsid w:val="65DD2A04"/>
    <w:multiLevelType w:val="multilevel"/>
    <w:tmpl w:val="47E8E37A"/>
    <w:lvl w:ilvl="0">
      <w:start w:val="1"/>
      <w:numFmt w:val="decimal"/>
      <w:lvlText w:val="%1"/>
      <w:lvlJc w:val="left"/>
      <w:pPr>
        <w:tabs>
          <w:tab w:val="num" w:pos="360"/>
        </w:tabs>
        <w:ind w:left="360" w:hanging="360"/>
      </w:pPr>
      <w:rPr>
        <w:rFonts w:hint="default"/>
      </w:rPr>
    </w:lvl>
    <w:lvl w:ilvl="1">
      <w:start w:val="6"/>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2" w15:restartNumberingAfterBreak="0">
    <w:nsid w:val="6F5C6386"/>
    <w:multiLevelType w:val="hybridMultilevel"/>
    <w:tmpl w:val="A07C37B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3" w15:restartNumberingAfterBreak="0">
    <w:nsid w:val="793C32D7"/>
    <w:multiLevelType w:val="multilevel"/>
    <w:tmpl w:val="28D28DF0"/>
    <w:lvl w:ilvl="0">
      <w:start w:val="1"/>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24" w15:restartNumberingAfterBreak="0">
    <w:nsid w:val="7FF23865"/>
    <w:multiLevelType w:val="multilevel"/>
    <w:tmpl w:val="77B4CABA"/>
    <w:lvl w:ilvl="0">
      <w:start w:val="3"/>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num w:numId="1" w16cid:durableId="329412153">
    <w:abstractNumId w:val="14"/>
  </w:num>
  <w:num w:numId="2" w16cid:durableId="1044525361">
    <w:abstractNumId w:val="14"/>
    <w:lvlOverride w:ilvl="0">
      <w:lvl w:ilvl="0">
        <w:start w:val="1"/>
        <w:numFmt w:val="decimal"/>
        <w:lvlText w:val="%1. "/>
        <w:legacy w:legacy="1" w:legacySpace="0" w:legacyIndent="283"/>
        <w:lvlJc w:val="left"/>
        <w:pPr>
          <w:ind w:left="1003" w:hanging="283"/>
        </w:pPr>
        <w:rPr>
          <w:rFonts w:ascii="Helvetica" w:hAnsi="Helvetica" w:cs="Helvetica" w:hint="default"/>
          <w:b w:val="0"/>
          <w:bCs w:val="0"/>
          <w:i w:val="0"/>
          <w:iCs w:val="0"/>
          <w:sz w:val="20"/>
          <w:szCs w:val="20"/>
        </w:rPr>
      </w:lvl>
    </w:lvlOverride>
  </w:num>
  <w:num w:numId="3" w16cid:durableId="1399523692">
    <w:abstractNumId w:val="19"/>
  </w:num>
  <w:num w:numId="4" w16cid:durableId="845482153">
    <w:abstractNumId w:val="19"/>
    <w:lvlOverride w:ilvl="0">
      <w:lvl w:ilvl="0">
        <w:start w:val="1"/>
        <w:numFmt w:val="decimal"/>
        <w:lvlText w:val="(1.%1 "/>
        <w:legacy w:legacy="1" w:legacySpace="0" w:legacyIndent="283"/>
        <w:lvlJc w:val="left"/>
        <w:pPr>
          <w:ind w:left="283" w:hanging="283"/>
        </w:pPr>
        <w:rPr>
          <w:rFonts w:ascii="Helvetica" w:hAnsi="Helvetica" w:cs="Helvetica" w:hint="default"/>
          <w:b w:val="0"/>
          <w:bCs w:val="0"/>
          <w:i w:val="0"/>
          <w:iCs w:val="0"/>
          <w:sz w:val="20"/>
          <w:szCs w:val="20"/>
        </w:rPr>
      </w:lvl>
    </w:lvlOverride>
  </w:num>
  <w:num w:numId="5" w16cid:durableId="1618180106">
    <w:abstractNumId w:val="12"/>
  </w:num>
  <w:num w:numId="6" w16cid:durableId="1834834872">
    <w:abstractNumId w:val="21"/>
  </w:num>
  <w:num w:numId="7" w16cid:durableId="1711420928">
    <w:abstractNumId w:val="13"/>
  </w:num>
  <w:num w:numId="8" w16cid:durableId="1679581919">
    <w:abstractNumId w:val="16"/>
  </w:num>
  <w:num w:numId="9" w16cid:durableId="1350568136">
    <w:abstractNumId w:val="17"/>
  </w:num>
  <w:num w:numId="10" w16cid:durableId="21908952">
    <w:abstractNumId w:val="8"/>
  </w:num>
  <w:num w:numId="11" w16cid:durableId="627323833">
    <w:abstractNumId w:val="7"/>
  </w:num>
  <w:num w:numId="12" w16cid:durableId="1898197730">
    <w:abstractNumId w:val="0"/>
  </w:num>
  <w:num w:numId="13" w16cid:durableId="920214008">
    <w:abstractNumId w:val="6"/>
  </w:num>
  <w:num w:numId="14" w16cid:durableId="1166357128">
    <w:abstractNumId w:val="15"/>
  </w:num>
  <w:num w:numId="15" w16cid:durableId="1336111135">
    <w:abstractNumId w:val="2"/>
  </w:num>
  <w:num w:numId="16" w16cid:durableId="729231663">
    <w:abstractNumId w:val="1"/>
  </w:num>
  <w:num w:numId="17" w16cid:durableId="325086837">
    <w:abstractNumId w:val="9"/>
  </w:num>
  <w:num w:numId="18" w16cid:durableId="1066880465">
    <w:abstractNumId w:val="3"/>
  </w:num>
  <w:num w:numId="19" w16cid:durableId="117451719">
    <w:abstractNumId w:val="24"/>
  </w:num>
  <w:num w:numId="20" w16cid:durableId="796413691">
    <w:abstractNumId w:val="20"/>
  </w:num>
  <w:num w:numId="21" w16cid:durableId="1508909543">
    <w:abstractNumId w:val="11"/>
  </w:num>
  <w:num w:numId="22" w16cid:durableId="1962302148">
    <w:abstractNumId w:val="18"/>
  </w:num>
  <w:num w:numId="23" w16cid:durableId="1273973931">
    <w:abstractNumId w:val="5"/>
  </w:num>
  <w:num w:numId="24" w16cid:durableId="1529445467">
    <w:abstractNumId w:val="23"/>
  </w:num>
  <w:num w:numId="25" w16cid:durableId="1073694858">
    <w:abstractNumId w:val="10"/>
  </w:num>
  <w:num w:numId="26" w16cid:durableId="1563255437">
    <w:abstractNumId w:val="4"/>
  </w:num>
  <w:num w:numId="27" w16cid:durableId="1374698554">
    <w:abstractNumId w:val="22"/>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Riphagen, Herman">
    <w15:presenceInfo w15:providerId="AD" w15:userId="S::h.riphagen@staatsbosbeheer.nl::71a50e34-d815-4c82-9b88-fef08b8952b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drawingGridHorizontalSpacing w:val="100"/>
  <w:displayHorizontalDrawingGridEvery w:val="2"/>
  <w:displayVerticalDrawingGridEvery w:val="2"/>
  <w:noPunctuationKerning/>
  <w:characterSpacingControl w:val="doNotCompress"/>
  <w:footnotePr>
    <w:numFmt w:val="chicago"/>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7D10"/>
    <w:rsid w:val="00000850"/>
    <w:rsid w:val="00002CC4"/>
    <w:rsid w:val="000034E8"/>
    <w:rsid w:val="000067F9"/>
    <w:rsid w:val="0000688E"/>
    <w:rsid w:val="00010C13"/>
    <w:rsid w:val="00010C7E"/>
    <w:rsid w:val="0001240E"/>
    <w:rsid w:val="000159B0"/>
    <w:rsid w:val="00017563"/>
    <w:rsid w:val="00022733"/>
    <w:rsid w:val="0002277E"/>
    <w:rsid w:val="000256ED"/>
    <w:rsid w:val="0003258B"/>
    <w:rsid w:val="00035F4F"/>
    <w:rsid w:val="000407EA"/>
    <w:rsid w:val="000419E4"/>
    <w:rsid w:val="00041ABA"/>
    <w:rsid w:val="00041C66"/>
    <w:rsid w:val="00044140"/>
    <w:rsid w:val="000449AF"/>
    <w:rsid w:val="000453F7"/>
    <w:rsid w:val="000527EB"/>
    <w:rsid w:val="00052A46"/>
    <w:rsid w:val="00052A49"/>
    <w:rsid w:val="00054E27"/>
    <w:rsid w:val="00060B8C"/>
    <w:rsid w:val="0006443A"/>
    <w:rsid w:val="00072647"/>
    <w:rsid w:val="00074798"/>
    <w:rsid w:val="0007614E"/>
    <w:rsid w:val="0007684C"/>
    <w:rsid w:val="00076BD2"/>
    <w:rsid w:val="000844EA"/>
    <w:rsid w:val="000847FB"/>
    <w:rsid w:val="000866AC"/>
    <w:rsid w:val="00087388"/>
    <w:rsid w:val="00091D5D"/>
    <w:rsid w:val="00092417"/>
    <w:rsid w:val="000A3C56"/>
    <w:rsid w:val="000A63FD"/>
    <w:rsid w:val="000A6F72"/>
    <w:rsid w:val="000A7C7F"/>
    <w:rsid w:val="000B1593"/>
    <w:rsid w:val="000B3E95"/>
    <w:rsid w:val="000C4A05"/>
    <w:rsid w:val="000C5441"/>
    <w:rsid w:val="000C77F5"/>
    <w:rsid w:val="000D0FA7"/>
    <w:rsid w:val="000D26E1"/>
    <w:rsid w:val="000D2FE4"/>
    <w:rsid w:val="000D3630"/>
    <w:rsid w:val="000D4373"/>
    <w:rsid w:val="000D55F1"/>
    <w:rsid w:val="000D62A3"/>
    <w:rsid w:val="000E157C"/>
    <w:rsid w:val="000E3746"/>
    <w:rsid w:val="000E3B31"/>
    <w:rsid w:val="000E5493"/>
    <w:rsid w:val="000E6E5B"/>
    <w:rsid w:val="000F2DEB"/>
    <w:rsid w:val="00102614"/>
    <w:rsid w:val="00105EF4"/>
    <w:rsid w:val="001202D4"/>
    <w:rsid w:val="00126FE3"/>
    <w:rsid w:val="00127090"/>
    <w:rsid w:val="00132F34"/>
    <w:rsid w:val="00133359"/>
    <w:rsid w:val="00133552"/>
    <w:rsid w:val="00134F72"/>
    <w:rsid w:val="00135CA1"/>
    <w:rsid w:val="00152C40"/>
    <w:rsid w:val="00153945"/>
    <w:rsid w:val="00155A9A"/>
    <w:rsid w:val="001561FC"/>
    <w:rsid w:val="001569FB"/>
    <w:rsid w:val="0016498B"/>
    <w:rsid w:val="00165438"/>
    <w:rsid w:val="00167532"/>
    <w:rsid w:val="00175C05"/>
    <w:rsid w:val="00177FD1"/>
    <w:rsid w:val="001802E4"/>
    <w:rsid w:val="001824AD"/>
    <w:rsid w:val="00184E8C"/>
    <w:rsid w:val="00191E49"/>
    <w:rsid w:val="00192481"/>
    <w:rsid w:val="00192632"/>
    <w:rsid w:val="00193A89"/>
    <w:rsid w:val="00194299"/>
    <w:rsid w:val="00197D43"/>
    <w:rsid w:val="001A00F2"/>
    <w:rsid w:val="001A211D"/>
    <w:rsid w:val="001A658F"/>
    <w:rsid w:val="001A6A46"/>
    <w:rsid w:val="001A7995"/>
    <w:rsid w:val="001B0CB8"/>
    <w:rsid w:val="001B3652"/>
    <w:rsid w:val="001C061E"/>
    <w:rsid w:val="001C4DE1"/>
    <w:rsid w:val="001C6C22"/>
    <w:rsid w:val="001D0017"/>
    <w:rsid w:val="001D015E"/>
    <w:rsid w:val="001D3EE6"/>
    <w:rsid w:val="001E0765"/>
    <w:rsid w:val="001E1544"/>
    <w:rsid w:val="001E47BC"/>
    <w:rsid w:val="001F0BA0"/>
    <w:rsid w:val="001F20BD"/>
    <w:rsid w:val="001F3B43"/>
    <w:rsid w:val="001F4CE9"/>
    <w:rsid w:val="00200AD8"/>
    <w:rsid w:val="00207EF8"/>
    <w:rsid w:val="00220580"/>
    <w:rsid w:val="0024304F"/>
    <w:rsid w:val="00243AA0"/>
    <w:rsid w:val="00244345"/>
    <w:rsid w:val="002608DE"/>
    <w:rsid w:val="00262898"/>
    <w:rsid w:val="00266EE5"/>
    <w:rsid w:val="00270228"/>
    <w:rsid w:val="002717F0"/>
    <w:rsid w:val="00275ACD"/>
    <w:rsid w:val="0027738F"/>
    <w:rsid w:val="002820D9"/>
    <w:rsid w:val="0028225D"/>
    <w:rsid w:val="00284349"/>
    <w:rsid w:val="002905D3"/>
    <w:rsid w:val="00293934"/>
    <w:rsid w:val="00294CCC"/>
    <w:rsid w:val="00294D39"/>
    <w:rsid w:val="002979DC"/>
    <w:rsid w:val="00297B49"/>
    <w:rsid w:val="002A7C1A"/>
    <w:rsid w:val="002A7CAB"/>
    <w:rsid w:val="002B58D0"/>
    <w:rsid w:val="002B73C4"/>
    <w:rsid w:val="002B7FF3"/>
    <w:rsid w:val="002D1EF8"/>
    <w:rsid w:val="002E4587"/>
    <w:rsid w:val="002F0567"/>
    <w:rsid w:val="002F0A33"/>
    <w:rsid w:val="002F1B5F"/>
    <w:rsid w:val="002F297A"/>
    <w:rsid w:val="002F2CD0"/>
    <w:rsid w:val="002F7EFF"/>
    <w:rsid w:val="002F7FE3"/>
    <w:rsid w:val="0030177B"/>
    <w:rsid w:val="00304728"/>
    <w:rsid w:val="00313E95"/>
    <w:rsid w:val="0031404C"/>
    <w:rsid w:val="00315CBE"/>
    <w:rsid w:val="00316779"/>
    <w:rsid w:val="00322A3A"/>
    <w:rsid w:val="00327287"/>
    <w:rsid w:val="0033578A"/>
    <w:rsid w:val="00340E50"/>
    <w:rsid w:val="00355A26"/>
    <w:rsid w:val="00355DAD"/>
    <w:rsid w:val="0036524A"/>
    <w:rsid w:val="00371EE4"/>
    <w:rsid w:val="00383786"/>
    <w:rsid w:val="00390E13"/>
    <w:rsid w:val="003922EF"/>
    <w:rsid w:val="0039406F"/>
    <w:rsid w:val="003A09CE"/>
    <w:rsid w:val="003A0E96"/>
    <w:rsid w:val="003A0ECB"/>
    <w:rsid w:val="003B2F5C"/>
    <w:rsid w:val="003B37D3"/>
    <w:rsid w:val="003B4C32"/>
    <w:rsid w:val="003B5398"/>
    <w:rsid w:val="003B6912"/>
    <w:rsid w:val="003C0F96"/>
    <w:rsid w:val="003C1B47"/>
    <w:rsid w:val="003C47BD"/>
    <w:rsid w:val="003D1E91"/>
    <w:rsid w:val="003D4C22"/>
    <w:rsid w:val="003D6DE7"/>
    <w:rsid w:val="003D7DD6"/>
    <w:rsid w:val="003E2C68"/>
    <w:rsid w:val="003E4778"/>
    <w:rsid w:val="003E6093"/>
    <w:rsid w:val="003E68ED"/>
    <w:rsid w:val="003E7385"/>
    <w:rsid w:val="003F14EC"/>
    <w:rsid w:val="003F6CB0"/>
    <w:rsid w:val="00400ED7"/>
    <w:rsid w:val="00402070"/>
    <w:rsid w:val="00402C31"/>
    <w:rsid w:val="00403139"/>
    <w:rsid w:val="00415150"/>
    <w:rsid w:val="00417A8A"/>
    <w:rsid w:val="00422066"/>
    <w:rsid w:val="004232C7"/>
    <w:rsid w:val="00430219"/>
    <w:rsid w:val="00431883"/>
    <w:rsid w:val="00432B7D"/>
    <w:rsid w:val="00432ED3"/>
    <w:rsid w:val="0044251A"/>
    <w:rsid w:val="00445301"/>
    <w:rsid w:val="00447392"/>
    <w:rsid w:val="004476E3"/>
    <w:rsid w:val="00450DE4"/>
    <w:rsid w:val="00451644"/>
    <w:rsid w:val="00452F84"/>
    <w:rsid w:val="004570E4"/>
    <w:rsid w:val="0046761F"/>
    <w:rsid w:val="00467916"/>
    <w:rsid w:val="00474E47"/>
    <w:rsid w:val="00475D57"/>
    <w:rsid w:val="004762DE"/>
    <w:rsid w:val="0048124D"/>
    <w:rsid w:val="00483942"/>
    <w:rsid w:val="004840F2"/>
    <w:rsid w:val="0048630B"/>
    <w:rsid w:val="00487EEB"/>
    <w:rsid w:val="0049032F"/>
    <w:rsid w:val="00490DD5"/>
    <w:rsid w:val="00494B69"/>
    <w:rsid w:val="00494E88"/>
    <w:rsid w:val="004956AA"/>
    <w:rsid w:val="004A0DF2"/>
    <w:rsid w:val="004A278F"/>
    <w:rsid w:val="004A4038"/>
    <w:rsid w:val="004A4513"/>
    <w:rsid w:val="004A500C"/>
    <w:rsid w:val="004A70F4"/>
    <w:rsid w:val="004B2B66"/>
    <w:rsid w:val="004B4627"/>
    <w:rsid w:val="004B5FA7"/>
    <w:rsid w:val="004C1BCC"/>
    <w:rsid w:val="004C1CEF"/>
    <w:rsid w:val="004C7AB8"/>
    <w:rsid w:val="004D160C"/>
    <w:rsid w:val="004D1685"/>
    <w:rsid w:val="004D16B9"/>
    <w:rsid w:val="004D5A6C"/>
    <w:rsid w:val="004D5B13"/>
    <w:rsid w:val="004D74C0"/>
    <w:rsid w:val="004E26AB"/>
    <w:rsid w:val="004E35AE"/>
    <w:rsid w:val="004E600F"/>
    <w:rsid w:val="004E6565"/>
    <w:rsid w:val="004E69A6"/>
    <w:rsid w:val="004F2D45"/>
    <w:rsid w:val="004F66FC"/>
    <w:rsid w:val="00500390"/>
    <w:rsid w:val="00500A8F"/>
    <w:rsid w:val="0050726B"/>
    <w:rsid w:val="005118D6"/>
    <w:rsid w:val="0051281B"/>
    <w:rsid w:val="00513165"/>
    <w:rsid w:val="005134A6"/>
    <w:rsid w:val="0051353B"/>
    <w:rsid w:val="00513F0F"/>
    <w:rsid w:val="00514CE5"/>
    <w:rsid w:val="0052184D"/>
    <w:rsid w:val="00524B25"/>
    <w:rsid w:val="00524B74"/>
    <w:rsid w:val="00524FA6"/>
    <w:rsid w:val="005254A4"/>
    <w:rsid w:val="005259DC"/>
    <w:rsid w:val="00525B4E"/>
    <w:rsid w:val="005327F4"/>
    <w:rsid w:val="005407F8"/>
    <w:rsid w:val="0054183C"/>
    <w:rsid w:val="0054262F"/>
    <w:rsid w:val="00542845"/>
    <w:rsid w:val="005466EF"/>
    <w:rsid w:val="005506E0"/>
    <w:rsid w:val="0056303B"/>
    <w:rsid w:val="00564122"/>
    <w:rsid w:val="00564571"/>
    <w:rsid w:val="005653C6"/>
    <w:rsid w:val="00565975"/>
    <w:rsid w:val="00571C0E"/>
    <w:rsid w:val="0058349E"/>
    <w:rsid w:val="005910ED"/>
    <w:rsid w:val="005A2A4F"/>
    <w:rsid w:val="005A77A6"/>
    <w:rsid w:val="005B0915"/>
    <w:rsid w:val="005B1029"/>
    <w:rsid w:val="005B6B25"/>
    <w:rsid w:val="005C091A"/>
    <w:rsid w:val="005C7E35"/>
    <w:rsid w:val="005D4617"/>
    <w:rsid w:val="005E3CE3"/>
    <w:rsid w:val="005E42ED"/>
    <w:rsid w:val="00601B15"/>
    <w:rsid w:val="00605FBC"/>
    <w:rsid w:val="00606148"/>
    <w:rsid w:val="00606B4C"/>
    <w:rsid w:val="00610A0F"/>
    <w:rsid w:val="00613DF5"/>
    <w:rsid w:val="00614F27"/>
    <w:rsid w:val="00615573"/>
    <w:rsid w:val="00620FD7"/>
    <w:rsid w:val="006237DC"/>
    <w:rsid w:val="0062774C"/>
    <w:rsid w:val="0063504A"/>
    <w:rsid w:val="00640A90"/>
    <w:rsid w:val="00643114"/>
    <w:rsid w:val="006462DB"/>
    <w:rsid w:val="00652173"/>
    <w:rsid w:val="00653583"/>
    <w:rsid w:val="0065668C"/>
    <w:rsid w:val="00663121"/>
    <w:rsid w:val="006645DF"/>
    <w:rsid w:val="0066524D"/>
    <w:rsid w:val="0067160D"/>
    <w:rsid w:val="0067321A"/>
    <w:rsid w:val="00673FCD"/>
    <w:rsid w:val="006802BB"/>
    <w:rsid w:val="006844C9"/>
    <w:rsid w:val="00684E92"/>
    <w:rsid w:val="006851D5"/>
    <w:rsid w:val="00686269"/>
    <w:rsid w:val="006878E3"/>
    <w:rsid w:val="006968C4"/>
    <w:rsid w:val="00697EE2"/>
    <w:rsid w:val="006A0592"/>
    <w:rsid w:val="006A0E2A"/>
    <w:rsid w:val="006A5FF9"/>
    <w:rsid w:val="006C1A38"/>
    <w:rsid w:val="006D00DA"/>
    <w:rsid w:val="006D25E9"/>
    <w:rsid w:val="006D4D96"/>
    <w:rsid w:val="006D5AAD"/>
    <w:rsid w:val="006E0162"/>
    <w:rsid w:val="006E0799"/>
    <w:rsid w:val="006E2860"/>
    <w:rsid w:val="006E562D"/>
    <w:rsid w:val="00705E02"/>
    <w:rsid w:val="00705E74"/>
    <w:rsid w:val="00706C69"/>
    <w:rsid w:val="007079CE"/>
    <w:rsid w:val="0072544E"/>
    <w:rsid w:val="00730915"/>
    <w:rsid w:val="00730F77"/>
    <w:rsid w:val="007314B0"/>
    <w:rsid w:val="00732A7B"/>
    <w:rsid w:val="00733314"/>
    <w:rsid w:val="0074013E"/>
    <w:rsid w:val="0074074C"/>
    <w:rsid w:val="00744F2B"/>
    <w:rsid w:val="00746F6A"/>
    <w:rsid w:val="00750D3D"/>
    <w:rsid w:val="00752AAB"/>
    <w:rsid w:val="00760399"/>
    <w:rsid w:val="00762BC6"/>
    <w:rsid w:val="00762D7B"/>
    <w:rsid w:val="007632F9"/>
    <w:rsid w:val="007662D0"/>
    <w:rsid w:val="00766ED1"/>
    <w:rsid w:val="00770F7A"/>
    <w:rsid w:val="00773271"/>
    <w:rsid w:val="00777865"/>
    <w:rsid w:val="00782CE4"/>
    <w:rsid w:val="00792747"/>
    <w:rsid w:val="00795F84"/>
    <w:rsid w:val="00797EE0"/>
    <w:rsid w:val="007A0F41"/>
    <w:rsid w:val="007A1BCB"/>
    <w:rsid w:val="007A1E5E"/>
    <w:rsid w:val="007A3CA1"/>
    <w:rsid w:val="007A4B61"/>
    <w:rsid w:val="007A5BDC"/>
    <w:rsid w:val="007A6A28"/>
    <w:rsid w:val="007A6E2E"/>
    <w:rsid w:val="007B12FD"/>
    <w:rsid w:val="007B449A"/>
    <w:rsid w:val="007C1044"/>
    <w:rsid w:val="007C11AF"/>
    <w:rsid w:val="007C1233"/>
    <w:rsid w:val="007C4B49"/>
    <w:rsid w:val="007C54A7"/>
    <w:rsid w:val="007D3840"/>
    <w:rsid w:val="007D786A"/>
    <w:rsid w:val="007E1C70"/>
    <w:rsid w:val="007E36B0"/>
    <w:rsid w:val="0080002B"/>
    <w:rsid w:val="00800B5F"/>
    <w:rsid w:val="00800CDF"/>
    <w:rsid w:val="00803A57"/>
    <w:rsid w:val="008070E7"/>
    <w:rsid w:val="00811B37"/>
    <w:rsid w:val="0081337C"/>
    <w:rsid w:val="00813911"/>
    <w:rsid w:val="008177C3"/>
    <w:rsid w:val="008371E0"/>
    <w:rsid w:val="008428F5"/>
    <w:rsid w:val="008477A9"/>
    <w:rsid w:val="00851091"/>
    <w:rsid w:val="00863FEB"/>
    <w:rsid w:val="008653D2"/>
    <w:rsid w:val="00876267"/>
    <w:rsid w:val="00880F5B"/>
    <w:rsid w:val="00880F84"/>
    <w:rsid w:val="00885A12"/>
    <w:rsid w:val="00885CC6"/>
    <w:rsid w:val="00887055"/>
    <w:rsid w:val="00890176"/>
    <w:rsid w:val="0089242A"/>
    <w:rsid w:val="00892D0B"/>
    <w:rsid w:val="008A2561"/>
    <w:rsid w:val="008A3228"/>
    <w:rsid w:val="008A3A52"/>
    <w:rsid w:val="008B0777"/>
    <w:rsid w:val="008B204A"/>
    <w:rsid w:val="008B628C"/>
    <w:rsid w:val="008B73B9"/>
    <w:rsid w:val="008B7D9B"/>
    <w:rsid w:val="008C15E5"/>
    <w:rsid w:val="008C5750"/>
    <w:rsid w:val="008C7714"/>
    <w:rsid w:val="008D0FB1"/>
    <w:rsid w:val="008D1D7C"/>
    <w:rsid w:val="008D4E70"/>
    <w:rsid w:val="008D5933"/>
    <w:rsid w:val="008D5ABA"/>
    <w:rsid w:val="008F6A46"/>
    <w:rsid w:val="00902066"/>
    <w:rsid w:val="0090342A"/>
    <w:rsid w:val="00905F05"/>
    <w:rsid w:val="00906B9D"/>
    <w:rsid w:val="00907096"/>
    <w:rsid w:val="009079BD"/>
    <w:rsid w:val="00910C75"/>
    <w:rsid w:val="00912606"/>
    <w:rsid w:val="00913891"/>
    <w:rsid w:val="00921CFE"/>
    <w:rsid w:val="00921E36"/>
    <w:rsid w:val="00922F21"/>
    <w:rsid w:val="00923398"/>
    <w:rsid w:val="009240C3"/>
    <w:rsid w:val="00936D69"/>
    <w:rsid w:val="009373D9"/>
    <w:rsid w:val="00941985"/>
    <w:rsid w:val="00946C8E"/>
    <w:rsid w:val="00946F27"/>
    <w:rsid w:val="00946FD0"/>
    <w:rsid w:val="0095254E"/>
    <w:rsid w:val="009531E6"/>
    <w:rsid w:val="009549D4"/>
    <w:rsid w:val="00960770"/>
    <w:rsid w:val="00960DCE"/>
    <w:rsid w:val="00961643"/>
    <w:rsid w:val="0096182B"/>
    <w:rsid w:val="009643A1"/>
    <w:rsid w:val="00971589"/>
    <w:rsid w:val="00972119"/>
    <w:rsid w:val="009726A2"/>
    <w:rsid w:val="0097358C"/>
    <w:rsid w:val="00975464"/>
    <w:rsid w:val="00976467"/>
    <w:rsid w:val="00981401"/>
    <w:rsid w:val="009833DC"/>
    <w:rsid w:val="00985A9E"/>
    <w:rsid w:val="0098769C"/>
    <w:rsid w:val="009877AB"/>
    <w:rsid w:val="00990E23"/>
    <w:rsid w:val="00995967"/>
    <w:rsid w:val="009A0E73"/>
    <w:rsid w:val="009A1CFC"/>
    <w:rsid w:val="009B0A1F"/>
    <w:rsid w:val="009B1AE2"/>
    <w:rsid w:val="009B22E9"/>
    <w:rsid w:val="009B5CF4"/>
    <w:rsid w:val="009B718F"/>
    <w:rsid w:val="009B7C12"/>
    <w:rsid w:val="009C1935"/>
    <w:rsid w:val="009D27DE"/>
    <w:rsid w:val="009D5C08"/>
    <w:rsid w:val="009D5CE5"/>
    <w:rsid w:val="009D6367"/>
    <w:rsid w:val="009E552D"/>
    <w:rsid w:val="009F72CE"/>
    <w:rsid w:val="009F78D5"/>
    <w:rsid w:val="00A01178"/>
    <w:rsid w:val="00A022F7"/>
    <w:rsid w:val="00A04B15"/>
    <w:rsid w:val="00A10F27"/>
    <w:rsid w:val="00A1387B"/>
    <w:rsid w:val="00A14CEC"/>
    <w:rsid w:val="00A14F42"/>
    <w:rsid w:val="00A22C25"/>
    <w:rsid w:val="00A24F20"/>
    <w:rsid w:val="00A31721"/>
    <w:rsid w:val="00A3516F"/>
    <w:rsid w:val="00A41F9A"/>
    <w:rsid w:val="00A46A8E"/>
    <w:rsid w:val="00A64F5E"/>
    <w:rsid w:val="00A6532A"/>
    <w:rsid w:val="00A70B92"/>
    <w:rsid w:val="00A836DF"/>
    <w:rsid w:val="00A9587E"/>
    <w:rsid w:val="00A9670F"/>
    <w:rsid w:val="00AA0DED"/>
    <w:rsid w:val="00AA1DEB"/>
    <w:rsid w:val="00AA6BC9"/>
    <w:rsid w:val="00AB1FEE"/>
    <w:rsid w:val="00AB411A"/>
    <w:rsid w:val="00AB5BD7"/>
    <w:rsid w:val="00AC1E19"/>
    <w:rsid w:val="00AC1FE9"/>
    <w:rsid w:val="00AC4216"/>
    <w:rsid w:val="00AC5584"/>
    <w:rsid w:val="00AC5AB2"/>
    <w:rsid w:val="00AC6467"/>
    <w:rsid w:val="00AD6744"/>
    <w:rsid w:val="00AE0794"/>
    <w:rsid w:val="00AE21CD"/>
    <w:rsid w:val="00AE449F"/>
    <w:rsid w:val="00AE65E7"/>
    <w:rsid w:val="00AE7C9A"/>
    <w:rsid w:val="00AF6185"/>
    <w:rsid w:val="00AF7A4C"/>
    <w:rsid w:val="00B00F4B"/>
    <w:rsid w:val="00B0753E"/>
    <w:rsid w:val="00B0799B"/>
    <w:rsid w:val="00B07E2B"/>
    <w:rsid w:val="00B1238F"/>
    <w:rsid w:val="00B1745F"/>
    <w:rsid w:val="00B30BCD"/>
    <w:rsid w:val="00B32DE6"/>
    <w:rsid w:val="00B330F0"/>
    <w:rsid w:val="00B35863"/>
    <w:rsid w:val="00B420AE"/>
    <w:rsid w:val="00B4587A"/>
    <w:rsid w:val="00B45A14"/>
    <w:rsid w:val="00B47325"/>
    <w:rsid w:val="00B54247"/>
    <w:rsid w:val="00B5480F"/>
    <w:rsid w:val="00B708F9"/>
    <w:rsid w:val="00B70B29"/>
    <w:rsid w:val="00B70D23"/>
    <w:rsid w:val="00B75B80"/>
    <w:rsid w:val="00B7609E"/>
    <w:rsid w:val="00B77AA5"/>
    <w:rsid w:val="00B806EC"/>
    <w:rsid w:val="00B8393F"/>
    <w:rsid w:val="00B83D76"/>
    <w:rsid w:val="00B91138"/>
    <w:rsid w:val="00B92EFC"/>
    <w:rsid w:val="00B95BA4"/>
    <w:rsid w:val="00B97D5B"/>
    <w:rsid w:val="00BA1FAE"/>
    <w:rsid w:val="00BA399E"/>
    <w:rsid w:val="00BA4222"/>
    <w:rsid w:val="00BA7B22"/>
    <w:rsid w:val="00BA7C43"/>
    <w:rsid w:val="00BB0A28"/>
    <w:rsid w:val="00BB18A1"/>
    <w:rsid w:val="00BC0268"/>
    <w:rsid w:val="00BC33EA"/>
    <w:rsid w:val="00BC5759"/>
    <w:rsid w:val="00BC781C"/>
    <w:rsid w:val="00BD6EA5"/>
    <w:rsid w:val="00BE119A"/>
    <w:rsid w:val="00BE47D6"/>
    <w:rsid w:val="00BF2846"/>
    <w:rsid w:val="00BF6736"/>
    <w:rsid w:val="00BF757E"/>
    <w:rsid w:val="00C010A8"/>
    <w:rsid w:val="00C02A23"/>
    <w:rsid w:val="00C0461E"/>
    <w:rsid w:val="00C06188"/>
    <w:rsid w:val="00C07224"/>
    <w:rsid w:val="00C115A9"/>
    <w:rsid w:val="00C13328"/>
    <w:rsid w:val="00C14C95"/>
    <w:rsid w:val="00C16DDF"/>
    <w:rsid w:val="00C22D39"/>
    <w:rsid w:val="00C242E0"/>
    <w:rsid w:val="00C24D88"/>
    <w:rsid w:val="00C34728"/>
    <w:rsid w:val="00C37BC4"/>
    <w:rsid w:val="00C40A92"/>
    <w:rsid w:val="00C43C15"/>
    <w:rsid w:val="00C4490C"/>
    <w:rsid w:val="00C44FEE"/>
    <w:rsid w:val="00C50895"/>
    <w:rsid w:val="00C5471E"/>
    <w:rsid w:val="00C54A83"/>
    <w:rsid w:val="00C708A9"/>
    <w:rsid w:val="00C7096A"/>
    <w:rsid w:val="00C71D90"/>
    <w:rsid w:val="00C74DD2"/>
    <w:rsid w:val="00C755AD"/>
    <w:rsid w:val="00C76B07"/>
    <w:rsid w:val="00C80CC2"/>
    <w:rsid w:val="00C82632"/>
    <w:rsid w:val="00C84CDE"/>
    <w:rsid w:val="00C9758B"/>
    <w:rsid w:val="00CA04B9"/>
    <w:rsid w:val="00CA3FDB"/>
    <w:rsid w:val="00CB1276"/>
    <w:rsid w:val="00CC5E4E"/>
    <w:rsid w:val="00CC7225"/>
    <w:rsid w:val="00CD08BE"/>
    <w:rsid w:val="00CD23B6"/>
    <w:rsid w:val="00CD34EF"/>
    <w:rsid w:val="00CD4B6B"/>
    <w:rsid w:val="00CD7640"/>
    <w:rsid w:val="00CE28C2"/>
    <w:rsid w:val="00CE2CD5"/>
    <w:rsid w:val="00CF3096"/>
    <w:rsid w:val="00D01094"/>
    <w:rsid w:val="00D04711"/>
    <w:rsid w:val="00D067D1"/>
    <w:rsid w:val="00D06C8C"/>
    <w:rsid w:val="00D104E5"/>
    <w:rsid w:val="00D112C2"/>
    <w:rsid w:val="00D223FF"/>
    <w:rsid w:val="00D2678E"/>
    <w:rsid w:val="00D26DBD"/>
    <w:rsid w:val="00D32947"/>
    <w:rsid w:val="00D426F0"/>
    <w:rsid w:val="00D547D5"/>
    <w:rsid w:val="00D565EB"/>
    <w:rsid w:val="00D56FE7"/>
    <w:rsid w:val="00D57FF8"/>
    <w:rsid w:val="00D71175"/>
    <w:rsid w:val="00D82567"/>
    <w:rsid w:val="00D87A44"/>
    <w:rsid w:val="00D91285"/>
    <w:rsid w:val="00D94ED6"/>
    <w:rsid w:val="00D97913"/>
    <w:rsid w:val="00D97D10"/>
    <w:rsid w:val="00DA2031"/>
    <w:rsid w:val="00DA704D"/>
    <w:rsid w:val="00DB1670"/>
    <w:rsid w:val="00DB18AA"/>
    <w:rsid w:val="00DB7CCD"/>
    <w:rsid w:val="00DC1392"/>
    <w:rsid w:val="00DC1DAF"/>
    <w:rsid w:val="00DC23FD"/>
    <w:rsid w:val="00DC38A5"/>
    <w:rsid w:val="00DC4450"/>
    <w:rsid w:val="00DC64EF"/>
    <w:rsid w:val="00DD0461"/>
    <w:rsid w:val="00DD4817"/>
    <w:rsid w:val="00DE5447"/>
    <w:rsid w:val="00DF4B70"/>
    <w:rsid w:val="00DF78C5"/>
    <w:rsid w:val="00E003DB"/>
    <w:rsid w:val="00E00E43"/>
    <w:rsid w:val="00E05151"/>
    <w:rsid w:val="00E077AC"/>
    <w:rsid w:val="00E0793E"/>
    <w:rsid w:val="00E07DEE"/>
    <w:rsid w:val="00E10FB9"/>
    <w:rsid w:val="00E11E94"/>
    <w:rsid w:val="00E13CE3"/>
    <w:rsid w:val="00E27556"/>
    <w:rsid w:val="00E279F3"/>
    <w:rsid w:val="00E27D2E"/>
    <w:rsid w:val="00E33812"/>
    <w:rsid w:val="00E358BE"/>
    <w:rsid w:val="00E3698A"/>
    <w:rsid w:val="00E43D49"/>
    <w:rsid w:val="00E5143B"/>
    <w:rsid w:val="00E52A45"/>
    <w:rsid w:val="00E533E8"/>
    <w:rsid w:val="00E535CC"/>
    <w:rsid w:val="00E5385D"/>
    <w:rsid w:val="00E54D9E"/>
    <w:rsid w:val="00E553A6"/>
    <w:rsid w:val="00E5632E"/>
    <w:rsid w:val="00E65597"/>
    <w:rsid w:val="00E70C0F"/>
    <w:rsid w:val="00E7318C"/>
    <w:rsid w:val="00E75A0C"/>
    <w:rsid w:val="00E76DE1"/>
    <w:rsid w:val="00E76FD8"/>
    <w:rsid w:val="00E81744"/>
    <w:rsid w:val="00E8473F"/>
    <w:rsid w:val="00E93DA0"/>
    <w:rsid w:val="00E95545"/>
    <w:rsid w:val="00EB306B"/>
    <w:rsid w:val="00EB350B"/>
    <w:rsid w:val="00EB3DC2"/>
    <w:rsid w:val="00EB4A4F"/>
    <w:rsid w:val="00EB6719"/>
    <w:rsid w:val="00EB6F7E"/>
    <w:rsid w:val="00EC38E8"/>
    <w:rsid w:val="00EC456E"/>
    <w:rsid w:val="00EC51CA"/>
    <w:rsid w:val="00EC61E8"/>
    <w:rsid w:val="00ED2248"/>
    <w:rsid w:val="00ED291C"/>
    <w:rsid w:val="00EE0FE7"/>
    <w:rsid w:val="00EE1F1E"/>
    <w:rsid w:val="00EE62EA"/>
    <w:rsid w:val="00EE7B24"/>
    <w:rsid w:val="00EE7F60"/>
    <w:rsid w:val="00EF6E61"/>
    <w:rsid w:val="00EF752A"/>
    <w:rsid w:val="00F00CDA"/>
    <w:rsid w:val="00F041C8"/>
    <w:rsid w:val="00F052AC"/>
    <w:rsid w:val="00F0567E"/>
    <w:rsid w:val="00F05716"/>
    <w:rsid w:val="00F062A9"/>
    <w:rsid w:val="00F06751"/>
    <w:rsid w:val="00F1203F"/>
    <w:rsid w:val="00F208DE"/>
    <w:rsid w:val="00F219F5"/>
    <w:rsid w:val="00F238DA"/>
    <w:rsid w:val="00F340EB"/>
    <w:rsid w:val="00F34957"/>
    <w:rsid w:val="00F34ED2"/>
    <w:rsid w:val="00F36348"/>
    <w:rsid w:val="00F471D7"/>
    <w:rsid w:val="00F53B04"/>
    <w:rsid w:val="00F77AC6"/>
    <w:rsid w:val="00F86F5F"/>
    <w:rsid w:val="00F94855"/>
    <w:rsid w:val="00F94BC4"/>
    <w:rsid w:val="00FA0F2E"/>
    <w:rsid w:val="00FA5B3D"/>
    <w:rsid w:val="00FA5B5C"/>
    <w:rsid w:val="00FB2788"/>
    <w:rsid w:val="00FB3506"/>
    <w:rsid w:val="00FB47B3"/>
    <w:rsid w:val="00FC5E6B"/>
    <w:rsid w:val="00FC734E"/>
    <w:rsid w:val="00FD1326"/>
    <w:rsid w:val="00FD1D4A"/>
    <w:rsid w:val="00FD7B36"/>
    <w:rsid w:val="00FF2AEF"/>
    <w:rsid w:val="00FF36C9"/>
    <w:rsid w:val="00FF3EFB"/>
    <w:rsid w:val="00FF5514"/>
    <w:rsid w:val="14BCD990"/>
    <w:rsid w:val="432F1CE3"/>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6E7CA1DE"/>
  <w15:chartTrackingRefBased/>
  <w15:docId w15:val="{316D9FBC-FAB6-4F13-82D3-41793EF2E62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pPr>
      <w:overflowPunct w:val="0"/>
      <w:autoSpaceDE w:val="0"/>
      <w:autoSpaceDN w:val="0"/>
      <w:adjustRightInd w:val="0"/>
      <w:textAlignment w:val="baseline"/>
    </w:pPr>
    <w:rPr>
      <w:rFonts w:ascii="Courier New" w:hAnsi="Courier New" w:cs="Courier New"/>
    </w:rPr>
  </w:style>
  <w:style w:type="paragraph" w:styleId="Kop1">
    <w:name w:val="heading 1"/>
    <w:basedOn w:val="Standaard"/>
    <w:next w:val="Standaard"/>
    <w:link w:val="Kop1Char"/>
    <w:uiPriority w:val="9"/>
    <w:qFormat/>
    <w:rsid w:val="00054E27"/>
    <w:pPr>
      <w:keepNext/>
      <w:keepLines/>
      <w:spacing w:before="240"/>
      <w:outlineLvl w:val="0"/>
    </w:pPr>
    <w:rPr>
      <w:rFonts w:asciiTheme="majorHAnsi" w:eastAsiaTheme="majorEastAsia" w:hAnsiTheme="majorHAnsi" w:cstheme="majorBidi"/>
      <w:color w:val="2F5496" w:themeColor="accent1" w:themeShade="BF"/>
      <w:sz w:val="32"/>
      <w:szCs w:val="32"/>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pPr>
      <w:tabs>
        <w:tab w:val="center" w:pos="4536"/>
        <w:tab w:val="right" w:pos="9072"/>
      </w:tabs>
    </w:pPr>
  </w:style>
  <w:style w:type="paragraph" w:styleId="Voettekst">
    <w:name w:val="footer"/>
    <w:basedOn w:val="Standaard"/>
    <w:link w:val="VoettekstChar"/>
    <w:uiPriority w:val="99"/>
    <w:pPr>
      <w:tabs>
        <w:tab w:val="center" w:pos="4536"/>
        <w:tab w:val="right" w:pos="9072"/>
      </w:tabs>
    </w:pPr>
  </w:style>
  <w:style w:type="character" w:styleId="Paginanummer">
    <w:name w:val="page number"/>
    <w:basedOn w:val="Standaardalinea-lettertype"/>
  </w:style>
  <w:style w:type="paragraph" w:styleId="Normaalweb">
    <w:name w:val="Normal (Web)"/>
    <w:basedOn w:val="Standaard"/>
    <w:pPr>
      <w:overflowPunct/>
      <w:autoSpaceDE/>
      <w:autoSpaceDN/>
      <w:adjustRightInd/>
      <w:spacing w:before="100" w:beforeAutospacing="1" w:after="100" w:afterAutospacing="1"/>
      <w:textAlignment w:val="auto"/>
    </w:pPr>
    <w:rPr>
      <w:rFonts w:ascii="Times New Roman" w:hAnsi="Times New Roman" w:cs="Times New Roman"/>
      <w:sz w:val="24"/>
      <w:szCs w:val="24"/>
    </w:rPr>
  </w:style>
  <w:style w:type="paragraph" w:styleId="Ballontekst">
    <w:name w:val="Balloon Text"/>
    <w:basedOn w:val="Standaard"/>
    <w:semiHidden/>
    <w:rPr>
      <w:rFonts w:ascii="Tahoma" w:hAnsi="Tahoma" w:cs="Tahoma"/>
      <w:sz w:val="16"/>
      <w:szCs w:val="16"/>
    </w:rPr>
  </w:style>
  <w:style w:type="paragraph" w:styleId="Bloktekst">
    <w:name w:val="Block Text"/>
    <w:basedOn w:val="Standaard"/>
    <w:pPr>
      <w:suppressAutoHyphens/>
      <w:ind w:left="600" w:right="-1" w:hanging="600"/>
    </w:pPr>
    <w:rPr>
      <w:rFonts w:ascii="Helvetica" w:hAnsi="Helvetica" w:cs="Helvetica"/>
      <w:lang w:val="nl"/>
    </w:rPr>
  </w:style>
  <w:style w:type="paragraph" w:styleId="Voetnoottekst">
    <w:name w:val="footnote text"/>
    <w:basedOn w:val="Standaard"/>
    <w:semiHidden/>
    <w:rsid w:val="009F78D5"/>
  </w:style>
  <w:style w:type="character" w:styleId="Voetnootmarkering">
    <w:name w:val="footnote reference"/>
    <w:semiHidden/>
    <w:rsid w:val="009F78D5"/>
    <w:rPr>
      <w:vertAlign w:val="superscript"/>
    </w:rPr>
  </w:style>
  <w:style w:type="character" w:styleId="Verwijzingopmerking">
    <w:name w:val="annotation reference"/>
    <w:semiHidden/>
    <w:rsid w:val="00640A90"/>
    <w:rPr>
      <w:sz w:val="16"/>
      <w:szCs w:val="16"/>
    </w:rPr>
  </w:style>
  <w:style w:type="paragraph" w:styleId="Tekstopmerking">
    <w:name w:val="annotation text"/>
    <w:basedOn w:val="Standaard"/>
    <w:link w:val="TekstopmerkingChar"/>
    <w:rsid w:val="00640A90"/>
  </w:style>
  <w:style w:type="paragraph" w:styleId="Onderwerpvanopmerking">
    <w:name w:val="annotation subject"/>
    <w:basedOn w:val="Tekstopmerking"/>
    <w:next w:val="Tekstopmerking"/>
    <w:semiHidden/>
    <w:rsid w:val="00640A90"/>
    <w:rPr>
      <w:b/>
      <w:bCs/>
    </w:rPr>
  </w:style>
  <w:style w:type="character" w:customStyle="1" w:styleId="VoettekstChar">
    <w:name w:val="Voettekst Char"/>
    <w:link w:val="Voettekst"/>
    <w:uiPriority w:val="99"/>
    <w:rsid w:val="00946F27"/>
    <w:rPr>
      <w:rFonts w:ascii="Courier New" w:hAnsi="Courier New" w:cs="Courier New"/>
      <w:lang w:val="nl-NL" w:eastAsia="nl-NL"/>
    </w:rPr>
  </w:style>
  <w:style w:type="paragraph" w:styleId="Lijstalinea">
    <w:name w:val="List Paragraph"/>
    <w:basedOn w:val="Standaard"/>
    <w:uiPriority w:val="34"/>
    <w:qFormat/>
    <w:rsid w:val="007079CE"/>
    <w:pPr>
      <w:ind w:left="720"/>
    </w:pPr>
  </w:style>
  <w:style w:type="paragraph" w:styleId="Revisie">
    <w:name w:val="Revision"/>
    <w:hidden/>
    <w:uiPriority w:val="99"/>
    <w:semiHidden/>
    <w:rsid w:val="007B449A"/>
    <w:rPr>
      <w:rFonts w:ascii="Courier New" w:hAnsi="Courier New" w:cs="Courier New"/>
    </w:rPr>
  </w:style>
  <w:style w:type="character" w:customStyle="1" w:styleId="TekstopmerkingChar">
    <w:name w:val="Tekst opmerking Char"/>
    <w:link w:val="Tekstopmerking"/>
    <w:rsid w:val="00A24F20"/>
    <w:rPr>
      <w:rFonts w:ascii="Courier New" w:hAnsi="Courier New" w:cs="Courier New"/>
    </w:rPr>
  </w:style>
  <w:style w:type="character" w:styleId="Titelvanboek">
    <w:name w:val="Book Title"/>
    <w:basedOn w:val="Standaardalinea-lettertype"/>
    <w:uiPriority w:val="33"/>
    <w:qFormat/>
    <w:rsid w:val="00A6532A"/>
    <w:rPr>
      <w:b/>
      <w:bCs/>
      <w:smallCaps/>
      <w:spacing w:val="5"/>
    </w:rPr>
  </w:style>
  <w:style w:type="character" w:styleId="Tekstvantijdelijkeaanduiding">
    <w:name w:val="Placeholder Text"/>
    <w:basedOn w:val="Standaardalinea-lettertype"/>
    <w:uiPriority w:val="99"/>
    <w:semiHidden/>
    <w:rsid w:val="00B07E2B"/>
    <w:rPr>
      <w:color w:val="808080"/>
    </w:rPr>
  </w:style>
  <w:style w:type="character" w:styleId="Hyperlink">
    <w:name w:val="Hyperlink"/>
    <w:basedOn w:val="Standaardalinea-lettertype"/>
    <w:uiPriority w:val="99"/>
    <w:unhideWhenUsed/>
    <w:rsid w:val="008177C3"/>
    <w:rPr>
      <w:color w:val="0563C1" w:themeColor="hyperlink"/>
      <w:u w:val="single"/>
    </w:rPr>
  </w:style>
  <w:style w:type="character" w:styleId="Onopgelostemelding">
    <w:name w:val="Unresolved Mention"/>
    <w:basedOn w:val="Standaardalinea-lettertype"/>
    <w:uiPriority w:val="99"/>
    <w:semiHidden/>
    <w:unhideWhenUsed/>
    <w:rsid w:val="008177C3"/>
    <w:rPr>
      <w:color w:val="605E5C"/>
      <w:shd w:val="clear" w:color="auto" w:fill="E1DFDD"/>
    </w:rPr>
  </w:style>
  <w:style w:type="character" w:customStyle="1" w:styleId="Kop1Char">
    <w:name w:val="Kop 1 Char"/>
    <w:basedOn w:val="Standaardalinea-lettertype"/>
    <w:link w:val="Kop1"/>
    <w:uiPriority w:val="9"/>
    <w:rsid w:val="00054E27"/>
    <w:rPr>
      <w:rFonts w:asciiTheme="majorHAnsi" w:eastAsiaTheme="majorEastAsia" w:hAnsiTheme="majorHAnsi" w:cstheme="majorBidi"/>
      <w:color w:val="2F5496" w:themeColor="accent1" w:themeShade="BF"/>
      <w:sz w:val="32"/>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6569101">
      <w:bodyDiv w:val="1"/>
      <w:marLeft w:val="0"/>
      <w:marRight w:val="0"/>
      <w:marTop w:val="0"/>
      <w:marBottom w:val="0"/>
      <w:divBdr>
        <w:top w:val="none" w:sz="0" w:space="0" w:color="auto"/>
        <w:left w:val="none" w:sz="0" w:space="0" w:color="auto"/>
        <w:bottom w:val="none" w:sz="0" w:space="0" w:color="auto"/>
        <w:right w:val="none" w:sz="0" w:space="0" w:color="auto"/>
      </w:divBdr>
    </w:div>
    <w:div w:id="510679750">
      <w:bodyDiv w:val="1"/>
      <w:marLeft w:val="0"/>
      <w:marRight w:val="0"/>
      <w:marTop w:val="0"/>
      <w:marBottom w:val="0"/>
      <w:divBdr>
        <w:top w:val="none" w:sz="0" w:space="0" w:color="auto"/>
        <w:left w:val="none" w:sz="0" w:space="0" w:color="auto"/>
        <w:bottom w:val="none" w:sz="0" w:space="0" w:color="auto"/>
        <w:right w:val="none" w:sz="0" w:space="0" w:color="auto"/>
      </w:divBdr>
    </w:div>
    <w:div w:id="781800494">
      <w:bodyDiv w:val="1"/>
      <w:marLeft w:val="0"/>
      <w:marRight w:val="0"/>
      <w:marTop w:val="0"/>
      <w:marBottom w:val="0"/>
      <w:divBdr>
        <w:top w:val="none" w:sz="0" w:space="0" w:color="auto"/>
        <w:left w:val="none" w:sz="0" w:space="0" w:color="auto"/>
        <w:bottom w:val="none" w:sz="0" w:space="0" w:color="auto"/>
        <w:right w:val="none" w:sz="0" w:space="0" w:color="auto"/>
      </w:divBdr>
    </w:div>
    <w:div w:id="925651410">
      <w:bodyDiv w:val="1"/>
      <w:marLeft w:val="0"/>
      <w:marRight w:val="0"/>
      <w:marTop w:val="0"/>
      <w:marBottom w:val="0"/>
      <w:divBdr>
        <w:top w:val="none" w:sz="0" w:space="0" w:color="auto"/>
        <w:left w:val="none" w:sz="0" w:space="0" w:color="auto"/>
        <w:bottom w:val="none" w:sz="0" w:space="0" w:color="auto"/>
        <w:right w:val="none" w:sz="0" w:space="0" w:color="auto"/>
      </w:divBdr>
    </w:div>
    <w:div w:id="1260022764">
      <w:bodyDiv w:val="1"/>
      <w:marLeft w:val="0"/>
      <w:marRight w:val="0"/>
      <w:marTop w:val="0"/>
      <w:marBottom w:val="0"/>
      <w:divBdr>
        <w:top w:val="none" w:sz="0" w:space="0" w:color="auto"/>
        <w:left w:val="none" w:sz="0" w:space="0" w:color="auto"/>
        <w:bottom w:val="none" w:sz="0" w:space="0" w:color="auto"/>
        <w:right w:val="none" w:sz="0" w:space="0" w:color="auto"/>
      </w:divBdr>
    </w:div>
    <w:div w:id="1382703635">
      <w:bodyDiv w:val="1"/>
      <w:marLeft w:val="0"/>
      <w:marRight w:val="0"/>
      <w:marTop w:val="0"/>
      <w:marBottom w:val="0"/>
      <w:divBdr>
        <w:top w:val="none" w:sz="0" w:space="0" w:color="auto"/>
        <w:left w:val="none" w:sz="0" w:space="0" w:color="auto"/>
        <w:bottom w:val="none" w:sz="0" w:space="0" w:color="auto"/>
        <w:right w:val="none" w:sz="0" w:space="0" w:color="auto"/>
      </w:divBdr>
    </w:div>
    <w:div w:id="1413895892">
      <w:bodyDiv w:val="1"/>
      <w:marLeft w:val="0"/>
      <w:marRight w:val="0"/>
      <w:marTop w:val="0"/>
      <w:marBottom w:val="0"/>
      <w:divBdr>
        <w:top w:val="none" w:sz="0" w:space="0" w:color="auto"/>
        <w:left w:val="none" w:sz="0" w:space="0" w:color="auto"/>
        <w:bottom w:val="none" w:sz="0" w:space="0" w:color="auto"/>
        <w:right w:val="none" w:sz="0" w:space="0" w:color="auto"/>
      </w:divBdr>
    </w:div>
    <w:div w:id="1506240206">
      <w:bodyDiv w:val="1"/>
      <w:marLeft w:val="0"/>
      <w:marRight w:val="0"/>
      <w:marTop w:val="0"/>
      <w:marBottom w:val="0"/>
      <w:divBdr>
        <w:top w:val="none" w:sz="0" w:space="0" w:color="auto"/>
        <w:left w:val="none" w:sz="0" w:space="0" w:color="auto"/>
        <w:bottom w:val="none" w:sz="0" w:space="0" w:color="auto"/>
        <w:right w:val="none" w:sz="0" w:space="0" w:color="auto"/>
      </w:divBdr>
    </w:div>
    <w:div w:id="1818646026">
      <w:bodyDiv w:val="1"/>
      <w:marLeft w:val="0"/>
      <w:marRight w:val="0"/>
      <w:marTop w:val="0"/>
      <w:marBottom w:val="0"/>
      <w:divBdr>
        <w:top w:val="none" w:sz="0" w:space="0" w:color="auto"/>
        <w:left w:val="none" w:sz="0" w:space="0" w:color="auto"/>
        <w:bottom w:val="none" w:sz="0" w:space="0" w:color="auto"/>
        <w:right w:val="none" w:sz="0" w:space="0" w:color="auto"/>
      </w:divBdr>
    </w:div>
    <w:div w:id="20641340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comments.xml.rels><?xml version="1.0" encoding="UTF-8" standalone="yes"?>
<Relationships xmlns="http://schemas.openxmlformats.org/package/2006/relationships"><Relationship Id="rId2" Type="http://schemas.openxmlformats.org/officeDocument/2006/relationships/hyperlink" Target="https://www.cbs.nl/nl-nl/cijfers/detail/85817NED" TargetMode="External"/><Relationship Id="rId1" Type="http://schemas.openxmlformats.org/officeDocument/2006/relationships/hyperlink" Target="https://opendata.cbs.nl/" TargetMode="External"/></Relationship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5" Type="http://schemas.openxmlformats.org/officeDocument/2006/relationships/numbering" Target="numbering.xml"/><Relationship Id="rId15" Type="http://schemas.openxmlformats.org/officeDocument/2006/relationships/footer" Target="footer1.xml"/><Relationship Id="rId10" Type="http://schemas.openxmlformats.org/officeDocument/2006/relationships/endnotes" Target="endnotes.xml"/><Relationship Id="rId19" Type="http://schemas.microsoft.com/office/2011/relationships/people" Target="people.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651A17F5ED84EA3B91B122DCE913803"/>
        <w:category>
          <w:name w:val="Algemeen"/>
          <w:gallery w:val="placeholder"/>
        </w:category>
        <w:types>
          <w:type w:val="bbPlcHdr"/>
        </w:types>
        <w:behaviors>
          <w:behavior w:val="content"/>
        </w:behaviors>
        <w:guid w:val="{5C8AE5BB-D63E-44D0-905A-BE8CFF5B5810}"/>
      </w:docPartPr>
      <w:docPartBody>
        <w:p w:rsidR="00B0753E" w:rsidRDefault="00B0753E" w:rsidP="00B0753E">
          <w:pPr>
            <w:pStyle w:val="0651A17F5ED84EA3B91B122DCE913803"/>
          </w:pPr>
          <w:r w:rsidRPr="0090232E">
            <w:rPr>
              <w:rStyle w:val="Tekstvantijdelijkeaanduiding"/>
            </w:rPr>
            <w:t>Kies een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grofont">
    <w:altName w:val="Euphemia"/>
    <w:charset w:val="00"/>
    <w:family w:val="swiss"/>
    <w:pitch w:val="variable"/>
    <w:sig w:usb0="800000A7" w:usb1="0000004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753E"/>
    <w:rsid w:val="001B5216"/>
    <w:rsid w:val="001E1654"/>
    <w:rsid w:val="005653C6"/>
    <w:rsid w:val="00B0753E"/>
    <w:rsid w:val="00C13328"/>
    <w:rsid w:val="00DD0461"/>
    <w:rsid w:val="00E5143B"/>
    <w:rsid w:val="00F94BC4"/>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NL" w:eastAsia="nl-NL"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B0753E"/>
    <w:rPr>
      <w:color w:val="808080"/>
    </w:rPr>
  </w:style>
  <w:style w:type="paragraph" w:customStyle="1" w:styleId="0651A17F5ED84EA3B91B122DCE913803">
    <w:name w:val="0651A17F5ED84EA3B91B122DCE913803"/>
    <w:rsid w:val="00B0753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ct:contentTypeSchema xmlns:ct="http://schemas.microsoft.com/office/2006/metadata/contentType" xmlns:ma="http://schemas.microsoft.com/office/2006/metadata/properties/metaAttributes" ct:_="" ma:_="" ma:contentTypeName="Document" ma:contentTypeID="0x0101003CE64165025569419C8D69E340EC8D35" ma:contentTypeVersion="4" ma:contentTypeDescription="Een nieuw document maken." ma:contentTypeScope="" ma:versionID="982d7baa605159e3bfcf559641925a9d">
  <xsd:schema xmlns:xsd="http://www.w3.org/2001/XMLSchema" xmlns:xs="http://www.w3.org/2001/XMLSchema" xmlns:p="http://schemas.microsoft.com/office/2006/metadata/properties" xmlns:ns2="b3b754a1-418f-41b0-8b73-3407619c16dc" targetNamespace="http://schemas.microsoft.com/office/2006/metadata/properties" ma:root="true" ma:fieldsID="9a17734c52935b18512b924d6acf4221" ns2:_="">
    <xsd:import namespace="b3b754a1-418f-41b0-8b73-3407619c16d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b754a1-418f-41b0-8b73-3407619c16d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B4FD0C9-1596-42A9-8364-851A0CCDF785}">
  <ds:schemaRefs>
    <ds:schemaRef ds:uri="http://schemas.microsoft.com/sharepoint/v3/contenttype/forms"/>
  </ds:schemaRefs>
</ds:datastoreItem>
</file>

<file path=customXml/itemProps2.xml><?xml version="1.0" encoding="utf-8"?>
<ds:datastoreItem xmlns:ds="http://schemas.openxmlformats.org/officeDocument/2006/customXml" ds:itemID="{A53753D4-5168-4414-91E3-AD69187D83A7}">
  <ds:schemaRefs>
    <ds:schemaRef ds:uri="http://schemas.openxmlformats.org/officeDocument/2006/bibliography"/>
  </ds:schemaRefs>
</ds:datastoreItem>
</file>

<file path=customXml/itemProps3.xml><?xml version="1.0" encoding="utf-8"?>
<ds:datastoreItem xmlns:ds="http://schemas.openxmlformats.org/officeDocument/2006/customXml" ds:itemID="{ED436922-1794-483A-A5C0-84CFCA41D8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b754a1-418f-41b0-8b73-3407619c16d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7623F29-C148-4514-ABE4-24830630BB9B}">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681dcdd7-3e43-49fb-ac1e-2321f7e63421}" enabled="1" method="Standard" siteId="{1321633e-f6b9-44e2-a44f-59b9d264ecb7}" contentBits="2" removed="0"/>
</clbl:labelList>
</file>

<file path=docProps/app.xml><?xml version="1.0" encoding="utf-8"?>
<Properties xmlns="http://schemas.openxmlformats.org/officeDocument/2006/extended-properties" xmlns:vt="http://schemas.openxmlformats.org/officeDocument/2006/docPropsVTypes">
  <Template>Normal</Template>
  <TotalTime>119</TotalTime>
  <Pages>6</Pages>
  <Words>1623</Words>
  <Characters>8928</Characters>
  <Application>Microsoft Office Word</Application>
  <DocSecurity>0</DocSecurity>
  <Lines>74</Lines>
  <Paragraphs>21</Paragraphs>
  <ScaleCrop>false</ScaleCrop>
  <Company>Min. van BZK</Company>
  <LinksUpToDate>false</LinksUpToDate>
  <CharactersWithSpaces>10530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Raamovereenkomst Algemeen</dc:title>
  <dc:subject/>
  <dc:creator>Sparreboom, A. (Annelies)</dc:creator>
  <cp:keywords/>
  <dc:description/>
  <cp:lastModifiedBy>Riphagen, Herman</cp:lastModifiedBy>
  <cp:revision>74</cp:revision>
  <cp:lastPrinted>2007-11-12T11:38:00Z</cp:lastPrinted>
  <dcterms:created xsi:type="dcterms:W3CDTF">2025-07-29T12:00:00Z</dcterms:created>
  <dcterms:modified xsi:type="dcterms:W3CDTF">2025-12-12T13:39:00Z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15e3b983,7dbef8ff,d872ffa</vt:lpwstr>
  </property>
  <property fmtid="{D5CDD505-2E9C-101B-9397-08002B2CF9AE}" pid="3" name="ClassificationContentMarkingFooterFontProps">
    <vt:lpwstr>#000000,10,Calibri</vt:lpwstr>
  </property>
  <property fmtid="{D5CDD505-2E9C-101B-9397-08002B2CF9AE}" pid="4" name="ClassificationContentMarkingFooterText">
    <vt:lpwstr>Intern gebruik</vt:lpwstr>
  </property>
  <property fmtid="{D5CDD505-2E9C-101B-9397-08002B2CF9AE}" pid="5" name="ContentTypeId">
    <vt:lpwstr>0x0101003CE64165025569419C8D69E340EC8D35</vt:lpwstr>
  </property>
  <property fmtid="{D5CDD505-2E9C-101B-9397-08002B2CF9AE}" pid="6" name="MediaServiceImageTags">
    <vt:lpwstr/>
  </property>
  <property fmtid="{D5CDD505-2E9C-101B-9397-08002B2CF9AE}" pid="7" name="Order">
    <vt:r8>2600100</vt:r8>
  </property>
  <property fmtid="{D5CDD505-2E9C-101B-9397-08002B2CF9AE}" pid="8" name="xd_Signature">
    <vt:bool>false</vt:bool>
  </property>
  <property fmtid="{D5CDD505-2E9C-101B-9397-08002B2CF9AE}" pid="9" name="xd_ProgID">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TriggerFlowInfo">
    <vt:lpwstr/>
  </property>
</Properties>
</file>