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3" r:id="rId6"/>
    <p:sldId id="270" r:id="rId7"/>
    <p:sldId id="277" r:id="rId8"/>
    <p:sldId id="307" r:id="rId9"/>
    <p:sldId id="311" r:id="rId10"/>
    <p:sldId id="309" r:id="rId11"/>
    <p:sldId id="289" r:id="rId12"/>
    <p:sldId id="310" r:id="rId13"/>
    <p:sldId id="288" r:id="rId14"/>
    <p:sldId id="296" r:id="rId15"/>
    <p:sldId id="291" r:id="rId16"/>
    <p:sldId id="292" r:id="rId17"/>
    <p:sldId id="294" r:id="rId18"/>
    <p:sldId id="295" r:id="rId19"/>
    <p:sldId id="280" r:id="rId20"/>
    <p:sldId id="297" r:id="rId21"/>
    <p:sldId id="298" r:id="rId22"/>
    <p:sldId id="281" r:id="rId23"/>
    <p:sldId id="299" r:id="rId24"/>
    <p:sldId id="266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5">
          <p15:clr>
            <a:srgbClr val="A4A3A4"/>
          </p15:clr>
        </p15:guide>
        <p15:guide id="2" orient="horz" pos="3072">
          <p15:clr>
            <a:srgbClr val="A4A3A4"/>
          </p15:clr>
        </p15:guide>
        <p15:guide id="3" orient="horz" pos="2747">
          <p15:clr>
            <a:srgbClr val="A4A3A4"/>
          </p15:clr>
        </p15:guide>
        <p15:guide id="4" orient="horz" pos="811">
          <p15:clr>
            <a:srgbClr val="A4A3A4"/>
          </p15:clr>
        </p15:guide>
        <p15:guide id="5" pos="408">
          <p15:clr>
            <a:srgbClr val="A4A3A4"/>
          </p15:clr>
        </p15:guide>
        <p15:guide id="6" pos="53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84350"/>
    <a:srgbClr val="005D76"/>
    <a:srgbClr val="388CB6"/>
    <a:srgbClr val="3E5C6C"/>
    <a:srgbClr val="F3F7F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C8C34-3B81-4F85-BC50-0B643FDB6644}" v="20" dt="2025-12-02T09:49:20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7" autoAdjust="0"/>
    <p:restoredTop sz="94643" autoAdjust="0"/>
  </p:normalViewPr>
  <p:slideViewPr>
    <p:cSldViewPr snapToObjects="1">
      <p:cViewPr varScale="1">
        <p:scale>
          <a:sx n="198" d="100"/>
          <a:sy n="198" d="100"/>
        </p:scale>
        <p:origin x="612" y="144"/>
      </p:cViewPr>
      <p:guideLst>
        <p:guide orient="horz" pos="505"/>
        <p:guide orient="horz" pos="3072"/>
        <p:guide orient="horz" pos="2747"/>
        <p:guide orient="horz" pos="811"/>
        <p:guide pos="408"/>
        <p:guide pos="5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82" d="100"/>
          <a:sy n="82" d="100"/>
        </p:scale>
        <p:origin x="-31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af Geluk" userId="02405429-744e-4bda-837d-f59fe0283c5f" providerId="ADAL" clId="{C0526DAC-9F9F-4FED-A4A3-10101B43EC12}"/>
    <pc:docChg chg="undo custSel addSld delSld modSld sldOrd">
      <pc:chgData name="Olaf Geluk" userId="02405429-744e-4bda-837d-f59fe0283c5f" providerId="ADAL" clId="{C0526DAC-9F9F-4FED-A4A3-10101B43EC12}" dt="2025-12-02T09:50:20.465" v="1443" actId="6549"/>
      <pc:docMkLst>
        <pc:docMk/>
      </pc:docMkLst>
      <pc:sldChg chg="modSp mod">
        <pc:chgData name="Olaf Geluk" userId="02405429-744e-4bda-837d-f59fe0283c5f" providerId="ADAL" clId="{C0526DAC-9F9F-4FED-A4A3-10101B43EC12}" dt="2025-12-01T13:58:48.259" v="355" actId="6549"/>
        <pc:sldMkLst>
          <pc:docMk/>
          <pc:sldMk cId="730225817" sldId="270"/>
        </pc:sldMkLst>
        <pc:spChg chg="mod">
          <ac:chgData name="Olaf Geluk" userId="02405429-744e-4bda-837d-f59fe0283c5f" providerId="ADAL" clId="{C0526DAC-9F9F-4FED-A4A3-10101B43EC12}" dt="2025-12-01T13:58:48.259" v="355" actId="6549"/>
          <ac:spMkLst>
            <pc:docMk/>
            <pc:sldMk cId="730225817" sldId="270"/>
            <ac:spMk id="6" creationId="{378D3874-9CEA-4821-D4BA-1869225E89C0}"/>
          </ac:spMkLst>
        </pc:spChg>
      </pc:sldChg>
      <pc:sldChg chg="addSp delSp modSp mod">
        <pc:chgData name="Olaf Geluk" userId="02405429-744e-4bda-837d-f59fe0283c5f" providerId="ADAL" clId="{C0526DAC-9F9F-4FED-A4A3-10101B43EC12}" dt="2025-12-02T09:47:56.016" v="1377" actId="6549"/>
        <pc:sldMkLst>
          <pc:docMk/>
          <pc:sldMk cId="664637293" sldId="277"/>
        </pc:sldMkLst>
        <pc:spChg chg="add del mod">
          <ac:chgData name="Olaf Geluk" userId="02405429-744e-4bda-837d-f59fe0283c5f" providerId="ADAL" clId="{C0526DAC-9F9F-4FED-A4A3-10101B43EC12}" dt="2025-12-01T15:39:26.094" v="1295" actId="478"/>
          <ac:spMkLst>
            <pc:docMk/>
            <pc:sldMk cId="664637293" sldId="277"/>
            <ac:spMk id="4" creationId="{B00E447B-8B6B-F01A-1645-EE0B7849F7CB}"/>
          </ac:spMkLst>
        </pc:spChg>
        <pc:spChg chg="mod">
          <ac:chgData name="Olaf Geluk" userId="02405429-744e-4bda-837d-f59fe0283c5f" providerId="ADAL" clId="{C0526DAC-9F9F-4FED-A4A3-10101B43EC12}" dt="2025-12-02T09:47:56.016" v="1377" actId="6549"/>
          <ac:spMkLst>
            <pc:docMk/>
            <pc:sldMk cId="664637293" sldId="277"/>
            <ac:spMk id="6" creationId="{06C24282-D9A2-9AFE-253E-09CEEE24CA66}"/>
          </ac:spMkLst>
        </pc:spChg>
        <pc:spChg chg="add mod">
          <ac:chgData name="Olaf Geluk" userId="02405429-744e-4bda-837d-f59fe0283c5f" providerId="ADAL" clId="{C0526DAC-9F9F-4FED-A4A3-10101B43EC12}" dt="2025-12-01T15:39:41.892" v="1299" actId="208"/>
          <ac:spMkLst>
            <pc:docMk/>
            <pc:sldMk cId="664637293" sldId="277"/>
            <ac:spMk id="7" creationId="{64800661-E39B-4382-21A9-9D0F3907C89D}"/>
          </ac:spMkLst>
        </pc:spChg>
        <pc:picChg chg="add mod">
          <ac:chgData name="Olaf Geluk" userId="02405429-744e-4bda-837d-f59fe0283c5f" providerId="ADAL" clId="{C0526DAC-9F9F-4FED-A4A3-10101B43EC12}" dt="2025-12-01T15:38:25.461" v="1285"/>
          <ac:picMkLst>
            <pc:docMk/>
            <pc:sldMk cId="664637293" sldId="277"/>
            <ac:picMk id="2" creationId="{52BE8160-9473-2361-0677-6CB5489175CD}"/>
          </ac:picMkLst>
        </pc:picChg>
      </pc:sldChg>
      <pc:sldChg chg="del">
        <pc:chgData name="Olaf Geluk" userId="02405429-744e-4bda-837d-f59fe0283c5f" providerId="ADAL" clId="{C0526DAC-9F9F-4FED-A4A3-10101B43EC12}" dt="2025-12-01T14:17:03.679" v="1252" actId="2696"/>
        <pc:sldMkLst>
          <pc:docMk/>
          <pc:sldMk cId="3094998427" sldId="278"/>
        </pc:sldMkLst>
      </pc:sldChg>
      <pc:sldChg chg="addSp modSp del">
        <pc:chgData name="Olaf Geluk" userId="02405429-744e-4bda-837d-f59fe0283c5f" providerId="ADAL" clId="{C0526DAC-9F9F-4FED-A4A3-10101B43EC12}" dt="2025-12-01T15:38:43.924" v="1292" actId="47"/>
        <pc:sldMkLst>
          <pc:docMk/>
          <pc:sldMk cId="3889353439" sldId="279"/>
        </pc:sldMkLst>
        <pc:spChg chg="add mod">
          <ac:chgData name="Olaf Geluk" userId="02405429-744e-4bda-837d-f59fe0283c5f" providerId="ADAL" clId="{C0526DAC-9F9F-4FED-A4A3-10101B43EC12}" dt="2025-12-01T15:38:38.606" v="1291"/>
          <ac:spMkLst>
            <pc:docMk/>
            <pc:sldMk cId="3889353439" sldId="279"/>
            <ac:spMk id="4" creationId="{4AE25784-1D75-73CA-1CA4-FCE6CDF39A3E}"/>
          </ac:spMkLst>
        </pc:spChg>
        <pc:picChg chg="add mod">
          <ac:chgData name="Olaf Geluk" userId="02405429-744e-4bda-837d-f59fe0283c5f" providerId="ADAL" clId="{C0526DAC-9F9F-4FED-A4A3-10101B43EC12}" dt="2025-12-01T15:38:38.606" v="1291"/>
          <ac:picMkLst>
            <pc:docMk/>
            <pc:sldMk cId="3889353439" sldId="279"/>
            <ac:picMk id="2" creationId="{F3FCA41D-1277-9963-32E9-CA1471582E13}"/>
          </ac:picMkLst>
        </pc:picChg>
      </pc:sldChg>
      <pc:sldChg chg="modSp mod">
        <pc:chgData name="Olaf Geluk" userId="02405429-744e-4bda-837d-f59fe0283c5f" providerId="ADAL" clId="{C0526DAC-9F9F-4FED-A4A3-10101B43EC12}" dt="2025-12-01T13:57:31.343" v="351" actId="20577"/>
        <pc:sldMkLst>
          <pc:docMk/>
          <pc:sldMk cId="2234939741" sldId="280"/>
        </pc:sldMkLst>
        <pc:spChg chg="mod">
          <ac:chgData name="Olaf Geluk" userId="02405429-744e-4bda-837d-f59fe0283c5f" providerId="ADAL" clId="{C0526DAC-9F9F-4FED-A4A3-10101B43EC12}" dt="2025-12-01T13:57:31.343" v="351" actId="20577"/>
          <ac:spMkLst>
            <pc:docMk/>
            <pc:sldMk cId="2234939741" sldId="280"/>
            <ac:spMk id="5" creationId="{C6828D92-ED89-5E25-9477-0759C94A6281}"/>
          </ac:spMkLst>
        </pc:spChg>
        <pc:spChg chg="mod">
          <ac:chgData name="Olaf Geluk" userId="02405429-744e-4bda-837d-f59fe0283c5f" providerId="ADAL" clId="{C0526DAC-9F9F-4FED-A4A3-10101B43EC12}" dt="2025-12-01T13:57:04.144" v="346" actId="6549"/>
          <ac:spMkLst>
            <pc:docMk/>
            <pc:sldMk cId="2234939741" sldId="280"/>
            <ac:spMk id="6" creationId="{455BC299-A669-200B-57AD-EF693F264257}"/>
          </ac:spMkLst>
        </pc:spChg>
      </pc:sldChg>
      <pc:sldChg chg="modSp mod">
        <pc:chgData name="Olaf Geluk" userId="02405429-744e-4bda-837d-f59fe0283c5f" providerId="ADAL" clId="{C0526DAC-9F9F-4FED-A4A3-10101B43EC12}" dt="2025-11-27T13:04:20.876" v="237" actId="6549"/>
        <pc:sldMkLst>
          <pc:docMk/>
          <pc:sldMk cId="4247528419" sldId="281"/>
        </pc:sldMkLst>
        <pc:spChg chg="mod">
          <ac:chgData name="Olaf Geluk" userId="02405429-744e-4bda-837d-f59fe0283c5f" providerId="ADAL" clId="{C0526DAC-9F9F-4FED-A4A3-10101B43EC12}" dt="2025-11-27T13:04:20.876" v="237" actId="6549"/>
          <ac:spMkLst>
            <pc:docMk/>
            <pc:sldMk cId="4247528419" sldId="281"/>
            <ac:spMk id="5" creationId="{16E701BE-5942-EE63-688C-3F5F6DAE82A9}"/>
          </ac:spMkLst>
        </pc:spChg>
        <pc:spChg chg="mod">
          <ac:chgData name="Olaf Geluk" userId="02405429-744e-4bda-837d-f59fe0283c5f" providerId="ADAL" clId="{C0526DAC-9F9F-4FED-A4A3-10101B43EC12}" dt="2025-11-27T13:03:57.777" v="236" actId="20577"/>
          <ac:spMkLst>
            <pc:docMk/>
            <pc:sldMk cId="4247528419" sldId="281"/>
            <ac:spMk id="6" creationId="{98032708-E2C6-9E1C-84E2-3A3BF9BEF988}"/>
          </ac:spMkLst>
        </pc:spChg>
      </pc:sldChg>
      <pc:sldChg chg="modSp del mod">
        <pc:chgData name="Olaf Geluk" userId="02405429-744e-4bda-837d-f59fe0283c5f" providerId="ADAL" clId="{C0526DAC-9F9F-4FED-A4A3-10101B43EC12}" dt="2025-12-01T13:51:19.378" v="304" actId="2696"/>
        <pc:sldMkLst>
          <pc:docMk/>
          <pc:sldMk cId="2100652515" sldId="282"/>
        </pc:sldMkLst>
        <pc:spChg chg="mod">
          <ac:chgData name="Olaf Geluk" userId="02405429-744e-4bda-837d-f59fe0283c5f" providerId="ADAL" clId="{C0526DAC-9F9F-4FED-A4A3-10101B43EC12}" dt="2025-12-01T13:51:15.102" v="303" actId="6549"/>
          <ac:spMkLst>
            <pc:docMk/>
            <pc:sldMk cId="2100652515" sldId="282"/>
            <ac:spMk id="6" creationId="{D39D1420-20D5-0857-1194-8915F2FC874A}"/>
          </ac:spMkLst>
        </pc:spChg>
      </pc:sldChg>
      <pc:sldChg chg="del">
        <pc:chgData name="Olaf Geluk" userId="02405429-744e-4bda-837d-f59fe0283c5f" providerId="ADAL" clId="{C0526DAC-9F9F-4FED-A4A3-10101B43EC12}" dt="2025-11-27T13:05:03.791" v="243" actId="2696"/>
        <pc:sldMkLst>
          <pc:docMk/>
          <pc:sldMk cId="2576981340" sldId="283"/>
        </pc:sldMkLst>
      </pc:sldChg>
      <pc:sldChg chg="del">
        <pc:chgData name="Olaf Geluk" userId="02405429-744e-4bda-837d-f59fe0283c5f" providerId="ADAL" clId="{C0526DAC-9F9F-4FED-A4A3-10101B43EC12}" dt="2025-11-27T13:05:22.130" v="246" actId="2696"/>
        <pc:sldMkLst>
          <pc:docMk/>
          <pc:sldMk cId="365675689" sldId="287"/>
        </pc:sldMkLst>
      </pc:sldChg>
      <pc:sldChg chg="addSp modSp mod">
        <pc:chgData name="Olaf Geluk" userId="02405429-744e-4bda-837d-f59fe0283c5f" providerId="ADAL" clId="{C0526DAC-9F9F-4FED-A4A3-10101B43EC12}" dt="2025-12-01T15:47:49.010" v="1376" actId="208"/>
        <pc:sldMkLst>
          <pc:docMk/>
          <pc:sldMk cId="4055340479" sldId="288"/>
        </pc:sldMkLst>
        <pc:spChg chg="add mod">
          <ac:chgData name="Olaf Geluk" userId="02405429-744e-4bda-837d-f59fe0283c5f" providerId="ADAL" clId="{C0526DAC-9F9F-4FED-A4A3-10101B43EC12}" dt="2025-12-01T15:42:04.410" v="1329" actId="14100"/>
          <ac:spMkLst>
            <pc:docMk/>
            <pc:sldMk cId="4055340479" sldId="288"/>
            <ac:spMk id="4" creationId="{90A80690-3A4B-76E6-F74A-E3F634F842DD}"/>
          </ac:spMkLst>
        </pc:spChg>
        <pc:spChg chg="mod">
          <ac:chgData name="Olaf Geluk" userId="02405429-744e-4bda-837d-f59fe0283c5f" providerId="ADAL" clId="{C0526DAC-9F9F-4FED-A4A3-10101B43EC12}" dt="2025-12-01T14:16:53.718" v="1251" actId="6549"/>
          <ac:spMkLst>
            <pc:docMk/>
            <pc:sldMk cId="4055340479" sldId="288"/>
            <ac:spMk id="6" creationId="{B7AC3EBC-6737-14EE-AACD-6B3673E64053}"/>
          </ac:spMkLst>
        </pc:spChg>
        <pc:spChg chg="add mod">
          <ac:chgData name="Olaf Geluk" userId="02405429-744e-4bda-837d-f59fe0283c5f" providerId="ADAL" clId="{C0526DAC-9F9F-4FED-A4A3-10101B43EC12}" dt="2025-12-01T15:43:08.525" v="1343" actId="1076"/>
          <ac:spMkLst>
            <pc:docMk/>
            <pc:sldMk cId="4055340479" sldId="288"/>
            <ac:spMk id="7" creationId="{87E14EAB-D685-ECDA-5762-911A1BCBB3FD}"/>
          </ac:spMkLst>
        </pc:spChg>
        <pc:spChg chg="add mod">
          <ac:chgData name="Olaf Geluk" userId="02405429-744e-4bda-837d-f59fe0283c5f" providerId="ADAL" clId="{C0526DAC-9F9F-4FED-A4A3-10101B43EC12}" dt="2025-12-01T15:47:49.010" v="1376" actId="208"/>
          <ac:spMkLst>
            <pc:docMk/>
            <pc:sldMk cId="4055340479" sldId="288"/>
            <ac:spMk id="8" creationId="{0DE41145-FAE8-3301-2A17-266546CA5A3C}"/>
          </ac:spMkLst>
        </pc:spChg>
        <pc:picChg chg="add mod">
          <ac:chgData name="Olaf Geluk" userId="02405429-744e-4bda-837d-f59fe0283c5f" providerId="ADAL" clId="{C0526DAC-9F9F-4FED-A4A3-10101B43EC12}" dt="2025-12-01T15:42:53.471" v="1338" actId="1076"/>
          <ac:picMkLst>
            <pc:docMk/>
            <pc:sldMk cId="4055340479" sldId="288"/>
            <ac:picMk id="2" creationId="{583AF6AB-127E-4AE5-C29A-B287F2518655}"/>
          </ac:picMkLst>
        </pc:picChg>
      </pc:sldChg>
      <pc:sldChg chg="addSp delSp modSp mod">
        <pc:chgData name="Olaf Geluk" userId="02405429-744e-4bda-837d-f59fe0283c5f" providerId="ADAL" clId="{C0526DAC-9F9F-4FED-A4A3-10101B43EC12}" dt="2025-12-01T15:40:34.063" v="1310" actId="207"/>
        <pc:sldMkLst>
          <pc:docMk/>
          <pc:sldMk cId="2875323430" sldId="289"/>
        </pc:sldMkLst>
        <pc:spChg chg="add del mod">
          <ac:chgData name="Olaf Geluk" userId="02405429-744e-4bda-837d-f59fe0283c5f" providerId="ADAL" clId="{C0526DAC-9F9F-4FED-A4A3-10101B43EC12}" dt="2025-12-01T15:39:50.101" v="1300" actId="478"/>
          <ac:spMkLst>
            <pc:docMk/>
            <pc:sldMk cId="2875323430" sldId="289"/>
            <ac:spMk id="4" creationId="{24F6D068-FCF5-5D63-4A3E-F3C89A99D92C}"/>
          </ac:spMkLst>
        </pc:spChg>
        <pc:spChg chg="mod">
          <ac:chgData name="Olaf Geluk" userId="02405429-744e-4bda-837d-f59fe0283c5f" providerId="ADAL" clId="{C0526DAC-9F9F-4FED-A4A3-10101B43EC12}" dt="2025-12-01T14:17:57.023" v="1263" actId="6549"/>
          <ac:spMkLst>
            <pc:docMk/>
            <pc:sldMk cId="2875323430" sldId="289"/>
            <ac:spMk id="6" creationId="{1A589702-80EA-5612-4B05-49744994AE9C}"/>
          </ac:spMkLst>
        </pc:spChg>
        <pc:spChg chg="add mod">
          <ac:chgData name="Olaf Geluk" userId="02405429-744e-4bda-837d-f59fe0283c5f" providerId="ADAL" clId="{C0526DAC-9F9F-4FED-A4A3-10101B43EC12}" dt="2025-12-01T15:40:00.863" v="1303" actId="208"/>
          <ac:spMkLst>
            <pc:docMk/>
            <pc:sldMk cId="2875323430" sldId="289"/>
            <ac:spMk id="7" creationId="{2B76484F-9C18-B897-5933-8043F224F251}"/>
          </ac:spMkLst>
        </pc:spChg>
        <pc:spChg chg="add mod">
          <ac:chgData name="Olaf Geluk" userId="02405429-744e-4bda-837d-f59fe0283c5f" providerId="ADAL" clId="{C0526DAC-9F9F-4FED-A4A3-10101B43EC12}" dt="2025-12-01T15:40:34.063" v="1310" actId="207"/>
          <ac:spMkLst>
            <pc:docMk/>
            <pc:sldMk cId="2875323430" sldId="289"/>
            <ac:spMk id="8" creationId="{34F403FB-3B63-7B1B-C24A-A56C69014078}"/>
          </ac:spMkLst>
        </pc:spChg>
        <pc:picChg chg="add mod">
          <ac:chgData name="Olaf Geluk" userId="02405429-744e-4bda-837d-f59fe0283c5f" providerId="ADAL" clId="{C0526DAC-9F9F-4FED-A4A3-10101B43EC12}" dt="2025-12-01T15:38:31.171" v="1287" actId="14100"/>
          <ac:picMkLst>
            <pc:docMk/>
            <pc:sldMk cId="2875323430" sldId="289"/>
            <ac:picMk id="2" creationId="{F9D4939E-A138-29E0-EECB-1394019E5158}"/>
          </ac:picMkLst>
        </pc:picChg>
      </pc:sldChg>
      <pc:sldChg chg="del">
        <pc:chgData name="Olaf Geluk" userId="02405429-744e-4bda-837d-f59fe0283c5f" providerId="ADAL" clId="{C0526DAC-9F9F-4FED-A4A3-10101B43EC12}" dt="2025-12-01T13:52:20.431" v="307" actId="2696"/>
        <pc:sldMkLst>
          <pc:docMk/>
          <pc:sldMk cId="863810547" sldId="290"/>
        </pc:sldMkLst>
      </pc:sldChg>
      <pc:sldChg chg="modSp mod">
        <pc:chgData name="Olaf Geluk" userId="02405429-744e-4bda-837d-f59fe0283c5f" providerId="ADAL" clId="{C0526DAC-9F9F-4FED-A4A3-10101B43EC12}" dt="2025-11-27T12:59:18.992" v="118" actId="20577"/>
        <pc:sldMkLst>
          <pc:docMk/>
          <pc:sldMk cId="1417824340" sldId="291"/>
        </pc:sldMkLst>
        <pc:spChg chg="mod">
          <ac:chgData name="Olaf Geluk" userId="02405429-744e-4bda-837d-f59fe0283c5f" providerId="ADAL" clId="{C0526DAC-9F9F-4FED-A4A3-10101B43EC12}" dt="2025-11-27T12:59:18.992" v="118" actId="20577"/>
          <ac:spMkLst>
            <pc:docMk/>
            <pc:sldMk cId="1417824340" sldId="291"/>
            <ac:spMk id="6" creationId="{B5B2EF25-2EE9-5912-C63C-D64BC871AF41}"/>
          </ac:spMkLst>
        </pc:spChg>
      </pc:sldChg>
      <pc:sldChg chg="addSp delSp modSp mod">
        <pc:chgData name="Olaf Geluk" userId="02405429-744e-4bda-837d-f59fe0283c5f" providerId="ADAL" clId="{C0526DAC-9F9F-4FED-A4A3-10101B43EC12}" dt="2025-12-01T15:42:29.077" v="1331" actId="478"/>
        <pc:sldMkLst>
          <pc:docMk/>
          <pc:sldMk cId="254909446" sldId="296"/>
        </pc:sldMkLst>
        <pc:spChg chg="add del mod">
          <ac:chgData name="Olaf Geluk" userId="02405429-744e-4bda-837d-f59fe0283c5f" providerId="ADAL" clId="{C0526DAC-9F9F-4FED-A4A3-10101B43EC12}" dt="2025-12-01T15:42:29.077" v="1331" actId="478"/>
          <ac:spMkLst>
            <pc:docMk/>
            <pc:sldMk cId="254909446" sldId="296"/>
            <ac:spMk id="4" creationId="{72EB59E6-85E7-73FE-1144-00E46AEABC7B}"/>
          </ac:spMkLst>
        </pc:spChg>
        <pc:spChg chg="mod">
          <ac:chgData name="Olaf Geluk" userId="02405429-744e-4bda-837d-f59fe0283c5f" providerId="ADAL" clId="{C0526DAC-9F9F-4FED-A4A3-10101B43EC12}" dt="2025-12-01T14:00:14.420" v="399" actId="6549"/>
          <ac:spMkLst>
            <pc:docMk/>
            <pc:sldMk cId="254909446" sldId="296"/>
            <ac:spMk id="5" creationId="{12F4A198-86C3-79F2-FDE3-1881C9793380}"/>
          </ac:spMkLst>
        </pc:spChg>
        <pc:spChg chg="mod">
          <ac:chgData name="Olaf Geluk" userId="02405429-744e-4bda-837d-f59fe0283c5f" providerId="ADAL" clId="{C0526DAC-9F9F-4FED-A4A3-10101B43EC12}" dt="2025-11-27T13:00:49.053" v="121" actId="6549"/>
          <ac:spMkLst>
            <pc:docMk/>
            <pc:sldMk cId="254909446" sldId="296"/>
            <ac:spMk id="6" creationId="{7BF926DC-77AA-D87B-A3AA-94A8F7C9517A}"/>
          </ac:spMkLst>
        </pc:spChg>
        <pc:picChg chg="add mod">
          <ac:chgData name="Olaf Geluk" userId="02405429-744e-4bda-837d-f59fe0283c5f" providerId="ADAL" clId="{C0526DAC-9F9F-4FED-A4A3-10101B43EC12}" dt="2025-12-01T15:38:36.653" v="1290"/>
          <ac:picMkLst>
            <pc:docMk/>
            <pc:sldMk cId="254909446" sldId="296"/>
            <ac:picMk id="2" creationId="{F477E3F1-9C9E-86C6-581D-47D27FC8C453}"/>
          </ac:picMkLst>
        </pc:picChg>
      </pc:sldChg>
      <pc:sldChg chg="modSp mod">
        <pc:chgData name="Olaf Geluk" userId="02405429-744e-4bda-837d-f59fe0283c5f" providerId="ADAL" clId="{C0526DAC-9F9F-4FED-A4A3-10101B43EC12}" dt="2025-12-02T09:50:11.830" v="1442" actId="6549"/>
        <pc:sldMkLst>
          <pc:docMk/>
          <pc:sldMk cId="3534837800" sldId="297"/>
        </pc:sldMkLst>
        <pc:spChg chg="mod">
          <ac:chgData name="Olaf Geluk" userId="02405429-744e-4bda-837d-f59fe0283c5f" providerId="ADAL" clId="{C0526DAC-9F9F-4FED-A4A3-10101B43EC12}" dt="2025-12-01T13:57:27.547" v="350" actId="20577"/>
          <ac:spMkLst>
            <pc:docMk/>
            <pc:sldMk cId="3534837800" sldId="297"/>
            <ac:spMk id="5" creationId="{124C1734-CEFE-AD8F-C27C-4122EDC8204B}"/>
          </ac:spMkLst>
        </pc:spChg>
        <pc:spChg chg="mod">
          <ac:chgData name="Olaf Geluk" userId="02405429-744e-4bda-837d-f59fe0283c5f" providerId="ADAL" clId="{C0526DAC-9F9F-4FED-A4A3-10101B43EC12}" dt="2025-12-02T09:50:11.830" v="1442" actId="6549"/>
          <ac:spMkLst>
            <pc:docMk/>
            <pc:sldMk cId="3534837800" sldId="297"/>
            <ac:spMk id="6" creationId="{062D353E-BB54-558C-424E-178E405A12BD}"/>
          </ac:spMkLst>
        </pc:spChg>
      </pc:sldChg>
      <pc:sldChg chg="modSp mod">
        <pc:chgData name="Olaf Geluk" userId="02405429-744e-4bda-837d-f59fe0283c5f" providerId="ADAL" clId="{C0526DAC-9F9F-4FED-A4A3-10101B43EC12}" dt="2025-12-02T09:50:20.465" v="1443" actId="6549"/>
        <pc:sldMkLst>
          <pc:docMk/>
          <pc:sldMk cId="1996415864" sldId="298"/>
        </pc:sldMkLst>
        <pc:spChg chg="mod">
          <ac:chgData name="Olaf Geluk" userId="02405429-744e-4bda-837d-f59fe0283c5f" providerId="ADAL" clId="{C0526DAC-9F9F-4FED-A4A3-10101B43EC12}" dt="2025-12-01T13:58:05.992" v="353" actId="6549"/>
          <ac:spMkLst>
            <pc:docMk/>
            <pc:sldMk cId="1996415864" sldId="298"/>
            <ac:spMk id="5" creationId="{47C4BF5B-1275-A46B-BAFC-66D1FEE0D677}"/>
          </ac:spMkLst>
        </pc:spChg>
        <pc:spChg chg="mod">
          <ac:chgData name="Olaf Geluk" userId="02405429-744e-4bda-837d-f59fe0283c5f" providerId="ADAL" clId="{C0526DAC-9F9F-4FED-A4A3-10101B43EC12}" dt="2025-12-02T09:50:20.465" v="1443" actId="6549"/>
          <ac:spMkLst>
            <pc:docMk/>
            <pc:sldMk cId="1996415864" sldId="298"/>
            <ac:spMk id="6" creationId="{B26868FA-F2AD-2387-9D05-1E2593B4BD65}"/>
          </ac:spMkLst>
        </pc:spChg>
      </pc:sldChg>
      <pc:sldChg chg="modSp mod">
        <pc:chgData name="Olaf Geluk" userId="02405429-744e-4bda-837d-f59fe0283c5f" providerId="ADAL" clId="{C0526DAC-9F9F-4FED-A4A3-10101B43EC12}" dt="2025-11-27T13:04:27.889" v="238" actId="6549"/>
        <pc:sldMkLst>
          <pc:docMk/>
          <pc:sldMk cId="1626950680" sldId="299"/>
        </pc:sldMkLst>
        <pc:spChg chg="mod">
          <ac:chgData name="Olaf Geluk" userId="02405429-744e-4bda-837d-f59fe0283c5f" providerId="ADAL" clId="{C0526DAC-9F9F-4FED-A4A3-10101B43EC12}" dt="2025-11-27T13:04:27.889" v="238" actId="6549"/>
          <ac:spMkLst>
            <pc:docMk/>
            <pc:sldMk cId="1626950680" sldId="299"/>
            <ac:spMk id="5" creationId="{2C5AD1F6-E344-58DF-8A18-A01A0B46E0F4}"/>
          </ac:spMkLst>
        </pc:spChg>
      </pc:sldChg>
      <pc:sldChg chg="modSp del mod">
        <pc:chgData name="Olaf Geluk" userId="02405429-744e-4bda-837d-f59fe0283c5f" providerId="ADAL" clId="{C0526DAC-9F9F-4FED-A4A3-10101B43EC12}" dt="2025-12-01T14:17:07.818" v="1253" actId="2696"/>
        <pc:sldMkLst>
          <pc:docMk/>
          <pc:sldMk cId="2137789308" sldId="300"/>
        </pc:sldMkLst>
        <pc:spChg chg="mod">
          <ac:chgData name="Olaf Geluk" userId="02405429-744e-4bda-837d-f59fe0283c5f" providerId="ADAL" clId="{C0526DAC-9F9F-4FED-A4A3-10101B43EC12}" dt="2025-12-01T13:54:13.038" v="315" actId="20577"/>
          <ac:spMkLst>
            <pc:docMk/>
            <pc:sldMk cId="2137789308" sldId="300"/>
            <ac:spMk id="5" creationId="{707502E1-8418-1735-C4AA-4F4DC8DB160E}"/>
          </ac:spMkLst>
        </pc:spChg>
        <pc:spChg chg="mod">
          <ac:chgData name="Olaf Geluk" userId="02405429-744e-4bda-837d-f59fe0283c5f" providerId="ADAL" clId="{C0526DAC-9F9F-4FED-A4A3-10101B43EC12}" dt="2025-12-01T13:54:08.117" v="312" actId="6549"/>
          <ac:spMkLst>
            <pc:docMk/>
            <pc:sldMk cId="2137789308" sldId="300"/>
            <ac:spMk id="6" creationId="{7B54A98C-FFAE-F7B0-733D-AC1C642A6F3F}"/>
          </ac:spMkLst>
        </pc:spChg>
      </pc:sldChg>
      <pc:sldChg chg="modSp del mod">
        <pc:chgData name="Olaf Geluk" userId="02405429-744e-4bda-837d-f59fe0283c5f" providerId="ADAL" clId="{C0526DAC-9F9F-4FED-A4A3-10101B43EC12}" dt="2025-12-01T14:17:10.440" v="1254" actId="2696"/>
        <pc:sldMkLst>
          <pc:docMk/>
          <pc:sldMk cId="3000689905" sldId="302"/>
        </pc:sldMkLst>
        <pc:spChg chg="mod">
          <ac:chgData name="Olaf Geluk" userId="02405429-744e-4bda-837d-f59fe0283c5f" providerId="ADAL" clId="{C0526DAC-9F9F-4FED-A4A3-10101B43EC12}" dt="2025-12-01T13:55:10.680" v="330" actId="1076"/>
          <ac:spMkLst>
            <pc:docMk/>
            <pc:sldMk cId="3000689905" sldId="302"/>
            <ac:spMk id="5" creationId="{0BBBC07F-2E99-6573-D8DF-D2654F9EF6B3}"/>
          </ac:spMkLst>
        </pc:spChg>
        <pc:spChg chg="mod">
          <ac:chgData name="Olaf Geluk" userId="02405429-744e-4bda-837d-f59fe0283c5f" providerId="ADAL" clId="{C0526DAC-9F9F-4FED-A4A3-10101B43EC12}" dt="2025-12-01T13:54:55.196" v="328" actId="6549"/>
          <ac:spMkLst>
            <pc:docMk/>
            <pc:sldMk cId="3000689905" sldId="302"/>
            <ac:spMk id="6" creationId="{0531178A-4B13-4972-5449-2019EBB13999}"/>
          </ac:spMkLst>
        </pc:spChg>
      </pc:sldChg>
      <pc:sldChg chg="modSp del mod">
        <pc:chgData name="Olaf Geluk" userId="02405429-744e-4bda-837d-f59fe0283c5f" providerId="ADAL" clId="{C0526DAC-9F9F-4FED-A4A3-10101B43EC12}" dt="2025-12-01T14:17:14.761" v="1255" actId="2696"/>
        <pc:sldMkLst>
          <pc:docMk/>
          <pc:sldMk cId="2585075850" sldId="303"/>
        </pc:sldMkLst>
        <pc:spChg chg="mod">
          <ac:chgData name="Olaf Geluk" userId="02405429-744e-4bda-837d-f59fe0283c5f" providerId="ADAL" clId="{C0526DAC-9F9F-4FED-A4A3-10101B43EC12}" dt="2025-12-01T13:55:16.242" v="331"/>
          <ac:spMkLst>
            <pc:docMk/>
            <pc:sldMk cId="2585075850" sldId="303"/>
            <ac:spMk id="5" creationId="{3F8226E8-D20C-F8FB-0F2F-11242151F53C}"/>
          </ac:spMkLst>
        </pc:spChg>
        <pc:spChg chg="mod">
          <ac:chgData name="Olaf Geluk" userId="02405429-744e-4bda-837d-f59fe0283c5f" providerId="ADAL" clId="{C0526DAC-9F9F-4FED-A4A3-10101B43EC12}" dt="2025-12-01T13:55:33.656" v="334" actId="14"/>
          <ac:spMkLst>
            <pc:docMk/>
            <pc:sldMk cId="2585075850" sldId="303"/>
            <ac:spMk id="6" creationId="{8C97A596-9B6E-D8C8-1E93-B67CB2F21623}"/>
          </ac:spMkLst>
        </pc:spChg>
      </pc:sldChg>
      <pc:sldChg chg="modSp del mod">
        <pc:chgData name="Olaf Geluk" userId="02405429-744e-4bda-837d-f59fe0283c5f" providerId="ADAL" clId="{C0526DAC-9F9F-4FED-A4A3-10101B43EC12}" dt="2025-12-01T14:17:17.629" v="1256" actId="2696"/>
        <pc:sldMkLst>
          <pc:docMk/>
          <pc:sldMk cId="1743945794" sldId="304"/>
        </pc:sldMkLst>
        <pc:spChg chg="mod">
          <ac:chgData name="Olaf Geluk" userId="02405429-744e-4bda-837d-f59fe0283c5f" providerId="ADAL" clId="{C0526DAC-9F9F-4FED-A4A3-10101B43EC12}" dt="2025-12-01T13:55:47.279" v="337" actId="20577"/>
          <ac:spMkLst>
            <pc:docMk/>
            <pc:sldMk cId="1743945794" sldId="304"/>
            <ac:spMk id="5" creationId="{9B50ABDD-F835-E907-4ACF-65FBC34E22D0}"/>
          </ac:spMkLst>
        </pc:spChg>
        <pc:spChg chg="mod">
          <ac:chgData name="Olaf Geluk" userId="02405429-744e-4bda-837d-f59fe0283c5f" providerId="ADAL" clId="{C0526DAC-9F9F-4FED-A4A3-10101B43EC12}" dt="2025-12-01T13:55:53.606" v="338" actId="6549"/>
          <ac:spMkLst>
            <pc:docMk/>
            <pc:sldMk cId="1743945794" sldId="304"/>
            <ac:spMk id="6" creationId="{5F637A99-57E2-5CA3-4944-B6CAC9BB00DF}"/>
          </ac:spMkLst>
        </pc:spChg>
      </pc:sldChg>
      <pc:sldChg chg="modSp del mod">
        <pc:chgData name="Olaf Geluk" userId="02405429-744e-4bda-837d-f59fe0283c5f" providerId="ADAL" clId="{C0526DAC-9F9F-4FED-A4A3-10101B43EC12}" dt="2025-12-01T14:18:14.826" v="1265" actId="2696"/>
        <pc:sldMkLst>
          <pc:docMk/>
          <pc:sldMk cId="3223330182" sldId="305"/>
        </pc:sldMkLst>
        <pc:spChg chg="mod">
          <ac:chgData name="Olaf Geluk" userId="02405429-744e-4bda-837d-f59fe0283c5f" providerId="ADAL" clId="{C0526DAC-9F9F-4FED-A4A3-10101B43EC12}" dt="2025-12-01T13:56:16.932" v="340"/>
          <ac:spMkLst>
            <pc:docMk/>
            <pc:sldMk cId="3223330182" sldId="305"/>
            <ac:spMk id="5" creationId="{CAA38391-FCE1-AA7D-4990-FE07808659E4}"/>
          </ac:spMkLst>
        </pc:spChg>
        <pc:spChg chg="mod">
          <ac:chgData name="Olaf Geluk" userId="02405429-744e-4bda-837d-f59fe0283c5f" providerId="ADAL" clId="{C0526DAC-9F9F-4FED-A4A3-10101B43EC12}" dt="2025-12-01T13:56:34.335" v="344" actId="6549"/>
          <ac:spMkLst>
            <pc:docMk/>
            <pc:sldMk cId="3223330182" sldId="305"/>
            <ac:spMk id="6" creationId="{89D13296-3789-0F83-DF2D-4A50A43D18E2}"/>
          </ac:spMkLst>
        </pc:spChg>
      </pc:sldChg>
      <pc:sldChg chg="modSp del mod">
        <pc:chgData name="Olaf Geluk" userId="02405429-744e-4bda-837d-f59fe0283c5f" providerId="ADAL" clId="{C0526DAC-9F9F-4FED-A4A3-10101B43EC12}" dt="2025-12-01T14:18:07.024" v="1264" actId="2696"/>
        <pc:sldMkLst>
          <pc:docMk/>
          <pc:sldMk cId="1204579734" sldId="306"/>
        </pc:sldMkLst>
      </pc:sldChg>
      <pc:sldChg chg="modSp del mod">
        <pc:chgData name="Olaf Geluk" userId="02405429-744e-4bda-837d-f59fe0283c5f" providerId="ADAL" clId="{C0526DAC-9F9F-4FED-A4A3-10101B43EC12}" dt="2025-12-01T13:56:38.804" v="345" actId="2696"/>
        <pc:sldMkLst>
          <pc:docMk/>
          <pc:sldMk cId="2810991764" sldId="307"/>
        </pc:sldMkLst>
      </pc:sldChg>
      <pc:sldChg chg="addSp modSp add mod">
        <pc:chgData name="Olaf Geluk" userId="02405429-744e-4bda-837d-f59fe0283c5f" providerId="ADAL" clId="{C0526DAC-9F9F-4FED-A4A3-10101B43EC12}" dt="2025-12-01T15:47:28.196" v="1370" actId="208"/>
        <pc:sldMkLst>
          <pc:docMk/>
          <pc:sldMk cId="3370927889" sldId="307"/>
        </pc:sldMkLst>
        <pc:spChg chg="add mod">
          <ac:chgData name="Olaf Geluk" userId="02405429-744e-4bda-837d-f59fe0283c5f" providerId="ADAL" clId="{C0526DAC-9F9F-4FED-A4A3-10101B43EC12}" dt="2025-12-01T15:38:02.647" v="1281" actId="1076"/>
          <ac:spMkLst>
            <pc:docMk/>
            <pc:sldMk cId="3370927889" sldId="307"/>
            <ac:spMk id="4" creationId="{3C3A9598-6A00-3323-7B34-4D12438A858D}"/>
          </ac:spMkLst>
        </pc:spChg>
        <pc:spChg chg="mod">
          <ac:chgData name="Olaf Geluk" userId="02405429-744e-4bda-837d-f59fe0283c5f" providerId="ADAL" clId="{C0526DAC-9F9F-4FED-A4A3-10101B43EC12}" dt="2025-12-01T14:13:05.938" v="971" actId="6549"/>
          <ac:spMkLst>
            <pc:docMk/>
            <pc:sldMk cId="3370927889" sldId="307"/>
            <ac:spMk id="6" creationId="{1FD929C6-5B29-48C4-FCDF-C36CAE05B588}"/>
          </ac:spMkLst>
        </pc:spChg>
        <pc:spChg chg="add mod">
          <ac:chgData name="Olaf Geluk" userId="02405429-744e-4bda-837d-f59fe0283c5f" providerId="ADAL" clId="{C0526DAC-9F9F-4FED-A4A3-10101B43EC12}" dt="2025-12-01T15:43:44.816" v="1349" actId="1076"/>
          <ac:spMkLst>
            <pc:docMk/>
            <pc:sldMk cId="3370927889" sldId="307"/>
            <ac:spMk id="7" creationId="{7AD79E5F-4B30-D223-2256-DECD40878FC6}"/>
          </ac:spMkLst>
        </pc:spChg>
        <pc:spChg chg="add mod">
          <ac:chgData name="Olaf Geluk" userId="02405429-744e-4bda-837d-f59fe0283c5f" providerId="ADAL" clId="{C0526DAC-9F9F-4FED-A4A3-10101B43EC12}" dt="2025-12-01T15:47:28.196" v="1370" actId="208"/>
          <ac:spMkLst>
            <pc:docMk/>
            <pc:sldMk cId="3370927889" sldId="307"/>
            <ac:spMk id="8" creationId="{CE79E51E-F664-2D82-7E8C-59B81717D002}"/>
          </ac:spMkLst>
        </pc:spChg>
        <pc:picChg chg="add mod">
          <ac:chgData name="Olaf Geluk" userId="02405429-744e-4bda-837d-f59fe0283c5f" providerId="ADAL" clId="{C0526DAC-9F9F-4FED-A4A3-10101B43EC12}" dt="2025-12-01T15:37:48.969" v="1280" actId="14100"/>
          <ac:picMkLst>
            <pc:docMk/>
            <pc:sldMk cId="3370927889" sldId="307"/>
            <ac:picMk id="2" creationId="{2A22D636-61CA-7898-2264-45052AD599C8}"/>
          </ac:picMkLst>
        </pc:picChg>
      </pc:sldChg>
      <pc:sldChg chg="modSp add del mod">
        <pc:chgData name="Olaf Geluk" userId="02405429-744e-4bda-837d-f59fe0283c5f" providerId="ADAL" clId="{C0526DAC-9F9F-4FED-A4A3-10101B43EC12}" dt="2025-12-01T14:13:19.415" v="973" actId="2696"/>
        <pc:sldMkLst>
          <pc:docMk/>
          <pc:sldMk cId="1713824376" sldId="308"/>
        </pc:sldMkLst>
        <pc:spChg chg="mod">
          <ac:chgData name="Olaf Geluk" userId="02405429-744e-4bda-837d-f59fe0283c5f" providerId="ADAL" clId="{C0526DAC-9F9F-4FED-A4A3-10101B43EC12}" dt="2025-12-01T14:04:43.919" v="645" actId="20577"/>
          <ac:spMkLst>
            <pc:docMk/>
            <pc:sldMk cId="1713824376" sldId="308"/>
            <ac:spMk id="6" creationId="{460DBA61-D849-D016-64ED-A247B2BF98B8}"/>
          </ac:spMkLst>
        </pc:spChg>
      </pc:sldChg>
      <pc:sldChg chg="del">
        <pc:chgData name="Olaf Geluk" userId="02405429-744e-4bda-837d-f59fe0283c5f" providerId="ADAL" clId="{C0526DAC-9F9F-4FED-A4A3-10101B43EC12}" dt="2025-11-27T13:05:09.928" v="244" actId="2696"/>
        <pc:sldMkLst>
          <pc:docMk/>
          <pc:sldMk cId="1827921402" sldId="308"/>
        </pc:sldMkLst>
      </pc:sldChg>
      <pc:sldChg chg="del">
        <pc:chgData name="Olaf Geluk" userId="02405429-744e-4bda-837d-f59fe0283c5f" providerId="ADAL" clId="{C0526DAC-9F9F-4FED-A4A3-10101B43EC12}" dt="2025-11-27T13:05:17.666" v="245" actId="2696"/>
        <pc:sldMkLst>
          <pc:docMk/>
          <pc:sldMk cId="43613196" sldId="309"/>
        </pc:sldMkLst>
      </pc:sldChg>
      <pc:sldChg chg="addSp delSp modSp add mod">
        <pc:chgData name="Olaf Geluk" userId="02405429-744e-4bda-837d-f59fe0283c5f" providerId="ADAL" clId="{C0526DAC-9F9F-4FED-A4A3-10101B43EC12}" dt="2025-12-01T15:39:20.073" v="1294" actId="478"/>
        <pc:sldMkLst>
          <pc:docMk/>
          <pc:sldMk cId="127417909" sldId="309"/>
        </pc:sldMkLst>
        <pc:spChg chg="mod">
          <ac:chgData name="Olaf Geluk" userId="02405429-744e-4bda-837d-f59fe0283c5f" providerId="ADAL" clId="{C0526DAC-9F9F-4FED-A4A3-10101B43EC12}" dt="2025-12-01T14:13:12.126" v="972" actId="6549"/>
          <ac:spMkLst>
            <pc:docMk/>
            <pc:sldMk cId="127417909" sldId="309"/>
            <ac:spMk id="6" creationId="{D537B928-C36C-D9A4-A64D-43C7BA0C583A}"/>
          </ac:spMkLst>
        </pc:spChg>
        <pc:spChg chg="add del mod">
          <ac:chgData name="Olaf Geluk" userId="02405429-744e-4bda-837d-f59fe0283c5f" providerId="ADAL" clId="{C0526DAC-9F9F-4FED-A4A3-10101B43EC12}" dt="2025-12-01T15:38:12.641" v="1283" actId="478"/>
          <ac:spMkLst>
            <pc:docMk/>
            <pc:sldMk cId="127417909" sldId="309"/>
            <ac:spMk id="7" creationId="{03C721C0-8B1F-17F6-5420-D7FDB264CF74}"/>
          </ac:spMkLst>
        </pc:spChg>
        <pc:spChg chg="add del mod">
          <ac:chgData name="Olaf Geluk" userId="02405429-744e-4bda-837d-f59fe0283c5f" providerId="ADAL" clId="{C0526DAC-9F9F-4FED-A4A3-10101B43EC12}" dt="2025-12-01T15:39:20.073" v="1294" actId="478"/>
          <ac:spMkLst>
            <pc:docMk/>
            <pc:sldMk cId="127417909" sldId="309"/>
            <ac:spMk id="9" creationId="{CC2E9B62-9AE1-032F-ECD9-9A9DF5D96094}"/>
          </ac:spMkLst>
        </pc:spChg>
        <pc:picChg chg="add del mod">
          <ac:chgData name="Olaf Geluk" userId="02405429-744e-4bda-837d-f59fe0283c5f" providerId="ADAL" clId="{C0526DAC-9F9F-4FED-A4A3-10101B43EC12}" dt="2025-12-01T15:38:11.791" v="1282" actId="478"/>
          <ac:picMkLst>
            <pc:docMk/>
            <pc:sldMk cId="127417909" sldId="309"/>
            <ac:picMk id="4" creationId="{558E6055-FA7A-A66B-8D6D-530F0DA520AD}"/>
          </ac:picMkLst>
        </pc:picChg>
        <pc:picChg chg="add mod">
          <ac:chgData name="Olaf Geluk" userId="02405429-744e-4bda-837d-f59fe0283c5f" providerId="ADAL" clId="{C0526DAC-9F9F-4FED-A4A3-10101B43EC12}" dt="2025-12-01T15:38:13.718" v="1284"/>
          <ac:picMkLst>
            <pc:docMk/>
            <pc:sldMk cId="127417909" sldId="309"/>
            <ac:picMk id="8" creationId="{512AF147-FB22-6AA5-8B22-E85606C1F57C}"/>
          </ac:picMkLst>
        </pc:picChg>
      </pc:sldChg>
      <pc:sldChg chg="new del">
        <pc:chgData name="Olaf Geluk" userId="02405429-744e-4bda-837d-f59fe0283c5f" providerId="ADAL" clId="{C0526DAC-9F9F-4FED-A4A3-10101B43EC12}" dt="2025-12-01T14:12:55.822" v="969" actId="2696"/>
        <pc:sldMkLst>
          <pc:docMk/>
          <pc:sldMk cId="2967201008" sldId="309"/>
        </pc:sldMkLst>
      </pc:sldChg>
      <pc:sldChg chg="addSp delSp modSp add mod">
        <pc:chgData name="Olaf Geluk" userId="02405429-744e-4bda-837d-f59fe0283c5f" providerId="ADAL" clId="{C0526DAC-9F9F-4FED-A4A3-10101B43EC12}" dt="2025-12-02T09:49:26.099" v="1441" actId="6549"/>
        <pc:sldMkLst>
          <pc:docMk/>
          <pc:sldMk cId="2999677668" sldId="310"/>
        </pc:sldMkLst>
        <pc:spChg chg="add del mod">
          <ac:chgData name="Olaf Geluk" userId="02405429-744e-4bda-837d-f59fe0283c5f" providerId="ADAL" clId="{C0526DAC-9F9F-4FED-A4A3-10101B43EC12}" dt="2025-12-01T15:40:45.790" v="1311" actId="478"/>
          <ac:spMkLst>
            <pc:docMk/>
            <pc:sldMk cId="2999677668" sldId="310"/>
            <ac:spMk id="4" creationId="{FC92B804-3D40-B6DE-D3D8-DF4DA63D6861}"/>
          </ac:spMkLst>
        </pc:spChg>
        <pc:spChg chg="mod">
          <ac:chgData name="Olaf Geluk" userId="02405429-744e-4bda-837d-f59fe0283c5f" providerId="ADAL" clId="{C0526DAC-9F9F-4FED-A4A3-10101B43EC12}" dt="2025-12-02T09:49:26.099" v="1441" actId="6549"/>
          <ac:spMkLst>
            <pc:docMk/>
            <pc:sldMk cId="2999677668" sldId="310"/>
            <ac:spMk id="6" creationId="{12878FA0-7189-13EC-A732-D3A37D6A6E8A}"/>
          </ac:spMkLst>
        </pc:spChg>
        <pc:spChg chg="add mod">
          <ac:chgData name="Olaf Geluk" userId="02405429-744e-4bda-837d-f59fe0283c5f" providerId="ADAL" clId="{C0526DAC-9F9F-4FED-A4A3-10101B43EC12}" dt="2025-12-01T15:41:03.346" v="1314" actId="208"/>
          <ac:spMkLst>
            <pc:docMk/>
            <pc:sldMk cId="2999677668" sldId="310"/>
            <ac:spMk id="7" creationId="{826DD1CA-B41D-1073-91C4-FDF07C218A5C}"/>
          </ac:spMkLst>
        </pc:spChg>
        <pc:spChg chg="add mod">
          <ac:chgData name="Olaf Geluk" userId="02405429-744e-4bda-837d-f59fe0283c5f" providerId="ADAL" clId="{C0526DAC-9F9F-4FED-A4A3-10101B43EC12}" dt="2025-12-01T15:41:28.651" v="1317" actId="208"/>
          <ac:spMkLst>
            <pc:docMk/>
            <pc:sldMk cId="2999677668" sldId="310"/>
            <ac:spMk id="8" creationId="{40816347-E924-BE29-AFD7-E01C8B79DB8F}"/>
          </ac:spMkLst>
        </pc:spChg>
        <pc:spChg chg="add mod">
          <ac:chgData name="Olaf Geluk" userId="02405429-744e-4bda-837d-f59fe0283c5f" providerId="ADAL" clId="{C0526DAC-9F9F-4FED-A4A3-10101B43EC12}" dt="2025-12-01T15:42:21.953" v="1330" actId="14100"/>
          <ac:spMkLst>
            <pc:docMk/>
            <pc:sldMk cId="2999677668" sldId="310"/>
            <ac:spMk id="9" creationId="{4F9E7E27-5B23-2635-5FBA-20632EA50FE3}"/>
          </ac:spMkLst>
        </pc:spChg>
        <pc:picChg chg="add mod">
          <ac:chgData name="Olaf Geluk" userId="02405429-744e-4bda-837d-f59fe0283c5f" providerId="ADAL" clId="{C0526DAC-9F9F-4FED-A4A3-10101B43EC12}" dt="2025-12-01T15:38:32.886" v="1288"/>
          <ac:picMkLst>
            <pc:docMk/>
            <pc:sldMk cId="2999677668" sldId="310"/>
            <ac:picMk id="2" creationId="{AF7B5C37-23AE-7DA7-FB7B-4D5EE9FB5DD5}"/>
          </ac:picMkLst>
        </pc:picChg>
      </pc:sldChg>
      <pc:sldChg chg="addSp delSp modSp add mod ord">
        <pc:chgData name="Olaf Geluk" userId="02405429-744e-4bda-837d-f59fe0283c5f" providerId="ADAL" clId="{C0526DAC-9F9F-4FED-A4A3-10101B43EC12}" dt="2025-12-01T15:46:49.237" v="1367"/>
        <pc:sldMkLst>
          <pc:docMk/>
          <pc:sldMk cId="2982004529" sldId="311"/>
        </pc:sldMkLst>
        <pc:spChg chg="del mod">
          <ac:chgData name="Olaf Geluk" userId="02405429-744e-4bda-837d-f59fe0283c5f" providerId="ADAL" clId="{C0526DAC-9F9F-4FED-A4A3-10101B43EC12}" dt="2025-12-01T15:45:56.666" v="1354" actId="478"/>
          <ac:spMkLst>
            <pc:docMk/>
            <pc:sldMk cId="2982004529" sldId="311"/>
            <ac:spMk id="5" creationId="{CC17C109-F063-452A-4CB3-249B4D4C2432}"/>
          </ac:spMkLst>
        </pc:spChg>
        <pc:spChg chg="del mod">
          <ac:chgData name="Olaf Geluk" userId="02405429-744e-4bda-837d-f59fe0283c5f" providerId="ADAL" clId="{C0526DAC-9F9F-4FED-A4A3-10101B43EC12}" dt="2025-12-01T15:45:59.170" v="1355" actId="478"/>
          <ac:spMkLst>
            <pc:docMk/>
            <pc:sldMk cId="2982004529" sldId="311"/>
            <ac:spMk id="6" creationId="{D0464C1F-F996-F51F-FD7E-497DB4699826}"/>
          </ac:spMkLst>
        </pc:spChg>
        <pc:picChg chg="add mod">
          <ac:chgData name="Olaf Geluk" userId="02405429-744e-4bda-837d-f59fe0283c5f" providerId="ADAL" clId="{C0526DAC-9F9F-4FED-A4A3-10101B43EC12}" dt="2025-12-01T15:46:01.281" v="1356" actId="1076"/>
          <ac:picMkLst>
            <pc:docMk/>
            <pc:sldMk cId="2982004529" sldId="311"/>
            <ac:picMk id="4" creationId="{A590F9BA-769D-FE12-4AAE-4C084343DFF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507DF-2202-4BA8-BDB6-4A94C4E1249F}" type="datetimeFigureOut">
              <a:rPr lang="en-GB" smtClean="0"/>
              <a:pPr/>
              <a:t>02/12/2025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BE544-F562-4C35-A9FD-B90A56CB17E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831F-9B2E-456E-A65A-E6850032F803}" type="datetimeFigureOut">
              <a:rPr lang="nl-NL" smtClean="0"/>
              <a:pPr/>
              <a:t>2-12-2025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CCD01-D426-423B-AF6B-42A66387078E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CCD01-D426-423B-AF6B-42A66387078E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682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38C9C-CEF1-7C2D-E56F-E9E382729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5C46A59-5F28-9589-1D6C-B78217B62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1D8DCE8-35E6-FBE3-5F11-F6DC88C7A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4C6EDE-463A-2AA3-6803-F6B1BCDBE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CCD01-D426-423B-AF6B-42A66387078E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56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F3F7FC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681" y="3182008"/>
            <a:ext cx="6518207" cy="790380"/>
          </a:xfrm>
        </p:spPr>
        <p:txBody>
          <a:bodyPr wrap="square" lIns="0" tIns="0" rIns="0" bIns="0" anchor="b" anchorCtr="0">
            <a:noAutofit/>
          </a:bodyPr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600" b="0" kern="3000" spc="0" normalizeH="0" baseline="0">
                <a:solidFill>
                  <a:schemeClr val="bg1"/>
                </a:solidFill>
                <a:latin typeface="Segoe UI Light" pitchFamily="34" charset="0"/>
                <a:ea typeface="Ebrima" pitchFamily="2" charset="0"/>
                <a:cs typeface="Ebrim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1979677" y="3972388"/>
            <a:ext cx="6518209" cy="388475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3F7FC"/>
                </a:solidFill>
              </a:defRPr>
            </a:lvl2pPr>
            <a:lvl3pPr>
              <a:defRPr>
                <a:solidFill>
                  <a:srgbClr val="F3F7FC"/>
                </a:solidFill>
              </a:defRPr>
            </a:lvl3pPr>
            <a:lvl4pPr>
              <a:defRPr>
                <a:solidFill>
                  <a:srgbClr val="F3F7FC"/>
                </a:solidFill>
              </a:defRPr>
            </a:lvl4pPr>
            <a:lvl5pPr>
              <a:defRPr>
                <a:solidFill>
                  <a:srgbClr val="F3F7FC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21"/>
          <p:cNvSpPr>
            <a:spLocks noGrp="1"/>
          </p:cNvSpPr>
          <p:nvPr>
            <p:ph type="body" sz="quarter" idx="12"/>
          </p:nvPr>
        </p:nvSpPr>
        <p:spPr>
          <a:xfrm>
            <a:off x="1979677" y="4360863"/>
            <a:ext cx="6518209" cy="20914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FontTx/>
              <a:buNone/>
              <a:defRPr sz="9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3F7FC"/>
                </a:solidFill>
              </a:defRPr>
            </a:lvl2pPr>
            <a:lvl3pPr>
              <a:defRPr>
                <a:solidFill>
                  <a:srgbClr val="F3F7FC"/>
                </a:solidFill>
              </a:defRPr>
            </a:lvl3pPr>
            <a:lvl4pPr>
              <a:defRPr>
                <a:solidFill>
                  <a:srgbClr val="F3F7FC"/>
                </a:solidFill>
              </a:defRPr>
            </a:lvl4pPr>
            <a:lvl5pPr>
              <a:defRPr>
                <a:solidFill>
                  <a:srgbClr val="F3F7FC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4362052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title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7701" y="3985260"/>
            <a:ext cx="7850188" cy="42862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2200"/>
              </a:lnSpc>
              <a:defRPr sz="2200" b="0" kern="15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34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3506264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3639481" y="801688"/>
            <a:ext cx="2531123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303821" y="801688"/>
            <a:ext cx="2840179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0" y="2866970"/>
            <a:ext cx="2818600" cy="2009829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9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2951800" y="2866970"/>
            <a:ext cx="3755280" cy="2009830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840280" y="2866970"/>
            <a:ext cx="2303720" cy="2009829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29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media 5"/>
          <p:cNvSpPr>
            <a:spLocks noGrp="1"/>
          </p:cNvSpPr>
          <p:nvPr>
            <p:ph type="media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media wilt toevoegen</a:t>
            </a:r>
            <a:endParaRPr lang="en-GB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9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5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3741484"/>
            <a:ext cx="5615940" cy="78486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nl-NL" dirty="0" err="1"/>
              <a:t>www.witteveenbos.com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29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isation page (Dut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ijdelijke aanduiding voor tekst 3"/>
          <p:cNvSpPr>
            <a:spLocks noGrp="1"/>
          </p:cNvSpPr>
          <p:nvPr userDrawn="1">
            <p:ph type="body" sz="quarter" idx="11"/>
          </p:nvPr>
        </p:nvSpPr>
        <p:spPr>
          <a:xfrm>
            <a:off x="647701" y="3637486"/>
            <a:ext cx="7847900" cy="1239314"/>
          </a:xfrm>
        </p:spPr>
        <p:txBody>
          <a:bodyPr/>
          <a:lstStyle/>
          <a:p>
            <a:pPr lvl="0"/>
            <a:r>
              <a:rPr lang="nl-NL" sz="650"/>
              <a:t>Klikken om de tekststijl van het model te bewerken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 userDrawn="1"/>
        </p:nvGraphicFramePr>
        <p:xfrm>
          <a:off x="647701" y="973146"/>
          <a:ext cx="7847900" cy="2391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8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isation page (Engl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ijdelijke aanduiding voor tekst 3"/>
          <p:cNvSpPr>
            <a:spLocks noGrp="1"/>
          </p:cNvSpPr>
          <p:nvPr userDrawn="1">
            <p:ph type="body" sz="quarter" idx="11"/>
          </p:nvPr>
        </p:nvSpPr>
        <p:spPr>
          <a:xfrm>
            <a:off x="647701" y="3637486"/>
            <a:ext cx="7847900" cy="1239314"/>
          </a:xfrm>
        </p:spPr>
        <p:txBody>
          <a:bodyPr/>
          <a:lstStyle/>
          <a:p>
            <a:pPr lvl="0"/>
            <a:r>
              <a:rPr lang="nl-NL" sz="650"/>
              <a:t>Klikken om de tekststijl van het model te bewerken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 userDrawn="1"/>
        </p:nvGraphicFramePr>
        <p:xfrm>
          <a:off x="647701" y="973146"/>
          <a:ext cx="7847900" cy="2391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88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tc>
                  <a:txBody>
                    <a:bodyPr/>
                    <a:lstStyle/>
                    <a:p>
                      <a:endParaRPr lang="nl-NL" sz="650" kern="1200" baseline="0" dirty="0">
                        <a:solidFill>
                          <a:srgbClr val="18435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0" marR="0" marT="18000" marB="3240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647700" y="1716087"/>
            <a:ext cx="7847901" cy="2644775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numer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647700" y="1716088"/>
            <a:ext cx="7847901" cy="2644775"/>
          </a:xfrm>
        </p:spPr>
        <p:txBody>
          <a:bodyPr>
            <a:noAutofit/>
          </a:bodyPr>
          <a:lstStyle>
            <a:lvl1pPr marL="230400" indent="-230400">
              <a:buFont typeface="Segoe UI Semibold" pitchFamily="34" charset="0"/>
              <a:buChar char="˗"/>
              <a:defRPr/>
            </a:lvl1pPr>
            <a:lvl2pPr marL="576900" indent="-342900">
              <a:buFont typeface="Segoe UI Semibold" pitchFamily="34" charset="0"/>
              <a:buChar char="·"/>
              <a:defRPr/>
            </a:lvl2pPr>
            <a:lvl3pPr marL="709200" indent="-230400">
              <a:buFont typeface="Segoe UI Semibold" pitchFamily="34" charset="0"/>
              <a:buChar char="˗"/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647700" y="3256800"/>
            <a:ext cx="2880000" cy="1620000"/>
          </a:xfrm>
          <a:solidFill>
            <a:srgbClr val="1843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647700" y="1716088"/>
            <a:ext cx="7847901" cy="3160711"/>
          </a:xfrm>
        </p:spPr>
        <p:txBody>
          <a:bodyPr>
            <a:noAutofit/>
          </a:bodyPr>
          <a:lstStyle>
            <a:lvl1pPr marL="230400" indent="-230400">
              <a:buFont typeface="Segoe UI Semibold" pitchFamily="34" charset="0"/>
              <a:buChar char="˗"/>
              <a:defRPr/>
            </a:lvl1pPr>
            <a:lvl2pPr marL="576900" indent="-342900">
              <a:buFont typeface="Segoe UI Semibold" pitchFamily="34" charset="0"/>
              <a:buChar char="·"/>
              <a:defRPr/>
            </a:lvl2pPr>
            <a:lvl3pPr marL="709200" indent="-230400">
              <a:buFont typeface="Segoe UI Semibold" pitchFamily="34" charset="0"/>
              <a:buChar char="˗"/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801688"/>
            <a:ext cx="9144000" cy="4075111"/>
          </a:xfrm>
          <a:prstGeom prst="rect">
            <a:avLst/>
          </a:prstGeom>
          <a:solidFill>
            <a:srgbClr val="F3F7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9987" y="3219545"/>
            <a:ext cx="7845613" cy="428625"/>
          </a:xfrm>
        </p:spPr>
        <p:txBody>
          <a:bodyPr lIns="0" tIns="0" rIns="180000" bIns="0" anchor="t">
            <a:noAutofit/>
          </a:bodyPr>
          <a:lstStyle>
            <a:lvl1pPr algn="l">
              <a:lnSpc>
                <a:spcPts val="2200"/>
              </a:lnSpc>
              <a:defRPr sz="2200" b="1" kern="15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649987" y="3648171"/>
            <a:ext cx="7847901" cy="1228628"/>
          </a:xfrm>
        </p:spPr>
        <p:txBody>
          <a:bodyPr>
            <a:noAutofit/>
          </a:bodyPr>
          <a:lstStyle>
            <a:lvl1pPr marL="230400" indent="-230400">
              <a:buFont typeface="Segoe UI Semibold" pitchFamily="34" charset="0"/>
              <a:buChar char="˗"/>
              <a:defRPr/>
            </a:lvl1pPr>
            <a:lvl2pPr marL="576900" indent="-342900">
              <a:buFont typeface="Segoe UI Semibold" pitchFamily="34" charset="0"/>
              <a:buChar char="·"/>
              <a:defRPr/>
            </a:lvl2pPr>
            <a:lvl3pPr marL="709200" indent="-230400">
              <a:buFont typeface="Segoe UI Semibold" pitchFamily="34" charset="0"/>
              <a:buChar char="˗"/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60429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9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title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7701" y="1287463"/>
            <a:ext cx="7850188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9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8" cy="6362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923669"/>
            <a:ext cx="7850188" cy="24371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pic>
        <p:nvPicPr>
          <p:cNvPr id="5" name="Afbeelding 4" descr="LogoWB_Color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48000" y="216000"/>
            <a:ext cx="1324800" cy="3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4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50" r:id="rId4"/>
    <p:sldLayoutId id="2147483663" r:id="rId5"/>
    <p:sldLayoutId id="2147483659" r:id="rId6"/>
    <p:sldLayoutId id="2147483658" r:id="rId7"/>
    <p:sldLayoutId id="2147483653" r:id="rId8"/>
    <p:sldLayoutId id="2147483664" r:id="rId9"/>
    <p:sldLayoutId id="2147483654" r:id="rId10"/>
    <p:sldLayoutId id="2147483655" r:id="rId11"/>
    <p:sldLayoutId id="2147483665" r:id="rId12"/>
    <p:sldLayoutId id="2147483656" r:id="rId13"/>
  </p:sldLayoutIdLst>
  <p:hf hdr="0" ftr="0"/>
  <p:txStyles>
    <p:titleStyle>
      <a:lvl1pPr algn="l" defTabSz="457200" rtl="0" eaLnBrk="1" latinLnBrk="0" hangingPunct="1">
        <a:lnSpc>
          <a:spcPts val="2200"/>
        </a:lnSpc>
        <a:spcBef>
          <a:spcPct val="0"/>
        </a:spcBef>
        <a:buNone/>
        <a:defRPr sz="2200" b="0" kern="1200">
          <a:solidFill>
            <a:srgbClr val="005D76"/>
          </a:solidFill>
          <a:latin typeface="Segoe UI Semibold" pitchFamily="34" charset="0"/>
          <a:ea typeface="+mj-ea"/>
          <a:cs typeface="Arial" pitchFamily="34" charset="0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228600" indent="-22860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479425" indent="-242888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·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701675" indent="-22860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708025" indent="-23495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en-GB" sz="1600" kern="1200" dirty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A63C9AE7-A6C7-A3A4-8541-DB608AC571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0289" b="20289"/>
          <a:stretch/>
        </p:blipFill>
        <p:spPr>
          <a:xfrm>
            <a:off x="0" y="801688"/>
            <a:ext cx="9144000" cy="4075112"/>
          </a:xfr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noProof="0" dirty="0"/>
              <a:t>Schouw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noProof="0" dirty="0"/>
              <a:t>Optimalisatie VBT en sliblijn awzi Leiden Zuid-West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noProof="0" dirty="0"/>
              <a:t>03-12-2025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972F6-69F8-45C2-7397-453E4D290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5CD0410-2EDA-DC1F-8DAA-F7F0AA78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Korte toelichting op het ontwerp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250C5F7-588B-92A5-D78A-7433DC92D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10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7AC3EBC-6737-14EE-AACD-6B3673E640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2de </a:t>
            </a:r>
            <a:r>
              <a:rPr lang="nl-NL" noProof="0" dirty="0" err="1"/>
              <a:t>WKK</a:t>
            </a:r>
            <a:endParaRPr lang="nl-NL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Te amoveren onderdelen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Terreinleidingwerk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Verhardingen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83AF6AB-127E-4AE5-C29A-B287F2518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7" y="1"/>
            <a:ext cx="2696277" cy="186360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0A80690-3A4B-76E6-F74A-E3F634F842DD}"/>
              </a:ext>
            </a:extLst>
          </p:cNvPr>
          <p:cNvSpPr/>
          <p:nvPr/>
        </p:nvSpPr>
        <p:spPr>
          <a:xfrm>
            <a:off x="7740353" y="838721"/>
            <a:ext cx="89660" cy="1861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7E14EAB-D685-ECDA-5762-911A1BCBB3FD}"/>
              </a:ext>
            </a:extLst>
          </p:cNvPr>
          <p:cNvSpPr/>
          <p:nvPr/>
        </p:nvSpPr>
        <p:spPr>
          <a:xfrm>
            <a:off x="7605183" y="195486"/>
            <a:ext cx="360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DE41145-FAE8-3301-2A17-266546CA5A3C}"/>
              </a:ext>
            </a:extLst>
          </p:cNvPr>
          <p:cNvSpPr/>
          <p:nvPr/>
        </p:nvSpPr>
        <p:spPr>
          <a:xfrm>
            <a:off x="8264793" y="838721"/>
            <a:ext cx="216024" cy="186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34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3B788-B9A7-6F96-DD05-5EA730628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2F4A198-86C3-79F2-FDE3-1881C979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Raakvlakken overige projecten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D9A09A9-C333-5C3B-0178-989B9044F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11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BF926DC-77AA-D87B-A3AA-94A8F7C951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Vervanging van de ballongashouder medio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Sloop Aquon gebouw Q1 2026, locatie ketenpark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Zon-op-dak project Q1 en Q2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Lopende onderhoudscontracten van diverse installatieonderdelen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Aanpassingen op het gebied van procesautomatisering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Inhuur andere aannemers door het HHR in verband met verhelpen storingen en/of onderhoud aan de bestaande installaties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Overige nog nader vast te stellen projecten en/of directieleveringen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477E3F1-9C9E-86C6-581D-47D27FC8C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7" y="1"/>
            <a:ext cx="2696277" cy="186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CD4B8-8723-CF7F-5CE5-5FB3498FA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8D43C67-1747-86E0-A7B7-871EAC9B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Ombouwplan i.r.t continuering van de bedrijfsvoering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B80C29B-FFDF-32D5-E330-0A33956CE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12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5B2EF25-2EE9-5912-C63C-D64BC871A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Bouw PSV, PSI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Bouw 2</a:t>
            </a:r>
            <a:r>
              <a:rPr lang="nl-NL" baseline="30000" noProof="0" dirty="0"/>
              <a:t>de</a:t>
            </a:r>
            <a:r>
              <a:rPr lang="nl-NL" noProof="0" dirty="0"/>
              <a:t> geurfilter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Vervangen biogasbehandeling en bouw 2</a:t>
            </a:r>
            <a:r>
              <a:rPr lang="nl-NL" baseline="30000" noProof="0" dirty="0"/>
              <a:t>de</a:t>
            </a:r>
            <a:r>
              <a:rPr lang="nl-NL" noProof="0" dirty="0"/>
              <a:t> WKK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Aansluiten tweede WKK en nieuwe LS-ruimte op bestaande hoofdverdeler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Vervangen fakkel, incl. gebruik huidige fakkel als tijdelijke fakkel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Niveaumeting gashouder, afstemming met project vervangen gashouder</a:t>
            </a:r>
          </a:p>
        </p:txBody>
      </p:sp>
    </p:spTree>
    <p:extLst>
      <p:ext uri="{BB962C8B-B14F-4D97-AF65-F5344CB8AC3E}">
        <p14:creationId xmlns:p14="http://schemas.microsoft.com/office/powerpoint/2010/main" val="141782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1ECF2-887F-D2F6-D5ED-A5045BCE4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9BA399E-56E3-8B33-E940-98235D74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Ombouwplan i.r.t continuering van de bedrijfsvoering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0E0990B-8BC4-F95B-8027-523AE4FAA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13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9641A79-38F9-6F7B-C348-FAC8DEC41A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Installeren nieuwe slibrecirculatiepomp met versnijder en versnijder voor de slibcirculatiepomp. Aandachtpunt binnen 5 dagen en in de zomer i.v.m. slibverwarming SGT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CV-header in kelder tussen SBT en SGT vervangen. Aandachtpunt binnen 5 dagen en in de zomer i.v.m. slibverwarming SGT</a:t>
            </a:r>
          </a:p>
        </p:txBody>
      </p:sp>
    </p:spTree>
    <p:extLst>
      <p:ext uri="{BB962C8B-B14F-4D97-AF65-F5344CB8AC3E}">
        <p14:creationId xmlns:p14="http://schemas.microsoft.com/office/powerpoint/2010/main" val="188858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E4736-BF34-10A5-7A1B-EC74BEB7F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CA3307C-2301-AE99-4A68-D981762DD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Ombouwplan i.r.t continuering van de bedrijfsvoering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1A3031C-EEB7-CA79-1925-A199A044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14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01401EE-218A-9ADC-60E0-879430F777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Plaatsing TPI t.b.v. VBT aanpassingen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VBT aanpassingen uitvoeren en gelijktijdig: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noProof="0" dirty="0"/>
              <a:t>laatste terreinleidingwerk aanleggen en aansluiten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noProof="0" dirty="0"/>
              <a:t>IO-testen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noProof="0" dirty="0"/>
              <a:t>nieuwe besturing laden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noProof="0" dirty="0"/>
              <a:t>nat testen nieuwe installaties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na gereedkomen VBT aanpassingen alle nieuwe installaties in bedrijf nemen en starten proefperiode</a:t>
            </a:r>
          </a:p>
        </p:txBody>
      </p:sp>
    </p:spTree>
    <p:extLst>
      <p:ext uri="{BB962C8B-B14F-4D97-AF65-F5344CB8AC3E}">
        <p14:creationId xmlns:p14="http://schemas.microsoft.com/office/powerpoint/2010/main" val="4037316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B0895-9ECA-EBAA-4952-4F526A051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33404B2-32F5-B82C-35F0-CFA34FBD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Ombouwplan i.r.t continuering van de bedrijfsvoering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65EC01B-EE31-76F9-8B96-EAA165290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15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CE11C09-6160-AEF6-CA7A-856EFCF4E1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Demonteren TPI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Amoveren laatste onderdelen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Aanleg nieuwe terreinverhardingen en herstel terreininrichting</a:t>
            </a:r>
          </a:p>
        </p:txBody>
      </p:sp>
    </p:spTree>
    <p:extLst>
      <p:ext uri="{BB962C8B-B14F-4D97-AF65-F5344CB8AC3E}">
        <p14:creationId xmlns:p14="http://schemas.microsoft.com/office/powerpoint/2010/main" val="1068573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CB266-E1EA-C0C2-C3BB-F931B1F97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6828D92-ED89-5E25-9477-0759C94A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Ombouwplan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456E345-FC1A-B10A-28F4-AAED533E2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16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55BC299-A669-200B-57AD-EF693F2642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1716087"/>
            <a:ext cx="7847901" cy="26447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Fasering en werkzaamheden op </a:t>
            </a:r>
            <a:r>
              <a:rPr lang="nl-NL" noProof="0" dirty="0" err="1"/>
              <a:t>P&amp;ID’s</a:t>
            </a:r>
            <a:r>
              <a:rPr lang="nl-NL" noProof="0" dirty="0"/>
              <a:t> weergegeven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Op basis van deze P&amp;ID’s ombouwplan nader uitgewerkt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T.b.v. ombouw is door bedrijfsvoering getoetst of noodzakelijk afsluiters t.b.v. inblokken gangbaar zijn, dit is het geval</a:t>
            </a:r>
          </a:p>
        </p:txBody>
      </p:sp>
    </p:spTree>
    <p:extLst>
      <p:ext uri="{BB962C8B-B14F-4D97-AF65-F5344CB8AC3E}">
        <p14:creationId xmlns:p14="http://schemas.microsoft.com/office/powerpoint/2010/main" val="223493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29998-DFEB-9445-6745-83163E53B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24C1734-CEFE-AD8F-C27C-4122EDC8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Ombouwplan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1CAEE55-8F44-47E0-2A36-16B81FDCA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17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62D353E-BB54-558C-424E-178E405A1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1716087"/>
            <a:ext cx="7847901" cy="26447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T.b.v. ombouw is met Elektrotechniek nagegaan of delen van de installatie uit moeten voor aanpassingen aan de hoofdverdelers, resultaat niet noodzakelijk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T.b.v. het laden van ZE materieel is door Elektrotechniek nagegaan hoeveel vermogen nog beschikbaar is, resultaat 200 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Vanuit HHR is bij de stroomleverancier aangegeven dat gedurende de realisatie de beschikbaar 200 kW vanuit het contractuele aansluitvermogen benut gaat worden</a:t>
            </a:r>
          </a:p>
        </p:txBody>
      </p:sp>
    </p:spTree>
    <p:extLst>
      <p:ext uri="{BB962C8B-B14F-4D97-AF65-F5344CB8AC3E}">
        <p14:creationId xmlns:p14="http://schemas.microsoft.com/office/powerpoint/2010/main" val="3534837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D44DC-59B9-10E1-877D-108482153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7C4BF5B-1275-A46B-BAFC-66D1FEE0D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Ombouwplan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74B90A7-73AC-792C-3ED7-16E0A0D11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18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26868FA-F2AD-2387-9D05-1E2593B4B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1716087"/>
            <a:ext cx="7847901" cy="26447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/>
              <a:t>Intern </a:t>
            </a:r>
            <a:r>
              <a:rPr lang="nl-NL" noProof="0" dirty="0"/>
              <a:t>bij HHR is nagegaan dat het Aquon gebouw gesloopt is voordat de werkzaamheden starten, blijkt het geval te zijn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Tevens is binnen HHR afgestemd dat de bestaande water, riool en elektriciteit aansluitingen beschikbaar worden gehouden voor het ketenpark.</a:t>
            </a:r>
          </a:p>
        </p:txBody>
      </p:sp>
    </p:spTree>
    <p:extLst>
      <p:ext uri="{BB962C8B-B14F-4D97-AF65-F5344CB8AC3E}">
        <p14:creationId xmlns:p14="http://schemas.microsoft.com/office/powerpoint/2010/main" val="199641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601B0-58EE-16B6-412B-31071EDF6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6E701BE-5942-EE63-688C-3F5F6DAE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12" y="1287463"/>
            <a:ext cx="7850189" cy="428625"/>
          </a:xfrm>
        </p:spPr>
        <p:txBody>
          <a:bodyPr/>
          <a:lstStyle/>
          <a:p>
            <a:r>
              <a:rPr lang="nl-NL" noProof="0" dirty="0"/>
              <a:t>Wat we van de aannemer verwachten (nog te maken keuzes, bepaalde detailengineering, 3D model)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8DCB00-9213-0A9E-E2DA-AA0C33C3A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19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8032708-E2C6-9E1C-84E2-3A3BF9BEF9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Laad mogelijkheden i.r.t. beschikbaar aansluitvermogen, fasering en verwachte inzet benodigd ZE materieel, resultaat dit zou moeten 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Indien toch blijkt dat laden niet past, zal de aannemer een laadplan moeten opstellen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3D-model is beschikbaar gesteld aan aannemer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3D-model voldoet nog niet geheel aan gestelde eisen HHR, rekening mee houden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Detailengineering van het ontwerp moet door aannemer nog worden uitgevoerd</a:t>
            </a:r>
          </a:p>
        </p:txBody>
      </p:sp>
    </p:spTree>
    <p:extLst>
      <p:ext uri="{BB962C8B-B14F-4D97-AF65-F5344CB8AC3E}">
        <p14:creationId xmlns:p14="http://schemas.microsoft.com/office/powerpoint/2010/main" val="424752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Veiligheidsmoment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2</a:t>
            </a:fld>
            <a:endParaRPr lang="nl-NL" noProof="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Segoe UI" panose="020B0502040204020203" pitchFamily="34" charset="0"/>
              <a:buChar char="-"/>
            </a:pPr>
            <a:r>
              <a:rPr lang="nl-NL" noProof="0" dirty="0" err="1"/>
              <a:t>PBM’s</a:t>
            </a:r>
            <a:endParaRPr lang="nl-NL" noProof="0" dirty="0"/>
          </a:p>
          <a:p>
            <a:pPr marL="285750" indent="-285750">
              <a:buFont typeface="Segoe UI" panose="020B0502040204020203" pitchFamily="34" charset="0"/>
              <a:buChar char="-"/>
            </a:pPr>
            <a:r>
              <a:rPr lang="nl-NL" dirty="0"/>
              <a:t>Gasdetectie</a:t>
            </a:r>
            <a:endParaRPr lang="nl-NL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37AA3-EC6D-435E-F4DD-34C07DCB8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C5AD1F6-E344-58DF-8A18-A01A0B46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12" y="1287463"/>
            <a:ext cx="7850189" cy="428625"/>
          </a:xfrm>
        </p:spPr>
        <p:txBody>
          <a:bodyPr/>
          <a:lstStyle/>
          <a:p>
            <a:r>
              <a:rPr lang="nl-NL" noProof="0" dirty="0"/>
              <a:t>Wat we van de aannemer verwachten (nog te maken keuzes, bepaalde detailengineering, 3D model)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099EDC-6A4C-1244-531B-AB42C4281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20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62C9FCA-0A1A-2E83-D07E-11651418A3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Stelwerk en wapeningstekeningen en berekeningen zijn reeds opgesteld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Detailberekeningen door aannemer uit te voeren: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noProof="0" dirty="0"/>
              <a:t>boorpalen: wanddikte casing en wapening in de palen van de PSI, PSV, geurfilter, WKK 2, DeNOx-installatie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noProof="0" dirty="0"/>
              <a:t>houtconstructies PSV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noProof="0" dirty="0"/>
              <a:t>staalconstructies PSI, PSV en ondersteuningsconstructie leidingwerk tussen de WKK’s en deNOx-installatie.</a:t>
            </a:r>
          </a:p>
        </p:txBody>
      </p:sp>
    </p:spTree>
    <p:extLst>
      <p:ext uri="{BB962C8B-B14F-4D97-AF65-F5344CB8AC3E}">
        <p14:creationId xmlns:p14="http://schemas.microsoft.com/office/powerpoint/2010/main" val="1626950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73830844-9BB0-DB1D-C188-3A58A9B36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0289" b="20289"/>
          <a:stretch/>
        </p:blipFill>
        <p:spPr>
          <a:xfrm>
            <a:off x="0" y="801688"/>
            <a:ext cx="9144000" cy="4075112"/>
          </a:xfr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noProof="0" dirty="0"/>
              <a:t>www.witteveenbos.com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D0E59-C343-257F-D940-F3B3A98CD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8522DAC-98F4-D6B3-86A9-5C6213A9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Agenda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A0C4459-0CC6-ABCB-35CD-58B70B544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3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78D3874-9CEA-4821-D4BA-1869225E89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noProof="0" dirty="0"/>
              <a:t>Korte toelichting op het ontwerp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noProof="0" dirty="0"/>
              <a:t>Ombouwplan i.r.t continuering van de bedrijfsvoering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noProof="0" dirty="0"/>
              <a:t>Ombouwplan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noProof="0" dirty="0"/>
              <a:t>Wat we van de aannemer verwachten (nog te maken keuzes, bepaalde detailengineering, 3D model)</a:t>
            </a:r>
          </a:p>
        </p:txBody>
      </p:sp>
    </p:spTree>
    <p:extLst>
      <p:ext uri="{BB962C8B-B14F-4D97-AF65-F5344CB8AC3E}">
        <p14:creationId xmlns:p14="http://schemas.microsoft.com/office/powerpoint/2010/main" val="73022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12289-0AB4-CBE4-495D-A3D59A92D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990C42A-95FC-4506-AF05-DC6AAC2F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Korte toelichting op het ontwerp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31B4D7-51ED-7634-E1B1-B4714EB02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4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6C24282-D9A2-9AFE-253E-09CEEE24CA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Voorbezinktank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/>
              <a:t>Hoofzakelijk aanpassingen ruimerwerk, plaatsen </a:t>
            </a:r>
            <a:r>
              <a:rPr lang="nl-NL" dirty="0" err="1"/>
              <a:t>deflectieschot</a:t>
            </a:r>
            <a:r>
              <a:rPr lang="nl-NL" dirty="0"/>
              <a:t> en slibzakschrapers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/>
              <a:t>Frezen t.b.v. vaste spoelpunten in </a:t>
            </a:r>
            <a:r>
              <a:rPr lang="nl-NL" dirty="0" err="1"/>
              <a:t>slbzak</a:t>
            </a:r>
            <a:endParaRPr lang="nl-NL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/>
              <a:t>Ruimerwerk wordt voorzien </a:t>
            </a:r>
            <a:r>
              <a:rPr lang="nl-NL" dirty="0" err="1"/>
              <a:t>FO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2BE8160-9473-2361-0677-6CB54891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7" y="1"/>
            <a:ext cx="2696277" cy="1863604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64800661-E39B-4382-21A9-9D0F3907C89D}"/>
              </a:ext>
            </a:extLst>
          </p:cNvPr>
          <p:cNvSpPr/>
          <p:nvPr/>
        </p:nvSpPr>
        <p:spPr>
          <a:xfrm>
            <a:off x="8532440" y="41151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63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42D21-2D27-BF6C-17FB-6E275869E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9A30BDE-9DF8-8BB4-CC5C-FF9D7B31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Korte toelichting op het ontwerp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D562E8B-5654-286B-1224-772C795E8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5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FD929C6-5B29-48C4-FCDF-C36CAE05B5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Realisatie nieuw Primair slibverwerkingsgebouw, incl. LS-ruimte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/>
              <a:t>Betonnen kelder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noProof="0" dirty="0"/>
              <a:t>Houten bovenbouw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/>
              <a:t>Nieuw primair slibgemaal en ingedikt primair slibgemaal, incl. nutriëntenbypass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noProof="0" dirty="0"/>
              <a:t>Nieuwe </a:t>
            </a:r>
            <a:r>
              <a:rPr lang="nl-NL" noProof="0" dirty="0" err="1"/>
              <a:t>strainpress</a:t>
            </a:r>
            <a:r>
              <a:rPr lang="nl-NL" noProof="0" dirty="0"/>
              <a:t> en zandvanger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/>
              <a:t>Hergebruik bestaande onderdelen, primair </a:t>
            </a:r>
            <a:r>
              <a:rPr lang="nl-NL" dirty="0" err="1"/>
              <a:t>slibversnijders</a:t>
            </a:r>
            <a:r>
              <a:rPr lang="nl-NL" dirty="0"/>
              <a:t>, zandwasser en zandcontainer afgestemd met leverancier en HHR o.b.v. inspectie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A22D636-61CA-7898-2264-45052AD59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7" y="1"/>
            <a:ext cx="2696277" cy="186360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C3A9598-6A00-3323-7B34-4D12438A858D}"/>
              </a:ext>
            </a:extLst>
          </p:cNvPr>
          <p:cNvSpPr/>
          <p:nvPr/>
        </p:nvSpPr>
        <p:spPr>
          <a:xfrm>
            <a:off x="8102015" y="568623"/>
            <a:ext cx="259926" cy="1861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AD79E5F-4B30-D223-2256-DECD40878FC6}"/>
              </a:ext>
            </a:extLst>
          </p:cNvPr>
          <p:cNvSpPr/>
          <p:nvPr/>
        </p:nvSpPr>
        <p:spPr>
          <a:xfrm>
            <a:off x="8025909" y="728638"/>
            <a:ext cx="45719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E79E51E-F664-2D82-7E8C-59B81717D002}"/>
              </a:ext>
            </a:extLst>
          </p:cNvPr>
          <p:cNvSpPr/>
          <p:nvPr/>
        </p:nvSpPr>
        <p:spPr>
          <a:xfrm>
            <a:off x="8244408" y="836638"/>
            <a:ext cx="251193" cy="186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92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AFC93-E270-D792-413F-359D1934A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F3FC39B-0838-83C4-A4D7-335EFA321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6</a:t>
            </a:fld>
            <a:endParaRPr lang="nl-NL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66D8C22-E058-ACF5-855D-C2455DB9E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7" y="1"/>
            <a:ext cx="2696277" cy="1863604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B45A48D0-E8AB-5D52-49AB-B703013E4EC0}"/>
              </a:ext>
            </a:extLst>
          </p:cNvPr>
          <p:cNvSpPr/>
          <p:nvPr/>
        </p:nvSpPr>
        <p:spPr>
          <a:xfrm>
            <a:off x="8102015" y="568623"/>
            <a:ext cx="259926" cy="1861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90F9BA-769D-FE12-4AAE-4C084343D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59582"/>
            <a:ext cx="4838949" cy="36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0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37DF3-EEF9-7012-53A7-754B4CE84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73BB491-5380-AE4A-7B21-A58D8327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Korte toelichting op het ontwerp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8F00844-2787-E64C-DE8E-87F8366FD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7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537B928-C36C-D9A4-A64D-43C7BA0C58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Realisatie nieuwe Primair </a:t>
            </a:r>
            <a:r>
              <a:rPr lang="nl-NL" noProof="0" dirty="0" err="1"/>
              <a:t>slibindikker</a:t>
            </a:r>
            <a:r>
              <a:rPr lang="nl-NL" noProof="0" dirty="0"/>
              <a:t> (</a:t>
            </a:r>
            <a:r>
              <a:rPr lang="nl-NL" noProof="0" dirty="0" err="1"/>
              <a:t>PSI</a:t>
            </a:r>
            <a:r>
              <a:rPr lang="nl-NL" noProof="0" dirty="0"/>
              <a:t>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/>
              <a:t>Oude paalfundaties, in beeld gebracht door bodemscan, onderdeel bestek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/>
              <a:t>Proefsleuven </a:t>
            </a:r>
            <a:r>
              <a:rPr lang="nl-NL" dirty="0" err="1"/>
              <a:t>t.p.v</a:t>
            </a:r>
            <a:r>
              <a:rPr lang="nl-NL" dirty="0"/>
              <a:t>. terreinleidingwerk, onderdeel bestek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2AF147-FB22-6AA5-8B22-E85606C1F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7" y="1"/>
            <a:ext cx="2696277" cy="1863604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C2E9B62-9AE1-032F-ECD9-9A9DF5D96094}"/>
              </a:ext>
            </a:extLst>
          </p:cNvPr>
          <p:cNvSpPr/>
          <p:nvPr/>
        </p:nvSpPr>
        <p:spPr>
          <a:xfrm>
            <a:off x="8102015" y="568623"/>
            <a:ext cx="259926" cy="1861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1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52A05-ED15-CEF9-7317-62DCEBDDA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4E0D9-44A4-8E26-4383-30265121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Korte toelichting op het ontwerp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7995395-1257-B0E5-EDF9-019E2C058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8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A589702-80EA-5612-4B05-49744994AE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Plaatsing 2de Geurfilter nabij bestaande filter, hergebruik filter Leiden Noord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Aanpassingen slibververwarming </a:t>
            </a:r>
            <a:r>
              <a:rPr lang="nl-NL" noProof="0" dirty="0" err="1"/>
              <a:t>SGT</a:t>
            </a:r>
            <a:r>
              <a:rPr lang="nl-NL" noProof="0" dirty="0"/>
              <a:t> en </a:t>
            </a:r>
            <a:r>
              <a:rPr lang="nl-NL" noProof="0" dirty="0" err="1"/>
              <a:t>SBT</a:t>
            </a:r>
            <a:r>
              <a:rPr lang="nl-NL" noProof="0" dirty="0"/>
              <a:t>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/>
              <a:t>Nieuwe CV-header in de kelder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/>
              <a:t>Nieuwe </a:t>
            </a:r>
            <a:r>
              <a:rPr lang="nl-NL" dirty="0" err="1"/>
              <a:t>versnijder</a:t>
            </a:r>
            <a:r>
              <a:rPr lang="nl-NL" dirty="0"/>
              <a:t> erbij in de kelder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noProof="0" dirty="0"/>
              <a:t>Aanpassingen slibleidingwerk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WebEasy</a:t>
            </a:r>
            <a:r>
              <a:rPr lang="nl-NL" dirty="0"/>
              <a:t> aanpassing opgenomen in </a:t>
            </a:r>
            <a:r>
              <a:rPr lang="nl-NL" dirty="0" err="1"/>
              <a:t>FO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Slibrecirculatie, nieuwe </a:t>
            </a:r>
            <a:r>
              <a:rPr lang="nl-NL" noProof="0" dirty="0" err="1"/>
              <a:t>slibversnijder</a:t>
            </a:r>
            <a:r>
              <a:rPr lang="nl-NL" noProof="0" dirty="0"/>
              <a:t> met slibrecirculatiepomp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9D4939E-A138-29E0-EECB-1394019E5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"/>
            <a:ext cx="2624268" cy="181383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2B76484F-9C18-B897-5933-8043F224F251}"/>
              </a:ext>
            </a:extLst>
          </p:cNvPr>
          <p:cNvSpPr/>
          <p:nvPr/>
        </p:nvSpPr>
        <p:spPr>
          <a:xfrm>
            <a:off x="7596336" y="483518"/>
            <a:ext cx="432048" cy="288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34F403FB-3B63-7B1B-C24A-A56C69014078}"/>
              </a:ext>
            </a:extLst>
          </p:cNvPr>
          <p:cNvSpPr/>
          <p:nvPr/>
        </p:nvSpPr>
        <p:spPr>
          <a:xfrm>
            <a:off x="8475029" y="54431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32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585DD-CEA5-E1EA-A493-2632196F9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1956DB5-DBBC-145A-6EE2-CFD3698F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Korte toelichting op het ontwerp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01C69C0-8278-CB07-FF96-A3A6005A7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nl-NL" noProof="0" smtClean="0"/>
              <a:pPr/>
              <a:t>9</a:t>
            </a:fld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2878FA0-7189-13EC-A732-D3A37D6A6E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Nieuwe gasfakkel, bestaande hergebruik als tijdelijke fakkel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Vergroting bestaande biogasreiniging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/>
              <a:t>Hergebruik koolfilters biogasreiniging Leiden Noord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Nieuwe gasedebietmeting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/>
              <a:t>Aandachtspunt tijdelijke leiding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DeNOx-installaties</a:t>
            </a:r>
            <a:r>
              <a:rPr lang="nl-NL" dirty="0"/>
              <a:t> afgestemd op 2 </a:t>
            </a:r>
            <a:r>
              <a:rPr lang="nl-NL" dirty="0" err="1"/>
              <a:t>WKK’s</a:t>
            </a:r>
            <a:r>
              <a:rPr lang="nl-NL" dirty="0"/>
              <a:t> i.v.m. stikstofdepositie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noProof="0" dirty="0"/>
              <a:t>Gashouder, plaatsing niveaumeting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F7B5C37-23AE-7DA7-FB7B-4D5EE9FB5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7" y="1"/>
            <a:ext cx="2696277" cy="1863604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26DD1CA-B41D-1073-91C4-FDF07C218A5C}"/>
              </a:ext>
            </a:extLst>
          </p:cNvPr>
          <p:cNvSpPr/>
          <p:nvPr/>
        </p:nvSpPr>
        <p:spPr>
          <a:xfrm>
            <a:off x="7308304" y="483518"/>
            <a:ext cx="7200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0816347-E924-BE29-AFD7-E01C8B79DB8F}"/>
              </a:ext>
            </a:extLst>
          </p:cNvPr>
          <p:cNvSpPr/>
          <p:nvPr/>
        </p:nvSpPr>
        <p:spPr>
          <a:xfrm>
            <a:off x="7380312" y="627534"/>
            <a:ext cx="144016" cy="155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F9E7E27-5B23-2635-5FBA-20632EA50FE3}"/>
              </a:ext>
            </a:extLst>
          </p:cNvPr>
          <p:cNvSpPr/>
          <p:nvPr/>
        </p:nvSpPr>
        <p:spPr>
          <a:xfrm>
            <a:off x="7524328" y="699542"/>
            <a:ext cx="36004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677668"/>
      </p:ext>
    </p:extLst>
  </p:cSld>
  <p:clrMapOvr>
    <a:masterClrMapping/>
  </p:clrMapOvr>
</p:sld>
</file>

<file path=ppt/theme/theme1.xml><?xml version="1.0" encoding="utf-8"?>
<a:theme xmlns:a="http://schemas.openxmlformats.org/drawingml/2006/main" name="nieuwe-wb-presentatie">
  <a:themeElements>
    <a:clrScheme name="Witteveen+Bos">
      <a:dk1>
        <a:srgbClr val="000000"/>
      </a:dk1>
      <a:lt1>
        <a:srgbClr val="FFFFFF"/>
      </a:lt1>
      <a:dk2>
        <a:srgbClr val="F3F7FC"/>
      </a:dk2>
      <a:lt2>
        <a:srgbClr val="FFFFFF"/>
      </a:lt2>
      <a:accent1>
        <a:srgbClr val="005D76"/>
      </a:accent1>
      <a:accent2>
        <a:srgbClr val="81D0F7"/>
      </a:accent2>
      <a:accent3>
        <a:srgbClr val="0097D9"/>
      </a:accent3>
      <a:accent4>
        <a:srgbClr val="15292F"/>
      </a:accent4>
      <a:accent5>
        <a:srgbClr val="BDE5FB"/>
      </a:accent5>
      <a:accent6>
        <a:srgbClr val="49B5E4"/>
      </a:accent6>
      <a:hlink>
        <a:srgbClr val="005D76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euwe-wb-presentatie-16-9.potx" id="{1DB355AA-73A5-4CEB-89AD-7737C5431081}" vid="{511B4D25-C084-4259-B131-CF8791A4E0C7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9661CAB7A634BB32C9E26D99DDAA5" ma:contentTypeVersion="10" ma:contentTypeDescription="Een nieuw document maken." ma:contentTypeScope="" ma:versionID="c223282d4f78d361489fb793df4f70cd">
  <xsd:schema xmlns:xsd="http://www.w3.org/2001/XMLSchema" xmlns:xs="http://www.w3.org/2001/XMLSchema" xmlns:p="http://schemas.microsoft.com/office/2006/metadata/properties" xmlns:ns2="0bb9c8f9-859b-4ef3-a90a-ad5aba0ae62e" targetNamespace="http://schemas.microsoft.com/office/2006/metadata/properties" ma:root="true" ma:fieldsID="d88e0293683de0d55d25f10da83cafad" ns2:_="">
    <xsd:import namespace="0bb9c8f9-859b-4ef3-a90a-ad5aba0ae6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9c8f9-859b-4ef3-a90a-ad5aba0ae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d78239c9-a4bc-48d1-9e60-eee20c2f61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b9c8f9-859b-4ef3-a90a-ad5aba0ae6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EEFBC0-6FCF-4743-B2E0-55BD8DC9E3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29D1C6-637C-4554-B7CB-2D9CB427A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b9c8f9-859b-4ef3-a90a-ad5aba0ae6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2805A-0768-4506-8475-CEAD89D52D43}">
  <ds:schemaRefs>
    <ds:schemaRef ds:uri="http://schemas.microsoft.com/office/2006/metadata/properties"/>
    <ds:schemaRef ds:uri="http://schemas.microsoft.com/office/infopath/2007/PartnerControls"/>
    <ds:schemaRef ds:uri="0bb9c8f9-859b-4ef3-a90a-ad5aba0ae62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nieuwe-wb-presentatie-16-9</Template>
  <TotalTime>348</TotalTime>
  <Words>859</Words>
  <Application>Microsoft Office PowerPoint</Application>
  <PresentationFormat>Diavoorstelling (16:9)</PresentationFormat>
  <Paragraphs>126</Paragraphs>
  <Slides>21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Segoe UI</vt:lpstr>
      <vt:lpstr>Segoe UI Light</vt:lpstr>
      <vt:lpstr>Segoe UI Semibold</vt:lpstr>
      <vt:lpstr>nieuwe-wb-presentatie</vt:lpstr>
      <vt:lpstr>PowerPoint-presentatie</vt:lpstr>
      <vt:lpstr>Veiligheidsmoment</vt:lpstr>
      <vt:lpstr>Agenda</vt:lpstr>
      <vt:lpstr>Korte toelichting op het ontwerp</vt:lpstr>
      <vt:lpstr>Korte toelichting op het ontwerp</vt:lpstr>
      <vt:lpstr>PowerPoint-presentatie</vt:lpstr>
      <vt:lpstr>Korte toelichting op het ontwerp</vt:lpstr>
      <vt:lpstr>Korte toelichting op het ontwerp</vt:lpstr>
      <vt:lpstr>Korte toelichting op het ontwerp</vt:lpstr>
      <vt:lpstr>Korte toelichting op het ontwerp</vt:lpstr>
      <vt:lpstr>Raakvlakken overige projecten</vt:lpstr>
      <vt:lpstr>Ombouwplan i.r.t continuering van de bedrijfsvoering</vt:lpstr>
      <vt:lpstr>Ombouwplan i.r.t continuering van de bedrijfsvoering</vt:lpstr>
      <vt:lpstr>Ombouwplan i.r.t continuering van de bedrijfsvoering</vt:lpstr>
      <vt:lpstr>Ombouwplan i.r.t continuering van de bedrijfsvoering</vt:lpstr>
      <vt:lpstr>Ombouwplan</vt:lpstr>
      <vt:lpstr>Ombouwplan</vt:lpstr>
      <vt:lpstr>Ombouwplan</vt:lpstr>
      <vt:lpstr>Wat we van de aannemer verwachten (nog te maken keuzes, bepaalde detailengineering, 3D model)</vt:lpstr>
      <vt:lpstr>Wat we van de aannemer verwachten (nog te maken keuzes, bepaalde detailengineering, 3D model)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Olaf Geluk</dc:creator>
  <cp:lastModifiedBy>Olaf Geluk</cp:lastModifiedBy>
  <cp:revision>2</cp:revision>
  <cp:lastPrinted>2014-10-08T14:54:58Z</cp:lastPrinted>
  <dcterms:created xsi:type="dcterms:W3CDTF">2025-09-01T05:02:13Z</dcterms:created>
  <dcterms:modified xsi:type="dcterms:W3CDTF">2025-12-02T09:50:20Z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al">
    <vt:lpwstr>nl</vt:lpwstr>
  </property>
  <property fmtid="{D5CDD505-2E9C-101B-9397-08002B2CF9AE}" pid="3" name="ContentTypeId">
    <vt:lpwstr>0x0101001879661CAB7A634BB32C9E26D99DDAA5</vt:lpwstr>
  </property>
  <property fmtid="{D5CDD505-2E9C-101B-9397-08002B2CF9AE}" pid="4" name="MediaServiceImageTags">
    <vt:lpwstr/>
  </property>
</Properties>
</file>