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79" r:id="rId4"/>
  </p:sldMasterIdLst>
  <p:notesMasterIdLst>
    <p:notesMasterId r:id="rId49"/>
  </p:notesMasterIdLst>
  <p:handoutMasterIdLst>
    <p:handoutMasterId r:id="rId50"/>
  </p:handoutMasterIdLst>
  <p:sldIdLst>
    <p:sldId id="2274" r:id="rId5"/>
    <p:sldId id="2147483434" r:id="rId6"/>
    <p:sldId id="2147470407" r:id="rId7"/>
    <p:sldId id="2147479298" r:id="rId8"/>
    <p:sldId id="2147479300" r:id="rId9"/>
    <p:sldId id="2147479311" r:id="rId10"/>
    <p:sldId id="2147470046" r:id="rId11"/>
    <p:sldId id="2147470236" r:id="rId12"/>
    <p:sldId id="2147483440" r:id="rId13"/>
    <p:sldId id="2147483441" r:id="rId14"/>
    <p:sldId id="2147470237" r:id="rId15"/>
    <p:sldId id="2147483438" r:id="rId16"/>
    <p:sldId id="2147483439" r:id="rId17"/>
    <p:sldId id="2147483442" r:id="rId18"/>
    <p:sldId id="2147483443" r:id="rId19"/>
    <p:sldId id="2147483444" r:id="rId20"/>
    <p:sldId id="2147483445" r:id="rId21"/>
    <p:sldId id="2147483446" r:id="rId22"/>
    <p:sldId id="2147483447" r:id="rId23"/>
    <p:sldId id="2147483448" r:id="rId24"/>
    <p:sldId id="2147483449" r:id="rId25"/>
    <p:sldId id="2147483450" r:id="rId26"/>
    <p:sldId id="2147483451" r:id="rId27"/>
    <p:sldId id="2147483469" r:id="rId28"/>
    <p:sldId id="2147483452" r:id="rId29"/>
    <p:sldId id="2147483453" r:id="rId30"/>
    <p:sldId id="2147483454" r:id="rId31"/>
    <p:sldId id="2147483455" r:id="rId32"/>
    <p:sldId id="2147483456" r:id="rId33"/>
    <p:sldId id="2147483457" r:id="rId34"/>
    <p:sldId id="2147483458" r:id="rId35"/>
    <p:sldId id="2147483459" r:id="rId36"/>
    <p:sldId id="2147483468" r:id="rId37"/>
    <p:sldId id="2147483460" r:id="rId38"/>
    <p:sldId id="2147483461" r:id="rId39"/>
    <p:sldId id="2147483462" r:id="rId40"/>
    <p:sldId id="2147483463" r:id="rId41"/>
    <p:sldId id="2147483464" r:id="rId42"/>
    <p:sldId id="2147483465" r:id="rId43"/>
    <p:sldId id="2147483466" r:id="rId44"/>
    <p:sldId id="2147483467" r:id="rId45"/>
    <p:sldId id="2147483435" r:id="rId46"/>
    <p:sldId id="2147470413" r:id="rId47"/>
    <p:sldId id="2147469945" r:id="rId48"/>
  </p:sldIdLst>
  <p:sldSz cx="12192000" cy="6858000"/>
  <p:notesSz cx="6858000" cy="9144000"/>
  <p:embeddedFontLst>
    <p:embeddedFont>
      <p:font typeface="GT Walsheim LC Bold" panose="020B0604020202020204" charset="0"/>
      <p:regular r:id="rId51"/>
      <p:bold r:id="rId52"/>
      <p:italic r:id="rId53"/>
      <p:boldItalic r:id="rId54"/>
    </p:embeddedFont>
    <p:embeddedFont>
      <p:font typeface="GT Walsheim LC Light" panose="020B0604020202020204" charset="0"/>
      <p:regular r:id="rId55"/>
      <p:bold r:id="rId56"/>
      <p:italic r:id="rId57"/>
    </p:embeddedFont>
  </p:embeddedFontLst>
  <p:defaultTex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6AD92B-3D0A-7789-BFC8-68EB72FB511F}" name="Roos de Raadt" initials="RR" userId="S::roos.de.raadt@nl.gt.com::2345a0ba-1cef-4509-a2ff-b6f1dd7017af" providerId="AD"/>
  <p188:author id="{5AE49A54-DFD4-CC3E-0280-7853B6E83A48}" name="Antje Tilstra" initials="AT" userId="S::antje.tilstra@nl.gt.com::711e5850-96bf-4405-9827-b438793d6682" providerId="AD"/>
  <p188:author id="{F1C09E83-A7DD-659B-5744-05B82933AC3F}" name="Nick Siepmann" initials="NS" userId="S::Nick.Siepmann@Hamilton-Brown.com::f5ae3c78-5547-4715-8d44-7ee1fe756de9" providerId="AD"/>
  <p188:author id="{DB2186AD-D273-8973-73D6-0E3CADD50461}" name="Simeon Brouwer" initials="SB" userId="S::simeon.brouwer@nl.gt.com::54e84e80-c57e-439b-9232-0e14cdc88e9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seph, Michael (Los Angeles)" initials="JM(A" lastIdx="53" clrIdx="0">
    <p:extLst>
      <p:ext uri="{19B8F6BF-5375-455C-9EA6-DF929625EA0E}">
        <p15:presenceInfo xmlns:p15="http://schemas.microsoft.com/office/powerpoint/2012/main" userId="S-1-5-21-507921405-362288127-725345543-815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FC575E-877D-46C4-81B0-0105618B4437}" v="458" dt="2025-08-19T11:29:08.740"/>
  </p1510:revLst>
</p1510:revInfo>
</file>

<file path=ppt/tableStyles.xml><?xml version="1.0" encoding="utf-8"?>
<a:tblStyleLst xmlns:a="http://schemas.openxmlformats.org/drawingml/2006/main" def="{79A5969B-65F0-4F1C-96AB-84BB84F7BFFD}">
  <a:tblStyle styleId="{79A5969B-65F0-4F1C-96AB-84BB84F7BFFD}" styleName="GT Table Style">
    <a:wholeTbl>
      <a:tcTxStyle>
        <a:fontRef idx="minor"/>
        <a:schemeClr val="tx1"/>
      </a:tcTxStyle>
      <a:tcStyle>
        <a:tcBdr>
          <a:left>
            <a:ln w="0" cmpd="sng">
              <a:noFill/>
            </a:ln>
          </a:left>
          <a:right>
            <a:ln w="0" cmpd="sng">
              <a:noFill/>
            </a:ln>
          </a:right>
          <a:top>
            <a:ln w="12700" cmpd="sng">
              <a:solidFill>
                <a:schemeClr val="accent1"/>
              </a:solidFill>
            </a:ln>
          </a:top>
          <a:bottom>
            <a:ln w="12700" cmpd="sng">
              <a:solidFill>
                <a:schemeClr val="accent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accent1"/>
              </a:solidFill>
            </a:ln>
          </a:top>
          <a:bottom>
            <a:ln w="12700" cmpd="sng">
              <a:solidFill>
                <a:schemeClr val="accent1"/>
              </a:solidFill>
            </a:ln>
          </a:bottom>
        </a:tcBdr>
      </a:tcStyle>
    </a:lastRow>
    <a:firstRow>
      <a:tcTxStyle b="on">
        <a:fontRef idx="minor"/>
        <a:schemeClr val="accent1"/>
      </a:tcTxStyle>
      <a:tcStyle>
        <a:tcBdr>
          <a:top>
            <a:ln w="12700" cmpd="sng">
              <a:noFill/>
            </a:ln>
          </a:top>
          <a:bottom>
            <a:ln w="12700" cmpd="sng" algn="ctr">
              <a:solidFill>
                <a:schemeClr val="accent1"/>
              </a:solidFill>
            </a:ln>
          </a:bottom>
        </a:tcBdr>
      </a:tcStyle>
    </a:firstRow>
  </a:tblStyle>
  <a:tblStyle styleId="{EF1F6A50-9FDA-4665-8D13-FB949E408C9F}" styleName="GT Table Purple">
    <a:wholeTbl>
      <a:tcTxStyle>
        <a:fontRef idx="minor"/>
        <a:schemeClr val="tx1"/>
      </a:tcTxStyle>
      <a:tcStyle>
        <a:tcBdr>
          <a:left>
            <a:ln w="0" cmpd="sng">
              <a:noFill/>
            </a:ln>
          </a:left>
          <a:right>
            <a:ln w="0" cmpd="sng">
              <a:noFill/>
            </a:ln>
          </a:right>
          <a:top>
            <a:ln w="12700" cmpd="sng">
              <a:solidFill>
                <a:schemeClr val="accent1"/>
              </a:solidFill>
            </a:ln>
          </a:top>
          <a:bottom>
            <a:ln w="12700" cmpd="sng">
              <a:solidFill>
                <a:schemeClr val="accent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accent1"/>
              </a:solidFill>
            </a:ln>
          </a:top>
          <a:bottom>
            <a:ln w="12700" cmpd="sng">
              <a:solidFill>
                <a:schemeClr val="accent1"/>
              </a:solidFill>
            </a:ln>
          </a:bottom>
        </a:tcBdr>
      </a:tcStyle>
    </a:lastRow>
    <a:firstRow>
      <a:tcTxStyle b="on">
        <a:fontRef idx="minor"/>
        <a:schemeClr val="bg1"/>
      </a:tcTxStyle>
      <a:tcStyle>
        <a:tcBdr>
          <a:top>
            <a:ln w="12700" cmpd="sng">
              <a:noFill/>
            </a:ln>
          </a:top>
          <a:bottom>
            <a:ln w="12700" cmpd="sng" algn="ctr">
              <a:solidFill>
                <a:schemeClr val="accent1"/>
              </a:solidFill>
            </a:ln>
          </a:bottom>
        </a:tcBdr>
        <a:fill>
          <a:solidFill>
            <a:schemeClr val="accent1"/>
          </a:solidFill>
        </a:fill>
      </a:tcStyle>
    </a:firstRow>
  </a:tblStyle>
  <a:tblStyle styleId="{201CC5A8-4774-4757-8A44-70A35173E36E}" styleName="GT Table Grey">
    <a:wholeTbl>
      <a:tcTxStyle>
        <a:fontRef idx="minor"/>
        <a:schemeClr val="tx1"/>
      </a:tcTxStyle>
      <a:tcStyle>
        <a:tcBdr>
          <a:left>
            <a:ln w="0" cmpd="sng">
              <a:noFill/>
            </a:ln>
          </a:left>
          <a:right>
            <a:ln w="0" cmpd="sng">
              <a:noFill/>
            </a:ln>
          </a:right>
          <a:top>
            <a:ln w="12700" cmpd="sng">
              <a:solidFill>
                <a:schemeClr val="tx1"/>
              </a:solidFill>
            </a:ln>
          </a:top>
          <a:bottom>
            <a:ln w="12700" cmpd="sng">
              <a:solidFill>
                <a:schemeClr val="tx1"/>
              </a:solidFill>
            </a:ln>
          </a:bottom>
          <a:insideH>
            <a:ln w="3175" cmpd="sng">
              <a:solidFill>
                <a:srgbClr val="E0DCD7"/>
              </a:solidFill>
            </a:ln>
          </a:insideH>
          <a:insideV>
            <a:ln w="0" cmpd="sng">
              <a:noFill/>
            </a:ln>
          </a:insideV>
        </a:tcBdr>
        <a:fill>
          <a:noFill/>
        </a:fill>
      </a:tcStyle>
    </a:wholeTbl>
    <a:band1H>
      <a:tcStyle>
        <a:tcBdr/>
      </a:tcStyle>
    </a:band1H>
    <a:band2H>
      <a:tcStyle>
        <a:tcBdr/>
        <a:fill>
          <a:solidFill>
            <a:schemeClr val="bg2"/>
          </a:solidFill>
        </a:fill>
      </a:tcStyle>
    </a:band2H>
    <a:band1V>
      <a:tcStyle>
        <a:tcBdr/>
      </a:tcStyle>
    </a:band1V>
    <a:band2V>
      <a:tcStyle>
        <a:tcBdr/>
      </a:tcStyle>
    </a:band2V>
    <a:lastCol>
      <a:tcTxStyle b="on"/>
      <a:tcStyle>
        <a:tcBdr/>
      </a:tcStyle>
    </a:lastCol>
    <a:firstCol>
      <a:tcTxStyle b="on"/>
      <a:tcStyle>
        <a:tcBdr/>
      </a:tcStyle>
    </a:firstCol>
    <a:lastRow>
      <a:tcTxStyle b="on">
        <a:fontRef idx="minor"/>
        <a:schemeClr val="tx1"/>
      </a:tcTxStyle>
      <a:tcStyle>
        <a:tcBdr>
          <a:top>
            <a:ln w="12700" cmpd="sng">
              <a:solidFill>
                <a:schemeClr val="tx1"/>
              </a:solidFill>
            </a:ln>
          </a:top>
          <a:bottom>
            <a:ln w="12700" cmpd="sng">
              <a:solidFill>
                <a:schemeClr val="tx1"/>
              </a:solidFill>
            </a:ln>
          </a:bottom>
        </a:tcBdr>
      </a:tcStyle>
    </a:lastRow>
    <a:firstRow>
      <a:tcTxStyle b="on">
        <a:fontRef idx="minor"/>
        <a:schemeClr val="tx1"/>
      </a:tcTxStyle>
      <a:tcStyle>
        <a:tcBdr>
          <a:top>
            <a:ln w="12700" cmpd="sng">
              <a:noFill/>
            </a:ln>
          </a:top>
          <a:bottom>
            <a:ln w="12700" cmpd="sng" algn="ctr">
              <a:solidFill>
                <a:schemeClr val="tx1"/>
              </a:solidFill>
            </a:ln>
          </a:bottom>
        </a:tcBdr>
        <a:fill>
          <a:solidFill>
            <a:schemeClr val="bg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73002" autoAdjust="0"/>
  </p:normalViewPr>
  <p:slideViewPr>
    <p:cSldViewPr snapToGrid="0">
      <p:cViewPr varScale="1">
        <p:scale>
          <a:sx n="81" d="100"/>
          <a:sy n="81" d="100"/>
        </p:scale>
        <p:origin x="1758"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font" Target="fonts/font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7.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eon Brouwer" userId="54e84e80-c57e-439b-9232-0e14cdc88e99" providerId="ADAL" clId="{45FC575E-877D-46C4-81B0-0105618B4437}"/>
    <pc:docChg chg="undo custSel addSld delSld modSld sldOrd">
      <pc:chgData name="Simeon Brouwer" userId="54e84e80-c57e-439b-9232-0e14cdc88e99" providerId="ADAL" clId="{45FC575E-877D-46C4-81B0-0105618B4437}" dt="2025-08-19T14:33:15.892" v="9819" actId="20577"/>
      <pc:docMkLst>
        <pc:docMk/>
      </pc:docMkLst>
      <pc:sldChg chg="del">
        <pc:chgData name="Simeon Brouwer" userId="54e84e80-c57e-439b-9232-0e14cdc88e99" providerId="ADAL" clId="{45FC575E-877D-46C4-81B0-0105618B4437}" dt="2025-08-14T12:51:30.192" v="343" actId="47"/>
        <pc:sldMkLst>
          <pc:docMk/>
          <pc:sldMk cId="702799138" sldId="1030"/>
        </pc:sldMkLst>
      </pc:sldChg>
      <pc:sldChg chg="addSp delSp modSp mod setBg modClrScheme chgLayout">
        <pc:chgData name="Simeon Brouwer" userId="54e84e80-c57e-439b-9232-0e14cdc88e99" providerId="ADAL" clId="{45FC575E-877D-46C4-81B0-0105618B4437}" dt="2025-08-14T12:49:35.579" v="291" actId="1076"/>
        <pc:sldMkLst>
          <pc:docMk/>
          <pc:sldMk cId="4226767622" sldId="2274"/>
        </pc:sldMkLst>
        <pc:spChg chg="mod ord">
          <ac:chgData name="Simeon Brouwer" userId="54e84e80-c57e-439b-9232-0e14cdc88e99" providerId="ADAL" clId="{45FC575E-877D-46C4-81B0-0105618B4437}" dt="2025-08-14T12:48:59.995" v="285" actId="26606"/>
          <ac:spMkLst>
            <pc:docMk/>
            <pc:sldMk cId="4226767622" sldId="2274"/>
            <ac:spMk id="3" creationId="{7DAD8270-3779-58FA-F1D5-6A76393C523E}"/>
          </ac:spMkLst>
        </pc:spChg>
        <pc:spChg chg="add del mod ord">
          <ac:chgData name="Simeon Brouwer" userId="54e84e80-c57e-439b-9232-0e14cdc88e99" providerId="ADAL" clId="{45FC575E-877D-46C4-81B0-0105618B4437}" dt="2025-08-14T12:49:06.348" v="286"/>
          <ac:spMkLst>
            <pc:docMk/>
            <pc:sldMk cId="4226767622" sldId="2274"/>
            <ac:spMk id="4" creationId="{5A8FCFF8-3C12-A12D-48F2-8898594911EC}"/>
          </ac:spMkLst>
        </pc:spChg>
        <pc:spChg chg="add del mod ord">
          <ac:chgData name="Simeon Brouwer" userId="54e84e80-c57e-439b-9232-0e14cdc88e99" providerId="ADAL" clId="{45FC575E-877D-46C4-81B0-0105618B4437}" dt="2025-08-14T12:49:35.579" v="291" actId="1076"/>
          <ac:spMkLst>
            <pc:docMk/>
            <pc:sldMk cId="4226767622" sldId="2274"/>
            <ac:spMk id="5" creationId="{1849F2F7-D452-F62C-BC74-0B8CB46805B4}"/>
          </ac:spMkLst>
        </pc:spChg>
        <pc:spChg chg="mod ord">
          <ac:chgData name="Simeon Brouwer" userId="54e84e80-c57e-439b-9232-0e14cdc88e99" providerId="ADAL" clId="{45FC575E-877D-46C4-81B0-0105618B4437}" dt="2025-08-14T12:48:59.995" v="285" actId="26606"/>
          <ac:spMkLst>
            <pc:docMk/>
            <pc:sldMk cId="4226767622" sldId="2274"/>
            <ac:spMk id="7" creationId="{027DD548-4673-5F24-C15C-B251E785C2FA}"/>
          </ac:spMkLst>
        </pc:spChg>
        <pc:picChg chg="add mod ord">
          <ac:chgData name="Simeon Brouwer" userId="54e84e80-c57e-439b-9232-0e14cdc88e99" providerId="ADAL" clId="{45FC575E-877D-46C4-81B0-0105618B4437}" dt="2025-08-14T12:48:59.995" v="285" actId="26606"/>
          <ac:picMkLst>
            <pc:docMk/>
            <pc:sldMk cId="4226767622" sldId="2274"/>
            <ac:picMk id="2" creationId="{2C4D3BF6-5613-4A2A-6FD4-0514A21C22EC}"/>
          </ac:picMkLst>
        </pc:picChg>
      </pc:sldChg>
      <pc:sldChg chg="del">
        <pc:chgData name="Simeon Brouwer" userId="54e84e80-c57e-439b-9232-0e14cdc88e99" providerId="ADAL" clId="{45FC575E-877D-46C4-81B0-0105618B4437}" dt="2025-08-14T12:49:43.340" v="292" actId="47"/>
        <pc:sldMkLst>
          <pc:docMk/>
          <pc:sldMk cId="3102406076" sldId="2499"/>
        </pc:sldMkLst>
      </pc:sldChg>
      <pc:sldChg chg="del">
        <pc:chgData name="Simeon Brouwer" userId="54e84e80-c57e-439b-9232-0e14cdc88e99" providerId="ADAL" clId="{45FC575E-877D-46C4-81B0-0105618B4437}" dt="2025-08-14T12:51:30.192" v="343" actId="47"/>
        <pc:sldMkLst>
          <pc:docMk/>
          <pc:sldMk cId="556453171" sldId="6519"/>
        </pc:sldMkLst>
      </pc:sldChg>
      <pc:sldChg chg="del">
        <pc:chgData name="Simeon Brouwer" userId="54e84e80-c57e-439b-9232-0e14cdc88e99" providerId="ADAL" clId="{45FC575E-877D-46C4-81B0-0105618B4437}" dt="2025-08-14T12:50:58.010" v="322" actId="47"/>
        <pc:sldMkLst>
          <pc:docMk/>
          <pc:sldMk cId="691409113" sldId="2147469930"/>
        </pc:sldMkLst>
      </pc:sldChg>
      <pc:sldChg chg="del">
        <pc:chgData name="Simeon Brouwer" userId="54e84e80-c57e-439b-9232-0e14cdc88e99" providerId="ADAL" clId="{45FC575E-877D-46C4-81B0-0105618B4437}" dt="2025-08-14T12:51:30.192" v="343" actId="47"/>
        <pc:sldMkLst>
          <pc:docMk/>
          <pc:sldMk cId="2985304177" sldId="2147470033"/>
        </pc:sldMkLst>
      </pc:sldChg>
      <pc:sldChg chg="del">
        <pc:chgData name="Simeon Brouwer" userId="54e84e80-c57e-439b-9232-0e14cdc88e99" providerId="ADAL" clId="{45FC575E-877D-46C4-81B0-0105618B4437}" dt="2025-08-18T07:12:18.479" v="385" actId="47"/>
        <pc:sldMkLst>
          <pc:docMk/>
          <pc:sldMk cId="2568947403" sldId="2147470044"/>
        </pc:sldMkLst>
      </pc:sldChg>
      <pc:sldChg chg="modSp mod ord modNotesTx">
        <pc:chgData name="Simeon Brouwer" userId="54e84e80-c57e-439b-9232-0e14cdc88e99" providerId="ADAL" clId="{45FC575E-877D-46C4-81B0-0105618B4437}" dt="2025-08-19T14:32:59.516" v="9813" actId="20577"/>
        <pc:sldMkLst>
          <pc:docMk/>
          <pc:sldMk cId="3073925557" sldId="2147470046"/>
        </pc:sldMkLst>
        <pc:spChg chg="mod">
          <ac:chgData name="Simeon Brouwer" userId="54e84e80-c57e-439b-9232-0e14cdc88e99" providerId="ADAL" clId="{45FC575E-877D-46C4-81B0-0105618B4437}" dt="2025-08-14T12:52:59.239" v="373" actId="13926"/>
          <ac:spMkLst>
            <pc:docMk/>
            <pc:sldMk cId="3073925557" sldId="2147470046"/>
            <ac:spMk id="7" creationId="{DAAB64EA-0DF5-9B62-EB44-15E1D2B84143}"/>
          </ac:spMkLst>
        </pc:spChg>
      </pc:sldChg>
      <pc:sldChg chg="del">
        <pc:chgData name="Simeon Brouwer" userId="54e84e80-c57e-439b-9232-0e14cdc88e99" providerId="ADAL" clId="{45FC575E-877D-46C4-81B0-0105618B4437}" dt="2025-08-18T11:53:33.124" v="5458" actId="47"/>
        <pc:sldMkLst>
          <pc:docMk/>
          <pc:sldMk cId="3755552423" sldId="2147470050"/>
        </pc:sldMkLst>
      </pc:sldChg>
      <pc:sldChg chg="del">
        <pc:chgData name="Simeon Brouwer" userId="54e84e80-c57e-439b-9232-0e14cdc88e99" providerId="ADAL" clId="{45FC575E-877D-46C4-81B0-0105618B4437}" dt="2025-08-18T11:53:33.124" v="5458" actId="47"/>
        <pc:sldMkLst>
          <pc:docMk/>
          <pc:sldMk cId="2944753435" sldId="2147470053"/>
        </pc:sldMkLst>
      </pc:sldChg>
      <pc:sldChg chg="del">
        <pc:chgData name="Simeon Brouwer" userId="54e84e80-c57e-439b-9232-0e14cdc88e99" providerId="ADAL" clId="{45FC575E-877D-46C4-81B0-0105618B4437}" dt="2025-08-14T12:51:32.250" v="344" actId="47"/>
        <pc:sldMkLst>
          <pc:docMk/>
          <pc:sldMk cId="1084434188" sldId="2147470061"/>
        </pc:sldMkLst>
      </pc:sldChg>
      <pc:sldChg chg="del">
        <pc:chgData name="Simeon Brouwer" userId="54e84e80-c57e-439b-9232-0e14cdc88e99" providerId="ADAL" clId="{45FC575E-877D-46C4-81B0-0105618B4437}" dt="2025-08-18T11:53:33.124" v="5458" actId="47"/>
        <pc:sldMkLst>
          <pc:docMk/>
          <pc:sldMk cId="2413764448" sldId="2147470070"/>
        </pc:sldMkLst>
      </pc:sldChg>
      <pc:sldChg chg="del">
        <pc:chgData name="Simeon Brouwer" userId="54e84e80-c57e-439b-9232-0e14cdc88e99" providerId="ADAL" clId="{45FC575E-877D-46C4-81B0-0105618B4437}" dt="2025-08-14T12:51:30.192" v="343" actId="47"/>
        <pc:sldMkLst>
          <pc:docMk/>
          <pc:sldMk cId="3148232280" sldId="2147470077"/>
        </pc:sldMkLst>
      </pc:sldChg>
      <pc:sldChg chg="add ord modNotesTx">
        <pc:chgData name="Simeon Brouwer" userId="54e84e80-c57e-439b-9232-0e14cdc88e99" providerId="ADAL" clId="{45FC575E-877D-46C4-81B0-0105618B4437}" dt="2025-08-19T14:33:02.059" v="9814" actId="6549"/>
        <pc:sldMkLst>
          <pc:docMk/>
          <pc:sldMk cId="3421576525" sldId="2147470236"/>
        </pc:sldMkLst>
      </pc:sldChg>
      <pc:sldChg chg="modSp add mod modNotesTx">
        <pc:chgData name="Simeon Brouwer" userId="54e84e80-c57e-439b-9232-0e14cdc88e99" providerId="ADAL" clId="{45FC575E-877D-46C4-81B0-0105618B4437}" dt="2025-08-19T09:52:37.100" v="9094" actId="20577"/>
        <pc:sldMkLst>
          <pc:docMk/>
          <pc:sldMk cId="2806644135" sldId="2147470237"/>
        </pc:sldMkLst>
        <pc:graphicFrameChg chg="modGraphic">
          <ac:chgData name="Simeon Brouwer" userId="54e84e80-c57e-439b-9232-0e14cdc88e99" providerId="ADAL" clId="{45FC575E-877D-46C4-81B0-0105618B4437}" dt="2025-08-19T09:51:57.107" v="9047" actId="404"/>
          <ac:graphicFrameMkLst>
            <pc:docMk/>
            <pc:sldMk cId="2806644135" sldId="2147470237"/>
            <ac:graphicFrameMk id="7" creationId="{B31D30CC-753B-6710-0020-18745186B00A}"/>
          </ac:graphicFrameMkLst>
        </pc:graphicFrameChg>
      </pc:sldChg>
      <pc:sldChg chg="add del">
        <pc:chgData name="Simeon Brouwer" userId="54e84e80-c57e-439b-9232-0e14cdc88e99" providerId="ADAL" clId="{45FC575E-877D-46C4-81B0-0105618B4437}" dt="2025-08-19T09:53:04.461" v="9095" actId="2696"/>
        <pc:sldMkLst>
          <pc:docMk/>
          <pc:sldMk cId="960824371" sldId="2147470240"/>
        </pc:sldMkLst>
      </pc:sldChg>
      <pc:sldChg chg="modSp mod">
        <pc:chgData name="Simeon Brouwer" userId="54e84e80-c57e-439b-9232-0e14cdc88e99" providerId="ADAL" clId="{45FC575E-877D-46C4-81B0-0105618B4437}" dt="2025-08-14T12:50:06.244" v="315" actId="20577"/>
        <pc:sldMkLst>
          <pc:docMk/>
          <pc:sldMk cId="3334443602" sldId="2147470407"/>
        </pc:sldMkLst>
        <pc:spChg chg="mod">
          <ac:chgData name="Simeon Brouwer" userId="54e84e80-c57e-439b-9232-0e14cdc88e99" providerId="ADAL" clId="{45FC575E-877D-46C4-81B0-0105618B4437}" dt="2025-08-14T12:50:06.244" v="315" actId="20577"/>
          <ac:spMkLst>
            <pc:docMk/>
            <pc:sldMk cId="3334443602" sldId="2147470407"/>
            <ac:spMk id="2" creationId="{6763A570-3860-623C-BA55-2ACC8CD97766}"/>
          </ac:spMkLst>
        </pc:spChg>
      </pc:sldChg>
      <pc:sldChg chg="modSp mod modNotesTx">
        <pc:chgData name="Simeon Brouwer" userId="54e84e80-c57e-439b-9232-0e14cdc88e99" providerId="ADAL" clId="{45FC575E-877D-46C4-81B0-0105618B4437}" dt="2025-08-19T14:33:15.892" v="9819" actId="20577"/>
        <pc:sldMkLst>
          <pc:docMk/>
          <pc:sldMk cId="3933661812" sldId="2147470413"/>
        </pc:sldMkLst>
        <pc:spChg chg="mod">
          <ac:chgData name="Simeon Brouwer" userId="54e84e80-c57e-439b-9232-0e14cdc88e99" providerId="ADAL" clId="{45FC575E-877D-46C4-81B0-0105618B4437}" dt="2025-08-18T14:27:29.774" v="5948" actId="20577"/>
          <ac:spMkLst>
            <pc:docMk/>
            <pc:sldMk cId="3933661812" sldId="2147470413"/>
            <ac:spMk id="2" creationId="{CB43F0D0-AC2C-C152-42F1-51E394A4C1A4}"/>
          </ac:spMkLst>
        </pc:spChg>
        <pc:spChg chg="mod">
          <ac:chgData name="Simeon Brouwer" userId="54e84e80-c57e-439b-9232-0e14cdc88e99" providerId="ADAL" clId="{45FC575E-877D-46C4-81B0-0105618B4437}" dt="2025-08-19T11:54:12.158" v="9807" actId="20577"/>
          <ac:spMkLst>
            <pc:docMk/>
            <pc:sldMk cId="3933661812" sldId="2147470413"/>
            <ac:spMk id="3" creationId="{5FA55B79-F292-46C2-FB28-462865FCBD5A}"/>
          </ac:spMkLst>
        </pc:spChg>
      </pc:sldChg>
      <pc:sldChg chg="del">
        <pc:chgData name="Simeon Brouwer" userId="54e84e80-c57e-439b-9232-0e14cdc88e99" providerId="ADAL" clId="{45FC575E-877D-46C4-81B0-0105618B4437}" dt="2025-08-14T12:51:00.328" v="323" actId="47"/>
        <pc:sldMkLst>
          <pc:docMk/>
          <pc:sldMk cId="2410356279" sldId="2147479294"/>
        </pc:sldMkLst>
      </pc:sldChg>
      <pc:sldChg chg="del">
        <pc:chgData name="Simeon Brouwer" userId="54e84e80-c57e-439b-9232-0e14cdc88e99" providerId="ADAL" clId="{45FC575E-877D-46C4-81B0-0105618B4437}" dt="2025-08-14T12:51:01.233" v="324" actId="47"/>
        <pc:sldMkLst>
          <pc:docMk/>
          <pc:sldMk cId="3243501086" sldId="2147479295"/>
        </pc:sldMkLst>
      </pc:sldChg>
      <pc:sldChg chg="addSp delSp modSp mod ord delAnim modAnim modNotesTx">
        <pc:chgData name="Simeon Brouwer" userId="54e84e80-c57e-439b-9232-0e14cdc88e99" providerId="ADAL" clId="{45FC575E-877D-46C4-81B0-0105618B4437}" dt="2025-08-19T14:32:52.608" v="9811" actId="20577"/>
        <pc:sldMkLst>
          <pc:docMk/>
          <pc:sldMk cId="529615557" sldId="2147479298"/>
        </pc:sldMkLst>
        <pc:spChg chg="mod">
          <ac:chgData name="Simeon Brouwer" userId="54e84e80-c57e-439b-9232-0e14cdc88e99" providerId="ADAL" clId="{45FC575E-877D-46C4-81B0-0105618B4437}" dt="2025-08-18T08:39:44.134" v="488" actId="20577"/>
          <ac:spMkLst>
            <pc:docMk/>
            <pc:sldMk cId="529615557" sldId="2147479298"/>
            <ac:spMk id="2" creationId="{E2864A7A-1EE6-EE6F-C291-F3C8EF64AC8B}"/>
          </ac:spMkLst>
        </pc:spChg>
        <pc:spChg chg="mod">
          <ac:chgData name="Simeon Brouwer" userId="54e84e80-c57e-439b-9232-0e14cdc88e99" providerId="ADAL" clId="{45FC575E-877D-46C4-81B0-0105618B4437}" dt="2025-08-19T06:44:43.166" v="5994" actId="1035"/>
          <ac:spMkLst>
            <pc:docMk/>
            <pc:sldMk cId="529615557" sldId="2147479298"/>
            <ac:spMk id="4" creationId="{A6640FB6-38A3-BCD2-10F3-740AB324E390}"/>
          </ac:spMkLst>
        </pc:spChg>
        <pc:spChg chg="mod">
          <ac:chgData name="Simeon Brouwer" userId="54e84e80-c57e-439b-9232-0e14cdc88e99" providerId="ADAL" clId="{45FC575E-877D-46C4-81B0-0105618B4437}" dt="2025-08-19T06:44:43.166" v="5994" actId="1035"/>
          <ac:spMkLst>
            <pc:docMk/>
            <pc:sldMk cId="529615557" sldId="2147479298"/>
            <ac:spMk id="6" creationId="{E484F282-B924-5A9C-233D-4DAF68CE1FC2}"/>
          </ac:spMkLst>
        </pc:spChg>
        <pc:spChg chg="mod">
          <ac:chgData name="Simeon Brouwer" userId="54e84e80-c57e-439b-9232-0e14cdc88e99" providerId="ADAL" clId="{45FC575E-877D-46C4-81B0-0105618B4437}" dt="2025-08-19T06:45:05.820" v="6045" actId="164"/>
          <ac:spMkLst>
            <pc:docMk/>
            <pc:sldMk cId="529615557" sldId="2147479298"/>
            <ac:spMk id="13" creationId="{5744206E-A57F-5CA3-FE33-1CE708C1743C}"/>
          </ac:spMkLst>
        </pc:spChg>
        <pc:spChg chg="mod">
          <ac:chgData name="Simeon Brouwer" userId="54e84e80-c57e-439b-9232-0e14cdc88e99" providerId="ADAL" clId="{45FC575E-877D-46C4-81B0-0105618B4437}" dt="2025-08-19T06:45:05.820" v="6045" actId="164"/>
          <ac:spMkLst>
            <pc:docMk/>
            <pc:sldMk cId="529615557" sldId="2147479298"/>
            <ac:spMk id="18" creationId="{1587F562-D387-7AC5-73A7-F0820F4149E6}"/>
          </ac:spMkLst>
        </pc:spChg>
        <pc:spChg chg="mod">
          <ac:chgData name="Simeon Brouwer" userId="54e84e80-c57e-439b-9232-0e14cdc88e99" providerId="ADAL" clId="{45FC575E-877D-46C4-81B0-0105618B4437}" dt="2025-08-19T06:44:43.166" v="5994" actId="1035"/>
          <ac:spMkLst>
            <pc:docMk/>
            <pc:sldMk cId="529615557" sldId="2147479298"/>
            <ac:spMk id="20" creationId="{831E8930-F1D2-D8D2-9C65-BCBD68A496CD}"/>
          </ac:spMkLst>
        </pc:spChg>
        <pc:spChg chg="mod">
          <ac:chgData name="Simeon Brouwer" userId="54e84e80-c57e-439b-9232-0e14cdc88e99" providerId="ADAL" clId="{45FC575E-877D-46C4-81B0-0105618B4437}" dt="2025-08-19T06:44:43.166" v="5994" actId="1035"/>
          <ac:spMkLst>
            <pc:docMk/>
            <pc:sldMk cId="529615557" sldId="2147479298"/>
            <ac:spMk id="21" creationId="{8E7E3A14-1C39-506E-A0BF-2523BD027F10}"/>
          </ac:spMkLst>
        </pc:spChg>
        <pc:spChg chg="mod">
          <ac:chgData name="Simeon Brouwer" userId="54e84e80-c57e-439b-9232-0e14cdc88e99" providerId="ADAL" clId="{45FC575E-877D-46C4-81B0-0105618B4437}" dt="2025-08-19T06:44:43.166" v="5994" actId="1035"/>
          <ac:spMkLst>
            <pc:docMk/>
            <pc:sldMk cId="529615557" sldId="2147479298"/>
            <ac:spMk id="22" creationId="{28CCC955-EA70-5DE0-42C2-C26CFD21A51E}"/>
          </ac:spMkLst>
        </pc:spChg>
        <pc:spChg chg="mod">
          <ac:chgData name="Simeon Brouwer" userId="54e84e80-c57e-439b-9232-0e14cdc88e99" providerId="ADAL" clId="{45FC575E-877D-46C4-81B0-0105618B4437}" dt="2025-08-19T06:45:05.820" v="6045" actId="164"/>
          <ac:spMkLst>
            <pc:docMk/>
            <pc:sldMk cId="529615557" sldId="2147479298"/>
            <ac:spMk id="28" creationId="{4D14F6EB-EA3C-6652-938C-77F44CD8DCDA}"/>
          </ac:spMkLst>
        </pc:spChg>
        <pc:spChg chg="mod">
          <ac:chgData name="Simeon Brouwer" userId="54e84e80-c57e-439b-9232-0e14cdc88e99" providerId="ADAL" clId="{45FC575E-877D-46C4-81B0-0105618B4437}" dt="2025-08-19T06:45:05.820" v="6045" actId="164"/>
          <ac:spMkLst>
            <pc:docMk/>
            <pc:sldMk cId="529615557" sldId="2147479298"/>
            <ac:spMk id="29" creationId="{3D50AAD8-9EF9-34E0-1195-8230F9D80390}"/>
          </ac:spMkLst>
        </pc:spChg>
        <pc:spChg chg="mod">
          <ac:chgData name="Simeon Brouwer" userId="54e84e80-c57e-439b-9232-0e14cdc88e99" providerId="ADAL" clId="{45FC575E-877D-46C4-81B0-0105618B4437}" dt="2025-08-19T06:44:43.166" v="5994" actId="1035"/>
          <ac:spMkLst>
            <pc:docMk/>
            <pc:sldMk cId="529615557" sldId="2147479298"/>
            <ac:spMk id="30" creationId="{91131148-99A8-1DA6-8D3C-B5FB177A0800}"/>
          </ac:spMkLst>
        </pc:spChg>
        <pc:spChg chg="mod">
          <ac:chgData name="Simeon Brouwer" userId="54e84e80-c57e-439b-9232-0e14cdc88e99" providerId="ADAL" clId="{45FC575E-877D-46C4-81B0-0105618B4437}" dt="2025-08-19T06:45:20.814" v="6048" actId="2711"/>
          <ac:spMkLst>
            <pc:docMk/>
            <pc:sldMk cId="529615557" sldId="2147479298"/>
            <ac:spMk id="32" creationId="{46CBC440-78C3-F4B5-B575-43BB05B07449}"/>
          </ac:spMkLst>
        </pc:spChg>
        <pc:spChg chg="del">
          <ac:chgData name="Simeon Brouwer" userId="54e84e80-c57e-439b-9232-0e14cdc88e99" providerId="ADAL" clId="{45FC575E-877D-46C4-81B0-0105618B4437}" dt="2025-08-19T06:44:33.211" v="5973" actId="478"/>
          <ac:spMkLst>
            <pc:docMk/>
            <pc:sldMk cId="529615557" sldId="2147479298"/>
            <ac:spMk id="33" creationId="{A325D953-076B-A09B-0626-B96CF9BD4BE0}"/>
          </ac:spMkLst>
        </pc:spChg>
        <pc:spChg chg="mod">
          <ac:chgData name="Simeon Brouwer" userId="54e84e80-c57e-439b-9232-0e14cdc88e99" providerId="ADAL" clId="{45FC575E-877D-46C4-81B0-0105618B4437}" dt="2025-08-19T06:44:53.230" v="6037" actId="1037"/>
          <ac:spMkLst>
            <pc:docMk/>
            <pc:sldMk cId="529615557" sldId="2147479298"/>
            <ac:spMk id="34" creationId="{B37369E0-6B10-582E-EDBE-53F97F59F3A1}"/>
          </ac:spMkLst>
        </pc:spChg>
        <pc:spChg chg="mod">
          <ac:chgData name="Simeon Brouwer" userId="54e84e80-c57e-439b-9232-0e14cdc88e99" providerId="ADAL" clId="{45FC575E-877D-46C4-81B0-0105618B4437}" dt="2025-08-19T06:45:25.535" v="6049" actId="2711"/>
          <ac:spMkLst>
            <pc:docMk/>
            <pc:sldMk cId="529615557" sldId="2147479298"/>
            <ac:spMk id="35" creationId="{3D6C8D4D-0B76-50AB-D9EF-D074BC753990}"/>
          </ac:spMkLst>
        </pc:spChg>
        <pc:spChg chg="del">
          <ac:chgData name="Simeon Brouwer" userId="54e84e80-c57e-439b-9232-0e14cdc88e99" providerId="ADAL" clId="{45FC575E-877D-46C4-81B0-0105618B4437}" dt="2025-08-19T06:44:33.211" v="5973" actId="478"/>
          <ac:spMkLst>
            <pc:docMk/>
            <pc:sldMk cId="529615557" sldId="2147479298"/>
            <ac:spMk id="36" creationId="{3C69BA9D-1313-5F6C-E72D-A4C1E5115FEC}"/>
          </ac:spMkLst>
        </pc:spChg>
        <pc:spChg chg="mod">
          <ac:chgData name="Simeon Brouwer" userId="54e84e80-c57e-439b-9232-0e14cdc88e99" providerId="ADAL" clId="{45FC575E-877D-46C4-81B0-0105618B4437}" dt="2025-08-19T06:44:53.230" v="6037" actId="1037"/>
          <ac:spMkLst>
            <pc:docMk/>
            <pc:sldMk cId="529615557" sldId="2147479298"/>
            <ac:spMk id="37" creationId="{30471342-61FE-7AFA-C2B5-6B95C0871A68}"/>
          </ac:spMkLst>
        </pc:spChg>
        <pc:spChg chg="mod">
          <ac:chgData name="Simeon Brouwer" userId="54e84e80-c57e-439b-9232-0e14cdc88e99" providerId="ADAL" clId="{45FC575E-877D-46C4-81B0-0105618B4437}" dt="2025-08-19T06:45:05.820" v="6045" actId="164"/>
          <ac:spMkLst>
            <pc:docMk/>
            <pc:sldMk cId="529615557" sldId="2147479298"/>
            <ac:spMk id="38" creationId="{6A41C37E-32BF-6144-AEFF-F5A60A682A57}"/>
          </ac:spMkLst>
        </pc:spChg>
        <pc:spChg chg="del">
          <ac:chgData name="Simeon Brouwer" userId="54e84e80-c57e-439b-9232-0e14cdc88e99" providerId="ADAL" clId="{45FC575E-877D-46C4-81B0-0105618B4437}" dt="2025-08-19T06:44:33.211" v="5973" actId="478"/>
          <ac:spMkLst>
            <pc:docMk/>
            <pc:sldMk cId="529615557" sldId="2147479298"/>
            <ac:spMk id="39" creationId="{2F4D4D37-31E9-B17C-E764-154D1AFBCC6A}"/>
          </ac:spMkLst>
        </pc:spChg>
        <pc:spChg chg="mod">
          <ac:chgData name="Simeon Brouwer" userId="54e84e80-c57e-439b-9232-0e14cdc88e99" providerId="ADAL" clId="{45FC575E-877D-46C4-81B0-0105618B4437}" dt="2025-08-19T06:45:05.820" v="6045" actId="164"/>
          <ac:spMkLst>
            <pc:docMk/>
            <pc:sldMk cId="529615557" sldId="2147479298"/>
            <ac:spMk id="40" creationId="{77567493-F52E-EE86-6C54-5E5DBDB70BF4}"/>
          </ac:spMkLst>
        </pc:spChg>
        <pc:spChg chg="mod">
          <ac:chgData name="Simeon Brouwer" userId="54e84e80-c57e-439b-9232-0e14cdc88e99" providerId="ADAL" clId="{45FC575E-877D-46C4-81B0-0105618B4437}" dt="2025-08-19T06:45:05.820" v="6045" actId="164"/>
          <ac:spMkLst>
            <pc:docMk/>
            <pc:sldMk cId="529615557" sldId="2147479298"/>
            <ac:spMk id="41" creationId="{769E17A0-BC20-C2E0-96BF-3A0204EE02C9}"/>
          </ac:spMkLst>
        </pc:spChg>
        <pc:spChg chg="del">
          <ac:chgData name="Simeon Brouwer" userId="54e84e80-c57e-439b-9232-0e14cdc88e99" providerId="ADAL" clId="{45FC575E-877D-46C4-81B0-0105618B4437}" dt="2025-08-19T06:44:33.211" v="5973" actId="478"/>
          <ac:spMkLst>
            <pc:docMk/>
            <pc:sldMk cId="529615557" sldId="2147479298"/>
            <ac:spMk id="42" creationId="{8D056FB6-67DB-A579-2247-F3835C9B6758}"/>
          </ac:spMkLst>
        </pc:spChg>
        <pc:spChg chg="mod">
          <ac:chgData name="Simeon Brouwer" userId="54e84e80-c57e-439b-9232-0e14cdc88e99" providerId="ADAL" clId="{45FC575E-877D-46C4-81B0-0105618B4437}" dt="2025-08-19T06:44:53.230" v="6037" actId="1037"/>
          <ac:spMkLst>
            <pc:docMk/>
            <pc:sldMk cId="529615557" sldId="2147479298"/>
            <ac:spMk id="43" creationId="{FCB458CB-FE9C-DF59-C82E-AFD0D9833E54}"/>
          </ac:spMkLst>
        </pc:spChg>
        <pc:spChg chg="mod">
          <ac:chgData name="Simeon Brouwer" userId="54e84e80-c57e-439b-9232-0e14cdc88e99" providerId="ADAL" clId="{45FC575E-877D-46C4-81B0-0105618B4437}" dt="2025-08-19T06:45:40.336" v="6054" actId="404"/>
          <ac:spMkLst>
            <pc:docMk/>
            <pc:sldMk cId="529615557" sldId="2147479298"/>
            <ac:spMk id="44" creationId="{32222F52-15E2-D1AD-D0AA-732A67C5942E}"/>
          </ac:spMkLst>
        </pc:spChg>
        <pc:spChg chg="del">
          <ac:chgData name="Simeon Brouwer" userId="54e84e80-c57e-439b-9232-0e14cdc88e99" providerId="ADAL" clId="{45FC575E-877D-46C4-81B0-0105618B4437}" dt="2025-08-19T06:44:33.211" v="5973" actId="478"/>
          <ac:spMkLst>
            <pc:docMk/>
            <pc:sldMk cId="529615557" sldId="2147479298"/>
            <ac:spMk id="45" creationId="{A8691C11-5B6A-487E-52B6-C8032B18C8D5}"/>
          </ac:spMkLst>
        </pc:spChg>
        <pc:grpChg chg="mod">
          <ac:chgData name="Simeon Brouwer" userId="54e84e80-c57e-439b-9232-0e14cdc88e99" providerId="ADAL" clId="{45FC575E-877D-46C4-81B0-0105618B4437}" dt="2025-08-19T06:45:08.114" v="6047" actId="12789"/>
          <ac:grpSpMkLst>
            <pc:docMk/>
            <pc:sldMk cId="529615557" sldId="2147479298"/>
            <ac:grpSpMk id="5" creationId="{CAFB05FF-249D-CABE-4BD7-A444FA9E80B7}"/>
          </ac:grpSpMkLst>
        </pc:grpChg>
      </pc:sldChg>
      <pc:sldChg chg="modSp mod">
        <pc:chgData name="Simeon Brouwer" userId="54e84e80-c57e-439b-9232-0e14cdc88e99" providerId="ADAL" clId="{45FC575E-877D-46C4-81B0-0105618B4437}" dt="2025-08-14T12:51:10.761" v="342" actId="20577"/>
        <pc:sldMkLst>
          <pc:docMk/>
          <pc:sldMk cId="3525312542" sldId="2147479300"/>
        </pc:sldMkLst>
        <pc:spChg chg="mod">
          <ac:chgData name="Simeon Brouwer" userId="54e84e80-c57e-439b-9232-0e14cdc88e99" providerId="ADAL" clId="{45FC575E-877D-46C4-81B0-0105618B4437}" dt="2025-08-14T12:51:10.761" v="342" actId="20577"/>
          <ac:spMkLst>
            <pc:docMk/>
            <pc:sldMk cId="3525312542" sldId="2147479300"/>
            <ac:spMk id="2" creationId="{6E1DDC1C-ACF4-0A37-BDD9-FBA1972F2617}"/>
          </ac:spMkLst>
        </pc:spChg>
        <pc:spChg chg="mod">
          <ac:chgData name="Simeon Brouwer" userId="54e84e80-c57e-439b-9232-0e14cdc88e99" providerId="ADAL" clId="{45FC575E-877D-46C4-81B0-0105618B4437}" dt="2025-08-14T12:51:06.523" v="326" actId="20577"/>
          <ac:spMkLst>
            <pc:docMk/>
            <pc:sldMk cId="3525312542" sldId="2147479300"/>
            <ac:spMk id="3" creationId="{925A3305-9C43-65ED-1C31-C712BB13020D}"/>
          </ac:spMkLst>
        </pc:spChg>
      </pc:sldChg>
      <pc:sldChg chg="del">
        <pc:chgData name="Simeon Brouwer" userId="54e84e80-c57e-439b-9232-0e14cdc88e99" providerId="ADAL" clId="{45FC575E-877D-46C4-81B0-0105618B4437}" dt="2025-08-14T12:51:34.778" v="345" actId="47"/>
        <pc:sldMkLst>
          <pc:docMk/>
          <pc:sldMk cId="2095178958" sldId="2147479301"/>
        </pc:sldMkLst>
      </pc:sldChg>
      <pc:sldChg chg="del">
        <pc:chgData name="Simeon Brouwer" userId="54e84e80-c57e-439b-9232-0e14cdc88e99" providerId="ADAL" clId="{45FC575E-877D-46C4-81B0-0105618B4437}" dt="2025-08-18T11:53:33.124" v="5458" actId="47"/>
        <pc:sldMkLst>
          <pc:docMk/>
          <pc:sldMk cId="2708610486" sldId="2147479303"/>
        </pc:sldMkLst>
      </pc:sldChg>
      <pc:sldChg chg="del">
        <pc:chgData name="Simeon Brouwer" userId="54e84e80-c57e-439b-9232-0e14cdc88e99" providerId="ADAL" clId="{45FC575E-877D-46C4-81B0-0105618B4437}" dt="2025-08-18T11:53:33.124" v="5458" actId="47"/>
        <pc:sldMkLst>
          <pc:docMk/>
          <pc:sldMk cId="669085724" sldId="2147479307"/>
        </pc:sldMkLst>
      </pc:sldChg>
      <pc:sldChg chg="del">
        <pc:chgData name="Simeon Brouwer" userId="54e84e80-c57e-439b-9232-0e14cdc88e99" providerId="ADAL" clId="{45FC575E-877D-46C4-81B0-0105618B4437}" dt="2025-08-18T11:53:33.124" v="5458" actId="47"/>
        <pc:sldMkLst>
          <pc:docMk/>
          <pc:sldMk cId="3658122144" sldId="2147479309"/>
        </pc:sldMkLst>
      </pc:sldChg>
      <pc:sldChg chg="addSp delSp modSp mod ord modNotesTx">
        <pc:chgData name="Simeon Brouwer" userId="54e84e80-c57e-439b-9232-0e14cdc88e99" providerId="ADAL" clId="{45FC575E-877D-46C4-81B0-0105618B4437}" dt="2025-08-19T14:32:56.846" v="9812" actId="20577"/>
        <pc:sldMkLst>
          <pc:docMk/>
          <pc:sldMk cId="3340731168" sldId="2147479311"/>
        </pc:sldMkLst>
        <pc:spChg chg="mod">
          <ac:chgData name="Simeon Brouwer" userId="54e84e80-c57e-439b-9232-0e14cdc88e99" providerId="ADAL" clId="{45FC575E-877D-46C4-81B0-0105618B4437}" dt="2025-08-18T10:03:35.729" v="1456" actId="20577"/>
          <ac:spMkLst>
            <pc:docMk/>
            <pc:sldMk cId="3340731168" sldId="2147479311"/>
            <ac:spMk id="2" creationId="{0B4CC64C-92B3-8A8C-E43E-1FC50633BC1B}"/>
          </ac:spMkLst>
        </pc:spChg>
        <pc:spChg chg="mod">
          <ac:chgData name="Simeon Brouwer" userId="54e84e80-c57e-439b-9232-0e14cdc88e99" providerId="ADAL" clId="{45FC575E-877D-46C4-81B0-0105618B4437}" dt="2025-08-19T11:15:43.897" v="9229" actId="20577"/>
          <ac:spMkLst>
            <pc:docMk/>
            <pc:sldMk cId="3340731168" sldId="2147479311"/>
            <ac:spMk id="3" creationId="{B4B95D4B-19BE-F189-751C-076C647969D0}"/>
          </ac:spMkLst>
        </pc:spChg>
        <pc:spChg chg="add del mod">
          <ac:chgData name="Simeon Brouwer" userId="54e84e80-c57e-439b-9232-0e14cdc88e99" providerId="ADAL" clId="{45FC575E-877D-46C4-81B0-0105618B4437}" dt="2025-08-18T10:55:14.042" v="2398" actId="478"/>
          <ac:spMkLst>
            <pc:docMk/>
            <pc:sldMk cId="3340731168" sldId="2147479311"/>
            <ac:spMk id="7" creationId="{37D60BC3-5070-706F-5325-98D3FF989514}"/>
          </ac:spMkLst>
        </pc:spChg>
        <pc:picChg chg="del mod">
          <ac:chgData name="Simeon Brouwer" userId="54e84e80-c57e-439b-9232-0e14cdc88e99" providerId="ADAL" clId="{45FC575E-877D-46C4-81B0-0105618B4437}" dt="2025-08-18T10:55:11.498" v="2397" actId="478"/>
          <ac:picMkLst>
            <pc:docMk/>
            <pc:sldMk cId="3340731168" sldId="2147479311"/>
            <ac:picMk id="8" creationId="{473FB531-20BA-60F9-020F-6B472A5209C3}"/>
          </ac:picMkLst>
        </pc:picChg>
      </pc:sldChg>
      <pc:sldChg chg="del">
        <pc:chgData name="Simeon Brouwer" userId="54e84e80-c57e-439b-9232-0e14cdc88e99" providerId="ADAL" clId="{45FC575E-877D-46C4-81B0-0105618B4437}" dt="2025-08-18T11:53:33.124" v="5458" actId="47"/>
        <pc:sldMkLst>
          <pc:docMk/>
          <pc:sldMk cId="2982860640" sldId="2147479312"/>
        </pc:sldMkLst>
      </pc:sldChg>
      <pc:sldChg chg="del">
        <pc:chgData name="Simeon Brouwer" userId="54e84e80-c57e-439b-9232-0e14cdc88e99" providerId="ADAL" clId="{45FC575E-877D-46C4-81B0-0105618B4437}" dt="2025-08-18T11:53:33.124" v="5458" actId="47"/>
        <pc:sldMkLst>
          <pc:docMk/>
          <pc:sldMk cId="1691495330" sldId="2147479313"/>
        </pc:sldMkLst>
      </pc:sldChg>
      <pc:sldChg chg="del">
        <pc:chgData name="Simeon Brouwer" userId="54e84e80-c57e-439b-9232-0e14cdc88e99" providerId="ADAL" clId="{45FC575E-877D-46C4-81B0-0105618B4437}" dt="2025-08-14T12:53:05.319" v="374" actId="47"/>
        <pc:sldMkLst>
          <pc:docMk/>
          <pc:sldMk cId="3629225746" sldId="2147479314"/>
        </pc:sldMkLst>
      </pc:sldChg>
      <pc:sldChg chg="del">
        <pc:chgData name="Simeon Brouwer" userId="54e84e80-c57e-439b-9232-0e14cdc88e99" providerId="ADAL" clId="{45FC575E-877D-46C4-81B0-0105618B4437}" dt="2025-08-14T12:53:20.567" v="378" actId="47"/>
        <pc:sldMkLst>
          <pc:docMk/>
          <pc:sldMk cId="3034479493" sldId="2147479315"/>
        </pc:sldMkLst>
      </pc:sldChg>
      <pc:sldChg chg="del">
        <pc:chgData name="Simeon Brouwer" userId="54e84e80-c57e-439b-9232-0e14cdc88e99" providerId="ADAL" clId="{45FC575E-877D-46C4-81B0-0105618B4437}" dt="2025-08-14T12:53:22.153" v="379" actId="47"/>
        <pc:sldMkLst>
          <pc:docMk/>
          <pc:sldMk cId="2429373704" sldId="2147479316"/>
        </pc:sldMkLst>
      </pc:sldChg>
      <pc:sldChg chg="del">
        <pc:chgData name="Simeon Brouwer" userId="54e84e80-c57e-439b-9232-0e14cdc88e99" providerId="ADAL" clId="{45FC575E-877D-46C4-81B0-0105618B4437}" dt="2025-08-18T11:53:33.124" v="5458" actId="47"/>
        <pc:sldMkLst>
          <pc:docMk/>
          <pc:sldMk cId="2396014148" sldId="2147479317"/>
        </pc:sldMkLst>
      </pc:sldChg>
      <pc:sldChg chg="del">
        <pc:chgData name="Simeon Brouwer" userId="54e84e80-c57e-439b-9232-0e14cdc88e99" providerId="ADAL" clId="{45FC575E-877D-46C4-81B0-0105618B4437}" dt="2025-08-18T11:53:33.124" v="5458" actId="47"/>
        <pc:sldMkLst>
          <pc:docMk/>
          <pc:sldMk cId="3513997294" sldId="2147479318"/>
        </pc:sldMkLst>
      </pc:sldChg>
      <pc:sldChg chg="del">
        <pc:chgData name="Simeon Brouwer" userId="54e84e80-c57e-439b-9232-0e14cdc88e99" providerId="ADAL" clId="{45FC575E-877D-46C4-81B0-0105618B4437}" dt="2025-08-14T12:53:07.187" v="375" actId="47"/>
        <pc:sldMkLst>
          <pc:docMk/>
          <pc:sldMk cId="3164135981" sldId="2147479319"/>
        </pc:sldMkLst>
      </pc:sldChg>
      <pc:sldChg chg="del">
        <pc:chgData name="Simeon Brouwer" userId="54e84e80-c57e-439b-9232-0e14cdc88e99" providerId="ADAL" clId="{45FC575E-877D-46C4-81B0-0105618B4437}" dt="2025-08-18T07:12:19.398" v="386" actId="47"/>
        <pc:sldMkLst>
          <pc:docMk/>
          <pc:sldMk cId="3925403923" sldId="2147479320"/>
        </pc:sldMkLst>
      </pc:sldChg>
      <pc:sldChg chg="add del">
        <pc:chgData name="Simeon Brouwer" userId="54e84e80-c57e-439b-9232-0e14cdc88e99" providerId="ADAL" clId="{45FC575E-877D-46C4-81B0-0105618B4437}" dt="2025-08-18T07:12:21.564" v="387" actId="47"/>
        <pc:sldMkLst>
          <pc:docMk/>
          <pc:sldMk cId="327409095" sldId="2147479321"/>
        </pc:sldMkLst>
      </pc:sldChg>
      <pc:sldChg chg="delSp modSp add mod modNotesTx">
        <pc:chgData name="Simeon Brouwer" userId="54e84e80-c57e-439b-9232-0e14cdc88e99" providerId="ADAL" clId="{45FC575E-877D-46C4-81B0-0105618B4437}" dt="2025-08-19T11:11:51.235" v="9224" actId="20577"/>
        <pc:sldMkLst>
          <pc:docMk/>
          <pc:sldMk cId="3526675419" sldId="2147483434"/>
        </pc:sldMkLst>
        <pc:spChg chg="mod">
          <ac:chgData name="Simeon Brouwer" userId="54e84e80-c57e-439b-9232-0e14cdc88e99" providerId="ADAL" clId="{45FC575E-877D-46C4-81B0-0105618B4437}" dt="2025-08-14T12:46:59.915" v="265"/>
          <ac:spMkLst>
            <pc:docMk/>
            <pc:sldMk cId="3526675419" sldId="2147483434"/>
            <ac:spMk id="3" creationId="{8AECDE07-5437-467C-0BED-CEFCB1634E35}"/>
          </ac:spMkLst>
        </pc:spChg>
        <pc:spChg chg="mod">
          <ac:chgData name="Simeon Brouwer" userId="54e84e80-c57e-439b-9232-0e14cdc88e99" providerId="ADAL" clId="{45FC575E-877D-46C4-81B0-0105618B4437}" dt="2025-08-14T12:46:59.915" v="265"/>
          <ac:spMkLst>
            <pc:docMk/>
            <pc:sldMk cId="3526675419" sldId="2147483434"/>
            <ac:spMk id="5" creationId="{D87BD06B-9C15-9927-073E-3F990F3C2844}"/>
          </ac:spMkLst>
        </pc:spChg>
        <pc:spChg chg="mod">
          <ac:chgData name="Simeon Brouwer" userId="54e84e80-c57e-439b-9232-0e14cdc88e99" providerId="ADAL" clId="{45FC575E-877D-46C4-81B0-0105618B4437}" dt="2025-08-14T12:46:59.915" v="265"/>
          <ac:spMkLst>
            <pc:docMk/>
            <pc:sldMk cId="3526675419" sldId="2147483434"/>
            <ac:spMk id="6" creationId="{6F84F96F-821B-B5E2-F842-30BE557BD8C2}"/>
          </ac:spMkLst>
        </pc:spChg>
        <pc:spChg chg="mod">
          <ac:chgData name="Simeon Brouwer" userId="54e84e80-c57e-439b-9232-0e14cdc88e99" providerId="ADAL" clId="{45FC575E-877D-46C4-81B0-0105618B4437}" dt="2025-08-14T12:47:03.823" v="274" actId="20577"/>
          <ac:spMkLst>
            <pc:docMk/>
            <pc:sldMk cId="3526675419" sldId="2147483434"/>
            <ac:spMk id="11" creationId="{85E9AAE0-9BD3-A9A6-CB15-54C2E90B030E}"/>
          </ac:spMkLst>
        </pc:spChg>
        <pc:spChg chg="mod">
          <ac:chgData name="Simeon Brouwer" userId="54e84e80-c57e-439b-9232-0e14cdc88e99" providerId="ADAL" clId="{45FC575E-877D-46C4-81B0-0105618B4437}" dt="2025-08-14T12:46:59.915" v="265"/>
          <ac:spMkLst>
            <pc:docMk/>
            <pc:sldMk cId="3526675419" sldId="2147483434"/>
            <ac:spMk id="12" creationId="{BF5A828D-A7FE-7D3E-2C1D-EEA71F1BC329}"/>
          </ac:spMkLst>
        </pc:spChg>
        <pc:spChg chg="mod">
          <ac:chgData name="Simeon Brouwer" userId="54e84e80-c57e-439b-9232-0e14cdc88e99" providerId="ADAL" clId="{45FC575E-877D-46C4-81B0-0105618B4437}" dt="2025-08-19T11:11:51.235" v="9224" actId="20577"/>
          <ac:spMkLst>
            <pc:docMk/>
            <pc:sldMk cId="3526675419" sldId="2147483434"/>
            <ac:spMk id="13" creationId="{80F07DC1-1505-15BB-36FA-F84F987FFF8B}"/>
          </ac:spMkLst>
        </pc:spChg>
        <pc:spChg chg="mod">
          <ac:chgData name="Simeon Brouwer" userId="54e84e80-c57e-439b-9232-0e14cdc88e99" providerId="ADAL" clId="{45FC575E-877D-46C4-81B0-0105618B4437}" dt="2025-08-14T12:46:59.915" v="265"/>
          <ac:spMkLst>
            <pc:docMk/>
            <pc:sldMk cId="3526675419" sldId="2147483434"/>
            <ac:spMk id="17" creationId="{9856ADE7-E42A-15FB-9804-389B3ED0470A}"/>
          </ac:spMkLst>
        </pc:spChg>
        <pc:spChg chg="mod">
          <ac:chgData name="Simeon Brouwer" userId="54e84e80-c57e-439b-9232-0e14cdc88e99" providerId="ADAL" clId="{45FC575E-877D-46C4-81B0-0105618B4437}" dt="2025-08-14T12:46:59.915" v="265"/>
          <ac:spMkLst>
            <pc:docMk/>
            <pc:sldMk cId="3526675419" sldId="2147483434"/>
            <ac:spMk id="18" creationId="{1B985A3A-9E76-8AE2-FB56-A0A8BA19BF77}"/>
          </ac:spMkLst>
        </pc:spChg>
        <pc:grpChg chg="mod">
          <ac:chgData name="Simeon Brouwer" userId="54e84e80-c57e-439b-9232-0e14cdc88e99" providerId="ADAL" clId="{45FC575E-877D-46C4-81B0-0105618B4437}" dt="2025-08-14T12:47:32.017" v="280" actId="12788"/>
          <ac:grpSpMkLst>
            <pc:docMk/>
            <pc:sldMk cId="3526675419" sldId="2147483434"/>
            <ac:grpSpMk id="28" creationId="{349ACF9F-6196-7454-950D-2BC2F969036B}"/>
          </ac:grpSpMkLst>
        </pc:grpChg>
      </pc:sldChg>
      <pc:sldChg chg="addSp delSp modSp add mod">
        <pc:chgData name="Simeon Brouwer" userId="54e84e80-c57e-439b-9232-0e14cdc88e99" providerId="ADAL" clId="{45FC575E-877D-46C4-81B0-0105618B4437}" dt="2025-08-18T14:28:17.024" v="5969" actId="12789"/>
        <pc:sldMkLst>
          <pc:docMk/>
          <pc:sldMk cId="2795439220" sldId="2147483435"/>
        </pc:sldMkLst>
        <pc:spChg chg="add del mod">
          <ac:chgData name="Simeon Brouwer" userId="54e84e80-c57e-439b-9232-0e14cdc88e99" providerId="ADAL" clId="{45FC575E-877D-46C4-81B0-0105618B4437}" dt="2025-08-18T08:43:58.680" v="551" actId="478"/>
          <ac:spMkLst>
            <pc:docMk/>
            <pc:sldMk cId="2795439220" sldId="2147483435"/>
            <ac:spMk id="2" creationId="{E080816E-F736-BC47-DD0E-8D3FD6A14D5D}"/>
          </ac:spMkLst>
        </pc:spChg>
        <pc:spChg chg="add mod">
          <ac:chgData name="Simeon Brouwer" userId="54e84e80-c57e-439b-9232-0e14cdc88e99" providerId="ADAL" clId="{45FC575E-877D-46C4-81B0-0105618B4437}" dt="2025-08-18T14:28:17.024" v="5969" actId="12789"/>
          <ac:spMkLst>
            <pc:docMk/>
            <pc:sldMk cId="2795439220" sldId="2147483435"/>
            <ac:spMk id="3" creationId="{328228A4-38B3-CFED-73F7-461383F75CBE}"/>
          </ac:spMkLst>
        </pc:spChg>
        <pc:spChg chg="add del mod">
          <ac:chgData name="Simeon Brouwer" userId="54e84e80-c57e-439b-9232-0e14cdc88e99" providerId="ADAL" clId="{45FC575E-877D-46C4-81B0-0105618B4437}" dt="2025-08-18T14:27:55.890" v="5957" actId="478"/>
          <ac:spMkLst>
            <pc:docMk/>
            <pc:sldMk cId="2795439220" sldId="2147483435"/>
            <ac:spMk id="6" creationId="{4E8B73F3-02CF-7B51-6D03-B6AEC48F0244}"/>
          </ac:spMkLst>
        </pc:spChg>
        <pc:spChg chg="del mod">
          <ac:chgData name="Simeon Brouwer" userId="54e84e80-c57e-439b-9232-0e14cdc88e99" providerId="ADAL" clId="{45FC575E-877D-46C4-81B0-0105618B4437}" dt="2025-08-18T14:27:52.844" v="5956" actId="478"/>
          <ac:spMkLst>
            <pc:docMk/>
            <pc:sldMk cId="2795439220" sldId="2147483435"/>
            <ac:spMk id="7" creationId="{55D8C227-82EB-F066-573E-AA7D68E7B345}"/>
          </ac:spMkLst>
        </pc:spChg>
      </pc:sldChg>
      <pc:sldChg chg="addSp delSp modSp add del mod ord">
        <pc:chgData name="Simeon Brouwer" userId="54e84e80-c57e-439b-9232-0e14cdc88e99" providerId="ADAL" clId="{45FC575E-877D-46C4-81B0-0105618B4437}" dt="2025-08-18T14:28:41.157" v="5972" actId="2696"/>
        <pc:sldMkLst>
          <pc:docMk/>
          <pc:sldMk cId="1225149702" sldId="2147483436"/>
        </pc:sldMkLst>
        <pc:spChg chg="add mod topLvl">
          <ac:chgData name="Simeon Brouwer" userId="54e84e80-c57e-439b-9232-0e14cdc88e99" providerId="ADAL" clId="{45FC575E-877D-46C4-81B0-0105618B4437}" dt="2025-08-18T08:54:31.492" v="864" actId="1036"/>
          <ac:spMkLst>
            <pc:docMk/>
            <pc:sldMk cId="1225149702" sldId="2147483436"/>
            <ac:spMk id="2" creationId="{C96552D7-8B7D-ABD3-88A6-919087C56535}"/>
          </ac:spMkLst>
        </pc:spChg>
        <pc:spChg chg="mod">
          <ac:chgData name="Simeon Brouwer" userId="54e84e80-c57e-439b-9232-0e14cdc88e99" providerId="ADAL" clId="{45FC575E-877D-46C4-81B0-0105618B4437}" dt="2025-08-18T08:54:25.276" v="839" actId="1035"/>
          <ac:spMkLst>
            <pc:docMk/>
            <pc:sldMk cId="1225149702" sldId="2147483436"/>
            <ac:spMk id="3" creationId="{06EC85C7-699C-87C1-D57B-D3354B0E8817}"/>
          </ac:spMkLst>
        </pc:spChg>
        <pc:spChg chg="add del">
          <ac:chgData name="Simeon Brouwer" userId="54e84e80-c57e-439b-9232-0e14cdc88e99" providerId="ADAL" clId="{45FC575E-877D-46C4-81B0-0105618B4437}" dt="2025-08-18T08:50:40.030" v="709" actId="478"/>
          <ac:spMkLst>
            <pc:docMk/>
            <pc:sldMk cId="1225149702" sldId="2147483436"/>
            <ac:spMk id="4" creationId="{D72C9C00-D62E-1709-99BD-0BDC72D5E06F}"/>
          </ac:spMkLst>
        </pc:spChg>
        <pc:spChg chg="add mod topLvl">
          <ac:chgData name="Simeon Brouwer" userId="54e84e80-c57e-439b-9232-0e14cdc88e99" providerId="ADAL" clId="{45FC575E-877D-46C4-81B0-0105618B4437}" dt="2025-08-18T08:54:31.492" v="864" actId="1036"/>
          <ac:spMkLst>
            <pc:docMk/>
            <pc:sldMk cId="1225149702" sldId="2147483436"/>
            <ac:spMk id="6" creationId="{9719A426-9844-B6AD-0AA5-BA6BD4960A7F}"/>
          </ac:spMkLst>
        </pc:spChg>
        <pc:spChg chg="mod">
          <ac:chgData name="Simeon Brouwer" userId="54e84e80-c57e-439b-9232-0e14cdc88e99" providerId="ADAL" clId="{45FC575E-877D-46C4-81B0-0105618B4437}" dt="2025-08-18T08:54:48.476" v="867" actId="122"/>
          <ac:spMkLst>
            <pc:docMk/>
            <pc:sldMk cId="1225149702" sldId="2147483436"/>
            <ac:spMk id="7" creationId="{F7DCA89E-4A5A-11B9-E452-EFD1D2726C7B}"/>
          </ac:spMkLst>
        </pc:spChg>
        <pc:spChg chg="add mod">
          <ac:chgData name="Simeon Brouwer" userId="54e84e80-c57e-439b-9232-0e14cdc88e99" providerId="ADAL" clId="{45FC575E-877D-46C4-81B0-0105618B4437}" dt="2025-08-18T08:54:31.492" v="864" actId="1036"/>
          <ac:spMkLst>
            <pc:docMk/>
            <pc:sldMk cId="1225149702" sldId="2147483436"/>
            <ac:spMk id="8" creationId="{21908921-EFC0-790B-8E1A-D338F086D592}"/>
          </ac:spMkLst>
        </pc:spChg>
        <pc:grpChg chg="add del mod">
          <ac:chgData name="Simeon Brouwer" userId="54e84e80-c57e-439b-9232-0e14cdc88e99" providerId="ADAL" clId="{45FC575E-877D-46C4-81B0-0105618B4437}" dt="2025-08-18T08:54:15.833" v="791" actId="165"/>
          <ac:grpSpMkLst>
            <pc:docMk/>
            <pc:sldMk cId="1225149702" sldId="2147483436"/>
            <ac:grpSpMk id="9" creationId="{B19CE251-F909-E11D-9996-5A2204BAEA24}"/>
          </ac:grpSpMkLst>
        </pc:grpChg>
      </pc:sldChg>
      <pc:sldChg chg="addSp delSp modSp new del mod ord">
        <pc:chgData name="Simeon Brouwer" userId="54e84e80-c57e-439b-9232-0e14cdc88e99" providerId="ADAL" clId="{45FC575E-877D-46C4-81B0-0105618B4437}" dt="2025-08-18T09:50:00.651" v="1269" actId="2696"/>
        <pc:sldMkLst>
          <pc:docMk/>
          <pc:sldMk cId="3910547786" sldId="2147483437"/>
        </pc:sldMkLst>
        <pc:spChg chg="del">
          <ac:chgData name="Simeon Brouwer" userId="54e84e80-c57e-439b-9232-0e14cdc88e99" providerId="ADAL" clId="{45FC575E-877D-46C4-81B0-0105618B4437}" dt="2025-08-18T08:59:36.434" v="869" actId="478"/>
          <ac:spMkLst>
            <pc:docMk/>
            <pc:sldMk cId="3910547786" sldId="2147483437"/>
            <ac:spMk id="2" creationId="{DD5DE684-5FDB-7F83-1594-A604D841B6B6}"/>
          </ac:spMkLst>
        </pc:spChg>
        <pc:spChg chg="add mod">
          <ac:chgData name="Simeon Brouwer" userId="54e84e80-c57e-439b-9232-0e14cdc88e99" providerId="ADAL" clId="{45FC575E-877D-46C4-81B0-0105618B4437}" dt="2025-08-18T09:00:18.623" v="875" actId="2711"/>
          <ac:spMkLst>
            <pc:docMk/>
            <pc:sldMk cId="3910547786" sldId="2147483437"/>
            <ac:spMk id="4" creationId="{99B81A8A-D65A-01E0-A2E5-DB0B4404A949}"/>
          </ac:spMkLst>
        </pc:spChg>
        <pc:spChg chg="add mod">
          <ac:chgData name="Simeon Brouwer" userId="54e84e80-c57e-439b-9232-0e14cdc88e99" providerId="ADAL" clId="{45FC575E-877D-46C4-81B0-0105618B4437}" dt="2025-08-18T08:59:36.802" v="870"/>
          <ac:spMkLst>
            <pc:docMk/>
            <pc:sldMk cId="3910547786" sldId="2147483437"/>
            <ac:spMk id="5" creationId="{8A68170F-0626-4121-EFE0-CEE127E4E929}"/>
          </ac:spMkLst>
        </pc:spChg>
        <pc:spChg chg="add mod">
          <ac:chgData name="Simeon Brouwer" userId="54e84e80-c57e-439b-9232-0e14cdc88e99" providerId="ADAL" clId="{45FC575E-877D-46C4-81B0-0105618B4437}" dt="2025-08-18T08:59:54.015" v="872" actId="207"/>
          <ac:spMkLst>
            <pc:docMk/>
            <pc:sldMk cId="3910547786" sldId="2147483437"/>
            <ac:spMk id="6" creationId="{F78BC3AC-83F6-952A-3254-2CDCE6842D36}"/>
          </ac:spMkLst>
        </pc:spChg>
        <pc:spChg chg="add mod">
          <ac:chgData name="Simeon Brouwer" userId="54e84e80-c57e-439b-9232-0e14cdc88e99" providerId="ADAL" clId="{45FC575E-877D-46C4-81B0-0105618B4437}" dt="2025-08-18T08:59:36.802" v="870"/>
          <ac:spMkLst>
            <pc:docMk/>
            <pc:sldMk cId="3910547786" sldId="2147483437"/>
            <ac:spMk id="7" creationId="{7330DFDD-B962-9376-D943-9578292F9C39}"/>
          </ac:spMkLst>
        </pc:spChg>
        <pc:spChg chg="add mod">
          <ac:chgData name="Simeon Brouwer" userId="54e84e80-c57e-439b-9232-0e14cdc88e99" providerId="ADAL" clId="{45FC575E-877D-46C4-81B0-0105618B4437}" dt="2025-08-18T08:59:36.802" v="870"/>
          <ac:spMkLst>
            <pc:docMk/>
            <pc:sldMk cId="3910547786" sldId="2147483437"/>
            <ac:spMk id="8" creationId="{74ED6C4F-5A04-93C7-BC96-08C68EF07067}"/>
          </ac:spMkLst>
        </pc:spChg>
        <pc:spChg chg="add mod">
          <ac:chgData name="Simeon Brouwer" userId="54e84e80-c57e-439b-9232-0e14cdc88e99" providerId="ADAL" clId="{45FC575E-877D-46C4-81B0-0105618B4437}" dt="2025-08-18T08:59:36.802" v="870"/>
          <ac:spMkLst>
            <pc:docMk/>
            <pc:sldMk cId="3910547786" sldId="2147483437"/>
            <ac:spMk id="9" creationId="{1D510546-682A-DA05-C948-A3BCA4DA9BB7}"/>
          </ac:spMkLst>
        </pc:spChg>
      </pc:sldChg>
      <pc:sldChg chg="add del">
        <pc:chgData name="Simeon Brouwer" userId="54e84e80-c57e-439b-9232-0e14cdc88e99" providerId="ADAL" clId="{45FC575E-877D-46C4-81B0-0105618B4437}" dt="2025-08-18T09:01:15.842" v="879" actId="47"/>
        <pc:sldMkLst>
          <pc:docMk/>
          <pc:sldMk cId="3807198695" sldId="2147483438"/>
        </pc:sldMkLst>
      </pc:sldChg>
      <pc:sldChg chg="addSp delSp modSp new mod ord modNotesTx">
        <pc:chgData name="Simeon Brouwer" userId="54e84e80-c57e-439b-9232-0e14cdc88e99" providerId="ADAL" clId="{45FC575E-877D-46C4-81B0-0105618B4437}" dt="2025-08-19T14:33:09.896" v="9818" actId="20577"/>
        <pc:sldMkLst>
          <pc:docMk/>
          <pc:sldMk cId="3849883381" sldId="2147483438"/>
        </pc:sldMkLst>
        <pc:spChg chg="del">
          <ac:chgData name="Simeon Brouwer" userId="54e84e80-c57e-439b-9232-0e14cdc88e99" providerId="ADAL" clId="{45FC575E-877D-46C4-81B0-0105618B4437}" dt="2025-08-18T09:31:19.103" v="886" actId="478"/>
          <ac:spMkLst>
            <pc:docMk/>
            <pc:sldMk cId="3849883381" sldId="2147483438"/>
            <ac:spMk id="2" creationId="{F92F5CE6-FF9A-32C2-DA98-9688432A8067}"/>
          </ac:spMkLst>
        </pc:spChg>
        <pc:spChg chg="add mod">
          <ac:chgData name="Simeon Brouwer" userId="54e84e80-c57e-439b-9232-0e14cdc88e99" providerId="ADAL" clId="{45FC575E-877D-46C4-81B0-0105618B4437}" dt="2025-08-18T09:50:19.540" v="1272" actId="2711"/>
          <ac:spMkLst>
            <pc:docMk/>
            <pc:sldMk cId="3849883381" sldId="2147483438"/>
            <ac:spMk id="5" creationId="{8D486676-BC59-3C6E-695F-D15FECEFD22E}"/>
          </ac:spMkLst>
        </pc:spChg>
        <pc:spChg chg="add mod">
          <ac:chgData name="Simeon Brouwer" userId="54e84e80-c57e-439b-9232-0e14cdc88e99" providerId="ADAL" clId="{45FC575E-877D-46C4-81B0-0105618B4437}" dt="2025-08-18T09:30:54.625" v="881"/>
          <ac:spMkLst>
            <pc:docMk/>
            <pc:sldMk cId="3849883381" sldId="2147483438"/>
            <ac:spMk id="6" creationId="{DD864807-69BE-9BFB-8AEE-4AC21569E02D}"/>
          </ac:spMkLst>
        </pc:spChg>
        <pc:spChg chg="add mod">
          <ac:chgData name="Simeon Brouwer" userId="54e84e80-c57e-439b-9232-0e14cdc88e99" providerId="ADAL" clId="{45FC575E-877D-46C4-81B0-0105618B4437}" dt="2025-08-18T09:51:41.274" v="1275" actId="11530"/>
          <ac:spMkLst>
            <pc:docMk/>
            <pc:sldMk cId="3849883381" sldId="2147483438"/>
            <ac:spMk id="7" creationId="{5691C34B-17BA-A604-3BBD-0C7A3766F2E8}"/>
          </ac:spMkLst>
        </pc:spChg>
      </pc:sldChg>
      <pc:sldChg chg="addSp modSp add mod ord modTransition modAnim">
        <pc:chgData name="Simeon Brouwer" userId="54e84e80-c57e-439b-9232-0e14cdc88e99" providerId="ADAL" clId="{45FC575E-877D-46C4-81B0-0105618B4437}" dt="2025-08-18T09:53:07.893" v="1284"/>
        <pc:sldMkLst>
          <pc:docMk/>
          <pc:sldMk cId="1171379850" sldId="2147483439"/>
        </pc:sldMkLst>
        <pc:spChg chg="add mod">
          <ac:chgData name="Simeon Brouwer" userId="54e84e80-c57e-439b-9232-0e14cdc88e99" providerId="ADAL" clId="{45FC575E-877D-46C4-81B0-0105618B4437}" dt="2025-08-18T09:52:21.924" v="1282" actId="1037"/>
          <ac:spMkLst>
            <pc:docMk/>
            <pc:sldMk cId="1171379850" sldId="2147483439"/>
            <ac:spMk id="2" creationId="{B9CA7D75-2B38-5501-E730-6A1F3EE4F4F1}"/>
          </ac:spMkLst>
        </pc:spChg>
        <pc:spChg chg="mod">
          <ac:chgData name="Simeon Brouwer" userId="54e84e80-c57e-439b-9232-0e14cdc88e99" providerId="ADAL" clId="{45FC575E-877D-46C4-81B0-0105618B4437}" dt="2025-08-18T09:52:17.914" v="1280" actId="1038"/>
          <ac:spMkLst>
            <pc:docMk/>
            <pc:sldMk cId="1171379850" sldId="2147483439"/>
            <ac:spMk id="4" creationId="{DC0FBC9A-B613-D710-3E08-78ED91408F79}"/>
          </ac:spMkLst>
        </pc:spChg>
        <pc:spChg chg="mod">
          <ac:chgData name="Simeon Brouwer" userId="54e84e80-c57e-439b-9232-0e14cdc88e99" providerId="ADAL" clId="{45FC575E-877D-46C4-81B0-0105618B4437}" dt="2025-08-18T09:51:49.580" v="1276" actId="11530"/>
          <ac:spMkLst>
            <pc:docMk/>
            <pc:sldMk cId="1171379850" sldId="2147483439"/>
            <ac:spMk id="6" creationId="{9E7BC595-2438-BDE7-2C24-DF5EDFF4AC3E}"/>
          </ac:spMkLst>
        </pc:spChg>
        <pc:spChg chg="mod">
          <ac:chgData name="Simeon Brouwer" userId="54e84e80-c57e-439b-9232-0e14cdc88e99" providerId="ADAL" clId="{45FC575E-877D-46C4-81B0-0105618B4437}" dt="2025-08-18T09:52:17.914" v="1280" actId="1038"/>
          <ac:spMkLst>
            <pc:docMk/>
            <pc:sldMk cId="1171379850" sldId="2147483439"/>
            <ac:spMk id="7" creationId="{02585171-DFBB-21D5-B015-4C2DB53D692B}"/>
          </ac:spMkLst>
        </pc:spChg>
        <pc:spChg chg="mod">
          <ac:chgData name="Simeon Brouwer" userId="54e84e80-c57e-439b-9232-0e14cdc88e99" providerId="ADAL" clId="{45FC575E-877D-46C4-81B0-0105618B4437}" dt="2025-08-18T09:36:22.090" v="1109" actId="12788"/>
          <ac:spMkLst>
            <pc:docMk/>
            <pc:sldMk cId="1171379850" sldId="2147483439"/>
            <ac:spMk id="8" creationId="{CF8C940F-C234-3049-9629-7DA6CF721B86}"/>
          </ac:spMkLst>
        </pc:spChg>
        <pc:spChg chg="mod">
          <ac:chgData name="Simeon Brouwer" userId="54e84e80-c57e-439b-9232-0e14cdc88e99" providerId="ADAL" clId="{45FC575E-877D-46C4-81B0-0105618B4437}" dt="2025-08-18T09:39:31.393" v="1205" actId="242"/>
          <ac:spMkLst>
            <pc:docMk/>
            <pc:sldMk cId="1171379850" sldId="2147483439"/>
            <ac:spMk id="9" creationId="{041ECDE7-E8BC-66E3-EC4E-1E06416F1259}"/>
          </ac:spMkLst>
        </pc:spChg>
        <pc:spChg chg="add mod">
          <ac:chgData name="Simeon Brouwer" userId="54e84e80-c57e-439b-9232-0e14cdc88e99" providerId="ADAL" clId="{45FC575E-877D-46C4-81B0-0105618B4437}" dt="2025-08-18T09:52:21.924" v="1282" actId="1037"/>
          <ac:spMkLst>
            <pc:docMk/>
            <pc:sldMk cId="1171379850" sldId="2147483439"/>
            <ac:spMk id="10" creationId="{C98ADCA7-F61F-32CF-C847-EDA94029B321}"/>
          </ac:spMkLst>
        </pc:spChg>
      </pc:sldChg>
      <pc:sldChg chg="modSp add mod">
        <pc:chgData name="Simeon Brouwer" userId="54e84e80-c57e-439b-9232-0e14cdc88e99" providerId="ADAL" clId="{45FC575E-877D-46C4-81B0-0105618B4437}" dt="2025-08-18T11:16:17.866" v="3984" actId="20577"/>
        <pc:sldMkLst>
          <pc:docMk/>
          <pc:sldMk cId="1930608704" sldId="2147483440"/>
        </pc:sldMkLst>
        <pc:spChg chg="mod">
          <ac:chgData name="Simeon Brouwer" userId="54e84e80-c57e-439b-9232-0e14cdc88e99" providerId="ADAL" clId="{45FC575E-877D-46C4-81B0-0105618B4437}" dt="2025-08-18T11:16:17.866" v="3984" actId="20577"/>
          <ac:spMkLst>
            <pc:docMk/>
            <pc:sldMk cId="1930608704" sldId="2147483440"/>
            <ac:spMk id="2" creationId="{3353DC36-A4A1-BF3F-7C36-622A23FDF58D}"/>
          </ac:spMkLst>
        </pc:spChg>
        <pc:spChg chg="mod">
          <ac:chgData name="Simeon Brouwer" userId="54e84e80-c57e-439b-9232-0e14cdc88e99" providerId="ADAL" clId="{45FC575E-877D-46C4-81B0-0105618B4437}" dt="2025-08-18T11:16:14.546" v="3976" actId="20577"/>
          <ac:spMkLst>
            <pc:docMk/>
            <pc:sldMk cId="1930608704" sldId="2147483440"/>
            <ac:spMk id="3" creationId="{2B4656A9-DADC-B8DA-F7EC-5A529BA306C7}"/>
          </ac:spMkLst>
        </pc:spChg>
      </pc:sldChg>
      <pc:sldChg chg="addSp modSp add mod modNotesTx">
        <pc:chgData name="Simeon Brouwer" userId="54e84e80-c57e-439b-9232-0e14cdc88e99" providerId="ADAL" clId="{45FC575E-877D-46C4-81B0-0105618B4437}" dt="2025-08-19T14:33:06.737" v="9817" actId="20577"/>
        <pc:sldMkLst>
          <pc:docMk/>
          <pc:sldMk cId="4133263525" sldId="2147483441"/>
        </pc:sldMkLst>
        <pc:spChg chg="mod">
          <ac:chgData name="Simeon Brouwer" userId="54e84e80-c57e-439b-9232-0e14cdc88e99" providerId="ADAL" clId="{45FC575E-877D-46C4-81B0-0105618B4437}" dt="2025-08-18T11:20:56.110" v="4144" actId="20577"/>
          <ac:spMkLst>
            <pc:docMk/>
            <pc:sldMk cId="4133263525" sldId="2147483441"/>
            <ac:spMk id="2" creationId="{568C7B9D-C25D-57FF-70C0-17E82457DDEF}"/>
          </ac:spMkLst>
        </pc:spChg>
        <pc:spChg chg="mod">
          <ac:chgData name="Simeon Brouwer" userId="54e84e80-c57e-439b-9232-0e14cdc88e99" providerId="ADAL" clId="{45FC575E-877D-46C4-81B0-0105618B4437}" dt="2025-08-19T07:36:25.003" v="6511" actId="20577"/>
          <ac:spMkLst>
            <pc:docMk/>
            <pc:sldMk cId="4133263525" sldId="2147483441"/>
            <ac:spMk id="3" creationId="{B3E7AA8E-74BF-0BA6-40CA-6BB0B7AC4BE6}"/>
          </ac:spMkLst>
        </pc:spChg>
        <pc:spChg chg="add">
          <ac:chgData name="Simeon Brouwer" userId="54e84e80-c57e-439b-9232-0e14cdc88e99" providerId="ADAL" clId="{45FC575E-877D-46C4-81B0-0105618B4437}" dt="2025-08-18T11:45:54.231" v="5232"/>
          <ac:spMkLst>
            <pc:docMk/>
            <pc:sldMk cId="4133263525" sldId="2147483441"/>
            <ac:spMk id="4" creationId="{898851E7-F1EA-4CD8-4CCE-402B627F0C80}"/>
          </ac:spMkLst>
        </pc:spChg>
      </pc:sldChg>
      <pc:sldChg chg="modSp add mod">
        <pc:chgData name="Simeon Brouwer" userId="54e84e80-c57e-439b-9232-0e14cdc88e99" providerId="ADAL" clId="{45FC575E-877D-46C4-81B0-0105618B4437}" dt="2025-08-18T11:55:34.761" v="5461" actId="2711"/>
        <pc:sldMkLst>
          <pc:docMk/>
          <pc:sldMk cId="982739328" sldId="2147483442"/>
        </pc:sldMkLst>
        <pc:spChg chg="mod">
          <ac:chgData name="Simeon Brouwer" userId="54e84e80-c57e-439b-9232-0e14cdc88e99" providerId="ADAL" clId="{45FC575E-877D-46C4-81B0-0105618B4437}" dt="2025-08-18T11:55:34.761" v="5461" actId="2711"/>
          <ac:spMkLst>
            <pc:docMk/>
            <pc:sldMk cId="982739328" sldId="2147483442"/>
            <ac:spMk id="5" creationId="{5ACDB2E9-4D48-857C-06E4-A3A6DE530B96}"/>
          </ac:spMkLst>
        </pc:spChg>
      </pc:sldChg>
      <pc:sldChg chg="modSp add mod modAnim">
        <pc:chgData name="Simeon Brouwer" userId="54e84e80-c57e-439b-9232-0e14cdc88e99" providerId="ADAL" clId="{45FC575E-877D-46C4-81B0-0105618B4437}" dt="2025-08-18T11:57:53.775" v="5475"/>
        <pc:sldMkLst>
          <pc:docMk/>
          <pc:sldMk cId="428660842" sldId="2147483443"/>
        </pc:sldMkLst>
        <pc:spChg chg="mod">
          <ac:chgData name="Simeon Brouwer" userId="54e84e80-c57e-439b-9232-0e14cdc88e99" providerId="ADAL" clId="{45FC575E-877D-46C4-81B0-0105618B4437}" dt="2025-08-18T11:55:54.381" v="5463" actId="2711"/>
          <ac:spMkLst>
            <pc:docMk/>
            <pc:sldMk cId="428660842" sldId="2147483443"/>
            <ac:spMk id="4" creationId="{4BDB1835-E24B-D170-170F-78EF0BF18A47}"/>
          </ac:spMkLst>
        </pc:spChg>
        <pc:spChg chg="mod">
          <ac:chgData name="Simeon Brouwer" userId="54e84e80-c57e-439b-9232-0e14cdc88e99" providerId="ADAL" clId="{45FC575E-877D-46C4-81B0-0105618B4437}" dt="2025-08-18T11:56:41.451" v="5469"/>
          <ac:spMkLst>
            <pc:docMk/>
            <pc:sldMk cId="428660842" sldId="2147483443"/>
            <ac:spMk id="9" creationId="{4CFCA333-1E61-BB8B-849C-A2B50474416B}"/>
          </ac:spMkLst>
        </pc:spChg>
        <pc:spChg chg="mod">
          <ac:chgData name="Simeon Brouwer" userId="54e84e80-c57e-439b-9232-0e14cdc88e99" providerId="ADAL" clId="{45FC575E-877D-46C4-81B0-0105618B4437}" dt="2025-08-18T11:57:12.796" v="5472" actId="20577"/>
          <ac:spMkLst>
            <pc:docMk/>
            <pc:sldMk cId="428660842" sldId="2147483443"/>
            <ac:spMk id="10" creationId="{093656F1-086A-F28F-1681-406D333C9D4B}"/>
          </ac:spMkLst>
        </pc:spChg>
      </pc:sldChg>
      <pc:sldChg chg="modSp add mod">
        <pc:chgData name="Simeon Brouwer" userId="54e84e80-c57e-439b-9232-0e14cdc88e99" providerId="ADAL" clId="{45FC575E-877D-46C4-81B0-0105618B4437}" dt="2025-08-18T11:59:00.820" v="5481" actId="113"/>
        <pc:sldMkLst>
          <pc:docMk/>
          <pc:sldMk cId="3812359782" sldId="2147483444"/>
        </pc:sldMkLst>
        <pc:spChg chg="mod">
          <ac:chgData name="Simeon Brouwer" userId="54e84e80-c57e-439b-9232-0e14cdc88e99" providerId="ADAL" clId="{45FC575E-877D-46C4-81B0-0105618B4437}" dt="2025-08-18T11:59:00.820" v="5481" actId="113"/>
          <ac:spMkLst>
            <pc:docMk/>
            <pc:sldMk cId="3812359782" sldId="2147483444"/>
            <ac:spMk id="5" creationId="{1F1E6F37-2C13-73BB-AD7A-2A44D46D5B8D}"/>
          </ac:spMkLst>
        </pc:spChg>
      </pc:sldChg>
      <pc:sldChg chg="modSp add mod modAnim">
        <pc:chgData name="Simeon Brouwer" userId="54e84e80-c57e-439b-9232-0e14cdc88e99" providerId="ADAL" clId="{45FC575E-877D-46C4-81B0-0105618B4437}" dt="2025-08-18T12:01:29.330" v="5551"/>
        <pc:sldMkLst>
          <pc:docMk/>
          <pc:sldMk cId="662241970" sldId="2147483445"/>
        </pc:sldMkLst>
        <pc:spChg chg="mod">
          <ac:chgData name="Simeon Brouwer" userId="54e84e80-c57e-439b-9232-0e14cdc88e99" providerId="ADAL" clId="{45FC575E-877D-46C4-81B0-0105618B4437}" dt="2025-08-18T11:59:15.450" v="5482" actId="2711"/>
          <ac:spMkLst>
            <pc:docMk/>
            <pc:sldMk cId="662241970" sldId="2147483445"/>
            <ac:spMk id="4" creationId="{07AB026F-99A2-CF01-3FF8-DB091397813D}"/>
          </ac:spMkLst>
        </pc:spChg>
        <pc:spChg chg="mod">
          <ac:chgData name="Simeon Brouwer" userId="54e84e80-c57e-439b-9232-0e14cdc88e99" providerId="ADAL" clId="{45FC575E-877D-46C4-81B0-0105618B4437}" dt="2025-08-18T11:59:39.724" v="5487"/>
          <ac:spMkLst>
            <pc:docMk/>
            <pc:sldMk cId="662241970" sldId="2147483445"/>
            <ac:spMk id="9" creationId="{93F2EA71-2A2C-A047-6DE8-7CE7E5489B92}"/>
          </ac:spMkLst>
        </pc:spChg>
        <pc:spChg chg="mod">
          <ac:chgData name="Simeon Brouwer" userId="54e84e80-c57e-439b-9232-0e14cdc88e99" providerId="ADAL" clId="{45FC575E-877D-46C4-81B0-0105618B4437}" dt="2025-08-18T12:00:46.280" v="5547" actId="20577"/>
          <ac:spMkLst>
            <pc:docMk/>
            <pc:sldMk cId="662241970" sldId="2147483445"/>
            <ac:spMk id="10" creationId="{5FEF032F-9F24-5653-47C1-BF04CAA69BA7}"/>
          </ac:spMkLst>
        </pc:spChg>
      </pc:sldChg>
      <pc:sldChg chg="modSp add mod">
        <pc:chgData name="Simeon Brouwer" userId="54e84e80-c57e-439b-9232-0e14cdc88e99" providerId="ADAL" clId="{45FC575E-877D-46C4-81B0-0105618B4437}" dt="2025-08-18T12:02:21.470" v="5554" actId="2711"/>
        <pc:sldMkLst>
          <pc:docMk/>
          <pc:sldMk cId="1386602888" sldId="2147483446"/>
        </pc:sldMkLst>
        <pc:spChg chg="mod">
          <ac:chgData name="Simeon Brouwer" userId="54e84e80-c57e-439b-9232-0e14cdc88e99" providerId="ADAL" clId="{45FC575E-877D-46C4-81B0-0105618B4437}" dt="2025-08-18T12:02:21.470" v="5554" actId="2711"/>
          <ac:spMkLst>
            <pc:docMk/>
            <pc:sldMk cId="1386602888" sldId="2147483446"/>
            <ac:spMk id="5" creationId="{D74B2C10-F7BA-42B2-E3B9-AB4007004A1F}"/>
          </ac:spMkLst>
        </pc:spChg>
      </pc:sldChg>
      <pc:sldChg chg="modSp add mod modAnim">
        <pc:chgData name="Simeon Brouwer" userId="54e84e80-c57e-439b-9232-0e14cdc88e99" providerId="ADAL" clId="{45FC575E-877D-46C4-81B0-0105618B4437}" dt="2025-08-18T12:04:34.878" v="5574" actId="20577"/>
        <pc:sldMkLst>
          <pc:docMk/>
          <pc:sldMk cId="1839226965" sldId="2147483447"/>
        </pc:sldMkLst>
        <pc:spChg chg="mod">
          <ac:chgData name="Simeon Brouwer" userId="54e84e80-c57e-439b-9232-0e14cdc88e99" providerId="ADAL" clId="{45FC575E-877D-46C4-81B0-0105618B4437}" dt="2025-08-18T12:02:36.249" v="5558" actId="2711"/>
          <ac:spMkLst>
            <pc:docMk/>
            <pc:sldMk cId="1839226965" sldId="2147483447"/>
            <ac:spMk id="4" creationId="{0C18C87B-BF27-0484-1267-82F1B4D6774F}"/>
          </ac:spMkLst>
        </pc:spChg>
        <pc:spChg chg="mod">
          <ac:chgData name="Simeon Brouwer" userId="54e84e80-c57e-439b-9232-0e14cdc88e99" providerId="ADAL" clId="{45FC575E-877D-46C4-81B0-0105618B4437}" dt="2025-08-18T12:03:02.343" v="5563" actId="20577"/>
          <ac:spMkLst>
            <pc:docMk/>
            <pc:sldMk cId="1839226965" sldId="2147483447"/>
            <ac:spMk id="9" creationId="{BE86C351-B84B-1222-AC96-CF9BF1D16B27}"/>
          </ac:spMkLst>
        </pc:spChg>
        <pc:spChg chg="mod">
          <ac:chgData name="Simeon Brouwer" userId="54e84e80-c57e-439b-9232-0e14cdc88e99" providerId="ADAL" clId="{45FC575E-877D-46C4-81B0-0105618B4437}" dt="2025-08-18T12:04:34.878" v="5574" actId="20577"/>
          <ac:spMkLst>
            <pc:docMk/>
            <pc:sldMk cId="1839226965" sldId="2147483447"/>
            <ac:spMk id="10" creationId="{32A2D484-9C14-343A-A177-F6D5773CE746}"/>
          </ac:spMkLst>
        </pc:spChg>
      </pc:sldChg>
      <pc:sldChg chg="modSp add mod">
        <pc:chgData name="Simeon Brouwer" userId="54e84e80-c57e-439b-9232-0e14cdc88e99" providerId="ADAL" clId="{45FC575E-877D-46C4-81B0-0105618B4437}" dt="2025-08-18T12:03:40.654" v="5567" actId="2711"/>
        <pc:sldMkLst>
          <pc:docMk/>
          <pc:sldMk cId="21763289" sldId="2147483448"/>
        </pc:sldMkLst>
        <pc:spChg chg="mod">
          <ac:chgData name="Simeon Brouwer" userId="54e84e80-c57e-439b-9232-0e14cdc88e99" providerId="ADAL" clId="{45FC575E-877D-46C4-81B0-0105618B4437}" dt="2025-08-18T12:03:40.654" v="5567" actId="2711"/>
          <ac:spMkLst>
            <pc:docMk/>
            <pc:sldMk cId="21763289" sldId="2147483448"/>
            <ac:spMk id="5" creationId="{C1F3B849-AACE-6EF9-4781-7A0B6E9E2D7F}"/>
          </ac:spMkLst>
        </pc:spChg>
      </pc:sldChg>
      <pc:sldChg chg="modSp add modAnim">
        <pc:chgData name="Simeon Brouwer" userId="54e84e80-c57e-439b-9232-0e14cdc88e99" providerId="ADAL" clId="{45FC575E-877D-46C4-81B0-0105618B4437}" dt="2025-08-18T12:06:13.345" v="5642" actId="2711"/>
        <pc:sldMkLst>
          <pc:docMk/>
          <pc:sldMk cId="3213764800" sldId="2147483449"/>
        </pc:sldMkLst>
        <pc:spChg chg="mod">
          <ac:chgData name="Simeon Brouwer" userId="54e84e80-c57e-439b-9232-0e14cdc88e99" providerId="ADAL" clId="{45FC575E-877D-46C4-81B0-0105618B4437}" dt="2025-08-18T12:06:13.345" v="5642" actId="2711"/>
          <ac:spMkLst>
            <pc:docMk/>
            <pc:sldMk cId="3213764800" sldId="2147483449"/>
            <ac:spMk id="4" creationId="{C94A83DD-86A4-058B-D1BD-104C321D6889}"/>
          </ac:spMkLst>
        </pc:spChg>
        <pc:spChg chg="mod">
          <ac:chgData name="Simeon Brouwer" userId="54e84e80-c57e-439b-9232-0e14cdc88e99" providerId="ADAL" clId="{45FC575E-877D-46C4-81B0-0105618B4437}" dt="2025-08-18T12:03:57.755" v="5570"/>
          <ac:spMkLst>
            <pc:docMk/>
            <pc:sldMk cId="3213764800" sldId="2147483449"/>
            <ac:spMk id="9" creationId="{58D55105-9A67-DF78-A68E-920E23EF4C2B}"/>
          </ac:spMkLst>
        </pc:spChg>
        <pc:spChg chg="mod">
          <ac:chgData name="Simeon Brouwer" userId="54e84e80-c57e-439b-9232-0e14cdc88e99" providerId="ADAL" clId="{45FC575E-877D-46C4-81B0-0105618B4437}" dt="2025-08-18T12:05:49.507" v="5640" actId="6549"/>
          <ac:spMkLst>
            <pc:docMk/>
            <pc:sldMk cId="3213764800" sldId="2147483449"/>
            <ac:spMk id="10" creationId="{3AF9B04A-1520-23E4-F537-75E628178A6F}"/>
          </ac:spMkLst>
        </pc:spChg>
      </pc:sldChg>
      <pc:sldChg chg="modSp add mod">
        <pc:chgData name="Simeon Brouwer" userId="54e84e80-c57e-439b-9232-0e14cdc88e99" providerId="ADAL" clId="{45FC575E-877D-46C4-81B0-0105618B4437}" dt="2025-08-18T12:06:37.991" v="5645" actId="2711"/>
        <pc:sldMkLst>
          <pc:docMk/>
          <pc:sldMk cId="1391514968" sldId="2147483450"/>
        </pc:sldMkLst>
        <pc:spChg chg="mod">
          <ac:chgData name="Simeon Brouwer" userId="54e84e80-c57e-439b-9232-0e14cdc88e99" providerId="ADAL" clId="{45FC575E-877D-46C4-81B0-0105618B4437}" dt="2025-08-18T12:06:37.991" v="5645" actId="2711"/>
          <ac:spMkLst>
            <pc:docMk/>
            <pc:sldMk cId="1391514968" sldId="2147483450"/>
            <ac:spMk id="5" creationId="{9F40E44B-2C4B-739D-98E8-CC9B61C792F0}"/>
          </ac:spMkLst>
        </pc:spChg>
      </pc:sldChg>
      <pc:sldChg chg="modSp add mod modAnim">
        <pc:chgData name="Simeon Brouwer" userId="54e84e80-c57e-439b-9232-0e14cdc88e99" providerId="ADAL" clId="{45FC575E-877D-46C4-81B0-0105618B4437}" dt="2025-08-18T12:10:23.269" v="5664"/>
        <pc:sldMkLst>
          <pc:docMk/>
          <pc:sldMk cId="1483688360" sldId="2147483451"/>
        </pc:sldMkLst>
        <pc:spChg chg="mod">
          <ac:chgData name="Simeon Brouwer" userId="54e84e80-c57e-439b-9232-0e14cdc88e99" providerId="ADAL" clId="{45FC575E-877D-46C4-81B0-0105618B4437}" dt="2025-08-18T12:06:46.180" v="5647" actId="2711"/>
          <ac:spMkLst>
            <pc:docMk/>
            <pc:sldMk cId="1483688360" sldId="2147483451"/>
            <ac:spMk id="4" creationId="{8C303D33-2C54-5E82-9499-6F906E7246C9}"/>
          </ac:spMkLst>
        </pc:spChg>
        <pc:spChg chg="mod">
          <ac:chgData name="Simeon Brouwer" userId="54e84e80-c57e-439b-9232-0e14cdc88e99" providerId="ADAL" clId="{45FC575E-877D-46C4-81B0-0105618B4437}" dt="2025-08-18T12:08:43.141" v="5659" actId="20577"/>
          <ac:spMkLst>
            <pc:docMk/>
            <pc:sldMk cId="1483688360" sldId="2147483451"/>
            <ac:spMk id="9" creationId="{9E8D9DC0-F44B-80FF-F8D8-F7E937D64D0D}"/>
          </ac:spMkLst>
        </pc:spChg>
        <pc:spChg chg="mod">
          <ac:chgData name="Simeon Brouwer" userId="54e84e80-c57e-439b-9232-0e14cdc88e99" providerId="ADAL" clId="{45FC575E-877D-46C4-81B0-0105618B4437}" dt="2025-08-18T12:10:23.269" v="5664"/>
          <ac:spMkLst>
            <pc:docMk/>
            <pc:sldMk cId="1483688360" sldId="2147483451"/>
            <ac:spMk id="10" creationId="{EB470E7A-3887-758C-8A2D-1D482E65CE2E}"/>
          </ac:spMkLst>
        </pc:spChg>
      </pc:sldChg>
      <pc:sldChg chg="modSp add mod">
        <pc:chgData name="Simeon Brouwer" userId="54e84e80-c57e-439b-9232-0e14cdc88e99" providerId="ADAL" clId="{45FC575E-877D-46C4-81B0-0105618B4437}" dt="2025-08-18T14:11:37.773" v="5718" actId="2711"/>
        <pc:sldMkLst>
          <pc:docMk/>
          <pc:sldMk cId="1496906190" sldId="2147483452"/>
        </pc:sldMkLst>
        <pc:spChg chg="mod">
          <ac:chgData name="Simeon Brouwer" userId="54e84e80-c57e-439b-9232-0e14cdc88e99" providerId="ADAL" clId="{45FC575E-877D-46C4-81B0-0105618B4437}" dt="2025-08-18T14:11:37.773" v="5718" actId="2711"/>
          <ac:spMkLst>
            <pc:docMk/>
            <pc:sldMk cId="1496906190" sldId="2147483452"/>
            <ac:spMk id="5" creationId="{773F99DD-0875-D5B8-FF5D-A0B394441003}"/>
          </ac:spMkLst>
        </pc:spChg>
        <pc:spChg chg="mod">
          <ac:chgData name="Simeon Brouwer" userId="54e84e80-c57e-439b-9232-0e14cdc88e99" providerId="ADAL" clId="{45FC575E-877D-46C4-81B0-0105618B4437}" dt="2025-08-18T14:10:45.077" v="5712" actId="12788"/>
          <ac:spMkLst>
            <pc:docMk/>
            <pc:sldMk cId="1496906190" sldId="2147483452"/>
            <ac:spMk id="7" creationId="{F68B1671-9FC3-2DD0-D2E1-A9700EBD0484}"/>
          </ac:spMkLst>
        </pc:spChg>
      </pc:sldChg>
      <pc:sldChg chg="addSp delSp modSp add mod modAnim">
        <pc:chgData name="Simeon Brouwer" userId="54e84e80-c57e-439b-9232-0e14cdc88e99" providerId="ADAL" clId="{45FC575E-877D-46C4-81B0-0105618B4437}" dt="2025-08-18T14:15:24.957" v="5757" actId="20577"/>
        <pc:sldMkLst>
          <pc:docMk/>
          <pc:sldMk cId="3828841760" sldId="2147483453"/>
        </pc:sldMkLst>
        <pc:spChg chg="mod">
          <ac:chgData name="Simeon Brouwer" userId="54e84e80-c57e-439b-9232-0e14cdc88e99" providerId="ADAL" clId="{45FC575E-877D-46C4-81B0-0105618B4437}" dt="2025-08-18T14:12:09.227" v="5720" actId="2711"/>
          <ac:spMkLst>
            <pc:docMk/>
            <pc:sldMk cId="3828841760" sldId="2147483453"/>
            <ac:spMk id="4" creationId="{3237CCEE-5201-1AAB-7EAD-6E1090D2F675}"/>
          </ac:spMkLst>
        </pc:spChg>
        <pc:spChg chg="del mod">
          <ac:chgData name="Simeon Brouwer" userId="54e84e80-c57e-439b-9232-0e14cdc88e99" providerId="ADAL" clId="{45FC575E-877D-46C4-81B0-0105618B4437}" dt="2025-08-18T14:11:12.657" v="5716" actId="478"/>
          <ac:spMkLst>
            <pc:docMk/>
            <pc:sldMk cId="3828841760" sldId="2147483453"/>
            <ac:spMk id="6" creationId="{1849B3C6-4A9F-AFAF-70BF-BF75F21E0325}"/>
          </ac:spMkLst>
        </pc:spChg>
        <pc:spChg chg="mod">
          <ac:chgData name="Simeon Brouwer" userId="54e84e80-c57e-439b-9232-0e14cdc88e99" providerId="ADAL" clId="{45FC575E-877D-46C4-81B0-0105618B4437}" dt="2025-08-18T14:14:59.107" v="5756" actId="20577"/>
          <ac:spMkLst>
            <pc:docMk/>
            <pc:sldMk cId="3828841760" sldId="2147483453"/>
            <ac:spMk id="9" creationId="{A2CD7B74-D1B9-6828-F822-C536EC76E985}"/>
          </ac:spMkLst>
        </pc:spChg>
        <pc:spChg chg="mod">
          <ac:chgData name="Simeon Brouwer" userId="54e84e80-c57e-439b-9232-0e14cdc88e99" providerId="ADAL" clId="{45FC575E-877D-46C4-81B0-0105618B4437}" dt="2025-08-18T14:15:24.957" v="5757" actId="20577"/>
          <ac:spMkLst>
            <pc:docMk/>
            <pc:sldMk cId="3828841760" sldId="2147483453"/>
            <ac:spMk id="10" creationId="{7E8A0E0E-F079-2E82-4CCE-C562CAB3F67B}"/>
          </ac:spMkLst>
        </pc:spChg>
        <pc:spChg chg="add mod ord">
          <ac:chgData name="Simeon Brouwer" userId="54e84e80-c57e-439b-9232-0e14cdc88e99" providerId="ADAL" clId="{45FC575E-877D-46C4-81B0-0105618B4437}" dt="2025-08-18T14:11:10.125" v="5715" actId="167"/>
          <ac:spMkLst>
            <pc:docMk/>
            <pc:sldMk cId="3828841760" sldId="2147483453"/>
            <ac:spMk id="11" creationId="{C9F1393B-0CEE-71F5-B711-C0426E9FBE31}"/>
          </ac:spMkLst>
        </pc:spChg>
      </pc:sldChg>
      <pc:sldChg chg="modSp add mod">
        <pc:chgData name="Simeon Brouwer" userId="54e84e80-c57e-439b-9232-0e14cdc88e99" providerId="ADAL" clId="{45FC575E-877D-46C4-81B0-0105618B4437}" dt="2025-08-18T14:15:51.657" v="5760" actId="2711"/>
        <pc:sldMkLst>
          <pc:docMk/>
          <pc:sldMk cId="1710173177" sldId="2147483454"/>
        </pc:sldMkLst>
        <pc:spChg chg="mod">
          <ac:chgData name="Simeon Brouwer" userId="54e84e80-c57e-439b-9232-0e14cdc88e99" providerId="ADAL" clId="{45FC575E-877D-46C4-81B0-0105618B4437}" dt="2025-08-18T14:15:51.657" v="5760" actId="2711"/>
          <ac:spMkLst>
            <pc:docMk/>
            <pc:sldMk cId="1710173177" sldId="2147483454"/>
            <ac:spMk id="5" creationId="{1CEC1D3A-9C4B-0397-9492-EBDC3CBB67EF}"/>
          </ac:spMkLst>
        </pc:spChg>
      </pc:sldChg>
      <pc:sldChg chg="modSp add mod modAnim">
        <pc:chgData name="Simeon Brouwer" userId="54e84e80-c57e-439b-9232-0e14cdc88e99" providerId="ADAL" clId="{45FC575E-877D-46C4-81B0-0105618B4437}" dt="2025-08-18T14:17:17.540" v="5776" actId="20577"/>
        <pc:sldMkLst>
          <pc:docMk/>
          <pc:sldMk cId="4135915387" sldId="2147483455"/>
        </pc:sldMkLst>
        <pc:spChg chg="mod">
          <ac:chgData name="Simeon Brouwer" userId="54e84e80-c57e-439b-9232-0e14cdc88e99" providerId="ADAL" clId="{45FC575E-877D-46C4-81B0-0105618B4437}" dt="2025-08-18T14:16:02.774" v="5762" actId="2711"/>
          <ac:spMkLst>
            <pc:docMk/>
            <pc:sldMk cId="4135915387" sldId="2147483455"/>
            <ac:spMk id="4" creationId="{D949B38B-ADAD-2B6F-0AE2-2B3538389EE3}"/>
          </ac:spMkLst>
        </pc:spChg>
        <pc:spChg chg="mod">
          <ac:chgData name="Simeon Brouwer" userId="54e84e80-c57e-439b-9232-0e14cdc88e99" providerId="ADAL" clId="{45FC575E-877D-46C4-81B0-0105618B4437}" dt="2025-08-18T14:16:48.321" v="5772" actId="20577"/>
          <ac:spMkLst>
            <pc:docMk/>
            <pc:sldMk cId="4135915387" sldId="2147483455"/>
            <ac:spMk id="9" creationId="{A116CAEF-EDAD-88E1-75D0-49B7057581AD}"/>
          </ac:spMkLst>
        </pc:spChg>
        <pc:spChg chg="mod">
          <ac:chgData name="Simeon Brouwer" userId="54e84e80-c57e-439b-9232-0e14cdc88e99" providerId="ADAL" clId="{45FC575E-877D-46C4-81B0-0105618B4437}" dt="2025-08-18T14:17:17.540" v="5776" actId="20577"/>
          <ac:spMkLst>
            <pc:docMk/>
            <pc:sldMk cId="4135915387" sldId="2147483455"/>
            <ac:spMk id="10" creationId="{AF969F32-D429-5B07-27BA-4B8D4C27942B}"/>
          </ac:spMkLst>
        </pc:spChg>
      </pc:sldChg>
      <pc:sldChg chg="modSp add mod">
        <pc:chgData name="Simeon Brouwer" userId="54e84e80-c57e-439b-9232-0e14cdc88e99" providerId="ADAL" clId="{45FC575E-877D-46C4-81B0-0105618B4437}" dt="2025-08-18T14:17:49.274" v="5779" actId="2711"/>
        <pc:sldMkLst>
          <pc:docMk/>
          <pc:sldMk cId="197255238" sldId="2147483456"/>
        </pc:sldMkLst>
        <pc:spChg chg="mod">
          <ac:chgData name="Simeon Brouwer" userId="54e84e80-c57e-439b-9232-0e14cdc88e99" providerId="ADAL" clId="{45FC575E-877D-46C4-81B0-0105618B4437}" dt="2025-08-18T14:17:49.274" v="5779" actId="2711"/>
          <ac:spMkLst>
            <pc:docMk/>
            <pc:sldMk cId="197255238" sldId="2147483456"/>
            <ac:spMk id="5" creationId="{3DF33040-2070-14AA-010A-07CF3A072AF3}"/>
          </ac:spMkLst>
        </pc:spChg>
      </pc:sldChg>
      <pc:sldChg chg="modSp add mod modAnim">
        <pc:chgData name="Simeon Brouwer" userId="54e84e80-c57e-439b-9232-0e14cdc88e99" providerId="ADAL" clId="{45FC575E-877D-46C4-81B0-0105618B4437}" dt="2025-08-18T14:18:16.824" v="5784" actId="2711"/>
        <pc:sldMkLst>
          <pc:docMk/>
          <pc:sldMk cId="3968610496" sldId="2147483457"/>
        </pc:sldMkLst>
        <pc:spChg chg="mod">
          <ac:chgData name="Simeon Brouwer" userId="54e84e80-c57e-439b-9232-0e14cdc88e99" providerId="ADAL" clId="{45FC575E-877D-46C4-81B0-0105618B4437}" dt="2025-08-18T14:18:16.824" v="5784" actId="2711"/>
          <ac:spMkLst>
            <pc:docMk/>
            <pc:sldMk cId="3968610496" sldId="2147483457"/>
            <ac:spMk id="4" creationId="{1755A205-4B00-B23F-C4D1-7D9DA755C808}"/>
          </ac:spMkLst>
        </pc:spChg>
        <pc:spChg chg="mod">
          <ac:chgData name="Simeon Brouwer" userId="54e84e80-c57e-439b-9232-0e14cdc88e99" providerId="ADAL" clId="{45FC575E-877D-46C4-81B0-0105618B4437}" dt="2025-08-18T14:18:03.090" v="5782" actId="20577"/>
          <ac:spMkLst>
            <pc:docMk/>
            <pc:sldMk cId="3968610496" sldId="2147483457"/>
            <ac:spMk id="9" creationId="{F60474FD-0135-ED14-238F-30A36335C52E}"/>
          </ac:spMkLst>
        </pc:spChg>
      </pc:sldChg>
      <pc:sldChg chg="modSp add mod">
        <pc:chgData name="Simeon Brouwer" userId="54e84e80-c57e-439b-9232-0e14cdc88e99" providerId="ADAL" clId="{45FC575E-877D-46C4-81B0-0105618B4437}" dt="2025-08-18T14:20:02.335" v="5798" actId="20577"/>
        <pc:sldMkLst>
          <pc:docMk/>
          <pc:sldMk cId="4015070286" sldId="2147483458"/>
        </pc:sldMkLst>
        <pc:spChg chg="mod">
          <ac:chgData name="Simeon Brouwer" userId="54e84e80-c57e-439b-9232-0e14cdc88e99" providerId="ADAL" clId="{45FC575E-877D-46C4-81B0-0105618B4437}" dt="2025-08-18T14:20:02.335" v="5798" actId="20577"/>
          <ac:spMkLst>
            <pc:docMk/>
            <pc:sldMk cId="4015070286" sldId="2147483458"/>
            <ac:spMk id="5" creationId="{4208FBEB-8EBF-312B-3423-64D320169DF9}"/>
          </ac:spMkLst>
        </pc:spChg>
      </pc:sldChg>
      <pc:sldChg chg="modSp add modAnim">
        <pc:chgData name="Simeon Brouwer" userId="54e84e80-c57e-439b-9232-0e14cdc88e99" providerId="ADAL" clId="{45FC575E-877D-46C4-81B0-0105618B4437}" dt="2025-08-18T14:19:50.252" v="5797"/>
        <pc:sldMkLst>
          <pc:docMk/>
          <pc:sldMk cId="3757299151" sldId="2147483459"/>
        </pc:sldMkLst>
        <pc:spChg chg="mod">
          <ac:chgData name="Simeon Brouwer" userId="54e84e80-c57e-439b-9232-0e14cdc88e99" providerId="ADAL" clId="{45FC575E-877D-46C4-81B0-0105618B4437}" dt="2025-08-18T14:19:21.678" v="5789"/>
          <ac:spMkLst>
            <pc:docMk/>
            <pc:sldMk cId="3757299151" sldId="2147483459"/>
            <ac:spMk id="4" creationId="{90A54B3C-3811-7772-90EA-85DCD8B4ECE6}"/>
          </ac:spMkLst>
        </pc:spChg>
        <pc:spChg chg="mod">
          <ac:chgData name="Simeon Brouwer" userId="54e84e80-c57e-439b-9232-0e14cdc88e99" providerId="ADAL" clId="{45FC575E-877D-46C4-81B0-0105618B4437}" dt="2025-08-18T14:19:50.252" v="5797"/>
          <ac:spMkLst>
            <pc:docMk/>
            <pc:sldMk cId="3757299151" sldId="2147483459"/>
            <ac:spMk id="9" creationId="{6214D744-A235-10CC-4FFE-4CAFC8621000}"/>
          </ac:spMkLst>
        </pc:spChg>
      </pc:sldChg>
      <pc:sldChg chg="modSp add mod">
        <pc:chgData name="Simeon Brouwer" userId="54e84e80-c57e-439b-9232-0e14cdc88e99" providerId="ADAL" clId="{45FC575E-877D-46C4-81B0-0105618B4437}" dt="2025-08-18T14:22:32.141" v="5887" actId="2711"/>
        <pc:sldMkLst>
          <pc:docMk/>
          <pc:sldMk cId="3426363498" sldId="2147483460"/>
        </pc:sldMkLst>
        <pc:spChg chg="mod">
          <ac:chgData name="Simeon Brouwer" userId="54e84e80-c57e-439b-9232-0e14cdc88e99" providerId="ADAL" clId="{45FC575E-877D-46C4-81B0-0105618B4437}" dt="2025-08-18T14:22:32.141" v="5887" actId="2711"/>
          <ac:spMkLst>
            <pc:docMk/>
            <pc:sldMk cId="3426363498" sldId="2147483460"/>
            <ac:spMk id="5" creationId="{44CA19A4-4A6B-5309-3E4A-CFC932F32A35}"/>
          </ac:spMkLst>
        </pc:spChg>
        <pc:spChg chg="mod">
          <ac:chgData name="Simeon Brouwer" userId="54e84e80-c57e-439b-9232-0e14cdc88e99" providerId="ADAL" clId="{45FC575E-877D-46C4-81B0-0105618B4437}" dt="2025-08-18T14:21:54.642" v="5868" actId="12788"/>
          <ac:spMkLst>
            <pc:docMk/>
            <pc:sldMk cId="3426363498" sldId="2147483460"/>
            <ac:spMk id="7" creationId="{A3D895A9-8675-4726-2134-AF9748BC474F}"/>
          </ac:spMkLst>
        </pc:spChg>
      </pc:sldChg>
      <pc:sldChg chg="modSp add mod modAnim">
        <pc:chgData name="Simeon Brouwer" userId="54e84e80-c57e-439b-9232-0e14cdc88e99" providerId="ADAL" clId="{45FC575E-877D-46C4-81B0-0105618B4437}" dt="2025-08-18T14:23:07.407" v="5894" actId="20577"/>
        <pc:sldMkLst>
          <pc:docMk/>
          <pc:sldMk cId="1916613989" sldId="2147483461"/>
        </pc:sldMkLst>
        <pc:spChg chg="mod">
          <ac:chgData name="Simeon Brouwer" userId="54e84e80-c57e-439b-9232-0e14cdc88e99" providerId="ADAL" clId="{45FC575E-877D-46C4-81B0-0105618B4437}" dt="2025-08-18T14:22:39.107" v="5889" actId="2711"/>
          <ac:spMkLst>
            <pc:docMk/>
            <pc:sldMk cId="1916613989" sldId="2147483461"/>
            <ac:spMk id="4" creationId="{6BC4589D-357C-C2B9-6605-222C74879768}"/>
          </ac:spMkLst>
        </pc:spChg>
        <pc:spChg chg="mod">
          <ac:chgData name="Simeon Brouwer" userId="54e84e80-c57e-439b-9232-0e14cdc88e99" providerId="ADAL" clId="{45FC575E-877D-46C4-81B0-0105618B4437}" dt="2025-08-18T14:23:07.407" v="5894" actId="20577"/>
          <ac:spMkLst>
            <pc:docMk/>
            <pc:sldMk cId="1916613989" sldId="2147483461"/>
            <ac:spMk id="9" creationId="{B1E4250C-7AD3-2344-6121-18DD719B33BF}"/>
          </ac:spMkLst>
        </pc:spChg>
        <pc:spChg chg="mod">
          <ac:chgData name="Simeon Brouwer" userId="54e84e80-c57e-439b-9232-0e14cdc88e99" providerId="ADAL" clId="{45FC575E-877D-46C4-81B0-0105618B4437}" dt="2025-08-18T14:22:59.096" v="5893"/>
          <ac:spMkLst>
            <pc:docMk/>
            <pc:sldMk cId="1916613989" sldId="2147483461"/>
            <ac:spMk id="10" creationId="{80C88D1D-46FC-B227-0CA0-B5F71348ADFA}"/>
          </ac:spMkLst>
        </pc:spChg>
        <pc:spChg chg="mod">
          <ac:chgData name="Simeon Brouwer" userId="54e84e80-c57e-439b-9232-0e14cdc88e99" providerId="ADAL" clId="{45FC575E-877D-46C4-81B0-0105618B4437}" dt="2025-08-18T14:22:04.401" v="5884" actId="12788"/>
          <ac:spMkLst>
            <pc:docMk/>
            <pc:sldMk cId="1916613989" sldId="2147483461"/>
            <ac:spMk id="11" creationId="{E2714F32-C7E4-85E0-4293-7117F84A539B}"/>
          </ac:spMkLst>
        </pc:spChg>
      </pc:sldChg>
      <pc:sldChg chg="modSp add mod">
        <pc:chgData name="Simeon Brouwer" userId="54e84e80-c57e-439b-9232-0e14cdc88e99" providerId="ADAL" clId="{45FC575E-877D-46C4-81B0-0105618B4437}" dt="2025-08-18T14:23:34.523" v="5896"/>
        <pc:sldMkLst>
          <pc:docMk/>
          <pc:sldMk cId="3598204352" sldId="2147483462"/>
        </pc:sldMkLst>
        <pc:spChg chg="mod">
          <ac:chgData name="Simeon Brouwer" userId="54e84e80-c57e-439b-9232-0e14cdc88e99" providerId="ADAL" clId="{45FC575E-877D-46C4-81B0-0105618B4437}" dt="2025-08-18T14:23:34.523" v="5896"/>
          <ac:spMkLst>
            <pc:docMk/>
            <pc:sldMk cId="3598204352" sldId="2147483462"/>
            <ac:spMk id="5" creationId="{F90E8EDD-E420-D0A0-479D-597619FDAF78}"/>
          </ac:spMkLst>
        </pc:spChg>
      </pc:sldChg>
      <pc:sldChg chg="modSp add mod">
        <pc:chgData name="Simeon Brouwer" userId="54e84e80-c57e-439b-9232-0e14cdc88e99" providerId="ADAL" clId="{45FC575E-877D-46C4-81B0-0105618B4437}" dt="2025-08-18T14:24:12.474" v="5900"/>
        <pc:sldMkLst>
          <pc:docMk/>
          <pc:sldMk cId="4043988755" sldId="2147483463"/>
        </pc:sldMkLst>
        <pc:spChg chg="mod">
          <ac:chgData name="Simeon Brouwer" userId="54e84e80-c57e-439b-9232-0e14cdc88e99" providerId="ADAL" clId="{45FC575E-877D-46C4-81B0-0105618B4437}" dt="2025-08-18T14:24:01.494" v="5898" actId="2711"/>
          <ac:spMkLst>
            <pc:docMk/>
            <pc:sldMk cId="4043988755" sldId="2147483463"/>
            <ac:spMk id="4" creationId="{382F2E44-BA14-53AB-585D-E285BF83C9C1}"/>
          </ac:spMkLst>
        </pc:spChg>
        <pc:spChg chg="mod">
          <ac:chgData name="Simeon Brouwer" userId="54e84e80-c57e-439b-9232-0e14cdc88e99" providerId="ADAL" clId="{45FC575E-877D-46C4-81B0-0105618B4437}" dt="2025-08-18T14:24:06.300" v="5899"/>
          <ac:spMkLst>
            <pc:docMk/>
            <pc:sldMk cId="4043988755" sldId="2147483463"/>
            <ac:spMk id="9" creationId="{095CD3EA-6654-DB4B-3A05-D9C8D6CEACE5}"/>
          </ac:spMkLst>
        </pc:spChg>
        <pc:spChg chg="mod">
          <ac:chgData name="Simeon Brouwer" userId="54e84e80-c57e-439b-9232-0e14cdc88e99" providerId="ADAL" clId="{45FC575E-877D-46C4-81B0-0105618B4437}" dt="2025-08-18T14:24:12.474" v="5900"/>
          <ac:spMkLst>
            <pc:docMk/>
            <pc:sldMk cId="4043988755" sldId="2147483463"/>
            <ac:spMk id="10" creationId="{E4D93E9C-AA6B-101B-AF9E-B639D3022116}"/>
          </ac:spMkLst>
        </pc:spChg>
      </pc:sldChg>
      <pc:sldChg chg="modSp add mod">
        <pc:chgData name="Simeon Brouwer" userId="54e84e80-c57e-439b-9232-0e14cdc88e99" providerId="ADAL" clId="{45FC575E-877D-46C4-81B0-0105618B4437}" dt="2025-08-18T14:24:40.361" v="5904" actId="2711"/>
        <pc:sldMkLst>
          <pc:docMk/>
          <pc:sldMk cId="4098760567" sldId="2147483464"/>
        </pc:sldMkLst>
        <pc:spChg chg="mod">
          <ac:chgData name="Simeon Brouwer" userId="54e84e80-c57e-439b-9232-0e14cdc88e99" providerId="ADAL" clId="{45FC575E-877D-46C4-81B0-0105618B4437}" dt="2025-08-18T14:24:40.361" v="5904" actId="2711"/>
          <ac:spMkLst>
            <pc:docMk/>
            <pc:sldMk cId="4098760567" sldId="2147483464"/>
            <ac:spMk id="5" creationId="{97C7F733-3CB0-B42F-8FC6-05123A746E15}"/>
          </ac:spMkLst>
        </pc:spChg>
      </pc:sldChg>
      <pc:sldChg chg="modSp add mod modAnim">
        <pc:chgData name="Simeon Brouwer" userId="54e84e80-c57e-439b-9232-0e14cdc88e99" providerId="ADAL" clId="{45FC575E-877D-46C4-81B0-0105618B4437}" dt="2025-08-18T14:25:12.890" v="5910"/>
        <pc:sldMkLst>
          <pc:docMk/>
          <pc:sldMk cId="877780418" sldId="2147483465"/>
        </pc:sldMkLst>
        <pc:spChg chg="mod">
          <ac:chgData name="Simeon Brouwer" userId="54e84e80-c57e-439b-9232-0e14cdc88e99" providerId="ADAL" clId="{45FC575E-877D-46C4-81B0-0105618B4437}" dt="2025-08-18T14:24:49.870" v="5906" actId="2711"/>
          <ac:spMkLst>
            <pc:docMk/>
            <pc:sldMk cId="877780418" sldId="2147483465"/>
            <ac:spMk id="4" creationId="{8F6BEEE9-F052-CCA0-A2CC-9B9BEEB9E0E3}"/>
          </ac:spMkLst>
        </pc:spChg>
        <pc:spChg chg="mod">
          <ac:chgData name="Simeon Brouwer" userId="54e84e80-c57e-439b-9232-0e14cdc88e99" providerId="ADAL" clId="{45FC575E-877D-46C4-81B0-0105618B4437}" dt="2025-08-18T14:25:02.740" v="5909"/>
          <ac:spMkLst>
            <pc:docMk/>
            <pc:sldMk cId="877780418" sldId="2147483465"/>
            <ac:spMk id="9" creationId="{A4D814D8-8DD2-BCB5-FBEA-0B70B95242D9}"/>
          </ac:spMkLst>
        </pc:spChg>
        <pc:spChg chg="mod">
          <ac:chgData name="Simeon Brouwer" userId="54e84e80-c57e-439b-9232-0e14cdc88e99" providerId="ADAL" clId="{45FC575E-877D-46C4-81B0-0105618B4437}" dt="2025-08-18T14:25:12.890" v="5910"/>
          <ac:spMkLst>
            <pc:docMk/>
            <pc:sldMk cId="877780418" sldId="2147483465"/>
            <ac:spMk id="10" creationId="{679ECA2F-576C-B384-EB34-02DAE87751DE}"/>
          </ac:spMkLst>
        </pc:spChg>
      </pc:sldChg>
      <pc:sldChg chg="modSp add mod">
        <pc:chgData name="Simeon Brouwer" userId="54e84e80-c57e-439b-9232-0e14cdc88e99" providerId="ADAL" clId="{45FC575E-877D-46C4-81B0-0105618B4437}" dt="2025-08-18T14:25:54.631" v="5913" actId="2711"/>
        <pc:sldMkLst>
          <pc:docMk/>
          <pc:sldMk cId="2378131696" sldId="2147483466"/>
        </pc:sldMkLst>
        <pc:spChg chg="mod">
          <ac:chgData name="Simeon Brouwer" userId="54e84e80-c57e-439b-9232-0e14cdc88e99" providerId="ADAL" clId="{45FC575E-877D-46C4-81B0-0105618B4437}" dt="2025-08-18T14:25:54.631" v="5913" actId="2711"/>
          <ac:spMkLst>
            <pc:docMk/>
            <pc:sldMk cId="2378131696" sldId="2147483466"/>
            <ac:spMk id="5" creationId="{290DC383-3B6F-1823-D9D0-687F7F4208AC}"/>
          </ac:spMkLst>
        </pc:spChg>
      </pc:sldChg>
      <pc:sldChg chg="modSp add mod modAnim">
        <pc:chgData name="Simeon Brouwer" userId="54e84e80-c57e-439b-9232-0e14cdc88e99" providerId="ADAL" clId="{45FC575E-877D-46C4-81B0-0105618B4437}" dt="2025-08-18T14:27:15.373" v="5934" actId="2711"/>
        <pc:sldMkLst>
          <pc:docMk/>
          <pc:sldMk cId="2605071678" sldId="2147483467"/>
        </pc:sldMkLst>
        <pc:spChg chg="mod">
          <ac:chgData name="Simeon Brouwer" userId="54e84e80-c57e-439b-9232-0e14cdc88e99" providerId="ADAL" clId="{45FC575E-877D-46C4-81B0-0105618B4437}" dt="2025-08-18T14:27:15.373" v="5934" actId="2711"/>
          <ac:spMkLst>
            <pc:docMk/>
            <pc:sldMk cId="2605071678" sldId="2147483467"/>
            <ac:spMk id="4" creationId="{EE57F050-4354-B07E-5BDB-E70CC36CF570}"/>
          </ac:spMkLst>
        </pc:spChg>
        <pc:spChg chg="mod">
          <ac:chgData name="Simeon Brouwer" userId="54e84e80-c57e-439b-9232-0e14cdc88e99" providerId="ADAL" clId="{45FC575E-877D-46C4-81B0-0105618B4437}" dt="2025-08-18T14:26:19.107" v="5921" actId="20577"/>
          <ac:spMkLst>
            <pc:docMk/>
            <pc:sldMk cId="2605071678" sldId="2147483467"/>
            <ac:spMk id="9" creationId="{C02869BE-FACE-3587-5CAB-269E557E1B70}"/>
          </ac:spMkLst>
        </pc:spChg>
        <pc:spChg chg="mod">
          <ac:chgData name="Simeon Brouwer" userId="54e84e80-c57e-439b-9232-0e14cdc88e99" providerId="ADAL" clId="{45FC575E-877D-46C4-81B0-0105618B4437}" dt="2025-08-18T14:27:04.724" v="5932" actId="20577"/>
          <ac:spMkLst>
            <pc:docMk/>
            <pc:sldMk cId="2605071678" sldId="2147483467"/>
            <ac:spMk id="10" creationId="{7C75AB19-D1F2-5F9F-8A32-311E1AADF401}"/>
          </ac:spMkLst>
        </pc:spChg>
      </pc:sldChg>
      <pc:sldChg chg="add">
        <pc:chgData name="Simeon Brouwer" userId="54e84e80-c57e-439b-9232-0e14cdc88e99" providerId="ADAL" clId="{45FC575E-877D-46C4-81B0-0105618B4437}" dt="2025-08-18T14:28:23.040" v="5970"/>
        <pc:sldMkLst>
          <pc:docMk/>
          <pc:sldMk cId="877588119" sldId="2147483468"/>
        </pc:sldMkLst>
      </pc:sldChg>
      <pc:sldChg chg="add">
        <pc:chgData name="Simeon Brouwer" userId="54e84e80-c57e-439b-9232-0e14cdc88e99" providerId="ADAL" clId="{45FC575E-877D-46C4-81B0-0105618B4437}" dt="2025-08-18T14:28:26.864" v="5971"/>
        <pc:sldMkLst>
          <pc:docMk/>
          <pc:sldMk cId="3016100709" sldId="2147483469"/>
        </pc:sldMkLst>
      </pc:sldChg>
      <pc:sldMasterChg chg="delSldLayout">
        <pc:chgData name="Simeon Brouwer" userId="54e84e80-c57e-439b-9232-0e14cdc88e99" providerId="ADAL" clId="{45FC575E-877D-46C4-81B0-0105618B4437}" dt="2025-08-18T11:53:33.124" v="5458" actId="47"/>
        <pc:sldMasterMkLst>
          <pc:docMk/>
          <pc:sldMasterMk cId="568643552" sldId="2147483779"/>
        </pc:sldMasterMkLst>
        <pc:sldLayoutChg chg="del">
          <pc:chgData name="Simeon Brouwer" userId="54e84e80-c57e-439b-9232-0e14cdc88e99" providerId="ADAL" clId="{45FC575E-877D-46C4-81B0-0105618B4437}" dt="2025-08-18T11:53:33.124" v="5458" actId="47"/>
          <pc:sldLayoutMkLst>
            <pc:docMk/>
            <pc:sldMasterMk cId="568643552" sldId="2147483779"/>
            <pc:sldLayoutMk cId="1421696084" sldId="2147483915"/>
          </pc:sldLayoutMkLst>
        </pc:sldLayoutChg>
        <pc:sldLayoutChg chg="del">
          <pc:chgData name="Simeon Brouwer" userId="54e84e80-c57e-439b-9232-0e14cdc88e99" providerId="ADAL" clId="{45FC575E-877D-46C4-81B0-0105618B4437}" dt="2025-08-14T12:51:30.192" v="343" actId="47"/>
          <pc:sldLayoutMkLst>
            <pc:docMk/>
            <pc:sldMasterMk cId="568643552" sldId="2147483779"/>
            <pc:sldLayoutMk cId="3873602596" sldId="214748391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58788"/>
          </a:xfrm>
          <a:prstGeom prst="rect">
            <a:avLst/>
          </a:prstGeom>
        </p:spPr>
        <p:txBody>
          <a:bodyPr vert="horz" lIns="91440" tIns="45720" rIns="91440" bIns="45720" rtlCol="0"/>
          <a:lstStyle>
            <a:lvl1pPr algn="l">
              <a:defRPr sz="1200"/>
            </a:lvl1pPr>
          </a:lstStyle>
          <a:p>
            <a:endParaRPr lang="en-GB">
              <a:latin typeface="Arial" panose="020B0604020202020204" pitchFamily="34" charset="0"/>
            </a:endParaRPr>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5B304A91-4A94-4E69-A3F8-5E1211CC2F55}" type="datetimeFigureOut">
              <a:rPr lang="en-GB">
                <a:latin typeface="Arial" panose="020B0604020202020204" pitchFamily="34" charset="0"/>
              </a:rPr>
              <a:t>19/08/2025</a:t>
            </a:fld>
            <a:endParaRPr lang="en-GB">
              <a:latin typeface="Arial" panose="020B0604020202020204" pitchFamily="34" charset="0"/>
            </a:endParaRPr>
          </a:p>
        </p:txBody>
      </p:sp>
      <p:sp>
        <p:nvSpPr>
          <p:cNvPr id="4" name="Footer Placeholder 3"/>
          <p:cNvSpPr>
            <a:spLocks noGrp="1"/>
          </p:cNvSpPr>
          <p:nvPr>
            <p:ph type="ftr" sz="quarter" idx="2"/>
          </p:nvPr>
        </p:nvSpPr>
        <p:spPr>
          <a:xfrm>
            <a:off x="1" y="8685214"/>
            <a:ext cx="2971800" cy="458787"/>
          </a:xfrm>
          <a:prstGeom prst="rect">
            <a:avLst/>
          </a:prstGeom>
        </p:spPr>
        <p:txBody>
          <a:bodyPr vert="horz" lIns="91440" tIns="45720" rIns="91440" bIns="45720" rtlCol="0" anchor="b"/>
          <a:lstStyle>
            <a:lvl1pPr algn="l">
              <a:defRPr sz="1200"/>
            </a:lvl1pPr>
          </a:lstStyle>
          <a:p>
            <a:endParaRPr lang="en-GB">
              <a:latin typeface="Arial" panose="020B0604020202020204" pitchFamily="34" charset="0"/>
            </a:endParaRPr>
          </a:p>
        </p:txBody>
      </p:sp>
    </p:spTree>
    <p:extLst>
      <p:ext uri="{BB962C8B-B14F-4D97-AF65-F5344CB8AC3E}">
        <p14:creationId xmlns:p14="http://schemas.microsoft.com/office/powerpoint/2010/main" val="599903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31B089F8-E7FD-40A2-A1AA-DCE245FC3A78}" type="datetimeFigureOut">
              <a:rPr lang="en-GB"/>
              <a:pPr/>
              <a:t>19/08/2025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1" y="8685214"/>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4"/>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D98D49C3-6639-40F8-82A8-AEF98E89CF71}" type="slidenum">
              <a:rPr lang="en-GB"/>
              <a:pPr/>
              <a:t>‹#›</a:t>
            </a:fld>
            <a:endParaRPr lang="en-GB"/>
          </a:p>
        </p:txBody>
      </p:sp>
    </p:spTree>
    <p:extLst>
      <p:ext uri="{BB962C8B-B14F-4D97-AF65-F5344CB8AC3E}">
        <p14:creationId xmlns:p14="http://schemas.microsoft.com/office/powerpoint/2010/main" val="3055578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8D49C3-6639-40F8-82A8-AEF98E89CF71}" type="slidenum">
              <a:rPr lang="en-GB"/>
              <a:pPr/>
              <a:t>1</a:t>
            </a:fld>
            <a:endParaRPr lang="en-GB"/>
          </a:p>
        </p:txBody>
      </p:sp>
    </p:spTree>
    <p:extLst>
      <p:ext uri="{BB962C8B-B14F-4D97-AF65-F5344CB8AC3E}">
        <p14:creationId xmlns:p14="http://schemas.microsoft.com/office/powerpoint/2010/main" val="4149103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Focus op de headers</a:t>
            </a:r>
            <a:endParaRPr lang="en-US"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11</a:t>
            </a:fld>
            <a:endParaRPr lang="en-GB"/>
          </a:p>
        </p:txBody>
      </p:sp>
    </p:spTree>
    <p:extLst>
      <p:ext uri="{BB962C8B-B14F-4D97-AF65-F5344CB8AC3E}">
        <p14:creationId xmlns:p14="http://schemas.microsoft.com/office/powerpoint/2010/main" val="656379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12</a:t>
            </a:fld>
            <a:endParaRPr lang="en-GB"/>
          </a:p>
        </p:txBody>
      </p:sp>
    </p:spTree>
    <p:extLst>
      <p:ext uri="{BB962C8B-B14F-4D97-AF65-F5344CB8AC3E}">
        <p14:creationId xmlns:p14="http://schemas.microsoft.com/office/powerpoint/2010/main" val="1418252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025C1-5EFD-64E0-6CCA-D79EA9C8289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A1824FA-0E96-BB1D-D26C-E8F4934B82E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65F3987-C4D6-2875-F17A-D6297E56CCB7}"/>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67350818-ED0A-B81E-F0B1-7C5EDE3B6D00}"/>
              </a:ext>
            </a:extLst>
          </p:cNvPr>
          <p:cNvSpPr>
            <a:spLocks noGrp="1"/>
          </p:cNvSpPr>
          <p:nvPr>
            <p:ph type="sldNum" sz="quarter" idx="5"/>
          </p:nvPr>
        </p:nvSpPr>
        <p:spPr/>
        <p:txBody>
          <a:bodyPr/>
          <a:lstStyle/>
          <a:p>
            <a:fld id="{D98D49C3-6639-40F8-82A8-AEF98E89CF71}" type="slidenum">
              <a:rPr lang="en-GB" smtClean="0"/>
              <a:pPr/>
              <a:t>24</a:t>
            </a:fld>
            <a:endParaRPr lang="en-GB"/>
          </a:p>
        </p:txBody>
      </p:sp>
    </p:spTree>
    <p:extLst>
      <p:ext uri="{BB962C8B-B14F-4D97-AF65-F5344CB8AC3E}">
        <p14:creationId xmlns:p14="http://schemas.microsoft.com/office/powerpoint/2010/main" val="2428803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0E3A8-4FFC-6795-7816-374840E757B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793C324-E73A-054A-49C0-E37E9E32B37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A4E8A40-BE3E-5035-6387-576B07369EF7}"/>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25A6A24C-233A-464B-9423-352E4265EFB4}"/>
              </a:ext>
            </a:extLst>
          </p:cNvPr>
          <p:cNvSpPr>
            <a:spLocks noGrp="1"/>
          </p:cNvSpPr>
          <p:nvPr>
            <p:ph type="sldNum" sz="quarter" idx="5"/>
          </p:nvPr>
        </p:nvSpPr>
        <p:spPr/>
        <p:txBody>
          <a:bodyPr/>
          <a:lstStyle/>
          <a:p>
            <a:fld id="{D98D49C3-6639-40F8-82A8-AEF98E89CF71}" type="slidenum">
              <a:rPr lang="en-GB" smtClean="0"/>
              <a:pPr/>
              <a:t>33</a:t>
            </a:fld>
            <a:endParaRPr lang="en-GB"/>
          </a:p>
        </p:txBody>
      </p:sp>
    </p:spTree>
    <p:extLst>
      <p:ext uri="{BB962C8B-B14F-4D97-AF65-F5344CB8AC3E}">
        <p14:creationId xmlns:p14="http://schemas.microsoft.com/office/powerpoint/2010/main" val="1312099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A0FA7-A178-00BB-7FD5-E7488F0A7C0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E102CFF-1CD2-6A01-406C-B131CCD6F47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9E353FA-9C8D-E7B5-294F-979D92A5B18F}"/>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65FEE29A-D258-E60C-98B6-9D5C0C14B525}"/>
              </a:ext>
            </a:extLst>
          </p:cNvPr>
          <p:cNvSpPr>
            <a:spLocks noGrp="1"/>
          </p:cNvSpPr>
          <p:nvPr>
            <p:ph type="sldNum" sz="quarter" idx="5"/>
          </p:nvPr>
        </p:nvSpPr>
        <p:spPr/>
        <p:txBody>
          <a:bodyPr/>
          <a:lstStyle/>
          <a:p>
            <a:fld id="{D98D49C3-6639-40F8-82A8-AEF98E89CF71}" type="slidenum">
              <a:rPr lang="en-GB" smtClean="0"/>
              <a:pPr/>
              <a:t>42</a:t>
            </a:fld>
            <a:endParaRPr lang="en-GB"/>
          </a:p>
        </p:txBody>
      </p:sp>
    </p:spTree>
    <p:extLst>
      <p:ext uri="{BB962C8B-B14F-4D97-AF65-F5344CB8AC3E}">
        <p14:creationId xmlns:p14="http://schemas.microsoft.com/office/powerpoint/2010/main" val="2627111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43</a:t>
            </a:fld>
            <a:endParaRPr lang="en-GB"/>
          </a:p>
        </p:txBody>
      </p:sp>
    </p:spTree>
    <p:extLst>
      <p:ext uri="{BB962C8B-B14F-4D97-AF65-F5344CB8AC3E}">
        <p14:creationId xmlns:p14="http://schemas.microsoft.com/office/powerpoint/2010/main" val="2761034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Doel van vandaag: </a:t>
            </a:r>
            <a:endParaRPr lang="en-US"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2</a:t>
            </a:fld>
            <a:endParaRPr lang="en-GB"/>
          </a:p>
        </p:txBody>
      </p:sp>
    </p:spTree>
    <p:extLst>
      <p:ext uri="{BB962C8B-B14F-4D97-AF65-F5344CB8AC3E}">
        <p14:creationId xmlns:p14="http://schemas.microsoft.com/office/powerpoint/2010/main" val="3911235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4</a:t>
            </a:fld>
            <a:endParaRPr lang="en-GB"/>
          </a:p>
        </p:txBody>
      </p:sp>
    </p:spTree>
    <p:extLst>
      <p:ext uri="{BB962C8B-B14F-4D97-AF65-F5344CB8AC3E}">
        <p14:creationId xmlns:p14="http://schemas.microsoft.com/office/powerpoint/2010/main" val="2774308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98D49C3-6639-40F8-82A8-AEF98E89CF71}" type="slidenum">
              <a:rPr lang="en-GB" smtClean="0"/>
              <a:pPr/>
              <a:t>5</a:t>
            </a:fld>
            <a:endParaRPr lang="en-GB"/>
          </a:p>
        </p:txBody>
      </p:sp>
    </p:spTree>
    <p:extLst>
      <p:ext uri="{BB962C8B-B14F-4D97-AF65-F5344CB8AC3E}">
        <p14:creationId xmlns:p14="http://schemas.microsoft.com/office/powerpoint/2010/main" val="3193843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6</a:t>
            </a:fld>
            <a:endParaRPr lang="en-GB"/>
          </a:p>
        </p:txBody>
      </p:sp>
    </p:spTree>
    <p:extLst>
      <p:ext uri="{BB962C8B-B14F-4D97-AF65-F5344CB8AC3E}">
        <p14:creationId xmlns:p14="http://schemas.microsoft.com/office/powerpoint/2010/main" val="2227173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98D49C3-6639-40F8-82A8-AEF98E89CF71}" type="slidenum">
              <a:rPr lang="en-GB" smtClean="0"/>
              <a:pPr/>
              <a:t>7</a:t>
            </a:fld>
            <a:endParaRPr lang="en-GB"/>
          </a:p>
        </p:txBody>
      </p:sp>
    </p:spTree>
    <p:extLst>
      <p:ext uri="{BB962C8B-B14F-4D97-AF65-F5344CB8AC3E}">
        <p14:creationId xmlns:p14="http://schemas.microsoft.com/office/powerpoint/2010/main" val="2906811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E216A-42AD-C12B-D9F7-B7AB33026C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7A9FA7-AB04-A2D7-8E42-3E24B21EDD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B299C6-9F0A-3507-B12C-A4C65B2F27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28044A-10BC-174C-1822-7CEE9B1231B9}"/>
              </a:ext>
            </a:extLst>
          </p:cNvPr>
          <p:cNvSpPr>
            <a:spLocks noGrp="1"/>
          </p:cNvSpPr>
          <p:nvPr>
            <p:ph type="sldNum" sz="quarter" idx="5"/>
          </p:nvPr>
        </p:nvSpPr>
        <p:spPr/>
        <p:txBody>
          <a:bodyPr/>
          <a:lstStyle/>
          <a:p>
            <a:fld id="{D98D49C3-6639-40F8-82A8-AEF98E89CF71}" type="slidenum">
              <a:rPr lang="en-GB" smtClean="0"/>
              <a:pPr/>
              <a:t>8</a:t>
            </a:fld>
            <a:endParaRPr lang="en-GB"/>
          </a:p>
        </p:txBody>
      </p:sp>
    </p:spTree>
    <p:extLst>
      <p:ext uri="{BB962C8B-B14F-4D97-AF65-F5344CB8AC3E}">
        <p14:creationId xmlns:p14="http://schemas.microsoft.com/office/powerpoint/2010/main" val="319609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73F0D-F85D-2339-88DA-366BAE5F9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0CDD92-0D49-9B6F-8386-E92A399CA3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F08BA3-F903-3C60-0ECE-FA9CFD0B45D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7C5E90A-1C84-335F-04A6-D1523DCBE522}"/>
              </a:ext>
            </a:extLst>
          </p:cNvPr>
          <p:cNvSpPr>
            <a:spLocks noGrp="1"/>
          </p:cNvSpPr>
          <p:nvPr>
            <p:ph type="sldNum" sz="quarter" idx="5"/>
          </p:nvPr>
        </p:nvSpPr>
        <p:spPr/>
        <p:txBody>
          <a:bodyPr/>
          <a:lstStyle/>
          <a:p>
            <a:fld id="{D98D49C3-6639-40F8-82A8-AEF98E89CF71}" type="slidenum">
              <a:rPr lang="en-GB" smtClean="0"/>
              <a:pPr/>
              <a:t>9</a:t>
            </a:fld>
            <a:endParaRPr lang="en-GB"/>
          </a:p>
        </p:txBody>
      </p:sp>
    </p:spTree>
    <p:extLst>
      <p:ext uri="{BB962C8B-B14F-4D97-AF65-F5344CB8AC3E}">
        <p14:creationId xmlns:p14="http://schemas.microsoft.com/office/powerpoint/2010/main" val="2801399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98D49C3-6639-40F8-82A8-AEF98E89CF71}" type="slidenum">
              <a:rPr lang="en-GB" smtClean="0"/>
              <a:pPr/>
              <a:t>10</a:t>
            </a:fld>
            <a:endParaRPr lang="en-GB"/>
          </a:p>
        </p:txBody>
      </p:sp>
    </p:spTree>
    <p:extLst>
      <p:ext uri="{BB962C8B-B14F-4D97-AF65-F5344CB8AC3E}">
        <p14:creationId xmlns:p14="http://schemas.microsoft.com/office/powerpoint/2010/main" val="3187387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Mobiu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tx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8" name="SlideNumber">
            <a:extLst>
              <a:ext uri="{FF2B5EF4-FFF2-40B4-BE49-F238E27FC236}">
                <a16:creationId xmlns:a16="http://schemas.microsoft.com/office/drawing/2014/main" id="{2A0F57AD-BDE9-6D4F-B165-A9951C71788D}"/>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a:p>
        </p:txBody>
      </p:sp>
      <p:sp>
        <p:nvSpPr>
          <p:cNvPr id="4" name="Text Placeholder 8">
            <a:extLst>
              <a:ext uri="{FF2B5EF4-FFF2-40B4-BE49-F238E27FC236}">
                <a16:creationId xmlns:a16="http://schemas.microsoft.com/office/drawing/2014/main" id="{146B17B1-2109-6B32-1242-1F9A99DEAFD1}"/>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2" name="GT#white_16x9_top">
            <a:extLst>
              <a:ext uri="{FF2B5EF4-FFF2-40B4-BE49-F238E27FC236}">
                <a16:creationId xmlns:a16="http://schemas.microsoft.com/office/drawing/2014/main" id="{004F074E-110D-9AF9-B2D7-6C8C55DCBA8D}"/>
              </a:ext>
            </a:extLst>
          </p:cNvPr>
          <p:cNvPicPr>
            <a:picLocks noChangeAspect="1"/>
          </p:cNvPicPr>
          <p:nvPr userDrawn="1"/>
        </p:nvPicPr>
        <p:blipFill>
          <a:blip r:embed="rId3"/>
          <a:srcRect/>
          <a:stretch/>
        </p:blipFill>
        <p:spPr>
          <a:xfrm>
            <a:off x="266121" y="134382"/>
            <a:ext cx="3673624" cy="1173519"/>
          </a:xfrm>
          <a:prstGeom prst="rect">
            <a:avLst/>
          </a:prstGeom>
        </p:spPr>
      </p:pic>
      <p:sp>
        <p:nvSpPr>
          <p:cNvPr id="5" name="Tijdelijke aanduiding voor tekst 10">
            <a:extLst>
              <a:ext uri="{FF2B5EF4-FFF2-40B4-BE49-F238E27FC236}">
                <a16:creationId xmlns:a16="http://schemas.microsoft.com/office/drawing/2014/main" id="{8AA85823-5396-69A9-FD43-E02731117E86}"/>
              </a:ext>
            </a:extLst>
          </p:cNvPr>
          <p:cNvSpPr>
            <a:spLocks noGrp="1"/>
          </p:cNvSpPr>
          <p:nvPr>
            <p:ph type="body" sz="quarter" idx="18" hasCustomPrompt="1"/>
          </p:nvPr>
        </p:nvSpPr>
        <p:spPr>
          <a:xfrm>
            <a:off x="10193867" y="400051"/>
            <a:ext cx="1365251" cy="311149"/>
          </a:xfrm>
          <a:blipFill>
            <a:blip r:embed="rId4"/>
            <a:stretch>
              <a:fillRect/>
            </a:stretch>
          </a:blipFill>
        </p:spPr>
        <p:txBody>
          <a:bodyPr/>
          <a:lstStyle>
            <a:lvl1pPr marL="0" indent="0">
              <a:buNone/>
              <a:defRPr/>
            </a:lvl1pPr>
          </a:lstStyle>
          <a:p>
            <a:pPr lvl="0"/>
            <a:r>
              <a:rPr lang="nl-NL"/>
              <a:t> </a:t>
            </a:r>
          </a:p>
        </p:txBody>
      </p:sp>
    </p:spTree>
    <p:extLst>
      <p:ext uri="{BB962C8B-B14F-4D97-AF65-F5344CB8AC3E}">
        <p14:creationId xmlns:p14="http://schemas.microsoft.com/office/powerpoint/2010/main" val="995171460"/>
      </p:ext>
    </p:extLst>
  </p:cSld>
  <p:clrMapOvr>
    <a:overrideClrMapping bg1="dk1" tx1="lt1" bg2="dk2" tx2="lt2" accent1="accent1" accent2="accent2" accent3="accent3" accent4="accent4" accent5="accent5" accent6="accent6" hlink="hlink" folHlink="folHlink"/>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GB" err="1"/>
              <a:t>Titel</a:t>
            </a:r>
            <a:endParaRPr lang="en-GB"/>
          </a:p>
        </p:txBody>
      </p:sp>
      <p:sp>
        <p:nvSpPr>
          <p:cNvPr id="6" name="SlideNumber">
            <a:extLst>
              <a:ext uri="{FF2B5EF4-FFF2-40B4-BE49-F238E27FC236}">
                <a16:creationId xmlns:a16="http://schemas.microsoft.com/office/drawing/2014/main" id="{0067706D-A5D6-7AA0-D31D-CCFD64E1730E}"/>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C2449D8B-AA1D-C041-3F58-C074D2A5ECB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48811689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GB" err="1"/>
              <a:t>Titel</a:t>
            </a:r>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11176000" cy="4260849"/>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4" name="ChapterTitle">
            <a:extLst>
              <a:ext uri="{FF2B5EF4-FFF2-40B4-BE49-F238E27FC236}">
                <a16:creationId xmlns:a16="http://schemas.microsoft.com/office/drawing/2014/main" id="{B7FE6AD4-0D5F-E4B4-6F1A-BFC34E729C43}"/>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7" name="SlideNumber">
            <a:extLst>
              <a:ext uri="{FF2B5EF4-FFF2-40B4-BE49-F238E27FC236}">
                <a16:creationId xmlns:a16="http://schemas.microsoft.com/office/drawing/2014/main" id="{E29882B9-021A-6F46-AEFC-94C0D7A3857B}"/>
              </a:ext>
            </a:extLst>
          </p:cNvPr>
          <p:cNvSpPr>
            <a:spLocks noGrp="1"/>
          </p:cNvSpPr>
          <p:nvPr>
            <p:ph type="sldNum" sz="quarter" idx="17"/>
          </p:nvPr>
        </p:nvSpPr>
        <p:spPr/>
        <p:txBody>
          <a:bodyPr/>
          <a:lstStyle/>
          <a:p>
            <a:fld id="{1AB31D9B-80B6-41F8-B283-556E26E6158E}" type="slidenum">
              <a:rPr lang="en-GB" noProof="0"/>
              <a:pPr/>
              <a:t>‹#›</a:t>
            </a:fld>
            <a:endParaRPr lang="en-GB" noProof="0"/>
          </a:p>
        </p:txBody>
      </p:sp>
    </p:spTree>
    <p:extLst>
      <p:ext uri="{BB962C8B-B14F-4D97-AF65-F5344CB8AC3E}">
        <p14:creationId xmlns:p14="http://schemas.microsoft.com/office/powerpoint/2010/main" val="183558837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One column purple">
    <p:bg>
      <p:bgPr>
        <a:solidFill>
          <a:schemeClr val="accent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8318A16-29A5-DA82-5751-3262DFAE27D9}"/>
              </a:ext>
            </a:extLst>
          </p:cNvPr>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14" name="Text">
            <a:extLst>
              <a:ext uri="{FF2B5EF4-FFF2-40B4-BE49-F238E27FC236}">
                <a16:creationId xmlns:a16="http://schemas.microsoft.com/office/drawing/2014/main" id="{BF3BBE13-70EC-1F7B-B261-63B1F4F28F1C}"/>
              </a:ext>
            </a:extLst>
          </p:cNvPr>
          <p:cNvSpPr>
            <a:spLocks noGrp="1"/>
          </p:cNvSpPr>
          <p:nvPr>
            <p:ph type="body" sz="quarter" idx="12" hasCustomPrompt="1"/>
          </p:nvPr>
        </p:nvSpPr>
        <p:spPr>
          <a:xfrm>
            <a:off x="508000" y="1724025"/>
            <a:ext cx="11176000" cy="4260850"/>
          </a:xfrm>
        </p:spPr>
        <p:txBody>
          <a:bodyPr wrap="square">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0" name="ChapterTitle">
            <a:extLst>
              <a:ext uri="{FF2B5EF4-FFF2-40B4-BE49-F238E27FC236}">
                <a16:creationId xmlns:a16="http://schemas.microsoft.com/office/drawing/2014/main" id="{3937AF28-887C-43D7-BD1F-DC289A00C17E}"/>
              </a:ext>
            </a:extLst>
          </p:cNvPr>
          <p:cNvSpPr>
            <a:spLocks noGrp="1"/>
          </p:cNvSpPr>
          <p:nvPr>
            <p:ph type="body" sz="quarter" idx="15"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3" name="SlideNumber">
            <a:extLst>
              <a:ext uri="{FF2B5EF4-FFF2-40B4-BE49-F238E27FC236}">
                <a16:creationId xmlns:a16="http://schemas.microsoft.com/office/drawing/2014/main" id="{8CC012ED-D602-82DF-0521-759EC1B37D34}"/>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ECA4CB4D-9230-D240-AA24-05F72B505D71}"/>
              </a:ext>
            </a:extLst>
          </p:cNvPr>
          <p:cNvSpPr txBox="1"/>
          <p:nvPr userDrawn="1"/>
        </p:nvSpPr>
        <p:spPr>
          <a:xfrm>
            <a:off x="11380568"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8" name="TextBox 7">
            <a:extLst>
              <a:ext uri="{FF2B5EF4-FFF2-40B4-BE49-F238E27FC236}">
                <a16:creationId xmlns:a16="http://schemas.microsoft.com/office/drawing/2014/main" id="{F38479EC-09D6-6B08-8F09-F59B4409F0E1}"/>
              </a:ext>
            </a:extLst>
          </p:cNvPr>
          <p:cNvSpPr txBox="1"/>
          <p:nvPr userDrawn="1"/>
        </p:nvSpPr>
        <p:spPr>
          <a:xfrm>
            <a:off x="11380569"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5" name="GT#white_16x9_footer">
            <a:extLst>
              <a:ext uri="{FF2B5EF4-FFF2-40B4-BE49-F238E27FC236}">
                <a16:creationId xmlns:a16="http://schemas.microsoft.com/office/drawing/2014/main" id="{3BD0BBC8-7909-82E3-1F3C-3C3D426CCA13}"/>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541FEEB0-4A0B-BE74-D9F4-F434CF13A8E0}"/>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FE73DB41-C69A-0196-F5EC-E341083C7B63}"/>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703731544"/>
      </p:ext>
    </p:extLst>
  </p:cSld>
  <p:clrMapOvr>
    <a:overrideClrMapping bg1="dk1" tx1="lt1" bg2="dk2" tx2="lt2" accent1="accent1" accent2="accent2" accent3="accent3" accent4="accent4" accent5="accent5" accent6="accent6" hlink="hlink" folHlink="folHlink"/>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lumn purple">
    <p:bg>
      <p:bgPr>
        <a:solidFill>
          <a:schemeClr val="accent1"/>
        </a:solidFill>
        <a:effectLst/>
      </p:bgPr>
    </p:bg>
    <p:spTree>
      <p:nvGrpSpPr>
        <p:cNvPr id="1" name=""/>
        <p:cNvGrpSpPr/>
        <p:nvPr/>
      </p:nvGrpSpPr>
      <p:grpSpPr>
        <a:xfrm>
          <a:off x="0" y="0"/>
          <a:ext cx="0" cy="0"/>
          <a:chOff x="0" y="0"/>
          <a:chExt cx="0" cy="0"/>
        </a:xfrm>
      </p:grpSpPr>
      <p:sp>
        <p:nvSpPr>
          <p:cNvPr id="7" name="Text"/>
          <p:cNvSpPr>
            <a:spLocks noGrp="1"/>
          </p:cNvSpPr>
          <p:nvPr>
            <p:ph type="body" sz="quarter" idx="12" hasCustomPrompt="1"/>
          </p:nvPr>
        </p:nvSpPr>
        <p:spPr>
          <a:xfrm>
            <a:off x="508001" y="1724025"/>
            <a:ext cx="5465763" cy="4260850"/>
          </a:xfrm>
        </p:spPr>
        <p:txBody>
          <a:bodyPr wrap="square">
            <a:noAutofit/>
          </a:bodyPr>
          <a:lstStyle>
            <a:lvl1pPr>
              <a:defRPr lang="en-GB" dirty="0">
                <a:solidFill>
                  <a:schemeClr val="tx1"/>
                </a:solidFill>
              </a:defRPr>
            </a:lvl1pPr>
            <a:lvl2pPr>
              <a:defRPr lang="en-GB" dirty="0">
                <a:solidFill>
                  <a:schemeClr val="tx1"/>
                </a:solidFill>
              </a:defRPr>
            </a:lvl2pPr>
            <a:lvl3pPr>
              <a:defRPr lang="en-GB" dirty="0">
                <a:solidFill>
                  <a:schemeClr val="tx1"/>
                </a:solidFill>
              </a:defRPr>
            </a:lvl3pPr>
            <a:lvl4pPr>
              <a:defRPr lang="en-GB" dirty="0">
                <a:solidFill>
                  <a:schemeClr val="tx1"/>
                </a:solidFill>
              </a:defRPr>
            </a:lvl4pPr>
            <a:lvl5pPr>
              <a:defRPr lang="en-GB" dirty="0">
                <a:solidFill>
                  <a:schemeClr val="tx1"/>
                </a:solidFill>
              </a:defRPr>
            </a:lvl5pPr>
            <a:lvl6pPr>
              <a:defRPr lang="en-GB" dirty="0">
                <a:solidFill>
                  <a:schemeClr val="tx1"/>
                </a:solidFill>
              </a:defRPr>
            </a:lvl6pPr>
            <a:lvl7pPr>
              <a:defRPr lang="en-GB" dirty="0">
                <a:solidFill>
                  <a:schemeClr val="tx1"/>
                </a:solidFill>
              </a:defRPr>
            </a:lvl7pPr>
            <a:lvl8pPr>
              <a:defRPr lang="en-GB" dirty="0">
                <a:solidFill>
                  <a:schemeClr val="tx1"/>
                </a:solidFill>
              </a:defRPr>
            </a:lvl8pPr>
            <a:lvl9pPr>
              <a:defRPr lang="en-GB"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a:extLst>
              <a:ext uri="{FF2B5EF4-FFF2-40B4-BE49-F238E27FC236}">
                <a16:creationId xmlns:a16="http://schemas.microsoft.com/office/drawing/2014/main" id="{DD6EB644-C4C9-0FBD-5ADF-3E58A0FA3033}"/>
              </a:ext>
            </a:extLst>
          </p:cNvPr>
          <p:cNvSpPr>
            <a:spLocks noGrp="1"/>
          </p:cNvSpPr>
          <p:nvPr>
            <p:ph type="body" sz="quarter" idx="13" hasCustomPrompt="1"/>
          </p:nvPr>
        </p:nvSpPr>
        <p:spPr>
          <a:xfrm>
            <a:off x="6218238" y="1724025"/>
            <a:ext cx="5451475" cy="4260850"/>
          </a:xfrm>
        </p:spPr>
        <p:txBody>
          <a:bodyPr wrap="square">
            <a:noAutofit/>
          </a:bodyPr>
          <a:lstStyle>
            <a:lvl1pPr>
              <a:defRPr lang="en-GB" dirty="0">
                <a:solidFill>
                  <a:schemeClr val="tx1"/>
                </a:solidFill>
              </a:defRPr>
            </a:lvl1pPr>
            <a:lvl2pPr>
              <a:defRPr lang="en-GB" dirty="0">
                <a:solidFill>
                  <a:schemeClr val="tx1"/>
                </a:solidFill>
              </a:defRPr>
            </a:lvl2pPr>
            <a:lvl3pPr>
              <a:defRPr lang="en-GB" dirty="0">
                <a:solidFill>
                  <a:schemeClr val="tx1"/>
                </a:solidFill>
              </a:defRPr>
            </a:lvl3pPr>
            <a:lvl4pPr>
              <a:defRPr lang="en-GB" dirty="0">
                <a:solidFill>
                  <a:schemeClr val="tx1"/>
                </a:solidFill>
              </a:defRPr>
            </a:lvl4pPr>
            <a:lvl5pPr>
              <a:defRPr lang="en-GB" dirty="0">
                <a:solidFill>
                  <a:schemeClr val="tx1"/>
                </a:solidFill>
              </a:defRPr>
            </a:lvl5pPr>
            <a:lvl6pPr>
              <a:defRPr lang="en-GB" dirty="0">
                <a:solidFill>
                  <a:schemeClr val="tx1"/>
                </a:solidFill>
              </a:defRPr>
            </a:lvl6pPr>
            <a:lvl7pPr>
              <a:defRPr lang="en-GB" dirty="0">
                <a:solidFill>
                  <a:schemeClr val="tx1"/>
                </a:solidFill>
              </a:defRPr>
            </a:lvl7pPr>
            <a:lvl8pPr>
              <a:defRPr lang="en-GB" dirty="0">
                <a:solidFill>
                  <a:schemeClr val="tx1"/>
                </a:solidFill>
              </a:defRPr>
            </a:lvl8pPr>
            <a:lvl9pPr>
              <a:defRPr lang="en-GB"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9" name="SlideNumber">
            <a:extLst>
              <a:ext uri="{FF2B5EF4-FFF2-40B4-BE49-F238E27FC236}">
                <a16:creationId xmlns:a16="http://schemas.microsoft.com/office/drawing/2014/main" id="{25588271-4A6E-3B3C-6A8E-14E50FD7AF10}"/>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18" name="ChapterTitle">
            <a:extLst>
              <a:ext uri="{FF2B5EF4-FFF2-40B4-BE49-F238E27FC236}">
                <a16:creationId xmlns:a16="http://schemas.microsoft.com/office/drawing/2014/main" id="{3353F3A8-80A5-647C-675D-31F8CE3BB878}"/>
              </a:ext>
            </a:extLst>
          </p:cNvPr>
          <p:cNvSpPr>
            <a:spLocks noGrp="1"/>
          </p:cNvSpPr>
          <p:nvPr>
            <p:ph type="body" sz="quarter" idx="1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0" name="TextBox 9">
            <a:extLst>
              <a:ext uri="{FF2B5EF4-FFF2-40B4-BE49-F238E27FC236}">
                <a16:creationId xmlns:a16="http://schemas.microsoft.com/office/drawing/2014/main" id="{6FE2D452-09C6-647A-D9D4-7661A252FE29}"/>
              </a:ext>
            </a:extLst>
          </p:cNvPr>
          <p:cNvSpPr txBox="1"/>
          <p:nvPr userDrawn="1"/>
        </p:nvSpPr>
        <p:spPr>
          <a:xfrm>
            <a:off x="11380568"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11" name="TextBox 10">
            <a:extLst>
              <a:ext uri="{FF2B5EF4-FFF2-40B4-BE49-F238E27FC236}">
                <a16:creationId xmlns:a16="http://schemas.microsoft.com/office/drawing/2014/main" id="{860F3681-3139-6ECD-8B67-234049765AFF}"/>
              </a:ext>
            </a:extLst>
          </p:cNvPr>
          <p:cNvSpPr txBox="1"/>
          <p:nvPr userDrawn="1"/>
        </p:nvSpPr>
        <p:spPr>
          <a:xfrm>
            <a:off x="11380569"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094A4C74-250B-EFBA-7485-82C0613328A9}"/>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3AE4DE87-7BEB-5A34-9E14-56ABFDF8A5BD}"/>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A9122302-03A6-24B1-6625-D37F6E0FF8FF}"/>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657322192"/>
      </p:ext>
    </p:extLst>
  </p:cSld>
  <p:clrMapOvr>
    <a:overrideClrMapping bg1="dk1" tx1="lt1" bg2="dk2" tx2="lt2" accent1="accent1" accent2="accent2" accent3="accent3" accent4="accent4" accent5="accent5" accent6="accent6" hlink="hlink" folHlink="folHlink"/>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9" name="Content 1">
            <a:extLst>
              <a:ext uri="{FF2B5EF4-FFF2-40B4-BE49-F238E27FC236}">
                <a16:creationId xmlns:a16="http://schemas.microsoft.com/office/drawing/2014/main" id="{C4186A8E-7BF1-1F46-843E-9C6F60106A4F}"/>
              </a:ext>
            </a:extLst>
          </p:cNvPr>
          <p:cNvSpPr>
            <a:spLocks noGrp="1"/>
          </p:cNvSpPr>
          <p:nvPr>
            <p:ph sz="quarter" idx="16" hasCustomPrompt="1"/>
          </p:nvPr>
        </p:nvSpPr>
        <p:spPr>
          <a:xfrm>
            <a:off x="508001" y="1724024"/>
            <a:ext cx="5465233"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6652" y="1724024"/>
            <a:ext cx="5465233"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SlideNumber">
            <a:extLst>
              <a:ext uri="{FF2B5EF4-FFF2-40B4-BE49-F238E27FC236}">
                <a16:creationId xmlns:a16="http://schemas.microsoft.com/office/drawing/2014/main" id="{2A4F8894-AE82-D6DE-461B-09C888965D6E}"/>
              </a:ext>
            </a:extLst>
          </p:cNvPr>
          <p:cNvSpPr>
            <a:spLocks noGrp="1"/>
          </p:cNvSpPr>
          <p:nvPr>
            <p:ph type="sldNum" sz="quarter" idx="19"/>
          </p:nvPr>
        </p:nvSpPr>
        <p:spPr>
          <a:xfrm>
            <a:off x="11412536" y="6388101"/>
            <a:ext cx="271463" cy="143720"/>
          </a:xfrm>
        </p:spPr>
        <p:txBody>
          <a:bodyPr/>
          <a:lstStyle>
            <a:lvl1pPr>
              <a:defRPr sz="800"/>
            </a:lvl1p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24853E94-5211-0D8F-7FE7-A6FAE805166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703957551"/>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with large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49F534C-524E-AA1F-8A89-FA3E85E605A3}"/>
              </a:ext>
            </a:extLst>
          </p:cNvPr>
          <p:cNvSpPr>
            <a:spLocks noGrp="1"/>
          </p:cNvSpPr>
          <p:nvPr>
            <p:ph type="pic" sz="quarter" idx="17" hasCustomPrompt="1"/>
          </p:nvPr>
        </p:nvSpPr>
        <p:spPr>
          <a:xfrm>
            <a:off x="6216649" y="0"/>
            <a:ext cx="5975350" cy="6858000"/>
          </a:xfrm>
          <a:custGeom>
            <a:avLst/>
            <a:gdLst>
              <a:gd name="connsiteX0" fmla="*/ 0 w 5975350"/>
              <a:gd name="connsiteY0" fmla="*/ 0 h 6858000"/>
              <a:gd name="connsiteX1" fmla="*/ 1493837 w 5975350"/>
              <a:gd name="connsiteY1" fmla="*/ 0 h 6858000"/>
              <a:gd name="connsiteX2" fmla="*/ 4481513 w 5975350"/>
              <a:gd name="connsiteY2" fmla="*/ 0 h 6858000"/>
              <a:gd name="connsiteX3" fmla="*/ 5975350 w 5975350"/>
              <a:gd name="connsiteY3" fmla="*/ 0 h 6858000"/>
              <a:gd name="connsiteX4" fmla="*/ 5975350 w 5975350"/>
              <a:gd name="connsiteY4" fmla="*/ 6858000 h 6858000"/>
              <a:gd name="connsiteX5" fmla="*/ 4481513 w 5975350"/>
              <a:gd name="connsiteY5" fmla="*/ 6858000 h 6858000"/>
              <a:gd name="connsiteX6" fmla="*/ 3069462 w 5975350"/>
              <a:gd name="connsiteY6" fmla="*/ 6858000 h 6858000"/>
              <a:gd name="connsiteX7" fmla="*/ 1575625 w 5975350"/>
              <a:gd name="connsiteY7" fmla="*/ 6858000 h 6858000"/>
              <a:gd name="connsiteX8" fmla="*/ 0 w 5975350"/>
              <a:gd name="connsiteY8" fmla="*/ 52823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350" h="6858000">
                <a:moveTo>
                  <a:pt x="0" y="0"/>
                </a:moveTo>
                <a:lnTo>
                  <a:pt x="1493837" y="0"/>
                </a:lnTo>
                <a:lnTo>
                  <a:pt x="4481513" y="0"/>
                </a:lnTo>
                <a:lnTo>
                  <a:pt x="5975350" y="0"/>
                </a:lnTo>
                <a:lnTo>
                  <a:pt x="5975350" y="6858000"/>
                </a:lnTo>
                <a:lnTo>
                  <a:pt x="4481513" y="6858000"/>
                </a:lnTo>
                <a:lnTo>
                  <a:pt x="3069462" y="6858000"/>
                </a:lnTo>
                <a:lnTo>
                  <a:pt x="1575625" y="6858000"/>
                </a:lnTo>
                <a:cubicBezTo>
                  <a:pt x="705431" y="6858000"/>
                  <a:pt x="0" y="6152569"/>
                  <a:pt x="0" y="5282375"/>
                </a:cubicBezTo>
                <a:close/>
              </a:path>
            </a:pathLst>
          </a:custGeom>
          <a:solidFill>
            <a:schemeClr val="bg2"/>
          </a:solidFill>
        </p:spPr>
        <p:txBody>
          <a:bodyPr vert="horz" wrap="square" lIns="0" tIns="0" rIns="0" bIns="0" rtlCol="0" anchor="ctr"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a:t>
            </a:r>
            <a:br>
              <a:rPr lang="nl-NL"/>
            </a:br>
            <a:r>
              <a:rPr lang="nl-NL"/>
              <a:t>om een foto in te voegen.</a:t>
            </a:r>
            <a:endParaRPr lang="en-GB"/>
          </a:p>
        </p:txBody>
      </p:sp>
      <p:sp>
        <p:nvSpPr>
          <p:cNvPr id="7" name="Text 1"/>
          <p:cNvSpPr>
            <a:spLocks noGrp="1"/>
          </p:cNvSpPr>
          <p:nvPr>
            <p:ph type="body" sz="quarter" idx="12" hasCustomPrompt="1"/>
          </p:nvPr>
        </p:nvSpPr>
        <p:spPr>
          <a:xfrm>
            <a:off x="508001" y="1724025"/>
            <a:ext cx="4758267" cy="4229099"/>
          </a:xfrm>
          <a:prstGeom prst="rect">
            <a:avLst/>
          </a:prstGeom>
        </p:spPr>
        <p:txBody>
          <a:bodyPr wrap="square">
            <a:noAutofit/>
          </a:body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SlideNumber">
            <a:extLst>
              <a:ext uri="{FF2B5EF4-FFF2-40B4-BE49-F238E27FC236}">
                <a16:creationId xmlns:a16="http://schemas.microsoft.com/office/drawing/2014/main" id="{BA4AEC6E-E7D4-7A07-3854-5F36405EF1E6}"/>
              </a:ext>
            </a:extLst>
          </p:cNvPr>
          <p:cNvSpPr>
            <a:spLocks noGrp="1"/>
          </p:cNvSpPr>
          <p:nvPr>
            <p:ph type="sldNum" sz="quarter" idx="19"/>
          </p:nvPr>
        </p:nvSpPr>
        <p:spPr/>
        <p:txBody>
          <a:bodyPr/>
          <a:lstStyle/>
          <a:p>
            <a:fld id="{1AB31D9B-80B6-41F8-B283-556E26E6158E}" type="slidenum">
              <a:rPr lang="en-GB"/>
              <a:pPr/>
              <a:t>‹#›</a:t>
            </a:fld>
            <a:endParaRPr lang="en-GB"/>
          </a:p>
        </p:txBody>
      </p:sp>
      <p:sp>
        <p:nvSpPr>
          <p:cNvPr id="5" name="ChapterTitle">
            <a:extLst>
              <a:ext uri="{FF2B5EF4-FFF2-40B4-BE49-F238E27FC236}">
                <a16:creationId xmlns:a16="http://schemas.microsoft.com/office/drawing/2014/main" id="{D49543A9-CD3B-136F-435B-1E2AB76872C4}"/>
              </a:ext>
            </a:extLst>
          </p:cNvPr>
          <p:cNvSpPr>
            <a:spLocks noGrp="1"/>
          </p:cNvSpPr>
          <p:nvPr>
            <p:ph type="body" sz="quarter" idx="20"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4" name="IH_Logo">
            <a:extLst>
              <a:ext uri="{FF2B5EF4-FFF2-40B4-BE49-F238E27FC236}">
                <a16:creationId xmlns:a16="http://schemas.microsoft.com/office/drawing/2014/main" id="{85E16010-3D86-17D1-AC2B-F348888B84BB}"/>
              </a:ext>
            </a:extLst>
          </p:cNvPr>
          <p:cNvSpPr txBox="1">
            <a:spLocks/>
          </p:cNvSpPr>
          <p:nvPr userDrawn="1"/>
        </p:nvSpPr>
        <p:spPr>
          <a:xfrm>
            <a:off x="10358034" y="192809"/>
            <a:ext cx="1209551" cy="267599"/>
          </a:xfrm>
          <a:prstGeom prst="rect">
            <a:avLst/>
          </a:prstGeom>
          <a:blipFill>
            <a:blip r:embed="rId2"/>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3"/>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168747234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with medium image">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0" y="1724027"/>
            <a:ext cx="4758267" cy="4260848"/>
          </a:xfrm>
          <a:prstGeom prst="rect">
            <a:avLst/>
          </a:prstGeom>
        </p:spPr>
        <p:txBody>
          <a:bodyPr wrap="square">
            <a:noAutofit/>
          </a:body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9" name="Picture Placeholder 8">
            <a:extLst>
              <a:ext uri="{FF2B5EF4-FFF2-40B4-BE49-F238E27FC236}">
                <a16:creationId xmlns:a16="http://schemas.microsoft.com/office/drawing/2014/main" id="{51243C6A-3EF9-A9D4-C5AA-E06DA8004596}"/>
              </a:ext>
            </a:extLst>
          </p:cNvPr>
          <p:cNvSpPr>
            <a:spLocks noGrp="1"/>
          </p:cNvSpPr>
          <p:nvPr>
            <p:ph type="pic" sz="quarter" idx="20" hasCustomPrompt="1"/>
          </p:nvPr>
        </p:nvSpPr>
        <p:spPr>
          <a:xfrm>
            <a:off x="6216650" y="1724025"/>
            <a:ext cx="5481863" cy="4503739"/>
          </a:xfrm>
          <a:custGeom>
            <a:avLst/>
            <a:gdLst>
              <a:gd name="connsiteX0" fmla="*/ 271224 w 5481863"/>
              <a:gd name="connsiteY0" fmla="*/ 0 h 4503739"/>
              <a:gd name="connsiteX1" fmla="*/ 1672709 w 5481863"/>
              <a:gd name="connsiteY1" fmla="*/ 0 h 4503739"/>
              <a:gd name="connsiteX2" fmla="*/ 3809155 w 5481863"/>
              <a:gd name="connsiteY2" fmla="*/ 0 h 4503739"/>
              <a:gd name="connsiteX3" fmla="*/ 5210640 w 5481863"/>
              <a:gd name="connsiteY3" fmla="*/ 0 h 4503739"/>
              <a:gd name="connsiteX4" fmla="*/ 5481863 w 5481863"/>
              <a:gd name="connsiteY4" fmla="*/ 271223 h 4503739"/>
              <a:gd name="connsiteX5" fmla="*/ 5481863 w 5481863"/>
              <a:gd name="connsiteY5" fmla="*/ 4232517 h 4503739"/>
              <a:gd name="connsiteX6" fmla="*/ 5210640 w 5481863"/>
              <a:gd name="connsiteY6" fmla="*/ 4503739 h 4503739"/>
              <a:gd name="connsiteX7" fmla="*/ 3809161 w 5481863"/>
              <a:gd name="connsiteY7" fmla="*/ 4503739 h 4503739"/>
              <a:gd name="connsiteX8" fmla="*/ 3809155 w 5481863"/>
              <a:gd name="connsiteY8" fmla="*/ 4503739 h 4503739"/>
              <a:gd name="connsiteX9" fmla="*/ 1619901 w 5481863"/>
              <a:gd name="connsiteY9" fmla="*/ 4503738 h 4503739"/>
              <a:gd name="connsiteX10" fmla="*/ 0 w 5481863"/>
              <a:gd name="connsiteY10" fmla="*/ 2883837 h 4503739"/>
              <a:gd name="connsiteX11" fmla="*/ 0 w 5481863"/>
              <a:gd name="connsiteY11" fmla="*/ 2139622 h 4503739"/>
              <a:gd name="connsiteX12" fmla="*/ 1 w 5481863"/>
              <a:gd name="connsiteY12" fmla="*/ 2139604 h 4503739"/>
              <a:gd name="connsiteX13" fmla="*/ 1 w 5481863"/>
              <a:gd name="connsiteY13" fmla="*/ 271223 h 4503739"/>
              <a:gd name="connsiteX14" fmla="*/ 271224 w 5481863"/>
              <a:gd name="connsiteY14" fmla="*/ 0 h 45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81863" h="4503739">
                <a:moveTo>
                  <a:pt x="271224" y="0"/>
                </a:moveTo>
                <a:lnTo>
                  <a:pt x="1672709" y="0"/>
                </a:lnTo>
                <a:lnTo>
                  <a:pt x="3809155" y="0"/>
                </a:lnTo>
                <a:lnTo>
                  <a:pt x="5210640" y="0"/>
                </a:lnTo>
                <a:cubicBezTo>
                  <a:pt x="5360432" y="0"/>
                  <a:pt x="5481863" y="121431"/>
                  <a:pt x="5481863" y="271223"/>
                </a:cubicBezTo>
                <a:lnTo>
                  <a:pt x="5481863" y="4232517"/>
                </a:lnTo>
                <a:cubicBezTo>
                  <a:pt x="5481863" y="4382308"/>
                  <a:pt x="5360432" y="4503739"/>
                  <a:pt x="5210640" y="4503739"/>
                </a:cubicBezTo>
                <a:lnTo>
                  <a:pt x="3809161" y="4503739"/>
                </a:lnTo>
                <a:lnTo>
                  <a:pt x="3809155" y="4503739"/>
                </a:lnTo>
                <a:lnTo>
                  <a:pt x="1619901" y="4503738"/>
                </a:lnTo>
                <a:cubicBezTo>
                  <a:pt x="725254" y="4503738"/>
                  <a:pt x="0" y="3778484"/>
                  <a:pt x="0" y="2883837"/>
                </a:cubicBezTo>
                <a:lnTo>
                  <a:pt x="0" y="2139622"/>
                </a:lnTo>
                <a:cubicBezTo>
                  <a:pt x="0" y="2139617"/>
                  <a:pt x="1" y="2139610"/>
                  <a:pt x="1" y="2139604"/>
                </a:cubicBezTo>
                <a:lnTo>
                  <a:pt x="1" y="271223"/>
                </a:lnTo>
                <a:cubicBezTo>
                  <a:pt x="1" y="121431"/>
                  <a:pt x="121432" y="0"/>
                  <a:pt x="271224" y="0"/>
                </a:cubicBezTo>
                <a:close/>
              </a:path>
            </a:pathLst>
          </a:custGeom>
          <a:solidFill>
            <a:schemeClr val="bg2"/>
          </a:solidFill>
        </p:spPr>
        <p:txBody>
          <a:bodyPr vert="horz" wrap="square" lIns="0" tIns="0" rIns="0" bIns="0" rtlCol="0" anchor="ctr"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a:t>
            </a:r>
            <a:br>
              <a:rPr lang="nl-NL"/>
            </a:br>
            <a:r>
              <a:rPr lang="nl-NL"/>
              <a:t>om een foto in te voegen.</a:t>
            </a:r>
            <a:endParaRPr lang="en-GB"/>
          </a:p>
        </p:txBody>
      </p:sp>
      <p:sp>
        <p:nvSpPr>
          <p:cNvPr id="6" name="SlideNumber">
            <a:extLst>
              <a:ext uri="{FF2B5EF4-FFF2-40B4-BE49-F238E27FC236}">
                <a16:creationId xmlns:a16="http://schemas.microsoft.com/office/drawing/2014/main" id="{792BA8B2-2082-BBF0-283A-C98F160773BC}"/>
              </a:ext>
            </a:extLst>
          </p:cNvPr>
          <p:cNvSpPr>
            <a:spLocks noGrp="1"/>
          </p:cNvSpPr>
          <p:nvPr>
            <p:ph type="sldNum" sz="quarter" idx="22"/>
          </p:nvPr>
        </p:nvSpPr>
        <p:spPr/>
        <p:txBody>
          <a:bodyPr/>
          <a:lstStyle/>
          <a:p>
            <a:fld id="{1AB31D9B-80B6-41F8-B283-556E26E6158E}" type="slidenum">
              <a:rPr lang="en-GB"/>
              <a:pPr/>
              <a:t>‹#›</a:t>
            </a:fld>
            <a:endParaRPr lang="en-GB"/>
          </a:p>
        </p:txBody>
      </p:sp>
      <p:sp>
        <p:nvSpPr>
          <p:cNvPr id="5" name="ChapterTitle">
            <a:extLst>
              <a:ext uri="{FF2B5EF4-FFF2-40B4-BE49-F238E27FC236}">
                <a16:creationId xmlns:a16="http://schemas.microsoft.com/office/drawing/2014/main" id="{A0B9FDED-DAD6-FD2B-4C07-DFC33E769250}"/>
              </a:ext>
            </a:extLst>
          </p:cNvPr>
          <p:cNvSpPr>
            <a:spLocks noGrp="1"/>
          </p:cNvSpPr>
          <p:nvPr>
            <p:ph type="body" sz="quarter" idx="23"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marL="0" marR="0" lvl="0"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err="1"/>
              <a:t>Hoofdstuk</a:t>
            </a:r>
            <a:r>
              <a:rPr lang="en-GB"/>
              <a:t> (</a:t>
            </a:r>
            <a:r>
              <a:rPr lang="en-GB" err="1"/>
              <a:t>optioneel</a:t>
            </a:r>
            <a:r>
              <a:rPr lang="en-GB"/>
              <a:t>)</a:t>
            </a:r>
          </a:p>
          <a:p>
            <a:pPr lvl="0"/>
            <a:endParaRPr lang="en-GB"/>
          </a:p>
        </p:txBody>
      </p:sp>
    </p:spTree>
    <p:extLst>
      <p:ext uri="{BB962C8B-B14F-4D97-AF65-F5344CB8AC3E}">
        <p14:creationId xmlns:p14="http://schemas.microsoft.com/office/powerpoint/2010/main" val="294583829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rows content and text">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10" name="Content Placeholder 9">
            <a:extLst>
              <a:ext uri="{FF2B5EF4-FFF2-40B4-BE49-F238E27FC236}">
                <a16:creationId xmlns:a16="http://schemas.microsoft.com/office/drawing/2014/main" id="{FDE09A62-BFB8-B70F-C711-8F25CE085A3B}"/>
              </a:ext>
            </a:extLst>
          </p:cNvPr>
          <p:cNvSpPr>
            <a:spLocks noGrp="1"/>
          </p:cNvSpPr>
          <p:nvPr>
            <p:ph sz="quarter" idx="18" hasCustomPrompt="1"/>
          </p:nvPr>
        </p:nvSpPr>
        <p:spPr>
          <a:xfrm>
            <a:off x="507999"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2" name="Text Placeholder 11">
            <a:extLst>
              <a:ext uri="{FF2B5EF4-FFF2-40B4-BE49-F238E27FC236}">
                <a16:creationId xmlns:a16="http://schemas.microsoft.com/office/drawing/2014/main" id="{A8E37F00-0027-19C6-0710-7A51F0A67C47}"/>
              </a:ext>
            </a:extLst>
          </p:cNvPr>
          <p:cNvSpPr>
            <a:spLocks noGrp="1"/>
          </p:cNvSpPr>
          <p:nvPr>
            <p:ph type="body" sz="quarter" idx="19" hasCustomPrompt="1"/>
          </p:nvPr>
        </p:nvSpPr>
        <p:spPr>
          <a:xfrm>
            <a:off x="6924675" y="1724025"/>
            <a:ext cx="4759325"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3" name="Content Placeholder 9">
            <a:extLst>
              <a:ext uri="{FF2B5EF4-FFF2-40B4-BE49-F238E27FC236}">
                <a16:creationId xmlns:a16="http://schemas.microsoft.com/office/drawing/2014/main" id="{51AF81E8-CB15-77A6-237E-72F008D68FEB}"/>
              </a:ext>
            </a:extLst>
          </p:cNvPr>
          <p:cNvSpPr>
            <a:spLocks noGrp="1"/>
          </p:cNvSpPr>
          <p:nvPr>
            <p:ph sz="quarter" idx="20" hasCustomPrompt="1"/>
          </p:nvPr>
        </p:nvSpPr>
        <p:spPr>
          <a:xfrm>
            <a:off x="507999"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4" name="Text Placeholder 11">
            <a:extLst>
              <a:ext uri="{FF2B5EF4-FFF2-40B4-BE49-F238E27FC236}">
                <a16:creationId xmlns:a16="http://schemas.microsoft.com/office/drawing/2014/main" id="{EB57C774-F73C-8B90-F8F4-58F43D783F0C}"/>
              </a:ext>
            </a:extLst>
          </p:cNvPr>
          <p:cNvSpPr>
            <a:spLocks noGrp="1"/>
          </p:cNvSpPr>
          <p:nvPr>
            <p:ph type="body" sz="quarter" idx="21" hasCustomPrompt="1"/>
          </p:nvPr>
        </p:nvSpPr>
        <p:spPr>
          <a:xfrm>
            <a:off x="6924675" y="3976075"/>
            <a:ext cx="4759325"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SlideNumber">
            <a:extLst>
              <a:ext uri="{FF2B5EF4-FFF2-40B4-BE49-F238E27FC236}">
                <a16:creationId xmlns:a16="http://schemas.microsoft.com/office/drawing/2014/main" id="{0067706D-A5D6-7AA0-D31D-CCFD64E1730E}"/>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C2449D8B-AA1D-C041-3F58-C074D2A5ECB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387224716"/>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6" name="Content Placeholder 9">
            <a:extLst>
              <a:ext uri="{FF2B5EF4-FFF2-40B4-BE49-F238E27FC236}">
                <a16:creationId xmlns:a16="http://schemas.microsoft.com/office/drawing/2014/main" id="{BEC451F8-1303-F8DB-EBCB-ED187E5E8862}"/>
              </a:ext>
            </a:extLst>
          </p:cNvPr>
          <p:cNvSpPr>
            <a:spLocks noGrp="1"/>
          </p:cNvSpPr>
          <p:nvPr>
            <p:ph sz="quarter" idx="18" hasCustomPrompt="1"/>
          </p:nvPr>
        </p:nvSpPr>
        <p:spPr>
          <a:xfrm>
            <a:off x="507999"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7" name="Content Placeholder 9">
            <a:extLst>
              <a:ext uri="{FF2B5EF4-FFF2-40B4-BE49-F238E27FC236}">
                <a16:creationId xmlns:a16="http://schemas.microsoft.com/office/drawing/2014/main" id="{B58182FC-7048-A405-B195-E0D04E47E89E}"/>
              </a:ext>
            </a:extLst>
          </p:cNvPr>
          <p:cNvSpPr>
            <a:spLocks noGrp="1"/>
          </p:cNvSpPr>
          <p:nvPr>
            <p:ph sz="quarter" idx="19" hasCustomPrompt="1"/>
          </p:nvPr>
        </p:nvSpPr>
        <p:spPr>
          <a:xfrm>
            <a:off x="6216650" y="172402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9" name="Content Placeholder 9">
            <a:extLst>
              <a:ext uri="{FF2B5EF4-FFF2-40B4-BE49-F238E27FC236}">
                <a16:creationId xmlns:a16="http://schemas.microsoft.com/office/drawing/2014/main" id="{E54E6207-E5F4-D68E-DFFD-B858CE2D706C}"/>
              </a:ext>
            </a:extLst>
          </p:cNvPr>
          <p:cNvSpPr>
            <a:spLocks noGrp="1"/>
          </p:cNvSpPr>
          <p:nvPr>
            <p:ph sz="quarter" idx="20" hasCustomPrompt="1"/>
          </p:nvPr>
        </p:nvSpPr>
        <p:spPr>
          <a:xfrm>
            <a:off x="507999"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2" name="Content Placeholder 9">
            <a:extLst>
              <a:ext uri="{FF2B5EF4-FFF2-40B4-BE49-F238E27FC236}">
                <a16:creationId xmlns:a16="http://schemas.microsoft.com/office/drawing/2014/main" id="{4098CF67-1F4F-0C4D-8CB9-082F291B534B}"/>
              </a:ext>
            </a:extLst>
          </p:cNvPr>
          <p:cNvSpPr>
            <a:spLocks noGrp="1"/>
          </p:cNvSpPr>
          <p:nvPr>
            <p:ph sz="quarter" idx="21" hasCustomPrompt="1"/>
          </p:nvPr>
        </p:nvSpPr>
        <p:spPr>
          <a:xfrm>
            <a:off x="6216650" y="3976075"/>
            <a:ext cx="5465763" cy="2008800"/>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8" name="SlideNumber">
            <a:extLst>
              <a:ext uri="{FF2B5EF4-FFF2-40B4-BE49-F238E27FC236}">
                <a16:creationId xmlns:a16="http://schemas.microsoft.com/office/drawing/2014/main" id="{C460DF37-3A5C-CDA1-F8C6-1DB1485FC2A8}"/>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5" name="ChapterTitle">
            <a:extLst>
              <a:ext uri="{FF2B5EF4-FFF2-40B4-BE49-F238E27FC236}">
                <a16:creationId xmlns:a16="http://schemas.microsoft.com/office/drawing/2014/main" id="{DC3F23D7-1C46-904F-555E-3450F36B71A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482084527"/>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content and text">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1" y="1724025"/>
            <a:ext cx="5465233" cy="346075"/>
          </a:xfrm>
          <a:prstGeom prst="rect">
            <a:avLst/>
          </a:prstGeom>
        </p:spPr>
        <p:txBody>
          <a:bodyPr wrap="square">
            <a:noAutofit/>
          </a:bodyPr>
          <a:lstStyle>
            <a:lvl1pPr marL="0" indent="0">
              <a:buFont typeface="Arial" panose="020B0604020202020204" pitchFamily="34" charset="0"/>
              <a:buNone/>
              <a:defRPr lang="en-GB" sz="2400" b="1" noProof="0" dirty="0"/>
            </a:lvl1pPr>
            <a:lvl2pPr>
              <a:defRPr lang="en-GB" sz="1800" noProof="0" dirty="0"/>
            </a:lvl2pPr>
            <a:lvl3pPr>
              <a:defRPr lang="en-GB" sz="1800" noProof="0" dirty="0"/>
            </a:lvl3pPr>
            <a:lvl4pPr>
              <a:defRPr lang="en-GB" sz="2000" noProof="0" dirty="0"/>
            </a:lvl4pPr>
            <a:lvl5pPr>
              <a:defRPr lang="en-GB" sz="2400" noProof="0" dirty="0"/>
            </a:lvl5pPr>
            <a:lvl6pPr>
              <a:defRPr lang="en-GB" sz="2000" noProof="0" dirty="0"/>
            </a:lvl6pPr>
            <a:lvl7pPr>
              <a:defRPr lang="en-GB" sz="2000" noProof="0" dirty="0"/>
            </a:lvl7pPr>
            <a:lvl8pPr>
              <a:defRPr lang="en-GB" sz="2000" noProof="0" dirty="0"/>
            </a:lvl8pPr>
            <a:lvl9pPr>
              <a:defRPr lang="en-GB" sz="1800" noProof="0" dirty="0"/>
            </a:lvl9pPr>
          </a:lstStyle>
          <a:p>
            <a:pPr lvl="0"/>
            <a:r>
              <a:rPr lang="en-GB" noProof="0" err="1"/>
              <a:t>Eerste</a:t>
            </a:r>
            <a:r>
              <a:rPr lang="en-GB" noProof="0"/>
              <a:t> </a:t>
            </a:r>
            <a:r>
              <a:rPr lang="en-GB" noProof="0" err="1"/>
              <a:t>niveau</a:t>
            </a:r>
            <a:endParaRPr lang="en-GB" noProof="0"/>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9" name="Content Placeholder 9">
            <a:extLst>
              <a:ext uri="{FF2B5EF4-FFF2-40B4-BE49-F238E27FC236}">
                <a16:creationId xmlns:a16="http://schemas.microsoft.com/office/drawing/2014/main" id="{55FD7174-8BCA-1B94-BDDA-0F84DDBEB463}"/>
              </a:ext>
            </a:extLst>
          </p:cNvPr>
          <p:cNvSpPr>
            <a:spLocks noGrp="1"/>
          </p:cNvSpPr>
          <p:nvPr>
            <p:ph sz="quarter" idx="20" hasCustomPrompt="1"/>
          </p:nvPr>
        </p:nvSpPr>
        <p:spPr>
          <a:xfrm>
            <a:off x="508001" y="2223012"/>
            <a:ext cx="5465763" cy="2282702"/>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Text Placeholder 11">
            <a:extLst>
              <a:ext uri="{FF2B5EF4-FFF2-40B4-BE49-F238E27FC236}">
                <a16:creationId xmlns:a16="http://schemas.microsoft.com/office/drawing/2014/main" id="{EC8117AE-CAD3-247F-646C-E372512EBDD5}"/>
              </a:ext>
            </a:extLst>
          </p:cNvPr>
          <p:cNvSpPr>
            <a:spLocks noGrp="1"/>
          </p:cNvSpPr>
          <p:nvPr>
            <p:ph type="body" sz="quarter" idx="21" hasCustomPrompt="1"/>
          </p:nvPr>
        </p:nvSpPr>
        <p:spPr>
          <a:xfrm>
            <a:off x="508001" y="4688277"/>
            <a:ext cx="5465233" cy="1296599"/>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3" name="Text 1">
            <a:extLst>
              <a:ext uri="{FF2B5EF4-FFF2-40B4-BE49-F238E27FC236}">
                <a16:creationId xmlns:a16="http://schemas.microsoft.com/office/drawing/2014/main" id="{FC4897AA-5A42-7886-6C87-A3D9270650C3}"/>
              </a:ext>
            </a:extLst>
          </p:cNvPr>
          <p:cNvSpPr>
            <a:spLocks noGrp="1"/>
          </p:cNvSpPr>
          <p:nvPr>
            <p:ph type="body" sz="quarter" idx="22" hasCustomPrompt="1"/>
          </p:nvPr>
        </p:nvSpPr>
        <p:spPr>
          <a:xfrm>
            <a:off x="6216653" y="1724025"/>
            <a:ext cx="5465233" cy="346075"/>
          </a:xfrm>
          <a:prstGeom prst="rect">
            <a:avLst/>
          </a:prstGeom>
        </p:spPr>
        <p:txBody>
          <a:bodyPr wrap="square">
            <a:noAutofit/>
          </a:bodyPr>
          <a:lstStyle>
            <a:lvl1pPr marL="0" indent="0">
              <a:buFont typeface="Arial" panose="020B0604020202020204" pitchFamily="34" charset="0"/>
              <a:buNone/>
              <a:defRPr lang="en-GB" sz="2400" b="1" noProof="0" dirty="0"/>
            </a:lvl1pPr>
            <a:lvl2pPr>
              <a:defRPr lang="en-GB" sz="1800" noProof="0" dirty="0"/>
            </a:lvl2pPr>
            <a:lvl3pPr>
              <a:defRPr lang="en-GB" sz="1800" noProof="0" dirty="0"/>
            </a:lvl3pPr>
            <a:lvl4pPr>
              <a:defRPr lang="en-GB" sz="2000" noProof="0" dirty="0"/>
            </a:lvl4pPr>
            <a:lvl5pPr>
              <a:defRPr lang="en-GB" sz="2400" noProof="0" dirty="0"/>
            </a:lvl5pPr>
            <a:lvl6pPr>
              <a:defRPr lang="en-GB" sz="2000" noProof="0" dirty="0"/>
            </a:lvl6pPr>
            <a:lvl7pPr>
              <a:defRPr lang="en-GB" sz="2000" noProof="0" dirty="0"/>
            </a:lvl7pPr>
            <a:lvl8pPr>
              <a:defRPr lang="en-GB" sz="2000" noProof="0" dirty="0"/>
            </a:lvl8pPr>
            <a:lvl9pPr>
              <a:defRPr lang="en-GB" sz="1800" noProof="0" dirty="0"/>
            </a:lvl9pPr>
          </a:lstStyle>
          <a:p>
            <a:pPr lvl="0"/>
            <a:r>
              <a:rPr lang="en-GB" noProof="0" err="1"/>
              <a:t>Eerste</a:t>
            </a:r>
            <a:r>
              <a:rPr lang="en-GB" noProof="0"/>
              <a:t> </a:t>
            </a:r>
            <a:r>
              <a:rPr lang="en-GB" noProof="0" err="1"/>
              <a:t>niveau</a:t>
            </a:r>
            <a:endParaRPr lang="en-GB" noProof="0"/>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4" name="Content Placeholder 9">
            <a:extLst>
              <a:ext uri="{FF2B5EF4-FFF2-40B4-BE49-F238E27FC236}">
                <a16:creationId xmlns:a16="http://schemas.microsoft.com/office/drawing/2014/main" id="{4D208C7D-385B-0FBB-6E60-C590D158ADE7}"/>
              </a:ext>
            </a:extLst>
          </p:cNvPr>
          <p:cNvSpPr>
            <a:spLocks noGrp="1"/>
          </p:cNvSpPr>
          <p:nvPr>
            <p:ph sz="quarter" idx="23" hasCustomPrompt="1"/>
          </p:nvPr>
        </p:nvSpPr>
        <p:spPr>
          <a:xfrm>
            <a:off x="6216651" y="2223012"/>
            <a:ext cx="5465763" cy="2282702"/>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5" name="Text Placeholder 11">
            <a:extLst>
              <a:ext uri="{FF2B5EF4-FFF2-40B4-BE49-F238E27FC236}">
                <a16:creationId xmlns:a16="http://schemas.microsoft.com/office/drawing/2014/main" id="{C8AD8197-6C5D-C410-5DA4-346152B01E97}"/>
              </a:ext>
            </a:extLst>
          </p:cNvPr>
          <p:cNvSpPr>
            <a:spLocks noGrp="1"/>
          </p:cNvSpPr>
          <p:nvPr>
            <p:ph type="body" sz="quarter" idx="24" hasCustomPrompt="1"/>
          </p:nvPr>
        </p:nvSpPr>
        <p:spPr>
          <a:xfrm>
            <a:off x="6216653" y="4688277"/>
            <a:ext cx="5465233" cy="1296599"/>
          </a:xfrm>
          <a:prstGeom prst="rect">
            <a:avLst/>
          </a:prstGeom>
        </p:spPr>
        <p:txBody>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SlideNumber">
            <a:extLst>
              <a:ext uri="{FF2B5EF4-FFF2-40B4-BE49-F238E27FC236}">
                <a16:creationId xmlns:a16="http://schemas.microsoft.com/office/drawing/2014/main" id="{7F366AE3-8458-77AA-EE17-C03E5BAE6F27}"/>
              </a:ext>
            </a:extLst>
          </p:cNvPr>
          <p:cNvSpPr>
            <a:spLocks noGrp="1"/>
          </p:cNvSpPr>
          <p:nvPr>
            <p:ph type="sldNum" sz="quarter" idx="26"/>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E37DA507-B21E-E574-BDEC-0F0D404507B4}"/>
              </a:ext>
            </a:extLst>
          </p:cNvPr>
          <p:cNvSpPr>
            <a:spLocks noGrp="1"/>
          </p:cNvSpPr>
          <p:nvPr>
            <p:ph type="body" sz="quarter" idx="27"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81762892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Mobius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Mobius">
            <a:extLst>
              <a:ext uri="{FF2B5EF4-FFF2-40B4-BE49-F238E27FC236}">
                <a16:creationId xmlns:a16="http://schemas.microsoft.com/office/drawing/2014/main" id="{ABAFA41F-9438-E579-F59D-DFB6D34AD15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1896"/>
          <a:stretch/>
        </p:blipFill>
        <p:spPr>
          <a:xfrm>
            <a:off x="0" y="8"/>
            <a:ext cx="7771757" cy="6857992"/>
          </a:xfrm>
          <a:prstGeom prst="rect">
            <a:avLst/>
          </a:prstGeom>
        </p:spPr>
      </p:pic>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tx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8" name="SlideNumber">
            <a:extLst>
              <a:ext uri="{FF2B5EF4-FFF2-40B4-BE49-F238E27FC236}">
                <a16:creationId xmlns:a16="http://schemas.microsoft.com/office/drawing/2014/main" id="{2A0F57AD-BDE9-6D4F-B165-A9951C71788D}"/>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a:p>
        </p:txBody>
      </p:sp>
      <p:sp>
        <p:nvSpPr>
          <p:cNvPr id="5" name="Text Placeholder 8">
            <a:extLst>
              <a:ext uri="{FF2B5EF4-FFF2-40B4-BE49-F238E27FC236}">
                <a16:creationId xmlns:a16="http://schemas.microsoft.com/office/drawing/2014/main" id="{F5CC922D-8453-2B88-1B73-40CCBF19F3B3}"/>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bg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sp>
        <p:nvSpPr>
          <p:cNvPr id="6" name="Rectangle 5">
            <a:extLst>
              <a:ext uri="{FF2B5EF4-FFF2-40B4-BE49-F238E27FC236}">
                <a16:creationId xmlns:a16="http://schemas.microsoft.com/office/drawing/2014/main" id="{20BF462A-BE41-08A8-4EE8-DE641F52438A}"/>
              </a:ext>
            </a:extLst>
          </p:cNvPr>
          <p:cNvSpPr/>
          <p:nvPr userDrawn="1"/>
        </p:nvSpPr>
        <p:spPr>
          <a:xfrm>
            <a:off x="12318024" y="508000"/>
            <a:ext cx="2516914" cy="36512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a:solidFill>
                  <a:schemeClr val="tx1"/>
                </a:solidFill>
              </a:rPr>
              <a:t>Let op: </a:t>
            </a:r>
            <a:br>
              <a:rPr lang="nl-NL" sz="1600" b="1">
                <a:solidFill>
                  <a:schemeClr val="tx1"/>
                </a:solidFill>
              </a:rPr>
            </a:br>
            <a:r>
              <a:rPr lang="nl-NL" sz="1600" b="1">
                <a:solidFill>
                  <a:schemeClr val="tx1"/>
                </a:solidFill>
              </a:rPr>
              <a:t>Om afbeelding te veranderen, klik met rechtermuisknop op dia en ga naar Achtergrond opmaken &gt; Afbeelding of </a:t>
            </a:r>
            <a:r>
              <a:rPr lang="nl-NL" sz="1600" b="1" err="1">
                <a:solidFill>
                  <a:schemeClr val="tx1"/>
                </a:solidFill>
              </a:rPr>
              <a:t>bitmappatroon</a:t>
            </a:r>
            <a:r>
              <a:rPr lang="nl-NL" sz="1600" b="1">
                <a:solidFill>
                  <a:schemeClr val="tx1"/>
                </a:solidFill>
              </a:rPr>
              <a:t> en gebruik de </a:t>
            </a:r>
            <a:r>
              <a:rPr lang="nl-NL" sz="1600" b="1" err="1">
                <a:solidFill>
                  <a:schemeClr val="tx1"/>
                </a:solidFill>
              </a:rPr>
              <a:t>zijbalk</a:t>
            </a:r>
            <a:r>
              <a:rPr lang="nl-NL" sz="1600" b="1">
                <a:solidFill>
                  <a:schemeClr val="tx1"/>
                </a:solidFill>
              </a:rPr>
              <a:t> om je afbeelding te kiezen.</a:t>
            </a:r>
            <a:endParaRPr lang="en-GB" sz="1600" b="1">
              <a:solidFill>
                <a:schemeClr val="tx1"/>
              </a:solidFill>
            </a:endParaRPr>
          </a:p>
        </p:txBody>
      </p:sp>
      <p:pic>
        <p:nvPicPr>
          <p:cNvPr id="2" name="GT#white_16x9_top">
            <a:extLst>
              <a:ext uri="{FF2B5EF4-FFF2-40B4-BE49-F238E27FC236}">
                <a16:creationId xmlns:a16="http://schemas.microsoft.com/office/drawing/2014/main" id="{C81042B7-75CB-E5EA-A205-001F01083449}"/>
              </a:ext>
            </a:extLst>
          </p:cNvPr>
          <p:cNvPicPr>
            <a:picLocks noChangeAspect="1"/>
          </p:cNvPicPr>
          <p:nvPr userDrawn="1"/>
        </p:nvPicPr>
        <p:blipFill>
          <a:blip r:embed="rId4"/>
          <a:srcRect/>
          <a:stretch/>
        </p:blipFill>
        <p:spPr>
          <a:xfrm>
            <a:off x="266121" y="134382"/>
            <a:ext cx="3673624" cy="1173519"/>
          </a:xfrm>
          <a:prstGeom prst="rect">
            <a:avLst/>
          </a:prstGeom>
        </p:spPr>
      </p:pic>
      <p:sp>
        <p:nvSpPr>
          <p:cNvPr id="4" name="Tijdelijke aanduiding voor tekst 10">
            <a:extLst>
              <a:ext uri="{FF2B5EF4-FFF2-40B4-BE49-F238E27FC236}">
                <a16:creationId xmlns:a16="http://schemas.microsoft.com/office/drawing/2014/main" id="{1BB47197-A44C-3624-5F0E-C658126EC1F7}"/>
              </a:ext>
            </a:extLst>
          </p:cNvPr>
          <p:cNvSpPr>
            <a:spLocks noGrp="1"/>
          </p:cNvSpPr>
          <p:nvPr>
            <p:ph type="body" sz="quarter" idx="18" hasCustomPrompt="1"/>
          </p:nvPr>
        </p:nvSpPr>
        <p:spPr>
          <a:xfrm>
            <a:off x="10193867" y="400051"/>
            <a:ext cx="1365251" cy="311149"/>
          </a:xfrm>
          <a:blipFill>
            <a:blip r:embed="rId5"/>
            <a:stretch>
              <a:fillRect/>
            </a:stretch>
          </a:blipFill>
        </p:spPr>
        <p:txBody>
          <a:bodyPr/>
          <a:lstStyle>
            <a:lvl1pPr marL="0" indent="0">
              <a:buNone/>
              <a:defRPr/>
            </a:lvl1pPr>
          </a:lstStyle>
          <a:p>
            <a:pPr lvl="0"/>
            <a:r>
              <a:rPr lang="nl-NL"/>
              <a:t> </a:t>
            </a:r>
          </a:p>
        </p:txBody>
      </p:sp>
    </p:spTree>
    <p:extLst>
      <p:ext uri="{BB962C8B-B14F-4D97-AF65-F5344CB8AC3E}">
        <p14:creationId xmlns:p14="http://schemas.microsoft.com/office/powerpoint/2010/main" val="3292250692"/>
      </p:ext>
    </p:extLst>
  </p:cSld>
  <p:clrMapOvr>
    <a:overrideClrMapping bg1="dk1" tx1="lt1" bg2="dk2" tx2="lt2" accent1="accent1" accent2="accent2" accent3="accent3" accent4="accent4" accent5="accent5" accent6="accent6" hlink="hlink" folHlink="folHlink"/>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width chart with text">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Content 1">
            <a:extLst>
              <a:ext uri="{FF2B5EF4-FFF2-40B4-BE49-F238E27FC236}">
                <a16:creationId xmlns:a16="http://schemas.microsoft.com/office/drawing/2014/main" id="{DF9A3A16-E5CB-D4CE-10AA-4A218B37787D}"/>
              </a:ext>
            </a:extLst>
          </p:cNvPr>
          <p:cNvSpPr>
            <a:spLocks noGrp="1"/>
          </p:cNvSpPr>
          <p:nvPr>
            <p:ph sz="quarter" idx="16" hasCustomPrompt="1"/>
          </p:nvPr>
        </p:nvSpPr>
        <p:spPr>
          <a:xfrm>
            <a:off x="508000" y="1724024"/>
            <a:ext cx="11176000"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Content 2">
            <a:extLst>
              <a:ext uri="{FF2B5EF4-FFF2-40B4-BE49-F238E27FC236}">
                <a16:creationId xmlns:a16="http://schemas.microsoft.com/office/drawing/2014/main" id="{40779E53-31D9-0BD2-0477-5FE9986ECFB7}"/>
              </a:ext>
            </a:extLst>
          </p:cNvPr>
          <p:cNvSpPr>
            <a:spLocks noGrp="1"/>
          </p:cNvSpPr>
          <p:nvPr>
            <p:ph sz="quarter" idx="18" hasCustomPrompt="1"/>
          </p:nvPr>
        </p:nvSpPr>
        <p:spPr>
          <a:xfrm>
            <a:off x="508001" y="3976075"/>
            <a:ext cx="5465233"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Content 3">
            <a:extLst>
              <a:ext uri="{FF2B5EF4-FFF2-40B4-BE49-F238E27FC236}">
                <a16:creationId xmlns:a16="http://schemas.microsoft.com/office/drawing/2014/main" id="{37CEA57B-1BF8-9925-E19E-D99C13EDB85B}"/>
              </a:ext>
            </a:extLst>
          </p:cNvPr>
          <p:cNvSpPr>
            <a:spLocks noGrp="1"/>
          </p:cNvSpPr>
          <p:nvPr>
            <p:ph sz="quarter" idx="19" hasCustomPrompt="1"/>
          </p:nvPr>
        </p:nvSpPr>
        <p:spPr>
          <a:xfrm>
            <a:off x="6218770" y="3976075"/>
            <a:ext cx="5465233" cy="20088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7" name="SlideNumber">
            <a:extLst>
              <a:ext uri="{FF2B5EF4-FFF2-40B4-BE49-F238E27FC236}">
                <a16:creationId xmlns:a16="http://schemas.microsoft.com/office/drawing/2014/main" id="{E13A0AA5-2110-6A7B-BD9B-7C74713550A5}"/>
              </a:ext>
            </a:extLst>
          </p:cNvPr>
          <p:cNvSpPr>
            <a:spLocks noGrp="1"/>
          </p:cNvSpPr>
          <p:nvPr>
            <p:ph type="sldNum" sz="quarter" idx="21"/>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924FE6FA-E133-FAE2-D347-B15317468F32}"/>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162770839"/>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7" name="Content 1"/>
          <p:cNvSpPr>
            <a:spLocks noGrp="1"/>
          </p:cNvSpPr>
          <p:nvPr>
            <p:ph sz="quarter" idx="12" hasCustomPrompt="1"/>
          </p:nvPr>
        </p:nvSpPr>
        <p:spPr>
          <a:xfrm>
            <a:off x="508001"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5"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8121650"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9" name="SlideNumber">
            <a:extLst>
              <a:ext uri="{FF2B5EF4-FFF2-40B4-BE49-F238E27FC236}">
                <a16:creationId xmlns:a16="http://schemas.microsoft.com/office/drawing/2014/main" id="{B0F483B7-E975-081D-57FC-C401DD662AAC}"/>
              </a:ext>
            </a:extLst>
          </p:cNvPr>
          <p:cNvSpPr>
            <a:spLocks noGrp="1"/>
          </p:cNvSpPr>
          <p:nvPr>
            <p:ph type="sldNum" sz="quarter" idx="18"/>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BB64059D-D651-19D4-F908-FB7AFBFE5D7E}"/>
              </a:ext>
            </a:extLst>
          </p:cNvPr>
          <p:cNvSpPr>
            <a:spLocks noGrp="1"/>
          </p:cNvSpPr>
          <p:nvPr>
            <p:ph type="body" sz="quarter" idx="19"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72409124"/>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and two text columns">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10" name="Picture Placeholder 1">
            <a:extLst>
              <a:ext uri="{FF2B5EF4-FFF2-40B4-BE49-F238E27FC236}">
                <a16:creationId xmlns:a16="http://schemas.microsoft.com/office/drawing/2014/main" id="{34F2100D-0589-E637-9D34-885B448A0E2E}"/>
              </a:ext>
            </a:extLst>
          </p:cNvPr>
          <p:cNvSpPr>
            <a:spLocks noGrp="1"/>
          </p:cNvSpPr>
          <p:nvPr>
            <p:ph type="pic" sz="quarter" idx="18" hasCustomPrompt="1"/>
          </p:nvPr>
        </p:nvSpPr>
        <p:spPr>
          <a:xfrm>
            <a:off x="508001" y="1724025"/>
            <a:ext cx="3561293" cy="4263313"/>
          </a:xfrm>
          <a:custGeom>
            <a:avLst/>
            <a:gdLst>
              <a:gd name="connsiteX0" fmla="*/ 218331 w 3561293"/>
              <a:gd name="connsiteY0" fmla="*/ 0 h 4263313"/>
              <a:gd name="connsiteX1" fmla="*/ 1058669 w 3561293"/>
              <a:gd name="connsiteY1" fmla="*/ 0 h 4263313"/>
              <a:gd name="connsiteX2" fmla="*/ 2502626 w 3561293"/>
              <a:gd name="connsiteY2" fmla="*/ 0 h 4263313"/>
              <a:gd name="connsiteX3" fmla="*/ 3342964 w 3561293"/>
              <a:gd name="connsiteY3" fmla="*/ 0 h 4263313"/>
              <a:gd name="connsiteX4" fmla="*/ 3561293 w 3561293"/>
              <a:gd name="connsiteY4" fmla="*/ 218329 h 4263313"/>
              <a:gd name="connsiteX5" fmla="*/ 3560486 w 3561293"/>
              <a:gd name="connsiteY5" fmla="*/ 3276471 h 4263313"/>
              <a:gd name="connsiteX6" fmla="*/ 2573644 w 3561293"/>
              <a:gd name="connsiteY6" fmla="*/ 4263313 h 4263313"/>
              <a:gd name="connsiteX7" fmla="*/ 1733306 w 3561293"/>
              <a:gd name="connsiteY7" fmla="*/ 4263313 h 4263313"/>
              <a:gd name="connsiteX8" fmla="*/ 1058669 w 3561293"/>
              <a:gd name="connsiteY8" fmla="*/ 4263313 h 4263313"/>
              <a:gd name="connsiteX9" fmla="*/ 218331 w 3561293"/>
              <a:gd name="connsiteY9" fmla="*/ 4263313 h 4263313"/>
              <a:gd name="connsiteX10" fmla="*/ 2 w 3561293"/>
              <a:gd name="connsiteY10" fmla="*/ 4044984 h 4263313"/>
              <a:gd name="connsiteX11" fmla="*/ 0 w 3561293"/>
              <a:gd name="connsiteY11" fmla="*/ 1866343 h 4263313"/>
              <a:gd name="connsiteX12" fmla="*/ 2 w 3561293"/>
              <a:gd name="connsiteY12" fmla="*/ 1866303 h 4263313"/>
              <a:gd name="connsiteX13" fmla="*/ 2 w 3561293"/>
              <a:gd name="connsiteY13" fmla="*/ 218329 h 4263313"/>
              <a:gd name="connsiteX14" fmla="*/ 218331 w 3561293"/>
              <a:gd name="connsiteY14" fmla="*/ 0 h 42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1293" h="4263313">
                <a:moveTo>
                  <a:pt x="218331" y="0"/>
                </a:moveTo>
                <a:lnTo>
                  <a:pt x="1058669" y="0"/>
                </a:lnTo>
                <a:lnTo>
                  <a:pt x="2502626" y="0"/>
                </a:lnTo>
                <a:lnTo>
                  <a:pt x="3342964" y="0"/>
                </a:lnTo>
                <a:cubicBezTo>
                  <a:pt x="3463544" y="0"/>
                  <a:pt x="3561293" y="97749"/>
                  <a:pt x="3561293" y="218329"/>
                </a:cubicBezTo>
                <a:cubicBezTo>
                  <a:pt x="3561024" y="1237710"/>
                  <a:pt x="3560754" y="2257091"/>
                  <a:pt x="3560486" y="3276471"/>
                </a:cubicBezTo>
                <a:cubicBezTo>
                  <a:pt x="3560486" y="3821488"/>
                  <a:pt x="3118661" y="4263313"/>
                  <a:pt x="2573644" y="4263313"/>
                </a:cubicBezTo>
                <a:lnTo>
                  <a:pt x="1733306" y="4263313"/>
                </a:lnTo>
                <a:lnTo>
                  <a:pt x="1058669" y="4263313"/>
                </a:lnTo>
                <a:lnTo>
                  <a:pt x="218331" y="4263313"/>
                </a:lnTo>
                <a:cubicBezTo>
                  <a:pt x="97751" y="4263313"/>
                  <a:pt x="2" y="4165564"/>
                  <a:pt x="2" y="4044984"/>
                </a:cubicBezTo>
                <a:cubicBezTo>
                  <a:pt x="1" y="3318770"/>
                  <a:pt x="1" y="2592557"/>
                  <a:pt x="0" y="1866343"/>
                </a:cubicBezTo>
                <a:cubicBezTo>
                  <a:pt x="1" y="1866329"/>
                  <a:pt x="1" y="1866316"/>
                  <a:pt x="2" y="1866303"/>
                </a:cubicBezTo>
                <a:lnTo>
                  <a:pt x="2" y="218329"/>
                </a:lnTo>
                <a:cubicBezTo>
                  <a:pt x="2" y="97749"/>
                  <a:pt x="97751" y="0"/>
                  <a:pt x="218331" y="0"/>
                </a:cubicBezTo>
                <a:close/>
              </a:path>
            </a:pathLst>
          </a:custGeom>
          <a:solidFill>
            <a:schemeClr val="bg2"/>
          </a:solidFill>
        </p:spPr>
        <p:txBody>
          <a:bodyPr vert="horz" wrap="square" lIns="0" tIns="0" rIns="0" bIns="0" rtlCol="0" anchor="ctr" anchorCtr="0">
            <a:noAutofit/>
          </a:bodyPr>
          <a:lstStyle>
            <a:lvl1pPr marL="0" indent="0" algn="ctr">
              <a:buNone/>
              <a:defRPr lang="en-GB" sz="2000" b="0"/>
            </a:lvl1pPr>
          </a:lstStyle>
          <a:p>
            <a:pPr lvl="0"/>
            <a:r>
              <a:rPr lang="nl-NL"/>
              <a:t>Selecteer eerst de 'foto placeholder' en ga vervolgens via het lint naar BrandCentral </a:t>
            </a:r>
            <a:br>
              <a:rPr lang="nl-NL"/>
            </a:br>
            <a:r>
              <a:rPr lang="nl-NL"/>
              <a:t>om een foto in te voegen.</a:t>
            </a:r>
            <a:endParaRPr lang="en-GB"/>
          </a:p>
        </p:txBody>
      </p:sp>
      <p:sp>
        <p:nvSpPr>
          <p:cNvPr id="7" name="Content 1"/>
          <p:cNvSpPr>
            <a:spLocks noGrp="1"/>
          </p:cNvSpPr>
          <p:nvPr>
            <p:ph sz="quarter" idx="12" hasCustomPrompt="1"/>
          </p:nvPr>
        </p:nvSpPr>
        <p:spPr>
          <a:xfrm>
            <a:off x="4313767"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8120591" y="1724025"/>
            <a:ext cx="35623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8" name="SlideNumber">
            <a:extLst>
              <a:ext uri="{FF2B5EF4-FFF2-40B4-BE49-F238E27FC236}">
                <a16:creationId xmlns:a16="http://schemas.microsoft.com/office/drawing/2014/main" id="{4E1956C6-24D2-9409-E35A-12B9B34F7FDD}"/>
              </a:ext>
            </a:extLst>
          </p:cNvPr>
          <p:cNvSpPr>
            <a:spLocks noGrp="1"/>
          </p:cNvSpPr>
          <p:nvPr>
            <p:ph type="sldNum" sz="quarter" idx="20"/>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21F7A1D3-0E32-2DE2-B028-940E24AF4AF0}"/>
              </a:ext>
            </a:extLst>
          </p:cNvPr>
          <p:cNvSpPr>
            <a:spLocks noGrp="1"/>
          </p:cNvSpPr>
          <p:nvPr>
            <p:ph type="body" sz="quarter" idx="21"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889418926"/>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and two text columns and bottom spac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7" name="Content 1"/>
          <p:cNvSpPr>
            <a:spLocks noGrp="1"/>
          </p:cNvSpPr>
          <p:nvPr>
            <p:ph sz="quarter" idx="12" hasCustomPrompt="1"/>
          </p:nvPr>
        </p:nvSpPr>
        <p:spPr>
          <a:xfrm>
            <a:off x="508003" y="1724025"/>
            <a:ext cx="3562351" cy="2435225"/>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7" y="1724025"/>
            <a:ext cx="3562351" cy="2435225"/>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2" name="Picture Placeholder 1">
            <a:extLst>
              <a:ext uri="{FF2B5EF4-FFF2-40B4-BE49-F238E27FC236}">
                <a16:creationId xmlns:a16="http://schemas.microsoft.com/office/drawing/2014/main" id="{21B442E8-0380-3C1C-881D-356BB6C0A116}"/>
              </a:ext>
            </a:extLst>
          </p:cNvPr>
          <p:cNvSpPr>
            <a:spLocks noGrp="1"/>
          </p:cNvSpPr>
          <p:nvPr>
            <p:ph type="pic" sz="quarter" idx="21" hasCustomPrompt="1"/>
          </p:nvPr>
        </p:nvSpPr>
        <p:spPr>
          <a:xfrm>
            <a:off x="8120543" y="1724025"/>
            <a:ext cx="3560810" cy="2435225"/>
          </a:xfrm>
          <a:custGeom>
            <a:avLst/>
            <a:gdLst>
              <a:gd name="connsiteX0" fmla="*/ 218329 w 3560810"/>
              <a:gd name="connsiteY0" fmla="*/ 0 h 2435225"/>
              <a:gd name="connsiteX1" fmla="*/ 1058667 w 3560810"/>
              <a:gd name="connsiteY1" fmla="*/ 0 h 2435225"/>
              <a:gd name="connsiteX2" fmla="*/ 2502624 w 3560810"/>
              <a:gd name="connsiteY2" fmla="*/ 0 h 2435225"/>
              <a:gd name="connsiteX3" fmla="*/ 3342962 w 3560810"/>
              <a:gd name="connsiteY3" fmla="*/ 0 h 2435225"/>
              <a:gd name="connsiteX4" fmla="*/ 3556856 w 3560810"/>
              <a:gd name="connsiteY4" fmla="*/ 174328 h 2435225"/>
              <a:gd name="connsiteX5" fmla="*/ 3560810 w 3560810"/>
              <a:gd name="connsiteY5" fmla="*/ 213556 h 2435225"/>
              <a:gd name="connsiteX6" fmla="*/ 3560484 w 3560810"/>
              <a:gd name="connsiteY6" fmla="*/ 1448383 h 2435225"/>
              <a:gd name="connsiteX7" fmla="*/ 2573642 w 3560810"/>
              <a:gd name="connsiteY7" fmla="*/ 2435225 h 2435225"/>
              <a:gd name="connsiteX8" fmla="*/ 1733304 w 3560810"/>
              <a:gd name="connsiteY8" fmla="*/ 2435225 h 2435225"/>
              <a:gd name="connsiteX9" fmla="*/ 1058667 w 3560810"/>
              <a:gd name="connsiteY9" fmla="*/ 2435225 h 2435225"/>
              <a:gd name="connsiteX10" fmla="*/ 218329 w 3560810"/>
              <a:gd name="connsiteY10" fmla="*/ 2435225 h 2435225"/>
              <a:gd name="connsiteX11" fmla="*/ 0 w 3560810"/>
              <a:gd name="connsiteY11" fmla="*/ 2216896 h 2435225"/>
              <a:gd name="connsiteX12" fmla="*/ 0 w 3560810"/>
              <a:gd name="connsiteY12" fmla="*/ 1866310 h 2435225"/>
              <a:gd name="connsiteX13" fmla="*/ 0 w 3560810"/>
              <a:gd name="connsiteY13" fmla="*/ 1866303 h 2435225"/>
              <a:gd name="connsiteX14" fmla="*/ 0 w 3560810"/>
              <a:gd name="connsiteY14" fmla="*/ 218329 h 2435225"/>
              <a:gd name="connsiteX15" fmla="*/ 218329 w 3560810"/>
              <a:gd name="connsiteY15" fmla="*/ 0 h 2435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60810" h="2435225">
                <a:moveTo>
                  <a:pt x="218329" y="0"/>
                </a:moveTo>
                <a:lnTo>
                  <a:pt x="1058667" y="0"/>
                </a:lnTo>
                <a:lnTo>
                  <a:pt x="2502624" y="0"/>
                </a:lnTo>
                <a:lnTo>
                  <a:pt x="3342962" y="0"/>
                </a:lnTo>
                <a:cubicBezTo>
                  <a:pt x="3448470" y="0"/>
                  <a:pt x="3536497" y="74839"/>
                  <a:pt x="3556856" y="174328"/>
                </a:cubicBezTo>
                <a:lnTo>
                  <a:pt x="3560810" y="213556"/>
                </a:lnTo>
                <a:lnTo>
                  <a:pt x="3560484" y="1448383"/>
                </a:lnTo>
                <a:cubicBezTo>
                  <a:pt x="3560484" y="1993400"/>
                  <a:pt x="3118659" y="2435225"/>
                  <a:pt x="2573642" y="2435225"/>
                </a:cubicBezTo>
                <a:lnTo>
                  <a:pt x="1733304" y="2435225"/>
                </a:lnTo>
                <a:lnTo>
                  <a:pt x="1058667" y="2435225"/>
                </a:lnTo>
                <a:lnTo>
                  <a:pt x="218329" y="2435225"/>
                </a:lnTo>
                <a:cubicBezTo>
                  <a:pt x="97749" y="2435225"/>
                  <a:pt x="0" y="2337476"/>
                  <a:pt x="0" y="2216896"/>
                </a:cubicBezTo>
                <a:lnTo>
                  <a:pt x="0" y="1866310"/>
                </a:lnTo>
                <a:lnTo>
                  <a:pt x="0" y="1866303"/>
                </a:lnTo>
                <a:lnTo>
                  <a:pt x="0" y="218329"/>
                </a:lnTo>
                <a:cubicBezTo>
                  <a:pt x="0" y="97749"/>
                  <a:pt x="97749" y="0"/>
                  <a:pt x="218329" y="0"/>
                </a:cubicBezTo>
                <a:close/>
              </a:path>
            </a:pathLst>
          </a:custGeom>
          <a:solidFill>
            <a:schemeClr val="bg2"/>
          </a:solidFill>
        </p:spPr>
        <p:txBody>
          <a:bodyPr wrap="square" anchor="ctr">
            <a:noAutofit/>
          </a:bodyPr>
          <a:lstStyle>
            <a:lvl1pPr marL="0" indent="0" algn="ctr">
              <a:buNone/>
              <a:defRPr sz="2000" b="0"/>
            </a:lvl1pPr>
          </a:lstStyle>
          <a:p>
            <a:pPr lvl="0"/>
            <a:r>
              <a:rPr lang="nl-NL"/>
              <a:t>Selecteer eerst de 'foto placeholder' en ga vervolgens via het lint naar BrandCentral </a:t>
            </a:r>
            <a:br>
              <a:rPr lang="nl-NL"/>
            </a:br>
            <a:r>
              <a:rPr lang="nl-NL"/>
              <a:t>om een foto in te voegen.</a:t>
            </a:r>
            <a:endParaRPr lang="en-GB"/>
          </a:p>
        </p:txBody>
      </p:sp>
      <p:sp>
        <p:nvSpPr>
          <p:cNvPr id="8" name="SlideNumber">
            <a:extLst>
              <a:ext uri="{FF2B5EF4-FFF2-40B4-BE49-F238E27FC236}">
                <a16:creationId xmlns:a16="http://schemas.microsoft.com/office/drawing/2014/main" id="{81E6836B-1C08-4BA4-3519-E79CE2A8CCED}"/>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E710332A-2F64-8EF3-2221-F66BB26E01E8}"/>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046383933"/>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lumn pictures and text">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7" name="Content 1"/>
          <p:cNvSpPr>
            <a:spLocks noGrp="1"/>
          </p:cNvSpPr>
          <p:nvPr>
            <p:ph sz="quarter" idx="12" hasCustomPrompt="1"/>
          </p:nvPr>
        </p:nvSpPr>
        <p:spPr>
          <a:xfrm>
            <a:off x="508001"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9" name="Picture Placeholder 1">
            <a:extLst>
              <a:ext uri="{FF2B5EF4-FFF2-40B4-BE49-F238E27FC236}">
                <a16:creationId xmlns:a16="http://schemas.microsoft.com/office/drawing/2014/main" id="{3D3DB0AB-9BFF-CD61-DB1D-CDEE17051B5E}"/>
              </a:ext>
            </a:extLst>
          </p:cNvPr>
          <p:cNvSpPr>
            <a:spLocks noGrp="1"/>
          </p:cNvSpPr>
          <p:nvPr>
            <p:ph type="pic" sz="quarter" idx="17" hasCustomPrompt="1"/>
          </p:nvPr>
        </p:nvSpPr>
        <p:spPr>
          <a:xfrm>
            <a:off x="507999" y="1724025"/>
            <a:ext cx="3562351" cy="1825625"/>
          </a:xfrm>
          <a:prstGeom prst="rect">
            <a:avLst/>
          </a:prstGeom>
          <a:solidFill>
            <a:schemeClr val="bg2"/>
          </a:solidFill>
        </p:spPr>
        <p:txBody>
          <a:bodyPr vert="horz" wrap="square" lIns="0" tIns="0" rIns="0" bIns="0" rtlCol="0" anchor="ctr"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a:t>
            </a:r>
            <a:br>
              <a:rPr lang="nl-NL"/>
            </a:br>
            <a:r>
              <a:rPr lang="nl-NL"/>
              <a:t>en ga vervolgens via het lint naar BrandCentral om een foto in te voegen.</a:t>
            </a:r>
            <a:endParaRPr lang="en-GB"/>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4314825"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Picture Placeholder 2">
            <a:extLst>
              <a:ext uri="{FF2B5EF4-FFF2-40B4-BE49-F238E27FC236}">
                <a16:creationId xmlns:a16="http://schemas.microsoft.com/office/drawing/2014/main" id="{1025AE66-BD18-C353-03B1-F027E9D58750}"/>
              </a:ext>
            </a:extLst>
          </p:cNvPr>
          <p:cNvSpPr>
            <a:spLocks noGrp="1"/>
          </p:cNvSpPr>
          <p:nvPr>
            <p:ph type="pic" sz="quarter" idx="18" hasCustomPrompt="1"/>
          </p:nvPr>
        </p:nvSpPr>
        <p:spPr>
          <a:xfrm>
            <a:off x="4313767" y="1724025"/>
            <a:ext cx="3562351" cy="1825625"/>
          </a:xfrm>
          <a:prstGeom prst="rect">
            <a:avLst/>
          </a:prstGeom>
          <a:solidFill>
            <a:schemeClr val="bg2"/>
          </a:solidFill>
        </p:spPr>
        <p:txBody>
          <a:bodyPr vert="horz" wrap="square" lIns="0" tIns="0" rIns="0" bIns="0" rtlCol="0" anchor="ctr"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a:t>
            </a:r>
            <a:br>
              <a:rPr lang="nl-NL"/>
            </a:br>
            <a:r>
              <a:rPr lang="nl-NL"/>
              <a:t> en ga vervolgens via het lint naar BrandCentral om een foto in te voegen.</a:t>
            </a:r>
            <a:endParaRPr lang="en-GB"/>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8121650" y="3842345"/>
            <a:ext cx="3562351" cy="214253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1" name="Picture Placeholder 3">
            <a:extLst>
              <a:ext uri="{FF2B5EF4-FFF2-40B4-BE49-F238E27FC236}">
                <a16:creationId xmlns:a16="http://schemas.microsoft.com/office/drawing/2014/main" id="{C892E4BA-5711-DFCF-4D73-431C6B13084B}"/>
              </a:ext>
            </a:extLst>
          </p:cNvPr>
          <p:cNvSpPr>
            <a:spLocks noGrp="1"/>
          </p:cNvSpPr>
          <p:nvPr>
            <p:ph type="pic" sz="quarter" idx="19" hasCustomPrompt="1"/>
          </p:nvPr>
        </p:nvSpPr>
        <p:spPr>
          <a:xfrm>
            <a:off x="8121650" y="1724025"/>
            <a:ext cx="3562351" cy="1825625"/>
          </a:xfrm>
          <a:prstGeom prst="rect">
            <a:avLst/>
          </a:prstGeom>
          <a:solidFill>
            <a:schemeClr val="bg2"/>
          </a:solidFill>
        </p:spPr>
        <p:txBody>
          <a:bodyPr vert="horz" wrap="square" lIns="0" tIns="0" rIns="0" bIns="0" rtlCol="0" anchor="ctr" anchorCtr="0">
            <a:noAutofit/>
          </a:bodyPr>
          <a:lstStyle>
            <a:lvl1pPr marL="0" indent="0" algn="ctr">
              <a:buNone/>
              <a:defRPr lang="en-GB" sz="16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a:t>
            </a:r>
            <a:br>
              <a:rPr lang="nl-NL"/>
            </a:br>
            <a:r>
              <a:rPr lang="nl-NL"/>
              <a:t>en ga vervolgens via het lint naar BrandCentral om een foto in te voegen.</a:t>
            </a:r>
            <a:endParaRPr lang="en-GB"/>
          </a:p>
        </p:txBody>
      </p:sp>
      <p:sp>
        <p:nvSpPr>
          <p:cNvPr id="12" name="SlideNumber">
            <a:extLst>
              <a:ext uri="{FF2B5EF4-FFF2-40B4-BE49-F238E27FC236}">
                <a16:creationId xmlns:a16="http://schemas.microsoft.com/office/drawing/2014/main" id="{DDA35DBE-3F9F-1D6A-5EA4-5C9DE53B34C6}"/>
              </a:ext>
            </a:extLst>
          </p:cNvPr>
          <p:cNvSpPr>
            <a:spLocks noGrp="1"/>
          </p:cNvSpPr>
          <p:nvPr>
            <p:ph type="sldNum" sz="quarter" idx="21"/>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A9380B20-A01A-B615-E4AE-6E0247952D61}"/>
              </a:ext>
            </a:extLst>
          </p:cNvPr>
          <p:cNvSpPr>
            <a:spLocks noGrp="1"/>
          </p:cNvSpPr>
          <p:nvPr>
            <p:ph type="body" sz="quarter" idx="2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55319513"/>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column pictures and text">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hasCustomPrompt="1"/>
          </p:nvPr>
        </p:nvSpPr>
        <p:spPr/>
        <p:txBody>
          <a:bodyPr/>
          <a:lstStyle>
            <a:lvl1pPr>
              <a:defRPr/>
            </a:lvl1pPr>
          </a:lstStyle>
          <a:p>
            <a:r>
              <a:rPr lang="en-GB" err="1"/>
              <a:t>Titel</a:t>
            </a:r>
            <a:endParaRPr lang="en-GB"/>
          </a:p>
        </p:txBody>
      </p:sp>
      <p:sp>
        <p:nvSpPr>
          <p:cNvPr id="12" name="Content 1">
            <a:extLst>
              <a:ext uri="{FF2B5EF4-FFF2-40B4-BE49-F238E27FC236}">
                <a16:creationId xmlns:a16="http://schemas.microsoft.com/office/drawing/2014/main" id="{BAECF42E-FD59-D809-A82F-B2E219E4B112}"/>
              </a:ext>
            </a:extLst>
          </p:cNvPr>
          <p:cNvSpPr>
            <a:spLocks noGrp="1"/>
          </p:cNvSpPr>
          <p:nvPr>
            <p:ph sz="quarter" idx="15" hasCustomPrompt="1"/>
          </p:nvPr>
        </p:nvSpPr>
        <p:spPr>
          <a:xfrm>
            <a:off x="508001"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Picture Placeholder 1">
            <a:extLst>
              <a:ext uri="{FF2B5EF4-FFF2-40B4-BE49-F238E27FC236}">
                <a16:creationId xmlns:a16="http://schemas.microsoft.com/office/drawing/2014/main" id="{B152667A-5BD0-DF8E-312A-77C733412184}"/>
              </a:ext>
            </a:extLst>
          </p:cNvPr>
          <p:cNvSpPr>
            <a:spLocks noGrp="1"/>
          </p:cNvSpPr>
          <p:nvPr>
            <p:ph type="pic" sz="quarter" idx="22" hasCustomPrompt="1"/>
          </p:nvPr>
        </p:nvSpPr>
        <p:spPr>
          <a:xfrm>
            <a:off x="508001"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8" name="Content 2">
            <a:extLst>
              <a:ext uri="{FF2B5EF4-FFF2-40B4-BE49-F238E27FC236}">
                <a16:creationId xmlns:a16="http://schemas.microsoft.com/office/drawing/2014/main" id="{D02492FC-FC9B-262C-FAE5-076F7F3711BB}"/>
              </a:ext>
            </a:extLst>
          </p:cNvPr>
          <p:cNvSpPr>
            <a:spLocks noGrp="1"/>
          </p:cNvSpPr>
          <p:nvPr>
            <p:ph sz="quarter" idx="23" hasCustomPrompt="1"/>
          </p:nvPr>
        </p:nvSpPr>
        <p:spPr>
          <a:xfrm>
            <a:off x="3363384"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Picture Placeholder 2">
            <a:extLst>
              <a:ext uri="{FF2B5EF4-FFF2-40B4-BE49-F238E27FC236}">
                <a16:creationId xmlns:a16="http://schemas.microsoft.com/office/drawing/2014/main" id="{B2CF99D9-B1BD-AE4B-AAAA-96FAB8CC86EF}"/>
              </a:ext>
            </a:extLst>
          </p:cNvPr>
          <p:cNvSpPr>
            <a:spLocks noGrp="1"/>
          </p:cNvSpPr>
          <p:nvPr>
            <p:ph type="pic" sz="quarter" idx="24" hasCustomPrompt="1"/>
          </p:nvPr>
        </p:nvSpPr>
        <p:spPr>
          <a:xfrm>
            <a:off x="3363912"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11" name="Content 3">
            <a:extLst>
              <a:ext uri="{FF2B5EF4-FFF2-40B4-BE49-F238E27FC236}">
                <a16:creationId xmlns:a16="http://schemas.microsoft.com/office/drawing/2014/main" id="{5FE724BF-5C20-B143-950B-EEC391B5DA98}"/>
              </a:ext>
            </a:extLst>
          </p:cNvPr>
          <p:cNvSpPr>
            <a:spLocks noGrp="1"/>
          </p:cNvSpPr>
          <p:nvPr>
            <p:ph sz="quarter" idx="25" hasCustomPrompt="1"/>
          </p:nvPr>
        </p:nvSpPr>
        <p:spPr>
          <a:xfrm>
            <a:off x="6218767"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9" name="Picture Placeholder 3">
            <a:extLst>
              <a:ext uri="{FF2B5EF4-FFF2-40B4-BE49-F238E27FC236}">
                <a16:creationId xmlns:a16="http://schemas.microsoft.com/office/drawing/2014/main" id="{7AE0CCF2-06DF-4F65-89A7-4FAD71A8E489}"/>
              </a:ext>
            </a:extLst>
          </p:cNvPr>
          <p:cNvSpPr>
            <a:spLocks noGrp="1"/>
          </p:cNvSpPr>
          <p:nvPr>
            <p:ph type="pic" sz="quarter" idx="26" hasCustomPrompt="1"/>
          </p:nvPr>
        </p:nvSpPr>
        <p:spPr>
          <a:xfrm>
            <a:off x="6218239"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20" name="Content 4">
            <a:extLst>
              <a:ext uri="{FF2B5EF4-FFF2-40B4-BE49-F238E27FC236}">
                <a16:creationId xmlns:a16="http://schemas.microsoft.com/office/drawing/2014/main" id="{E1B3889D-77CC-F6F6-4CBC-46BED590DF4D}"/>
              </a:ext>
            </a:extLst>
          </p:cNvPr>
          <p:cNvSpPr>
            <a:spLocks noGrp="1"/>
          </p:cNvSpPr>
          <p:nvPr>
            <p:ph sz="quarter" idx="27" hasCustomPrompt="1"/>
          </p:nvPr>
        </p:nvSpPr>
        <p:spPr>
          <a:xfrm>
            <a:off x="9074149"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1" name="Picture Placeholder 4">
            <a:extLst>
              <a:ext uri="{FF2B5EF4-FFF2-40B4-BE49-F238E27FC236}">
                <a16:creationId xmlns:a16="http://schemas.microsoft.com/office/drawing/2014/main" id="{ED7641BD-C95C-3CAD-7935-BF087E831FE9}"/>
              </a:ext>
            </a:extLst>
          </p:cNvPr>
          <p:cNvSpPr>
            <a:spLocks noGrp="1"/>
          </p:cNvSpPr>
          <p:nvPr>
            <p:ph type="pic" sz="quarter" idx="28" hasCustomPrompt="1"/>
          </p:nvPr>
        </p:nvSpPr>
        <p:spPr>
          <a:xfrm>
            <a:off x="9074149" y="1724024"/>
            <a:ext cx="2609851" cy="973139"/>
          </a:xfrm>
          <a:custGeom>
            <a:avLst/>
            <a:gdLst>
              <a:gd name="connsiteX0" fmla="*/ 0 w 2609851"/>
              <a:gd name="connsiteY0" fmla="*/ 0 h 973139"/>
              <a:gd name="connsiteX1" fmla="*/ 2609851 w 2609851"/>
              <a:gd name="connsiteY1" fmla="*/ 0 h 973139"/>
              <a:gd name="connsiteX2" fmla="*/ 2609851 w 2609851"/>
              <a:gd name="connsiteY2" fmla="*/ 973139 h 973139"/>
              <a:gd name="connsiteX3" fmla="*/ 0 w 2609851"/>
              <a:gd name="connsiteY3" fmla="*/ 973139 h 973139"/>
            </a:gdLst>
            <a:ahLst/>
            <a:cxnLst>
              <a:cxn ang="0">
                <a:pos x="connsiteX0" y="connsiteY0"/>
              </a:cxn>
              <a:cxn ang="0">
                <a:pos x="connsiteX1" y="connsiteY1"/>
              </a:cxn>
              <a:cxn ang="0">
                <a:pos x="connsiteX2" y="connsiteY2"/>
              </a:cxn>
              <a:cxn ang="0">
                <a:pos x="connsiteX3" y="connsiteY3"/>
              </a:cxn>
            </a:cxnLst>
            <a:rect l="l" t="t" r="r" b="b"/>
            <a:pathLst>
              <a:path w="2609851" h="973139">
                <a:moveTo>
                  <a:pt x="0" y="0"/>
                </a:moveTo>
                <a:lnTo>
                  <a:pt x="2609851" y="0"/>
                </a:lnTo>
                <a:lnTo>
                  <a:pt x="2609851" y="973139"/>
                </a:lnTo>
                <a:lnTo>
                  <a:pt x="0" y="973139"/>
                </a:lnTo>
                <a:close/>
              </a:path>
            </a:pathLst>
          </a:custGeom>
          <a:solidFill>
            <a:schemeClr val="bg2"/>
          </a:solidFill>
        </p:spPr>
        <p:txBody>
          <a:bodyPr vert="horz" wrap="square" lIns="0" tIns="0" rIns="0" bIns="0" rtlCol="0" anchor="ctr" anchorCtr="0">
            <a:noAutofit/>
          </a:bodyPr>
          <a:lstStyle>
            <a:lvl1pPr marL="0" indent="0" algn="ctr">
              <a:buNone/>
              <a:defRPr lang="en-GB" sz="12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3" name="SlideNumber">
            <a:extLst>
              <a:ext uri="{FF2B5EF4-FFF2-40B4-BE49-F238E27FC236}">
                <a16:creationId xmlns:a16="http://schemas.microsoft.com/office/drawing/2014/main" id="{03379BB5-CC3C-4CF1-52BE-D14762DAE6C0}"/>
              </a:ext>
            </a:extLst>
          </p:cNvPr>
          <p:cNvSpPr>
            <a:spLocks noGrp="1"/>
          </p:cNvSpPr>
          <p:nvPr>
            <p:ph type="sldNum" sz="quarter" idx="30"/>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D9127533-0792-FC6E-9BE8-A36EBBC25A6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983129611"/>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hasCustomPrompt="1"/>
          </p:nvPr>
        </p:nvSpPr>
        <p:spPr/>
        <p:txBody>
          <a:bodyPr/>
          <a:lstStyle>
            <a:lvl1pPr>
              <a:defRPr/>
            </a:lvl1pPr>
          </a:lstStyle>
          <a:p>
            <a:r>
              <a:rPr lang="en-GB" err="1"/>
              <a:t>Titel</a:t>
            </a:r>
            <a:endParaRPr lang="en-GB"/>
          </a:p>
        </p:txBody>
      </p:sp>
      <p:sp>
        <p:nvSpPr>
          <p:cNvPr id="7" name="Content 1"/>
          <p:cNvSpPr>
            <a:spLocks noGrp="1"/>
          </p:cNvSpPr>
          <p:nvPr>
            <p:ph sz="quarter" idx="12" hasCustomPrompt="1"/>
          </p:nvPr>
        </p:nvSpPr>
        <p:spPr>
          <a:xfrm>
            <a:off x="508001"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Content 2">
            <a:extLst>
              <a:ext uri="{FF2B5EF4-FFF2-40B4-BE49-F238E27FC236}">
                <a16:creationId xmlns:a16="http://schemas.microsoft.com/office/drawing/2014/main" id="{E86119EF-8777-30F3-9E63-01D4AD386DFA}"/>
              </a:ext>
            </a:extLst>
          </p:cNvPr>
          <p:cNvSpPr>
            <a:spLocks noGrp="1"/>
          </p:cNvSpPr>
          <p:nvPr>
            <p:ph sz="quarter" idx="15" hasCustomPrompt="1"/>
          </p:nvPr>
        </p:nvSpPr>
        <p:spPr>
          <a:xfrm>
            <a:off x="3363384"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 name="Content 3">
            <a:extLst>
              <a:ext uri="{FF2B5EF4-FFF2-40B4-BE49-F238E27FC236}">
                <a16:creationId xmlns:a16="http://schemas.microsoft.com/office/drawing/2014/main" id="{6177E45F-FC39-920F-EDA4-5D21BA3814C2}"/>
              </a:ext>
            </a:extLst>
          </p:cNvPr>
          <p:cNvSpPr>
            <a:spLocks noGrp="1"/>
          </p:cNvSpPr>
          <p:nvPr>
            <p:ph sz="quarter" idx="16" hasCustomPrompt="1"/>
          </p:nvPr>
        </p:nvSpPr>
        <p:spPr>
          <a:xfrm>
            <a:off x="6218767"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8" name="Content 4">
            <a:extLst>
              <a:ext uri="{FF2B5EF4-FFF2-40B4-BE49-F238E27FC236}">
                <a16:creationId xmlns:a16="http://schemas.microsoft.com/office/drawing/2014/main" id="{08082B98-B350-34D1-0826-CE1F3BBF7750}"/>
              </a:ext>
            </a:extLst>
          </p:cNvPr>
          <p:cNvSpPr>
            <a:spLocks noGrp="1"/>
          </p:cNvSpPr>
          <p:nvPr>
            <p:ph sz="quarter" idx="17" hasCustomPrompt="1"/>
          </p:nvPr>
        </p:nvSpPr>
        <p:spPr>
          <a:xfrm>
            <a:off x="9074149" y="1724024"/>
            <a:ext cx="2609851" cy="426084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SlideNumber">
            <a:extLst>
              <a:ext uri="{FF2B5EF4-FFF2-40B4-BE49-F238E27FC236}">
                <a16:creationId xmlns:a16="http://schemas.microsoft.com/office/drawing/2014/main" id="{78CCB2F3-13F2-43A8-CBE5-D17EA81EF29F}"/>
              </a:ext>
            </a:extLst>
          </p:cNvPr>
          <p:cNvSpPr>
            <a:spLocks noGrp="1"/>
          </p:cNvSpPr>
          <p:nvPr>
            <p:ph type="sldNum" sz="quarter" idx="19"/>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1D1A5127-1DFD-DF20-4395-A64130C7FA8B}"/>
              </a:ext>
            </a:extLst>
          </p:cNvPr>
          <p:cNvSpPr>
            <a:spLocks noGrp="1"/>
          </p:cNvSpPr>
          <p:nvPr>
            <p:ph type="body" sz="quarter" idx="20"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977341133"/>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ur column with title boxes">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C6F474FC-E4EB-CD83-0A4F-AD1662ACD32C}"/>
              </a:ext>
            </a:extLst>
          </p:cNvPr>
          <p:cNvSpPr>
            <a:spLocks noGrp="1"/>
          </p:cNvSpPr>
          <p:nvPr>
            <p:ph type="title" hasCustomPrompt="1"/>
          </p:nvPr>
        </p:nvSpPr>
        <p:spPr/>
        <p:txBody>
          <a:bodyPr/>
          <a:lstStyle>
            <a:lvl1pPr>
              <a:defRPr/>
            </a:lvl1pPr>
          </a:lstStyle>
          <a:p>
            <a:r>
              <a:rPr lang="en-GB" err="1"/>
              <a:t>Titel</a:t>
            </a:r>
            <a:r>
              <a:rPr lang="en-GB"/>
              <a:t>	</a:t>
            </a:r>
          </a:p>
        </p:txBody>
      </p:sp>
      <p:sp>
        <p:nvSpPr>
          <p:cNvPr id="7" name="Text 1"/>
          <p:cNvSpPr>
            <a:spLocks noGrp="1"/>
          </p:cNvSpPr>
          <p:nvPr>
            <p:ph type="body" sz="quarter" idx="12" hasCustomPrompt="1"/>
          </p:nvPr>
        </p:nvSpPr>
        <p:spPr>
          <a:xfrm>
            <a:off x="508001"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a:t>Third Level</a:t>
            </a:r>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2" name="Content 1">
            <a:extLst>
              <a:ext uri="{FF2B5EF4-FFF2-40B4-BE49-F238E27FC236}">
                <a16:creationId xmlns:a16="http://schemas.microsoft.com/office/drawing/2014/main" id="{BAECF42E-FD59-D809-A82F-B2E219E4B112}"/>
              </a:ext>
            </a:extLst>
          </p:cNvPr>
          <p:cNvSpPr>
            <a:spLocks noGrp="1"/>
          </p:cNvSpPr>
          <p:nvPr>
            <p:ph sz="quarter" idx="15" hasCustomPrompt="1"/>
          </p:nvPr>
        </p:nvSpPr>
        <p:spPr>
          <a:xfrm>
            <a:off x="508001"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3" name="Text 2">
            <a:extLst>
              <a:ext uri="{FF2B5EF4-FFF2-40B4-BE49-F238E27FC236}">
                <a16:creationId xmlns:a16="http://schemas.microsoft.com/office/drawing/2014/main" id="{F03EDDD8-3FC6-140A-25AF-5B4F8A0544BC}"/>
              </a:ext>
            </a:extLst>
          </p:cNvPr>
          <p:cNvSpPr>
            <a:spLocks noGrp="1"/>
          </p:cNvSpPr>
          <p:nvPr>
            <p:ph type="body" sz="quarter" idx="16" hasCustomPrompt="1"/>
          </p:nvPr>
        </p:nvSpPr>
        <p:spPr>
          <a:xfrm>
            <a:off x="3360102"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a:t>Third Level</a:t>
            </a:r>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4" name="Content 2">
            <a:extLst>
              <a:ext uri="{FF2B5EF4-FFF2-40B4-BE49-F238E27FC236}">
                <a16:creationId xmlns:a16="http://schemas.microsoft.com/office/drawing/2014/main" id="{EA38B840-8B22-DF9F-E9B2-3A822CFF3EE9}"/>
              </a:ext>
            </a:extLst>
          </p:cNvPr>
          <p:cNvSpPr>
            <a:spLocks noGrp="1"/>
          </p:cNvSpPr>
          <p:nvPr>
            <p:ph sz="quarter" idx="17" hasCustomPrompt="1"/>
          </p:nvPr>
        </p:nvSpPr>
        <p:spPr>
          <a:xfrm>
            <a:off x="3363384" y="2924175"/>
            <a:ext cx="2609851" cy="3060699"/>
          </a:xfrm>
          <a:prstGeom prst="rect">
            <a:avLst/>
          </a:prstGeom>
        </p:spPr>
        <p:txBody>
          <a:bodyPr vert="horz" wrap="square" lIns="0" tIns="0" rIns="0" bIns="0" rtlCol="0" anchor="t" anchorCtr="0">
            <a:noAutofit/>
          </a:bodyPr>
          <a:lstStyle>
            <a:lvl1pPr>
              <a:defRPr lang="en-GB" sz="2000" dirty="0"/>
            </a:lvl1pPr>
            <a:lvl2pPr marL="864000">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5" name="Text 3">
            <a:extLst>
              <a:ext uri="{FF2B5EF4-FFF2-40B4-BE49-F238E27FC236}">
                <a16:creationId xmlns:a16="http://schemas.microsoft.com/office/drawing/2014/main" id="{E9674224-A689-FF2B-EB7F-B16098C6EC00}"/>
              </a:ext>
            </a:extLst>
          </p:cNvPr>
          <p:cNvSpPr>
            <a:spLocks noGrp="1"/>
          </p:cNvSpPr>
          <p:nvPr>
            <p:ph type="body" sz="quarter" idx="18" hasCustomPrompt="1"/>
          </p:nvPr>
        </p:nvSpPr>
        <p:spPr>
          <a:xfrm>
            <a:off x="6212204"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a:t>Third Level</a:t>
            </a:r>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6" name="Content 3">
            <a:extLst>
              <a:ext uri="{FF2B5EF4-FFF2-40B4-BE49-F238E27FC236}">
                <a16:creationId xmlns:a16="http://schemas.microsoft.com/office/drawing/2014/main" id="{794132B6-137E-0DD3-E988-6236C8D264CA}"/>
              </a:ext>
            </a:extLst>
          </p:cNvPr>
          <p:cNvSpPr>
            <a:spLocks noGrp="1"/>
          </p:cNvSpPr>
          <p:nvPr>
            <p:ph sz="quarter" idx="19" hasCustomPrompt="1"/>
          </p:nvPr>
        </p:nvSpPr>
        <p:spPr>
          <a:xfrm>
            <a:off x="6218767"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7" name="Text 4">
            <a:extLst>
              <a:ext uri="{FF2B5EF4-FFF2-40B4-BE49-F238E27FC236}">
                <a16:creationId xmlns:a16="http://schemas.microsoft.com/office/drawing/2014/main" id="{53A9BFE2-4615-AF28-DAFD-26EA25E009E9}"/>
              </a:ext>
            </a:extLst>
          </p:cNvPr>
          <p:cNvSpPr>
            <a:spLocks noGrp="1"/>
          </p:cNvSpPr>
          <p:nvPr>
            <p:ph type="body" sz="quarter" idx="20" hasCustomPrompt="1"/>
          </p:nvPr>
        </p:nvSpPr>
        <p:spPr>
          <a:xfrm>
            <a:off x="9074150" y="1724024"/>
            <a:ext cx="2609851" cy="973139"/>
          </a:xfrm>
          <a:prstGeom prst="rect">
            <a:avLst/>
          </a:prstGeom>
          <a:solidFill>
            <a:schemeClr val="bg2"/>
          </a:solidFill>
        </p:spPr>
        <p:txBody>
          <a:bodyPr vert="horz" wrap="square" lIns="108000" tIns="108000" rIns="108000" bIns="108000" rtlCol="0" anchor="t" anchorCtr="0">
            <a:noAutofit/>
          </a:bodyPr>
          <a:lstStyle>
            <a:lvl1pPr marL="0" indent="0">
              <a:buNone/>
              <a:defRPr lang="en-GB" sz="2000" b="1" noProof="0" dirty="0"/>
            </a:lvl1pPr>
            <a:lvl2pPr marL="0" indent="0">
              <a:buFont typeface="Arial" panose="020B0604020202020204" pitchFamily="34" charset="0"/>
              <a:buNone/>
              <a:defRPr lang="en-GB" sz="2000" noProof="0" dirty="0"/>
            </a:lvl2pPr>
            <a:lvl3pPr marL="288000" indent="-288000">
              <a:buFont typeface="Arial" panose="020B0604020202020204" pitchFamily="34" charset="0"/>
              <a:buChar char="•"/>
              <a:defRPr lang="en-GB" sz="1800" noProof="0" dirty="0"/>
            </a:lvl3pPr>
            <a:lvl4pPr marL="576000" indent="-288000">
              <a:buFont typeface="Arial" panose="020B0604020202020204" pitchFamily="34" charset="0"/>
              <a:buChar char="–"/>
              <a:defRPr lang="en-GB" sz="1800" noProof="0" dirty="0"/>
            </a:lvl4pPr>
            <a:lvl5pPr marL="864000" indent="-288000">
              <a:buFont typeface="Arial" panose="020B0604020202020204" pitchFamily="34" charset="0"/>
              <a:buChar char="–"/>
              <a:defRPr lang="en-GB" sz="1800" b="0" noProof="0" dirty="0"/>
            </a:lvl5pPr>
            <a:lvl6pPr>
              <a:defRPr lang="en-GB" sz="2000" noProof="0" dirty="0"/>
            </a:lvl6pPr>
            <a:lvl7pPr>
              <a:defRPr lang="en-GB" sz="2000" noProof="0" dirty="0"/>
            </a:lvl7pPr>
            <a:lvl8pPr marL="288000" indent="-288000">
              <a:defRPr lang="en-GB" sz="2000" noProof="0" dirty="0"/>
            </a:lvl8pPr>
            <a:lvl9pPr marL="576000" indent="-288000">
              <a:defRPr lang="en-GB" sz="1800" noProof="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a:t>Third Level</a:t>
            </a:r>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8" name="Content 4">
            <a:extLst>
              <a:ext uri="{FF2B5EF4-FFF2-40B4-BE49-F238E27FC236}">
                <a16:creationId xmlns:a16="http://schemas.microsoft.com/office/drawing/2014/main" id="{FCC25EE5-EBA4-7260-6D99-656309E62D9F}"/>
              </a:ext>
            </a:extLst>
          </p:cNvPr>
          <p:cNvSpPr>
            <a:spLocks noGrp="1"/>
          </p:cNvSpPr>
          <p:nvPr>
            <p:ph sz="quarter" idx="21" hasCustomPrompt="1"/>
          </p:nvPr>
        </p:nvSpPr>
        <p:spPr>
          <a:xfrm>
            <a:off x="9074150" y="2924175"/>
            <a:ext cx="2609851" cy="3060699"/>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SlideNumber">
            <a:extLst>
              <a:ext uri="{FF2B5EF4-FFF2-40B4-BE49-F238E27FC236}">
                <a16:creationId xmlns:a16="http://schemas.microsoft.com/office/drawing/2014/main" id="{089F121C-A164-2EE6-8B8C-06F15A83A444}"/>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F39C0DA4-94E0-A68F-CF3C-12A28721B7C7}"/>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056490421"/>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with landscape photo">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noProof="0" err="1"/>
              <a:t>Titel</a:t>
            </a:r>
            <a:endParaRPr lang="en-GB" noProof="0"/>
          </a:p>
        </p:txBody>
      </p:sp>
      <p:sp>
        <p:nvSpPr>
          <p:cNvPr id="5" name="SlideNumber">
            <a:extLst>
              <a:ext uri="{FF2B5EF4-FFF2-40B4-BE49-F238E27FC236}">
                <a16:creationId xmlns:a16="http://schemas.microsoft.com/office/drawing/2014/main" id="{A87403F4-0649-8638-E5FB-974F7C77D8CD}"/>
              </a:ext>
            </a:extLst>
          </p:cNvPr>
          <p:cNvSpPr>
            <a:spLocks noGrp="1"/>
          </p:cNvSpPr>
          <p:nvPr>
            <p:ph type="sldNum" sz="quarter" idx="14"/>
          </p:nvPr>
        </p:nvSpPr>
        <p:spPr/>
        <p:txBody>
          <a:bodyPr/>
          <a:lstStyle>
            <a:lvl1pPr>
              <a:defRPr lang="en-GB" noProof="0"/>
            </a:lvl1pPr>
          </a:lstStyle>
          <a:p>
            <a:fld id="{1AB31D9B-80B6-41F8-B283-556E26E6158E}" type="slidenum">
              <a:rPr lang="en-GB"/>
              <a:pPr/>
              <a:t>‹#›</a:t>
            </a:fld>
            <a:endParaRPr lang="en-GB"/>
          </a:p>
        </p:txBody>
      </p:sp>
      <p:sp>
        <p:nvSpPr>
          <p:cNvPr id="9" name="Content 1">
            <a:extLst>
              <a:ext uri="{FF2B5EF4-FFF2-40B4-BE49-F238E27FC236}">
                <a16:creationId xmlns:a16="http://schemas.microsoft.com/office/drawing/2014/main" id="{C4186A8E-7BF1-1F46-843E-9C6F60106A4F}"/>
              </a:ext>
            </a:extLst>
          </p:cNvPr>
          <p:cNvSpPr>
            <a:spLocks noGrp="1"/>
          </p:cNvSpPr>
          <p:nvPr>
            <p:ph sz="quarter" idx="16" hasCustomPrompt="1"/>
          </p:nvPr>
        </p:nvSpPr>
        <p:spPr>
          <a:xfrm>
            <a:off x="508001" y="3914775"/>
            <a:ext cx="5465234" cy="2070100"/>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6651" y="3914775"/>
            <a:ext cx="5465234" cy="2070100"/>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6" name="Picture Placeholder 5">
            <a:extLst>
              <a:ext uri="{FF2B5EF4-FFF2-40B4-BE49-F238E27FC236}">
                <a16:creationId xmlns:a16="http://schemas.microsoft.com/office/drawing/2014/main" id="{15583CD1-0DA9-F2B3-B5E5-172BA466C24C}"/>
              </a:ext>
            </a:extLst>
          </p:cNvPr>
          <p:cNvSpPr>
            <a:spLocks noGrp="1"/>
          </p:cNvSpPr>
          <p:nvPr>
            <p:ph type="pic" sz="quarter" idx="18" hasCustomPrompt="1"/>
          </p:nvPr>
        </p:nvSpPr>
        <p:spPr>
          <a:xfrm>
            <a:off x="505884" y="1724025"/>
            <a:ext cx="11178116" cy="1909762"/>
          </a:xfrm>
          <a:solidFill>
            <a:schemeClr val="bg2"/>
          </a:solidFill>
        </p:spPr>
        <p:txBody>
          <a:bodyPr anchor="ctr"/>
          <a:lstStyle>
            <a:lvl1pPr marL="0" indent="0" algn="ctr">
              <a:buNone/>
              <a:defRPr sz="2000" b="0"/>
            </a:lvl1pPr>
          </a:lstStyle>
          <a:p>
            <a:pPr lvl="0"/>
            <a:r>
              <a:rPr lang="nl-NL"/>
              <a:t>Selecteer eerst de 'foto placeholder' en ga vervolgens via het lint naar BrandCentral om een foto in te voegen.</a:t>
            </a:r>
            <a:endParaRPr lang="en-GB"/>
          </a:p>
        </p:txBody>
      </p:sp>
      <p:sp>
        <p:nvSpPr>
          <p:cNvPr id="2" name="ChapterTitle">
            <a:extLst>
              <a:ext uri="{FF2B5EF4-FFF2-40B4-BE49-F238E27FC236}">
                <a16:creationId xmlns:a16="http://schemas.microsoft.com/office/drawing/2014/main" id="{10C60878-0DE8-407B-4A54-B7AF2BFCE3A6}"/>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310482963"/>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V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1" y="2924175"/>
            <a:ext cx="5465762" cy="30607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1666875" y="1725613"/>
            <a:ext cx="4306887"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507999"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nl-NL" noProof="0"/>
              <a:t>Voeg</a:t>
            </a:r>
            <a:r>
              <a:rPr lang="en-GB"/>
              <a:t> in een CV </a:t>
            </a:r>
            <a:r>
              <a:rPr lang="nl-NL" noProof="0"/>
              <a:t>foto</a:t>
            </a:r>
          </a:p>
        </p:txBody>
      </p:sp>
      <p:sp>
        <p:nvSpPr>
          <p:cNvPr id="12" name="Text 1">
            <a:extLst>
              <a:ext uri="{FF2B5EF4-FFF2-40B4-BE49-F238E27FC236}">
                <a16:creationId xmlns:a16="http://schemas.microsoft.com/office/drawing/2014/main" id="{66EA190D-24CE-F9D6-38E1-75AE92880124}"/>
              </a:ext>
            </a:extLst>
          </p:cNvPr>
          <p:cNvSpPr>
            <a:spLocks noGrp="1"/>
          </p:cNvSpPr>
          <p:nvPr>
            <p:ph type="body" sz="quarter" idx="17" hasCustomPrompt="1"/>
          </p:nvPr>
        </p:nvSpPr>
        <p:spPr>
          <a:xfrm>
            <a:off x="6216650" y="2924175"/>
            <a:ext cx="5465762" cy="306070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3" name="Text 1">
            <a:extLst>
              <a:ext uri="{FF2B5EF4-FFF2-40B4-BE49-F238E27FC236}">
                <a16:creationId xmlns:a16="http://schemas.microsoft.com/office/drawing/2014/main" id="{5F2D8555-3EED-3F06-4941-3218CDDC6288}"/>
              </a:ext>
            </a:extLst>
          </p:cNvPr>
          <p:cNvSpPr>
            <a:spLocks noGrp="1"/>
          </p:cNvSpPr>
          <p:nvPr>
            <p:ph type="body" sz="quarter" idx="18" hasCustomPrompt="1"/>
          </p:nvPr>
        </p:nvSpPr>
        <p:spPr>
          <a:xfrm>
            <a:off x="7375524" y="1725613"/>
            <a:ext cx="4306887"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4" name="Picture Placeholder 10">
            <a:extLst>
              <a:ext uri="{FF2B5EF4-FFF2-40B4-BE49-F238E27FC236}">
                <a16:creationId xmlns:a16="http://schemas.microsoft.com/office/drawing/2014/main" id="{70A67C77-C47A-6FD7-6D5F-A58534922092}"/>
              </a:ext>
            </a:extLst>
          </p:cNvPr>
          <p:cNvSpPr>
            <a:spLocks noGrp="1" noChangeAspect="1"/>
          </p:cNvSpPr>
          <p:nvPr>
            <p:ph type="pic" sz="quarter" idx="19" hasCustomPrompt="1"/>
          </p:nvPr>
        </p:nvSpPr>
        <p:spPr>
          <a:xfrm>
            <a:off x="6216648"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a:t>
            </a:r>
            <a:r>
              <a:rPr lang="nl-NL" noProof="0"/>
              <a:t>foto</a:t>
            </a:r>
          </a:p>
        </p:txBody>
      </p:sp>
      <p:sp>
        <p:nvSpPr>
          <p:cNvPr id="10" name="SlideNumber">
            <a:extLst>
              <a:ext uri="{FF2B5EF4-FFF2-40B4-BE49-F238E27FC236}">
                <a16:creationId xmlns:a16="http://schemas.microsoft.com/office/drawing/2014/main" id="{BCC897EE-E715-DB95-5E38-97EF16902233}"/>
              </a:ext>
            </a:extLst>
          </p:cNvPr>
          <p:cNvSpPr>
            <a:spLocks noGrp="1"/>
          </p:cNvSpPr>
          <p:nvPr>
            <p:ph type="sldNum" sz="quarter" idx="21"/>
          </p:nvPr>
        </p:nvSpPr>
        <p:spPr/>
        <p:txBody>
          <a:bodyPr/>
          <a:lstStyle/>
          <a:p>
            <a:fld id="{1AB31D9B-80B6-41F8-B283-556E26E6158E}" type="slidenum">
              <a:rPr lang="en-GB"/>
              <a:pPr/>
              <a:t>‹#›</a:t>
            </a:fld>
            <a:endParaRPr lang="en-GB"/>
          </a:p>
        </p:txBody>
      </p:sp>
      <p:sp>
        <p:nvSpPr>
          <p:cNvPr id="2" name="ChapterTitle">
            <a:extLst>
              <a:ext uri="{FF2B5EF4-FFF2-40B4-BE49-F238E27FC236}">
                <a16:creationId xmlns:a16="http://schemas.microsoft.com/office/drawing/2014/main" id="{E7DE8C5E-70BC-B6DE-9E53-8A06173B86FB}"/>
              </a:ext>
            </a:extLst>
          </p:cNvPr>
          <p:cNvSpPr>
            <a:spLocks noGrp="1"/>
          </p:cNvSpPr>
          <p:nvPr>
            <p:ph type="body" sz="quarter" idx="2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28554154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Mobius Keyline">
    <p:spTree>
      <p:nvGrpSpPr>
        <p:cNvPr id="1" name=""/>
        <p:cNvGrpSpPr/>
        <p:nvPr/>
      </p:nvGrpSpPr>
      <p:grpSpPr>
        <a:xfrm>
          <a:off x="0" y="0"/>
          <a:ext cx="0" cy="0"/>
          <a:chOff x="0" y="0"/>
          <a:chExt cx="0" cy="0"/>
        </a:xfrm>
      </p:grpSpPr>
      <p:pic>
        <p:nvPicPr>
          <p:cNvPr id="11" name="MobiusKeyline">
            <a:extLst>
              <a:ext uri="{FF2B5EF4-FFF2-40B4-BE49-F238E27FC236}">
                <a16:creationId xmlns:a16="http://schemas.microsoft.com/office/drawing/2014/main" id="{DA26AD92-A6AF-9709-9CC8-03C30C250AB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93205" y="0"/>
            <a:ext cx="6698796" cy="6858000"/>
          </a:xfrm>
          <a:prstGeom prst="rect">
            <a:avLst/>
          </a:prstGeom>
        </p:spPr>
      </p:pic>
      <p:sp>
        <p:nvSpPr>
          <p:cNvPr id="3" name="Title"/>
          <p:cNvSpPr>
            <a:spLocks noGrp="1"/>
          </p:cNvSpPr>
          <p:nvPr>
            <p:ph type="title" hasCustomPrompt="1"/>
          </p:nvPr>
        </p:nvSpPr>
        <p:spPr>
          <a:xfrm>
            <a:off x="508003" y="2697163"/>
            <a:ext cx="5708648" cy="1025922"/>
          </a:xfrm>
        </p:spPr>
        <p:txBody>
          <a:bodyPr>
            <a:noAutofit/>
          </a:bodyPr>
          <a:lstStyle>
            <a:lvl1pPr>
              <a:lnSpc>
                <a:spcPct val="85000"/>
              </a:lnSpc>
              <a:defRPr sz="3600">
                <a:solidFill>
                  <a:schemeClr val="accent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708648"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7" name="SlideNumber">
            <a:extLst>
              <a:ext uri="{FF2B5EF4-FFF2-40B4-BE49-F238E27FC236}">
                <a16:creationId xmlns:a16="http://schemas.microsoft.com/office/drawing/2014/main" id="{BF597FAC-5C49-A646-FA80-7837C011BDCB}"/>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5" name="Text Placeholder 8">
            <a:extLst>
              <a:ext uri="{FF2B5EF4-FFF2-40B4-BE49-F238E27FC236}">
                <a16:creationId xmlns:a16="http://schemas.microsoft.com/office/drawing/2014/main" id="{CB960BFE-A7EB-EB6B-6A2D-CA13D11B2D75}"/>
              </a:ext>
            </a:extLst>
          </p:cNvPr>
          <p:cNvSpPr>
            <a:spLocks noGrp="1"/>
          </p:cNvSpPr>
          <p:nvPr>
            <p:ph type="body" sz="quarter" idx="16" hasCustomPrompt="1"/>
          </p:nvPr>
        </p:nvSpPr>
        <p:spPr>
          <a:xfrm>
            <a:off x="508000" y="5132388"/>
            <a:ext cx="5708648"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2" name="GT#standard_16x9_top">
            <a:extLst>
              <a:ext uri="{FF2B5EF4-FFF2-40B4-BE49-F238E27FC236}">
                <a16:creationId xmlns:a16="http://schemas.microsoft.com/office/drawing/2014/main" id="{634EAD70-C85B-A366-2583-5EC16DC2895E}"/>
              </a:ext>
            </a:extLst>
          </p:cNvPr>
          <p:cNvPicPr>
            <a:picLocks noChangeAspect="1"/>
          </p:cNvPicPr>
          <p:nvPr userDrawn="1"/>
        </p:nvPicPr>
        <p:blipFill>
          <a:blip r:embed="rId4"/>
          <a:srcRect/>
          <a:stretch/>
        </p:blipFill>
        <p:spPr>
          <a:xfrm>
            <a:off x="266191" y="134404"/>
            <a:ext cx="3675628" cy="1174159"/>
          </a:xfrm>
          <a:prstGeom prst="rect">
            <a:avLst/>
          </a:prstGeom>
        </p:spPr>
      </p:pic>
      <p:sp>
        <p:nvSpPr>
          <p:cNvPr id="4" name="IH_Logo">
            <a:extLst>
              <a:ext uri="{FF2B5EF4-FFF2-40B4-BE49-F238E27FC236}">
                <a16:creationId xmlns:a16="http://schemas.microsoft.com/office/drawing/2014/main" id="{6EEB9018-A6C7-9FC6-0CD7-03E189AC7059}"/>
              </a:ext>
            </a:extLst>
          </p:cNvPr>
          <p:cNvSpPr txBox="1">
            <a:spLocks/>
          </p:cNvSpPr>
          <p:nvPr userDrawn="1"/>
        </p:nvSpPr>
        <p:spPr>
          <a:xfrm>
            <a:off x="10193031" y="408755"/>
            <a:ext cx="1366792" cy="303120"/>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2378778195"/>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CV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4313238" y="1724025"/>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1666875" y="1724024"/>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508000" y="1724024"/>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0" name="Text 1">
            <a:extLst>
              <a:ext uri="{FF2B5EF4-FFF2-40B4-BE49-F238E27FC236}">
                <a16:creationId xmlns:a16="http://schemas.microsoft.com/office/drawing/2014/main" id="{B2773A2B-1742-F890-A0B1-A46D58512064}"/>
              </a:ext>
            </a:extLst>
          </p:cNvPr>
          <p:cNvSpPr>
            <a:spLocks noGrp="1"/>
          </p:cNvSpPr>
          <p:nvPr>
            <p:ph type="body" sz="quarter" idx="17" hasCustomPrompt="1"/>
          </p:nvPr>
        </p:nvSpPr>
        <p:spPr>
          <a:xfrm>
            <a:off x="4313238" y="3246050"/>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5" name="Text 1">
            <a:extLst>
              <a:ext uri="{FF2B5EF4-FFF2-40B4-BE49-F238E27FC236}">
                <a16:creationId xmlns:a16="http://schemas.microsoft.com/office/drawing/2014/main" id="{E9ECEDAE-3B0E-8D41-F81C-0E27789E66E3}"/>
              </a:ext>
            </a:extLst>
          </p:cNvPr>
          <p:cNvSpPr>
            <a:spLocks noGrp="1"/>
          </p:cNvSpPr>
          <p:nvPr>
            <p:ph type="body" sz="quarter" idx="18" hasCustomPrompt="1"/>
          </p:nvPr>
        </p:nvSpPr>
        <p:spPr>
          <a:xfrm>
            <a:off x="1666875" y="3246050"/>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6" name="Picture Placeholder 10">
            <a:extLst>
              <a:ext uri="{FF2B5EF4-FFF2-40B4-BE49-F238E27FC236}">
                <a16:creationId xmlns:a16="http://schemas.microsoft.com/office/drawing/2014/main" id="{E1CE4FCB-9079-DFB9-BA21-70C6B76B11C2}"/>
              </a:ext>
            </a:extLst>
          </p:cNvPr>
          <p:cNvSpPr>
            <a:spLocks noGrp="1" noChangeAspect="1"/>
          </p:cNvSpPr>
          <p:nvPr>
            <p:ph type="pic" sz="quarter" idx="19" hasCustomPrompt="1"/>
          </p:nvPr>
        </p:nvSpPr>
        <p:spPr>
          <a:xfrm>
            <a:off x="508000" y="3246050"/>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7" name="Text 1">
            <a:extLst>
              <a:ext uri="{FF2B5EF4-FFF2-40B4-BE49-F238E27FC236}">
                <a16:creationId xmlns:a16="http://schemas.microsoft.com/office/drawing/2014/main" id="{DF89DF80-0C53-838C-A1CF-9D91E72372BD}"/>
              </a:ext>
            </a:extLst>
          </p:cNvPr>
          <p:cNvSpPr>
            <a:spLocks noGrp="1"/>
          </p:cNvSpPr>
          <p:nvPr>
            <p:ph type="body" sz="quarter" idx="20" hasCustomPrompt="1"/>
          </p:nvPr>
        </p:nvSpPr>
        <p:spPr>
          <a:xfrm>
            <a:off x="4313238" y="4768075"/>
            <a:ext cx="7370762" cy="1216800"/>
          </a:xfrm>
          <a:prstGeom prst="rect">
            <a:avLst/>
          </a:prstGeom>
        </p:spPr>
        <p:txBody>
          <a:bodyPr vert="horz" wrap="square" lIns="0" tIns="0" rIns="0" bIns="0" rtlCol="0" anchor="t" anchorCtr="0">
            <a:noAutofit/>
          </a:bodyPr>
          <a:lstStyle>
            <a:lvl1pPr>
              <a:defRPr lang="en-GB" sz="1800" dirty="0"/>
            </a:lvl1pPr>
            <a:lvl2pPr>
              <a:defRPr lang="en-GB" sz="1600" dirty="0"/>
            </a:lvl2pPr>
            <a:lvl3pPr>
              <a:defRPr lang="en-GB" sz="1600" dirty="0"/>
            </a:lvl3pPr>
            <a:lvl4pPr>
              <a:defRPr lang="en-GB" sz="1800" dirty="0"/>
            </a:lvl4pPr>
            <a:lvl5pPr>
              <a:defRPr lang="en-GB" sz="2000" dirty="0"/>
            </a:lvl5pPr>
            <a:lvl6pPr>
              <a:defRPr lang="en-GB" sz="1800" dirty="0"/>
            </a:lvl6pPr>
            <a:lvl7pPr>
              <a:defRPr lang="en-GB" sz="1800" dirty="0"/>
            </a:lvl7pPr>
            <a:lvl8pPr>
              <a:defRPr lang="en-GB" sz="1800" dirty="0"/>
            </a:lvl8pPr>
            <a:lvl9pPr>
              <a:defRPr lang="en-GB" sz="16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8" name="Text 1">
            <a:extLst>
              <a:ext uri="{FF2B5EF4-FFF2-40B4-BE49-F238E27FC236}">
                <a16:creationId xmlns:a16="http://schemas.microsoft.com/office/drawing/2014/main" id="{6C23C1A8-FFB7-287F-04E1-98C39535EBC2}"/>
              </a:ext>
            </a:extLst>
          </p:cNvPr>
          <p:cNvSpPr>
            <a:spLocks noGrp="1"/>
          </p:cNvSpPr>
          <p:nvPr>
            <p:ph type="body" sz="quarter" idx="21" hasCustomPrompt="1"/>
          </p:nvPr>
        </p:nvSpPr>
        <p:spPr>
          <a:xfrm>
            <a:off x="1666875" y="4768075"/>
            <a:ext cx="2403475" cy="884237"/>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9" name="Picture Placeholder 10">
            <a:extLst>
              <a:ext uri="{FF2B5EF4-FFF2-40B4-BE49-F238E27FC236}">
                <a16:creationId xmlns:a16="http://schemas.microsoft.com/office/drawing/2014/main" id="{4416D6D6-FEB0-9322-3BD2-5096905E117E}"/>
              </a:ext>
            </a:extLst>
          </p:cNvPr>
          <p:cNvSpPr>
            <a:spLocks noGrp="1" noChangeAspect="1"/>
          </p:cNvSpPr>
          <p:nvPr>
            <p:ph type="pic" sz="quarter" idx="22" hasCustomPrompt="1"/>
          </p:nvPr>
        </p:nvSpPr>
        <p:spPr>
          <a:xfrm>
            <a:off x="508000" y="4768075"/>
            <a:ext cx="884238" cy="884237"/>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6" name="SlideNumber">
            <a:extLst>
              <a:ext uri="{FF2B5EF4-FFF2-40B4-BE49-F238E27FC236}">
                <a16:creationId xmlns:a16="http://schemas.microsoft.com/office/drawing/2014/main" id="{164439F2-C0C5-2AEA-4ACD-2E3548BB20FE}"/>
              </a:ext>
            </a:extLst>
          </p:cNvPr>
          <p:cNvSpPr>
            <a:spLocks noGrp="1"/>
          </p:cNvSpPr>
          <p:nvPr>
            <p:ph type="sldNum" sz="quarter" idx="24"/>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0E7745FE-3416-C6EF-63CA-CD87E1A6F9FD}"/>
              </a:ext>
            </a:extLst>
          </p:cNvPr>
          <p:cNvSpPr>
            <a:spLocks noGrp="1"/>
          </p:cNvSpPr>
          <p:nvPr>
            <p:ph type="body" sz="quarter" idx="25"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339923002"/>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sp>
        <p:nvSpPr>
          <p:cNvPr id="7" name="Text 1"/>
          <p:cNvSpPr>
            <a:spLocks noGrp="1"/>
          </p:cNvSpPr>
          <p:nvPr>
            <p:ph type="body" sz="quarter" idx="12" hasCustomPrompt="1"/>
          </p:nvPr>
        </p:nvSpPr>
        <p:spPr>
          <a:xfrm>
            <a:off x="508000" y="1725613"/>
            <a:ext cx="3562349" cy="4259262"/>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a:defRPr lang="en-GB" sz="2000" dirty="0"/>
            </a:lvl8pPr>
            <a:lvl9pPr>
              <a:defRPr lang="en-GB" sz="1800" dirty="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Text 1">
            <a:extLst>
              <a:ext uri="{FF2B5EF4-FFF2-40B4-BE49-F238E27FC236}">
                <a16:creationId xmlns:a16="http://schemas.microsoft.com/office/drawing/2014/main" id="{EC4A0402-7396-053D-AA37-CDFAF3B9632F}"/>
              </a:ext>
            </a:extLst>
          </p:cNvPr>
          <p:cNvSpPr>
            <a:spLocks noGrp="1"/>
          </p:cNvSpPr>
          <p:nvPr>
            <p:ph type="body" sz="quarter" idx="15" hasCustomPrompt="1"/>
          </p:nvPr>
        </p:nvSpPr>
        <p:spPr>
          <a:xfrm>
            <a:off x="5473701" y="1725613"/>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Picture Placeholder 10">
            <a:extLst>
              <a:ext uri="{FF2B5EF4-FFF2-40B4-BE49-F238E27FC236}">
                <a16:creationId xmlns:a16="http://schemas.microsoft.com/office/drawing/2014/main" id="{7E8AEB13-3929-5620-674D-79DA562D3C91}"/>
              </a:ext>
            </a:extLst>
          </p:cNvPr>
          <p:cNvSpPr>
            <a:spLocks noGrp="1" noChangeAspect="1"/>
          </p:cNvSpPr>
          <p:nvPr>
            <p:ph type="pic" sz="quarter" idx="16" hasCustomPrompt="1"/>
          </p:nvPr>
        </p:nvSpPr>
        <p:spPr>
          <a:xfrm>
            <a:off x="4314825"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6" name="Text 1">
            <a:extLst>
              <a:ext uri="{FF2B5EF4-FFF2-40B4-BE49-F238E27FC236}">
                <a16:creationId xmlns:a16="http://schemas.microsoft.com/office/drawing/2014/main" id="{548028FB-DA90-43CF-84C1-BFB5B320DA16}"/>
              </a:ext>
            </a:extLst>
          </p:cNvPr>
          <p:cNvSpPr>
            <a:spLocks noGrp="1"/>
          </p:cNvSpPr>
          <p:nvPr>
            <p:ph type="body" sz="quarter" idx="17" hasCustomPrompt="1"/>
          </p:nvPr>
        </p:nvSpPr>
        <p:spPr>
          <a:xfrm>
            <a:off x="9280526" y="1725613"/>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9" name="Picture Placeholder 10">
            <a:extLst>
              <a:ext uri="{FF2B5EF4-FFF2-40B4-BE49-F238E27FC236}">
                <a16:creationId xmlns:a16="http://schemas.microsoft.com/office/drawing/2014/main" id="{D33D821A-95C2-6040-EBD3-7BF508CBC4F1}"/>
              </a:ext>
            </a:extLst>
          </p:cNvPr>
          <p:cNvSpPr>
            <a:spLocks noGrp="1" noChangeAspect="1"/>
          </p:cNvSpPr>
          <p:nvPr>
            <p:ph type="pic" sz="quarter" idx="18" hasCustomPrompt="1"/>
          </p:nvPr>
        </p:nvSpPr>
        <p:spPr>
          <a:xfrm>
            <a:off x="8121650" y="1725613"/>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0" name="Text 1">
            <a:extLst>
              <a:ext uri="{FF2B5EF4-FFF2-40B4-BE49-F238E27FC236}">
                <a16:creationId xmlns:a16="http://schemas.microsoft.com/office/drawing/2014/main" id="{AF7AA4FF-18C6-689C-B80A-40C3FF98C0D4}"/>
              </a:ext>
            </a:extLst>
          </p:cNvPr>
          <p:cNvSpPr>
            <a:spLocks noGrp="1"/>
          </p:cNvSpPr>
          <p:nvPr>
            <p:ph type="body" sz="quarter" idx="19" hasCustomPrompt="1"/>
          </p:nvPr>
        </p:nvSpPr>
        <p:spPr>
          <a:xfrm>
            <a:off x="5473701" y="3287415"/>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5" name="Picture Placeholder 10">
            <a:extLst>
              <a:ext uri="{FF2B5EF4-FFF2-40B4-BE49-F238E27FC236}">
                <a16:creationId xmlns:a16="http://schemas.microsoft.com/office/drawing/2014/main" id="{A8E5A670-A2B6-13DD-4C66-8567E11C7796}"/>
              </a:ext>
            </a:extLst>
          </p:cNvPr>
          <p:cNvSpPr>
            <a:spLocks noGrp="1" noChangeAspect="1"/>
          </p:cNvSpPr>
          <p:nvPr>
            <p:ph type="pic" sz="quarter" idx="20" hasCustomPrompt="1"/>
          </p:nvPr>
        </p:nvSpPr>
        <p:spPr>
          <a:xfrm>
            <a:off x="4314825" y="3287415"/>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6" name="Text 1">
            <a:extLst>
              <a:ext uri="{FF2B5EF4-FFF2-40B4-BE49-F238E27FC236}">
                <a16:creationId xmlns:a16="http://schemas.microsoft.com/office/drawing/2014/main" id="{199F64A4-9EDA-BF73-CD73-D5F5D66EFD04}"/>
              </a:ext>
            </a:extLst>
          </p:cNvPr>
          <p:cNvSpPr>
            <a:spLocks noGrp="1"/>
          </p:cNvSpPr>
          <p:nvPr>
            <p:ph type="body" sz="quarter" idx="21" hasCustomPrompt="1"/>
          </p:nvPr>
        </p:nvSpPr>
        <p:spPr>
          <a:xfrm>
            <a:off x="9280526" y="3287415"/>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7" name="Picture Placeholder 10">
            <a:extLst>
              <a:ext uri="{FF2B5EF4-FFF2-40B4-BE49-F238E27FC236}">
                <a16:creationId xmlns:a16="http://schemas.microsoft.com/office/drawing/2014/main" id="{74A51D79-A6D0-2A7A-4355-263F55F25E0B}"/>
              </a:ext>
            </a:extLst>
          </p:cNvPr>
          <p:cNvSpPr>
            <a:spLocks noGrp="1" noChangeAspect="1"/>
          </p:cNvSpPr>
          <p:nvPr>
            <p:ph type="pic" sz="quarter" idx="22" hasCustomPrompt="1"/>
          </p:nvPr>
        </p:nvSpPr>
        <p:spPr>
          <a:xfrm>
            <a:off x="8121650" y="3287415"/>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8" name="Text 1">
            <a:extLst>
              <a:ext uri="{FF2B5EF4-FFF2-40B4-BE49-F238E27FC236}">
                <a16:creationId xmlns:a16="http://schemas.microsoft.com/office/drawing/2014/main" id="{5FB193B9-3BD9-65A6-FC0E-A481550B47D9}"/>
              </a:ext>
            </a:extLst>
          </p:cNvPr>
          <p:cNvSpPr>
            <a:spLocks noGrp="1"/>
          </p:cNvSpPr>
          <p:nvPr>
            <p:ph type="body" sz="quarter" idx="23" hasCustomPrompt="1"/>
          </p:nvPr>
        </p:nvSpPr>
        <p:spPr>
          <a:xfrm>
            <a:off x="5473701" y="4768850"/>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9" name="Picture Placeholder 10">
            <a:extLst>
              <a:ext uri="{FF2B5EF4-FFF2-40B4-BE49-F238E27FC236}">
                <a16:creationId xmlns:a16="http://schemas.microsoft.com/office/drawing/2014/main" id="{4DCA9D31-4E83-B565-2771-6CFAB731E5C0}"/>
              </a:ext>
            </a:extLst>
          </p:cNvPr>
          <p:cNvSpPr>
            <a:spLocks noGrp="1" noChangeAspect="1"/>
          </p:cNvSpPr>
          <p:nvPr>
            <p:ph type="pic" sz="quarter" idx="24" hasCustomPrompt="1"/>
          </p:nvPr>
        </p:nvSpPr>
        <p:spPr>
          <a:xfrm>
            <a:off x="4314825" y="4768850"/>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20" name="Text 1">
            <a:extLst>
              <a:ext uri="{FF2B5EF4-FFF2-40B4-BE49-F238E27FC236}">
                <a16:creationId xmlns:a16="http://schemas.microsoft.com/office/drawing/2014/main" id="{EA48B93D-EE77-0BF7-E1EC-78CC63DA3D99}"/>
              </a:ext>
            </a:extLst>
          </p:cNvPr>
          <p:cNvSpPr>
            <a:spLocks noGrp="1"/>
          </p:cNvSpPr>
          <p:nvPr>
            <p:ph type="body" sz="quarter" idx="25" hasCustomPrompt="1"/>
          </p:nvPr>
        </p:nvSpPr>
        <p:spPr>
          <a:xfrm>
            <a:off x="9280526" y="4768850"/>
            <a:ext cx="2403474" cy="971550"/>
          </a:xfrm>
          <a:prstGeom prst="rect">
            <a:avLst/>
          </a:prstGeom>
        </p:spPr>
        <p:txBody>
          <a:bodyPr vert="horz" wrap="square" lIns="0" tIns="0" rIns="0" bIns="0" rtlCol="0" anchor="t" anchorCtr="0">
            <a:noAutofit/>
          </a:bodyPr>
          <a:lstStyle>
            <a:lvl1pPr marL="0" indent="0">
              <a:spcAft>
                <a:spcPts val="0"/>
              </a:spcAft>
              <a:buNone/>
              <a:defRPr lang="en-GB" sz="1400" b="1" dirty="0">
                <a:solidFill>
                  <a:schemeClr val="accent1"/>
                </a:solidFill>
              </a:defRPr>
            </a:lvl1pPr>
            <a:lvl2pPr marL="0" indent="0">
              <a:spcAft>
                <a:spcPts val="400"/>
              </a:spcAft>
              <a:buNone/>
              <a:defRPr lang="en-GB" sz="1400" b="0" dirty="0">
                <a:solidFill>
                  <a:schemeClr val="accent1"/>
                </a:solidFill>
              </a:defRPr>
            </a:lvl2pPr>
            <a:lvl3pPr marL="0" indent="0">
              <a:spcAft>
                <a:spcPts val="0"/>
              </a:spcAft>
              <a:buNone/>
              <a:defRPr lang="en-GB" sz="1400" b="0" dirty="0"/>
            </a:lvl3pPr>
            <a:lvl4pPr marL="0" indent="0">
              <a:spcAft>
                <a:spcPts val="0"/>
              </a:spcAft>
              <a:buFont typeface="Arial" panose="020B0604020202020204" pitchFamily="34" charset="0"/>
              <a:buNone/>
              <a:defRPr lang="en-GB" sz="1400" i="1" dirty="0"/>
            </a:lvl4pPr>
            <a:lvl5pPr marL="0" indent="0">
              <a:spcAft>
                <a:spcPts val="0"/>
              </a:spcAft>
              <a:buFont typeface="Arial" panose="020B0604020202020204" pitchFamily="34" charset="0"/>
              <a:buNone/>
              <a:defRPr lang="en-GB" sz="1400" dirty="0"/>
            </a:lvl5pPr>
            <a:lvl6pPr marL="0" indent="0">
              <a:spcAft>
                <a:spcPts val="0"/>
              </a:spcAft>
              <a:buFont typeface="Arial" panose="020B0604020202020204" pitchFamily="34" charset="0"/>
              <a:buNone/>
              <a:defRPr lang="en-GB" sz="1400" dirty="0"/>
            </a:lvl6pPr>
            <a:lvl7pPr marL="0" indent="0">
              <a:spcAft>
                <a:spcPts val="0"/>
              </a:spcAft>
              <a:buFont typeface="Arial" panose="020B0604020202020204" pitchFamily="34" charset="0"/>
              <a:buNone/>
              <a:defRPr lang="en-GB" sz="1400" dirty="0"/>
            </a:lvl7pPr>
            <a:lvl8pPr marL="0" indent="0">
              <a:spcAft>
                <a:spcPts val="0"/>
              </a:spcAft>
              <a:buFont typeface="Arial" panose="020B0604020202020204" pitchFamily="34" charset="0"/>
              <a:buNone/>
              <a:defRPr lang="en-GB" sz="1400" dirty="0"/>
            </a:lvl8pPr>
            <a:lvl9pPr marL="0" indent="0">
              <a:spcAft>
                <a:spcPts val="0"/>
              </a:spcAft>
              <a:buFont typeface="Arial" panose="020B0604020202020204" pitchFamily="34" charset="0"/>
              <a:buNone/>
              <a:defRPr lang="en-GB" sz="1400" dirty="0"/>
            </a:lvl9pPr>
          </a:lstStyle>
          <a:p>
            <a:pPr lvl="0"/>
            <a:r>
              <a:rPr lang="en-GB" noProof="0" err="1"/>
              <a:t>Eerste</a:t>
            </a:r>
            <a:r>
              <a:rPr lang="en-GB" noProof="0"/>
              <a:t> </a:t>
            </a:r>
            <a:r>
              <a:rPr lang="en-GB" noProof="0" err="1"/>
              <a:t>niveau</a:t>
            </a:r>
            <a:endParaRPr lang="en-GB" noProof="0"/>
          </a:p>
          <a:p>
            <a:pPr lvl="0"/>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1" name="Picture Placeholder 10">
            <a:extLst>
              <a:ext uri="{FF2B5EF4-FFF2-40B4-BE49-F238E27FC236}">
                <a16:creationId xmlns:a16="http://schemas.microsoft.com/office/drawing/2014/main" id="{A7FBE63D-CBD0-224F-8855-D30D80343910}"/>
              </a:ext>
            </a:extLst>
          </p:cNvPr>
          <p:cNvSpPr>
            <a:spLocks noGrp="1" noChangeAspect="1"/>
          </p:cNvSpPr>
          <p:nvPr>
            <p:ph type="pic" sz="quarter" idx="26" hasCustomPrompt="1"/>
          </p:nvPr>
        </p:nvSpPr>
        <p:spPr>
          <a:xfrm>
            <a:off x="8121650" y="4768850"/>
            <a:ext cx="971551" cy="971550"/>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12" name="SlideNumber">
            <a:extLst>
              <a:ext uri="{FF2B5EF4-FFF2-40B4-BE49-F238E27FC236}">
                <a16:creationId xmlns:a16="http://schemas.microsoft.com/office/drawing/2014/main" id="{553CEE27-FB43-7B1A-BE59-645681233346}"/>
              </a:ext>
            </a:extLst>
          </p:cNvPr>
          <p:cNvSpPr>
            <a:spLocks noGrp="1"/>
          </p:cNvSpPr>
          <p:nvPr>
            <p:ph type="sldNum" sz="quarter" idx="28"/>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04E09429-4D17-6730-C92E-8234BD1261F7}"/>
              </a:ext>
            </a:extLst>
          </p:cNvPr>
          <p:cNvSpPr>
            <a:spLocks noGrp="1"/>
          </p:cNvSpPr>
          <p:nvPr>
            <p:ph type="body" sz="quarter" idx="29"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4217661185"/>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shaded boxes with icons and header">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1117600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 name="Content">
            <a:extLst>
              <a:ext uri="{FF2B5EF4-FFF2-40B4-BE49-F238E27FC236}">
                <a16:creationId xmlns:a16="http://schemas.microsoft.com/office/drawing/2014/main" id="{660FF9CC-B1EF-7EAC-0516-96C6B0846D7E}"/>
              </a:ext>
            </a:extLst>
          </p:cNvPr>
          <p:cNvSpPr>
            <a:spLocks noGrp="1"/>
          </p:cNvSpPr>
          <p:nvPr>
            <p:ph sz="quarter" idx="16" hasCustomPrompt="1"/>
          </p:nvPr>
        </p:nvSpPr>
        <p:spPr>
          <a:xfrm>
            <a:off x="511175"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647701" y="3667126"/>
            <a:ext cx="612000" cy="612000"/>
          </a:xfrm>
          <a:prstGeom prst="rect">
            <a:avLst/>
          </a:prstGeom>
          <a:noFill/>
        </p:spPr>
        <p:txBody>
          <a:bodyPr wrap="none" anchor="ctr"/>
          <a:lstStyle>
            <a:lvl1pPr marL="0" indent="0" algn="ctr">
              <a:spcAft>
                <a:spcPts val="0"/>
              </a:spcAft>
              <a:buFont typeface="Arial" panose="020B0604020202020204" pitchFamily="34" charset="0"/>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nl-NL" noProof="0"/>
              <a:t>lik</a:t>
            </a:r>
            <a:r>
              <a:rPr lang="en-GB"/>
              <a:t> om een </a:t>
            </a:r>
            <a:br>
              <a:rPr lang="en-GB"/>
            </a:br>
            <a:r>
              <a:rPr lang="en-GB"/>
              <a:t>icoon toe </a:t>
            </a:r>
            <a:r>
              <a:rPr lang="nl-NL" noProof="0"/>
              <a:t>te</a:t>
            </a:r>
            <a:r>
              <a:rPr lang="en-GB"/>
              <a:t> </a:t>
            </a:r>
            <a:br>
              <a:rPr lang="en-GB"/>
            </a:br>
            <a:r>
              <a:rPr lang="en-GB"/>
              <a:t>voegen</a:t>
            </a:r>
          </a:p>
        </p:txBody>
      </p:sp>
      <p:sp>
        <p:nvSpPr>
          <p:cNvPr id="9" name="Content">
            <a:extLst>
              <a:ext uri="{FF2B5EF4-FFF2-40B4-BE49-F238E27FC236}">
                <a16:creationId xmlns:a16="http://schemas.microsoft.com/office/drawing/2014/main" id="{7D00D819-BF7F-D6B1-0819-0BFCF6D8FC0C}"/>
              </a:ext>
            </a:extLst>
          </p:cNvPr>
          <p:cNvSpPr>
            <a:spLocks noGrp="1"/>
          </p:cNvSpPr>
          <p:nvPr>
            <p:ph sz="quarter" idx="18" hasCustomPrompt="1"/>
          </p:nvPr>
        </p:nvSpPr>
        <p:spPr>
          <a:xfrm>
            <a:off x="4316413"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360000" indent="0">
              <a:buFont typeface="Arial" panose="020B0604020202020204" pitchFamily="34" charset="0"/>
              <a:buNone/>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10" name="Picture Placeholder 6">
            <a:extLst>
              <a:ext uri="{FF2B5EF4-FFF2-40B4-BE49-F238E27FC236}">
                <a16:creationId xmlns:a16="http://schemas.microsoft.com/office/drawing/2014/main" id="{E2DF09A1-E9E6-245A-7051-6B2CFF97C226}"/>
              </a:ext>
            </a:extLst>
          </p:cNvPr>
          <p:cNvSpPr>
            <a:spLocks noGrp="1" noChangeAspect="1"/>
          </p:cNvSpPr>
          <p:nvPr>
            <p:ph type="pic" sz="quarter" idx="19" hasCustomPrompt="1"/>
          </p:nvPr>
        </p:nvSpPr>
        <p:spPr>
          <a:xfrm>
            <a:off x="4452939" y="3667126"/>
            <a:ext cx="612000" cy="612000"/>
          </a:xfrm>
          <a:prstGeom prst="rect">
            <a:avLst/>
          </a:prstGeom>
          <a:noFill/>
        </p:spPr>
        <p:txBody>
          <a:bodyPr wrap="none" anchor="ctr"/>
          <a:lstStyle>
            <a:lvl1pPr marL="0" indent="0">
              <a:spcAft>
                <a:spcPts val="0"/>
              </a:spcAft>
              <a:buFont typeface="Arial" panose="020B0604020202020204" pitchFamily="34" charset="0"/>
              <a:buNone/>
              <a:defRPr sz="800" b="0">
                <a:solidFill>
                  <a:schemeClr val="bg1"/>
                </a:solidFill>
              </a:defRPr>
            </a:lvl1pPr>
            <a:lvl2pPr>
              <a:spcAft>
                <a:spcPts val="0"/>
              </a:spcAft>
              <a:defRPr/>
            </a:lvl2pPr>
            <a:lvl3pPr>
              <a:spcAft>
                <a:spcPts val="0"/>
              </a:spcAft>
              <a:defRPr/>
            </a:lvl3pPr>
            <a:lvl4pPr>
              <a:spcAft>
                <a:spcPts val="0"/>
              </a:spcAft>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1" name="Content">
            <a:extLst>
              <a:ext uri="{FF2B5EF4-FFF2-40B4-BE49-F238E27FC236}">
                <a16:creationId xmlns:a16="http://schemas.microsoft.com/office/drawing/2014/main" id="{B9844EBF-5BC2-8136-C046-2DA1155B40F2}"/>
              </a:ext>
            </a:extLst>
          </p:cNvPr>
          <p:cNvSpPr>
            <a:spLocks noGrp="1"/>
          </p:cNvSpPr>
          <p:nvPr>
            <p:ph sz="quarter" idx="20" hasCustomPrompt="1"/>
          </p:nvPr>
        </p:nvSpPr>
        <p:spPr>
          <a:xfrm>
            <a:off x="8118476"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71450" indent="-17145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12" name="Picture Placeholder 6">
            <a:extLst>
              <a:ext uri="{FF2B5EF4-FFF2-40B4-BE49-F238E27FC236}">
                <a16:creationId xmlns:a16="http://schemas.microsoft.com/office/drawing/2014/main" id="{8B6D9B03-9749-C967-CCF2-122C188F6478}"/>
              </a:ext>
            </a:extLst>
          </p:cNvPr>
          <p:cNvSpPr>
            <a:spLocks noGrp="1" noChangeAspect="1"/>
          </p:cNvSpPr>
          <p:nvPr>
            <p:ph type="pic" sz="quarter" idx="21" hasCustomPrompt="1"/>
          </p:nvPr>
        </p:nvSpPr>
        <p:spPr>
          <a:xfrm>
            <a:off x="8258177" y="3667126"/>
            <a:ext cx="612000" cy="612000"/>
          </a:xfrm>
          <a:prstGeom prst="rect">
            <a:avLst/>
          </a:prstGeom>
          <a:noFill/>
        </p:spPr>
        <p:txBody>
          <a:bodyPr wrap="none" anchor="ctr"/>
          <a:lstStyle>
            <a:lvl1pPr marL="0" indent="0">
              <a:spcAft>
                <a:spcPts val="0"/>
              </a:spcAft>
              <a:buFont typeface="Arial" panose="020B0604020202020204" pitchFamily="34" charset="0"/>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3" name="SlideNumber">
            <a:extLst>
              <a:ext uri="{FF2B5EF4-FFF2-40B4-BE49-F238E27FC236}">
                <a16:creationId xmlns:a16="http://schemas.microsoft.com/office/drawing/2014/main" id="{A0E229E3-3BB9-90CB-AC85-FC2F363381F2}"/>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8436509F-4A96-512A-1DDE-C4958C951FFD}"/>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6" name="Rectangle 4">
            <a:extLst>
              <a:ext uri="{FF2B5EF4-FFF2-40B4-BE49-F238E27FC236}">
                <a16:creationId xmlns:a16="http://schemas.microsoft.com/office/drawing/2014/main" id="{F2D83EF6-D798-F15C-2DA5-60636FBFB3C5}"/>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339740227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shaded boxes with icons and three column text">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 name="Content">
            <a:extLst>
              <a:ext uri="{FF2B5EF4-FFF2-40B4-BE49-F238E27FC236}">
                <a16:creationId xmlns:a16="http://schemas.microsoft.com/office/drawing/2014/main" id="{660FF9CC-B1EF-7EAC-0516-96C6B0846D7E}"/>
              </a:ext>
            </a:extLst>
          </p:cNvPr>
          <p:cNvSpPr>
            <a:spLocks noGrp="1"/>
          </p:cNvSpPr>
          <p:nvPr>
            <p:ph sz="quarter" idx="16" hasCustomPrompt="1"/>
          </p:nvPr>
        </p:nvSpPr>
        <p:spPr>
          <a:xfrm>
            <a:off x="508000"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647701" y="3667126"/>
            <a:ext cx="612000" cy="612000"/>
          </a:xfrm>
          <a:prstGeom prst="rect">
            <a:avLst/>
          </a:prstGeom>
          <a:noFill/>
        </p:spPr>
        <p:txBody>
          <a:bodyPr wrap="none" anchor="ctr"/>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9" name="Content">
            <a:extLst>
              <a:ext uri="{FF2B5EF4-FFF2-40B4-BE49-F238E27FC236}">
                <a16:creationId xmlns:a16="http://schemas.microsoft.com/office/drawing/2014/main" id="{7D00D819-BF7F-D6B1-0819-0BFCF6D8FC0C}"/>
              </a:ext>
            </a:extLst>
          </p:cNvPr>
          <p:cNvSpPr>
            <a:spLocks noGrp="1"/>
          </p:cNvSpPr>
          <p:nvPr>
            <p:ph sz="quarter" idx="18" hasCustomPrompt="1"/>
          </p:nvPr>
        </p:nvSpPr>
        <p:spPr>
          <a:xfrm>
            <a:off x="4313238"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10" name="Picture Placeholder 6">
            <a:extLst>
              <a:ext uri="{FF2B5EF4-FFF2-40B4-BE49-F238E27FC236}">
                <a16:creationId xmlns:a16="http://schemas.microsoft.com/office/drawing/2014/main" id="{E2DF09A1-E9E6-245A-7051-6B2CFF97C226}"/>
              </a:ext>
            </a:extLst>
          </p:cNvPr>
          <p:cNvSpPr>
            <a:spLocks noGrp="1" noChangeAspect="1"/>
          </p:cNvSpPr>
          <p:nvPr>
            <p:ph type="pic" sz="quarter" idx="19" hasCustomPrompt="1"/>
          </p:nvPr>
        </p:nvSpPr>
        <p:spPr>
          <a:xfrm>
            <a:off x="4452939" y="3667126"/>
            <a:ext cx="612000" cy="612000"/>
          </a:xfrm>
          <a:prstGeom prst="rect">
            <a:avLst/>
          </a:prstGeom>
          <a:noFill/>
        </p:spPr>
        <p:txBody>
          <a:bodyPr wrap="none" anchor="ctr"/>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1" name="Content">
            <a:extLst>
              <a:ext uri="{FF2B5EF4-FFF2-40B4-BE49-F238E27FC236}">
                <a16:creationId xmlns:a16="http://schemas.microsoft.com/office/drawing/2014/main" id="{B9844EBF-5BC2-8136-C046-2DA1155B40F2}"/>
              </a:ext>
            </a:extLst>
          </p:cNvPr>
          <p:cNvSpPr>
            <a:spLocks noGrp="1"/>
          </p:cNvSpPr>
          <p:nvPr>
            <p:ph sz="quarter" idx="20" hasCustomPrompt="1"/>
          </p:nvPr>
        </p:nvSpPr>
        <p:spPr>
          <a:xfrm>
            <a:off x="8118476" y="3549650"/>
            <a:ext cx="3562350" cy="2435225"/>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a:solidFill>
            <a:schemeClr val="accent1"/>
          </a:solidFill>
        </p:spPr>
        <p:txBody>
          <a:bodyPr wrap="square" lIns="108000" tIns="828000" rIns="108000" bIns="108000">
            <a:noAutofit/>
          </a:bodyPr>
          <a:lstStyle>
            <a:lvl1pPr marL="0" indent="0">
              <a:buNone/>
              <a:defRPr sz="1600" b="1">
                <a:solidFill>
                  <a:schemeClr val="accent2"/>
                </a:solidFill>
              </a:defRPr>
            </a:lvl1pPr>
            <a:lvl2pPr marL="0" indent="0">
              <a:buNone/>
              <a:defRPr sz="1200" b="1">
                <a:solidFill>
                  <a:schemeClr val="bg1"/>
                </a:solidFill>
              </a:defRPr>
            </a:lvl2pPr>
            <a:lvl3pPr marL="0" indent="0">
              <a:buNone/>
              <a:defRPr sz="1200" b="1">
                <a:solidFill>
                  <a:schemeClr val="accent5"/>
                </a:solidFill>
              </a:defRPr>
            </a:lvl3pPr>
            <a:lvl4pPr>
              <a:defRPr sz="1200">
                <a:solidFill>
                  <a:schemeClr val="bg1"/>
                </a:solidFill>
              </a:defRPr>
            </a:lvl4pPr>
            <a:lvl5pPr marL="180000" indent="-180000">
              <a:buFont typeface="Arial" panose="020B0604020202020204" pitchFamily="34" charset="0"/>
              <a:buChar char="•"/>
              <a:defRPr sz="1200" b="0">
                <a:solidFill>
                  <a:schemeClr val="bg1"/>
                </a:solidFill>
              </a:defRPr>
            </a:lvl5pPr>
            <a:lvl6pPr marL="360000" indent="-180000">
              <a:buFont typeface="Arial" panose="020B0604020202020204" pitchFamily="34" charset="0"/>
              <a:buChar char="–"/>
              <a:defRPr sz="1100" b="0">
                <a:solidFill>
                  <a:schemeClr val="bg1"/>
                </a:solidFill>
              </a:defRPr>
            </a:lvl6pPr>
            <a:lvl7pPr marL="540000" indent="-180000">
              <a:buFont typeface="Arial" panose="020B0604020202020204" pitchFamily="34" charset="0"/>
              <a:buChar char="–"/>
              <a:defRPr sz="1100" b="0">
                <a:solidFill>
                  <a:schemeClr val="bg1"/>
                </a:solidFill>
              </a:defRPr>
            </a:lvl7pPr>
            <a:lvl8pPr marL="180000" indent="-180000">
              <a:defRPr sz="1200">
                <a:solidFill>
                  <a:schemeClr val="bg1"/>
                </a:solidFill>
              </a:defRPr>
            </a:lvl8pPr>
            <a:lvl9pPr marL="360000" indent="-180000">
              <a:defRPr sz="1200">
                <a:solidFill>
                  <a:schemeClr val="bg1"/>
                </a:solidFill>
              </a:defRPr>
            </a:lvl9p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a:p>
            <a:pPr lvl="5"/>
            <a:r>
              <a:rPr lang="en-GB" err="1"/>
              <a:t>Zesde</a:t>
            </a:r>
            <a:r>
              <a:rPr lang="en-GB"/>
              <a:t> </a:t>
            </a:r>
            <a:r>
              <a:rPr lang="en-GB" err="1"/>
              <a:t>niveau</a:t>
            </a:r>
            <a:endParaRPr lang="en-GB"/>
          </a:p>
        </p:txBody>
      </p:sp>
      <p:sp>
        <p:nvSpPr>
          <p:cNvPr id="12" name="Picture Placeholder 6">
            <a:extLst>
              <a:ext uri="{FF2B5EF4-FFF2-40B4-BE49-F238E27FC236}">
                <a16:creationId xmlns:a16="http://schemas.microsoft.com/office/drawing/2014/main" id="{8B6D9B03-9749-C967-CCF2-122C188F6478}"/>
              </a:ext>
            </a:extLst>
          </p:cNvPr>
          <p:cNvSpPr>
            <a:spLocks noGrp="1" noChangeAspect="1"/>
          </p:cNvSpPr>
          <p:nvPr>
            <p:ph type="pic" sz="quarter" idx="21" hasCustomPrompt="1"/>
          </p:nvPr>
        </p:nvSpPr>
        <p:spPr>
          <a:xfrm>
            <a:off x="8258177" y="3667126"/>
            <a:ext cx="612000" cy="612000"/>
          </a:xfrm>
          <a:prstGeom prst="rect">
            <a:avLst/>
          </a:prstGeom>
          <a:noFill/>
        </p:spPr>
        <p:txBody>
          <a:bodyPr wrap="none" anchor="ctr"/>
          <a:lstStyle>
            <a:lvl1pPr marL="0" indent="0">
              <a:spcAft>
                <a:spcPts val="0"/>
              </a:spcAft>
              <a:buNone/>
              <a:defRPr sz="800" b="0">
                <a:solidFill>
                  <a:schemeClr val="bg1"/>
                </a:solidFill>
              </a:defRPr>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6" name="Content">
            <a:extLst>
              <a:ext uri="{FF2B5EF4-FFF2-40B4-BE49-F238E27FC236}">
                <a16:creationId xmlns:a16="http://schemas.microsoft.com/office/drawing/2014/main" id="{40E03736-6EA5-BAEB-EEEA-86F797A7D425}"/>
              </a:ext>
            </a:extLst>
          </p:cNvPr>
          <p:cNvSpPr>
            <a:spLocks noGrp="1"/>
          </p:cNvSpPr>
          <p:nvPr>
            <p:ph sz="quarter" idx="22" hasCustomPrompt="1"/>
          </p:nvPr>
        </p:nvSpPr>
        <p:spPr>
          <a:xfrm>
            <a:off x="4313238"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3" name="Content">
            <a:extLst>
              <a:ext uri="{FF2B5EF4-FFF2-40B4-BE49-F238E27FC236}">
                <a16:creationId xmlns:a16="http://schemas.microsoft.com/office/drawing/2014/main" id="{8115F971-F54E-1418-EC2B-BC2EC28BD6C3}"/>
              </a:ext>
            </a:extLst>
          </p:cNvPr>
          <p:cNvSpPr>
            <a:spLocks noGrp="1"/>
          </p:cNvSpPr>
          <p:nvPr>
            <p:ph sz="quarter" idx="23" hasCustomPrompt="1"/>
          </p:nvPr>
        </p:nvSpPr>
        <p:spPr>
          <a:xfrm>
            <a:off x="8118476" y="1724025"/>
            <a:ext cx="3562350" cy="1560513"/>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5" name="SlideNumber">
            <a:extLst>
              <a:ext uri="{FF2B5EF4-FFF2-40B4-BE49-F238E27FC236}">
                <a16:creationId xmlns:a16="http://schemas.microsoft.com/office/drawing/2014/main" id="{20A7DDDA-9183-ACDB-C685-05AA381AE834}"/>
              </a:ext>
            </a:extLst>
          </p:cNvPr>
          <p:cNvSpPr>
            <a:spLocks noGrp="1"/>
          </p:cNvSpPr>
          <p:nvPr>
            <p:ph type="sldNum" sz="quarter" idx="25"/>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747CE5FB-DD9D-C431-FC24-CBAB3934689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14" name="Rectangle 4">
            <a:extLst>
              <a:ext uri="{FF2B5EF4-FFF2-40B4-BE49-F238E27FC236}">
                <a16:creationId xmlns:a16="http://schemas.microsoft.com/office/drawing/2014/main" id="{B1E26BC0-6371-3F83-599F-E370A9D7109F}"/>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3458239567"/>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ree column text with large icons">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A1CB52C8-982D-BC49-1BD3-EAC9C95A006F}"/>
              </a:ext>
            </a:extLst>
          </p:cNvPr>
          <p:cNvSpPr>
            <a:spLocks noGrp="1"/>
          </p:cNvSpPr>
          <p:nvPr>
            <p:ph type="body" sz="quarter" idx="24" hasCustomPrompt="1"/>
          </p:nvPr>
        </p:nvSpPr>
        <p:spPr>
          <a:xfrm>
            <a:off x="508000"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2"/>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dirty="0"/>
            </a:lvl1pPr>
          </a:lstStyle>
          <a:p>
            <a:pPr lvl="0"/>
            <a:r>
              <a:rPr lang="en-GB"/>
              <a:t> </a:t>
            </a: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1641175" y="1988838"/>
            <a:ext cx="1296000" cy="1296000"/>
          </a:xfrm>
          <a:prstGeom prst="rect">
            <a:avLst/>
          </a:prstGeom>
          <a:noFill/>
        </p:spPr>
        <p:txBody>
          <a:bodyPr wrap="none" anchor="ctr"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23" name="Text Placeholder 22">
            <a:extLst>
              <a:ext uri="{FF2B5EF4-FFF2-40B4-BE49-F238E27FC236}">
                <a16:creationId xmlns:a16="http://schemas.microsoft.com/office/drawing/2014/main" id="{57792425-3E6C-D66E-C700-AD6683EAC8DF}"/>
              </a:ext>
            </a:extLst>
          </p:cNvPr>
          <p:cNvSpPr>
            <a:spLocks noGrp="1"/>
          </p:cNvSpPr>
          <p:nvPr>
            <p:ph type="body" sz="quarter" idx="25" hasCustomPrompt="1"/>
          </p:nvPr>
        </p:nvSpPr>
        <p:spPr>
          <a:xfrm>
            <a:off x="4313238"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5"/>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a:lvl1pPr>
          </a:lstStyle>
          <a:p>
            <a:pPr lvl="0"/>
            <a:r>
              <a:rPr lang="en-GB"/>
              <a:t> </a:t>
            </a:r>
          </a:p>
        </p:txBody>
      </p:sp>
      <p:sp>
        <p:nvSpPr>
          <p:cNvPr id="24" name="Content">
            <a:extLst>
              <a:ext uri="{FF2B5EF4-FFF2-40B4-BE49-F238E27FC236}">
                <a16:creationId xmlns:a16="http://schemas.microsoft.com/office/drawing/2014/main" id="{FF225BF4-2DA4-90C7-3E3E-0E8A1BCE19E4}"/>
              </a:ext>
            </a:extLst>
          </p:cNvPr>
          <p:cNvSpPr>
            <a:spLocks noGrp="1"/>
          </p:cNvSpPr>
          <p:nvPr>
            <p:ph sz="quarter" idx="26" hasCustomPrompt="1"/>
          </p:nvPr>
        </p:nvSpPr>
        <p:spPr>
          <a:xfrm>
            <a:off x="4313237"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5" name="Picture Placeholder 6">
            <a:extLst>
              <a:ext uri="{FF2B5EF4-FFF2-40B4-BE49-F238E27FC236}">
                <a16:creationId xmlns:a16="http://schemas.microsoft.com/office/drawing/2014/main" id="{6D3532F7-E6EA-5A2F-CC50-865BDFA783FA}"/>
              </a:ext>
            </a:extLst>
          </p:cNvPr>
          <p:cNvSpPr>
            <a:spLocks noGrp="1" noChangeAspect="1"/>
          </p:cNvSpPr>
          <p:nvPr>
            <p:ph type="pic" sz="quarter" idx="27" hasCustomPrompt="1"/>
          </p:nvPr>
        </p:nvSpPr>
        <p:spPr>
          <a:xfrm>
            <a:off x="5446413" y="1988838"/>
            <a:ext cx="1296000" cy="1296000"/>
          </a:xfrm>
          <a:prstGeom prst="rect">
            <a:avLst/>
          </a:prstGeom>
          <a:noFill/>
        </p:spPr>
        <p:txBody>
          <a:bodyPr wrap="none" anchor="ctr"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26" name="Text Placeholder 25">
            <a:extLst>
              <a:ext uri="{FF2B5EF4-FFF2-40B4-BE49-F238E27FC236}">
                <a16:creationId xmlns:a16="http://schemas.microsoft.com/office/drawing/2014/main" id="{D5E02425-D2F2-5844-14D8-F1E8E2848C72}"/>
              </a:ext>
            </a:extLst>
          </p:cNvPr>
          <p:cNvSpPr>
            <a:spLocks noGrp="1"/>
          </p:cNvSpPr>
          <p:nvPr>
            <p:ph type="body" sz="quarter" idx="28" hasCustomPrompt="1"/>
          </p:nvPr>
        </p:nvSpPr>
        <p:spPr>
          <a:xfrm>
            <a:off x="8121650" y="1724025"/>
            <a:ext cx="3562350" cy="1825626"/>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3"/>
              </a:gs>
              <a:gs pos="84000">
                <a:schemeClr val="accent6"/>
              </a:gs>
            </a:gsLst>
            <a:lin ang="8100000" scaled="0"/>
          </a:gradFill>
        </p:spPr>
        <p:txBody>
          <a:bodyPr vert="horz" wrap="square" lIns="108000" tIns="828000" rIns="108000" bIns="108000" rtlCol="0" anchor="t" anchorCtr="0">
            <a:noAutofit/>
          </a:bodyPr>
          <a:lstStyle>
            <a:lvl1pPr marL="0" indent="0">
              <a:buFont typeface="Arial" panose="020B0604020202020204" pitchFamily="34" charset="0"/>
              <a:buNone/>
              <a:defRPr lang="en-GB"/>
            </a:lvl1pPr>
          </a:lstStyle>
          <a:p>
            <a:pPr lvl="0"/>
            <a:r>
              <a:rPr lang="en-GB"/>
              <a:t> </a:t>
            </a:r>
          </a:p>
        </p:txBody>
      </p:sp>
      <p:sp>
        <p:nvSpPr>
          <p:cNvPr id="27" name="Content">
            <a:extLst>
              <a:ext uri="{FF2B5EF4-FFF2-40B4-BE49-F238E27FC236}">
                <a16:creationId xmlns:a16="http://schemas.microsoft.com/office/drawing/2014/main" id="{D6E204EA-8D75-1CF4-182C-8F5FF78B3809}"/>
              </a:ext>
            </a:extLst>
          </p:cNvPr>
          <p:cNvSpPr>
            <a:spLocks noGrp="1"/>
          </p:cNvSpPr>
          <p:nvPr>
            <p:ph sz="quarter" idx="29" hasCustomPrompt="1"/>
          </p:nvPr>
        </p:nvSpPr>
        <p:spPr>
          <a:xfrm>
            <a:off x="8121649" y="3842345"/>
            <a:ext cx="3562350" cy="2142530"/>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28" name="Picture Placeholder 6">
            <a:extLst>
              <a:ext uri="{FF2B5EF4-FFF2-40B4-BE49-F238E27FC236}">
                <a16:creationId xmlns:a16="http://schemas.microsoft.com/office/drawing/2014/main" id="{39AB54DF-B831-F65A-7028-C7ED7C990903}"/>
              </a:ext>
            </a:extLst>
          </p:cNvPr>
          <p:cNvSpPr>
            <a:spLocks noGrp="1" noChangeAspect="1"/>
          </p:cNvSpPr>
          <p:nvPr>
            <p:ph type="pic" sz="quarter" idx="30" hasCustomPrompt="1"/>
          </p:nvPr>
        </p:nvSpPr>
        <p:spPr>
          <a:xfrm>
            <a:off x="9254825" y="1988838"/>
            <a:ext cx="1296000" cy="1296000"/>
          </a:xfrm>
          <a:prstGeom prst="rect">
            <a:avLst/>
          </a:prstGeom>
          <a:noFill/>
        </p:spPr>
        <p:txBody>
          <a:bodyPr wrap="none" anchor="ctr" anchorCtr="0"/>
          <a:lstStyle>
            <a:lvl1pPr marL="0" indent="0" algn="ctr">
              <a:spcAft>
                <a:spcPts val="0"/>
              </a:spcAft>
              <a:buNone/>
              <a:defRPr sz="1400" b="0">
                <a:solidFill>
                  <a:schemeClr val="bg1"/>
                </a:solidFill>
              </a:defRPr>
            </a:lvl1pPr>
            <a:lvl2pPr>
              <a:spcAft>
                <a:spcPts val="0"/>
              </a:spcAft>
              <a:defRPr/>
            </a:lvl2pPr>
            <a:lvl3pPr>
              <a:spcAft>
                <a:spcPts val="0"/>
              </a:spcAft>
              <a:defRPr/>
            </a:lvl3pPr>
            <a:lvl4pPr algn="ctr">
              <a:spcAft>
                <a:spcPts val="0"/>
              </a:spcAft>
              <a:defRPr>
                <a:solidFill>
                  <a:schemeClr val="bg1"/>
                </a:solidFill>
              </a:defRPr>
            </a:lvl4pPr>
            <a:lvl5pPr>
              <a:spcAft>
                <a:spcPts val="0"/>
              </a:spcAft>
              <a:defRPr/>
            </a:lvl5pPr>
            <a:lvl6pPr>
              <a:spcAft>
                <a:spcPts val="0"/>
              </a:spcAft>
              <a:defRPr/>
            </a:lvl6pPr>
            <a:lvl7pPr>
              <a:spcAft>
                <a:spcPts val="0"/>
              </a:spcAft>
              <a:defRPr/>
            </a:lvl7pPr>
            <a:lvl8pPr>
              <a:spcAft>
                <a:spcPts val="0"/>
              </a:spcAft>
              <a:defRPr/>
            </a:lvl8pPr>
            <a:lvl9pP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6" name="SlideNumber">
            <a:extLst>
              <a:ext uri="{FF2B5EF4-FFF2-40B4-BE49-F238E27FC236}">
                <a16:creationId xmlns:a16="http://schemas.microsoft.com/office/drawing/2014/main" id="{8654E124-CA22-ED44-74F0-BC05A928B480}"/>
              </a:ext>
            </a:extLst>
          </p:cNvPr>
          <p:cNvSpPr>
            <a:spLocks noGrp="1"/>
          </p:cNvSpPr>
          <p:nvPr>
            <p:ph type="sldNum" sz="quarter" idx="32"/>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76468E51-5544-A5B9-0A0B-471A008F6CA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2" name="Rectangle 4">
            <a:extLst>
              <a:ext uri="{FF2B5EF4-FFF2-40B4-BE49-F238E27FC236}">
                <a16:creationId xmlns:a16="http://schemas.microsoft.com/office/drawing/2014/main" id="{3E2CE320-5CB5-A48B-1F26-B447DDA1FFEE}"/>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902460007"/>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our column text with large icons">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A1CB52C8-982D-BC49-1BD3-EAC9C95A006F}"/>
              </a:ext>
            </a:extLst>
          </p:cNvPr>
          <p:cNvSpPr>
            <a:spLocks noGrp="1"/>
          </p:cNvSpPr>
          <p:nvPr>
            <p:ph type="body" sz="quarter" idx="24" hasCustomPrompt="1"/>
          </p:nvPr>
        </p:nvSpPr>
        <p:spPr>
          <a:xfrm>
            <a:off x="508000"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2"/>
              </a:gs>
              <a:gs pos="84000">
                <a:schemeClr val="accent6"/>
              </a:gs>
            </a:gsLst>
            <a:lin ang="8100000" scaled="0"/>
          </a:gradFill>
        </p:spPr>
        <p:txBody>
          <a:bodyPr vert="horz" wrap="square" lIns="108000" tIns="828000" rIns="108000" bIns="108000" rtlCol="0" anchor="t" anchorCtr="0">
            <a:noAutofit/>
          </a:bodyPr>
          <a:lstStyle>
            <a:lvl1pPr marL="0" indent="0" algn="l">
              <a:buNone/>
              <a:defRPr lang="en-GB" dirty="0"/>
            </a:lvl1pPr>
          </a:lstStyle>
          <a:p>
            <a:pPr lvl="0"/>
            <a:r>
              <a:rPr lang="en-GB"/>
              <a:t> </a:t>
            </a: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hasCustomPrompt="1"/>
          </p:nvPr>
        </p:nvSpPr>
        <p:spPr>
          <a:xfrm>
            <a:off x="508000"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7" name="Picture Placeholder 6">
            <a:extLst>
              <a:ext uri="{FF2B5EF4-FFF2-40B4-BE49-F238E27FC236}">
                <a16:creationId xmlns:a16="http://schemas.microsoft.com/office/drawing/2014/main" id="{DFB94147-36CB-B4BD-A9F1-37FB1EFDF042}"/>
              </a:ext>
            </a:extLst>
          </p:cNvPr>
          <p:cNvSpPr>
            <a:spLocks noGrp="1" noChangeAspect="1"/>
          </p:cNvSpPr>
          <p:nvPr>
            <p:ph type="pic" sz="quarter" idx="17" hasCustomPrompt="1"/>
          </p:nvPr>
        </p:nvSpPr>
        <p:spPr>
          <a:xfrm>
            <a:off x="1236663" y="1932782"/>
            <a:ext cx="1142999" cy="1142999"/>
          </a:xfrm>
          <a:prstGeom prst="rect">
            <a:avLst/>
          </a:prstGeom>
          <a:noFill/>
        </p:spPr>
        <p:txBody>
          <a:bodyPr wrap="none" anchor="ctr"/>
          <a:lstStyle>
            <a:lvl1pPr marL="0" indent="0" algn="ctr">
              <a:spcAft>
                <a:spcPts val="0"/>
              </a:spcAft>
              <a:buNone/>
              <a:defRPr sz="1000" b="0">
                <a:solidFill>
                  <a:schemeClr val="bg1"/>
                </a:solidFill>
              </a:defRPr>
            </a:lvl1pPr>
            <a:lvl2pPr algn="ctr">
              <a:spcAft>
                <a:spcPts val="0"/>
              </a:spcAft>
              <a:defRPr/>
            </a:lvl2pPr>
            <a:lvl3pPr algn="ctr">
              <a:spcAft>
                <a:spcPts val="0"/>
              </a:spcAft>
              <a:defRPr/>
            </a:lvl3pPr>
            <a:lvl4pPr marL="0" indent="0" algn="ctr">
              <a:spcAft>
                <a:spcPts val="0"/>
              </a:spcAft>
              <a:buFont typeface="Arial" panose="020B0604020202020204" pitchFamily="34" charset="0"/>
              <a:buNone/>
              <a:defRPr lang="en-US" sz="1050" dirty="0">
                <a:solidFill>
                  <a:schemeClr val="bg1"/>
                </a:solidFill>
              </a:defRPr>
            </a:lvl4pPr>
            <a:lvl5pPr algn="ctr">
              <a:spcAft>
                <a:spcPts val="0"/>
              </a:spcAft>
              <a:defRPr/>
            </a:lvl5pPr>
            <a:lvl6pPr algn="ctr">
              <a:spcAft>
                <a:spcPts val="0"/>
              </a:spcAft>
              <a:defRPr/>
            </a:lvl6pPr>
            <a:lvl7pPr algn="ctr">
              <a:spcAft>
                <a:spcPts val="0"/>
              </a:spcAft>
              <a:defRPr/>
            </a:lvl7pPr>
            <a:lvl8pPr algn="ctr">
              <a:spcAft>
                <a:spcPts val="0"/>
              </a:spcAft>
              <a:defRPr/>
            </a:lvl8pPr>
            <a:lvl9pPr algn="ctr">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2" name="Text Placeholder 1">
            <a:extLst>
              <a:ext uri="{FF2B5EF4-FFF2-40B4-BE49-F238E27FC236}">
                <a16:creationId xmlns:a16="http://schemas.microsoft.com/office/drawing/2014/main" id="{CF284347-7DFB-11ED-EAC8-F8177D976018}"/>
              </a:ext>
            </a:extLst>
          </p:cNvPr>
          <p:cNvSpPr>
            <a:spLocks noGrp="1"/>
          </p:cNvSpPr>
          <p:nvPr>
            <p:ph type="body" sz="quarter" idx="25" hasCustomPrompt="1"/>
          </p:nvPr>
        </p:nvSpPr>
        <p:spPr>
          <a:xfrm>
            <a:off x="3373438"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5"/>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a:t> </a:t>
            </a:r>
          </a:p>
        </p:txBody>
      </p:sp>
      <p:sp>
        <p:nvSpPr>
          <p:cNvPr id="6" name="Content">
            <a:extLst>
              <a:ext uri="{FF2B5EF4-FFF2-40B4-BE49-F238E27FC236}">
                <a16:creationId xmlns:a16="http://schemas.microsoft.com/office/drawing/2014/main" id="{CE70FCE5-7CE8-E2BA-6F74-4C330D27325F}"/>
              </a:ext>
            </a:extLst>
          </p:cNvPr>
          <p:cNvSpPr>
            <a:spLocks noGrp="1"/>
          </p:cNvSpPr>
          <p:nvPr>
            <p:ph sz="quarter" idx="26" hasCustomPrompt="1"/>
          </p:nvPr>
        </p:nvSpPr>
        <p:spPr>
          <a:xfrm>
            <a:off x="3373438"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9" name="Picture Placeholder 6">
            <a:extLst>
              <a:ext uri="{FF2B5EF4-FFF2-40B4-BE49-F238E27FC236}">
                <a16:creationId xmlns:a16="http://schemas.microsoft.com/office/drawing/2014/main" id="{97AB2105-5DD1-B13B-999E-9AF3403C062F}"/>
              </a:ext>
            </a:extLst>
          </p:cNvPr>
          <p:cNvSpPr>
            <a:spLocks noGrp="1" noChangeAspect="1"/>
          </p:cNvSpPr>
          <p:nvPr>
            <p:ph type="pic" sz="quarter" idx="27" hasCustomPrompt="1"/>
          </p:nvPr>
        </p:nvSpPr>
        <p:spPr>
          <a:xfrm>
            <a:off x="4102101" y="1932782"/>
            <a:ext cx="1142999" cy="1142999"/>
          </a:xfrm>
          <a:prstGeom prst="rect">
            <a:avLst/>
          </a:prstGeom>
          <a:noFill/>
        </p:spPr>
        <p:txBody>
          <a:bodyPr wrap="none" anchor="ctr"/>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0" name="Text Placeholder 9">
            <a:extLst>
              <a:ext uri="{FF2B5EF4-FFF2-40B4-BE49-F238E27FC236}">
                <a16:creationId xmlns:a16="http://schemas.microsoft.com/office/drawing/2014/main" id="{DDE4518D-5155-B2F5-AACE-5B63D8DE0792}"/>
              </a:ext>
            </a:extLst>
          </p:cNvPr>
          <p:cNvSpPr>
            <a:spLocks noGrp="1"/>
          </p:cNvSpPr>
          <p:nvPr>
            <p:ph type="body" sz="quarter" idx="28" hasCustomPrompt="1"/>
          </p:nvPr>
        </p:nvSpPr>
        <p:spPr>
          <a:xfrm>
            <a:off x="6238876"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3"/>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a:t> </a:t>
            </a:r>
          </a:p>
        </p:txBody>
      </p:sp>
      <p:sp>
        <p:nvSpPr>
          <p:cNvPr id="11" name="Content">
            <a:extLst>
              <a:ext uri="{FF2B5EF4-FFF2-40B4-BE49-F238E27FC236}">
                <a16:creationId xmlns:a16="http://schemas.microsoft.com/office/drawing/2014/main" id="{7CAA96B9-C304-7921-7735-68F388067079}"/>
              </a:ext>
            </a:extLst>
          </p:cNvPr>
          <p:cNvSpPr>
            <a:spLocks noGrp="1"/>
          </p:cNvSpPr>
          <p:nvPr>
            <p:ph sz="quarter" idx="29" hasCustomPrompt="1"/>
          </p:nvPr>
        </p:nvSpPr>
        <p:spPr>
          <a:xfrm>
            <a:off x="6238876"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2" name="Picture Placeholder 6">
            <a:extLst>
              <a:ext uri="{FF2B5EF4-FFF2-40B4-BE49-F238E27FC236}">
                <a16:creationId xmlns:a16="http://schemas.microsoft.com/office/drawing/2014/main" id="{4EF3D3B7-DB5C-8D9C-1317-E69995575304}"/>
              </a:ext>
            </a:extLst>
          </p:cNvPr>
          <p:cNvSpPr>
            <a:spLocks noGrp="1" noChangeAspect="1"/>
          </p:cNvSpPr>
          <p:nvPr>
            <p:ph type="pic" sz="quarter" idx="30" hasCustomPrompt="1"/>
          </p:nvPr>
        </p:nvSpPr>
        <p:spPr>
          <a:xfrm>
            <a:off x="6967539" y="1932782"/>
            <a:ext cx="1142999" cy="1142999"/>
          </a:xfrm>
          <a:prstGeom prst="rect">
            <a:avLst/>
          </a:prstGeom>
          <a:noFill/>
        </p:spPr>
        <p:txBody>
          <a:bodyPr wrap="none" anchor="ctr"/>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3" name="Text Placeholder 12">
            <a:extLst>
              <a:ext uri="{FF2B5EF4-FFF2-40B4-BE49-F238E27FC236}">
                <a16:creationId xmlns:a16="http://schemas.microsoft.com/office/drawing/2014/main" id="{9715705C-709B-1B27-B882-7E78C805BEC8}"/>
              </a:ext>
            </a:extLst>
          </p:cNvPr>
          <p:cNvSpPr>
            <a:spLocks noGrp="1"/>
          </p:cNvSpPr>
          <p:nvPr>
            <p:ph type="body" sz="quarter" idx="31" hasCustomPrompt="1"/>
          </p:nvPr>
        </p:nvSpPr>
        <p:spPr>
          <a:xfrm>
            <a:off x="9072563" y="1724025"/>
            <a:ext cx="2600325" cy="1560513"/>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gradFill>
            <a:gsLst>
              <a:gs pos="0">
                <a:schemeClr val="accent4"/>
              </a:gs>
              <a:gs pos="84000">
                <a:schemeClr val="accent6"/>
              </a:gs>
            </a:gsLst>
            <a:lin ang="8100000" scaled="0"/>
          </a:gradFill>
        </p:spPr>
        <p:txBody>
          <a:bodyPr vert="horz" wrap="square" lIns="108000" tIns="828000" rIns="108000" bIns="108000" rtlCol="0" anchor="t" anchorCtr="0">
            <a:noAutofit/>
          </a:bodyPr>
          <a:lstStyle>
            <a:lvl1pPr marL="0" indent="0">
              <a:buNone/>
              <a:defRPr lang="en-GB"/>
            </a:lvl1pPr>
          </a:lstStyle>
          <a:p>
            <a:pPr lvl="0"/>
            <a:r>
              <a:rPr lang="en-GB"/>
              <a:t> </a:t>
            </a:r>
          </a:p>
        </p:txBody>
      </p:sp>
      <p:sp>
        <p:nvSpPr>
          <p:cNvPr id="14" name="Content">
            <a:extLst>
              <a:ext uri="{FF2B5EF4-FFF2-40B4-BE49-F238E27FC236}">
                <a16:creationId xmlns:a16="http://schemas.microsoft.com/office/drawing/2014/main" id="{ABDA06F2-D14D-7955-AC5B-683CB8295A44}"/>
              </a:ext>
            </a:extLst>
          </p:cNvPr>
          <p:cNvSpPr>
            <a:spLocks noGrp="1"/>
          </p:cNvSpPr>
          <p:nvPr>
            <p:ph sz="quarter" idx="32" hasCustomPrompt="1"/>
          </p:nvPr>
        </p:nvSpPr>
        <p:spPr>
          <a:xfrm>
            <a:off x="9072563" y="3547018"/>
            <a:ext cx="2600325" cy="2437857"/>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marL="288000" marR="0" lvl="0"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Eerste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576000" marR="0" lvl="1" indent="-288000" algn="l" defTabSz="73665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GT Walsheim LC Light"/>
                <a:ea typeface="+mn-ea"/>
                <a:cs typeface="+mn-cs"/>
              </a:rPr>
              <a:t>Tweede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864000" marR="0" lvl="2" indent="-288000" algn="l" defTabSz="9017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Derde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a:p>
            <a:pPr marL="0" marR="0" lvl="3"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Vierde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0" marR="0" lvl="4"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Vijfde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0" marR="0" lvl="5"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Zesde</a:t>
            </a:r>
            <a:r>
              <a:rPr kumimoji="0" lang="en-GB" sz="2000" b="1" i="0" u="none" strike="noStrike" kern="1200" cap="none" spc="0" normalizeH="0" baseline="0" noProof="0">
                <a:ln>
                  <a:noFill/>
                </a:ln>
                <a:solidFill>
                  <a:srgbClr val="4F2D7F"/>
                </a:solidFill>
                <a:effectLst/>
                <a:uLnTx/>
                <a:uFillTx/>
                <a:latin typeface="GT Walsheim LC Light"/>
                <a:ea typeface="+mn-ea"/>
                <a:cs typeface="+mn-cs"/>
              </a:rPr>
              <a:t> </a:t>
            </a:r>
            <a:r>
              <a:rPr kumimoji="0" lang="en-GB" sz="2000" b="1" i="0" u="none" strike="noStrike" kern="1200" cap="none" spc="0" normalizeH="0" baseline="0" noProof="0" err="1">
                <a:ln>
                  <a:noFill/>
                </a:ln>
                <a:solidFill>
                  <a:srgbClr val="4F2D7F"/>
                </a:solidFill>
                <a:effectLst/>
                <a:uLnTx/>
                <a:uFillTx/>
                <a:latin typeface="GT Walsheim LC Light"/>
                <a:ea typeface="+mn-ea"/>
                <a:cs typeface="+mn-cs"/>
              </a:rPr>
              <a:t>niveau</a:t>
            </a:r>
            <a:endParaRPr kumimoji="0" lang="en-GB" sz="2000" b="1" i="0" u="none" strike="noStrike" kern="1200" cap="none" spc="0" normalizeH="0" baseline="0" noProof="0">
              <a:ln>
                <a:noFill/>
              </a:ln>
              <a:solidFill>
                <a:srgbClr val="4F2D7F"/>
              </a:solidFill>
              <a:effectLst/>
              <a:uLnTx/>
              <a:uFillTx/>
              <a:latin typeface="GT Walsheim LC Light"/>
              <a:ea typeface="+mn-ea"/>
              <a:cs typeface="+mn-cs"/>
            </a:endParaRPr>
          </a:p>
          <a:p>
            <a:pPr marL="0" marR="0" lvl="6" indent="0" algn="l"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Zevende</a:t>
            </a:r>
            <a:r>
              <a:rPr kumimoji="0" lang="en-GB" sz="2000" b="1"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1"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1" i="0" u="none" strike="noStrike" kern="1200" cap="none" spc="0" normalizeH="0" baseline="0" noProof="0">
              <a:ln>
                <a:noFill/>
              </a:ln>
              <a:solidFill>
                <a:prstClr val="black"/>
              </a:solidFill>
              <a:effectLst/>
              <a:uLnTx/>
              <a:uFillTx/>
              <a:latin typeface="GT Walsheim LC Light"/>
              <a:ea typeface="+mn-ea"/>
              <a:cs typeface="+mn-cs"/>
            </a:endParaRPr>
          </a:p>
          <a:p>
            <a:pPr marL="360000" marR="0" lvl="7" indent="-360000" algn="l" defTabSz="736656" rtl="0" eaLnBrk="1" fontAlgn="auto" latinLnBrk="0" hangingPunct="1">
              <a:lnSpc>
                <a:spcPct val="100000"/>
              </a:lnSpc>
              <a:spcBef>
                <a:spcPts val="0"/>
              </a:spcBef>
              <a:spcAft>
                <a:spcPts val="600"/>
              </a:spcAft>
              <a:buClrTx/>
              <a:buSzTx/>
              <a:buFont typeface="+mj-lt"/>
              <a:buAutoNum type="arabicPeriod"/>
              <a:tabLst/>
              <a:defRPr/>
            </a:pP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Achtste</a:t>
            </a:r>
            <a:r>
              <a:rPr kumimoji="0" lang="en-GB" sz="2000" b="0" i="0" u="none" strike="noStrike" kern="1200" cap="none" spc="0" normalizeH="0" baseline="0" noProof="0">
                <a:ln>
                  <a:noFill/>
                </a:ln>
                <a:solidFill>
                  <a:prstClr val="black"/>
                </a:solidFill>
                <a:effectLst/>
                <a:uLnTx/>
                <a:uFillTx/>
                <a:latin typeface="GT Walsheim LC Light"/>
                <a:ea typeface="+mn-ea"/>
                <a:cs typeface="+mn-cs"/>
              </a:rPr>
              <a:t> </a:t>
            </a:r>
            <a:r>
              <a:rPr kumimoji="0" lang="en-GB" sz="20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2000" b="0" i="0" u="none" strike="noStrike" kern="1200" cap="none" spc="0" normalizeH="0" baseline="0" noProof="0">
              <a:ln>
                <a:noFill/>
              </a:ln>
              <a:solidFill>
                <a:prstClr val="black"/>
              </a:solidFill>
              <a:effectLst/>
              <a:uLnTx/>
              <a:uFillTx/>
              <a:latin typeface="GT Walsheim LC Light"/>
              <a:ea typeface="+mn-ea"/>
              <a:cs typeface="+mn-cs"/>
            </a:endParaRPr>
          </a:p>
          <a:p>
            <a:pPr marL="720000" marR="0" lvl="8" indent="-360000" algn="l" defTabSz="736656" rtl="0" eaLnBrk="1" fontAlgn="auto" latinLnBrk="0" hangingPunct="1">
              <a:lnSpc>
                <a:spcPct val="100000"/>
              </a:lnSpc>
              <a:spcBef>
                <a:spcPts val="0"/>
              </a:spcBef>
              <a:spcAft>
                <a:spcPts val="600"/>
              </a:spcAft>
              <a:buClrTx/>
              <a:buSzTx/>
              <a:buFont typeface="+mj-lt"/>
              <a:buAutoNum type="alphaLcPeriod"/>
              <a:tabLst/>
              <a:defRPr/>
            </a:pP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Negende</a:t>
            </a:r>
            <a:r>
              <a:rPr kumimoji="0" lang="en-GB" sz="1800" b="0" i="0" u="none" strike="noStrike" kern="1200" cap="none" spc="0" normalizeH="0" baseline="0" noProof="0">
                <a:ln>
                  <a:noFill/>
                </a:ln>
                <a:solidFill>
                  <a:prstClr val="black"/>
                </a:solidFill>
                <a:effectLst/>
                <a:uLnTx/>
                <a:uFillTx/>
                <a:latin typeface="GT Walsheim LC Light"/>
                <a:ea typeface="+mn-ea"/>
                <a:cs typeface="+mn-cs"/>
              </a:rPr>
              <a:t> </a:t>
            </a:r>
            <a:r>
              <a:rPr kumimoji="0" lang="en-GB" sz="1800" b="0" i="0" u="none" strike="noStrike" kern="1200" cap="none" spc="0" normalizeH="0" baseline="0" noProof="0" err="1">
                <a:ln>
                  <a:noFill/>
                </a:ln>
                <a:solidFill>
                  <a:prstClr val="black"/>
                </a:solidFill>
                <a:effectLst/>
                <a:uLnTx/>
                <a:uFillTx/>
                <a:latin typeface="GT Walsheim LC Light"/>
                <a:ea typeface="+mn-ea"/>
                <a:cs typeface="+mn-cs"/>
              </a:rPr>
              <a:t>niveau</a:t>
            </a:r>
            <a:endParaRPr kumimoji="0" lang="en-GB" sz="1800" b="0" i="0" u="none" strike="noStrike" kern="1200" cap="none" spc="0" normalizeH="0" baseline="0" noProof="0">
              <a:ln>
                <a:noFill/>
              </a:ln>
              <a:solidFill>
                <a:prstClr val="black"/>
              </a:solidFill>
              <a:effectLst/>
              <a:uLnTx/>
              <a:uFillTx/>
              <a:latin typeface="GT Walsheim LC Light"/>
              <a:ea typeface="+mn-ea"/>
              <a:cs typeface="+mn-cs"/>
            </a:endParaRPr>
          </a:p>
        </p:txBody>
      </p:sp>
      <p:sp>
        <p:nvSpPr>
          <p:cNvPr id="15" name="Picture Placeholder 6">
            <a:extLst>
              <a:ext uri="{FF2B5EF4-FFF2-40B4-BE49-F238E27FC236}">
                <a16:creationId xmlns:a16="http://schemas.microsoft.com/office/drawing/2014/main" id="{8BF10BAF-6C35-FFDB-BC09-52660DBE1E6F}"/>
              </a:ext>
            </a:extLst>
          </p:cNvPr>
          <p:cNvSpPr>
            <a:spLocks noGrp="1" noChangeAspect="1"/>
          </p:cNvSpPr>
          <p:nvPr>
            <p:ph type="pic" sz="quarter" idx="33" hasCustomPrompt="1"/>
          </p:nvPr>
        </p:nvSpPr>
        <p:spPr>
          <a:xfrm>
            <a:off x="9801226" y="1932782"/>
            <a:ext cx="1142999" cy="1142999"/>
          </a:xfrm>
          <a:prstGeom prst="rect">
            <a:avLst/>
          </a:prstGeom>
          <a:noFill/>
        </p:spPr>
        <p:txBody>
          <a:bodyPr wrap="none" anchor="ctr"/>
          <a:lstStyle>
            <a:lvl1pPr marL="0" indent="0" algn="ctr">
              <a:lnSpc>
                <a:spcPct val="100000"/>
              </a:lnSpc>
              <a:spcAft>
                <a:spcPts val="0"/>
              </a:spcAft>
              <a:buNone/>
              <a:defRPr sz="1000" b="0">
                <a:solidFill>
                  <a:schemeClr val="bg1"/>
                </a:solidFill>
              </a:defRPr>
            </a:lvl1pPr>
            <a:lvl2pPr algn="ctr">
              <a:lnSpc>
                <a:spcPct val="100000"/>
              </a:lnSpc>
              <a:spcAft>
                <a:spcPts val="0"/>
              </a:spcAft>
              <a:defRPr/>
            </a:lvl2pPr>
            <a:lvl3pPr algn="ctr">
              <a:lnSpc>
                <a:spcPct val="100000"/>
              </a:lnSpc>
              <a:spcAft>
                <a:spcPts val="0"/>
              </a:spcAft>
              <a:defRPr/>
            </a:lvl3pPr>
            <a:lvl4pPr marL="0" indent="0" algn="ctr">
              <a:lnSpc>
                <a:spcPct val="100000"/>
              </a:lnSpc>
              <a:spcAft>
                <a:spcPts val="0"/>
              </a:spcAft>
              <a:buFont typeface="Arial" panose="020B0604020202020204" pitchFamily="34" charset="0"/>
              <a:buNone/>
              <a:defRPr lang="en-US" sz="1050" dirty="0">
                <a:solidFill>
                  <a:schemeClr val="bg1"/>
                </a:solidFill>
              </a:defRPr>
            </a:lvl4pPr>
            <a:lvl5pPr algn="ctr">
              <a:lnSpc>
                <a:spcPct val="100000"/>
              </a:lnSpc>
              <a:spcAft>
                <a:spcPts val="0"/>
              </a:spcAft>
              <a:defRPr/>
            </a:lvl5pPr>
            <a:lvl6pPr algn="ctr">
              <a:lnSpc>
                <a:spcPct val="100000"/>
              </a:lnSpc>
              <a:spcAft>
                <a:spcPts val="0"/>
              </a:spcAft>
              <a:defRPr/>
            </a:lvl6pPr>
            <a:lvl7pPr algn="ctr">
              <a:lnSpc>
                <a:spcPct val="100000"/>
              </a:lnSpc>
              <a:spcAft>
                <a:spcPts val="0"/>
              </a:spcAft>
              <a:defRPr/>
            </a:lvl7pPr>
            <a:lvl8pPr algn="ctr">
              <a:lnSpc>
                <a:spcPct val="100000"/>
              </a:lnSpc>
              <a:spcAft>
                <a:spcPts val="0"/>
              </a:spcAft>
              <a:defRPr/>
            </a:lvl8pPr>
            <a:lvl9pPr algn="ctr">
              <a:lnSpc>
                <a:spcPct val="100000"/>
              </a:lnSpc>
              <a:spcAft>
                <a:spcPts val="0"/>
              </a:spcAft>
              <a:defRPr/>
            </a:lvl9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7" name="SlideNumber">
            <a:extLst>
              <a:ext uri="{FF2B5EF4-FFF2-40B4-BE49-F238E27FC236}">
                <a16:creationId xmlns:a16="http://schemas.microsoft.com/office/drawing/2014/main" id="{043E0C16-4EA9-721E-A3EA-C9694240EA8D}"/>
              </a:ext>
            </a:extLst>
          </p:cNvPr>
          <p:cNvSpPr>
            <a:spLocks noGrp="1"/>
          </p:cNvSpPr>
          <p:nvPr>
            <p:ph type="sldNum" sz="quarter" idx="35"/>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E54D270D-B935-9324-D1DF-5923A8F2A210}"/>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16" name="Rectangle 4">
            <a:extLst>
              <a:ext uri="{FF2B5EF4-FFF2-40B4-BE49-F238E27FC236}">
                <a16:creationId xmlns:a16="http://schemas.microsoft.com/office/drawing/2014/main" id="{87E37434-06A6-E280-0391-09D6C335FD80}"/>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509955665"/>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 icons with text">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EC4F705-AFB3-2AE2-FBD5-ABC87FC05E3F}"/>
              </a:ext>
            </a:extLst>
          </p:cNvPr>
          <p:cNvSpPr>
            <a:spLocks noGrp="1" noChangeAspect="1"/>
          </p:cNvSpPr>
          <p:nvPr>
            <p:ph type="body" sz="quarter" idx="24" hasCustomPrompt="1"/>
          </p:nvPr>
        </p:nvSpPr>
        <p:spPr>
          <a:xfrm>
            <a:off x="508000"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10" name="Content 1">
            <a:extLst>
              <a:ext uri="{FF2B5EF4-FFF2-40B4-BE49-F238E27FC236}">
                <a16:creationId xmlns:a16="http://schemas.microsoft.com/office/drawing/2014/main" id="{D656E51E-4D5D-1182-FBB2-19246EA650BA}"/>
              </a:ext>
            </a:extLst>
          </p:cNvPr>
          <p:cNvSpPr>
            <a:spLocks noGrp="1"/>
          </p:cNvSpPr>
          <p:nvPr>
            <p:ph sz="quarter" idx="17" hasCustomPrompt="1"/>
          </p:nvPr>
        </p:nvSpPr>
        <p:spPr>
          <a:xfrm>
            <a:off x="6218240" y="1724024"/>
            <a:ext cx="5463646" cy="4260849"/>
          </a:xfrm>
          <a:custGeom>
            <a:avLst/>
            <a:gdLst>
              <a:gd name="connsiteX0" fmla="*/ 0 w 4098925"/>
              <a:gd name="connsiteY0" fmla="*/ 0 h 4525962"/>
              <a:gd name="connsiteX1" fmla="*/ 4098925 w 4098925"/>
              <a:gd name="connsiteY1" fmla="*/ 0 h 4525962"/>
              <a:gd name="connsiteX2" fmla="*/ 4098925 w 4098925"/>
              <a:gd name="connsiteY2" fmla="*/ 4525962 h 4525962"/>
              <a:gd name="connsiteX3" fmla="*/ 0 w 4098925"/>
              <a:gd name="connsiteY3" fmla="*/ 4525962 h 4525962"/>
            </a:gdLst>
            <a:ahLst/>
            <a:cxnLst>
              <a:cxn ang="0">
                <a:pos x="connsiteX0" y="connsiteY0"/>
              </a:cxn>
              <a:cxn ang="0">
                <a:pos x="connsiteX1" y="connsiteY1"/>
              </a:cxn>
              <a:cxn ang="0">
                <a:pos x="connsiteX2" y="connsiteY2"/>
              </a:cxn>
              <a:cxn ang="0">
                <a:pos x="connsiteX3" y="connsiteY3"/>
              </a:cxn>
            </a:cxnLst>
            <a:rect l="l" t="t" r="r" b="b"/>
            <a:pathLst>
              <a:path w="4098925" h="4525962">
                <a:moveTo>
                  <a:pt x="0" y="0"/>
                </a:moveTo>
                <a:lnTo>
                  <a:pt x="4098925" y="0"/>
                </a:lnTo>
                <a:lnTo>
                  <a:pt x="4098925" y="4525962"/>
                </a:lnTo>
                <a:lnTo>
                  <a:pt x="0" y="4525962"/>
                </a:lnTo>
                <a:close/>
              </a:path>
            </a:pathLst>
          </a:custGeom>
        </p:spPr>
        <p:txBody>
          <a:bodyPr wrap="square">
            <a:noAutofit/>
          </a:bodyPr>
          <a:lstStyle>
            <a:lvl1pPr>
              <a:defRPr sz="2000"/>
            </a:lvl1pPr>
            <a:lvl2pPr>
              <a:defRPr sz="1800"/>
            </a:lvl2pPr>
            <a:lvl3pPr>
              <a:defRPr sz="1800"/>
            </a:lvl3pPr>
            <a:lvl4pPr>
              <a:defRPr sz="2000"/>
            </a:lvl4pPr>
            <a:lvl5pPr>
              <a:defRPr sz="2400"/>
            </a:lvl5pPr>
            <a:lvl6pPr>
              <a:defRPr sz="2000"/>
            </a:lvl6pPr>
            <a:lvl7pPr>
              <a:defRPr sz="2000"/>
            </a:lvl7pPr>
            <a:lvl8pPr>
              <a:defRPr sz="2000"/>
            </a:lvl8pPr>
            <a:lvl9pPr>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 name="Text 1">
            <a:extLst>
              <a:ext uri="{FF2B5EF4-FFF2-40B4-BE49-F238E27FC236}">
                <a16:creationId xmlns:a16="http://schemas.microsoft.com/office/drawing/2014/main" id="{2949FD37-0749-945F-834F-877B2C076C6A}"/>
              </a:ext>
            </a:extLst>
          </p:cNvPr>
          <p:cNvSpPr>
            <a:spLocks noGrp="1"/>
          </p:cNvSpPr>
          <p:nvPr>
            <p:ph type="body" sz="quarter" idx="15" hasCustomPrompt="1"/>
          </p:nvPr>
        </p:nvSpPr>
        <p:spPr>
          <a:xfrm>
            <a:off x="1458912"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marL="0" indent="0">
              <a:spcAft>
                <a:spcPts val="400"/>
              </a:spcAft>
              <a:buFont typeface="Arial" panose="020B0604020202020204" pitchFamily="34" charset="0"/>
              <a:buNone/>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buFont typeface="+mj-lt"/>
              <a:buAutoNum type="arabicPeriod"/>
              <a:defRPr lang="en-GB" sz="1200" b="0" dirty="0">
                <a:solidFill>
                  <a:schemeClr val="tx1"/>
                </a:solidFill>
              </a:defRPr>
            </a:lvl8pPr>
            <a:lvl9pPr marL="360000" indent="-180000">
              <a:spcAft>
                <a:spcPts val="0"/>
              </a:spcAft>
              <a:buFont typeface="+mj-lt"/>
              <a:buAutoNum type="alphaLcPeriod"/>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Picture Placeholder 10">
            <a:extLst>
              <a:ext uri="{FF2B5EF4-FFF2-40B4-BE49-F238E27FC236}">
                <a16:creationId xmlns:a16="http://schemas.microsoft.com/office/drawing/2014/main" id="{4949B985-57F5-B0CC-EEEB-59E9F1B13F34}"/>
              </a:ext>
            </a:extLst>
          </p:cNvPr>
          <p:cNvSpPr>
            <a:spLocks noGrp="1" noChangeAspect="1"/>
          </p:cNvSpPr>
          <p:nvPr>
            <p:ph type="pic" sz="quarter" idx="18" hasCustomPrompt="1"/>
          </p:nvPr>
        </p:nvSpPr>
        <p:spPr>
          <a:xfrm>
            <a:off x="633120" y="184979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29" name="Text Placeholder 28">
            <a:extLst>
              <a:ext uri="{FF2B5EF4-FFF2-40B4-BE49-F238E27FC236}">
                <a16:creationId xmlns:a16="http://schemas.microsoft.com/office/drawing/2014/main" id="{DCB984E8-2180-87AE-F038-4A3C23A80080}"/>
              </a:ext>
            </a:extLst>
          </p:cNvPr>
          <p:cNvSpPr>
            <a:spLocks noGrp="1" noChangeAspect="1"/>
          </p:cNvSpPr>
          <p:nvPr>
            <p:ph type="body" sz="quarter" idx="25" hasCustomPrompt="1"/>
          </p:nvPr>
        </p:nvSpPr>
        <p:spPr>
          <a:xfrm>
            <a:off x="3373438"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dirty="0"/>
            </a:lvl1pPr>
          </a:lstStyle>
          <a:p>
            <a:pPr lvl="0"/>
            <a:r>
              <a:rPr lang="en-GB"/>
              <a:t> </a:t>
            </a:r>
          </a:p>
        </p:txBody>
      </p:sp>
      <p:sp>
        <p:nvSpPr>
          <p:cNvPr id="30" name="Text 1">
            <a:extLst>
              <a:ext uri="{FF2B5EF4-FFF2-40B4-BE49-F238E27FC236}">
                <a16:creationId xmlns:a16="http://schemas.microsoft.com/office/drawing/2014/main" id="{8C74CE68-8E06-448F-1AC9-209DF427BF63}"/>
              </a:ext>
            </a:extLst>
          </p:cNvPr>
          <p:cNvSpPr>
            <a:spLocks noGrp="1"/>
          </p:cNvSpPr>
          <p:nvPr>
            <p:ph type="body" sz="quarter" idx="26" hasCustomPrompt="1"/>
          </p:nvPr>
        </p:nvSpPr>
        <p:spPr>
          <a:xfrm>
            <a:off x="4324350"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marL="0" indent="0">
              <a:spcAft>
                <a:spcPts val="400"/>
              </a:spcAft>
              <a:buFont typeface="Arial" panose="020B0604020202020204" pitchFamily="34" charset="0"/>
              <a:buNone/>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1" name="Picture Placeholder 10">
            <a:extLst>
              <a:ext uri="{FF2B5EF4-FFF2-40B4-BE49-F238E27FC236}">
                <a16:creationId xmlns:a16="http://schemas.microsoft.com/office/drawing/2014/main" id="{6F73E224-EE96-96BD-4FB2-C3AFA77AB809}"/>
              </a:ext>
            </a:extLst>
          </p:cNvPr>
          <p:cNvSpPr>
            <a:spLocks noGrp="1" noChangeAspect="1"/>
          </p:cNvSpPr>
          <p:nvPr>
            <p:ph type="pic" sz="quarter" idx="27" hasCustomPrompt="1"/>
          </p:nvPr>
        </p:nvSpPr>
        <p:spPr>
          <a:xfrm>
            <a:off x="3498558" y="184979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32" name="Text Placeholder 31">
            <a:extLst>
              <a:ext uri="{FF2B5EF4-FFF2-40B4-BE49-F238E27FC236}">
                <a16:creationId xmlns:a16="http://schemas.microsoft.com/office/drawing/2014/main" id="{F955B085-787E-7CE6-2CC7-EF4E2F7460B9}"/>
              </a:ext>
            </a:extLst>
          </p:cNvPr>
          <p:cNvSpPr>
            <a:spLocks noGrp="1" noChangeAspect="1"/>
          </p:cNvSpPr>
          <p:nvPr>
            <p:ph type="body" sz="quarter" idx="28" hasCustomPrompt="1"/>
          </p:nvPr>
        </p:nvSpPr>
        <p:spPr>
          <a:xfrm>
            <a:off x="508000"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3" name="Text 1">
            <a:extLst>
              <a:ext uri="{FF2B5EF4-FFF2-40B4-BE49-F238E27FC236}">
                <a16:creationId xmlns:a16="http://schemas.microsoft.com/office/drawing/2014/main" id="{F7D63918-335B-89B5-9CAD-613E0276C8EE}"/>
              </a:ext>
            </a:extLst>
          </p:cNvPr>
          <p:cNvSpPr>
            <a:spLocks noGrp="1"/>
          </p:cNvSpPr>
          <p:nvPr>
            <p:ph type="body" sz="quarter" idx="29" hasCustomPrompt="1"/>
          </p:nvPr>
        </p:nvSpPr>
        <p:spPr>
          <a:xfrm>
            <a:off x="1458912"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4" name="Picture Placeholder 10">
            <a:extLst>
              <a:ext uri="{FF2B5EF4-FFF2-40B4-BE49-F238E27FC236}">
                <a16:creationId xmlns:a16="http://schemas.microsoft.com/office/drawing/2014/main" id="{43EC35B7-D6A4-BE47-941F-73AD353D872C}"/>
              </a:ext>
            </a:extLst>
          </p:cNvPr>
          <p:cNvSpPr>
            <a:spLocks noGrp="1" noChangeAspect="1"/>
          </p:cNvSpPr>
          <p:nvPr>
            <p:ph type="pic" sz="quarter" idx="30" hasCustomPrompt="1"/>
          </p:nvPr>
        </p:nvSpPr>
        <p:spPr>
          <a:xfrm>
            <a:off x="633120" y="304994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35" name="Text Placeholder 34">
            <a:extLst>
              <a:ext uri="{FF2B5EF4-FFF2-40B4-BE49-F238E27FC236}">
                <a16:creationId xmlns:a16="http://schemas.microsoft.com/office/drawing/2014/main" id="{10AB073F-F602-CDC4-A47A-5393E55103D7}"/>
              </a:ext>
            </a:extLst>
          </p:cNvPr>
          <p:cNvSpPr>
            <a:spLocks noGrp="1" noChangeAspect="1"/>
          </p:cNvSpPr>
          <p:nvPr>
            <p:ph type="body" sz="quarter" idx="31" hasCustomPrompt="1"/>
          </p:nvPr>
        </p:nvSpPr>
        <p:spPr>
          <a:xfrm>
            <a:off x="3373438"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6" name="Text 1">
            <a:extLst>
              <a:ext uri="{FF2B5EF4-FFF2-40B4-BE49-F238E27FC236}">
                <a16:creationId xmlns:a16="http://schemas.microsoft.com/office/drawing/2014/main" id="{D3750153-55D7-EF80-D769-656234795748}"/>
              </a:ext>
            </a:extLst>
          </p:cNvPr>
          <p:cNvSpPr>
            <a:spLocks noGrp="1"/>
          </p:cNvSpPr>
          <p:nvPr>
            <p:ph type="body" sz="quarter" idx="32" hasCustomPrompt="1"/>
          </p:nvPr>
        </p:nvSpPr>
        <p:spPr>
          <a:xfrm>
            <a:off x="4324350"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7" name="Picture Placeholder 10">
            <a:extLst>
              <a:ext uri="{FF2B5EF4-FFF2-40B4-BE49-F238E27FC236}">
                <a16:creationId xmlns:a16="http://schemas.microsoft.com/office/drawing/2014/main" id="{25B616FE-BB55-32C3-23A9-29C476B9F68C}"/>
              </a:ext>
            </a:extLst>
          </p:cNvPr>
          <p:cNvSpPr>
            <a:spLocks noGrp="1" noChangeAspect="1"/>
          </p:cNvSpPr>
          <p:nvPr>
            <p:ph type="pic" sz="quarter" idx="33" hasCustomPrompt="1"/>
          </p:nvPr>
        </p:nvSpPr>
        <p:spPr>
          <a:xfrm>
            <a:off x="3498558" y="304994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44" name="Text Placeholder 43">
            <a:extLst>
              <a:ext uri="{FF2B5EF4-FFF2-40B4-BE49-F238E27FC236}">
                <a16:creationId xmlns:a16="http://schemas.microsoft.com/office/drawing/2014/main" id="{1A7BCA48-7247-3D86-50FF-747CD4C23227}"/>
              </a:ext>
            </a:extLst>
          </p:cNvPr>
          <p:cNvSpPr>
            <a:spLocks noGrp="1" noChangeAspect="1"/>
          </p:cNvSpPr>
          <p:nvPr>
            <p:ph type="body" sz="quarter" idx="34" hasCustomPrompt="1"/>
          </p:nvPr>
        </p:nvSpPr>
        <p:spPr>
          <a:xfrm>
            <a:off x="508000"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45" name="Text 1">
            <a:extLst>
              <a:ext uri="{FF2B5EF4-FFF2-40B4-BE49-F238E27FC236}">
                <a16:creationId xmlns:a16="http://schemas.microsoft.com/office/drawing/2014/main" id="{277028E0-E7FB-1413-A3F7-34F61F1A9CF8}"/>
              </a:ext>
            </a:extLst>
          </p:cNvPr>
          <p:cNvSpPr>
            <a:spLocks noGrp="1"/>
          </p:cNvSpPr>
          <p:nvPr>
            <p:ph type="body" sz="quarter" idx="35" hasCustomPrompt="1"/>
          </p:nvPr>
        </p:nvSpPr>
        <p:spPr>
          <a:xfrm>
            <a:off x="1458912"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46" name="Picture Placeholder 10">
            <a:extLst>
              <a:ext uri="{FF2B5EF4-FFF2-40B4-BE49-F238E27FC236}">
                <a16:creationId xmlns:a16="http://schemas.microsoft.com/office/drawing/2014/main" id="{4A3E7866-088B-5983-93F9-FC3A1D9EB152}"/>
              </a:ext>
            </a:extLst>
          </p:cNvPr>
          <p:cNvSpPr>
            <a:spLocks noGrp="1" noChangeAspect="1"/>
          </p:cNvSpPr>
          <p:nvPr>
            <p:ph type="pic" sz="quarter" idx="36" hasCustomPrompt="1"/>
          </p:nvPr>
        </p:nvSpPr>
        <p:spPr>
          <a:xfrm>
            <a:off x="633120" y="4275492"/>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47" name="Text Placeholder 46">
            <a:extLst>
              <a:ext uri="{FF2B5EF4-FFF2-40B4-BE49-F238E27FC236}">
                <a16:creationId xmlns:a16="http://schemas.microsoft.com/office/drawing/2014/main" id="{9EB92709-E853-D8A4-AD14-AE75C0C5D89E}"/>
              </a:ext>
            </a:extLst>
          </p:cNvPr>
          <p:cNvSpPr>
            <a:spLocks noGrp="1" noChangeAspect="1"/>
          </p:cNvSpPr>
          <p:nvPr>
            <p:ph type="body" sz="quarter" idx="37" hasCustomPrompt="1"/>
          </p:nvPr>
        </p:nvSpPr>
        <p:spPr>
          <a:xfrm>
            <a:off x="3373438"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48" name="Text 1">
            <a:extLst>
              <a:ext uri="{FF2B5EF4-FFF2-40B4-BE49-F238E27FC236}">
                <a16:creationId xmlns:a16="http://schemas.microsoft.com/office/drawing/2014/main" id="{29BA12A9-6E38-F618-BB44-FBF193B6B84C}"/>
              </a:ext>
            </a:extLst>
          </p:cNvPr>
          <p:cNvSpPr>
            <a:spLocks noGrp="1"/>
          </p:cNvSpPr>
          <p:nvPr>
            <p:ph type="body" sz="quarter" idx="38" hasCustomPrompt="1"/>
          </p:nvPr>
        </p:nvSpPr>
        <p:spPr>
          <a:xfrm>
            <a:off x="4324350"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49" name="Picture Placeholder 10">
            <a:extLst>
              <a:ext uri="{FF2B5EF4-FFF2-40B4-BE49-F238E27FC236}">
                <a16:creationId xmlns:a16="http://schemas.microsoft.com/office/drawing/2014/main" id="{1671D716-8844-F63D-8C7D-71BFEA3BBADD}"/>
              </a:ext>
            </a:extLst>
          </p:cNvPr>
          <p:cNvSpPr>
            <a:spLocks noGrp="1" noChangeAspect="1"/>
          </p:cNvSpPr>
          <p:nvPr>
            <p:ph type="pic" sz="quarter" idx="39" hasCustomPrompt="1"/>
          </p:nvPr>
        </p:nvSpPr>
        <p:spPr>
          <a:xfrm>
            <a:off x="3498558" y="4275492"/>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9" name="SlideNumber">
            <a:extLst>
              <a:ext uri="{FF2B5EF4-FFF2-40B4-BE49-F238E27FC236}">
                <a16:creationId xmlns:a16="http://schemas.microsoft.com/office/drawing/2014/main" id="{9EF20418-F7FE-34E2-E9D7-DD620772EA62}"/>
              </a:ext>
            </a:extLst>
          </p:cNvPr>
          <p:cNvSpPr>
            <a:spLocks noGrp="1"/>
          </p:cNvSpPr>
          <p:nvPr>
            <p:ph type="sldNum" sz="quarter" idx="41"/>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418A4D13-795C-77CA-A4FC-198FDFC3D44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6" name="Rectangle 4">
            <a:extLst>
              <a:ext uri="{FF2B5EF4-FFF2-40B4-BE49-F238E27FC236}">
                <a16:creationId xmlns:a16="http://schemas.microsoft.com/office/drawing/2014/main" id="{7A671A32-4D6D-90D7-B69D-4E9B23287C0B}"/>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1419368341"/>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icons with imag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8EC4F705-AFB3-2AE2-FBD5-ABC87FC05E3F}"/>
              </a:ext>
            </a:extLst>
          </p:cNvPr>
          <p:cNvSpPr>
            <a:spLocks noGrp="1"/>
          </p:cNvSpPr>
          <p:nvPr>
            <p:ph type="body" sz="quarter" idx="24" hasCustomPrompt="1"/>
          </p:nvPr>
        </p:nvSpPr>
        <p:spPr>
          <a:xfrm>
            <a:off x="508000"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dirty="0"/>
            </a:lvl1pPr>
          </a:lstStyle>
          <a:p>
            <a:pPr lvl="0"/>
            <a:r>
              <a:rPr lang="en-GB"/>
              <a:t> </a:t>
            </a:r>
          </a:p>
        </p:txBody>
      </p:sp>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2" name="Text 1">
            <a:extLst>
              <a:ext uri="{FF2B5EF4-FFF2-40B4-BE49-F238E27FC236}">
                <a16:creationId xmlns:a16="http://schemas.microsoft.com/office/drawing/2014/main" id="{2949FD37-0749-945F-834F-877B2C076C6A}"/>
              </a:ext>
            </a:extLst>
          </p:cNvPr>
          <p:cNvSpPr>
            <a:spLocks noGrp="1"/>
          </p:cNvSpPr>
          <p:nvPr>
            <p:ph type="body" sz="quarter" idx="15" hasCustomPrompt="1"/>
          </p:nvPr>
        </p:nvSpPr>
        <p:spPr>
          <a:xfrm>
            <a:off x="1458912"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Picture Placeholder 10">
            <a:extLst>
              <a:ext uri="{FF2B5EF4-FFF2-40B4-BE49-F238E27FC236}">
                <a16:creationId xmlns:a16="http://schemas.microsoft.com/office/drawing/2014/main" id="{4949B985-57F5-B0CC-EEEB-59E9F1B13F34}"/>
              </a:ext>
            </a:extLst>
          </p:cNvPr>
          <p:cNvSpPr>
            <a:spLocks noGrp="1"/>
          </p:cNvSpPr>
          <p:nvPr>
            <p:ph type="pic" sz="quarter" idx="18" hasCustomPrompt="1"/>
          </p:nvPr>
        </p:nvSpPr>
        <p:spPr>
          <a:xfrm>
            <a:off x="633120" y="184979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29" name="Text Placeholder 28">
            <a:extLst>
              <a:ext uri="{FF2B5EF4-FFF2-40B4-BE49-F238E27FC236}">
                <a16:creationId xmlns:a16="http://schemas.microsoft.com/office/drawing/2014/main" id="{DCB984E8-2180-87AE-F038-4A3C23A80080}"/>
              </a:ext>
            </a:extLst>
          </p:cNvPr>
          <p:cNvSpPr>
            <a:spLocks noGrp="1"/>
          </p:cNvSpPr>
          <p:nvPr>
            <p:ph type="body" sz="quarter" idx="25" hasCustomPrompt="1"/>
          </p:nvPr>
        </p:nvSpPr>
        <p:spPr>
          <a:xfrm>
            <a:off x="3373438" y="172402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0" name="Text 1">
            <a:extLst>
              <a:ext uri="{FF2B5EF4-FFF2-40B4-BE49-F238E27FC236}">
                <a16:creationId xmlns:a16="http://schemas.microsoft.com/office/drawing/2014/main" id="{8C74CE68-8E06-448F-1AC9-209DF427BF63}"/>
              </a:ext>
            </a:extLst>
          </p:cNvPr>
          <p:cNvSpPr>
            <a:spLocks noGrp="1"/>
          </p:cNvSpPr>
          <p:nvPr>
            <p:ph type="body" sz="quarter" idx="26" hasCustomPrompt="1"/>
          </p:nvPr>
        </p:nvSpPr>
        <p:spPr>
          <a:xfrm>
            <a:off x="4324350" y="172561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1" name="Picture Placeholder 10">
            <a:extLst>
              <a:ext uri="{FF2B5EF4-FFF2-40B4-BE49-F238E27FC236}">
                <a16:creationId xmlns:a16="http://schemas.microsoft.com/office/drawing/2014/main" id="{6F73E224-EE96-96BD-4FB2-C3AFA77AB809}"/>
              </a:ext>
            </a:extLst>
          </p:cNvPr>
          <p:cNvSpPr>
            <a:spLocks noGrp="1"/>
          </p:cNvSpPr>
          <p:nvPr>
            <p:ph type="pic" sz="quarter" idx="27" hasCustomPrompt="1"/>
          </p:nvPr>
        </p:nvSpPr>
        <p:spPr>
          <a:xfrm>
            <a:off x="3498558" y="184979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32" name="Text Placeholder 31">
            <a:extLst>
              <a:ext uri="{FF2B5EF4-FFF2-40B4-BE49-F238E27FC236}">
                <a16:creationId xmlns:a16="http://schemas.microsoft.com/office/drawing/2014/main" id="{F955B085-787E-7CE6-2CC7-EF4E2F7460B9}"/>
              </a:ext>
            </a:extLst>
          </p:cNvPr>
          <p:cNvSpPr>
            <a:spLocks noGrp="1"/>
          </p:cNvSpPr>
          <p:nvPr>
            <p:ph type="body" sz="quarter" idx="28" hasCustomPrompt="1"/>
          </p:nvPr>
        </p:nvSpPr>
        <p:spPr>
          <a:xfrm>
            <a:off x="508000"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3" name="Text 1">
            <a:extLst>
              <a:ext uri="{FF2B5EF4-FFF2-40B4-BE49-F238E27FC236}">
                <a16:creationId xmlns:a16="http://schemas.microsoft.com/office/drawing/2014/main" id="{F7D63918-335B-89B5-9CAD-613E0276C8EE}"/>
              </a:ext>
            </a:extLst>
          </p:cNvPr>
          <p:cNvSpPr>
            <a:spLocks noGrp="1"/>
          </p:cNvSpPr>
          <p:nvPr>
            <p:ph type="body" sz="quarter" idx="29" hasCustomPrompt="1"/>
          </p:nvPr>
        </p:nvSpPr>
        <p:spPr>
          <a:xfrm>
            <a:off x="1458912"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4" name="Picture Placeholder 10">
            <a:extLst>
              <a:ext uri="{FF2B5EF4-FFF2-40B4-BE49-F238E27FC236}">
                <a16:creationId xmlns:a16="http://schemas.microsoft.com/office/drawing/2014/main" id="{43EC35B7-D6A4-BE47-941F-73AD353D872C}"/>
              </a:ext>
            </a:extLst>
          </p:cNvPr>
          <p:cNvSpPr>
            <a:spLocks noGrp="1"/>
          </p:cNvSpPr>
          <p:nvPr>
            <p:ph type="pic" sz="quarter" idx="30" hasCustomPrompt="1"/>
          </p:nvPr>
        </p:nvSpPr>
        <p:spPr>
          <a:xfrm>
            <a:off x="633120" y="304994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35" name="Text Placeholder 34">
            <a:extLst>
              <a:ext uri="{FF2B5EF4-FFF2-40B4-BE49-F238E27FC236}">
                <a16:creationId xmlns:a16="http://schemas.microsoft.com/office/drawing/2014/main" id="{10AB073F-F602-CDC4-A47A-5393E55103D7}"/>
              </a:ext>
            </a:extLst>
          </p:cNvPr>
          <p:cNvSpPr>
            <a:spLocks noGrp="1"/>
          </p:cNvSpPr>
          <p:nvPr>
            <p:ph type="body" sz="quarter" idx="31" hasCustomPrompt="1"/>
          </p:nvPr>
        </p:nvSpPr>
        <p:spPr>
          <a:xfrm>
            <a:off x="3373438" y="2924175"/>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36" name="Text 1">
            <a:extLst>
              <a:ext uri="{FF2B5EF4-FFF2-40B4-BE49-F238E27FC236}">
                <a16:creationId xmlns:a16="http://schemas.microsoft.com/office/drawing/2014/main" id="{D3750153-55D7-EF80-D769-656234795748}"/>
              </a:ext>
            </a:extLst>
          </p:cNvPr>
          <p:cNvSpPr>
            <a:spLocks noGrp="1"/>
          </p:cNvSpPr>
          <p:nvPr>
            <p:ph type="body" sz="quarter" idx="32" hasCustomPrompt="1"/>
          </p:nvPr>
        </p:nvSpPr>
        <p:spPr>
          <a:xfrm>
            <a:off x="4324350" y="2925763"/>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7" name="Picture Placeholder 10">
            <a:extLst>
              <a:ext uri="{FF2B5EF4-FFF2-40B4-BE49-F238E27FC236}">
                <a16:creationId xmlns:a16="http://schemas.microsoft.com/office/drawing/2014/main" id="{25B616FE-BB55-32C3-23A9-29C476B9F68C}"/>
              </a:ext>
            </a:extLst>
          </p:cNvPr>
          <p:cNvSpPr>
            <a:spLocks noGrp="1"/>
          </p:cNvSpPr>
          <p:nvPr>
            <p:ph type="pic" sz="quarter" idx="33" hasCustomPrompt="1"/>
          </p:nvPr>
        </p:nvSpPr>
        <p:spPr>
          <a:xfrm>
            <a:off x="3498558" y="3049941"/>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44" name="Text Placeholder 43">
            <a:extLst>
              <a:ext uri="{FF2B5EF4-FFF2-40B4-BE49-F238E27FC236}">
                <a16:creationId xmlns:a16="http://schemas.microsoft.com/office/drawing/2014/main" id="{1A7BCA48-7247-3D86-50FF-747CD4C23227}"/>
              </a:ext>
            </a:extLst>
          </p:cNvPr>
          <p:cNvSpPr>
            <a:spLocks noGrp="1"/>
          </p:cNvSpPr>
          <p:nvPr>
            <p:ph type="body" sz="quarter" idx="34" hasCustomPrompt="1"/>
          </p:nvPr>
        </p:nvSpPr>
        <p:spPr>
          <a:xfrm>
            <a:off x="508000"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45" name="Text 1">
            <a:extLst>
              <a:ext uri="{FF2B5EF4-FFF2-40B4-BE49-F238E27FC236}">
                <a16:creationId xmlns:a16="http://schemas.microsoft.com/office/drawing/2014/main" id="{277028E0-E7FB-1413-A3F7-34F61F1A9CF8}"/>
              </a:ext>
            </a:extLst>
          </p:cNvPr>
          <p:cNvSpPr>
            <a:spLocks noGrp="1"/>
          </p:cNvSpPr>
          <p:nvPr>
            <p:ph type="body" sz="quarter" idx="35" hasCustomPrompt="1"/>
          </p:nvPr>
        </p:nvSpPr>
        <p:spPr>
          <a:xfrm>
            <a:off x="1458912"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46" name="Picture Placeholder 10">
            <a:extLst>
              <a:ext uri="{FF2B5EF4-FFF2-40B4-BE49-F238E27FC236}">
                <a16:creationId xmlns:a16="http://schemas.microsoft.com/office/drawing/2014/main" id="{4A3E7866-088B-5983-93F9-FC3A1D9EB152}"/>
              </a:ext>
            </a:extLst>
          </p:cNvPr>
          <p:cNvSpPr>
            <a:spLocks noGrp="1"/>
          </p:cNvSpPr>
          <p:nvPr>
            <p:ph type="pic" sz="quarter" idx="36" hasCustomPrompt="1"/>
          </p:nvPr>
        </p:nvSpPr>
        <p:spPr>
          <a:xfrm>
            <a:off x="633120" y="4275492"/>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47" name="Text Placeholder 46">
            <a:extLst>
              <a:ext uri="{FF2B5EF4-FFF2-40B4-BE49-F238E27FC236}">
                <a16:creationId xmlns:a16="http://schemas.microsoft.com/office/drawing/2014/main" id="{9EB92709-E853-D8A4-AD14-AE75C0C5D89E}"/>
              </a:ext>
            </a:extLst>
          </p:cNvPr>
          <p:cNvSpPr>
            <a:spLocks noGrp="1"/>
          </p:cNvSpPr>
          <p:nvPr>
            <p:ph type="body" sz="quarter" idx="37" hasCustomPrompt="1"/>
          </p:nvPr>
        </p:nvSpPr>
        <p:spPr>
          <a:xfrm>
            <a:off x="3373438" y="4149726"/>
            <a:ext cx="789285" cy="790575"/>
          </a:xfrm>
          <a:custGeom>
            <a:avLst/>
            <a:gdLst>
              <a:gd name="connsiteX0" fmla="*/ 0 w 3562350"/>
              <a:gd name="connsiteY0" fmla="*/ 0 h 2190750"/>
              <a:gd name="connsiteX1" fmla="*/ 3562350 w 3562350"/>
              <a:gd name="connsiteY1" fmla="*/ 0 h 2190750"/>
              <a:gd name="connsiteX2" fmla="*/ 3562350 w 3562350"/>
              <a:gd name="connsiteY2" fmla="*/ 2190750 h 2190750"/>
              <a:gd name="connsiteX3" fmla="*/ 0 w 3562350"/>
              <a:gd name="connsiteY3" fmla="*/ 2190750 h 2190750"/>
            </a:gdLst>
            <a:ahLst/>
            <a:cxnLst>
              <a:cxn ang="0">
                <a:pos x="connsiteX0" y="connsiteY0"/>
              </a:cxn>
              <a:cxn ang="0">
                <a:pos x="connsiteX1" y="connsiteY1"/>
              </a:cxn>
              <a:cxn ang="0">
                <a:pos x="connsiteX2" y="connsiteY2"/>
              </a:cxn>
              <a:cxn ang="0">
                <a:pos x="connsiteX3" y="connsiteY3"/>
              </a:cxn>
            </a:cxnLst>
            <a:rect l="l" t="t" r="r" b="b"/>
            <a:pathLst>
              <a:path w="3562350" h="2190750">
                <a:moveTo>
                  <a:pt x="0" y="0"/>
                </a:moveTo>
                <a:lnTo>
                  <a:pt x="3562350" y="0"/>
                </a:lnTo>
                <a:lnTo>
                  <a:pt x="3562350" y="2190750"/>
                </a:lnTo>
                <a:lnTo>
                  <a:pt x="0" y="2190750"/>
                </a:lnTo>
                <a:close/>
              </a:path>
            </a:pathLst>
          </a:custGeom>
          <a:solidFill>
            <a:schemeClr val="bg2"/>
          </a:solidFill>
        </p:spPr>
        <p:txBody>
          <a:bodyPr vert="horz" wrap="square" lIns="108000" tIns="108000" rIns="108000" bIns="108000" rtlCol="0" anchor="t" anchorCtr="0">
            <a:noAutofit/>
          </a:bodyPr>
          <a:lstStyle>
            <a:lvl1pPr marL="0" indent="0">
              <a:buNone/>
              <a:defRPr lang="en-GB"/>
            </a:lvl1pPr>
          </a:lstStyle>
          <a:p>
            <a:pPr lvl="0"/>
            <a:r>
              <a:rPr lang="en-GB"/>
              <a:t> </a:t>
            </a:r>
          </a:p>
        </p:txBody>
      </p:sp>
      <p:sp>
        <p:nvSpPr>
          <p:cNvPr id="48" name="Text 1">
            <a:extLst>
              <a:ext uri="{FF2B5EF4-FFF2-40B4-BE49-F238E27FC236}">
                <a16:creationId xmlns:a16="http://schemas.microsoft.com/office/drawing/2014/main" id="{29BA12A9-6E38-F618-BB44-FBF193B6B84C}"/>
              </a:ext>
            </a:extLst>
          </p:cNvPr>
          <p:cNvSpPr>
            <a:spLocks noGrp="1"/>
          </p:cNvSpPr>
          <p:nvPr>
            <p:ph type="body" sz="quarter" idx="38" hasCustomPrompt="1"/>
          </p:nvPr>
        </p:nvSpPr>
        <p:spPr>
          <a:xfrm>
            <a:off x="4324350" y="4151314"/>
            <a:ext cx="1649413" cy="788987"/>
          </a:xfrm>
          <a:prstGeom prst="rect">
            <a:avLst/>
          </a:prstGeom>
        </p:spPr>
        <p:txBody>
          <a:bodyPr vert="horz" wrap="square" lIns="0" tIns="0" rIns="0" bIns="0" rtlCol="0" anchor="t" anchorCtr="0">
            <a:noAutofit/>
          </a:bodyPr>
          <a:lstStyle>
            <a:lvl1pPr marL="0" indent="0">
              <a:spcAft>
                <a:spcPts val="400"/>
              </a:spcAft>
              <a:buNone/>
              <a:defRPr lang="en-GB" sz="1400" b="1" dirty="0">
                <a:solidFill>
                  <a:schemeClr val="tx1"/>
                </a:solidFill>
              </a:defRPr>
            </a:lvl1pPr>
            <a:lvl2pPr marL="0" indent="0">
              <a:spcAft>
                <a:spcPts val="400"/>
              </a:spcAft>
              <a:buNone/>
              <a:defRPr lang="en-GB" sz="1400" b="0" dirty="0">
                <a:solidFill>
                  <a:schemeClr val="tx1"/>
                </a:solidFill>
              </a:defRPr>
            </a:lvl2pPr>
            <a:lvl3pPr marL="0" indent="0">
              <a:spcAft>
                <a:spcPts val="400"/>
              </a:spcAft>
              <a:buNone/>
              <a:defRPr lang="en-GB" sz="1200" b="0" dirty="0">
                <a:solidFill>
                  <a:schemeClr val="tx1"/>
                </a:solidFill>
              </a:defRPr>
            </a:lvl3pPr>
            <a:lvl4pPr>
              <a:spcAft>
                <a:spcPts val="400"/>
              </a:spcAft>
              <a:defRPr lang="en-GB" sz="1200" b="0" i="1" dirty="0">
                <a:solidFill>
                  <a:schemeClr val="tx1"/>
                </a:solidFill>
              </a:defRPr>
            </a:lvl4pPr>
            <a:lvl5pPr marL="180000" indent="-180000">
              <a:spcAft>
                <a:spcPts val="0"/>
              </a:spcAft>
              <a:buFont typeface="Arial" panose="020B0604020202020204" pitchFamily="34" charset="0"/>
              <a:buChar char="•"/>
              <a:defRPr lang="en-GB" sz="1200" b="0" dirty="0">
                <a:solidFill>
                  <a:schemeClr val="tx1"/>
                </a:solidFill>
              </a:defRPr>
            </a:lvl5pPr>
            <a:lvl6pPr marL="360000" indent="-180000">
              <a:spcAft>
                <a:spcPts val="0"/>
              </a:spcAft>
              <a:buFont typeface="Arial" panose="020B0604020202020204" pitchFamily="34" charset="0"/>
              <a:buChar char="–"/>
              <a:defRPr lang="en-GB" sz="1200" b="0" dirty="0">
                <a:solidFill>
                  <a:schemeClr val="tx1"/>
                </a:solidFill>
              </a:defRPr>
            </a:lvl6pPr>
            <a:lvl7pPr marL="540000" indent="-180000">
              <a:spcAft>
                <a:spcPts val="0"/>
              </a:spcAft>
              <a:buFont typeface="Arial" panose="020B0604020202020204" pitchFamily="34" charset="0"/>
              <a:buChar char="–"/>
              <a:defRPr lang="en-GB" sz="1200" b="0" dirty="0">
                <a:solidFill>
                  <a:schemeClr val="tx1"/>
                </a:solidFill>
              </a:defRPr>
            </a:lvl7pPr>
            <a:lvl8pPr marL="180000" indent="-180000">
              <a:spcAft>
                <a:spcPts val="0"/>
              </a:spcAft>
              <a:defRPr lang="en-GB" sz="1200" b="0" dirty="0">
                <a:solidFill>
                  <a:schemeClr val="tx1"/>
                </a:solidFill>
              </a:defRPr>
            </a:lvl8pPr>
            <a:lvl9pPr marL="360000" indent="-180000">
              <a:spcAft>
                <a:spcPts val="0"/>
              </a:spcAft>
              <a:defRPr lang="en-GB" sz="1200" b="0" dirty="0">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49" name="Picture Placeholder 10">
            <a:extLst>
              <a:ext uri="{FF2B5EF4-FFF2-40B4-BE49-F238E27FC236}">
                <a16:creationId xmlns:a16="http://schemas.microsoft.com/office/drawing/2014/main" id="{1671D716-8844-F63D-8C7D-71BFEA3BBADD}"/>
              </a:ext>
            </a:extLst>
          </p:cNvPr>
          <p:cNvSpPr>
            <a:spLocks noGrp="1"/>
          </p:cNvSpPr>
          <p:nvPr>
            <p:ph type="pic" sz="quarter" idx="39" hasCustomPrompt="1"/>
          </p:nvPr>
        </p:nvSpPr>
        <p:spPr>
          <a:xfrm>
            <a:off x="3498558" y="4275492"/>
            <a:ext cx="539044" cy="539043"/>
          </a:xfrm>
          <a:prstGeom prst="rect">
            <a:avLst/>
          </a:prstGeom>
          <a:noFill/>
          <a:ln>
            <a:noFill/>
          </a:ln>
        </p:spPr>
        <p:txBody>
          <a:bodyPr anchor="ctr"/>
          <a:lstStyle>
            <a:lvl1pPr marL="0" indent="0" algn="ctr">
              <a:buNone/>
              <a:defRPr sz="800"/>
            </a:lvl1pPr>
          </a:lstStyle>
          <a:p>
            <a:pPr marL="0" marR="0" lvl="0" indent="0" algn="l" defTabSz="736656" rtl="0" eaLnBrk="1" fontAlgn="auto" latinLnBrk="0" hangingPunct="1">
              <a:lnSpc>
                <a:spcPct val="100000"/>
              </a:lnSpc>
              <a:spcBef>
                <a:spcPts val="0"/>
              </a:spcBef>
              <a:spcAft>
                <a:spcPts val="0"/>
              </a:spcAft>
              <a:buClrTx/>
              <a:buSzTx/>
              <a:buFont typeface="Arial" panose="020B0604020202020204" pitchFamily="34" charset="0"/>
              <a:buNone/>
              <a:tabLst/>
              <a:defRPr/>
            </a:pPr>
            <a:r>
              <a:rPr lang="nl-NL"/>
              <a:t>K</a:t>
            </a:r>
            <a:r>
              <a:rPr lang="en-GB" err="1"/>
              <a:t>lik</a:t>
            </a:r>
            <a:r>
              <a:rPr lang="en-GB"/>
              <a:t> om een </a:t>
            </a:r>
            <a:br>
              <a:rPr lang="en-GB"/>
            </a:br>
            <a:r>
              <a:rPr lang="en-GB"/>
              <a:t>icoon toe </a:t>
            </a:r>
            <a:r>
              <a:rPr lang="en-GB" err="1"/>
              <a:t>te</a:t>
            </a:r>
            <a:r>
              <a:rPr lang="en-GB"/>
              <a:t> </a:t>
            </a:r>
            <a:br>
              <a:rPr lang="en-GB"/>
            </a:br>
            <a:r>
              <a:rPr lang="en-GB"/>
              <a:t>voegen</a:t>
            </a:r>
          </a:p>
        </p:txBody>
      </p:sp>
      <p:sp>
        <p:nvSpPr>
          <p:cNvPr id="11" name="Picture Placeholder 10">
            <a:extLst>
              <a:ext uri="{FF2B5EF4-FFF2-40B4-BE49-F238E27FC236}">
                <a16:creationId xmlns:a16="http://schemas.microsoft.com/office/drawing/2014/main" id="{AFDDBDBB-B54F-6E93-96DA-103CCF1CF18C}"/>
              </a:ext>
            </a:extLst>
          </p:cNvPr>
          <p:cNvSpPr>
            <a:spLocks noGrp="1"/>
          </p:cNvSpPr>
          <p:nvPr>
            <p:ph type="pic" sz="quarter" idx="40" hasCustomPrompt="1"/>
          </p:nvPr>
        </p:nvSpPr>
        <p:spPr>
          <a:xfrm>
            <a:off x="6216650" y="1724025"/>
            <a:ext cx="5481863" cy="4260850"/>
          </a:xfrm>
          <a:custGeom>
            <a:avLst/>
            <a:gdLst>
              <a:gd name="connsiteX0" fmla="*/ 271224 w 5481863"/>
              <a:gd name="connsiteY0" fmla="*/ 0 h 4260850"/>
              <a:gd name="connsiteX1" fmla="*/ 1672709 w 5481863"/>
              <a:gd name="connsiteY1" fmla="*/ 0 h 4260850"/>
              <a:gd name="connsiteX2" fmla="*/ 3809155 w 5481863"/>
              <a:gd name="connsiteY2" fmla="*/ 0 h 4260850"/>
              <a:gd name="connsiteX3" fmla="*/ 5210640 w 5481863"/>
              <a:gd name="connsiteY3" fmla="*/ 0 h 4260850"/>
              <a:gd name="connsiteX4" fmla="*/ 5481863 w 5481863"/>
              <a:gd name="connsiteY4" fmla="*/ 271223 h 4260850"/>
              <a:gd name="connsiteX5" fmla="*/ 5481863 w 5481863"/>
              <a:gd name="connsiteY5" fmla="*/ 3989628 h 4260850"/>
              <a:gd name="connsiteX6" fmla="*/ 5210640 w 5481863"/>
              <a:gd name="connsiteY6" fmla="*/ 4260850 h 4260850"/>
              <a:gd name="connsiteX7" fmla="*/ 3809161 w 5481863"/>
              <a:gd name="connsiteY7" fmla="*/ 4260850 h 4260850"/>
              <a:gd name="connsiteX8" fmla="*/ 3809155 w 5481863"/>
              <a:gd name="connsiteY8" fmla="*/ 4260850 h 4260850"/>
              <a:gd name="connsiteX9" fmla="*/ 1619901 w 5481863"/>
              <a:gd name="connsiteY9" fmla="*/ 4260849 h 4260850"/>
              <a:gd name="connsiteX10" fmla="*/ 0 w 5481863"/>
              <a:gd name="connsiteY10" fmla="*/ 2640948 h 4260850"/>
              <a:gd name="connsiteX11" fmla="*/ 0 w 5481863"/>
              <a:gd name="connsiteY11" fmla="*/ 2139622 h 4260850"/>
              <a:gd name="connsiteX12" fmla="*/ 1 w 5481863"/>
              <a:gd name="connsiteY12" fmla="*/ 2139604 h 4260850"/>
              <a:gd name="connsiteX13" fmla="*/ 1 w 5481863"/>
              <a:gd name="connsiteY13" fmla="*/ 1896715 h 4260850"/>
              <a:gd name="connsiteX14" fmla="*/ 1 w 5481863"/>
              <a:gd name="connsiteY14" fmla="*/ 271223 h 4260850"/>
              <a:gd name="connsiteX15" fmla="*/ 271224 w 5481863"/>
              <a:gd name="connsiteY15" fmla="*/ 0 h 42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81863" h="4260850">
                <a:moveTo>
                  <a:pt x="271224" y="0"/>
                </a:moveTo>
                <a:lnTo>
                  <a:pt x="1672709" y="0"/>
                </a:lnTo>
                <a:lnTo>
                  <a:pt x="3809155" y="0"/>
                </a:lnTo>
                <a:lnTo>
                  <a:pt x="5210640" y="0"/>
                </a:lnTo>
                <a:cubicBezTo>
                  <a:pt x="5360432" y="0"/>
                  <a:pt x="5481863" y="121431"/>
                  <a:pt x="5481863" y="271223"/>
                </a:cubicBezTo>
                <a:lnTo>
                  <a:pt x="5481863" y="3989628"/>
                </a:lnTo>
                <a:cubicBezTo>
                  <a:pt x="5481863" y="4139419"/>
                  <a:pt x="5360432" y="4260850"/>
                  <a:pt x="5210640" y="4260850"/>
                </a:cubicBezTo>
                <a:lnTo>
                  <a:pt x="3809161" y="4260850"/>
                </a:lnTo>
                <a:lnTo>
                  <a:pt x="3809155" y="4260850"/>
                </a:lnTo>
                <a:lnTo>
                  <a:pt x="1619901" y="4260849"/>
                </a:lnTo>
                <a:cubicBezTo>
                  <a:pt x="725254" y="4260849"/>
                  <a:pt x="0" y="3535595"/>
                  <a:pt x="0" y="2640948"/>
                </a:cubicBezTo>
                <a:lnTo>
                  <a:pt x="0" y="2139622"/>
                </a:lnTo>
                <a:cubicBezTo>
                  <a:pt x="0" y="2139617"/>
                  <a:pt x="1" y="2139610"/>
                  <a:pt x="1" y="2139604"/>
                </a:cubicBezTo>
                <a:lnTo>
                  <a:pt x="1" y="1896715"/>
                </a:lnTo>
                <a:lnTo>
                  <a:pt x="1" y="271223"/>
                </a:lnTo>
                <a:cubicBezTo>
                  <a:pt x="1" y="121431"/>
                  <a:pt x="121432" y="0"/>
                  <a:pt x="271224" y="0"/>
                </a:cubicBezTo>
                <a:close/>
              </a:path>
            </a:pathLst>
          </a:custGeom>
          <a:solidFill>
            <a:schemeClr val="bg2"/>
          </a:solidFill>
        </p:spPr>
        <p:txBody>
          <a:bodyPr vert="horz" wrap="square" lIns="0" tIns="0" rIns="0" bIns="0" rtlCol="0" anchor="ctr" anchorCtr="0">
            <a:noAutofit/>
          </a:bodyPr>
          <a:lstStyle>
            <a:lvl1pPr marL="0" indent="0" algn="ctr">
              <a:buNone/>
              <a:defRPr lang="en-GB"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9" name="SlideNumber">
            <a:extLst>
              <a:ext uri="{FF2B5EF4-FFF2-40B4-BE49-F238E27FC236}">
                <a16:creationId xmlns:a16="http://schemas.microsoft.com/office/drawing/2014/main" id="{6BEEA6E6-0118-24ED-4CE7-3C281204A3E8}"/>
              </a:ext>
            </a:extLst>
          </p:cNvPr>
          <p:cNvSpPr>
            <a:spLocks noGrp="1"/>
          </p:cNvSpPr>
          <p:nvPr>
            <p:ph type="sldNum" sz="quarter" idx="42"/>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D488BA68-A7C4-6624-5128-DBE33828309C}"/>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5" name="Rectangle 4">
            <a:extLst>
              <a:ext uri="{FF2B5EF4-FFF2-40B4-BE49-F238E27FC236}">
                <a16:creationId xmlns:a16="http://schemas.microsoft.com/office/drawing/2014/main" id="{9D36DCF0-3C91-2E97-44E4-1896857917D7}"/>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1127899849"/>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Heavy: Four columns with Header and Banner">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6F474FC-E4EB-CD83-0A4F-AD1662ACD32C}"/>
              </a:ext>
            </a:extLst>
          </p:cNvPr>
          <p:cNvSpPr>
            <a:spLocks noGrp="1"/>
          </p:cNvSpPr>
          <p:nvPr>
            <p:ph type="title" hasCustomPrompt="1"/>
          </p:nvPr>
        </p:nvSpPr>
        <p:spPr/>
        <p:txBody>
          <a:bodyPr/>
          <a:lstStyle>
            <a:lvl1pPr>
              <a:defRPr/>
            </a:lvl1pPr>
          </a:lstStyle>
          <a:p>
            <a:r>
              <a:rPr lang="en-GB" err="1"/>
              <a:t>Titel</a:t>
            </a:r>
            <a:endParaRPr lang="en-GB"/>
          </a:p>
        </p:txBody>
      </p:sp>
      <p:sp>
        <p:nvSpPr>
          <p:cNvPr id="12" name="Text 1">
            <a:extLst>
              <a:ext uri="{FF2B5EF4-FFF2-40B4-BE49-F238E27FC236}">
                <a16:creationId xmlns:a16="http://schemas.microsoft.com/office/drawing/2014/main" id="{BAECF42E-FD59-D809-A82F-B2E219E4B112}"/>
              </a:ext>
            </a:extLst>
          </p:cNvPr>
          <p:cNvSpPr>
            <a:spLocks noGrp="1"/>
          </p:cNvSpPr>
          <p:nvPr>
            <p:ph type="body" sz="quarter" idx="15" hasCustomPrompt="1"/>
          </p:nvPr>
        </p:nvSpPr>
        <p:spPr>
          <a:xfrm>
            <a:off x="508001"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4" name="Text 1">
            <a:extLst>
              <a:ext uri="{FF2B5EF4-FFF2-40B4-BE49-F238E27FC236}">
                <a16:creationId xmlns:a16="http://schemas.microsoft.com/office/drawing/2014/main" id="{EA38B840-8B22-DF9F-E9B2-3A822CFF3EE9}"/>
              </a:ext>
            </a:extLst>
          </p:cNvPr>
          <p:cNvSpPr>
            <a:spLocks noGrp="1"/>
          </p:cNvSpPr>
          <p:nvPr>
            <p:ph type="body" sz="quarter" idx="17" hasCustomPrompt="1"/>
          </p:nvPr>
        </p:nvSpPr>
        <p:spPr>
          <a:xfrm>
            <a:off x="3363384"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6" name="Text 1">
            <a:extLst>
              <a:ext uri="{FF2B5EF4-FFF2-40B4-BE49-F238E27FC236}">
                <a16:creationId xmlns:a16="http://schemas.microsoft.com/office/drawing/2014/main" id="{794132B6-137E-0DD3-E988-6236C8D264CA}"/>
              </a:ext>
            </a:extLst>
          </p:cNvPr>
          <p:cNvSpPr>
            <a:spLocks noGrp="1"/>
          </p:cNvSpPr>
          <p:nvPr>
            <p:ph type="body" sz="quarter" idx="19" hasCustomPrompt="1"/>
          </p:nvPr>
        </p:nvSpPr>
        <p:spPr>
          <a:xfrm>
            <a:off x="6218767"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8" name="Text 1">
            <a:extLst>
              <a:ext uri="{FF2B5EF4-FFF2-40B4-BE49-F238E27FC236}">
                <a16:creationId xmlns:a16="http://schemas.microsoft.com/office/drawing/2014/main" id="{FCC25EE5-EBA4-7260-6D99-656309E62D9F}"/>
              </a:ext>
            </a:extLst>
          </p:cNvPr>
          <p:cNvSpPr>
            <a:spLocks noGrp="1"/>
          </p:cNvSpPr>
          <p:nvPr>
            <p:ph type="body" sz="quarter" idx="21" hasCustomPrompt="1"/>
          </p:nvPr>
        </p:nvSpPr>
        <p:spPr>
          <a:xfrm>
            <a:off x="9074150" y="4160837"/>
            <a:ext cx="2609851" cy="1816137"/>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 name="Text 1">
            <a:extLst>
              <a:ext uri="{FF2B5EF4-FFF2-40B4-BE49-F238E27FC236}">
                <a16:creationId xmlns:a16="http://schemas.microsoft.com/office/drawing/2014/main" id="{B482A635-305C-A813-4FC1-2CD06AF045C2}"/>
              </a:ext>
            </a:extLst>
          </p:cNvPr>
          <p:cNvSpPr>
            <a:spLocks noGrp="1"/>
          </p:cNvSpPr>
          <p:nvPr>
            <p:ph type="body" sz="quarter" idx="22" hasCustomPrompt="1"/>
          </p:nvPr>
        </p:nvSpPr>
        <p:spPr>
          <a:xfrm>
            <a:off x="508001" y="1724026"/>
            <a:ext cx="11175999" cy="489490"/>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 name="Picture Placeholder 8">
            <a:extLst>
              <a:ext uri="{FF2B5EF4-FFF2-40B4-BE49-F238E27FC236}">
                <a16:creationId xmlns:a16="http://schemas.microsoft.com/office/drawing/2014/main" id="{D2D9D3FD-940D-E4F4-C51B-784EC5879B51}"/>
              </a:ext>
            </a:extLst>
          </p:cNvPr>
          <p:cNvSpPr>
            <a:spLocks noGrp="1"/>
          </p:cNvSpPr>
          <p:nvPr>
            <p:ph type="pic" sz="quarter" idx="23" hasCustomPrompt="1"/>
          </p:nvPr>
        </p:nvSpPr>
        <p:spPr>
          <a:xfrm>
            <a:off x="507999" y="2456941"/>
            <a:ext cx="11176001" cy="1457834"/>
          </a:xfrm>
          <a:prstGeom prst="rect">
            <a:avLst/>
          </a:prstGeom>
          <a:solidFill>
            <a:schemeClr val="bg2"/>
          </a:solidFill>
        </p:spPr>
        <p:txBody>
          <a:bodyPr vert="horz" wrap="square" lIns="0" tIns="0" rIns="0" bIns="0" rtlCol="0" anchor="ctr" anchorCtr="0">
            <a:noAutofit/>
          </a:bodyPr>
          <a:lstStyle>
            <a:lvl1pPr marL="0" indent="0" algn="ctr">
              <a:buNone/>
              <a:defRPr lang="en-GB" sz="2000" b="0" dirty="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7" name="SlideNumber">
            <a:extLst>
              <a:ext uri="{FF2B5EF4-FFF2-40B4-BE49-F238E27FC236}">
                <a16:creationId xmlns:a16="http://schemas.microsoft.com/office/drawing/2014/main" id="{DF042032-C6EC-5CF4-0D8F-64A9A61A4562}"/>
              </a:ext>
            </a:extLst>
          </p:cNvPr>
          <p:cNvSpPr>
            <a:spLocks noGrp="1"/>
          </p:cNvSpPr>
          <p:nvPr>
            <p:ph type="sldNum" sz="quarter" idx="25"/>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CD906D69-F981-0E0E-D2E6-2F42AE6C95A5}"/>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230557491"/>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Heavy: Three columns with Large Header">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6F474FC-E4EB-CD83-0A4F-AD1662ACD32C}"/>
              </a:ext>
            </a:extLst>
          </p:cNvPr>
          <p:cNvSpPr>
            <a:spLocks noGrp="1"/>
          </p:cNvSpPr>
          <p:nvPr>
            <p:ph type="title" hasCustomPrompt="1"/>
          </p:nvPr>
        </p:nvSpPr>
        <p:spPr/>
        <p:txBody>
          <a:bodyPr/>
          <a:lstStyle>
            <a:lvl1pPr>
              <a:defRPr/>
            </a:lvl1pPr>
          </a:lstStyle>
          <a:p>
            <a:r>
              <a:rPr lang="en-GB" err="1"/>
              <a:t>Titel</a:t>
            </a:r>
            <a:endParaRPr lang="en-GB"/>
          </a:p>
        </p:txBody>
      </p:sp>
      <p:sp>
        <p:nvSpPr>
          <p:cNvPr id="12" name="Text 1">
            <a:extLst>
              <a:ext uri="{FF2B5EF4-FFF2-40B4-BE49-F238E27FC236}">
                <a16:creationId xmlns:a16="http://schemas.microsoft.com/office/drawing/2014/main" id="{BAECF42E-FD59-D809-A82F-B2E219E4B112}"/>
              </a:ext>
            </a:extLst>
          </p:cNvPr>
          <p:cNvSpPr>
            <a:spLocks noGrp="1"/>
          </p:cNvSpPr>
          <p:nvPr>
            <p:ph type="body" sz="quarter" idx="15" hasCustomPrompt="1"/>
          </p:nvPr>
        </p:nvSpPr>
        <p:spPr>
          <a:xfrm>
            <a:off x="508001"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4" name="Text 1">
            <a:extLst>
              <a:ext uri="{FF2B5EF4-FFF2-40B4-BE49-F238E27FC236}">
                <a16:creationId xmlns:a16="http://schemas.microsoft.com/office/drawing/2014/main" id="{EA38B840-8B22-DF9F-E9B2-3A822CFF3EE9}"/>
              </a:ext>
            </a:extLst>
          </p:cNvPr>
          <p:cNvSpPr>
            <a:spLocks noGrp="1"/>
          </p:cNvSpPr>
          <p:nvPr>
            <p:ph type="body" sz="quarter" idx="17" hasCustomPrompt="1"/>
          </p:nvPr>
        </p:nvSpPr>
        <p:spPr>
          <a:xfrm>
            <a:off x="4313238"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6" name="Text 1">
            <a:extLst>
              <a:ext uri="{FF2B5EF4-FFF2-40B4-BE49-F238E27FC236}">
                <a16:creationId xmlns:a16="http://schemas.microsoft.com/office/drawing/2014/main" id="{794132B6-137E-0DD3-E988-6236C8D264CA}"/>
              </a:ext>
            </a:extLst>
          </p:cNvPr>
          <p:cNvSpPr>
            <a:spLocks noGrp="1"/>
          </p:cNvSpPr>
          <p:nvPr>
            <p:ph type="body" sz="quarter" idx="19" hasCustomPrompt="1"/>
          </p:nvPr>
        </p:nvSpPr>
        <p:spPr>
          <a:xfrm>
            <a:off x="8121651" y="2894013"/>
            <a:ext cx="3562349" cy="3090862"/>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Text Placeholder 6">
            <a:extLst>
              <a:ext uri="{FF2B5EF4-FFF2-40B4-BE49-F238E27FC236}">
                <a16:creationId xmlns:a16="http://schemas.microsoft.com/office/drawing/2014/main" id="{0C6B0A6A-7644-2AE9-B4F5-9439ED81F094}"/>
              </a:ext>
            </a:extLst>
          </p:cNvPr>
          <p:cNvSpPr>
            <a:spLocks noGrp="1"/>
          </p:cNvSpPr>
          <p:nvPr>
            <p:ph type="body" sz="quarter" idx="22" hasCustomPrompt="1"/>
          </p:nvPr>
        </p:nvSpPr>
        <p:spPr>
          <a:xfrm>
            <a:off x="508000" y="1724025"/>
            <a:ext cx="11176000" cy="925513"/>
          </a:xfrm>
          <a:prstGeom prst="rect">
            <a:avLst/>
          </a:prstGeom>
        </p:spPr>
        <p:txBody>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 name="SlideNumber">
            <a:extLst>
              <a:ext uri="{FF2B5EF4-FFF2-40B4-BE49-F238E27FC236}">
                <a16:creationId xmlns:a16="http://schemas.microsoft.com/office/drawing/2014/main" id="{B05F8BEB-543F-6726-7EB2-4F88DDF7AFBF}"/>
              </a:ext>
            </a:extLst>
          </p:cNvPr>
          <p:cNvSpPr>
            <a:spLocks noGrp="1"/>
          </p:cNvSpPr>
          <p:nvPr>
            <p:ph type="sldNum" sz="quarter" idx="24"/>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164C6635-C953-F5BC-E5E5-5F807B00892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59202703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Image Right">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464800" cy="1025922"/>
          </a:xfrm>
        </p:spPr>
        <p:txBody>
          <a:bodyPr>
            <a:noAutofit/>
          </a:bodyPr>
          <a:lstStyle>
            <a:lvl1pPr>
              <a:lnSpc>
                <a:spcPct val="85000"/>
              </a:lnSpc>
              <a:defRPr sz="3600">
                <a:solidFill>
                  <a:schemeClr val="accent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508000" y="4531519"/>
            <a:ext cx="5464800"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10" name="SlideNumber">
            <a:extLst>
              <a:ext uri="{FF2B5EF4-FFF2-40B4-BE49-F238E27FC236}">
                <a16:creationId xmlns:a16="http://schemas.microsoft.com/office/drawing/2014/main" id="{2E0A7471-DFE2-6A31-E2DC-0FAE712EF086}"/>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7" name="Picture Placeholder 6">
            <a:extLst>
              <a:ext uri="{FF2B5EF4-FFF2-40B4-BE49-F238E27FC236}">
                <a16:creationId xmlns:a16="http://schemas.microsoft.com/office/drawing/2014/main" id="{93C8EC94-3A4D-9A59-9E6E-4D1E8B4B1D2F}"/>
              </a:ext>
            </a:extLst>
          </p:cNvPr>
          <p:cNvSpPr>
            <a:spLocks noGrp="1"/>
          </p:cNvSpPr>
          <p:nvPr>
            <p:ph type="pic" sz="quarter" idx="16" hasCustomPrompt="1"/>
          </p:nvPr>
        </p:nvSpPr>
        <p:spPr>
          <a:xfrm>
            <a:off x="6216647" y="0"/>
            <a:ext cx="5975352" cy="6858000"/>
          </a:xfrm>
          <a:custGeom>
            <a:avLst/>
            <a:gdLst>
              <a:gd name="connsiteX0" fmla="*/ 0 w 5975352"/>
              <a:gd name="connsiteY0" fmla="*/ 0 h 6858000"/>
              <a:gd name="connsiteX1" fmla="*/ 1493839 w 5975352"/>
              <a:gd name="connsiteY1" fmla="*/ 0 h 6858000"/>
              <a:gd name="connsiteX2" fmla="*/ 4481513 w 5975352"/>
              <a:gd name="connsiteY2" fmla="*/ 0 h 6858000"/>
              <a:gd name="connsiteX3" fmla="*/ 5975352 w 5975352"/>
              <a:gd name="connsiteY3" fmla="*/ 0 h 6858000"/>
              <a:gd name="connsiteX4" fmla="*/ 5975352 w 5975352"/>
              <a:gd name="connsiteY4" fmla="*/ 6858000 h 6858000"/>
              <a:gd name="connsiteX5" fmla="*/ 4481513 w 5975352"/>
              <a:gd name="connsiteY5" fmla="*/ 6858000 h 6858000"/>
              <a:gd name="connsiteX6" fmla="*/ 3069464 w 5975352"/>
              <a:gd name="connsiteY6" fmla="*/ 6858000 h 6858000"/>
              <a:gd name="connsiteX7" fmla="*/ 1575625 w 5975352"/>
              <a:gd name="connsiteY7" fmla="*/ 6858000 h 6858000"/>
              <a:gd name="connsiteX8" fmla="*/ 0 w 5975352"/>
              <a:gd name="connsiteY8" fmla="*/ 52823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352" h="6858000">
                <a:moveTo>
                  <a:pt x="0" y="0"/>
                </a:moveTo>
                <a:lnTo>
                  <a:pt x="1493839" y="0"/>
                </a:lnTo>
                <a:lnTo>
                  <a:pt x="4481513" y="0"/>
                </a:lnTo>
                <a:lnTo>
                  <a:pt x="5975352" y="0"/>
                </a:lnTo>
                <a:lnTo>
                  <a:pt x="5975352" y="6858000"/>
                </a:lnTo>
                <a:lnTo>
                  <a:pt x="4481513" y="6858000"/>
                </a:lnTo>
                <a:lnTo>
                  <a:pt x="3069464" y="6858000"/>
                </a:lnTo>
                <a:lnTo>
                  <a:pt x="1575625" y="6858000"/>
                </a:lnTo>
                <a:cubicBezTo>
                  <a:pt x="705431" y="6858000"/>
                  <a:pt x="0" y="6152569"/>
                  <a:pt x="0" y="5282375"/>
                </a:cubicBezTo>
                <a:close/>
              </a:path>
            </a:pathLst>
          </a:custGeom>
          <a:solidFill>
            <a:schemeClr val="bg2"/>
          </a:solidFill>
        </p:spPr>
        <p:txBody>
          <a:bodyPr wrap="square" anchor="ctr">
            <a:noAutofit/>
          </a:bodyPr>
          <a:lstStyle>
            <a:lvl1pPr marL="0" indent="0" algn="ctr">
              <a:buNone/>
              <a:defRPr sz="2000"/>
            </a:lvl1pPr>
          </a:lstStyle>
          <a:p>
            <a:pPr lvl="0"/>
            <a:r>
              <a:rPr lang="nl-NL"/>
              <a:t>Selecteer eerst de 'foto placeholder' en ga vervolgens via het lint naar BrandCentral </a:t>
            </a:r>
            <a:br>
              <a:rPr lang="nl-NL"/>
            </a:br>
            <a:r>
              <a:rPr lang="nl-NL"/>
              <a:t>om een foto in te voegen.</a:t>
            </a:r>
            <a:endParaRPr lang="en-GB"/>
          </a:p>
        </p:txBody>
      </p:sp>
      <p:sp>
        <p:nvSpPr>
          <p:cNvPr id="2" name="Text Placeholder 8">
            <a:extLst>
              <a:ext uri="{FF2B5EF4-FFF2-40B4-BE49-F238E27FC236}">
                <a16:creationId xmlns:a16="http://schemas.microsoft.com/office/drawing/2014/main" id="{67A0955B-3BE0-ED30-2898-3A7A957889B6}"/>
              </a:ext>
            </a:extLst>
          </p:cNvPr>
          <p:cNvSpPr>
            <a:spLocks noGrp="1"/>
          </p:cNvSpPr>
          <p:nvPr>
            <p:ph type="body" sz="quarter" idx="17" hasCustomPrompt="1"/>
          </p:nvPr>
        </p:nvSpPr>
        <p:spPr>
          <a:xfrm>
            <a:off x="508000" y="5132388"/>
            <a:ext cx="5464800"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5" name="GT#standard_16x9_top">
            <a:extLst>
              <a:ext uri="{FF2B5EF4-FFF2-40B4-BE49-F238E27FC236}">
                <a16:creationId xmlns:a16="http://schemas.microsoft.com/office/drawing/2014/main" id="{FB857348-D8F0-DFCE-0F6E-121F56512F03}"/>
              </a:ext>
            </a:extLst>
          </p:cNvPr>
          <p:cNvPicPr>
            <a:picLocks noChangeAspect="1"/>
          </p:cNvPicPr>
          <p:nvPr userDrawn="1"/>
        </p:nvPicPr>
        <p:blipFill>
          <a:blip r:embed="rId2"/>
          <a:srcRect/>
          <a:stretch/>
        </p:blipFill>
        <p:spPr>
          <a:xfrm>
            <a:off x="266191" y="134404"/>
            <a:ext cx="3675628" cy="1174159"/>
          </a:xfrm>
          <a:prstGeom prst="rect">
            <a:avLst/>
          </a:prstGeom>
        </p:spPr>
      </p:pic>
      <p:sp>
        <p:nvSpPr>
          <p:cNvPr id="4" name="Tijdelijke aanduiding voor tekst 10">
            <a:extLst>
              <a:ext uri="{FF2B5EF4-FFF2-40B4-BE49-F238E27FC236}">
                <a16:creationId xmlns:a16="http://schemas.microsoft.com/office/drawing/2014/main" id="{3ECAC83A-A98A-6AEC-638C-32F28E9DC220}"/>
              </a:ext>
            </a:extLst>
          </p:cNvPr>
          <p:cNvSpPr>
            <a:spLocks noGrp="1"/>
          </p:cNvSpPr>
          <p:nvPr>
            <p:ph type="body" sz="quarter" idx="18" hasCustomPrompt="1"/>
          </p:nvPr>
        </p:nvSpPr>
        <p:spPr>
          <a:xfrm>
            <a:off x="10193867" y="400051"/>
            <a:ext cx="1365251" cy="311149"/>
          </a:xfrm>
          <a:blipFill>
            <a:blip r:embed="rId3"/>
            <a:stretch>
              <a:fillRect/>
            </a:stretch>
          </a:blipFill>
        </p:spPr>
        <p:txBody>
          <a:bodyPr/>
          <a:lstStyle>
            <a:lvl1pPr marL="0" indent="0">
              <a:buNone/>
              <a:defRPr/>
            </a:lvl1pPr>
          </a:lstStyle>
          <a:p>
            <a:pPr lvl="0"/>
            <a:r>
              <a:rPr lang="nl-NL"/>
              <a:t> </a:t>
            </a:r>
          </a:p>
        </p:txBody>
      </p:sp>
    </p:spTree>
    <p:extLst>
      <p:ext uri="{BB962C8B-B14F-4D97-AF65-F5344CB8AC3E}">
        <p14:creationId xmlns:p14="http://schemas.microsoft.com/office/powerpoint/2010/main" val="1918250894"/>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Heavy: Text and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hasCustomPrompt="1"/>
          </p:nvPr>
        </p:nvSpPr>
        <p:spPr/>
        <p:txBody>
          <a:bodyPr/>
          <a:lstStyle>
            <a:lvl1pPr>
              <a:defRPr/>
            </a:lvl1pPr>
          </a:lstStyle>
          <a:p>
            <a:r>
              <a:rPr lang="en-GB" err="1"/>
              <a:t>Titel</a:t>
            </a:r>
            <a:endParaRPr lang="en-GB"/>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4313238" y="1724025"/>
            <a:ext cx="7370761" cy="426085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9" name="Picture Placeholder 9">
            <a:extLst>
              <a:ext uri="{FF2B5EF4-FFF2-40B4-BE49-F238E27FC236}">
                <a16:creationId xmlns:a16="http://schemas.microsoft.com/office/drawing/2014/main" id="{3D76B8B9-B09F-9427-4CA2-997EA784FECD}"/>
              </a:ext>
            </a:extLst>
          </p:cNvPr>
          <p:cNvSpPr>
            <a:spLocks noGrp="1"/>
          </p:cNvSpPr>
          <p:nvPr>
            <p:ph type="pic" sz="quarter" idx="18" hasCustomPrompt="1"/>
          </p:nvPr>
        </p:nvSpPr>
        <p:spPr>
          <a:xfrm>
            <a:off x="508001" y="1724025"/>
            <a:ext cx="3561293" cy="4263313"/>
          </a:xfrm>
          <a:custGeom>
            <a:avLst/>
            <a:gdLst>
              <a:gd name="connsiteX0" fmla="*/ 218331 w 3561293"/>
              <a:gd name="connsiteY0" fmla="*/ 0 h 4263313"/>
              <a:gd name="connsiteX1" fmla="*/ 1058669 w 3561293"/>
              <a:gd name="connsiteY1" fmla="*/ 0 h 4263313"/>
              <a:gd name="connsiteX2" fmla="*/ 2502626 w 3561293"/>
              <a:gd name="connsiteY2" fmla="*/ 0 h 4263313"/>
              <a:gd name="connsiteX3" fmla="*/ 3342964 w 3561293"/>
              <a:gd name="connsiteY3" fmla="*/ 0 h 4263313"/>
              <a:gd name="connsiteX4" fmla="*/ 3561293 w 3561293"/>
              <a:gd name="connsiteY4" fmla="*/ 218329 h 4263313"/>
              <a:gd name="connsiteX5" fmla="*/ 3560486 w 3561293"/>
              <a:gd name="connsiteY5" fmla="*/ 3276471 h 4263313"/>
              <a:gd name="connsiteX6" fmla="*/ 2573644 w 3561293"/>
              <a:gd name="connsiteY6" fmla="*/ 4263313 h 4263313"/>
              <a:gd name="connsiteX7" fmla="*/ 1733306 w 3561293"/>
              <a:gd name="connsiteY7" fmla="*/ 4263313 h 4263313"/>
              <a:gd name="connsiteX8" fmla="*/ 1058669 w 3561293"/>
              <a:gd name="connsiteY8" fmla="*/ 4263313 h 4263313"/>
              <a:gd name="connsiteX9" fmla="*/ 218331 w 3561293"/>
              <a:gd name="connsiteY9" fmla="*/ 4263313 h 4263313"/>
              <a:gd name="connsiteX10" fmla="*/ 2 w 3561293"/>
              <a:gd name="connsiteY10" fmla="*/ 4044984 h 4263313"/>
              <a:gd name="connsiteX11" fmla="*/ 0 w 3561293"/>
              <a:gd name="connsiteY11" fmla="*/ 1866343 h 4263313"/>
              <a:gd name="connsiteX12" fmla="*/ 2 w 3561293"/>
              <a:gd name="connsiteY12" fmla="*/ 1866303 h 4263313"/>
              <a:gd name="connsiteX13" fmla="*/ 2 w 3561293"/>
              <a:gd name="connsiteY13" fmla="*/ 218329 h 4263313"/>
              <a:gd name="connsiteX14" fmla="*/ 218331 w 3561293"/>
              <a:gd name="connsiteY14" fmla="*/ 0 h 4263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1293" h="4263313">
                <a:moveTo>
                  <a:pt x="218331" y="0"/>
                </a:moveTo>
                <a:lnTo>
                  <a:pt x="1058669" y="0"/>
                </a:lnTo>
                <a:lnTo>
                  <a:pt x="2502626" y="0"/>
                </a:lnTo>
                <a:lnTo>
                  <a:pt x="3342964" y="0"/>
                </a:lnTo>
                <a:cubicBezTo>
                  <a:pt x="3463544" y="0"/>
                  <a:pt x="3561293" y="97749"/>
                  <a:pt x="3561293" y="218329"/>
                </a:cubicBezTo>
                <a:cubicBezTo>
                  <a:pt x="3561024" y="1237710"/>
                  <a:pt x="3560754" y="2257091"/>
                  <a:pt x="3560486" y="3276471"/>
                </a:cubicBezTo>
                <a:cubicBezTo>
                  <a:pt x="3560486" y="3821488"/>
                  <a:pt x="3118661" y="4263313"/>
                  <a:pt x="2573644" y="4263313"/>
                </a:cubicBezTo>
                <a:lnTo>
                  <a:pt x="1733306" y="4263313"/>
                </a:lnTo>
                <a:lnTo>
                  <a:pt x="1058669" y="4263313"/>
                </a:lnTo>
                <a:lnTo>
                  <a:pt x="218331" y="4263313"/>
                </a:lnTo>
                <a:cubicBezTo>
                  <a:pt x="97751" y="4263313"/>
                  <a:pt x="2" y="4165564"/>
                  <a:pt x="2" y="4044984"/>
                </a:cubicBezTo>
                <a:cubicBezTo>
                  <a:pt x="1" y="3318770"/>
                  <a:pt x="1" y="2592557"/>
                  <a:pt x="0" y="1866343"/>
                </a:cubicBezTo>
                <a:cubicBezTo>
                  <a:pt x="1" y="1866329"/>
                  <a:pt x="1" y="1866316"/>
                  <a:pt x="2" y="1866303"/>
                </a:cubicBezTo>
                <a:lnTo>
                  <a:pt x="2" y="218329"/>
                </a:lnTo>
                <a:cubicBezTo>
                  <a:pt x="2" y="97749"/>
                  <a:pt x="97751" y="0"/>
                  <a:pt x="218331" y="0"/>
                </a:cubicBezTo>
                <a:close/>
              </a:path>
            </a:pathLst>
          </a:custGeom>
          <a:solidFill>
            <a:schemeClr val="bg2"/>
          </a:solidFill>
        </p:spPr>
        <p:txBody>
          <a:bodyPr vert="horz" wrap="square" lIns="0" tIns="0" rIns="0" bIns="0" rtlCol="0" anchor="ctr" anchorCtr="0">
            <a:noAutofit/>
          </a:bodyPr>
          <a:lstStyle>
            <a:lvl1pPr marL="0" indent="0" algn="ctr">
              <a:buNone/>
              <a:defRPr lang="en-GB" sz="2000" b="0"/>
            </a:lvl1pPr>
          </a:lstStyle>
          <a:p>
            <a:pPr lvl="0"/>
            <a:r>
              <a:rPr lang="nl-NL"/>
              <a:t>Selecteer eerst de 'foto placeholder' en ga vervolgens via het lint naar BrandCentral om een foto in te voegen.</a:t>
            </a:r>
            <a:endParaRPr lang="en-GB"/>
          </a:p>
        </p:txBody>
      </p:sp>
      <p:sp>
        <p:nvSpPr>
          <p:cNvPr id="7" name="SlideNumber">
            <a:extLst>
              <a:ext uri="{FF2B5EF4-FFF2-40B4-BE49-F238E27FC236}">
                <a16:creationId xmlns:a16="http://schemas.microsoft.com/office/drawing/2014/main" id="{7BAD4BA9-5224-476A-5C23-DB7CBD774AD3}"/>
              </a:ext>
            </a:extLst>
          </p:cNvPr>
          <p:cNvSpPr>
            <a:spLocks noGrp="1"/>
          </p:cNvSpPr>
          <p:nvPr>
            <p:ph type="sldNum" sz="quarter" idx="20"/>
          </p:nvPr>
        </p:nvSpPr>
        <p:spPr/>
        <p:txBody>
          <a:bodyPr/>
          <a:lstStyle/>
          <a:p>
            <a:fld id="{1AB31D9B-80B6-41F8-B283-556E26E6158E}" type="slidenum">
              <a:rPr lang="en-GB"/>
              <a:pPr/>
              <a:t>‹#›</a:t>
            </a:fld>
            <a:endParaRPr lang="en-GB"/>
          </a:p>
        </p:txBody>
      </p:sp>
      <p:sp>
        <p:nvSpPr>
          <p:cNvPr id="3" name="ChapterTitle">
            <a:extLst>
              <a:ext uri="{FF2B5EF4-FFF2-40B4-BE49-F238E27FC236}">
                <a16:creationId xmlns:a16="http://schemas.microsoft.com/office/drawing/2014/main" id="{11902A60-BF2C-61D9-DC72-97C5E3192D96}"/>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694754436"/>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Heavy: Sidebar and Shaded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hasCustomPrompt="1"/>
          </p:nvPr>
        </p:nvSpPr>
        <p:spPr/>
        <p:txBody>
          <a:bodyPr/>
          <a:lstStyle>
            <a:lvl1pPr>
              <a:defRPr/>
            </a:lvl1pPr>
          </a:lstStyle>
          <a:p>
            <a:r>
              <a:rPr lang="en-GB" err="1"/>
              <a:t>Titel</a:t>
            </a:r>
            <a:endParaRPr lang="en-GB"/>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508001" y="1724024"/>
            <a:ext cx="2609851" cy="4262400"/>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6" name="Text 1">
            <a:extLst>
              <a:ext uri="{FF2B5EF4-FFF2-40B4-BE49-F238E27FC236}">
                <a16:creationId xmlns:a16="http://schemas.microsoft.com/office/drawing/2014/main" id="{F1E87C15-83E2-6A43-0EE0-F027F18CC960}"/>
              </a:ext>
            </a:extLst>
          </p:cNvPr>
          <p:cNvSpPr>
            <a:spLocks noGrp="1"/>
          </p:cNvSpPr>
          <p:nvPr>
            <p:ph type="body" sz="quarter" idx="16" hasCustomPrompt="1"/>
          </p:nvPr>
        </p:nvSpPr>
        <p:spPr>
          <a:xfrm>
            <a:off x="3362325" y="1724025"/>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Text 1">
            <a:extLst>
              <a:ext uri="{FF2B5EF4-FFF2-40B4-BE49-F238E27FC236}">
                <a16:creationId xmlns:a16="http://schemas.microsoft.com/office/drawing/2014/main" id="{7DCC4265-7F73-404F-62A7-4F4CDB52235F}"/>
              </a:ext>
            </a:extLst>
          </p:cNvPr>
          <p:cNvSpPr>
            <a:spLocks noGrp="1"/>
          </p:cNvSpPr>
          <p:nvPr>
            <p:ph type="body" sz="quarter" idx="17" hasCustomPrompt="1"/>
          </p:nvPr>
        </p:nvSpPr>
        <p:spPr>
          <a:xfrm>
            <a:off x="3362325" y="3247212"/>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8" name="Text 1">
            <a:extLst>
              <a:ext uri="{FF2B5EF4-FFF2-40B4-BE49-F238E27FC236}">
                <a16:creationId xmlns:a16="http://schemas.microsoft.com/office/drawing/2014/main" id="{4185EDA2-2DD2-160C-EAF6-62F9ED1CFC4C}"/>
              </a:ext>
            </a:extLst>
          </p:cNvPr>
          <p:cNvSpPr>
            <a:spLocks noGrp="1"/>
          </p:cNvSpPr>
          <p:nvPr>
            <p:ph type="body" sz="quarter" idx="18" hasCustomPrompt="1"/>
          </p:nvPr>
        </p:nvSpPr>
        <p:spPr>
          <a:xfrm>
            <a:off x="3362325" y="4770398"/>
            <a:ext cx="8321674"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SlideNumber">
            <a:extLst>
              <a:ext uri="{FF2B5EF4-FFF2-40B4-BE49-F238E27FC236}">
                <a16:creationId xmlns:a16="http://schemas.microsoft.com/office/drawing/2014/main" id="{A589DB5C-FF57-DCA5-5873-F734E4D0C230}"/>
              </a:ext>
            </a:extLst>
          </p:cNvPr>
          <p:cNvSpPr>
            <a:spLocks noGrp="1"/>
          </p:cNvSpPr>
          <p:nvPr>
            <p:ph type="sldNum" sz="quarter" idx="20"/>
          </p:nvPr>
        </p:nvSpPr>
        <p:spPr/>
        <p:txBody>
          <a:bodyPr/>
          <a:lstStyle/>
          <a:p>
            <a:fld id="{1AB31D9B-80B6-41F8-B283-556E26E6158E}" type="slidenum">
              <a:rPr lang="en-GB"/>
              <a:pPr/>
              <a:t>‹#›</a:t>
            </a:fld>
            <a:endParaRPr lang="en-GB"/>
          </a:p>
        </p:txBody>
      </p:sp>
      <p:sp>
        <p:nvSpPr>
          <p:cNvPr id="3" name="ChapterTitle">
            <a:extLst>
              <a:ext uri="{FF2B5EF4-FFF2-40B4-BE49-F238E27FC236}">
                <a16:creationId xmlns:a16="http://schemas.microsoft.com/office/drawing/2014/main" id="{01121FFF-E588-F602-2E45-4906791D8847}"/>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228566066"/>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Heavy: Multi-size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4B5-CC98-C901-994F-A9C81E0234E3}"/>
              </a:ext>
            </a:extLst>
          </p:cNvPr>
          <p:cNvSpPr>
            <a:spLocks noGrp="1"/>
          </p:cNvSpPr>
          <p:nvPr>
            <p:ph type="title" hasCustomPrompt="1"/>
          </p:nvPr>
        </p:nvSpPr>
        <p:spPr/>
        <p:txBody>
          <a:bodyPr/>
          <a:lstStyle>
            <a:lvl1pPr>
              <a:defRPr/>
            </a:lvl1pPr>
          </a:lstStyle>
          <a:p>
            <a:r>
              <a:rPr lang="en-GB" err="1"/>
              <a:t>Titel</a:t>
            </a:r>
            <a:endParaRPr lang="en-GB"/>
          </a:p>
        </p:txBody>
      </p:sp>
      <p:sp>
        <p:nvSpPr>
          <p:cNvPr id="5" name="Text 1">
            <a:extLst>
              <a:ext uri="{FF2B5EF4-FFF2-40B4-BE49-F238E27FC236}">
                <a16:creationId xmlns:a16="http://schemas.microsoft.com/office/drawing/2014/main" id="{7929B154-427C-30DA-7CF1-7CCDD58D350D}"/>
              </a:ext>
            </a:extLst>
          </p:cNvPr>
          <p:cNvSpPr>
            <a:spLocks noGrp="1"/>
          </p:cNvSpPr>
          <p:nvPr>
            <p:ph type="body" sz="quarter" idx="15" hasCustomPrompt="1"/>
          </p:nvPr>
        </p:nvSpPr>
        <p:spPr>
          <a:xfrm>
            <a:off x="508001" y="1724025"/>
            <a:ext cx="3563936" cy="2725763"/>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6" name="Text 1">
            <a:extLst>
              <a:ext uri="{FF2B5EF4-FFF2-40B4-BE49-F238E27FC236}">
                <a16:creationId xmlns:a16="http://schemas.microsoft.com/office/drawing/2014/main" id="{F1E87C15-83E2-6A43-0EE0-F027F18CC960}"/>
              </a:ext>
            </a:extLst>
          </p:cNvPr>
          <p:cNvSpPr>
            <a:spLocks noGrp="1"/>
          </p:cNvSpPr>
          <p:nvPr>
            <p:ph type="body" sz="quarter" idx="16" hasCustomPrompt="1"/>
          </p:nvPr>
        </p:nvSpPr>
        <p:spPr>
          <a:xfrm>
            <a:off x="8120063" y="1724025"/>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Text 1">
            <a:extLst>
              <a:ext uri="{FF2B5EF4-FFF2-40B4-BE49-F238E27FC236}">
                <a16:creationId xmlns:a16="http://schemas.microsoft.com/office/drawing/2014/main" id="{7DCC4265-7F73-404F-62A7-4F4CDB52235F}"/>
              </a:ext>
            </a:extLst>
          </p:cNvPr>
          <p:cNvSpPr>
            <a:spLocks noGrp="1"/>
          </p:cNvSpPr>
          <p:nvPr>
            <p:ph type="body" sz="quarter" idx="17" hasCustomPrompt="1"/>
          </p:nvPr>
        </p:nvSpPr>
        <p:spPr>
          <a:xfrm>
            <a:off x="8120063" y="3233762"/>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8" name="Text 1">
            <a:extLst>
              <a:ext uri="{FF2B5EF4-FFF2-40B4-BE49-F238E27FC236}">
                <a16:creationId xmlns:a16="http://schemas.microsoft.com/office/drawing/2014/main" id="{4185EDA2-2DD2-160C-EAF6-62F9ED1CFC4C}"/>
              </a:ext>
            </a:extLst>
          </p:cNvPr>
          <p:cNvSpPr>
            <a:spLocks noGrp="1"/>
          </p:cNvSpPr>
          <p:nvPr>
            <p:ph type="body" sz="quarter" idx="18" hasCustomPrompt="1"/>
          </p:nvPr>
        </p:nvSpPr>
        <p:spPr>
          <a:xfrm>
            <a:off x="8120063" y="4743499"/>
            <a:ext cx="3563936"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Text 1">
            <a:extLst>
              <a:ext uri="{FF2B5EF4-FFF2-40B4-BE49-F238E27FC236}">
                <a16:creationId xmlns:a16="http://schemas.microsoft.com/office/drawing/2014/main" id="{93C7B744-BEF5-7717-514C-283241DF255B}"/>
              </a:ext>
            </a:extLst>
          </p:cNvPr>
          <p:cNvSpPr>
            <a:spLocks noGrp="1"/>
          </p:cNvSpPr>
          <p:nvPr>
            <p:ph type="body" sz="quarter" idx="19" hasCustomPrompt="1"/>
          </p:nvPr>
        </p:nvSpPr>
        <p:spPr>
          <a:xfrm>
            <a:off x="4314032" y="1724025"/>
            <a:ext cx="3563936" cy="2725763"/>
          </a:xfrm>
          <a:prstGeom prst="rect">
            <a:avLst/>
          </a:prstGeom>
        </p:spPr>
        <p:txBody>
          <a:bodyPr vert="horz" wrap="square" lIns="0" tIns="0" rIns="0" bIns="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Text 1">
            <a:extLst>
              <a:ext uri="{FF2B5EF4-FFF2-40B4-BE49-F238E27FC236}">
                <a16:creationId xmlns:a16="http://schemas.microsoft.com/office/drawing/2014/main" id="{4417C54B-07E7-F5E6-9D1F-5C32FCE6A1C5}"/>
              </a:ext>
            </a:extLst>
          </p:cNvPr>
          <p:cNvSpPr>
            <a:spLocks noGrp="1"/>
          </p:cNvSpPr>
          <p:nvPr>
            <p:ph type="body" sz="quarter" idx="20" hasCustomPrompt="1"/>
          </p:nvPr>
        </p:nvSpPr>
        <p:spPr>
          <a:xfrm>
            <a:off x="508000" y="4743499"/>
            <a:ext cx="7369967" cy="1216026"/>
          </a:xfrm>
          <a:prstGeom prst="rect">
            <a:avLst/>
          </a:prstGeom>
          <a:solidFill>
            <a:schemeClr val="bg2"/>
          </a:solidFill>
        </p:spPr>
        <p:txBody>
          <a:bodyPr vert="horz" wrap="square" lIns="108000" tIns="108000" rIns="108000" bIns="108000" rtlCol="0" anchor="t" anchorCtr="0">
            <a:noAutofit/>
          </a:bodyPr>
          <a:lstStyle>
            <a:lvl1pPr>
              <a:defRPr lang="en-GB" sz="1600" dirty="0"/>
            </a:lvl1pPr>
            <a:lvl2pPr>
              <a:defRPr lang="en-GB" sz="1400" dirty="0"/>
            </a:lvl2pPr>
            <a:lvl3pPr>
              <a:defRPr lang="en-GB" sz="1400" dirty="0"/>
            </a:lvl3pPr>
            <a:lvl4pPr>
              <a:defRPr lang="en-GB" sz="1600" dirty="0"/>
            </a:lvl4pPr>
            <a:lvl5pPr>
              <a:defRPr lang="en-GB" sz="1800" dirty="0"/>
            </a:lvl5pPr>
            <a:lvl6pPr>
              <a:defRPr lang="en-GB" sz="1600" dirty="0"/>
            </a:lvl6pPr>
            <a:lvl7pPr>
              <a:defRPr lang="en-GB" sz="1600" dirty="0"/>
            </a:lvl7pPr>
            <a:lvl8pPr marL="288000" indent="-288000">
              <a:defRPr lang="en-GB" sz="1600" dirty="0"/>
            </a:lvl8pPr>
            <a:lvl9pPr marL="576000" indent="-288000">
              <a:defRPr lang="en-GB" sz="14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2" name="SlideNumber">
            <a:extLst>
              <a:ext uri="{FF2B5EF4-FFF2-40B4-BE49-F238E27FC236}">
                <a16:creationId xmlns:a16="http://schemas.microsoft.com/office/drawing/2014/main" id="{0B5069CA-AA5A-CE33-58F9-162AA1EA36E9}"/>
              </a:ext>
            </a:extLst>
          </p:cNvPr>
          <p:cNvSpPr>
            <a:spLocks noGrp="1"/>
          </p:cNvSpPr>
          <p:nvPr>
            <p:ph type="sldNum" sz="quarter" idx="22"/>
          </p:nvPr>
        </p:nvSpPr>
        <p:spPr/>
        <p:txBody>
          <a:bodyPr/>
          <a:lstStyle/>
          <a:p>
            <a:fld id="{1AB31D9B-80B6-41F8-B283-556E26E6158E}" type="slidenum">
              <a:rPr lang="en-GB"/>
              <a:pPr/>
              <a:t>‹#›</a:t>
            </a:fld>
            <a:endParaRPr lang="en-GB"/>
          </a:p>
        </p:txBody>
      </p:sp>
      <p:sp>
        <p:nvSpPr>
          <p:cNvPr id="3" name="ChapterTitle">
            <a:extLst>
              <a:ext uri="{FF2B5EF4-FFF2-40B4-BE49-F238E27FC236}">
                <a16:creationId xmlns:a16="http://schemas.microsoft.com/office/drawing/2014/main" id="{BAC90EAC-6C9E-CECC-0459-D8EBB2DAA479}"/>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231857301"/>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Heavy: Introduction with Two Headshots">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lvl1pPr>
          </a:lstStyle>
          <a:p>
            <a:r>
              <a:rPr lang="en-GB" err="1"/>
              <a:t>Titel</a:t>
            </a:r>
            <a:endParaRPr lang="en-GB"/>
          </a:p>
        </p:txBody>
      </p:sp>
      <p:sp>
        <p:nvSpPr>
          <p:cNvPr id="11" name="Picture Placeholder 10">
            <a:extLst>
              <a:ext uri="{FF2B5EF4-FFF2-40B4-BE49-F238E27FC236}">
                <a16:creationId xmlns:a16="http://schemas.microsoft.com/office/drawing/2014/main" id="{7E8AEB13-3929-5620-674D-79DA562D3C91}"/>
              </a:ext>
            </a:extLst>
          </p:cNvPr>
          <p:cNvSpPr>
            <a:spLocks noGrp="1"/>
          </p:cNvSpPr>
          <p:nvPr>
            <p:ph type="pic" sz="quarter" idx="16" hasCustomPrompt="1"/>
          </p:nvPr>
        </p:nvSpPr>
        <p:spPr>
          <a:xfrm>
            <a:off x="1027905" y="1724025"/>
            <a:ext cx="1560515" cy="1560513"/>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2" name="Picture Placeholder 10">
            <a:extLst>
              <a:ext uri="{FF2B5EF4-FFF2-40B4-BE49-F238E27FC236}">
                <a16:creationId xmlns:a16="http://schemas.microsoft.com/office/drawing/2014/main" id="{AA7F243A-7227-F005-ADE9-C34357690F4B}"/>
              </a:ext>
            </a:extLst>
          </p:cNvPr>
          <p:cNvSpPr>
            <a:spLocks noGrp="1"/>
          </p:cNvSpPr>
          <p:nvPr>
            <p:ph type="pic" sz="quarter" idx="17" hasCustomPrompt="1"/>
          </p:nvPr>
        </p:nvSpPr>
        <p:spPr>
          <a:xfrm>
            <a:off x="1027905" y="3571876"/>
            <a:ext cx="1560515" cy="1560513"/>
          </a:xfrm>
          <a:prstGeom prst="ellipse">
            <a:avLst/>
          </a:prstGeom>
          <a:solidFill>
            <a:schemeClr val="bg2"/>
          </a:solidFill>
          <a:ln>
            <a:solidFill>
              <a:schemeClr val="accent1"/>
            </a:solidFill>
          </a:ln>
        </p:spPr>
        <p:txBody>
          <a:bodyPr anchor="ctr"/>
          <a:lstStyle>
            <a:lvl1pPr marL="0" indent="0" algn="ctr">
              <a:buNone/>
              <a:defRPr sz="1000"/>
            </a:lvl1pPr>
          </a:lstStyle>
          <a:p>
            <a:r>
              <a:rPr lang="en-GB"/>
              <a:t>Voeg in een CV foto</a:t>
            </a:r>
          </a:p>
        </p:txBody>
      </p:sp>
      <p:sp>
        <p:nvSpPr>
          <p:cNvPr id="6" name="Text 1">
            <a:extLst>
              <a:ext uri="{FF2B5EF4-FFF2-40B4-BE49-F238E27FC236}">
                <a16:creationId xmlns:a16="http://schemas.microsoft.com/office/drawing/2014/main" id="{81341E9B-642B-B371-95BD-66F3AE64B256}"/>
              </a:ext>
            </a:extLst>
          </p:cNvPr>
          <p:cNvSpPr>
            <a:spLocks noGrp="1"/>
          </p:cNvSpPr>
          <p:nvPr>
            <p:ph type="body" sz="quarter" idx="15" hasCustomPrompt="1"/>
          </p:nvPr>
        </p:nvSpPr>
        <p:spPr>
          <a:xfrm>
            <a:off x="3362325" y="2333625"/>
            <a:ext cx="8321675" cy="3651250"/>
          </a:xfrm>
          <a:prstGeom prst="rect">
            <a:avLst/>
          </a:prstGeom>
        </p:spPr>
        <p:txBody>
          <a:bodyPr vert="horz" wrap="square" lIns="0" tIns="0" rIns="0" bIns="0" rtlCol="0" anchor="t" anchorCtr="0">
            <a:noAutofit/>
          </a:bodyPr>
          <a:lstStyle>
            <a:lvl1pPr>
              <a:defRPr lang="en-GB" sz="2000" dirty="0"/>
            </a:lvl1pPr>
            <a:lvl2pPr>
              <a:defRPr lang="en-GB" sz="1800" dirty="0"/>
            </a:lvl2pPr>
            <a:lvl3pPr>
              <a:defRPr lang="en-GB" sz="1800" dirty="0"/>
            </a:lvl3pPr>
            <a:lvl4pPr>
              <a:defRPr lang="en-GB" sz="2000" dirty="0"/>
            </a:lvl4pPr>
            <a:lvl5pPr>
              <a:defRPr lang="en-GB" sz="240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6" name="Text Placeholder 15">
            <a:extLst>
              <a:ext uri="{FF2B5EF4-FFF2-40B4-BE49-F238E27FC236}">
                <a16:creationId xmlns:a16="http://schemas.microsoft.com/office/drawing/2014/main" id="{326003B6-C5A8-75A3-67E0-561C58AB0E64}"/>
              </a:ext>
            </a:extLst>
          </p:cNvPr>
          <p:cNvSpPr>
            <a:spLocks noGrp="1"/>
          </p:cNvSpPr>
          <p:nvPr>
            <p:ph type="body" sz="quarter" idx="18" hasCustomPrompt="1"/>
          </p:nvPr>
        </p:nvSpPr>
        <p:spPr>
          <a:xfrm>
            <a:off x="3362325" y="1724025"/>
            <a:ext cx="8321675" cy="365125"/>
          </a:xfrm>
          <a:prstGeom prst="rect">
            <a:avLst/>
          </a:prstGeom>
        </p:spPr>
        <p:txBody>
          <a:bodyPr/>
          <a:lstStyle>
            <a:lvl1pPr marL="0" indent="0">
              <a:buNone/>
              <a:defRPr lang="en-GB" sz="2000" b="1" dirty="0"/>
            </a:lvl1pPr>
            <a:lvl2pPr marL="0" indent="0">
              <a:buNone/>
              <a:defRPr lang="en-GB" sz="2000" dirty="0"/>
            </a:lvl2pPr>
            <a:lvl3pPr marL="288000" indent="-288000">
              <a:buFont typeface="Arial" panose="020B0604020202020204" pitchFamily="34" charset="0"/>
              <a:buChar char="•"/>
              <a:defRPr lang="en-GB" sz="1800" b="0" dirty="0"/>
            </a:lvl3pPr>
            <a:lvl4pPr marL="576000" indent="-288000">
              <a:buFont typeface="Arial" panose="020B0604020202020204" pitchFamily="34" charset="0"/>
              <a:buChar char="–"/>
              <a:defRPr lang="en-GB" sz="1800" b="0" dirty="0"/>
            </a:lvl4pPr>
            <a:lvl5pPr marL="864000" indent="-288000">
              <a:buFont typeface="Arial" panose="020B0604020202020204" pitchFamily="34" charset="0"/>
              <a:buChar char="–"/>
              <a:defRPr lang="en-GB" sz="1800" b="0" dirty="0"/>
            </a:lvl5pPr>
            <a:lvl6pPr>
              <a:defRPr lang="en-GB" sz="2000" dirty="0"/>
            </a:lvl6pPr>
            <a:lvl7pPr>
              <a:defRPr lang="en-GB" sz="2000" dirty="0"/>
            </a:lvl7pPr>
            <a:lvl8pPr marL="288000" indent="-288000">
              <a:defRPr lang="en-GB" sz="2000" dirty="0"/>
            </a:lvl8pPr>
            <a:lvl9pPr marL="576000" indent="-288000">
              <a:defRPr lang="en-GB"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8" name="SlideNumber">
            <a:extLst>
              <a:ext uri="{FF2B5EF4-FFF2-40B4-BE49-F238E27FC236}">
                <a16:creationId xmlns:a16="http://schemas.microsoft.com/office/drawing/2014/main" id="{103AEAF1-0805-DC0F-3652-A14C5D784446}"/>
              </a:ext>
            </a:extLst>
          </p:cNvPr>
          <p:cNvSpPr>
            <a:spLocks noGrp="1"/>
          </p:cNvSpPr>
          <p:nvPr>
            <p:ph type="sldNum" sz="quarter" idx="20"/>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3EF752A1-3D4E-F37C-B369-B7FF74F27265}"/>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1459321311"/>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Full page photo">
    <p:bg>
      <p:bgPr>
        <a:solidFill>
          <a:schemeClr val="accent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50ACB6F-9A85-F169-F291-E04F4767E09D}"/>
              </a:ext>
            </a:extLst>
          </p:cNvPr>
          <p:cNvSpPr>
            <a:spLocks noGrp="1"/>
          </p:cNvSpPr>
          <p:nvPr>
            <p:ph type="pic" sz="quarter" idx="17" hasCustomPrompt="1"/>
          </p:nvPr>
        </p:nvSpPr>
        <p:spPr>
          <a:xfrm>
            <a:off x="0" y="0"/>
            <a:ext cx="12192000" cy="6858001"/>
          </a:xfrm>
          <a:prstGeom prst="rect">
            <a:avLst/>
          </a:prstGeom>
          <a:noFill/>
        </p:spPr>
        <p:txBody>
          <a:bodyPr wrap="square" anchor="ctr">
            <a:noAutofit/>
          </a:bodyPr>
          <a:lstStyle>
            <a:lvl1pPr marL="0" indent="0" algn="ctr">
              <a:buNone/>
              <a:defRPr b="0">
                <a:solidFill>
                  <a:schemeClr val="tx1"/>
                </a:solidFill>
              </a:defRPr>
            </a:lvl1pPr>
          </a:lstStyle>
          <a:p>
            <a:pPr lvl="0"/>
            <a:r>
              <a:rPr lang="nl-NL"/>
              <a:t>Selecteer eerst de 'foto placeholder' en ga vervolgens via het lint naar BrandCentral om een foto in te voegen.</a:t>
            </a:r>
            <a:endParaRPr lang="en-GB"/>
          </a:p>
        </p:txBody>
      </p:sp>
      <p:sp>
        <p:nvSpPr>
          <p:cNvPr id="2" name="Rectangle 1">
            <a:extLst>
              <a:ext uri="{FF2B5EF4-FFF2-40B4-BE49-F238E27FC236}">
                <a16:creationId xmlns:a16="http://schemas.microsoft.com/office/drawing/2014/main" id="{4AF1E024-5CE5-181A-CD2B-669813944354}"/>
              </a:ext>
            </a:extLst>
          </p:cNvPr>
          <p:cNvSpPr/>
          <p:nvPr userDrawn="1"/>
        </p:nvSpPr>
        <p:spPr>
          <a:xfrm>
            <a:off x="12318023" y="508000"/>
            <a:ext cx="1572148" cy="6718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a:solidFill>
                  <a:schemeClr val="tx1"/>
                </a:solidFill>
              </a:rPr>
              <a:t>Alleen </a:t>
            </a:r>
            <a:r>
              <a:rPr lang="en-GB" sz="1600" b="1" err="1">
                <a:solidFill>
                  <a:schemeClr val="tx1"/>
                </a:solidFill>
              </a:rPr>
              <a:t>afbeelding</a:t>
            </a:r>
            <a:endParaRPr lang="en-GB" sz="1600" b="1">
              <a:solidFill>
                <a:schemeClr val="tx1"/>
              </a:solidFill>
            </a:endParaRPr>
          </a:p>
        </p:txBody>
      </p:sp>
      <p:sp>
        <p:nvSpPr>
          <p:cNvPr id="8" name="SlideNumber">
            <a:extLst>
              <a:ext uri="{FF2B5EF4-FFF2-40B4-BE49-F238E27FC236}">
                <a16:creationId xmlns:a16="http://schemas.microsoft.com/office/drawing/2014/main" id="{2AD99ADD-6266-A580-32EC-00D2B7A20074}"/>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22FB449E-81CF-86EF-AB26-3AC8B525D9C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9" name="Text Placeholder 8">
            <a:extLst>
              <a:ext uri="{FF2B5EF4-FFF2-40B4-BE49-F238E27FC236}">
                <a16:creationId xmlns:a16="http://schemas.microsoft.com/office/drawing/2014/main" id="{EAD9776A-9CA1-5ED0-B00A-5CDEF0404E04}"/>
              </a:ext>
            </a:extLst>
          </p:cNvPr>
          <p:cNvSpPr>
            <a:spLocks noGrp="1"/>
          </p:cNvSpPr>
          <p:nvPr>
            <p:ph type="body" sz="quarter" idx="18" hasCustomPrompt="1"/>
          </p:nvPr>
        </p:nvSpPr>
        <p:spPr>
          <a:xfrm>
            <a:off x="349670" y="6038113"/>
            <a:ext cx="2329619" cy="744183"/>
          </a:xfrm>
          <a:prstGeom prst="rect">
            <a:avLst/>
          </a:prstGeom>
          <a:blipFill dpi="0" rotWithShape="1">
            <a:blip r:embed="rId2" cstate="screen">
              <a:extLst>
                <a:ext uri="{28A0092B-C50C-407E-A947-70E740481C1C}">
                  <a14:useLocalDpi xmlns:a14="http://schemas.microsoft.com/office/drawing/2010/main" val="0"/>
                </a:ext>
              </a:extLst>
            </a:blip>
            <a:srcRect/>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
        <p:nvSpPr>
          <p:cNvPr id="5" name="IH_Logo">
            <a:extLst>
              <a:ext uri="{FF2B5EF4-FFF2-40B4-BE49-F238E27FC236}">
                <a16:creationId xmlns:a16="http://schemas.microsoft.com/office/drawing/2014/main" id="{4B487520-F472-8AFE-88C7-9AC915F7F8DF}"/>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1E584A22-5390-C618-041F-6A8F6BA2AE44}"/>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045064835"/>
      </p:ext>
    </p:extLst>
  </p:cSld>
  <p:clrMapOvr>
    <a:overrideClrMapping bg1="dk1" tx1="lt1" bg2="dk2" tx2="lt2" accent1="accent1" accent2="accent2" accent3="accent3" accent4="accent4" accent5="accent5" accent6="accent6" hlink="hlink" folHlink="folHlink"/>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page video">
    <p:bg>
      <p:bgPr>
        <a:solidFill>
          <a:schemeClr val="accent1"/>
        </a:solidFill>
        <a:effectLst/>
      </p:bgPr>
    </p:bg>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5062D793-31FA-BAA9-36D4-F50DD7385A1D}"/>
              </a:ext>
            </a:extLst>
          </p:cNvPr>
          <p:cNvSpPr>
            <a:spLocks noGrp="1"/>
          </p:cNvSpPr>
          <p:nvPr>
            <p:ph type="media" sz="quarter" idx="18" hasCustomPrompt="1"/>
          </p:nvPr>
        </p:nvSpPr>
        <p:spPr>
          <a:xfrm>
            <a:off x="0" y="0"/>
            <a:ext cx="12192000" cy="6858000"/>
          </a:xfrm>
          <a:prstGeom prst="rect">
            <a:avLst/>
          </a:prstGeom>
        </p:spPr>
        <p:txBody>
          <a:bodyPr anchor="ctr"/>
          <a:lstStyle>
            <a:lvl1pPr marL="0" indent="0" algn="ctr">
              <a:buNone/>
              <a:defRPr b="0">
                <a:solidFill>
                  <a:schemeClr val="tx1"/>
                </a:solidFill>
              </a:defRPr>
            </a:lvl1pPr>
          </a:lstStyle>
          <a:p>
            <a:r>
              <a:rPr lang="en-GB" err="1"/>
              <a:t>Klik</a:t>
            </a:r>
            <a:r>
              <a:rPr lang="en-GB"/>
              <a:t> op het icoon om media in </a:t>
            </a:r>
            <a:r>
              <a:rPr lang="en-GB" err="1"/>
              <a:t>te</a:t>
            </a:r>
            <a:r>
              <a:rPr lang="en-GB"/>
              <a:t> voegen</a:t>
            </a:r>
          </a:p>
        </p:txBody>
      </p:sp>
      <p:sp>
        <p:nvSpPr>
          <p:cNvPr id="2" name="Rectangle 1">
            <a:extLst>
              <a:ext uri="{FF2B5EF4-FFF2-40B4-BE49-F238E27FC236}">
                <a16:creationId xmlns:a16="http://schemas.microsoft.com/office/drawing/2014/main" id="{FF0D04D5-880D-85F5-BD31-1E88CD0C8377}"/>
              </a:ext>
            </a:extLst>
          </p:cNvPr>
          <p:cNvSpPr/>
          <p:nvPr userDrawn="1"/>
        </p:nvSpPr>
        <p:spPr>
          <a:xfrm>
            <a:off x="12318023" y="508000"/>
            <a:ext cx="1397977" cy="6718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a:solidFill>
                  <a:schemeClr val="tx1"/>
                </a:solidFill>
              </a:rPr>
              <a:t>Alleen video </a:t>
            </a:r>
            <a:r>
              <a:rPr lang="en-GB" sz="1600" b="1" err="1">
                <a:solidFill>
                  <a:schemeClr val="tx1"/>
                </a:solidFill>
              </a:rPr>
              <a:t>bestanden</a:t>
            </a:r>
            <a:endParaRPr lang="en-GB" sz="1600" b="1">
              <a:solidFill>
                <a:schemeClr val="tx1"/>
              </a:solidFill>
            </a:endParaRPr>
          </a:p>
        </p:txBody>
      </p:sp>
      <p:sp>
        <p:nvSpPr>
          <p:cNvPr id="7" name="SlideNumber">
            <a:extLst>
              <a:ext uri="{FF2B5EF4-FFF2-40B4-BE49-F238E27FC236}">
                <a16:creationId xmlns:a16="http://schemas.microsoft.com/office/drawing/2014/main" id="{29297C8E-6B31-FB50-E471-D381065A2C98}"/>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5" name="TextBox 4">
            <a:extLst>
              <a:ext uri="{FF2B5EF4-FFF2-40B4-BE49-F238E27FC236}">
                <a16:creationId xmlns:a16="http://schemas.microsoft.com/office/drawing/2014/main" id="{21B8F358-DCE2-7B8C-8E9E-326023D41314}"/>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8" name="Text Placeholder 8">
            <a:extLst>
              <a:ext uri="{FF2B5EF4-FFF2-40B4-BE49-F238E27FC236}">
                <a16:creationId xmlns:a16="http://schemas.microsoft.com/office/drawing/2014/main" id="{8476D53E-7467-3B9B-609F-ADABD147C838}"/>
              </a:ext>
            </a:extLst>
          </p:cNvPr>
          <p:cNvSpPr>
            <a:spLocks noGrp="1"/>
          </p:cNvSpPr>
          <p:nvPr>
            <p:ph type="body" sz="quarter" idx="19" hasCustomPrompt="1"/>
          </p:nvPr>
        </p:nvSpPr>
        <p:spPr>
          <a:xfrm>
            <a:off x="349670" y="6038113"/>
            <a:ext cx="2329619" cy="744183"/>
          </a:xfrm>
          <a:prstGeom prst="rect">
            <a:avLst/>
          </a:prstGeom>
          <a:blipFill>
            <a:blip r:embed="rId2"/>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
        <p:nvSpPr>
          <p:cNvPr id="6" name="IH_Logo">
            <a:extLst>
              <a:ext uri="{FF2B5EF4-FFF2-40B4-BE49-F238E27FC236}">
                <a16:creationId xmlns:a16="http://schemas.microsoft.com/office/drawing/2014/main" id="{6C77FCFB-C573-D0BC-A6A5-54ED9FA57376}"/>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9" name="CompanyName">
            <a:extLst>
              <a:ext uri="{FF2B5EF4-FFF2-40B4-BE49-F238E27FC236}">
                <a16:creationId xmlns:a16="http://schemas.microsoft.com/office/drawing/2014/main" id="{05662CBE-CAD4-9D1C-36D0-460559066D00}"/>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881668304"/>
      </p:ext>
    </p:extLst>
  </p:cSld>
  <p:clrMapOvr>
    <a:overrideClrMapping bg1="dk1" tx1="lt1" bg2="dk2" tx2="lt2" accent1="accent1" accent2="accent2" accent3="accent3" accent4="accent4" accent5="accent5" accent6="accent6" hlink="hlink" folHlink="folHlink"/>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Key Line Photo">
    <p:bg>
      <p:bgPr>
        <a:solidFill>
          <a:schemeClr val="accent1"/>
        </a:solidFill>
        <a:effectLst/>
      </p:bgPr>
    </p:bg>
    <p:spTree>
      <p:nvGrpSpPr>
        <p:cNvPr id="1" name=""/>
        <p:cNvGrpSpPr/>
        <p:nvPr/>
      </p:nvGrpSpPr>
      <p:grpSpPr>
        <a:xfrm>
          <a:off x="0" y="0"/>
          <a:ext cx="0" cy="0"/>
          <a:chOff x="0" y="0"/>
          <a:chExt cx="0" cy="0"/>
        </a:xfrm>
      </p:grpSpPr>
      <p:pic>
        <p:nvPicPr>
          <p:cNvPr id="13" name="Mobius Keyline">
            <a:extLst>
              <a:ext uri="{FF2B5EF4-FFF2-40B4-BE49-F238E27FC236}">
                <a16:creationId xmlns:a16="http://schemas.microsoft.com/office/drawing/2014/main" id="{E9EA06B2-3FA1-C84A-AD88-98BD980339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17320" y="0"/>
            <a:ext cx="9674679" cy="6858000"/>
          </a:xfrm>
          <a:prstGeom prst="rect">
            <a:avLst/>
          </a:prstGeom>
        </p:spPr>
      </p:pic>
      <p:sp>
        <p:nvSpPr>
          <p:cNvPr id="6" name="SlideNumber">
            <a:extLst>
              <a:ext uri="{FF2B5EF4-FFF2-40B4-BE49-F238E27FC236}">
                <a16:creationId xmlns:a16="http://schemas.microsoft.com/office/drawing/2014/main" id="{A8A43D56-1E9F-FAD4-F349-CA9169CEC192}"/>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8" name="TextBox 7">
            <a:extLst>
              <a:ext uri="{FF2B5EF4-FFF2-40B4-BE49-F238E27FC236}">
                <a16:creationId xmlns:a16="http://schemas.microsoft.com/office/drawing/2014/main" id="{078BDD4F-39E8-C8B1-6AF1-67531C0BD9CA}"/>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2" name="Text Placeholder 8">
            <a:extLst>
              <a:ext uri="{FF2B5EF4-FFF2-40B4-BE49-F238E27FC236}">
                <a16:creationId xmlns:a16="http://schemas.microsoft.com/office/drawing/2014/main" id="{D32E6FA9-DDFF-5B5F-2A71-55506E3CC08E}"/>
              </a:ext>
            </a:extLst>
          </p:cNvPr>
          <p:cNvSpPr>
            <a:spLocks noGrp="1"/>
          </p:cNvSpPr>
          <p:nvPr>
            <p:ph type="body" sz="quarter" idx="18" hasCustomPrompt="1"/>
          </p:nvPr>
        </p:nvSpPr>
        <p:spPr>
          <a:xfrm>
            <a:off x="349670" y="6038113"/>
            <a:ext cx="2329619" cy="744183"/>
          </a:xfrm>
          <a:prstGeom prst="rect">
            <a:avLst/>
          </a:prstGeom>
          <a:blipFill>
            <a:blip r:embed="rId4"/>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
        <p:nvSpPr>
          <p:cNvPr id="4" name="Rectangle 5">
            <a:extLst>
              <a:ext uri="{FF2B5EF4-FFF2-40B4-BE49-F238E27FC236}">
                <a16:creationId xmlns:a16="http://schemas.microsoft.com/office/drawing/2014/main" id="{5E0A39AA-97C4-94DF-6BC2-DF065F003E5C}"/>
              </a:ext>
            </a:extLst>
          </p:cNvPr>
          <p:cNvSpPr/>
          <p:nvPr userDrawn="1"/>
        </p:nvSpPr>
        <p:spPr>
          <a:xfrm>
            <a:off x="12318024" y="508000"/>
            <a:ext cx="2516914" cy="36512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a:solidFill>
                  <a:schemeClr val="tx1"/>
                </a:solidFill>
              </a:rPr>
              <a:t>Let op: </a:t>
            </a:r>
            <a:br>
              <a:rPr lang="nl-NL" sz="1600" b="1">
                <a:solidFill>
                  <a:schemeClr val="tx1"/>
                </a:solidFill>
              </a:rPr>
            </a:br>
            <a:r>
              <a:rPr lang="nl-NL" sz="1600" b="1">
                <a:solidFill>
                  <a:schemeClr val="tx1"/>
                </a:solidFill>
              </a:rPr>
              <a:t>Om afbeelding te veranderen, klik met rechtermuisknop op dia en ga naar Achtergrond opmaken &gt; Afbeelding of </a:t>
            </a:r>
            <a:r>
              <a:rPr lang="nl-NL" sz="1600" b="1" err="1">
                <a:solidFill>
                  <a:schemeClr val="tx1"/>
                </a:solidFill>
              </a:rPr>
              <a:t>bitmappatroon</a:t>
            </a:r>
            <a:r>
              <a:rPr lang="nl-NL" sz="1600" b="1">
                <a:solidFill>
                  <a:schemeClr val="tx1"/>
                </a:solidFill>
              </a:rPr>
              <a:t> en gebruik de </a:t>
            </a:r>
            <a:r>
              <a:rPr lang="nl-NL" sz="1600" b="1" err="1">
                <a:solidFill>
                  <a:schemeClr val="tx1"/>
                </a:solidFill>
              </a:rPr>
              <a:t>zijbalk</a:t>
            </a:r>
            <a:r>
              <a:rPr lang="nl-NL" sz="1600" b="1">
                <a:solidFill>
                  <a:schemeClr val="tx1"/>
                </a:solidFill>
              </a:rPr>
              <a:t> om je afbeelding te kiezen.</a:t>
            </a:r>
            <a:endParaRPr lang="en-GB" sz="1600" b="1">
              <a:solidFill>
                <a:schemeClr val="tx1"/>
              </a:solidFill>
            </a:endParaRPr>
          </a:p>
        </p:txBody>
      </p:sp>
      <p:sp>
        <p:nvSpPr>
          <p:cNvPr id="5" name="IH_Logo">
            <a:extLst>
              <a:ext uri="{FF2B5EF4-FFF2-40B4-BE49-F238E27FC236}">
                <a16:creationId xmlns:a16="http://schemas.microsoft.com/office/drawing/2014/main" id="{79CEDE12-7209-5E3E-CCC3-5B6FC9AAD51E}"/>
              </a:ext>
            </a:extLst>
          </p:cNvPr>
          <p:cNvSpPr txBox="1">
            <a:spLocks/>
          </p:cNvSpPr>
          <p:nvPr userDrawn="1"/>
        </p:nvSpPr>
        <p:spPr>
          <a:xfrm>
            <a:off x="10358034" y="192809"/>
            <a:ext cx="1209551" cy="267599"/>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A9F3ED87-5F2D-739D-ED86-97DF23474F92}"/>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327518499"/>
      </p:ext>
    </p:extLst>
  </p:cSld>
  <p:clrMapOvr>
    <a:overrideClrMapping bg1="dk1" tx1="lt1" bg2="dk2" tx2="lt2" accent1="accent1" accent2="accent2" accent3="accent3" accent4="accent4" accent5="accent5" accent6="accent6" hlink="hlink" folHlink="folHlink"/>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999511CE-F6E9-6375-7EB7-7782134C6DFE}"/>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err="1"/>
              <a:t>Hoofdstuk</a:t>
            </a:r>
            <a:r>
              <a:rPr lang="en-GB"/>
              <a:t> </a:t>
            </a:r>
            <a:r>
              <a:rPr lang="en-GB" err="1"/>
              <a:t>titel</a:t>
            </a:r>
            <a:endParaRPr lang="en-GB"/>
          </a:p>
        </p:txBody>
      </p:sp>
      <p:sp>
        <p:nvSpPr>
          <p:cNvPr id="11" name="Text Placeholder 11">
            <a:extLst>
              <a:ext uri="{FF2B5EF4-FFF2-40B4-BE49-F238E27FC236}">
                <a16:creationId xmlns:a16="http://schemas.microsoft.com/office/drawing/2014/main" id="{020E25E0-8D03-AB6F-A62E-E7A1D0B97879}"/>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a:t>00</a:t>
            </a:r>
          </a:p>
        </p:txBody>
      </p:sp>
      <p:sp>
        <p:nvSpPr>
          <p:cNvPr id="12" name="SlideNumber">
            <a:extLst>
              <a:ext uri="{FF2B5EF4-FFF2-40B4-BE49-F238E27FC236}">
                <a16:creationId xmlns:a16="http://schemas.microsoft.com/office/drawing/2014/main" id="{8E131A25-DA6E-7723-43C8-FA009110843B}"/>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16" name="TextBox 15">
            <a:extLst>
              <a:ext uri="{FF2B5EF4-FFF2-40B4-BE49-F238E27FC236}">
                <a16:creationId xmlns:a16="http://schemas.microsoft.com/office/drawing/2014/main" id="{A87F5034-55D3-EF9B-8D07-39E862578D37}"/>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5" name="GT#white_16x9_footer">
            <a:extLst>
              <a:ext uri="{FF2B5EF4-FFF2-40B4-BE49-F238E27FC236}">
                <a16:creationId xmlns:a16="http://schemas.microsoft.com/office/drawing/2014/main" id="{110B0201-2808-2EDC-9616-3F37170A8A18}"/>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3" name="IH_Logo">
            <a:extLst>
              <a:ext uri="{FF2B5EF4-FFF2-40B4-BE49-F238E27FC236}">
                <a16:creationId xmlns:a16="http://schemas.microsoft.com/office/drawing/2014/main" id="{A3B13B8F-4D6B-0ED7-892F-907B655408E3}"/>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4" name="CompanyName">
            <a:extLst>
              <a:ext uri="{FF2B5EF4-FFF2-40B4-BE49-F238E27FC236}">
                <a16:creationId xmlns:a16="http://schemas.microsoft.com/office/drawing/2014/main" id="{D98703A0-AE21-DACA-13D5-A4A3A4CAAD80}"/>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109216454"/>
      </p:ext>
    </p:extLst>
  </p:cSld>
  <p:clrMapOvr>
    <a:overrideClrMapping bg1="dk1" tx1="lt1" bg2="dk2" tx2="lt2" accent1="accent1" accent2="accent2" accent3="accent3" accent4="accent4" accent5="accent5" accent6="accent6" hlink="hlink" folHlink="folHlink"/>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 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err="1"/>
              <a:t>Hoofdstuk</a:t>
            </a:r>
            <a:r>
              <a:rPr lang="en-GB"/>
              <a:t> </a:t>
            </a:r>
            <a:r>
              <a:rPr lang="en-GB" err="1"/>
              <a:t>titel</a:t>
            </a:r>
            <a:endParaRPr lang="en-GB"/>
          </a:p>
        </p:txBody>
      </p:sp>
      <p:sp>
        <p:nvSpPr>
          <p:cNvPr id="12" name="Text Placeholder 11">
            <a:extLst>
              <a:ext uri="{FF2B5EF4-FFF2-40B4-BE49-F238E27FC236}">
                <a16:creationId xmlns:a16="http://schemas.microsoft.com/office/drawing/2014/main" id="{411B257A-4515-48EC-A892-E1742532F206}"/>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a:t>00</a:t>
            </a:r>
          </a:p>
        </p:txBody>
      </p:sp>
      <p:sp>
        <p:nvSpPr>
          <p:cNvPr id="8" name="SlideNumber">
            <a:extLst>
              <a:ext uri="{FF2B5EF4-FFF2-40B4-BE49-F238E27FC236}">
                <a16:creationId xmlns:a16="http://schemas.microsoft.com/office/drawing/2014/main" id="{6F0DDC27-2CA3-F7AF-D3DD-79EB204AC217}"/>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3" name="TextBox 12">
            <a:extLst>
              <a:ext uri="{FF2B5EF4-FFF2-40B4-BE49-F238E27FC236}">
                <a16:creationId xmlns:a16="http://schemas.microsoft.com/office/drawing/2014/main" id="{ECBDC485-7346-2235-183D-0F7DEC2E7B02}"/>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CE8644CB-078C-FB60-28C8-33BDDB134F73}"/>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836C2AFB-806F-1758-9309-94291E4BDD56}"/>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E8291CE3-A345-0AFF-D35A-134BB9EE9DAE}"/>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630452878"/>
      </p:ext>
    </p:extLst>
  </p:cSld>
  <p:clrMapOvr>
    <a:overrideClrMapping bg1="dk1" tx1="lt1" bg2="dk2" tx2="lt2" accent1="accent1" accent2="accent2" accent3="accent3" accent4="accent4" accent5="accent5" accent6="accent6" hlink="hlink" folHlink="folHlink"/>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 Cor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58CAD1EA-858E-1B6D-7CF9-D7C50519EF7C}"/>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err="1"/>
              <a:t>Hoofdstuk</a:t>
            </a:r>
            <a:r>
              <a:rPr lang="en-GB"/>
              <a:t> </a:t>
            </a:r>
            <a:r>
              <a:rPr lang="en-GB" err="1"/>
              <a:t>titel</a:t>
            </a:r>
            <a:endParaRPr lang="en-GB"/>
          </a:p>
        </p:txBody>
      </p:sp>
      <p:sp>
        <p:nvSpPr>
          <p:cNvPr id="11" name="Text Placeholder 11">
            <a:extLst>
              <a:ext uri="{FF2B5EF4-FFF2-40B4-BE49-F238E27FC236}">
                <a16:creationId xmlns:a16="http://schemas.microsoft.com/office/drawing/2014/main" id="{284BCA8E-2E48-AE99-6F18-D7A8411F708C}"/>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a:t>00</a:t>
            </a:r>
          </a:p>
        </p:txBody>
      </p:sp>
      <p:sp>
        <p:nvSpPr>
          <p:cNvPr id="12" name="SlideNumber">
            <a:extLst>
              <a:ext uri="{FF2B5EF4-FFF2-40B4-BE49-F238E27FC236}">
                <a16:creationId xmlns:a16="http://schemas.microsoft.com/office/drawing/2014/main" id="{5BEECE51-32D3-FA20-511D-650E953DD877}"/>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28967BE9-8DE7-D77E-0030-3863D3123101}"/>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6" name="GT#white_16x9_footer">
            <a:extLst>
              <a:ext uri="{FF2B5EF4-FFF2-40B4-BE49-F238E27FC236}">
                <a16:creationId xmlns:a16="http://schemas.microsoft.com/office/drawing/2014/main" id="{F8F7BCCC-4639-0769-08FF-AA68A483AAE7}"/>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3" name="IH_Logo">
            <a:extLst>
              <a:ext uri="{FF2B5EF4-FFF2-40B4-BE49-F238E27FC236}">
                <a16:creationId xmlns:a16="http://schemas.microsoft.com/office/drawing/2014/main" id="{C75667A1-E23A-9193-C353-9E48E17404C8}"/>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5" name="CompanyName">
            <a:extLst>
              <a:ext uri="{FF2B5EF4-FFF2-40B4-BE49-F238E27FC236}">
                <a16:creationId xmlns:a16="http://schemas.microsoft.com/office/drawing/2014/main" id="{4B7F0B25-9C89-EE2D-A58A-413BB3DFF72C}"/>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120564629"/>
      </p:ext>
    </p:extLst>
  </p:cSld>
  <p:clrMapOvr>
    <a:overrideClrMapping bg1="dk1" tx1="lt1" bg2="dk2" tx2="lt2" accent1="accent1" accent2="accent2" accent3="accent3" accent4="accent4" accent5="accent5" accent6="accent6" hlink="hlink" folHlink="folHlink"/>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Image Inset Right">
    <p:spTree>
      <p:nvGrpSpPr>
        <p:cNvPr id="1" name=""/>
        <p:cNvGrpSpPr/>
        <p:nvPr/>
      </p:nvGrpSpPr>
      <p:grpSpPr>
        <a:xfrm>
          <a:off x="0" y="0"/>
          <a:ext cx="0" cy="0"/>
          <a:chOff x="0" y="0"/>
          <a:chExt cx="0" cy="0"/>
        </a:xfrm>
      </p:grpSpPr>
      <p:sp>
        <p:nvSpPr>
          <p:cNvPr id="3" name="Title"/>
          <p:cNvSpPr>
            <a:spLocks noGrp="1"/>
          </p:cNvSpPr>
          <p:nvPr>
            <p:ph type="title" hasCustomPrompt="1"/>
          </p:nvPr>
        </p:nvSpPr>
        <p:spPr>
          <a:xfrm>
            <a:off x="508003" y="2697163"/>
            <a:ext cx="5467351" cy="1025922"/>
          </a:xfrm>
        </p:spPr>
        <p:txBody>
          <a:bodyPr>
            <a:noAutofit/>
          </a:bodyPr>
          <a:lstStyle>
            <a:lvl1pPr>
              <a:lnSpc>
                <a:spcPct val="85000"/>
              </a:lnSpc>
              <a:defRPr sz="3600">
                <a:solidFill>
                  <a:schemeClr val="accent1"/>
                </a:solidFill>
              </a:defRPr>
            </a:lvl1pPr>
          </a:lstStyle>
          <a:p>
            <a:r>
              <a:rPr lang="en-GB" err="1"/>
              <a:t>Titel</a:t>
            </a:r>
            <a:endParaRPr lang="en-GB"/>
          </a:p>
        </p:txBody>
      </p:sp>
      <p:sp>
        <p:nvSpPr>
          <p:cNvPr id="10" name="SlideNumber">
            <a:extLst>
              <a:ext uri="{FF2B5EF4-FFF2-40B4-BE49-F238E27FC236}">
                <a16:creationId xmlns:a16="http://schemas.microsoft.com/office/drawing/2014/main" id="{2E0A7471-DFE2-6A31-E2DC-0FAE712EF086}"/>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6" name="Picture Placeholder 5">
            <a:extLst>
              <a:ext uri="{FF2B5EF4-FFF2-40B4-BE49-F238E27FC236}">
                <a16:creationId xmlns:a16="http://schemas.microsoft.com/office/drawing/2014/main" id="{243F58CE-B276-ED44-7DFF-0DBEBF3E1492}"/>
              </a:ext>
            </a:extLst>
          </p:cNvPr>
          <p:cNvSpPr>
            <a:spLocks noGrp="1"/>
          </p:cNvSpPr>
          <p:nvPr>
            <p:ph type="pic" sz="quarter" idx="20" hasCustomPrompt="1"/>
          </p:nvPr>
        </p:nvSpPr>
        <p:spPr>
          <a:xfrm>
            <a:off x="6216651" y="507999"/>
            <a:ext cx="5481863" cy="5842000"/>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bg2"/>
          </a:solidFill>
        </p:spPr>
        <p:txBody>
          <a:bodyPr vert="horz" wrap="square" lIns="0" tIns="0" rIns="0" bIns="0" rtlCol="0" anchor="ctr" anchorCtr="0">
            <a:noAutofit/>
          </a:bodyPr>
          <a:lstStyle>
            <a:lvl1pPr marL="0" indent="0" algn="ctr">
              <a:buNone/>
              <a:defRPr lang="en-GB" sz="2000"/>
            </a:lvl1pPr>
          </a:lstStyle>
          <a:p>
            <a:pPr lvl="0"/>
            <a:r>
              <a:rPr lang="nl-NL"/>
              <a:t>Selecteer eerst de 'foto placeholder' en ga vervolgens via het lint naar BrandCentral </a:t>
            </a:r>
            <a:br>
              <a:rPr lang="nl-NL"/>
            </a:br>
            <a:r>
              <a:rPr lang="nl-NL"/>
              <a:t>om een foto in te voegen.</a:t>
            </a:r>
            <a:endParaRPr lang="en-GB"/>
          </a:p>
        </p:txBody>
      </p:sp>
      <p:sp>
        <p:nvSpPr>
          <p:cNvPr id="5" name="Text Placeholder 8">
            <a:extLst>
              <a:ext uri="{FF2B5EF4-FFF2-40B4-BE49-F238E27FC236}">
                <a16:creationId xmlns:a16="http://schemas.microsoft.com/office/drawing/2014/main" id="{75E0DA0C-7978-5CC2-B5A6-387FB160DD13}"/>
              </a:ext>
            </a:extLst>
          </p:cNvPr>
          <p:cNvSpPr>
            <a:spLocks noGrp="1"/>
          </p:cNvSpPr>
          <p:nvPr>
            <p:ph type="body" sz="quarter" idx="15" hasCustomPrompt="1"/>
          </p:nvPr>
        </p:nvSpPr>
        <p:spPr>
          <a:xfrm>
            <a:off x="508000" y="4531519"/>
            <a:ext cx="5464800"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7" name="Text Placeholder 8">
            <a:extLst>
              <a:ext uri="{FF2B5EF4-FFF2-40B4-BE49-F238E27FC236}">
                <a16:creationId xmlns:a16="http://schemas.microsoft.com/office/drawing/2014/main" id="{C5093252-03A1-41FB-B922-7DE63FFE8590}"/>
              </a:ext>
            </a:extLst>
          </p:cNvPr>
          <p:cNvSpPr>
            <a:spLocks noGrp="1"/>
          </p:cNvSpPr>
          <p:nvPr>
            <p:ph type="body" sz="quarter" idx="17" hasCustomPrompt="1"/>
          </p:nvPr>
        </p:nvSpPr>
        <p:spPr>
          <a:xfrm>
            <a:off x="508000" y="5132388"/>
            <a:ext cx="5464800" cy="471487"/>
          </a:xfrm>
        </p:spPr>
        <p:txBody>
          <a:bodyPr/>
          <a:lstStyle>
            <a:lvl1pPr marL="0" indent="0">
              <a:spcAft>
                <a:spcPts val="0"/>
              </a:spcAft>
              <a:buNone/>
              <a:defRPr sz="1600" b="0">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2" name="GT#standard_16x9_top">
            <a:extLst>
              <a:ext uri="{FF2B5EF4-FFF2-40B4-BE49-F238E27FC236}">
                <a16:creationId xmlns:a16="http://schemas.microsoft.com/office/drawing/2014/main" id="{AD81B657-5A77-7F77-010B-7F6F62C94DDC}"/>
              </a:ext>
            </a:extLst>
          </p:cNvPr>
          <p:cNvPicPr>
            <a:picLocks noChangeAspect="1"/>
          </p:cNvPicPr>
          <p:nvPr userDrawn="1"/>
        </p:nvPicPr>
        <p:blipFill>
          <a:blip r:embed="rId2"/>
          <a:srcRect/>
          <a:stretch/>
        </p:blipFill>
        <p:spPr>
          <a:xfrm>
            <a:off x="266191" y="134404"/>
            <a:ext cx="3675628" cy="1174159"/>
          </a:xfrm>
          <a:prstGeom prst="rect">
            <a:avLst/>
          </a:prstGeom>
        </p:spPr>
      </p:pic>
      <p:sp>
        <p:nvSpPr>
          <p:cNvPr id="4" name="IH_Logo">
            <a:extLst>
              <a:ext uri="{FF2B5EF4-FFF2-40B4-BE49-F238E27FC236}">
                <a16:creationId xmlns:a16="http://schemas.microsoft.com/office/drawing/2014/main" id="{9C61D2CC-8FAC-DD40-89CE-96F2E588C71B}"/>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3980005600"/>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Divider Yello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7177015E-1E51-B2B2-CF82-E98AC274249A}"/>
              </a:ext>
            </a:extLst>
          </p:cNvPr>
          <p:cNvSpPr>
            <a:spLocks noGrp="1"/>
          </p:cNvSpPr>
          <p:nvPr>
            <p:ph type="title" hasCustomPrompt="1"/>
          </p:nvPr>
        </p:nvSpPr>
        <p:spPr>
          <a:xfrm>
            <a:off x="1458913" y="2924175"/>
            <a:ext cx="5466821" cy="1128514"/>
          </a:xfrm>
        </p:spPr>
        <p:txBody>
          <a:bodyPr>
            <a:noAutofit/>
          </a:bodyPr>
          <a:lstStyle>
            <a:lvl1pPr>
              <a:lnSpc>
                <a:spcPct val="85000"/>
              </a:lnSpc>
              <a:spcBef>
                <a:spcPts val="0"/>
              </a:spcBef>
              <a:spcAft>
                <a:spcPts val="0"/>
              </a:spcAft>
              <a:defRPr sz="3600" b="1">
                <a:solidFill>
                  <a:schemeClr val="tx1"/>
                </a:solidFill>
              </a:defRPr>
            </a:lvl1pPr>
          </a:lstStyle>
          <a:p>
            <a:r>
              <a:rPr lang="en-GB" err="1"/>
              <a:t>Hoofdstuk</a:t>
            </a:r>
            <a:r>
              <a:rPr lang="en-GB"/>
              <a:t> </a:t>
            </a:r>
            <a:r>
              <a:rPr lang="en-GB" err="1"/>
              <a:t>titel</a:t>
            </a:r>
            <a:endParaRPr lang="en-GB"/>
          </a:p>
        </p:txBody>
      </p:sp>
      <p:sp>
        <p:nvSpPr>
          <p:cNvPr id="11" name="Text Placeholder 11">
            <a:extLst>
              <a:ext uri="{FF2B5EF4-FFF2-40B4-BE49-F238E27FC236}">
                <a16:creationId xmlns:a16="http://schemas.microsoft.com/office/drawing/2014/main" id="{63BE8564-9A6A-9796-2775-07E9DE2D390D}"/>
              </a:ext>
            </a:extLst>
          </p:cNvPr>
          <p:cNvSpPr>
            <a:spLocks noGrp="1"/>
          </p:cNvSpPr>
          <p:nvPr>
            <p:ph type="body" sz="quarter" idx="15" hasCustomPrompt="1"/>
          </p:nvPr>
        </p:nvSpPr>
        <p:spPr>
          <a:xfrm>
            <a:off x="508000" y="2924175"/>
            <a:ext cx="706438" cy="504825"/>
          </a:xfrm>
          <a:prstGeom prst="rect">
            <a:avLst/>
          </a:prstGeom>
        </p:spPr>
        <p:txBody>
          <a:bodyPr/>
          <a:lstStyle>
            <a:lvl1pPr marL="0" indent="0">
              <a:lnSpc>
                <a:spcPct val="85000"/>
              </a:lnSpc>
              <a:spcBef>
                <a:spcPts val="0"/>
              </a:spcBef>
              <a:spcAft>
                <a:spcPts val="0"/>
              </a:spcAft>
              <a:buNone/>
              <a:defRPr sz="3600" b="1">
                <a:solidFill>
                  <a:schemeClr val="tx1"/>
                </a:solidFill>
                <a:latin typeface="+mj-lt"/>
              </a:defRPr>
            </a:lvl1pPr>
            <a:lvl5pPr>
              <a:defRPr/>
            </a:lvl5pPr>
          </a:lstStyle>
          <a:p>
            <a:pPr lvl="0"/>
            <a:r>
              <a:rPr lang="en-GB"/>
              <a:t>00</a:t>
            </a:r>
          </a:p>
        </p:txBody>
      </p:sp>
      <p:sp>
        <p:nvSpPr>
          <p:cNvPr id="12" name="SlideNumber">
            <a:extLst>
              <a:ext uri="{FF2B5EF4-FFF2-40B4-BE49-F238E27FC236}">
                <a16:creationId xmlns:a16="http://schemas.microsoft.com/office/drawing/2014/main" id="{64D9BA27-F377-2654-0371-FD1B007C73A3}"/>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18204313-4F4A-5BB3-EC14-8B6954989FBB}"/>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6" name="GT#white_16x9_footer">
            <a:extLst>
              <a:ext uri="{FF2B5EF4-FFF2-40B4-BE49-F238E27FC236}">
                <a16:creationId xmlns:a16="http://schemas.microsoft.com/office/drawing/2014/main" id="{AD3BD0F3-7772-DAF7-9909-3BAAE8EB25DE}"/>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3" name="IH_Logo">
            <a:extLst>
              <a:ext uri="{FF2B5EF4-FFF2-40B4-BE49-F238E27FC236}">
                <a16:creationId xmlns:a16="http://schemas.microsoft.com/office/drawing/2014/main" id="{724F6168-988D-F7F7-F7D9-D68D478F9FDB}"/>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5" name="CompanyName">
            <a:extLst>
              <a:ext uri="{FF2B5EF4-FFF2-40B4-BE49-F238E27FC236}">
                <a16:creationId xmlns:a16="http://schemas.microsoft.com/office/drawing/2014/main" id="{105DB3BC-59B3-4D9A-0FC2-39CEA532F718}"/>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575259987"/>
      </p:ext>
    </p:extLst>
  </p:cSld>
  <p:clrMapOvr>
    <a:overrideClrMapping bg1="dk1" tx1="lt1" bg2="dk2" tx2="lt2" accent1="accent1" accent2="accent2" accent3="accent3" accent4="accent4" accent5="accent5" accent6="accent6" hlink="hlink" folHlink="folHlink"/>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Image and Text Mobius Overlay">
    <p:bg>
      <p:bgPr>
        <a:solidFill>
          <a:schemeClr val="accent1"/>
        </a:solidFill>
        <a:effectLst/>
      </p:bgPr>
    </p:bg>
    <p:spTree>
      <p:nvGrpSpPr>
        <p:cNvPr id="1" name=""/>
        <p:cNvGrpSpPr/>
        <p:nvPr/>
      </p:nvGrpSpPr>
      <p:grpSpPr>
        <a:xfrm>
          <a:off x="0" y="0"/>
          <a:ext cx="0" cy="0"/>
          <a:chOff x="0" y="0"/>
          <a:chExt cx="0" cy="0"/>
        </a:xfrm>
      </p:grpSpPr>
      <p:sp>
        <p:nvSpPr>
          <p:cNvPr id="15" name="Picture Placeholder 22">
            <a:extLst>
              <a:ext uri="{FF2B5EF4-FFF2-40B4-BE49-F238E27FC236}">
                <a16:creationId xmlns:a16="http://schemas.microsoft.com/office/drawing/2014/main" id="{A6014233-BC2C-CA55-E7BF-FA3E9BB3770A}"/>
              </a:ext>
            </a:extLst>
          </p:cNvPr>
          <p:cNvSpPr>
            <a:spLocks noGrp="1"/>
          </p:cNvSpPr>
          <p:nvPr>
            <p:ph type="pic" sz="quarter" idx="19"/>
          </p:nvPr>
        </p:nvSpPr>
        <p:spPr>
          <a:xfrm>
            <a:off x="0" y="0"/>
            <a:ext cx="12192000" cy="6858000"/>
          </a:xfrm>
          <a:prstGeom prst="rect">
            <a:avLst/>
          </a:prstGeom>
        </p:spPr>
        <p:txBody>
          <a:bodyPr/>
          <a:lstStyle/>
          <a:p>
            <a:r>
              <a:rPr lang="nl-NL"/>
              <a:t>Klik op het pictogram als u een afbeelding wilt toevoegen</a:t>
            </a:r>
            <a:endParaRPr lang="en-GB"/>
          </a:p>
        </p:txBody>
      </p:sp>
      <p:sp>
        <p:nvSpPr>
          <p:cNvPr id="13" name="Mobius">
            <a:extLst>
              <a:ext uri="{FF2B5EF4-FFF2-40B4-BE49-F238E27FC236}">
                <a16:creationId xmlns:a16="http://schemas.microsoft.com/office/drawing/2014/main" id="{BFA02902-481D-0824-7FDB-B844B609772D}"/>
              </a:ext>
            </a:extLst>
          </p:cNvPr>
          <p:cNvSpPr>
            <a:spLocks noGrp="1"/>
          </p:cNvSpPr>
          <p:nvPr>
            <p:ph type="body" sz="quarter" idx="21" hasCustomPrompt="1"/>
          </p:nvPr>
        </p:nvSpPr>
        <p:spPr>
          <a:xfrm>
            <a:off x="0" y="0"/>
            <a:ext cx="8053160" cy="6858000"/>
          </a:xfrm>
          <a:custGeom>
            <a:avLst/>
            <a:gdLst>
              <a:gd name="connsiteX0" fmla="*/ 0 w 8053160"/>
              <a:gd name="connsiteY0" fmla="*/ 0 h 6858000"/>
              <a:gd name="connsiteX1" fmla="*/ 8053160 w 8053160"/>
              <a:gd name="connsiteY1" fmla="*/ 0 h 6858000"/>
              <a:gd name="connsiteX2" fmla="*/ 8053160 w 8053160"/>
              <a:gd name="connsiteY2" fmla="*/ 6858000 h 6858000"/>
              <a:gd name="connsiteX3" fmla="*/ 0 w 805316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053160" h="6858000">
                <a:moveTo>
                  <a:pt x="0" y="0"/>
                </a:moveTo>
                <a:lnTo>
                  <a:pt x="8053160" y="0"/>
                </a:lnTo>
                <a:lnTo>
                  <a:pt x="8053160" y="6858000"/>
                </a:lnTo>
                <a:lnTo>
                  <a:pt x="0" y="6858000"/>
                </a:lnTo>
                <a:close/>
              </a:path>
            </a:pathLst>
          </a:custGeom>
          <a:blipFill>
            <a:blip r:embed="rId2"/>
            <a:stretch>
              <a:fillRect l="1" t="-19472" r="-2392" b="-2858"/>
            </a:stretch>
          </a:blipFill>
        </p:spPr>
        <p:txBody>
          <a:bodyPr wrap="square">
            <a:noAutofit/>
          </a:bodyPr>
          <a:lstStyle>
            <a:lvl1pPr marL="0" indent="0">
              <a:buFont typeface="Arial" panose="020B0604020202020204" pitchFamily="34" charset="0"/>
              <a:buNone/>
              <a:defRPr/>
            </a:lvl1pPr>
          </a:lstStyle>
          <a:p>
            <a:pPr lvl="0"/>
            <a:r>
              <a:rPr lang="en-GB"/>
              <a:t> </a:t>
            </a:r>
          </a:p>
        </p:txBody>
      </p:sp>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9" name="Text Placeholder 8">
            <a:extLst>
              <a:ext uri="{FF2B5EF4-FFF2-40B4-BE49-F238E27FC236}">
                <a16:creationId xmlns:a16="http://schemas.microsoft.com/office/drawing/2014/main" id="{AFD82CDF-20BD-2CD2-08B1-88943A007D88}"/>
              </a:ext>
            </a:extLst>
          </p:cNvPr>
          <p:cNvSpPr>
            <a:spLocks noGrp="1"/>
          </p:cNvSpPr>
          <p:nvPr>
            <p:ph type="body" sz="quarter" idx="15" hasCustomPrompt="1"/>
          </p:nvPr>
        </p:nvSpPr>
        <p:spPr>
          <a:xfrm>
            <a:off x="508000" y="1724025"/>
            <a:ext cx="6416675"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6" name="SlideNumber">
            <a:extLst>
              <a:ext uri="{FF2B5EF4-FFF2-40B4-BE49-F238E27FC236}">
                <a16:creationId xmlns:a16="http://schemas.microsoft.com/office/drawing/2014/main" id="{E9E97CCF-B5DE-6F47-BBB6-1EF7301691A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1" name="ChapterTitle">
            <a:extLst>
              <a:ext uri="{FF2B5EF4-FFF2-40B4-BE49-F238E27FC236}">
                <a16:creationId xmlns:a16="http://schemas.microsoft.com/office/drawing/2014/main" id="{D1AC27F1-B24C-24A3-5EC1-CCB4C113AAA4}"/>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8" name="TextBox 7">
            <a:extLst>
              <a:ext uri="{FF2B5EF4-FFF2-40B4-BE49-F238E27FC236}">
                <a16:creationId xmlns:a16="http://schemas.microsoft.com/office/drawing/2014/main" id="{4449906A-B60D-2130-9AE7-B13846CE8B5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4" name="Text Placeholder 8">
            <a:extLst>
              <a:ext uri="{FF2B5EF4-FFF2-40B4-BE49-F238E27FC236}">
                <a16:creationId xmlns:a16="http://schemas.microsoft.com/office/drawing/2014/main" id="{CE8C3A3C-DE4D-E1D8-F1F0-CFC9E46FFBC4}"/>
              </a:ext>
            </a:extLst>
          </p:cNvPr>
          <p:cNvSpPr>
            <a:spLocks noGrp="1"/>
          </p:cNvSpPr>
          <p:nvPr>
            <p:ph type="body" sz="quarter" idx="18" hasCustomPrompt="1"/>
          </p:nvPr>
        </p:nvSpPr>
        <p:spPr>
          <a:xfrm>
            <a:off x="349670" y="6038113"/>
            <a:ext cx="2329619" cy="744183"/>
          </a:xfrm>
          <a:prstGeom prst="rect">
            <a:avLst/>
          </a:prstGeom>
          <a:blipFill>
            <a:blip r:embed="rId3"/>
            <a:stretch>
              <a:fillRect/>
            </a:stretch>
          </a:blipFill>
        </p:spPr>
        <p:txBody>
          <a:bodyPr/>
          <a:lstStyle>
            <a:lvl1pPr marL="0" indent="0">
              <a:defRPr sz="100"/>
            </a:lvl1pPr>
          </a:lstStyle>
          <a:p>
            <a:pPr marL="288000" lvl="0" indent="-288000" algn="l" defTabSz="736656" rtl="0" eaLnBrk="1" latinLnBrk="0" hangingPunct="1">
              <a:lnSpc>
                <a:spcPct val="100000"/>
              </a:lnSpc>
              <a:spcBef>
                <a:spcPts val="0"/>
              </a:spcBef>
              <a:spcAft>
                <a:spcPts val="600"/>
              </a:spcAft>
              <a:buFont typeface="Arial" panose="020B0604020202020204" pitchFamily="34" charset="0"/>
              <a:buNone/>
            </a:pPr>
            <a:r>
              <a:rPr lang="en-US"/>
              <a:t> </a:t>
            </a:r>
            <a:endParaRPr lang="en-GB"/>
          </a:p>
        </p:txBody>
      </p:sp>
      <p:sp>
        <p:nvSpPr>
          <p:cNvPr id="2" name="IH_Logo">
            <a:extLst>
              <a:ext uri="{FF2B5EF4-FFF2-40B4-BE49-F238E27FC236}">
                <a16:creationId xmlns:a16="http://schemas.microsoft.com/office/drawing/2014/main" id="{B52BC300-68CE-4DB0-4360-52740A68B43C}"/>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10" name="CompanyName">
            <a:extLst>
              <a:ext uri="{FF2B5EF4-FFF2-40B4-BE49-F238E27FC236}">
                <a16:creationId xmlns:a16="http://schemas.microsoft.com/office/drawing/2014/main" id="{0A8663A8-24C0-D781-AD58-C4ABF5492787}"/>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755454065"/>
      </p:ext>
    </p:extLst>
  </p:cSld>
  <p:clrMapOvr>
    <a:overrideClrMapping bg1="dk1" tx1="lt1" bg2="dk2" tx2="lt2" accent1="accent1" accent2="accent2" accent3="accent3" accent4="accent4" accent5="accent5" accent6="accent6" hlink="hlink" folHlink="folHlink"/>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Purple Graphic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ChapterTitle">
            <a:extLst>
              <a:ext uri="{FF2B5EF4-FFF2-40B4-BE49-F238E27FC236}">
                <a16:creationId xmlns:a16="http://schemas.microsoft.com/office/drawing/2014/main" id="{96CD4906-F63D-0CD9-18ED-F887BF40E5A2}"/>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3" name="SlideNumber">
            <a:extLst>
              <a:ext uri="{FF2B5EF4-FFF2-40B4-BE49-F238E27FC236}">
                <a16:creationId xmlns:a16="http://schemas.microsoft.com/office/drawing/2014/main" id="{4A227FFF-486F-AF4E-8393-7BB9ADFD5D33}"/>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6" name="TextBox 5">
            <a:extLst>
              <a:ext uri="{FF2B5EF4-FFF2-40B4-BE49-F238E27FC236}">
                <a16:creationId xmlns:a16="http://schemas.microsoft.com/office/drawing/2014/main" id="{8964011D-CE42-7970-994D-6B21DBDCDC7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96BCD38A-BB33-5E4A-1412-8360F224B81E}"/>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812562FA-D3AF-99E2-2798-DC1D1F8689CB}"/>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BC995D4B-A791-13BD-F7C6-A492E1BECBFD}"/>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185749469"/>
      </p:ext>
    </p:extLst>
  </p:cSld>
  <p:clrMapOvr>
    <a:overrideClrMapping bg1="dk1" tx1="lt1" bg2="dk2" tx2="lt2" accent1="accent1" accent2="accent2" accent3="accent3" accent4="accent4" accent5="accent5" accent6="accent6" hlink="hlink" folHlink="folHlink"/>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Purple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6" name="SlideNumber">
            <a:extLst>
              <a:ext uri="{FF2B5EF4-FFF2-40B4-BE49-F238E27FC236}">
                <a16:creationId xmlns:a16="http://schemas.microsoft.com/office/drawing/2014/main" id="{DF48273A-E7D2-C887-7DD5-0416E98C662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0" name="ChapterTitle">
            <a:extLst>
              <a:ext uri="{FF2B5EF4-FFF2-40B4-BE49-F238E27FC236}">
                <a16:creationId xmlns:a16="http://schemas.microsoft.com/office/drawing/2014/main" id="{27796538-D401-68F5-5956-0AD6E975582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5" name="TextBox 14">
            <a:extLst>
              <a:ext uri="{FF2B5EF4-FFF2-40B4-BE49-F238E27FC236}">
                <a16:creationId xmlns:a16="http://schemas.microsoft.com/office/drawing/2014/main" id="{9126C6EC-A10A-BB76-BE29-FF202E451DBC}"/>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AED97962-69A4-6CA7-7ADF-79116F43BF5B}"/>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69F86900-84C9-63C1-0AC3-15C8A88D61F1}"/>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2F3AF3E0-C845-736C-3BA4-669D1448E8DD}"/>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559029357"/>
      </p:ext>
    </p:extLst>
  </p:cSld>
  <p:clrMapOvr>
    <a:overrideClrMapping bg1="dk1" tx1="lt1" bg2="dk2" tx2="lt2" accent1="accent1" accent2="accent2" accent3="accent3" accent4="accent4" accent5="accent5" accent6="accent6" hlink="hlink" folHlink="folHlink"/>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Bright Purple">
    <p:bg>
      <p:bgPr>
        <a:gradFill>
          <a:gsLst>
            <a:gs pos="0">
              <a:srgbClr val="4F2D7F"/>
            </a:gs>
            <a:gs pos="28000">
              <a:srgbClr val="502E81"/>
            </a:gs>
            <a:gs pos="45000">
              <a:srgbClr val="553289"/>
            </a:gs>
            <a:gs pos="59000">
              <a:srgbClr val="5E3998"/>
            </a:gs>
            <a:gs pos="72000">
              <a:srgbClr val="6B43AC"/>
            </a:gs>
            <a:gs pos="83000">
              <a:srgbClr val="7C50C6"/>
            </a:gs>
            <a:gs pos="93000">
              <a:srgbClr val="9060E6"/>
            </a:gs>
            <a:gs pos="100000">
              <a:srgbClr val="A06DFF"/>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12B06707-7AB9-9FE4-2E05-3B806D810D0B}"/>
              </a:ext>
            </a:extLst>
          </p:cNvPr>
          <p:cNvSpPr>
            <a:spLocks noGrp="1"/>
          </p:cNvSpPr>
          <p:nvPr>
            <p:ph type="body" sz="quarter" idx="15" hasCustomPrompt="1"/>
          </p:nvPr>
        </p:nvSpPr>
        <p:spPr>
          <a:xfrm>
            <a:off x="508000" y="1724025"/>
            <a:ext cx="11176000" cy="4260850"/>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SlideNumber">
            <a:extLst>
              <a:ext uri="{FF2B5EF4-FFF2-40B4-BE49-F238E27FC236}">
                <a16:creationId xmlns:a16="http://schemas.microsoft.com/office/drawing/2014/main" id="{3391BF85-6B4D-D79B-6E85-1F31BBDCFE9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0" name="ChapterTitle">
            <a:extLst>
              <a:ext uri="{FF2B5EF4-FFF2-40B4-BE49-F238E27FC236}">
                <a16:creationId xmlns:a16="http://schemas.microsoft.com/office/drawing/2014/main" id="{76F6C583-3614-9714-E1CD-93ED4A7B44CB}"/>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2" name="TextBox 11">
            <a:extLst>
              <a:ext uri="{FF2B5EF4-FFF2-40B4-BE49-F238E27FC236}">
                <a16:creationId xmlns:a16="http://schemas.microsoft.com/office/drawing/2014/main" id="{43FC2866-D62C-8473-D0ED-93B6CDF0C37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F3F50066-7FB3-1FF5-00ED-F4D0FCB5CFBA}"/>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026CBF12-5DC8-EE1C-3B4A-CF6A3EFD212B}"/>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25F248E4-C0E1-B877-EC04-EB2441B2C10E}"/>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424891987"/>
      </p:ext>
    </p:extLst>
  </p:cSld>
  <p:clrMapOvr>
    <a:overrideClrMapping bg1="dk1" tx1="lt1" bg2="dk2" tx2="lt2" accent1="accent1" accent2="accent2" accent3="accent3" accent4="accent4" accent5="accent5" accent6="accent6" hlink="hlink" folHlink="folHlink"/>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Yellow">
    <p:bg>
      <p:bgPr>
        <a:gradFill>
          <a:gsLst>
            <a:gs pos="0">
              <a:srgbClr val="4F2D7F"/>
            </a:gs>
            <a:gs pos="26000">
              <a:srgbClr val="512F7E"/>
            </a:gs>
            <a:gs pos="41000">
              <a:srgbClr val="59367A"/>
            </a:gs>
            <a:gs pos="54000">
              <a:srgbClr val="684275"/>
            </a:gs>
            <a:gs pos="65000">
              <a:srgbClr val="7C536D"/>
            </a:gs>
            <a:gs pos="75000">
              <a:srgbClr val="966964"/>
            </a:gs>
            <a:gs pos="84000">
              <a:srgbClr val="B78557"/>
            </a:gs>
            <a:gs pos="93000">
              <a:srgbClr val="DCA449"/>
            </a:gs>
            <a:gs pos="100000">
              <a:srgbClr val="FFC23D"/>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F4C118EF-FF4C-0FB7-FE99-C5F3692451AD}"/>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ChapterTitle">
            <a:extLst>
              <a:ext uri="{FF2B5EF4-FFF2-40B4-BE49-F238E27FC236}">
                <a16:creationId xmlns:a16="http://schemas.microsoft.com/office/drawing/2014/main" id="{7A2C8EB9-F4D9-D378-FDEF-8B95D46A085B}"/>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3" name="SlideNumber">
            <a:extLst>
              <a:ext uri="{FF2B5EF4-FFF2-40B4-BE49-F238E27FC236}">
                <a16:creationId xmlns:a16="http://schemas.microsoft.com/office/drawing/2014/main" id="{1BA1C1C9-A2F5-377A-D165-F38396D746F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AA1A2012-D9DE-D49A-F6A6-241B2FC0F67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7" name="GT#white_16x9_footer">
            <a:extLst>
              <a:ext uri="{FF2B5EF4-FFF2-40B4-BE49-F238E27FC236}">
                <a16:creationId xmlns:a16="http://schemas.microsoft.com/office/drawing/2014/main" id="{47785528-80E0-D8FC-8765-12D95491BFA9}"/>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4825F0DA-9391-71FF-140C-33C3087CCB3E}"/>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EB65C0E2-5933-DFDB-B006-833CD38A82DD}"/>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389418819"/>
      </p:ext>
    </p:extLst>
  </p:cSld>
  <p:clrMapOvr>
    <a:overrideClrMapping bg1="dk1" tx1="lt1" bg2="dk2" tx2="lt2" accent1="accent1" accent2="accent2" accent3="accent3" accent4="accent4" accent5="accent5" accent6="accent6" hlink="hlink" folHlink="folHlink"/>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Coral">
    <p:bg>
      <p:bgPr>
        <a:gradFill>
          <a:gsLst>
            <a:gs pos="0">
              <a:srgbClr val="4F2D7F"/>
            </a:gs>
            <a:gs pos="26000">
              <a:srgbClr val="512D7E"/>
            </a:gs>
            <a:gs pos="41000">
              <a:srgbClr val="592F7B"/>
            </a:gs>
            <a:gs pos="54000">
              <a:srgbClr val="683277"/>
            </a:gs>
            <a:gs pos="65000">
              <a:srgbClr val="7C3671"/>
            </a:gs>
            <a:gs pos="75000">
              <a:srgbClr val="963B68"/>
            </a:gs>
            <a:gs pos="84000">
              <a:srgbClr val="B7425F"/>
            </a:gs>
            <a:gs pos="93000">
              <a:srgbClr val="DC4953"/>
            </a:gs>
            <a:gs pos="100000">
              <a:srgbClr val="FF5149"/>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9" name="Text Placeholder 8">
            <a:extLst>
              <a:ext uri="{FF2B5EF4-FFF2-40B4-BE49-F238E27FC236}">
                <a16:creationId xmlns:a16="http://schemas.microsoft.com/office/drawing/2014/main" id="{0ACA804B-BDA4-A7A9-C5A3-C9ACD633B671}"/>
              </a:ext>
            </a:extLst>
          </p:cNvPr>
          <p:cNvSpPr>
            <a:spLocks noGrp="1"/>
          </p:cNvSpPr>
          <p:nvPr>
            <p:ph type="body" sz="quarter" idx="15" hasCustomPrompt="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ChapterTitle">
            <a:extLst>
              <a:ext uri="{FF2B5EF4-FFF2-40B4-BE49-F238E27FC236}">
                <a16:creationId xmlns:a16="http://schemas.microsoft.com/office/drawing/2014/main" id="{10107267-E3E2-7111-B84E-DE960DE3E343}"/>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3" name="SlideNumber">
            <a:extLst>
              <a:ext uri="{FF2B5EF4-FFF2-40B4-BE49-F238E27FC236}">
                <a16:creationId xmlns:a16="http://schemas.microsoft.com/office/drawing/2014/main" id="{443CDCB1-8E3B-2620-2B42-A0A530292BD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28A13EC5-2820-877C-01F2-2FEB1018F937}"/>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7" name="GT#white_16x9_footer">
            <a:extLst>
              <a:ext uri="{FF2B5EF4-FFF2-40B4-BE49-F238E27FC236}">
                <a16:creationId xmlns:a16="http://schemas.microsoft.com/office/drawing/2014/main" id="{F0D3CDC6-D4BF-4764-13B2-E083DFE32560}"/>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B9C5C3A3-986F-608F-6568-2D94F06D2C4F}"/>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8B6AB0AE-809E-86DB-F4FC-A4F5A039A5FC}"/>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319885477"/>
      </p:ext>
    </p:extLst>
  </p:cSld>
  <p:clrMapOvr>
    <a:overrideClrMapping bg1="dk1" tx1="lt1" bg2="dk2" tx2="lt2" accent1="accent1" accent2="accent2" accent3="accent3" accent4="accent4" accent5="accent5" accent6="accent6" hlink="hlink" folHlink="folHlink"/>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Teal">
    <p:bg>
      <p:bgPr>
        <a:gradFill>
          <a:gsLst>
            <a:gs pos="0">
              <a:srgbClr val="4F2D7F"/>
            </a:gs>
            <a:gs pos="29000">
              <a:srgbClr val="4D2F80"/>
            </a:gs>
            <a:gs pos="46000">
              <a:srgbClr val="473783"/>
            </a:gs>
            <a:gs pos="61000">
              <a:srgbClr val="3E468A"/>
            </a:gs>
            <a:gs pos="73000">
              <a:srgbClr val="305A92"/>
            </a:gs>
            <a:gs pos="85000">
              <a:srgbClr val="1F749E"/>
            </a:gs>
            <a:gs pos="96000">
              <a:srgbClr val="0A94AC"/>
            </a:gs>
            <a:gs pos="100000">
              <a:srgbClr val="00A4B3"/>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A1886AB7-2922-07B0-4490-1338F8F008DF}"/>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ChapterTitle">
            <a:extLst>
              <a:ext uri="{FF2B5EF4-FFF2-40B4-BE49-F238E27FC236}">
                <a16:creationId xmlns:a16="http://schemas.microsoft.com/office/drawing/2014/main" id="{17096404-C147-8EF0-219E-86C9E4C68E45}"/>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3" name="SlideNumber">
            <a:extLst>
              <a:ext uri="{FF2B5EF4-FFF2-40B4-BE49-F238E27FC236}">
                <a16:creationId xmlns:a16="http://schemas.microsoft.com/office/drawing/2014/main" id="{7039368A-05A3-3049-8D1B-6E2AE619A7E0}"/>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EF405DF0-F21C-5F0B-BD67-3E96DCEB59D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7" name="GT#white_16x9_footer">
            <a:extLst>
              <a:ext uri="{FF2B5EF4-FFF2-40B4-BE49-F238E27FC236}">
                <a16:creationId xmlns:a16="http://schemas.microsoft.com/office/drawing/2014/main" id="{E7319BDD-7688-4DBE-A3F1-14CFF8C14BA7}"/>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49DAE7E6-2707-97DE-8FAA-6743647F70C4}"/>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66D28FDD-2778-204D-A988-E75FDA08D0DF}"/>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791383336"/>
      </p:ext>
    </p:extLst>
  </p:cSld>
  <p:clrMapOvr>
    <a:overrideClrMapping bg1="dk1" tx1="lt1" bg2="dk2" tx2="lt2" accent1="accent1" accent2="accent2" accent3="accent3" accent4="accent4" accent5="accent5" accent6="accent6" hlink="hlink" folHlink="folHlink"/>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Gradient Core Purple-Dark Purple">
    <p:bg>
      <p:bgPr>
        <a:gradFill>
          <a:gsLst>
            <a:gs pos="0">
              <a:srgbClr val="4F2D7F"/>
            </a:gs>
            <a:gs pos="38000">
              <a:srgbClr val="4D2B7C"/>
            </a:gs>
            <a:gs pos="61000">
              <a:srgbClr val="472774"/>
            </a:gs>
            <a:gs pos="80000">
              <a:srgbClr val="3D2065"/>
            </a:gs>
            <a:gs pos="96000">
              <a:srgbClr val="2F1651"/>
            </a:gs>
            <a:gs pos="100000">
              <a:srgbClr val="2B144C"/>
            </a:gs>
          </a:gsLst>
          <a:lin ang="18900000" scaled="1"/>
        </a:gra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8" name="Text Placeholder 8">
            <a:extLst>
              <a:ext uri="{FF2B5EF4-FFF2-40B4-BE49-F238E27FC236}">
                <a16:creationId xmlns:a16="http://schemas.microsoft.com/office/drawing/2014/main" id="{9E33E900-1FB7-867A-9BC0-2DBEDB64F09F}"/>
              </a:ext>
            </a:extLst>
          </p:cNvPr>
          <p:cNvSpPr>
            <a:spLocks noGrp="1"/>
          </p:cNvSpPr>
          <p:nvPr>
            <p:ph type="body" sz="quarter" idx="15" hasCustomPrompt="1"/>
          </p:nvPr>
        </p:nvSpPr>
        <p:spPr>
          <a:xfrm>
            <a:off x="508000" y="1724025"/>
            <a:ext cx="11176000" cy="426085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ChapterTitle">
            <a:extLst>
              <a:ext uri="{FF2B5EF4-FFF2-40B4-BE49-F238E27FC236}">
                <a16:creationId xmlns:a16="http://schemas.microsoft.com/office/drawing/2014/main" id="{23B63156-CF8B-A77B-9B62-F63491B709E0}"/>
              </a:ext>
            </a:extLst>
          </p:cNvPr>
          <p:cNvSpPr>
            <a:spLocks noGrp="1"/>
          </p:cNvSpPr>
          <p:nvPr>
            <p:ph type="body" sz="quarter" idx="12" hasCustomPrompt="1"/>
          </p:nvPr>
        </p:nvSpPr>
        <p:spPr>
          <a:xfrm>
            <a:off x="508000" y="240853"/>
            <a:ext cx="5465763" cy="153888"/>
          </a:xfrm>
        </p:spPr>
        <p:txBody>
          <a:bodyPr>
            <a:noAutofit/>
          </a:bodyPr>
          <a:lstStyle>
            <a:lvl1pPr marL="0" indent="0">
              <a:buFont typeface="Arial" panose="020B0604020202020204" pitchFamily="34" charset="0"/>
              <a:buNone/>
              <a:defRPr sz="1000" b="0" baseline="0">
                <a:solidFill>
                  <a:schemeClr val="tx1"/>
                </a:solidFill>
                <a:latin typeface="+mn-lt"/>
              </a:defRPr>
            </a:lvl1pPr>
          </a:lstStyle>
          <a:p>
            <a:pPr lvl="0"/>
            <a:r>
              <a:rPr lang="en-GB" err="1"/>
              <a:t>Hoofdstuk</a:t>
            </a:r>
            <a:r>
              <a:rPr lang="en-GB"/>
              <a:t> (</a:t>
            </a:r>
            <a:r>
              <a:rPr lang="en-GB" err="1"/>
              <a:t>optioneel</a:t>
            </a:r>
            <a:r>
              <a:rPr lang="en-GB"/>
              <a:t>)</a:t>
            </a:r>
          </a:p>
        </p:txBody>
      </p:sp>
      <p:sp>
        <p:nvSpPr>
          <p:cNvPr id="13" name="SlideNumber">
            <a:extLst>
              <a:ext uri="{FF2B5EF4-FFF2-40B4-BE49-F238E27FC236}">
                <a16:creationId xmlns:a16="http://schemas.microsoft.com/office/drawing/2014/main" id="{C12C5D2F-81B7-E18B-A0E4-A53EC665E812}"/>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B1547F95-D02A-826F-377E-E7FE1FF493E8}"/>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7" name="GT#white_16x9_footer">
            <a:extLst>
              <a:ext uri="{FF2B5EF4-FFF2-40B4-BE49-F238E27FC236}">
                <a16:creationId xmlns:a16="http://schemas.microsoft.com/office/drawing/2014/main" id="{27877B8F-2C78-8992-530B-FE3B4CDBF20D}"/>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DBB1D371-96E5-7949-1F43-DFAC9E4D0664}"/>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6" name="CompanyName">
            <a:extLst>
              <a:ext uri="{FF2B5EF4-FFF2-40B4-BE49-F238E27FC236}">
                <a16:creationId xmlns:a16="http://schemas.microsoft.com/office/drawing/2014/main" id="{1D4C8A90-CD46-F3E8-0776-988C0BA4DC8F}"/>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98948917"/>
      </p:ext>
    </p:extLst>
  </p:cSld>
  <p:clrMapOvr>
    <a:overrideClrMapping bg1="dk1" tx1="lt1" bg2="dk2" tx2="lt2" accent1="accent1" accent2="accent2" accent3="accent3" accent4="accent4" accent5="accent5" accent6="accent6" hlink="hlink" folHlink="folHlink"/>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tx1"/>
                </a:solidFill>
                <a:latin typeface="+mj-lt"/>
              </a:defRPr>
            </a:lvl1pPr>
            <a:lvl2pPr marL="0" indent="0" algn="ctr">
              <a:lnSpc>
                <a:spcPct val="100000"/>
              </a:lnSpc>
              <a:buNone/>
              <a:defRPr sz="2400" b="0">
                <a:solidFill>
                  <a:schemeClr val="accent3"/>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3" name="SlideNumber">
            <a:extLst>
              <a:ext uri="{FF2B5EF4-FFF2-40B4-BE49-F238E27FC236}">
                <a16:creationId xmlns:a16="http://schemas.microsoft.com/office/drawing/2014/main" id="{E3BCECBA-EBBA-B8A3-1312-CBF68A3E210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24" name="TextBox 23">
            <a:extLst>
              <a:ext uri="{FF2B5EF4-FFF2-40B4-BE49-F238E27FC236}">
                <a16:creationId xmlns:a16="http://schemas.microsoft.com/office/drawing/2014/main" id="{3EC449F0-F577-EA82-C0C8-9FB4FDC98320}"/>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A8386A58-F160-E642-474C-192C58B00875}"/>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C517748A-B0F7-A2C7-14A5-6AA2AFB426D7}"/>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4AA4DB33-974A-DA39-BA7C-CDBA28381067}"/>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668902506"/>
      </p:ext>
    </p:extLst>
  </p:cSld>
  <p:clrMapOvr>
    <a:overrideClrMapping bg1="dk1" tx1="lt1" bg2="dk2" tx2="lt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Full Imag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C700E9DE-9D11-AF03-45D9-449E6D62C8DE}"/>
              </a:ext>
            </a:extLst>
          </p:cNvPr>
          <p:cNvSpPr>
            <a:spLocks noGrp="1"/>
          </p:cNvSpPr>
          <p:nvPr>
            <p:ph type="pic" sz="quarter" idx="16" hasCustomPrompt="1"/>
          </p:nvPr>
        </p:nvSpPr>
        <p:spPr>
          <a:xfrm>
            <a:off x="0" y="0"/>
            <a:ext cx="12190096" cy="6858000"/>
          </a:xfrm>
          <a:custGeom>
            <a:avLst/>
            <a:gdLst>
              <a:gd name="connsiteX0" fmla="*/ 822522 w 12190096"/>
              <a:gd name="connsiteY0" fmla="*/ 508000 h 6858000"/>
              <a:gd name="connsiteX1" fmla="*/ 523346 w 12190096"/>
              <a:gd name="connsiteY1" fmla="*/ 807176 h 6858000"/>
              <a:gd name="connsiteX2" fmla="*/ 523346 w 12190096"/>
              <a:gd name="connsiteY2" fmla="*/ 3065387 h 6858000"/>
              <a:gd name="connsiteX3" fmla="*/ 523343 w 12190096"/>
              <a:gd name="connsiteY3" fmla="*/ 3065441 h 6858000"/>
              <a:gd name="connsiteX4" fmla="*/ 523346 w 12190096"/>
              <a:gd name="connsiteY4" fmla="*/ 6050825 h 6858000"/>
              <a:gd name="connsiteX5" fmla="*/ 822522 w 12190096"/>
              <a:gd name="connsiteY5" fmla="*/ 6350000 h 6858000"/>
              <a:gd name="connsiteX6" fmla="*/ 2557512 w 12190096"/>
              <a:gd name="connsiteY6" fmla="*/ 6350000 h 6858000"/>
              <a:gd name="connsiteX7" fmla="*/ 2898484 w 12190096"/>
              <a:gd name="connsiteY7" fmla="*/ 6350000 h 6858000"/>
              <a:gd name="connsiteX8" fmla="*/ 4633474 w 12190096"/>
              <a:gd name="connsiteY8" fmla="*/ 6350000 h 6858000"/>
              <a:gd name="connsiteX9" fmla="*/ 5985740 w 12190096"/>
              <a:gd name="connsiteY9" fmla="*/ 4997735 h 6858000"/>
              <a:gd name="connsiteX10" fmla="*/ 5986846 w 12190096"/>
              <a:gd name="connsiteY10" fmla="*/ 807176 h 6858000"/>
              <a:gd name="connsiteX11" fmla="*/ 5687671 w 12190096"/>
              <a:gd name="connsiteY11" fmla="*/ 508000 h 6858000"/>
              <a:gd name="connsiteX12" fmla="*/ 3952681 w 12190096"/>
              <a:gd name="connsiteY12" fmla="*/ 508000 h 6858000"/>
              <a:gd name="connsiteX13" fmla="*/ 2557512 w 12190096"/>
              <a:gd name="connsiteY13" fmla="*/ 508000 h 6858000"/>
              <a:gd name="connsiteX14" fmla="*/ 0 w 12190096"/>
              <a:gd name="connsiteY14" fmla="*/ 0 h 6858000"/>
              <a:gd name="connsiteX15" fmla="*/ 12190096 w 12190096"/>
              <a:gd name="connsiteY15" fmla="*/ 0 h 6858000"/>
              <a:gd name="connsiteX16" fmla="*/ 12190096 w 12190096"/>
              <a:gd name="connsiteY16" fmla="*/ 6858000 h 6858000"/>
              <a:gd name="connsiteX17" fmla="*/ 0 w 12190096"/>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0096" h="6858000">
                <a:moveTo>
                  <a:pt x="822522" y="508000"/>
                </a:moveTo>
                <a:cubicBezTo>
                  <a:pt x="657291" y="508000"/>
                  <a:pt x="523346" y="641945"/>
                  <a:pt x="523346" y="807176"/>
                </a:cubicBezTo>
                <a:lnTo>
                  <a:pt x="523346" y="3065387"/>
                </a:lnTo>
                <a:cubicBezTo>
                  <a:pt x="523345" y="3065405"/>
                  <a:pt x="523345" y="3065423"/>
                  <a:pt x="523343" y="3065441"/>
                </a:cubicBezTo>
                <a:cubicBezTo>
                  <a:pt x="523345" y="4060570"/>
                  <a:pt x="523345" y="5055697"/>
                  <a:pt x="523346" y="6050825"/>
                </a:cubicBezTo>
                <a:cubicBezTo>
                  <a:pt x="523346" y="6216055"/>
                  <a:pt x="657291" y="6350000"/>
                  <a:pt x="822522" y="6350000"/>
                </a:cubicBezTo>
                <a:lnTo>
                  <a:pt x="2557512" y="6350000"/>
                </a:lnTo>
                <a:lnTo>
                  <a:pt x="2898484" y="6350000"/>
                </a:lnTo>
                <a:lnTo>
                  <a:pt x="4633474" y="6350000"/>
                </a:lnTo>
                <a:cubicBezTo>
                  <a:pt x="5380309" y="6350000"/>
                  <a:pt x="5985740" y="5744570"/>
                  <a:pt x="5985740" y="4997735"/>
                </a:cubicBezTo>
                <a:cubicBezTo>
                  <a:pt x="5986108" y="3600882"/>
                  <a:pt x="5986478" y="2204028"/>
                  <a:pt x="5986846" y="807176"/>
                </a:cubicBezTo>
                <a:cubicBezTo>
                  <a:pt x="5986846" y="641945"/>
                  <a:pt x="5852901" y="508000"/>
                  <a:pt x="5687671" y="508000"/>
                </a:cubicBezTo>
                <a:lnTo>
                  <a:pt x="3952681" y="508000"/>
                </a:lnTo>
                <a:lnTo>
                  <a:pt x="2557512" y="508000"/>
                </a:lnTo>
                <a:close/>
                <a:moveTo>
                  <a:pt x="0" y="0"/>
                </a:moveTo>
                <a:lnTo>
                  <a:pt x="12190096" y="0"/>
                </a:lnTo>
                <a:lnTo>
                  <a:pt x="12190096" y="6858000"/>
                </a:lnTo>
                <a:lnTo>
                  <a:pt x="0" y="6858000"/>
                </a:lnTo>
                <a:close/>
              </a:path>
            </a:pathLst>
          </a:custGeom>
          <a:solidFill>
            <a:schemeClr val="bg2"/>
          </a:solidFill>
        </p:spPr>
        <p:txBody>
          <a:bodyPr wrap="square" lIns="6012000" rIns="576000" anchor="ctr">
            <a:noAutofit/>
          </a:bodyPr>
          <a:lstStyle>
            <a:lvl1pPr marL="0" indent="0" algn="r">
              <a:buNone/>
              <a:defRPr sz="2000"/>
            </a:lvl1pPr>
          </a:lstStyle>
          <a:p>
            <a:pPr lvl="0"/>
            <a:r>
              <a:rPr lang="nl-NL"/>
              <a:t>Selecteer eerst de 'foto placeholder' en ga vervolgens via het lint naar BrandCentral </a:t>
            </a:r>
            <a:br>
              <a:rPr lang="nl-NL"/>
            </a:br>
            <a:r>
              <a:rPr lang="nl-NL"/>
              <a:t>om een foto in te voegen.</a:t>
            </a:r>
            <a:endParaRPr lang="en-GB"/>
          </a:p>
        </p:txBody>
      </p:sp>
      <p:sp>
        <p:nvSpPr>
          <p:cNvPr id="3" name="Title"/>
          <p:cNvSpPr>
            <a:spLocks noGrp="1"/>
          </p:cNvSpPr>
          <p:nvPr>
            <p:ph type="title" hasCustomPrompt="1"/>
          </p:nvPr>
        </p:nvSpPr>
        <p:spPr>
          <a:xfrm>
            <a:off x="982134" y="2697163"/>
            <a:ext cx="4283601" cy="1025922"/>
          </a:xfrm>
        </p:spPr>
        <p:txBody>
          <a:bodyPr>
            <a:noAutofit/>
          </a:bodyPr>
          <a:lstStyle>
            <a:lvl1pPr>
              <a:lnSpc>
                <a:spcPct val="85000"/>
              </a:lnSpc>
              <a:defRPr sz="3600">
                <a:solidFill>
                  <a:schemeClr val="accent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982134" y="4531519"/>
            <a:ext cx="4283601"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10" name="SlideNumber">
            <a:extLst>
              <a:ext uri="{FF2B5EF4-FFF2-40B4-BE49-F238E27FC236}">
                <a16:creationId xmlns:a16="http://schemas.microsoft.com/office/drawing/2014/main" id="{66C4BC17-DA00-5C86-C6B4-88679FBA8313}"/>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2" name="Text Placeholder 8">
            <a:extLst>
              <a:ext uri="{FF2B5EF4-FFF2-40B4-BE49-F238E27FC236}">
                <a16:creationId xmlns:a16="http://schemas.microsoft.com/office/drawing/2014/main" id="{E13645DA-D364-E4D3-5589-FE0081FB7887}"/>
              </a:ext>
            </a:extLst>
          </p:cNvPr>
          <p:cNvSpPr>
            <a:spLocks noGrp="1"/>
          </p:cNvSpPr>
          <p:nvPr>
            <p:ph type="body" sz="quarter" idx="17" hasCustomPrompt="1"/>
          </p:nvPr>
        </p:nvSpPr>
        <p:spPr>
          <a:xfrm>
            <a:off x="982134" y="5141372"/>
            <a:ext cx="4283601" cy="471487"/>
          </a:xfrm>
        </p:spPr>
        <p:txBody>
          <a:bodyPr/>
          <a:lstStyle>
            <a:lvl1pPr marL="0" indent="0">
              <a:spcAft>
                <a:spcPts val="0"/>
              </a:spcAft>
              <a:buNone/>
              <a:defRPr sz="1600" b="0">
                <a:solidFill>
                  <a:schemeClr val="tx1"/>
                </a:solidFill>
              </a:defRPr>
            </a:lvl1pPr>
            <a:lvl2pPr>
              <a:defRPr sz="16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5" name="GT#standard_16x9_topindent">
            <a:extLst>
              <a:ext uri="{FF2B5EF4-FFF2-40B4-BE49-F238E27FC236}">
                <a16:creationId xmlns:a16="http://schemas.microsoft.com/office/drawing/2014/main" id="{9AE84BE1-15B4-828F-7CA1-8BA1259F515F}"/>
              </a:ext>
            </a:extLst>
          </p:cNvPr>
          <p:cNvPicPr>
            <a:picLocks noChangeAspect="1"/>
          </p:cNvPicPr>
          <p:nvPr userDrawn="1"/>
        </p:nvPicPr>
        <p:blipFill>
          <a:blip r:embed="rId2"/>
          <a:srcRect/>
          <a:stretch/>
        </p:blipFill>
        <p:spPr>
          <a:xfrm>
            <a:off x="739397" y="609945"/>
            <a:ext cx="3673624" cy="1173519"/>
          </a:xfrm>
          <a:prstGeom prst="rect">
            <a:avLst/>
          </a:prstGeom>
        </p:spPr>
      </p:pic>
      <p:sp>
        <p:nvSpPr>
          <p:cNvPr id="4" name="Tijdelijke aanduiding voor tekst 10">
            <a:extLst>
              <a:ext uri="{FF2B5EF4-FFF2-40B4-BE49-F238E27FC236}">
                <a16:creationId xmlns:a16="http://schemas.microsoft.com/office/drawing/2014/main" id="{FD2E224F-115E-D6B5-84B2-4DC964BBC7E6}"/>
              </a:ext>
            </a:extLst>
          </p:cNvPr>
          <p:cNvSpPr>
            <a:spLocks noGrp="1"/>
          </p:cNvSpPr>
          <p:nvPr>
            <p:ph type="body" sz="quarter" idx="18" hasCustomPrompt="1"/>
          </p:nvPr>
        </p:nvSpPr>
        <p:spPr>
          <a:xfrm>
            <a:off x="10358033" y="769639"/>
            <a:ext cx="1201084" cy="267599"/>
          </a:xfrm>
          <a:blipFill>
            <a:blip r:embed="rId3"/>
            <a:stretch>
              <a:fillRect/>
            </a:stretch>
          </a:blipFill>
        </p:spPr>
        <p:txBody>
          <a:bodyPr/>
          <a:lstStyle>
            <a:lvl1pPr marL="0" indent="0">
              <a:buNone/>
              <a:defRPr/>
            </a:lvl1pPr>
          </a:lstStyle>
          <a:p>
            <a:pPr lvl="0"/>
            <a:r>
              <a:rPr lang="nl-NL"/>
              <a:t> </a:t>
            </a:r>
          </a:p>
        </p:txBody>
      </p:sp>
    </p:spTree>
    <p:extLst>
      <p:ext uri="{BB962C8B-B14F-4D97-AF65-F5344CB8AC3E}">
        <p14:creationId xmlns:p14="http://schemas.microsoft.com/office/powerpoint/2010/main" val="3343585905"/>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Quote Purpl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2306206"/>
            <a:ext cx="7369173" cy="1746250"/>
          </a:xfrm>
          <a:prstGeom prst="rect">
            <a:avLst/>
          </a:prstGeom>
        </p:spPr>
        <p:txBody>
          <a:bodyPr anchor="ctr"/>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3"/>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3" name="SlideNumber">
            <a:extLst>
              <a:ext uri="{FF2B5EF4-FFF2-40B4-BE49-F238E27FC236}">
                <a16:creationId xmlns:a16="http://schemas.microsoft.com/office/drawing/2014/main" id="{72BF30A0-0E05-AE37-EF42-8C77AF89C24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2" name="TextBox 11">
            <a:extLst>
              <a:ext uri="{FF2B5EF4-FFF2-40B4-BE49-F238E27FC236}">
                <a16:creationId xmlns:a16="http://schemas.microsoft.com/office/drawing/2014/main" id="{6A962F83-2FC5-2CAA-6875-1136D115F729}"/>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610FF258-1E3D-96F7-63B6-0A87348AFD37}"/>
              </a:ext>
            </a:extLst>
          </p:cNvPr>
          <p:cNvPicPr>
            <a:picLocks noChangeAspect="1"/>
          </p:cNvPicPr>
          <p:nvPr userDrawn="1"/>
        </p:nvPicPr>
        <p:blipFill>
          <a:blip r:embed="rId3"/>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BC56F872-AA72-E780-F985-180DE9693EC4}"/>
              </a:ext>
            </a:extLst>
          </p:cNvPr>
          <p:cNvSpPr txBox="1">
            <a:spLocks/>
          </p:cNvSpPr>
          <p:nvPr userDrawn="1"/>
        </p:nvSpPr>
        <p:spPr>
          <a:xfrm>
            <a:off x="10358034" y="192809"/>
            <a:ext cx="1209551" cy="267599"/>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E28AB7AC-9F08-3210-793D-2A3AE53EE00F}"/>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090510312"/>
      </p:ext>
    </p:extLst>
  </p:cSld>
  <p:clrMapOvr>
    <a:overrideClrMapping bg1="dk1" tx1="lt1" bg2="dk2" tx2="lt2" accent1="accent1" accent2="accent2" accent3="accent3" accent4="accent4" accent5="accent5" accent6="accent6" hlink="hlink" folHlink="folHlink"/>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Quote Purple 3">
    <p:bg>
      <p:bgPr>
        <a:solidFill>
          <a:schemeClr val="accent1"/>
        </a:solidFill>
        <a:effectLst/>
      </p:bgPr>
    </p:bg>
    <p:spTree>
      <p:nvGrpSpPr>
        <p:cNvPr id="1" name=""/>
        <p:cNvGrpSpPr/>
        <p:nvPr/>
      </p:nvGrpSpPr>
      <p:grpSpPr>
        <a:xfrm>
          <a:off x="0" y="0"/>
          <a:ext cx="0" cy="0"/>
          <a:chOff x="0" y="0"/>
          <a:chExt cx="0" cy="0"/>
        </a:xfrm>
      </p:grpSpPr>
      <p:pic>
        <p:nvPicPr>
          <p:cNvPr id="18" name="Mobius Keyline">
            <a:extLst>
              <a:ext uri="{FF2B5EF4-FFF2-40B4-BE49-F238E27FC236}">
                <a16:creationId xmlns:a16="http://schemas.microsoft.com/office/drawing/2014/main" id="{996A568A-2F61-B78B-410F-182F2481B6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07329" y="1"/>
            <a:ext cx="7984671"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2306206"/>
            <a:ext cx="7369173" cy="1746250"/>
          </a:xfrm>
          <a:prstGeom prst="rect">
            <a:avLst/>
          </a:prstGeom>
        </p:spPr>
        <p:txBody>
          <a:bodyPr anchor="ctr"/>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3"/>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14" name="SlideNumber">
            <a:extLst>
              <a:ext uri="{FF2B5EF4-FFF2-40B4-BE49-F238E27FC236}">
                <a16:creationId xmlns:a16="http://schemas.microsoft.com/office/drawing/2014/main" id="{247D4714-15CB-25A6-F5D0-B0B18A96AC3F}"/>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4" name="TextBox 3">
            <a:extLst>
              <a:ext uri="{FF2B5EF4-FFF2-40B4-BE49-F238E27FC236}">
                <a16:creationId xmlns:a16="http://schemas.microsoft.com/office/drawing/2014/main" id="{17342E28-07BD-0C27-D5EE-9935E42FBC5F}"/>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5" name="GT#white_16x9_footer">
            <a:extLst>
              <a:ext uri="{FF2B5EF4-FFF2-40B4-BE49-F238E27FC236}">
                <a16:creationId xmlns:a16="http://schemas.microsoft.com/office/drawing/2014/main" id="{D24050B7-8CC7-1397-B5F1-8C51C851988F}"/>
              </a:ext>
            </a:extLst>
          </p:cNvPr>
          <p:cNvPicPr>
            <a:picLocks noChangeAspect="1"/>
          </p:cNvPicPr>
          <p:nvPr userDrawn="1"/>
        </p:nvPicPr>
        <p:blipFill>
          <a:blip r:embed="rId4"/>
          <a:srcRect/>
          <a:stretch/>
        </p:blipFill>
        <p:spPr>
          <a:xfrm>
            <a:off x="349669" y="6038112"/>
            <a:ext cx="2329619" cy="744183"/>
          </a:xfrm>
          <a:prstGeom prst="rect">
            <a:avLst/>
          </a:prstGeom>
        </p:spPr>
      </p:pic>
      <p:sp>
        <p:nvSpPr>
          <p:cNvPr id="3" name="IH_Logo">
            <a:extLst>
              <a:ext uri="{FF2B5EF4-FFF2-40B4-BE49-F238E27FC236}">
                <a16:creationId xmlns:a16="http://schemas.microsoft.com/office/drawing/2014/main" id="{BAAB6CB3-EA91-8A0F-5BCD-514A29C8C25A}"/>
              </a:ext>
            </a:extLst>
          </p:cNvPr>
          <p:cNvSpPr txBox="1">
            <a:spLocks/>
          </p:cNvSpPr>
          <p:nvPr userDrawn="1"/>
        </p:nvSpPr>
        <p:spPr>
          <a:xfrm>
            <a:off x="10358034" y="192809"/>
            <a:ext cx="1209551" cy="267599"/>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A68A4FFB-FCB5-FE50-1C34-93939189C0D8}"/>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203789804"/>
      </p:ext>
    </p:extLst>
  </p:cSld>
  <p:clrMapOvr>
    <a:overrideClrMapping bg1="dk1" tx1="lt1" bg2="dk2" tx2="lt2" accent1="accent1" accent2="accent2" accent3="accent3" accent4="accent4" accent5="accent5" accent6="accent6" hlink="hlink" folHlink="folHlink"/>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and Image Purple">
    <p:bg>
      <p:bgPr>
        <a:solidFill>
          <a:schemeClr val="accent1"/>
        </a:solidFill>
        <a:effectLst/>
      </p:bgPr>
    </p:bg>
    <p:spTree>
      <p:nvGrpSpPr>
        <p:cNvPr id="1" name=""/>
        <p:cNvGrpSpPr/>
        <p:nvPr/>
      </p:nvGrpSpPr>
      <p:grpSpPr>
        <a:xfrm>
          <a:off x="0" y="0"/>
          <a:ext cx="0" cy="0"/>
          <a:chOff x="0" y="0"/>
          <a:chExt cx="0" cy="0"/>
        </a:xfrm>
      </p:grpSpPr>
      <p:pic>
        <p:nvPicPr>
          <p:cNvPr id="13" name="Mobius Keyline">
            <a:extLst>
              <a:ext uri="{FF2B5EF4-FFF2-40B4-BE49-F238E27FC236}">
                <a16:creationId xmlns:a16="http://schemas.microsoft.com/office/drawing/2014/main" id="{184F6537-48C1-481D-9F7B-7A5E1261E22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204345" y="0"/>
            <a:ext cx="8987656"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1449388"/>
            <a:ext cx="5465761" cy="2709862"/>
          </a:xfrm>
          <a:prstGeom prst="rect">
            <a:avLst/>
          </a:prstGeom>
        </p:spPr>
        <p:txBody>
          <a:bodyPr anchor="t"/>
          <a:lstStyle>
            <a:lvl1pPr marL="0" indent="0" algn="l">
              <a:lnSpc>
                <a:spcPct val="100000"/>
              </a:lnSpc>
              <a:spcAft>
                <a:spcPts val="3000"/>
              </a:spcAft>
              <a:buNone/>
              <a:defRPr sz="4000" b="1">
                <a:solidFill>
                  <a:schemeClr val="tx1"/>
                </a:solidFill>
                <a:latin typeface="+mj-lt"/>
              </a:defRPr>
            </a:lvl1pPr>
            <a:lvl2pPr marL="0" indent="0" algn="l">
              <a:lnSpc>
                <a:spcPct val="100000"/>
              </a:lnSpc>
              <a:buNone/>
              <a:defRPr sz="2400" b="0">
                <a:solidFill>
                  <a:schemeClr val="accent3"/>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3" name="Picture Placeholder 5">
            <a:extLst>
              <a:ext uri="{FF2B5EF4-FFF2-40B4-BE49-F238E27FC236}">
                <a16:creationId xmlns:a16="http://schemas.microsoft.com/office/drawing/2014/main" id="{7EBED0B1-0B4D-904A-93D2-7232863331C7}"/>
              </a:ext>
            </a:extLst>
          </p:cNvPr>
          <p:cNvSpPr>
            <a:spLocks noGrp="1"/>
          </p:cNvSpPr>
          <p:nvPr>
            <p:ph type="pic" sz="quarter" idx="20" hasCustomPrompt="1"/>
          </p:nvPr>
        </p:nvSpPr>
        <p:spPr>
          <a:xfrm>
            <a:off x="6559266" y="507999"/>
            <a:ext cx="5139248" cy="5476876"/>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tx2"/>
          </a:solidFill>
        </p:spPr>
        <p:txBody>
          <a:bodyPr vert="horz" wrap="square" lIns="0" tIns="0" rIns="0" bIns="0" rtlCol="0" anchor="ctr" anchorCtr="0">
            <a:noAutofit/>
          </a:bodyPr>
          <a:lstStyle>
            <a:lvl1pPr marL="0" indent="0" algn="ctr">
              <a:buNone/>
              <a:defRPr lang="en-GB" b="0">
                <a:solidFill>
                  <a:schemeClr val="bg1"/>
                </a:solidFill>
              </a:defRPr>
            </a:lvl1pPr>
          </a:lstStyle>
          <a:p>
            <a:pPr lvl="0"/>
            <a:r>
              <a:rPr lang="nl-NL"/>
              <a:t>Selecteer eerst de 'foto placeholder' en ga vervolgens via het lint naar BrandCentral om een foto in te voegen.</a:t>
            </a:r>
            <a:endParaRPr lang="en-GB"/>
          </a:p>
        </p:txBody>
      </p:sp>
      <p:sp>
        <p:nvSpPr>
          <p:cNvPr id="7" name="SlideNumber">
            <a:extLst>
              <a:ext uri="{FF2B5EF4-FFF2-40B4-BE49-F238E27FC236}">
                <a16:creationId xmlns:a16="http://schemas.microsoft.com/office/drawing/2014/main" id="{FE75F8BC-0CAF-EDEA-DEA2-83B81301304A}"/>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0" name="TextBox 9">
            <a:extLst>
              <a:ext uri="{FF2B5EF4-FFF2-40B4-BE49-F238E27FC236}">
                <a16:creationId xmlns:a16="http://schemas.microsoft.com/office/drawing/2014/main" id="{15D74C6A-8420-C57E-99EA-943F18F986E8}"/>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9" name="GT#white_16x9_footer">
            <a:extLst>
              <a:ext uri="{FF2B5EF4-FFF2-40B4-BE49-F238E27FC236}">
                <a16:creationId xmlns:a16="http://schemas.microsoft.com/office/drawing/2014/main" id="{1052C822-FCAB-CFD8-DDB6-1F8C6E2D077A}"/>
              </a:ext>
            </a:extLst>
          </p:cNvPr>
          <p:cNvPicPr>
            <a:picLocks noChangeAspect="1"/>
          </p:cNvPicPr>
          <p:nvPr userDrawn="1"/>
        </p:nvPicPr>
        <p:blipFill>
          <a:blip r:embed="rId4"/>
          <a:srcRect/>
          <a:stretch/>
        </p:blipFill>
        <p:spPr>
          <a:xfrm>
            <a:off x="349669" y="6038112"/>
            <a:ext cx="2329619" cy="744183"/>
          </a:xfrm>
          <a:prstGeom prst="rect">
            <a:avLst/>
          </a:prstGeom>
        </p:spPr>
      </p:pic>
      <p:sp>
        <p:nvSpPr>
          <p:cNvPr id="2" name="IH_Logo">
            <a:extLst>
              <a:ext uri="{FF2B5EF4-FFF2-40B4-BE49-F238E27FC236}">
                <a16:creationId xmlns:a16="http://schemas.microsoft.com/office/drawing/2014/main" id="{50612A20-7818-6C48-3C48-09DE7DDCA5F9}"/>
              </a:ext>
            </a:extLst>
          </p:cNvPr>
          <p:cNvSpPr txBox="1">
            <a:spLocks/>
          </p:cNvSpPr>
          <p:nvPr userDrawn="1"/>
        </p:nvSpPr>
        <p:spPr>
          <a:xfrm>
            <a:off x="10358034" y="192809"/>
            <a:ext cx="1209551" cy="267599"/>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5" name="CompanyName">
            <a:extLst>
              <a:ext uri="{FF2B5EF4-FFF2-40B4-BE49-F238E27FC236}">
                <a16:creationId xmlns:a16="http://schemas.microsoft.com/office/drawing/2014/main" id="{EB2BF5BB-1913-D71B-8DD9-190A0851E6BC}"/>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3161838614"/>
      </p:ext>
    </p:extLst>
  </p:cSld>
  <p:clrMapOvr>
    <a:overrideClrMapping bg1="dk1" tx1="lt1" bg2="dk2" tx2="lt2" accent1="accent1" accent2="accent2" accent3="accent3" accent4="accent4" accent5="accent5" accent6="accent6" hlink="hlink" folHlink="folHlink"/>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Quote Keyline">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accent1"/>
                </a:solidFill>
                <a:latin typeface="+mj-lt"/>
              </a:defRPr>
            </a:lvl1pPr>
            <a:lvl2pPr marL="0" indent="0" algn="ctr">
              <a:lnSpc>
                <a:spcPct val="100000"/>
              </a:lnSpc>
              <a:buNone/>
              <a:defRPr sz="2400" b="0">
                <a:solidFill>
                  <a:schemeClr val="tx1"/>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11" name="SlideNumber">
            <a:extLst>
              <a:ext uri="{FF2B5EF4-FFF2-40B4-BE49-F238E27FC236}">
                <a16:creationId xmlns:a16="http://schemas.microsoft.com/office/drawing/2014/main" id="{5D74306F-F7C9-D096-BCF9-B8200FC92E11}"/>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pic>
        <p:nvPicPr>
          <p:cNvPr id="14" name="Mobius Keyline">
            <a:extLst>
              <a:ext uri="{FF2B5EF4-FFF2-40B4-BE49-F238E27FC236}">
                <a16:creationId xmlns:a16="http://schemas.microsoft.com/office/drawing/2014/main" id="{17A47B2C-7F04-B99F-AA4E-1413DEBAF2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689" y="0"/>
            <a:ext cx="12209689" cy="6858000"/>
          </a:xfrm>
          <a:prstGeom prst="rect">
            <a:avLst/>
          </a:prstGeom>
        </p:spPr>
      </p:pic>
    </p:spTree>
    <p:extLst>
      <p:ext uri="{BB962C8B-B14F-4D97-AF65-F5344CB8AC3E}">
        <p14:creationId xmlns:p14="http://schemas.microsoft.com/office/powerpoint/2010/main" val="3935357161"/>
      </p:ext>
    </p:extLst>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Quote Keyline 2">
    <p:spTree>
      <p:nvGrpSpPr>
        <p:cNvPr id="1" name=""/>
        <p:cNvGrpSpPr/>
        <p:nvPr/>
      </p:nvGrpSpPr>
      <p:grpSpPr>
        <a:xfrm>
          <a:off x="0" y="0"/>
          <a:ext cx="0" cy="0"/>
          <a:chOff x="0" y="0"/>
          <a:chExt cx="0" cy="0"/>
        </a:xfrm>
      </p:grpSpPr>
      <p:pic>
        <p:nvPicPr>
          <p:cNvPr id="7" name="Mobius Keyline">
            <a:extLst>
              <a:ext uri="{FF2B5EF4-FFF2-40B4-BE49-F238E27FC236}">
                <a16:creationId xmlns:a16="http://schemas.microsoft.com/office/drawing/2014/main" id="{F0C66DEF-8116-7B6C-7227-E5349204F0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35211" y="0"/>
            <a:ext cx="3359279"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0" y="2306206"/>
            <a:ext cx="7369175" cy="1746250"/>
          </a:xfrm>
          <a:prstGeom prst="rect">
            <a:avLst/>
          </a:prstGeom>
        </p:spPr>
        <p:txBody>
          <a:bodyPr anchor="ctr"/>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3" name="SlideNumber">
            <a:extLst>
              <a:ext uri="{FF2B5EF4-FFF2-40B4-BE49-F238E27FC236}">
                <a16:creationId xmlns:a16="http://schemas.microsoft.com/office/drawing/2014/main" id="{35DAB2DF-51E4-6393-5912-2B2A3048FD49}"/>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spTree>
    <p:extLst>
      <p:ext uri="{BB962C8B-B14F-4D97-AF65-F5344CB8AC3E}">
        <p14:creationId xmlns:p14="http://schemas.microsoft.com/office/powerpoint/2010/main" val="1106378525"/>
      </p:ext>
    </p:extLst>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Quote Keyline 3">
    <p:spTree>
      <p:nvGrpSpPr>
        <p:cNvPr id="1" name=""/>
        <p:cNvGrpSpPr/>
        <p:nvPr/>
      </p:nvGrpSpPr>
      <p:grpSpPr>
        <a:xfrm>
          <a:off x="0" y="0"/>
          <a:ext cx="0" cy="0"/>
          <a:chOff x="0" y="0"/>
          <a:chExt cx="0" cy="0"/>
        </a:xfrm>
      </p:grpSpPr>
      <p:pic>
        <p:nvPicPr>
          <p:cNvPr id="3" name="Mobius Keyline">
            <a:extLst>
              <a:ext uri="{FF2B5EF4-FFF2-40B4-BE49-F238E27FC236}">
                <a16:creationId xmlns:a16="http://schemas.microsoft.com/office/drawing/2014/main" id="{2E7DF266-CB71-304D-C3BB-19292CDE14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07329" y="1"/>
            <a:ext cx="7984671"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0" y="2306206"/>
            <a:ext cx="7369175" cy="1746250"/>
          </a:xfrm>
          <a:prstGeom prst="rect">
            <a:avLst/>
          </a:prstGeom>
        </p:spPr>
        <p:txBody>
          <a:bodyPr anchor="ctr"/>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11" name="SlideNumber">
            <a:extLst>
              <a:ext uri="{FF2B5EF4-FFF2-40B4-BE49-F238E27FC236}">
                <a16:creationId xmlns:a16="http://schemas.microsoft.com/office/drawing/2014/main" id="{85CD27B1-2131-ACCE-3E66-3C3EDD91E4AC}"/>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spTree>
    <p:extLst>
      <p:ext uri="{BB962C8B-B14F-4D97-AF65-F5344CB8AC3E}">
        <p14:creationId xmlns:p14="http://schemas.microsoft.com/office/powerpoint/2010/main" val="249558052"/>
      </p:ext>
    </p:extLst>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and Image Keyline">
    <p:spTree>
      <p:nvGrpSpPr>
        <p:cNvPr id="1" name=""/>
        <p:cNvGrpSpPr/>
        <p:nvPr/>
      </p:nvGrpSpPr>
      <p:grpSpPr>
        <a:xfrm>
          <a:off x="0" y="0"/>
          <a:ext cx="0" cy="0"/>
          <a:chOff x="0" y="0"/>
          <a:chExt cx="0" cy="0"/>
        </a:xfrm>
      </p:grpSpPr>
      <p:pic>
        <p:nvPicPr>
          <p:cNvPr id="9" name="Mobius Keyline">
            <a:extLst>
              <a:ext uri="{FF2B5EF4-FFF2-40B4-BE49-F238E27FC236}">
                <a16:creationId xmlns:a16="http://schemas.microsoft.com/office/drawing/2014/main" id="{8730D63F-8AF6-A505-6DCE-2E182F88B34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204345" y="0"/>
            <a:ext cx="8987656" cy="6858000"/>
          </a:xfrm>
          <a:prstGeom prst="rect">
            <a:avLst/>
          </a:prstGeom>
        </p:spPr>
      </p:pic>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508002" y="1449388"/>
            <a:ext cx="5465761" cy="1746250"/>
          </a:xfrm>
          <a:prstGeom prst="rect">
            <a:avLst/>
          </a:prstGeom>
        </p:spPr>
        <p:txBody>
          <a:bodyPr anchor="t"/>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tabLst/>
              <a:defRPr sz="2400" b="0">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vl6pPr algn="l">
              <a:defRPr>
                <a:solidFill>
                  <a:schemeClr val="tx1"/>
                </a:solidFill>
              </a:defRPr>
            </a:lvl6pPr>
            <a:lvl7pPr algn="l">
              <a:defRPr>
                <a:solidFill>
                  <a:schemeClr val="tx1"/>
                </a:solidFill>
              </a:defRPr>
            </a:lvl7pPr>
            <a:lvl8pPr algn="l">
              <a:defRPr>
                <a:solidFill>
                  <a:schemeClr val="tx1"/>
                </a:solidFill>
              </a:defRPr>
            </a:lvl8pPr>
            <a:lvl9pPr algn="l">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2" name="Picture Placeholder 5">
            <a:extLst>
              <a:ext uri="{FF2B5EF4-FFF2-40B4-BE49-F238E27FC236}">
                <a16:creationId xmlns:a16="http://schemas.microsoft.com/office/drawing/2014/main" id="{24F5F227-FF59-B8D6-7FCD-45FD510AFFBB}"/>
              </a:ext>
            </a:extLst>
          </p:cNvPr>
          <p:cNvSpPr>
            <a:spLocks noGrp="1"/>
          </p:cNvSpPr>
          <p:nvPr>
            <p:ph type="pic" sz="quarter" idx="20" hasCustomPrompt="1"/>
          </p:nvPr>
        </p:nvSpPr>
        <p:spPr>
          <a:xfrm>
            <a:off x="6559266" y="507999"/>
            <a:ext cx="5139248" cy="5476876"/>
          </a:xfrm>
          <a:custGeom>
            <a:avLst/>
            <a:gdLst>
              <a:gd name="connsiteX0" fmla="*/ 271224 w 5481863"/>
              <a:gd name="connsiteY0" fmla="*/ 0 h 5842000"/>
              <a:gd name="connsiteX1" fmla="*/ 1672709 w 5481863"/>
              <a:gd name="connsiteY1" fmla="*/ 0 h 5842000"/>
              <a:gd name="connsiteX2" fmla="*/ 3809155 w 5481863"/>
              <a:gd name="connsiteY2" fmla="*/ 0 h 5842000"/>
              <a:gd name="connsiteX3" fmla="*/ 5210640 w 5481863"/>
              <a:gd name="connsiteY3" fmla="*/ 0 h 5842000"/>
              <a:gd name="connsiteX4" fmla="*/ 5481863 w 5481863"/>
              <a:gd name="connsiteY4" fmla="*/ 271223 h 5842000"/>
              <a:gd name="connsiteX5" fmla="*/ 5481863 w 5481863"/>
              <a:gd name="connsiteY5" fmla="*/ 1609484 h 5842000"/>
              <a:gd name="connsiteX6" fmla="*/ 5481863 w 5481863"/>
              <a:gd name="connsiteY6" fmla="*/ 4232517 h 5842000"/>
              <a:gd name="connsiteX7" fmla="*/ 5481863 w 5481863"/>
              <a:gd name="connsiteY7" fmla="*/ 5570778 h 5842000"/>
              <a:gd name="connsiteX8" fmla="*/ 5210640 w 5481863"/>
              <a:gd name="connsiteY8" fmla="*/ 5842000 h 5842000"/>
              <a:gd name="connsiteX9" fmla="*/ 3809161 w 5481863"/>
              <a:gd name="connsiteY9" fmla="*/ 5842000 h 5842000"/>
              <a:gd name="connsiteX10" fmla="*/ 3809155 w 5481863"/>
              <a:gd name="connsiteY10" fmla="*/ 5842000 h 5842000"/>
              <a:gd name="connsiteX11" fmla="*/ 1619901 w 5481863"/>
              <a:gd name="connsiteY11" fmla="*/ 5841999 h 5842000"/>
              <a:gd name="connsiteX12" fmla="*/ 0 w 5481863"/>
              <a:gd name="connsiteY12" fmla="*/ 4222098 h 5842000"/>
              <a:gd name="connsiteX13" fmla="*/ 0 w 5481863"/>
              <a:gd name="connsiteY13" fmla="*/ 3477883 h 5842000"/>
              <a:gd name="connsiteX14" fmla="*/ 1 w 5481863"/>
              <a:gd name="connsiteY14" fmla="*/ 3477865 h 5842000"/>
              <a:gd name="connsiteX15" fmla="*/ 1 w 5481863"/>
              <a:gd name="connsiteY15" fmla="*/ 2883857 h 5842000"/>
              <a:gd name="connsiteX16" fmla="*/ 0 w 5481863"/>
              <a:gd name="connsiteY16" fmla="*/ 2883837 h 5842000"/>
              <a:gd name="connsiteX17" fmla="*/ 0 w 5481863"/>
              <a:gd name="connsiteY17" fmla="*/ 2139622 h 5842000"/>
              <a:gd name="connsiteX18" fmla="*/ 1 w 5481863"/>
              <a:gd name="connsiteY18" fmla="*/ 2139604 h 5842000"/>
              <a:gd name="connsiteX19" fmla="*/ 1 w 5481863"/>
              <a:gd name="connsiteY19" fmla="*/ 1609484 h 5842000"/>
              <a:gd name="connsiteX20" fmla="*/ 1 w 5481863"/>
              <a:gd name="connsiteY20" fmla="*/ 271223 h 5842000"/>
              <a:gd name="connsiteX21" fmla="*/ 271224 w 5481863"/>
              <a:gd name="connsiteY21"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81863" h="5842000">
                <a:moveTo>
                  <a:pt x="271224" y="0"/>
                </a:moveTo>
                <a:lnTo>
                  <a:pt x="1672709" y="0"/>
                </a:lnTo>
                <a:lnTo>
                  <a:pt x="3809155" y="0"/>
                </a:lnTo>
                <a:lnTo>
                  <a:pt x="5210640" y="0"/>
                </a:lnTo>
                <a:cubicBezTo>
                  <a:pt x="5360432" y="0"/>
                  <a:pt x="5481863" y="121431"/>
                  <a:pt x="5481863" y="271223"/>
                </a:cubicBezTo>
                <a:lnTo>
                  <a:pt x="5481863" y="1609484"/>
                </a:lnTo>
                <a:lnTo>
                  <a:pt x="5481863" y="4232517"/>
                </a:lnTo>
                <a:lnTo>
                  <a:pt x="5481863" y="5570778"/>
                </a:lnTo>
                <a:cubicBezTo>
                  <a:pt x="5481863" y="5720569"/>
                  <a:pt x="5360432" y="5842000"/>
                  <a:pt x="5210640" y="5842000"/>
                </a:cubicBezTo>
                <a:lnTo>
                  <a:pt x="3809161" y="5842000"/>
                </a:lnTo>
                <a:lnTo>
                  <a:pt x="3809155" y="5842000"/>
                </a:lnTo>
                <a:lnTo>
                  <a:pt x="1619901" y="5841999"/>
                </a:lnTo>
                <a:cubicBezTo>
                  <a:pt x="725254" y="5841999"/>
                  <a:pt x="0" y="5116745"/>
                  <a:pt x="0" y="4222098"/>
                </a:cubicBezTo>
                <a:lnTo>
                  <a:pt x="0" y="3477883"/>
                </a:lnTo>
                <a:cubicBezTo>
                  <a:pt x="0" y="3477878"/>
                  <a:pt x="1" y="3477871"/>
                  <a:pt x="1" y="3477865"/>
                </a:cubicBezTo>
                <a:lnTo>
                  <a:pt x="1" y="2883857"/>
                </a:lnTo>
                <a:lnTo>
                  <a:pt x="0" y="2883837"/>
                </a:lnTo>
                <a:lnTo>
                  <a:pt x="0" y="2139622"/>
                </a:lnTo>
                <a:cubicBezTo>
                  <a:pt x="0" y="2139617"/>
                  <a:pt x="1" y="2139610"/>
                  <a:pt x="1" y="2139604"/>
                </a:cubicBezTo>
                <a:lnTo>
                  <a:pt x="1" y="1609484"/>
                </a:lnTo>
                <a:lnTo>
                  <a:pt x="1" y="271223"/>
                </a:lnTo>
                <a:cubicBezTo>
                  <a:pt x="1" y="121431"/>
                  <a:pt x="121432" y="0"/>
                  <a:pt x="271224" y="0"/>
                </a:cubicBezTo>
                <a:close/>
              </a:path>
            </a:pathLst>
          </a:custGeom>
          <a:solidFill>
            <a:schemeClr val="bg2"/>
          </a:solidFill>
        </p:spPr>
        <p:txBody>
          <a:bodyPr vert="horz" wrap="square" lIns="0" tIns="0" rIns="0" bIns="0" rtlCol="0" anchor="ctr" anchorCtr="0">
            <a:noAutofit/>
          </a:bodyPr>
          <a:lstStyle>
            <a:lvl1pPr marL="0" indent="0" algn="ctr">
              <a:buNone/>
              <a:defRPr lang="en-GB" b="0"/>
            </a:lvl1pPr>
          </a:lstStyle>
          <a:p>
            <a:pPr lvl="0"/>
            <a:r>
              <a:rPr lang="nl-NL"/>
              <a:t>Selecteer eerst de 'foto placeholder' en ga vervolgens via het lint naar BrandCentral om een foto in te voegen.</a:t>
            </a:r>
            <a:endParaRPr lang="en-GB"/>
          </a:p>
        </p:txBody>
      </p:sp>
      <p:sp>
        <p:nvSpPr>
          <p:cNvPr id="4" name="SlideNumber">
            <a:extLst>
              <a:ext uri="{FF2B5EF4-FFF2-40B4-BE49-F238E27FC236}">
                <a16:creationId xmlns:a16="http://schemas.microsoft.com/office/drawing/2014/main" id="{C6B371E3-9F06-08D5-50D7-C8C021D79B95}"/>
              </a:ext>
            </a:extLst>
          </p:cNvPr>
          <p:cNvSpPr>
            <a:spLocks noGrp="1"/>
          </p:cNvSpPr>
          <p:nvPr>
            <p:ph type="sldNum" sz="quarter" idx="4"/>
          </p:nvPr>
        </p:nvSpPr>
        <p:spPr>
          <a:xfrm>
            <a:off x="11412537"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spTree>
    <p:extLst>
      <p:ext uri="{BB962C8B-B14F-4D97-AF65-F5344CB8AC3E}">
        <p14:creationId xmlns:p14="http://schemas.microsoft.com/office/powerpoint/2010/main" val="2204097473"/>
      </p:ext>
    </p:extLst>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Warm Gre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1460502" y="2306206"/>
            <a:ext cx="9270998" cy="1746250"/>
          </a:xfrm>
          <a:prstGeom prst="rect">
            <a:avLst/>
          </a:prstGeom>
        </p:spPr>
        <p:txBody>
          <a:bodyPr anchor="ctr"/>
          <a:lstStyle>
            <a:lvl1pPr marL="0" indent="0" algn="ctr">
              <a:lnSpc>
                <a:spcPct val="100000"/>
              </a:lnSpc>
              <a:spcAft>
                <a:spcPts val="3000"/>
              </a:spcAft>
              <a:buNone/>
              <a:defRPr sz="4000" b="1">
                <a:solidFill>
                  <a:schemeClr val="accent1"/>
                </a:solidFill>
                <a:latin typeface="+mj-lt"/>
              </a:defRPr>
            </a:lvl1pPr>
            <a:lvl2pPr marL="0" indent="0" algn="ctr">
              <a:lnSpc>
                <a:spcPct val="100000"/>
              </a:lnSpc>
              <a:buNone/>
              <a:defRPr sz="2400" b="0">
                <a:solidFill>
                  <a:schemeClr val="tx1"/>
                </a:solidFill>
              </a:defRPr>
            </a:lvl2pPr>
            <a:lvl3pPr algn="ctr">
              <a:defRPr>
                <a:solidFill>
                  <a:schemeClr val="tx1"/>
                </a:solidFill>
              </a:defRPr>
            </a:lvl3pPr>
            <a:lvl4pPr algn="ctr">
              <a:defRPr>
                <a:solidFill>
                  <a:schemeClr val="tx1"/>
                </a:solidFill>
              </a:defRPr>
            </a:lvl4pPr>
            <a:lvl5pPr algn="ctr">
              <a:defRPr>
                <a:solidFill>
                  <a:schemeClr val="tx1"/>
                </a:solidFill>
              </a:defRPr>
            </a:lvl5pPr>
            <a:lvl6pPr algn="ctr">
              <a:defRPr>
                <a:solidFill>
                  <a:schemeClr val="tx1"/>
                </a:solidFill>
              </a:defRPr>
            </a:lvl6pPr>
            <a:lvl7pPr algn="ctr">
              <a:defRPr>
                <a:solidFill>
                  <a:schemeClr val="tx1"/>
                </a:solidFill>
              </a:defRPr>
            </a:lvl7pPr>
            <a:lvl8pPr algn="ctr">
              <a:defRPr>
                <a:solidFill>
                  <a:schemeClr val="tx1"/>
                </a:solidFill>
              </a:defRPr>
            </a:lvl8pPr>
            <a:lvl9pPr algn="ctr">
              <a:defRPr>
                <a:solidFill>
                  <a:schemeClr val="tx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14" name="SlideNumber">
            <a:extLst>
              <a:ext uri="{FF2B5EF4-FFF2-40B4-BE49-F238E27FC236}">
                <a16:creationId xmlns:a16="http://schemas.microsoft.com/office/drawing/2014/main" id="{71965E44-3F4A-45D1-7D18-9C66ABE69DC7}"/>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pic>
        <p:nvPicPr>
          <p:cNvPr id="2" name="GT#standard_16x9_footer">
            <a:extLst>
              <a:ext uri="{FF2B5EF4-FFF2-40B4-BE49-F238E27FC236}">
                <a16:creationId xmlns:a16="http://schemas.microsoft.com/office/drawing/2014/main" id="{9B554F6A-86A8-EBAC-DFCB-CFF713C3A26A}"/>
              </a:ext>
            </a:extLst>
          </p:cNvPr>
          <p:cNvPicPr>
            <a:picLocks noChangeAspect="1"/>
          </p:cNvPicPr>
          <p:nvPr userDrawn="1"/>
        </p:nvPicPr>
        <p:blipFill>
          <a:blip r:embed="rId3"/>
          <a:srcRect/>
          <a:stretch/>
        </p:blipFill>
        <p:spPr>
          <a:xfrm>
            <a:off x="349845" y="6038167"/>
            <a:ext cx="2335349" cy="746014"/>
          </a:xfrm>
          <a:prstGeom prst="rect">
            <a:avLst/>
          </a:prstGeom>
        </p:spPr>
      </p:pic>
    </p:spTree>
    <p:extLst>
      <p:ext uri="{BB962C8B-B14F-4D97-AF65-F5344CB8AC3E}">
        <p14:creationId xmlns:p14="http://schemas.microsoft.com/office/powerpoint/2010/main" val="192346675"/>
      </p:ext>
    </p:extLst>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Cutout White">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F74A7F45-BF8B-8C99-F081-F997169E6C69}"/>
              </a:ext>
            </a:extLst>
          </p:cNvPr>
          <p:cNvSpPr/>
          <p:nvPr userDrawn="1"/>
        </p:nvSpPr>
        <p:spPr>
          <a:xfrm>
            <a:off x="6559266" y="507998"/>
            <a:ext cx="5139248" cy="5476876"/>
          </a:xfrm>
          <a:custGeom>
            <a:avLst/>
            <a:gdLst>
              <a:gd name="connsiteX0" fmla="*/ 254272 w 5139248"/>
              <a:gd name="connsiteY0" fmla="*/ 0 h 5476876"/>
              <a:gd name="connsiteX1" fmla="*/ 1568165 w 5139248"/>
              <a:gd name="connsiteY1" fmla="*/ 0 h 5476876"/>
              <a:gd name="connsiteX2" fmla="*/ 3571084 w 5139248"/>
              <a:gd name="connsiteY2" fmla="*/ 0 h 5476876"/>
              <a:gd name="connsiteX3" fmla="*/ 4884976 w 5139248"/>
              <a:gd name="connsiteY3" fmla="*/ 0 h 5476876"/>
              <a:gd name="connsiteX4" fmla="*/ 5139248 w 5139248"/>
              <a:gd name="connsiteY4" fmla="*/ 254272 h 5476876"/>
              <a:gd name="connsiteX5" fmla="*/ 5139248 w 5139248"/>
              <a:gd name="connsiteY5" fmla="*/ 1508892 h 5476876"/>
              <a:gd name="connsiteX6" fmla="*/ 5139248 w 5139248"/>
              <a:gd name="connsiteY6" fmla="*/ 3967986 h 5476876"/>
              <a:gd name="connsiteX7" fmla="*/ 5139248 w 5139248"/>
              <a:gd name="connsiteY7" fmla="*/ 5222606 h 5476876"/>
              <a:gd name="connsiteX8" fmla="*/ 4884976 w 5139248"/>
              <a:gd name="connsiteY8" fmla="*/ 5476876 h 5476876"/>
              <a:gd name="connsiteX9" fmla="*/ 3571090 w 5139248"/>
              <a:gd name="connsiteY9" fmla="*/ 5476876 h 5476876"/>
              <a:gd name="connsiteX10" fmla="*/ 3571084 w 5139248"/>
              <a:gd name="connsiteY10" fmla="*/ 5476876 h 5476876"/>
              <a:gd name="connsiteX11" fmla="*/ 1518658 w 5139248"/>
              <a:gd name="connsiteY11" fmla="*/ 5476875 h 5476876"/>
              <a:gd name="connsiteX12" fmla="*/ 0 w 5139248"/>
              <a:gd name="connsiteY12" fmla="*/ 3958218 h 5476876"/>
              <a:gd name="connsiteX13" fmla="*/ 0 w 5139248"/>
              <a:gd name="connsiteY13" fmla="*/ 3260516 h 5476876"/>
              <a:gd name="connsiteX14" fmla="*/ 1 w 5139248"/>
              <a:gd name="connsiteY14" fmla="*/ 3260499 h 5476876"/>
              <a:gd name="connsiteX15" fmla="*/ 1 w 5139248"/>
              <a:gd name="connsiteY15" fmla="*/ 2703617 h 5476876"/>
              <a:gd name="connsiteX16" fmla="*/ 0 w 5139248"/>
              <a:gd name="connsiteY16" fmla="*/ 2703598 h 5476876"/>
              <a:gd name="connsiteX17" fmla="*/ 0 w 5139248"/>
              <a:gd name="connsiteY17" fmla="*/ 2005896 h 5476876"/>
              <a:gd name="connsiteX18" fmla="*/ 1 w 5139248"/>
              <a:gd name="connsiteY18" fmla="*/ 2005879 h 5476876"/>
              <a:gd name="connsiteX19" fmla="*/ 1 w 5139248"/>
              <a:gd name="connsiteY19" fmla="*/ 1508892 h 5476876"/>
              <a:gd name="connsiteX20" fmla="*/ 1 w 5139248"/>
              <a:gd name="connsiteY20" fmla="*/ 254272 h 5476876"/>
              <a:gd name="connsiteX21" fmla="*/ 254272 w 5139248"/>
              <a:gd name="connsiteY21" fmla="*/ 0 h 547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39248" h="5476876">
                <a:moveTo>
                  <a:pt x="254272" y="0"/>
                </a:moveTo>
                <a:lnTo>
                  <a:pt x="1568165" y="0"/>
                </a:lnTo>
                <a:lnTo>
                  <a:pt x="3571084" y="0"/>
                </a:lnTo>
                <a:lnTo>
                  <a:pt x="4884976" y="0"/>
                </a:lnTo>
                <a:cubicBezTo>
                  <a:pt x="5025406" y="0"/>
                  <a:pt x="5139248" y="113842"/>
                  <a:pt x="5139248" y="254272"/>
                </a:cubicBezTo>
                <a:lnTo>
                  <a:pt x="5139248" y="1508892"/>
                </a:lnTo>
                <a:lnTo>
                  <a:pt x="5139248" y="3967986"/>
                </a:lnTo>
                <a:lnTo>
                  <a:pt x="5139248" y="5222606"/>
                </a:lnTo>
                <a:cubicBezTo>
                  <a:pt x="5139248" y="5363035"/>
                  <a:pt x="5025406" y="5476876"/>
                  <a:pt x="4884976" y="5476876"/>
                </a:cubicBezTo>
                <a:lnTo>
                  <a:pt x="3571090" y="5476876"/>
                </a:lnTo>
                <a:lnTo>
                  <a:pt x="3571084" y="5476876"/>
                </a:lnTo>
                <a:lnTo>
                  <a:pt x="1518658" y="5476875"/>
                </a:lnTo>
                <a:cubicBezTo>
                  <a:pt x="679926" y="5476875"/>
                  <a:pt x="0" y="4796950"/>
                  <a:pt x="0" y="3958218"/>
                </a:cubicBezTo>
                <a:lnTo>
                  <a:pt x="0" y="3260516"/>
                </a:lnTo>
                <a:cubicBezTo>
                  <a:pt x="0" y="3260511"/>
                  <a:pt x="1" y="3260505"/>
                  <a:pt x="1" y="3260499"/>
                </a:cubicBezTo>
                <a:lnTo>
                  <a:pt x="1" y="2703617"/>
                </a:lnTo>
                <a:lnTo>
                  <a:pt x="0" y="2703598"/>
                </a:lnTo>
                <a:lnTo>
                  <a:pt x="0" y="2005896"/>
                </a:lnTo>
                <a:cubicBezTo>
                  <a:pt x="0" y="2005891"/>
                  <a:pt x="1" y="2005885"/>
                  <a:pt x="1" y="2005879"/>
                </a:cubicBezTo>
                <a:lnTo>
                  <a:pt x="1" y="1508892"/>
                </a:lnTo>
                <a:lnTo>
                  <a:pt x="1" y="254272"/>
                </a:lnTo>
                <a:cubicBezTo>
                  <a:pt x="1" y="113842"/>
                  <a:pt x="113842" y="0"/>
                  <a:pt x="254272"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a:p>
        </p:txBody>
      </p:sp>
      <p:sp>
        <p:nvSpPr>
          <p:cNvPr id="5" name="Text Placeholder 5">
            <a:extLst>
              <a:ext uri="{FF2B5EF4-FFF2-40B4-BE49-F238E27FC236}">
                <a16:creationId xmlns:a16="http://schemas.microsoft.com/office/drawing/2014/main" id="{47054FC0-2720-B0EF-ACC6-5F82CB5B4C5A}"/>
              </a:ext>
            </a:extLst>
          </p:cNvPr>
          <p:cNvSpPr>
            <a:spLocks noGrp="1"/>
          </p:cNvSpPr>
          <p:nvPr>
            <p:ph type="body" sz="quarter" idx="18" hasCustomPrompt="1"/>
          </p:nvPr>
        </p:nvSpPr>
        <p:spPr>
          <a:xfrm>
            <a:off x="6924675" y="1160463"/>
            <a:ext cx="4468911" cy="3273424"/>
          </a:xfrm>
          <a:prstGeom prst="rect">
            <a:avLst/>
          </a:prstGeom>
        </p:spPr>
        <p:txBody>
          <a:bodyPr anchor="t"/>
          <a:lstStyle>
            <a:lvl1pPr marL="0" indent="0" algn="l">
              <a:lnSpc>
                <a:spcPct val="100000"/>
              </a:lnSpc>
              <a:spcAft>
                <a:spcPts val="3000"/>
              </a:spcAft>
              <a:buNone/>
              <a:defRPr sz="4000" b="1">
                <a:solidFill>
                  <a:schemeClr val="bg1"/>
                </a:solidFill>
                <a:latin typeface="+mj-lt"/>
              </a:defRPr>
            </a:lvl1pPr>
            <a:lvl2pPr marL="0" indent="0" algn="l">
              <a:lnSpc>
                <a:spcPct val="100000"/>
              </a:lnSpc>
              <a:buNone/>
              <a:defRPr sz="2400" b="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vl6pPr algn="l">
              <a:defRPr>
                <a:solidFill>
                  <a:schemeClr val="bg1"/>
                </a:solidFill>
              </a:defRPr>
            </a:lvl6pPr>
            <a:lvl7pPr algn="l">
              <a:defRPr>
                <a:solidFill>
                  <a:schemeClr val="bg1"/>
                </a:solidFill>
              </a:defRPr>
            </a:lvl7pPr>
            <a:lvl8pPr algn="l">
              <a:defRPr>
                <a:solidFill>
                  <a:schemeClr val="bg1"/>
                </a:solidFill>
              </a:defRPr>
            </a:lvl8pPr>
            <a:lvl9pPr algn="l">
              <a:defRPr>
                <a:solidFill>
                  <a:schemeClr val="bg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10" name="SlideNumber">
            <a:extLst>
              <a:ext uri="{FF2B5EF4-FFF2-40B4-BE49-F238E27FC236}">
                <a16:creationId xmlns:a16="http://schemas.microsoft.com/office/drawing/2014/main" id="{40B3694D-983A-6970-280D-730C580F8A84}"/>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ysClr val="windowText" lastClr="000000"/>
                </a:solidFill>
              </a:defRPr>
            </a:lvl1pPr>
          </a:lstStyle>
          <a:p>
            <a:fld id="{1AB31D9B-80B6-41F8-B283-556E26E6158E}" type="slidenum">
              <a:rPr lang="en-GB"/>
              <a:pPr/>
              <a:t>‹#›</a:t>
            </a:fld>
            <a:endParaRPr lang="en-GB"/>
          </a:p>
        </p:txBody>
      </p:sp>
      <p:pic>
        <p:nvPicPr>
          <p:cNvPr id="7" name="GT#standard_16x9_footer">
            <a:extLst>
              <a:ext uri="{FF2B5EF4-FFF2-40B4-BE49-F238E27FC236}">
                <a16:creationId xmlns:a16="http://schemas.microsoft.com/office/drawing/2014/main" id="{5F5AA287-F19A-2882-989D-D1B71DD66119}"/>
              </a:ext>
            </a:extLst>
          </p:cNvPr>
          <p:cNvPicPr>
            <a:picLocks noChangeAspect="1"/>
          </p:cNvPicPr>
          <p:nvPr userDrawn="1"/>
        </p:nvPicPr>
        <p:blipFill>
          <a:blip r:embed="rId2"/>
          <a:srcRect/>
          <a:stretch/>
        </p:blipFill>
        <p:spPr>
          <a:xfrm>
            <a:off x="349845" y="6038167"/>
            <a:ext cx="2335349" cy="746014"/>
          </a:xfrm>
          <a:prstGeom prst="rect">
            <a:avLst/>
          </a:prstGeom>
        </p:spPr>
      </p:pic>
    </p:spTree>
    <p:extLst>
      <p:ext uri="{BB962C8B-B14F-4D97-AF65-F5344CB8AC3E}">
        <p14:creationId xmlns:p14="http://schemas.microsoft.com/office/powerpoint/2010/main" val="2588270197"/>
      </p:ext>
    </p:extLst>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Cutout Purple">
    <p:bg>
      <p:bgPr>
        <a:solidFill>
          <a:schemeClr val="accent1"/>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E73CC51-4165-7E08-9616-B2683AB14CF2}"/>
              </a:ext>
            </a:extLst>
          </p:cNvPr>
          <p:cNvSpPr/>
          <p:nvPr userDrawn="1"/>
        </p:nvSpPr>
        <p:spPr>
          <a:xfrm>
            <a:off x="6559266" y="507998"/>
            <a:ext cx="5139248" cy="5476876"/>
          </a:xfrm>
          <a:custGeom>
            <a:avLst/>
            <a:gdLst>
              <a:gd name="connsiteX0" fmla="*/ 254272 w 5139248"/>
              <a:gd name="connsiteY0" fmla="*/ 0 h 5476876"/>
              <a:gd name="connsiteX1" fmla="*/ 1568165 w 5139248"/>
              <a:gd name="connsiteY1" fmla="*/ 0 h 5476876"/>
              <a:gd name="connsiteX2" fmla="*/ 3571084 w 5139248"/>
              <a:gd name="connsiteY2" fmla="*/ 0 h 5476876"/>
              <a:gd name="connsiteX3" fmla="*/ 4884976 w 5139248"/>
              <a:gd name="connsiteY3" fmla="*/ 0 h 5476876"/>
              <a:gd name="connsiteX4" fmla="*/ 5139248 w 5139248"/>
              <a:gd name="connsiteY4" fmla="*/ 254272 h 5476876"/>
              <a:gd name="connsiteX5" fmla="*/ 5139248 w 5139248"/>
              <a:gd name="connsiteY5" fmla="*/ 1508892 h 5476876"/>
              <a:gd name="connsiteX6" fmla="*/ 5139248 w 5139248"/>
              <a:gd name="connsiteY6" fmla="*/ 3967986 h 5476876"/>
              <a:gd name="connsiteX7" fmla="*/ 5139248 w 5139248"/>
              <a:gd name="connsiteY7" fmla="*/ 5222606 h 5476876"/>
              <a:gd name="connsiteX8" fmla="*/ 4884976 w 5139248"/>
              <a:gd name="connsiteY8" fmla="*/ 5476876 h 5476876"/>
              <a:gd name="connsiteX9" fmla="*/ 3571090 w 5139248"/>
              <a:gd name="connsiteY9" fmla="*/ 5476876 h 5476876"/>
              <a:gd name="connsiteX10" fmla="*/ 3571084 w 5139248"/>
              <a:gd name="connsiteY10" fmla="*/ 5476876 h 5476876"/>
              <a:gd name="connsiteX11" fmla="*/ 1518658 w 5139248"/>
              <a:gd name="connsiteY11" fmla="*/ 5476875 h 5476876"/>
              <a:gd name="connsiteX12" fmla="*/ 0 w 5139248"/>
              <a:gd name="connsiteY12" fmla="*/ 3958218 h 5476876"/>
              <a:gd name="connsiteX13" fmla="*/ 0 w 5139248"/>
              <a:gd name="connsiteY13" fmla="*/ 3260516 h 5476876"/>
              <a:gd name="connsiteX14" fmla="*/ 1 w 5139248"/>
              <a:gd name="connsiteY14" fmla="*/ 3260499 h 5476876"/>
              <a:gd name="connsiteX15" fmla="*/ 1 w 5139248"/>
              <a:gd name="connsiteY15" fmla="*/ 2703617 h 5476876"/>
              <a:gd name="connsiteX16" fmla="*/ 0 w 5139248"/>
              <a:gd name="connsiteY16" fmla="*/ 2703598 h 5476876"/>
              <a:gd name="connsiteX17" fmla="*/ 0 w 5139248"/>
              <a:gd name="connsiteY17" fmla="*/ 2005896 h 5476876"/>
              <a:gd name="connsiteX18" fmla="*/ 1 w 5139248"/>
              <a:gd name="connsiteY18" fmla="*/ 2005879 h 5476876"/>
              <a:gd name="connsiteX19" fmla="*/ 1 w 5139248"/>
              <a:gd name="connsiteY19" fmla="*/ 1508892 h 5476876"/>
              <a:gd name="connsiteX20" fmla="*/ 1 w 5139248"/>
              <a:gd name="connsiteY20" fmla="*/ 254272 h 5476876"/>
              <a:gd name="connsiteX21" fmla="*/ 254272 w 5139248"/>
              <a:gd name="connsiteY21" fmla="*/ 0 h 547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39248" h="5476876">
                <a:moveTo>
                  <a:pt x="254272" y="0"/>
                </a:moveTo>
                <a:lnTo>
                  <a:pt x="1568165" y="0"/>
                </a:lnTo>
                <a:lnTo>
                  <a:pt x="3571084" y="0"/>
                </a:lnTo>
                <a:lnTo>
                  <a:pt x="4884976" y="0"/>
                </a:lnTo>
                <a:cubicBezTo>
                  <a:pt x="5025406" y="0"/>
                  <a:pt x="5139248" y="113842"/>
                  <a:pt x="5139248" y="254272"/>
                </a:cubicBezTo>
                <a:lnTo>
                  <a:pt x="5139248" y="1508892"/>
                </a:lnTo>
                <a:lnTo>
                  <a:pt x="5139248" y="3967986"/>
                </a:lnTo>
                <a:lnTo>
                  <a:pt x="5139248" y="5222606"/>
                </a:lnTo>
                <a:cubicBezTo>
                  <a:pt x="5139248" y="5363035"/>
                  <a:pt x="5025406" y="5476876"/>
                  <a:pt x="4884976" y="5476876"/>
                </a:cubicBezTo>
                <a:lnTo>
                  <a:pt x="3571090" y="5476876"/>
                </a:lnTo>
                <a:lnTo>
                  <a:pt x="3571084" y="5476876"/>
                </a:lnTo>
                <a:lnTo>
                  <a:pt x="1518658" y="5476875"/>
                </a:lnTo>
                <a:cubicBezTo>
                  <a:pt x="679926" y="5476875"/>
                  <a:pt x="0" y="4796950"/>
                  <a:pt x="0" y="3958218"/>
                </a:cubicBezTo>
                <a:lnTo>
                  <a:pt x="0" y="3260516"/>
                </a:lnTo>
                <a:cubicBezTo>
                  <a:pt x="0" y="3260511"/>
                  <a:pt x="1" y="3260505"/>
                  <a:pt x="1" y="3260499"/>
                </a:cubicBezTo>
                <a:lnTo>
                  <a:pt x="1" y="2703617"/>
                </a:lnTo>
                <a:lnTo>
                  <a:pt x="0" y="2703598"/>
                </a:lnTo>
                <a:lnTo>
                  <a:pt x="0" y="2005896"/>
                </a:lnTo>
                <a:cubicBezTo>
                  <a:pt x="0" y="2005891"/>
                  <a:pt x="1" y="2005885"/>
                  <a:pt x="1" y="2005879"/>
                </a:cubicBezTo>
                <a:lnTo>
                  <a:pt x="1" y="1508892"/>
                </a:lnTo>
                <a:lnTo>
                  <a:pt x="1" y="254272"/>
                </a:lnTo>
                <a:cubicBezTo>
                  <a:pt x="1" y="113842"/>
                  <a:pt x="113842" y="0"/>
                  <a:pt x="254272" y="0"/>
                </a:cubicBezTo>
                <a:close/>
              </a:path>
            </a:pathLst>
          </a:cu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a:p>
        </p:txBody>
      </p:sp>
      <p:sp>
        <p:nvSpPr>
          <p:cNvPr id="6" name="Text Placeholder 5">
            <a:extLst>
              <a:ext uri="{FF2B5EF4-FFF2-40B4-BE49-F238E27FC236}">
                <a16:creationId xmlns:a16="http://schemas.microsoft.com/office/drawing/2014/main" id="{A36C529F-B8EC-9043-CE7D-2451E855BFB6}"/>
              </a:ext>
            </a:extLst>
          </p:cNvPr>
          <p:cNvSpPr>
            <a:spLocks noGrp="1"/>
          </p:cNvSpPr>
          <p:nvPr>
            <p:ph type="body" sz="quarter" idx="15" hasCustomPrompt="1"/>
          </p:nvPr>
        </p:nvSpPr>
        <p:spPr>
          <a:xfrm>
            <a:off x="6924675" y="1160463"/>
            <a:ext cx="4468911" cy="3273424"/>
          </a:xfrm>
          <a:prstGeom prst="rect">
            <a:avLst/>
          </a:prstGeom>
        </p:spPr>
        <p:txBody>
          <a:bodyPr anchor="t"/>
          <a:lstStyle>
            <a:lvl1pPr marL="0" indent="0" algn="l">
              <a:lnSpc>
                <a:spcPct val="100000"/>
              </a:lnSpc>
              <a:spcAft>
                <a:spcPts val="3000"/>
              </a:spcAft>
              <a:buNone/>
              <a:defRPr sz="4000" b="1">
                <a:solidFill>
                  <a:schemeClr val="accent1"/>
                </a:solidFill>
                <a:latin typeface="+mj-lt"/>
              </a:defRPr>
            </a:lvl1pPr>
            <a:lvl2pPr marL="0" indent="0" algn="l">
              <a:lnSpc>
                <a:spcPct val="100000"/>
              </a:lnSpc>
              <a:buNone/>
              <a:defRPr sz="2400" b="0">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vl6pPr algn="l">
              <a:defRPr>
                <a:solidFill>
                  <a:schemeClr val="bg1"/>
                </a:solidFill>
              </a:defRPr>
            </a:lvl6pPr>
            <a:lvl7pPr algn="l">
              <a:defRPr>
                <a:solidFill>
                  <a:schemeClr val="bg1"/>
                </a:solidFill>
              </a:defRPr>
            </a:lvl7pPr>
            <a:lvl8pPr algn="l">
              <a:defRPr>
                <a:solidFill>
                  <a:schemeClr val="bg1"/>
                </a:solidFill>
              </a:defRPr>
            </a:lvl8pPr>
            <a:lvl9pPr algn="l">
              <a:defRPr>
                <a:solidFill>
                  <a:schemeClr val="bg1"/>
                </a:solidFill>
              </a:defRPr>
            </a:lvl9pPr>
          </a:lstStyle>
          <a:p>
            <a:pPr lvl="0"/>
            <a:r>
              <a:rPr lang="en-GB"/>
              <a:t>“</a:t>
            </a:r>
            <a:r>
              <a:rPr lang="en-GB" err="1"/>
              <a:t>Een</a:t>
            </a:r>
            <a:r>
              <a:rPr lang="en-GB"/>
              <a:t> quote. Duis </a:t>
            </a:r>
            <a:r>
              <a:rPr lang="en-GB" err="1"/>
              <a:t>ornare</a:t>
            </a:r>
            <a:endParaRPr lang="en-GB"/>
          </a:p>
          <a:p>
            <a:pPr lvl="1"/>
            <a:r>
              <a:rPr lang="nl-NL"/>
              <a:t>Op één lijn wie deze quote heeft gedaan</a:t>
            </a:r>
            <a:endParaRPr lang="en-GB"/>
          </a:p>
        </p:txBody>
      </p:sp>
      <p:sp>
        <p:nvSpPr>
          <p:cNvPr id="5" name="SlideNumber">
            <a:extLst>
              <a:ext uri="{FF2B5EF4-FFF2-40B4-BE49-F238E27FC236}">
                <a16:creationId xmlns:a16="http://schemas.microsoft.com/office/drawing/2014/main" id="{861B2271-AD6C-E2B4-FC98-64DAECEB9EAB}"/>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defRPr>
            </a:lvl1pPr>
          </a:lstStyle>
          <a:p>
            <a:fld id="{1AB31D9B-80B6-41F8-B283-556E26E6158E}" type="slidenum">
              <a:rPr lang="en-GB"/>
              <a:pPr/>
              <a:t>‹#›</a:t>
            </a:fld>
            <a:endParaRPr lang="en-GB"/>
          </a:p>
        </p:txBody>
      </p:sp>
      <p:sp>
        <p:nvSpPr>
          <p:cNvPr id="10" name="TextBox 9">
            <a:extLst>
              <a:ext uri="{FF2B5EF4-FFF2-40B4-BE49-F238E27FC236}">
                <a16:creationId xmlns:a16="http://schemas.microsoft.com/office/drawing/2014/main" id="{52662D8F-648D-E23E-5FC9-6A1F04A1962C}"/>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9" name="GT#white_16x9_footer">
            <a:extLst>
              <a:ext uri="{FF2B5EF4-FFF2-40B4-BE49-F238E27FC236}">
                <a16:creationId xmlns:a16="http://schemas.microsoft.com/office/drawing/2014/main" id="{9FB40315-61C7-7714-0AA1-3456B2213190}"/>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3" name="IH_Logo">
            <a:extLst>
              <a:ext uri="{FF2B5EF4-FFF2-40B4-BE49-F238E27FC236}">
                <a16:creationId xmlns:a16="http://schemas.microsoft.com/office/drawing/2014/main" id="{0BE85D1C-4EB1-FA94-C573-526988F58FED}"/>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4" name="CompanyName">
            <a:extLst>
              <a:ext uri="{FF2B5EF4-FFF2-40B4-BE49-F238E27FC236}">
                <a16:creationId xmlns:a16="http://schemas.microsoft.com/office/drawing/2014/main" id="{E9777EDB-24B4-7342-CBD4-D5DE79A4580C}"/>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180841405"/>
      </p:ext>
    </p:extLst>
  </p:cSld>
  <p:clrMapOvr>
    <a:overrideClrMapping bg1="dk1" tx1="lt1" bg2="dk2" tx2="lt2" accent1="accent1" accent2="accent2" accent3="accent3" accent4="accent4" accent5="accent5" accent6="accent6" hlink="hlink" folHlink="folHlink"/>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Full Image Transpar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9FAF410-17F2-850B-E84B-36D40D599ACB}"/>
              </a:ext>
            </a:extLst>
          </p:cNvPr>
          <p:cNvSpPr/>
          <p:nvPr userDrawn="1"/>
        </p:nvSpPr>
        <p:spPr>
          <a:xfrm>
            <a:off x="523343" y="508000"/>
            <a:ext cx="5463503" cy="5842000"/>
          </a:xfrm>
          <a:custGeom>
            <a:avLst/>
            <a:gdLst>
              <a:gd name="connsiteX0" fmla="*/ 299179 w 5463503"/>
              <a:gd name="connsiteY0" fmla="*/ 0 h 5842000"/>
              <a:gd name="connsiteX1" fmla="*/ 2034169 w 5463503"/>
              <a:gd name="connsiteY1" fmla="*/ 0 h 5842000"/>
              <a:gd name="connsiteX2" fmla="*/ 3429338 w 5463503"/>
              <a:gd name="connsiteY2" fmla="*/ 0 h 5842000"/>
              <a:gd name="connsiteX3" fmla="*/ 5164328 w 5463503"/>
              <a:gd name="connsiteY3" fmla="*/ 0 h 5842000"/>
              <a:gd name="connsiteX4" fmla="*/ 5463503 w 5463503"/>
              <a:gd name="connsiteY4" fmla="*/ 299176 h 5842000"/>
              <a:gd name="connsiteX5" fmla="*/ 5462397 w 5463503"/>
              <a:gd name="connsiteY5" fmla="*/ 4489735 h 5842000"/>
              <a:gd name="connsiteX6" fmla="*/ 4110131 w 5463503"/>
              <a:gd name="connsiteY6" fmla="*/ 5842000 h 5842000"/>
              <a:gd name="connsiteX7" fmla="*/ 2375141 w 5463503"/>
              <a:gd name="connsiteY7" fmla="*/ 5842000 h 5842000"/>
              <a:gd name="connsiteX8" fmla="*/ 2034169 w 5463503"/>
              <a:gd name="connsiteY8" fmla="*/ 5842000 h 5842000"/>
              <a:gd name="connsiteX9" fmla="*/ 299179 w 5463503"/>
              <a:gd name="connsiteY9" fmla="*/ 5842000 h 5842000"/>
              <a:gd name="connsiteX10" fmla="*/ 3 w 5463503"/>
              <a:gd name="connsiteY10" fmla="*/ 5542825 h 5842000"/>
              <a:gd name="connsiteX11" fmla="*/ 0 w 5463503"/>
              <a:gd name="connsiteY11" fmla="*/ 2557441 h 5842000"/>
              <a:gd name="connsiteX12" fmla="*/ 3 w 5463503"/>
              <a:gd name="connsiteY12" fmla="*/ 2557387 h 5842000"/>
              <a:gd name="connsiteX13" fmla="*/ 3 w 5463503"/>
              <a:gd name="connsiteY13" fmla="*/ 299176 h 5842000"/>
              <a:gd name="connsiteX14" fmla="*/ 299179 w 5463503"/>
              <a:gd name="connsiteY14" fmla="*/ 0 h 58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63503" h="5842000">
                <a:moveTo>
                  <a:pt x="299179" y="0"/>
                </a:moveTo>
                <a:lnTo>
                  <a:pt x="2034169" y="0"/>
                </a:lnTo>
                <a:lnTo>
                  <a:pt x="3429338" y="0"/>
                </a:lnTo>
                <a:lnTo>
                  <a:pt x="5164328" y="0"/>
                </a:lnTo>
                <a:cubicBezTo>
                  <a:pt x="5329558" y="0"/>
                  <a:pt x="5463503" y="133945"/>
                  <a:pt x="5463503" y="299176"/>
                </a:cubicBezTo>
                <a:cubicBezTo>
                  <a:pt x="5463135" y="1696028"/>
                  <a:pt x="5462765" y="3092882"/>
                  <a:pt x="5462397" y="4489735"/>
                </a:cubicBezTo>
                <a:cubicBezTo>
                  <a:pt x="5462397" y="5236570"/>
                  <a:pt x="4856966" y="5842000"/>
                  <a:pt x="4110131" y="5842000"/>
                </a:cubicBezTo>
                <a:lnTo>
                  <a:pt x="2375141" y="5842000"/>
                </a:lnTo>
                <a:lnTo>
                  <a:pt x="2034169" y="5842000"/>
                </a:lnTo>
                <a:lnTo>
                  <a:pt x="299179" y="5842000"/>
                </a:lnTo>
                <a:cubicBezTo>
                  <a:pt x="133948" y="5842000"/>
                  <a:pt x="3" y="5708055"/>
                  <a:pt x="3" y="5542825"/>
                </a:cubicBezTo>
                <a:cubicBezTo>
                  <a:pt x="2" y="4547697"/>
                  <a:pt x="2" y="3552570"/>
                  <a:pt x="0" y="2557441"/>
                </a:cubicBezTo>
                <a:cubicBezTo>
                  <a:pt x="2" y="2557423"/>
                  <a:pt x="2" y="2557405"/>
                  <a:pt x="3" y="2557387"/>
                </a:cubicBezTo>
                <a:lnTo>
                  <a:pt x="3" y="299176"/>
                </a:lnTo>
                <a:cubicBezTo>
                  <a:pt x="3" y="133945"/>
                  <a:pt x="133948" y="0"/>
                  <a:pt x="299179" y="0"/>
                </a:cubicBezTo>
                <a:close/>
              </a:path>
            </a:pathLst>
          </a:custGeom>
          <a:solidFill>
            <a:schemeClr val="bg1">
              <a:alpha val="70000"/>
            </a:schemeClr>
          </a:solidFill>
        </p:spPr>
        <p:txBody>
          <a:bodyPr vert="horz" wrap="square" lIns="0" tIns="0" rIns="0" bIns="0" rtlCol="0" anchor="t" anchorCtr="0">
            <a:noAutofit/>
          </a:bodyPr>
          <a:lstStyle/>
          <a:p>
            <a:pPr lvl="0" defTabSz="736656"/>
            <a:endParaRPr lang="en-GB" sz="2400" b="1">
              <a:solidFill>
                <a:schemeClr val="tx1"/>
              </a:solidFill>
            </a:endParaRPr>
          </a:p>
        </p:txBody>
      </p:sp>
      <p:sp>
        <p:nvSpPr>
          <p:cNvPr id="3" name="Title"/>
          <p:cNvSpPr>
            <a:spLocks noGrp="1"/>
          </p:cNvSpPr>
          <p:nvPr>
            <p:ph type="title" hasCustomPrompt="1"/>
          </p:nvPr>
        </p:nvSpPr>
        <p:spPr>
          <a:xfrm>
            <a:off x="982134" y="2697163"/>
            <a:ext cx="4283601" cy="1025922"/>
          </a:xfrm>
        </p:spPr>
        <p:txBody>
          <a:bodyPr>
            <a:noAutofit/>
          </a:bodyPr>
          <a:lstStyle>
            <a:lvl1pPr>
              <a:lnSpc>
                <a:spcPct val="85000"/>
              </a:lnSpc>
              <a:defRPr sz="3600">
                <a:solidFill>
                  <a:schemeClr val="accent1"/>
                </a:solidFill>
              </a:defRPr>
            </a:lvl1pPr>
          </a:lstStyle>
          <a:p>
            <a:r>
              <a:rPr lang="en-GB" err="1"/>
              <a:t>Titel</a:t>
            </a:r>
            <a:endParaRPr lang="en-GB"/>
          </a:p>
        </p:txBody>
      </p:sp>
      <p:sp>
        <p:nvSpPr>
          <p:cNvPr id="9" name="Text Placeholder 8">
            <a:extLst>
              <a:ext uri="{FF2B5EF4-FFF2-40B4-BE49-F238E27FC236}">
                <a16:creationId xmlns:a16="http://schemas.microsoft.com/office/drawing/2014/main" id="{A51EC570-624A-53DD-BF08-244E207F61EE}"/>
              </a:ext>
            </a:extLst>
          </p:cNvPr>
          <p:cNvSpPr>
            <a:spLocks noGrp="1"/>
          </p:cNvSpPr>
          <p:nvPr>
            <p:ph type="body" sz="quarter" idx="15" hasCustomPrompt="1"/>
          </p:nvPr>
        </p:nvSpPr>
        <p:spPr>
          <a:xfrm>
            <a:off x="982134" y="4531519"/>
            <a:ext cx="4283601" cy="471487"/>
          </a:xfrm>
        </p:spPr>
        <p:txBody>
          <a:bodyPr/>
          <a:lstStyle>
            <a:lvl1pPr marL="0" indent="0">
              <a:spcAft>
                <a:spcPts val="0"/>
              </a:spcAft>
              <a:buNone/>
              <a:defRPr sz="2000" b="1">
                <a:solidFill>
                  <a:schemeClr val="tx1"/>
                </a:solidFill>
              </a:defRPr>
            </a:lvl1pPr>
            <a:lvl2pPr>
              <a:defRPr sz="20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err="1"/>
              <a:t>Ondertitel</a:t>
            </a:r>
            <a:endParaRPr lang="en-GB"/>
          </a:p>
        </p:txBody>
      </p:sp>
      <p:sp>
        <p:nvSpPr>
          <p:cNvPr id="10" name="SlideNumber">
            <a:extLst>
              <a:ext uri="{FF2B5EF4-FFF2-40B4-BE49-F238E27FC236}">
                <a16:creationId xmlns:a16="http://schemas.microsoft.com/office/drawing/2014/main" id="{66C4BC17-DA00-5C86-C6B4-88679FBA8313}"/>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7" name="Text Placeholder 8">
            <a:extLst>
              <a:ext uri="{FF2B5EF4-FFF2-40B4-BE49-F238E27FC236}">
                <a16:creationId xmlns:a16="http://schemas.microsoft.com/office/drawing/2014/main" id="{EF80D5E1-14C2-29D3-2F53-C66B06549775}"/>
              </a:ext>
            </a:extLst>
          </p:cNvPr>
          <p:cNvSpPr>
            <a:spLocks noGrp="1"/>
          </p:cNvSpPr>
          <p:nvPr>
            <p:ph type="body" sz="quarter" idx="17" hasCustomPrompt="1"/>
          </p:nvPr>
        </p:nvSpPr>
        <p:spPr>
          <a:xfrm>
            <a:off x="982134" y="5141372"/>
            <a:ext cx="4283601" cy="471487"/>
          </a:xfrm>
        </p:spPr>
        <p:txBody>
          <a:bodyPr/>
          <a:lstStyle>
            <a:lvl1pPr marL="0" indent="0">
              <a:spcAft>
                <a:spcPts val="0"/>
              </a:spcAft>
              <a:buNone/>
              <a:defRPr sz="1600" b="0">
                <a:solidFill>
                  <a:schemeClr val="tx1"/>
                </a:solidFill>
              </a:defRPr>
            </a:lvl1pPr>
            <a:lvl2pPr>
              <a:defRPr sz="1600" b="0">
                <a:solidFill>
                  <a:schemeClr val="tx1"/>
                </a:solidFill>
              </a:defRPr>
            </a:lvl2pPr>
            <a:lvl3pPr>
              <a:spcAft>
                <a:spcPts val="0"/>
              </a:spcAft>
              <a:defRPr sz="1400" b="0">
                <a:solidFill>
                  <a:schemeClr val="bg1"/>
                </a:solidFill>
              </a:defRPr>
            </a:lvl3pPr>
            <a:lvl4pPr>
              <a:defRPr>
                <a:solidFill>
                  <a:schemeClr val="bg1"/>
                </a:solidFill>
              </a:defRPr>
            </a:lvl4pPr>
            <a:lvl5pPr>
              <a:defRPr>
                <a:solidFill>
                  <a:schemeClr val="bg1"/>
                </a:solidFill>
              </a:defRPr>
            </a:lvl5pPr>
          </a:lstStyle>
          <a:p>
            <a:pPr lvl="0"/>
            <a:r>
              <a:rPr lang="en-GB"/>
              <a:t>Datum</a:t>
            </a:r>
          </a:p>
        </p:txBody>
      </p:sp>
      <p:pic>
        <p:nvPicPr>
          <p:cNvPr id="2" name="GT#standard_16x9_topindent">
            <a:extLst>
              <a:ext uri="{FF2B5EF4-FFF2-40B4-BE49-F238E27FC236}">
                <a16:creationId xmlns:a16="http://schemas.microsoft.com/office/drawing/2014/main" id="{E2E76696-1758-031C-5888-9DB338EE50E2}"/>
              </a:ext>
            </a:extLst>
          </p:cNvPr>
          <p:cNvPicPr>
            <a:picLocks noChangeAspect="1"/>
          </p:cNvPicPr>
          <p:nvPr userDrawn="1"/>
        </p:nvPicPr>
        <p:blipFill>
          <a:blip r:embed="rId3"/>
          <a:srcRect/>
          <a:stretch/>
        </p:blipFill>
        <p:spPr>
          <a:xfrm>
            <a:off x="739397" y="609945"/>
            <a:ext cx="3673624" cy="1173519"/>
          </a:xfrm>
          <a:prstGeom prst="rect">
            <a:avLst/>
          </a:prstGeom>
        </p:spPr>
      </p:pic>
      <p:sp>
        <p:nvSpPr>
          <p:cNvPr id="5" name="Rectangle 5">
            <a:extLst>
              <a:ext uri="{FF2B5EF4-FFF2-40B4-BE49-F238E27FC236}">
                <a16:creationId xmlns:a16="http://schemas.microsoft.com/office/drawing/2014/main" id="{43860A01-2883-7021-596C-93A47BE42B8E}"/>
              </a:ext>
            </a:extLst>
          </p:cNvPr>
          <p:cNvSpPr/>
          <p:nvPr userDrawn="1"/>
        </p:nvSpPr>
        <p:spPr>
          <a:xfrm>
            <a:off x="12318024" y="508000"/>
            <a:ext cx="2516914" cy="3651250"/>
          </a:xfrm>
          <a:prstGeom prst="rect">
            <a:avLst/>
          </a:prstGeom>
          <a:solidFill>
            <a:srgbClr val="FF514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600" b="1" i="0" u="none" strike="noStrike" kern="0" cap="none" spc="0" normalizeH="0" baseline="0" noProof="0">
                <a:ln>
                  <a:noFill/>
                </a:ln>
                <a:solidFill>
                  <a:prstClr val="white"/>
                </a:solidFill>
                <a:effectLst/>
                <a:uLnTx/>
                <a:uFillTx/>
                <a:latin typeface="GT Walsheim LC Light"/>
                <a:ea typeface="+mn-ea"/>
                <a:cs typeface="+mn-cs"/>
              </a:rPr>
              <a:t>Let op: </a:t>
            </a:r>
            <a:br>
              <a:rPr kumimoji="0" lang="nl-NL" sz="1600" b="1" i="0" u="none" strike="noStrike" kern="0" cap="none" spc="0" normalizeH="0" baseline="0" noProof="0">
                <a:ln>
                  <a:noFill/>
                </a:ln>
                <a:solidFill>
                  <a:prstClr val="white"/>
                </a:solidFill>
                <a:effectLst/>
                <a:uLnTx/>
                <a:uFillTx/>
                <a:latin typeface="GT Walsheim LC Light"/>
                <a:ea typeface="+mn-ea"/>
                <a:cs typeface="+mn-cs"/>
              </a:rPr>
            </a:br>
            <a:r>
              <a:rPr kumimoji="0" lang="nl-NL" sz="1600" b="1" i="0" u="none" strike="noStrike" kern="0" cap="none" spc="0" normalizeH="0" baseline="0" noProof="0">
                <a:ln>
                  <a:noFill/>
                </a:ln>
                <a:solidFill>
                  <a:prstClr val="white"/>
                </a:solidFill>
                <a:effectLst/>
                <a:uLnTx/>
                <a:uFillTx/>
                <a:latin typeface="GT Walsheim LC Light"/>
                <a:ea typeface="+mn-ea"/>
                <a:cs typeface="+mn-cs"/>
              </a:rPr>
              <a:t>Om afbeelding te veranderen, klik met rechtermuisknop op dia en ga naar Achtergrond opmaken &gt; Afbeelding of </a:t>
            </a:r>
            <a:r>
              <a:rPr kumimoji="0" lang="nl-NL" sz="1600" b="1" i="0" u="none" strike="noStrike" kern="0" cap="none" spc="0" normalizeH="0" baseline="0" noProof="0" err="1">
                <a:ln>
                  <a:noFill/>
                </a:ln>
                <a:solidFill>
                  <a:prstClr val="white"/>
                </a:solidFill>
                <a:effectLst/>
                <a:uLnTx/>
                <a:uFillTx/>
                <a:latin typeface="GT Walsheim LC Light"/>
                <a:ea typeface="+mn-ea"/>
                <a:cs typeface="+mn-cs"/>
              </a:rPr>
              <a:t>bitmappatroon</a:t>
            </a:r>
            <a:r>
              <a:rPr kumimoji="0" lang="nl-NL" sz="1600" b="1" i="0" u="none" strike="noStrike" kern="0" cap="none" spc="0" normalizeH="0" baseline="0" noProof="0">
                <a:ln>
                  <a:noFill/>
                </a:ln>
                <a:solidFill>
                  <a:prstClr val="white"/>
                </a:solidFill>
                <a:effectLst/>
                <a:uLnTx/>
                <a:uFillTx/>
                <a:latin typeface="GT Walsheim LC Light"/>
                <a:ea typeface="+mn-ea"/>
                <a:cs typeface="+mn-cs"/>
              </a:rPr>
              <a:t> en gebruik de </a:t>
            </a:r>
            <a:r>
              <a:rPr kumimoji="0" lang="nl-NL" sz="1600" b="1" i="0" u="none" strike="noStrike" kern="0" cap="none" spc="0" normalizeH="0" baseline="0" noProof="0" err="1">
                <a:ln>
                  <a:noFill/>
                </a:ln>
                <a:solidFill>
                  <a:prstClr val="white"/>
                </a:solidFill>
                <a:effectLst/>
                <a:uLnTx/>
                <a:uFillTx/>
                <a:latin typeface="GT Walsheim LC Light"/>
                <a:ea typeface="+mn-ea"/>
                <a:cs typeface="+mn-cs"/>
              </a:rPr>
              <a:t>zijbalk</a:t>
            </a:r>
            <a:r>
              <a:rPr kumimoji="0" lang="nl-NL" sz="1600" b="1" i="0" u="none" strike="noStrike" kern="0" cap="none" spc="0" normalizeH="0" baseline="0" noProof="0">
                <a:ln>
                  <a:noFill/>
                </a:ln>
                <a:solidFill>
                  <a:prstClr val="white"/>
                </a:solidFill>
                <a:effectLst/>
                <a:uLnTx/>
                <a:uFillTx/>
                <a:latin typeface="GT Walsheim LC Light"/>
                <a:ea typeface="+mn-ea"/>
                <a:cs typeface="+mn-cs"/>
              </a:rPr>
              <a:t> om je afbeelding te kiezen.</a:t>
            </a:r>
            <a:endParaRPr kumimoji="0" sz="1600" b="1" i="0" u="none" strike="noStrike" kern="0" cap="none" spc="0" normalizeH="0" baseline="0" noProof="0">
              <a:ln>
                <a:noFill/>
              </a:ln>
              <a:solidFill>
                <a:prstClr val="white"/>
              </a:solidFill>
              <a:effectLst/>
              <a:uLnTx/>
              <a:uFillTx/>
              <a:latin typeface="GT Walsheim LC Light"/>
              <a:ea typeface="+mn-ea"/>
              <a:cs typeface="+mn-cs"/>
            </a:endParaRPr>
          </a:p>
        </p:txBody>
      </p:sp>
      <p:sp>
        <p:nvSpPr>
          <p:cNvPr id="4" name="Tijdelijke aanduiding voor tekst 10">
            <a:extLst>
              <a:ext uri="{FF2B5EF4-FFF2-40B4-BE49-F238E27FC236}">
                <a16:creationId xmlns:a16="http://schemas.microsoft.com/office/drawing/2014/main" id="{C1ADE78F-F5F8-D02F-C10B-ACD6D8F6C3E0}"/>
              </a:ext>
            </a:extLst>
          </p:cNvPr>
          <p:cNvSpPr>
            <a:spLocks noGrp="1"/>
          </p:cNvSpPr>
          <p:nvPr>
            <p:ph type="body" sz="quarter" idx="18" hasCustomPrompt="1"/>
          </p:nvPr>
        </p:nvSpPr>
        <p:spPr>
          <a:xfrm>
            <a:off x="10358033" y="769639"/>
            <a:ext cx="1201084" cy="267599"/>
          </a:xfrm>
          <a:blipFill>
            <a:blip r:embed="rId4"/>
            <a:stretch>
              <a:fillRect/>
            </a:stretch>
          </a:blipFill>
        </p:spPr>
        <p:txBody>
          <a:bodyPr/>
          <a:lstStyle>
            <a:lvl1pPr marL="0" indent="0">
              <a:buNone/>
              <a:defRPr/>
            </a:lvl1pPr>
          </a:lstStyle>
          <a:p>
            <a:pPr lvl="0"/>
            <a:r>
              <a:rPr lang="nl-NL"/>
              <a:t> </a:t>
            </a:r>
          </a:p>
        </p:txBody>
      </p:sp>
    </p:spTree>
    <p:extLst>
      <p:ext uri="{BB962C8B-B14F-4D97-AF65-F5344CB8AC3E}">
        <p14:creationId xmlns:p14="http://schemas.microsoft.com/office/powerpoint/2010/main" val="1692448323"/>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ack cover white design">
    <p:spTree>
      <p:nvGrpSpPr>
        <p:cNvPr id="1" name=""/>
        <p:cNvGrpSpPr/>
        <p:nvPr/>
      </p:nvGrpSpPr>
      <p:grpSpPr>
        <a:xfrm>
          <a:off x="0" y="0"/>
          <a:ext cx="0" cy="0"/>
          <a:chOff x="0" y="0"/>
          <a:chExt cx="0" cy="0"/>
        </a:xfrm>
      </p:grpSpPr>
      <p:pic>
        <p:nvPicPr>
          <p:cNvPr id="9" name="MobiusKeyline">
            <a:extLst>
              <a:ext uri="{FF2B5EF4-FFF2-40B4-BE49-F238E27FC236}">
                <a16:creationId xmlns:a16="http://schemas.microsoft.com/office/drawing/2014/main" id="{908DCCA2-F0C4-E543-21C8-2A6F69D10A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493205" y="0"/>
            <a:ext cx="6698796" cy="6858000"/>
          </a:xfrm>
          <a:prstGeom prst="rect">
            <a:avLst/>
          </a:prstGeom>
        </p:spPr>
      </p:pic>
      <p:sp>
        <p:nvSpPr>
          <p:cNvPr id="6" name="SlideNumber">
            <a:extLst>
              <a:ext uri="{FF2B5EF4-FFF2-40B4-BE49-F238E27FC236}">
                <a16:creationId xmlns:a16="http://schemas.microsoft.com/office/drawing/2014/main" id="{509FF571-7E16-C841-5998-71BEB21EC6CC}"/>
              </a:ext>
            </a:extLst>
          </p:cNvPr>
          <p:cNvSpPr>
            <a:spLocks noGrp="1"/>
          </p:cNvSpPr>
          <p:nvPr>
            <p:ph type="sldNum" sz="quarter" idx="14"/>
          </p:nvPr>
        </p:nvSpPr>
        <p:spPr>
          <a:xfrm>
            <a:off x="12267673" y="6765667"/>
            <a:ext cx="0" cy="0"/>
          </a:xfrm>
          <a:prstGeom prst="rect">
            <a:avLst/>
          </a:prstGeom>
        </p:spPr>
        <p:txBody>
          <a:bodyPr/>
          <a:lstStyle>
            <a:lvl1pPr algn="l">
              <a:defRPr sz="100">
                <a:solidFill>
                  <a:srgbClr val="F0F0F0"/>
                </a:solidFill>
              </a:defRPr>
            </a:lvl1pPr>
          </a:lstStyle>
          <a:p>
            <a:fld id="{1AB31D9B-80B6-41F8-B283-556E26E6158E}" type="slidenum">
              <a:rPr lang="en-GB"/>
              <a:pPr/>
              <a:t>‹#›</a:t>
            </a:fld>
            <a:endParaRPr lang="en-GB"/>
          </a:p>
        </p:txBody>
      </p:sp>
      <p:sp>
        <p:nvSpPr>
          <p:cNvPr id="4" name="Disclaimer">
            <a:extLst>
              <a:ext uri="{FF2B5EF4-FFF2-40B4-BE49-F238E27FC236}">
                <a16:creationId xmlns:a16="http://schemas.microsoft.com/office/drawing/2014/main" id="{DCB66FC8-A7E2-E313-2999-4296658C50C0}"/>
              </a:ext>
            </a:extLst>
          </p:cNvPr>
          <p:cNvSpPr txBox="1"/>
          <p:nvPr userDrawn="1"/>
        </p:nvSpPr>
        <p:spPr>
          <a:xfrm>
            <a:off x="508000" y="5518311"/>
            <a:ext cx="7612063" cy="831690"/>
          </a:xfrm>
          <a:prstGeom prst="rect">
            <a:avLst/>
          </a:prstGeom>
        </p:spPr>
        <p:txBody>
          <a:bodyPr vert="horz" wrap="square" lIns="0" tIns="0" rIns="0" bIns="0" rtlCol="0" anchor="b" anchorCtr="0">
            <a:noAutofit/>
          </a:bodyPr>
          <a:lstStyle>
            <a:lvl1pPr defTabSz="736656">
              <a:defRPr sz="800">
                <a:solidFill>
                  <a:schemeClr val="bg1"/>
                </a:solidFill>
              </a:defRPr>
            </a:lvl1pPr>
            <a:lvl2pPr marL="0" indent="0" defTabSz="736656">
              <a:buNone/>
              <a:tabLst/>
              <a:defRPr sz="1400" b="1">
                <a:solidFill>
                  <a:schemeClr val="accent1"/>
                </a:solidFill>
              </a:defRPr>
            </a:lvl2pPr>
            <a:lvl3pPr marL="0" indent="0" defTabSz="901700">
              <a:buNone/>
              <a:defRPr sz="1400" b="1"/>
            </a:lvl3pPr>
            <a:lvl4pPr marL="0" indent="0" defTabSz="736656">
              <a:buNone/>
              <a:defRPr lang="en-GB" sz="1400" b="0" dirty="0"/>
            </a:lvl4pPr>
            <a:lvl5pPr marL="182563" indent="-182563" defTabSz="736656">
              <a:buFont typeface="Arial" panose="020B0604020202020204" pitchFamily="34" charset="0"/>
              <a:buChar char="•"/>
              <a:defRPr sz="1400"/>
            </a:lvl5pPr>
            <a:lvl6pPr marL="358775" indent="-176213" defTabSz="736656">
              <a:buFont typeface="Arial" panose="020B0604020202020204" pitchFamily="34" charset="0"/>
              <a:buChar char="–"/>
              <a:tabLst/>
              <a:defRPr sz="1200"/>
            </a:lvl6pPr>
            <a:lvl7pPr marL="541338" indent="-182563" defTabSz="736656">
              <a:buChar char="–"/>
              <a:defRPr sz="1200" b="0">
                <a:solidFill>
                  <a:schemeClr val="tx1"/>
                </a:solidFill>
              </a:defRPr>
            </a:lvl7pPr>
            <a:lvl8pPr marL="266700" indent="-266700" defTabSz="736656">
              <a:spcAft>
                <a:spcPts val="600"/>
              </a:spcAft>
              <a:buFont typeface="+mj-lt"/>
              <a:buAutoNum type="arabicPeriod"/>
              <a:defRPr sz="1400" b="0">
                <a:solidFill>
                  <a:schemeClr val="tx1"/>
                </a:solidFill>
              </a:defRPr>
            </a:lvl8pPr>
            <a:lvl9pPr marL="541338" indent="-266700" defTabSz="736656">
              <a:buFont typeface="+mj-lt"/>
              <a:buAutoNum type="alphaLcPeriod"/>
              <a:defRPr sz="1400" b="0"/>
            </a:lvl9pPr>
          </a:lstStyle>
          <a:p>
            <a:r>
              <a:rPr lang="en-US">
                <a:solidFill>
                  <a:schemeClr val="tx1"/>
                </a:solidFill>
              </a:rPr>
              <a:t>© </a:t>
            </a:r>
            <a:r>
              <a:rPr lang="nl-NL">
                <a:solidFill>
                  <a:schemeClr val="tx1"/>
                </a:solidFill>
              </a:rPr>
              <a:t>Grant Thornton Specialist </a:t>
            </a:r>
            <a:r>
              <a:rPr lang="nl-NL" err="1">
                <a:solidFill>
                  <a:schemeClr val="tx1"/>
                </a:solidFill>
              </a:rPr>
              <a:t>Advisory</a:t>
            </a:r>
            <a:r>
              <a:rPr lang="nl-NL">
                <a:solidFill>
                  <a:schemeClr val="tx1"/>
                </a:solidFill>
              </a:rPr>
              <a:t> Services B.V. Alle rechten voorbehouden.</a:t>
            </a:r>
          </a:p>
          <a:p>
            <a:r>
              <a:rPr lang="en-US">
                <a:solidFill>
                  <a:schemeClr val="tx1"/>
                </a:solidFill>
              </a:rPr>
              <a:t>Grant Thornton Accountants </a:t>
            </a:r>
            <a:r>
              <a:rPr lang="en-US" err="1">
                <a:solidFill>
                  <a:schemeClr val="tx1"/>
                </a:solidFill>
              </a:rPr>
              <a:t>en</a:t>
            </a:r>
            <a:r>
              <a:rPr lang="en-US">
                <a:solidFill>
                  <a:schemeClr val="tx1"/>
                </a:solidFill>
              </a:rPr>
              <a:t> </a:t>
            </a:r>
            <a:r>
              <a:rPr lang="en-US" err="1">
                <a:solidFill>
                  <a:schemeClr val="tx1"/>
                </a:solidFill>
              </a:rPr>
              <a:t>Adviseurs</a:t>
            </a:r>
            <a:r>
              <a:rPr lang="en-US">
                <a:solidFill>
                  <a:schemeClr val="tx1"/>
                </a:solidFill>
              </a:rPr>
              <a:t> B.V. is lid van Grant Thornton International Ltd </a:t>
            </a:r>
            <a:br>
              <a:rPr lang="en-US">
                <a:solidFill>
                  <a:schemeClr val="tx1"/>
                </a:solidFill>
              </a:rPr>
            </a:br>
            <a:r>
              <a:rPr lang="en-US">
                <a:solidFill>
                  <a:schemeClr val="tx1"/>
                </a:solidFill>
              </a:rPr>
              <a:t>(Grant Thornton International). Grant Thornton International </a:t>
            </a:r>
            <a:r>
              <a:rPr lang="en-US" err="1">
                <a:solidFill>
                  <a:schemeClr val="tx1"/>
                </a:solidFill>
              </a:rPr>
              <a:t>en</a:t>
            </a:r>
            <a:r>
              <a:rPr lang="en-US">
                <a:solidFill>
                  <a:schemeClr val="tx1"/>
                </a:solidFill>
              </a:rPr>
              <a:t> </a:t>
            </a:r>
            <a:r>
              <a:rPr lang="en-US" err="1">
                <a:solidFill>
                  <a:schemeClr val="tx1"/>
                </a:solidFill>
              </a:rPr>
              <a:t>haar</a:t>
            </a:r>
            <a:r>
              <a:rPr lang="en-US">
                <a:solidFill>
                  <a:schemeClr val="tx1"/>
                </a:solidFill>
              </a:rPr>
              <a:t> </a:t>
            </a:r>
            <a:r>
              <a:rPr lang="en-US" err="1">
                <a:solidFill>
                  <a:schemeClr val="tx1"/>
                </a:solidFill>
              </a:rPr>
              <a:t>leden</a:t>
            </a:r>
            <a:r>
              <a:rPr lang="en-US">
                <a:solidFill>
                  <a:schemeClr val="tx1"/>
                </a:solidFill>
              </a:rPr>
              <a:t> </a:t>
            </a:r>
            <a:r>
              <a:rPr lang="en-US" err="1">
                <a:solidFill>
                  <a:schemeClr val="tx1"/>
                </a:solidFill>
              </a:rPr>
              <a:t>zijn</a:t>
            </a:r>
            <a:r>
              <a:rPr lang="en-US">
                <a:solidFill>
                  <a:schemeClr val="tx1"/>
                </a:solidFill>
              </a:rPr>
              <a:t> </a:t>
            </a:r>
            <a:r>
              <a:rPr lang="en-US" err="1">
                <a:solidFill>
                  <a:schemeClr val="tx1"/>
                </a:solidFill>
              </a:rPr>
              <a:t>geen</a:t>
            </a:r>
            <a:r>
              <a:rPr lang="en-US">
                <a:solidFill>
                  <a:schemeClr val="tx1"/>
                </a:solidFill>
              </a:rPr>
              <a:t> </a:t>
            </a:r>
            <a:r>
              <a:rPr lang="en-US" err="1">
                <a:solidFill>
                  <a:schemeClr val="tx1"/>
                </a:solidFill>
              </a:rPr>
              <a:t>wereldwijde</a:t>
            </a:r>
            <a:r>
              <a:rPr lang="en-US">
                <a:solidFill>
                  <a:schemeClr val="tx1"/>
                </a:solidFill>
              </a:rPr>
              <a:t> </a:t>
            </a:r>
            <a:r>
              <a:rPr lang="en-US" err="1">
                <a:solidFill>
                  <a:schemeClr val="tx1"/>
                </a:solidFill>
              </a:rPr>
              <a:t>vennootschap</a:t>
            </a:r>
            <a:r>
              <a:rPr lang="en-US">
                <a:solidFill>
                  <a:schemeClr val="tx1"/>
                </a:solidFill>
              </a:rPr>
              <a:t>.</a:t>
            </a:r>
            <a:br>
              <a:rPr lang="en-US">
                <a:solidFill>
                  <a:schemeClr val="tx1"/>
                </a:solidFill>
              </a:rPr>
            </a:br>
            <a:r>
              <a:rPr lang="en-US" err="1">
                <a:solidFill>
                  <a:schemeClr val="tx1"/>
                </a:solidFill>
              </a:rPr>
              <a:t>Diensten</a:t>
            </a:r>
            <a:r>
              <a:rPr lang="en-US">
                <a:solidFill>
                  <a:schemeClr val="tx1"/>
                </a:solidFill>
              </a:rPr>
              <a:t> </a:t>
            </a:r>
            <a:r>
              <a:rPr lang="en-US" err="1">
                <a:solidFill>
                  <a:schemeClr val="tx1"/>
                </a:solidFill>
              </a:rPr>
              <a:t>worden</a:t>
            </a:r>
            <a:r>
              <a:rPr lang="en-US">
                <a:solidFill>
                  <a:schemeClr val="tx1"/>
                </a:solidFill>
              </a:rPr>
              <a:t> </a:t>
            </a:r>
            <a:r>
              <a:rPr lang="en-US" err="1">
                <a:solidFill>
                  <a:schemeClr val="tx1"/>
                </a:solidFill>
              </a:rPr>
              <a:t>geleverd</a:t>
            </a:r>
            <a:r>
              <a:rPr lang="en-US">
                <a:solidFill>
                  <a:schemeClr val="tx1"/>
                </a:solidFill>
              </a:rPr>
              <a:t> door </a:t>
            </a:r>
            <a:r>
              <a:rPr lang="en-US" err="1">
                <a:solidFill>
                  <a:schemeClr val="tx1"/>
                </a:solidFill>
              </a:rPr>
              <a:t>onafhankelijke</a:t>
            </a:r>
            <a:r>
              <a:rPr lang="en-US">
                <a:solidFill>
                  <a:schemeClr val="tx1"/>
                </a:solidFill>
              </a:rPr>
              <a:t> </a:t>
            </a:r>
            <a:r>
              <a:rPr lang="en-US" err="1">
                <a:solidFill>
                  <a:schemeClr val="tx1"/>
                </a:solidFill>
              </a:rPr>
              <a:t>leden</a:t>
            </a:r>
            <a:r>
              <a:rPr lang="en-US">
                <a:solidFill>
                  <a:schemeClr val="tx1"/>
                </a:solidFill>
              </a:rPr>
              <a:t>.</a:t>
            </a:r>
            <a:endParaRPr lang="en-GB">
              <a:solidFill>
                <a:schemeClr val="tx1"/>
              </a:solidFill>
            </a:endParaRPr>
          </a:p>
        </p:txBody>
      </p:sp>
      <p:pic>
        <p:nvPicPr>
          <p:cNvPr id="2" name="GT#standard_16x9_disclaimer">
            <a:extLst>
              <a:ext uri="{FF2B5EF4-FFF2-40B4-BE49-F238E27FC236}">
                <a16:creationId xmlns:a16="http://schemas.microsoft.com/office/drawing/2014/main" id="{7E7B1CC1-CBEB-297C-5BD6-4D97A934DC45}"/>
              </a:ext>
            </a:extLst>
          </p:cNvPr>
          <p:cNvPicPr>
            <a:picLocks noChangeAspect="1"/>
          </p:cNvPicPr>
          <p:nvPr userDrawn="1"/>
        </p:nvPicPr>
        <p:blipFill>
          <a:blip r:embed="rId4"/>
          <a:srcRect/>
          <a:stretch/>
        </p:blipFill>
        <p:spPr>
          <a:xfrm>
            <a:off x="366184" y="4824451"/>
            <a:ext cx="2350139" cy="750739"/>
          </a:xfrm>
          <a:prstGeom prst="rect">
            <a:avLst/>
          </a:prstGeom>
        </p:spPr>
      </p:pic>
      <p:sp>
        <p:nvSpPr>
          <p:cNvPr id="3" name="IH_Logo">
            <a:extLst>
              <a:ext uri="{FF2B5EF4-FFF2-40B4-BE49-F238E27FC236}">
                <a16:creationId xmlns:a16="http://schemas.microsoft.com/office/drawing/2014/main" id="{B4C3D301-2E37-A357-1C40-71A9DEFC0035}"/>
              </a:ext>
            </a:extLst>
          </p:cNvPr>
          <p:cNvSpPr txBox="1">
            <a:spLocks/>
          </p:cNvSpPr>
          <p:nvPr userDrawn="1"/>
        </p:nvSpPr>
        <p:spPr>
          <a:xfrm>
            <a:off x="10358034" y="192809"/>
            <a:ext cx="1209551" cy="267599"/>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2675842845"/>
      </p:ext>
    </p:extLst>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ack cover purple">
    <p:bg>
      <p:bgPr>
        <a:solidFill>
          <a:schemeClr val="accent1"/>
        </a:solidFill>
        <a:effectLst/>
      </p:bgPr>
    </p:bg>
    <p:spTree>
      <p:nvGrpSpPr>
        <p:cNvPr id="1" name=""/>
        <p:cNvGrpSpPr/>
        <p:nvPr/>
      </p:nvGrpSpPr>
      <p:grpSpPr>
        <a:xfrm>
          <a:off x="0" y="0"/>
          <a:ext cx="0" cy="0"/>
          <a:chOff x="0" y="0"/>
          <a:chExt cx="0" cy="0"/>
        </a:xfrm>
      </p:grpSpPr>
      <p:sp>
        <p:nvSpPr>
          <p:cNvPr id="7" name="SlideNumber">
            <a:extLst>
              <a:ext uri="{FF2B5EF4-FFF2-40B4-BE49-F238E27FC236}">
                <a16:creationId xmlns:a16="http://schemas.microsoft.com/office/drawing/2014/main" id="{957BEF5D-671B-D3C9-4570-EC0DA44566A3}"/>
              </a:ext>
            </a:extLst>
          </p:cNvPr>
          <p:cNvSpPr>
            <a:spLocks noGrp="1"/>
          </p:cNvSpPr>
          <p:nvPr>
            <p:ph type="sldNum" sz="quarter" idx="14"/>
          </p:nvPr>
        </p:nvSpPr>
        <p:spPr>
          <a:xfrm>
            <a:off x="12267673" y="6765667"/>
            <a:ext cx="0" cy="0"/>
          </a:xfrm>
          <a:prstGeom prst="rect">
            <a:avLst/>
          </a:prstGeom>
        </p:spPr>
        <p:txBody>
          <a:bodyPr/>
          <a:lstStyle>
            <a:lvl1pPr algn="l">
              <a:defRPr sz="100">
                <a:solidFill>
                  <a:schemeClr val="tx1"/>
                </a:solidFill>
              </a:defRPr>
            </a:lvl1pPr>
          </a:lstStyle>
          <a:p>
            <a:fld id="{1AB31D9B-80B6-41F8-B283-556E26E6158E}" type="slidenum">
              <a:rPr lang="en-GB"/>
              <a:pPr/>
              <a:t>‹#›</a:t>
            </a:fld>
            <a:endParaRPr lang="en-GB"/>
          </a:p>
        </p:txBody>
      </p:sp>
      <p:sp>
        <p:nvSpPr>
          <p:cNvPr id="6" name="Disclaimer">
            <a:extLst>
              <a:ext uri="{FF2B5EF4-FFF2-40B4-BE49-F238E27FC236}">
                <a16:creationId xmlns:a16="http://schemas.microsoft.com/office/drawing/2014/main" id="{9D4F0710-1E13-DB4E-63A6-7C21E66DA329}"/>
              </a:ext>
            </a:extLst>
          </p:cNvPr>
          <p:cNvSpPr txBox="1"/>
          <p:nvPr userDrawn="1"/>
        </p:nvSpPr>
        <p:spPr>
          <a:xfrm>
            <a:off x="508000" y="5518311"/>
            <a:ext cx="7612063" cy="831690"/>
          </a:xfrm>
          <a:prstGeom prst="rect">
            <a:avLst/>
          </a:prstGeom>
        </p:spPr>
        <p:txBody>
          <a:bodyPr vert="horz" wrap="square" lIns="0" tIns="0" rIns="0" bIns="0" rtlCol="0" anchor="b" anchorCtr="0">
            <a:noAutofit/>
          </a:bodyPr>
          <a:lstStyle>
            <a:lvl1pPr defTabSz="736656">
              <a:defRPr sz="800">
                <a:solidFill>
                  <a:schemeClr val="bg1"/>
                </a:solidFill>
              </a:defRPr>
            </a:lvl1pPr>
            <a:lvl2pPr marL="0" indent="0" defTabSz="736656">
              <a:buNone/>
              <a:tabLst/>
              <a:defRPr sz="1400" b="1">
                <a:solidFill>
                  <a:schemeClr val="accent1"/>
                </a:solidFill>
              </a:defRPr>
            </a:lvl2pPr>
            <a:lvl3pPr marL="0" indent="0" defTabSz="901700">
              <a:buNone/>
              <a:defRPr sz="1400" b="1"/>
            </a:lvl3pPr>
            <a:lvl4pPr marL="0" indent="0" defTabSz="736656">
              <a:buNone/>
              <a:defRPr lang="en-GB" sz="1400" b="0" dirty="0"/>
            </a:lvl4pPr>
            <a:lvl5pPr marL="182563" indent="-182563" defTabSz="736656">
              <a:buFont typeface="Arial" panose="020B0604020202020204" pitchFamily="34" charset="0"/>
              <a:buChar char="•"/>
              <a:defRPr sz="1400"/>
            </a:lvl5pPr>
            <a:lvl6pPr marL="358775" indent="-176213" defTabSz="736656">
              <a:buFont typeface="Arial" panose="020B0604020202020204" pitchFamily="34" charset="0"/>
              <a:buChar char="–"/>
              <a:tabLst/>
              <a:defRPr sz="1200"/>
            </a:lvl6pPr>
            <a:lvl7pPr marL="541338" indent="-182563" defTabSz="736656">
              <a:buChar char="–"/>
              <a:defRPr sz="1200" b="0">
                <a:solidFill>
                  <a:schemeClr val="tx1"/>
                </a:solidFill>
              </a:defRPr>
            </a:lvl7pPr>
            <a:lvl8pPr marL="266700" indent="-266700" defTabSz="736656">
              <a:spcAft>
                <a:spcPts val="600"/>
              </a:spcAft>
              <a:buFont typeface="+mj-lt"/>
              <a:buAutoNum type="arabicPeriod"/>
              <a:defRPr sz="1400" b="0">
                <a:solidFill>
                  <a:schemeClr val="tx1"/>
                </a:solidFill>
              </a:defRPr>
            </a:lvl8pPr>
            <a:lvl9pPr marL="541338" indent="-266700" defTabSz="736656">
              <a:buFont typeface="+mj-lt"/>
              <a:buAutoNum type="alphaLcPeriod"/>
              <a:defRPr sz="1400" b="0"/>
            </a:lvl9pPr>
          </a:lstStyle>
          <a:p>
            <a:r>
              <a:rPr lang="en-US">
                <a:solidFill>
                  <a:schemeClr val="tx1"/>
                </a:solidFill>
              </a:rPr>
              <a:t>© </a:t>
            </a:r>
            <a:r>
              <a:rPr lang="nl-NL">
                <a:solidFill>
                  <a:schemeClr val="tx1"/>
                </a:solidFill>
              </a:rPr>
              <a:t>Grant Thornton Specialist </a:t>
            </a:r>
            <a:r>
              <a:rPr lang="nl-NL" err="1">
                <a:solidFill>
                  <a:schemeClr val="tx1"/>
                </a:solidFill>
              </a:rPr>
              <a:t>Advisory</a:t>
            </a:r>
            <a:r>
              <a:rPr lang="nl-NL">
                <a:solidFill>
                  <a:schemeClr val="tx1"/>
                </a:solidFill>
              </a:rPr>
              <a:t> Services B.V. Alle rechten voorbehouden.</a:t>
            </a:r>
          </a:p>
          <a:p>
            <a:r>
              <a:rPr lang="en-US">
                <a:solidFill>
                  <a:schemeClr val="tx1"/>
                </a:solidFill>
              </a:rPr>
              <a:t>Grant Thornton Accountants </a:t>
            </a:r>
            <a:r>
              <a:rPr lang="en-US" err="1">
                <a:solidFill>
                  <a:schemeClr val="tx1"/>
                </a:solidFill>
              </a:rPr>
              <a:t>en</a:t>
            </a:r>
            <a:r>
              <a:rPr lang="en-US">
                <a:solidFill>
                  <a:schemeClr val="tx1"/>
                </a:solidFill>
              </a:rPr>
              <a:t> </a:t>
            </a:r>
            <a:r>
              <a:rPr lang="en-US" err="1">
                <a:solidFill>
                  <a:schemeClr val="tx1"/>
                </a:solidFill>
              </a:rPr>
              <a:t>Adviseurs</a:t>
            </a:r>
            <a:r>
              <a:rPr lang="en-US">
                <a:solidFill>
                  <a:schemeClr val="tx1"/>
                </a:solidFill>
              </a:rPr>
              <a:t> B.V. is lid van Grant Thornton International Ltd </a:t>
            </a:r>
            <a:br>
              <a:rPr lang="en-US">
                <a:solidFill>
                  <a:schemeClr val="tx1"/>
                </a:solidFill>
              </a:rPr>
            </a:br>
            <a:r>
              <a:rPr lang="en-US">
                <a:solidFill>
                  <a:schemeClr val="tx1"/>
                </a:solidFill>
              </a:rPr>
              <a:t>(Grant Thornton International). Grant Thornton International </a:t>
            </a:r>
            <a:r>
              <a:rPr lang="en-US" err="1">
                <a:solidFill>
                  <a:schemeClr val="tx1"/>
                </a:solidFill>
              </a:rPr>
              <a:t>en</a:t>
            </a:r>
            <a:r>
              <a:rPr lang="en-US">
                <a:solidFill>
                  <a:schemeClr val="tx1"/>
                </a:solidFill>
              </a:rPr>
              <a:t> </a:t>
            </a:r>
            <a:r>
              <a:rPr lang="en-US" err="1">
                <a:solidFill>
                  <a:schemeClr val="tx1"/>
                </a:solidFill>
              </a:rPr>
              <a:t>haar</a:t>
            </a:r>
            <a:r>
              <a:rPr lang="en-US">
                <a:solidFill>
                  <a:schemeClr val="tx1"/>
                </a:solidFill>
              </a:rPr>
              <a:t> </a:t>
            </a:r>
            <a:r>
              <a:rPr lang="en-US" err="1">
                <a:solidFill>
                  <a:schemeClr val="tx1"/>
                </a:solidFill>
              </a:rPr>
              <a:t>leden</a:t>
            </a:r>
            <a:r>
              <a:rPr lang="en-US">
                <a:solidFill>
                  <a:schemeClr val="tx1"/>
                </a:solidFill>
              </a:rPr>
              <a:t> </a:t>
            </a:r>
            <a:r>
              <a:rPr lang="en-US" err="1">
                <a:solidFill>
                  <a:schemeClr val="tx1"/>
                </a:solidFill>
              </a:rPr>
              <a:t>zijn</a:t>
            </a:r>
            <a:r>
              <a:rPr lang="en-US">
                <a:solidFill>
                  <a:schemeClr val="tx1"/>
                </a:solidFill>
              </a:rPr>
              <a:t> </a:t>
            </a:r>
            <a:r>
              <a:rPr lang="en-US" err="1">
                <a:solidFill>
                  <a:schemeClr val="tx1"/>
                </a:solidFill>
              </a:rPr>
              <a:t>geen</a:t>
            </a:r>
            <a:r>
              <a:rPr lang="en-US">
                <a:solidFill>
                  <a:schemeClr val="tx1"/>
                </a:solidFill>
              </a:rPr>
              <a:t> </a:t>
            </a:r>
            <a:r>
              <a:rPr lang="en-US" err="1">
                <a:solidFill>
                  <a:schemeClr val="tx1"/>
                </a:solidFill>
              </a:rPr>
              <a:t>wereldwijde</a:t>
            </a:r>
            <a:r>
              <a:rPr lang="en-US">
                <a:solidFill>
                  <a:schemeClr val="tx1"/>
                </a:solidFill>
              </a:rPr>
              <a:t> </a:t>
            </a:r>
            <a:r>
              <a:rPr lang="en-US" err="1">
                <a:solidFill>
                  <a:schemeClr val="tx1"/>
                </a:solidFill>
              </a:rPr>
              <a:t>vennootschap</a:t>
            </a:r>
            <a:r>
              <a:rPr lang="en-US">
                <a:solidFill>
                  <a:schemeClr val="tx1"/>
                </a:solidFill>
              </a:rPr>
              <a:t>.</a:t>
            </a:r>
            <a:br>
              <a:rPr lang="en-US">
                <a:solidFill>
                  <a:schemeClr val="tx1"/>
                </a:solidFill>
              </a:rPr>
            </a:br>
            <a:r>
              <a:rPr lang="en-US" err="1">
                <a:solidFill>
                  <a:schemeClr val="tx1"/>
                </a:solidFill>
              </a:rPr>
              <a:t>Diensten</a:t>
            </a:r>
            <a:r>
              <a:rPr lang="en-US">
                <a:solidFill>
                  <a:schemeClr val="tx1"/>
                </a:solidFill>
              </a:rPr>
              <a:t> </a:t>
            </a:r>
            <a:r>
              <a:rPr lang="en-US" err="1">
                <a:solidFill>
                  <a:schemeClr val="tx1"/>
                </a:solidFill>
              </a:rPr>
              <a:t>worden</a:t>
            </a:r>
            <a:r>
              <a:rPr lang="en-US">
                <a:solidFill>
                  <a:schemeClr val="tx1"/>
                </a:solidFill>
              </a:rPr>
              <a:t> </a:t>
            </a:r>
            <a:r>
              <a:rPr lang="en-US" err="1">
                <a:solidFill>
                  <a:schemeClr val="tx1"/>
                </a:solidFill>
              </a:rPr>
              <a:t>geleverd</a:t>
            </a:r>
            <a:r>
              <a:rPr lang="en-US">
                <a:solidFill>
                  <a:schemeClr val="tx1"/>
                </a:solidFill>
              </a:rPr>
              <a:t> door </a:t>
            </a:r>
            <a:r>
              <a:rPr lang="en-US" err="1">
                <a:solidFill>
                  <a:schemeClr val="tx1"/>
                </a:solidFill>
              </a:rPr>
              <a:t>onafhankelijke</a:t>
            </a:r>
            <a:r>
              <a:rPr lang="en-US">
                <a:solidFill>
                  <a:schemeClr val="tx1"/>
                </a:solidFill>
              </a:rPr>
              <a:t> </a:t>
            </a:r>
            <a:r>
              <a:rPr lang="en-US" err="1">
                <a:solidFill>
                  <a:schemeClr val="tx1"/>
                </a:solidFill>
              </a:rPr>
              <a:t>leden</a:t>
            </a:r>
            <a:r>
              <a:rPr lang="en-US">
                <a:solidFill>
                  <a:schemeClr val="tx1"/>
                </a:solidFill>
              </a:rPr>
              <a:t>.</a:t>
            </a:r>
            <a:endParaRPr lang="en-GB">
              <a:solidFill>
                <a:schemeClr val="tx1"/>
              </a:solidFill>
            </a:endParaRPr>
          </a:p>
        </p:txBody>
      </p:sp>
      <p:pic>
        <p:nvPicPr>
          <p:cNvPr id="2" name="GT#white_16x9_disclaimer">
            <a:extLst>
              <a:ext uri="{FF2B5EF4-FFF2-40B4-BE49-F238E27FC236}">
                <a16:creationId xmlns:a16="http://schemas.microsoft.com/office/drawing/2014/main" id="{C0D1B26D-DFCE-AE80-799A-C33FCF664593}"/>
              </a:ext>
            </a:extLst>
          </p:cNvPr>
          <p:cNvPicPr>
            <a:picLocks noChangeAspect="1"/>
          </p:cNvPicPr>
          <p:nvPr userDrawn="1"/>
        </p:nvPicPr>
        <p:blipFill>
          <a:blip r:embed="rId2"/>
          <a:srcRect/>
          <a:stretch/>
        </p:blipFill>
        <p:spPr>
          <a:xfrm>
            <a:off x="366181" y="4824450"/>
            <a:ext cx="2350139" cy="750739"/>
          </a:xfrm>
          <a:prstGeom prst="rect">
            <a:avLst/>
          </a:prstGeom>
        </p:spPr>
      </p:pic>
      <p:sp>
        <p:nvSpPr>
          <p:cNvPr id="3" name="IH_Logo">
            <a:extLst>
              <a:ext uri="{FF2B5EF4-FFF2-40B4-BE49-F238E27FC236}">
                <a16:creationId xmlns:a16="http://schemas.microsoft.com/office/drawing/2014/main" id="{02AEF0FD-6A95-FF16-EBAA-800DCAD5A359}"/>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3815694124"/>
      </p:ext>
    </p:extLst>
  </p:cSld>
  <p:clrMapOvr>
    <a:overrideClrMapping bg1="dk1" tx1="lt1" bg2="dk2" tx2="lt2" accent1="accent1" accent2="accent2" accent3="accent3" accent4="accent4" accent5="accent5" accent6="accent6" hlink="hlink" folHlink="folHlink"/>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ase Study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BC19C-4A9C-E5A6-3BD0-9833CD29A2ED}"/>
              </a:ext>
            </a:extLst>
          </p:cNvPr>
          <p:cNvSpPr>
            <a:spLocks noGrp="1"/>
          </p:cNvSpPr>
          <p:nvPr>
            <p:ph type="title" hasCustomPrompt="1"/>
          </p:nvPr>
        </p:nvSpPr>
        <p:spPr>
          <a:xfrm>
            <a:off x="508003" y="508000"/>
            <a:ext cx="10223497" cy="468000"/>
          </a:xfrm>
        </p:spPr>
        <p:txBody>
          <a:bodyPr/>
          <a:lstStyle>
            <a:lvl1pPr>
              <a:defRPr/>
            </a:lvl1pPr>
          </a:lstStyle>
          <a:p>
            <a:r>
              <a:rPr lang="en-GB" err="1"/>
              <a:t>Titel</a:t>
            </a:r>
            <a:endParaRPr lang="en-GB"/>
          </a:p>
        </p:txBody>
      </p:sp>
      <p:grpSp>
        <p:nvGrpSpPr>
          <p:cNvPr id="69" name="Group 68">
            <a:extLst>
              <a:ext uri="{FF2B5EF4-FFF2-40B4-BE49-F238E27FC236}">
                <a16:creationId xmlns:a16="http://schemas.microsoft.com/office/drawing/2014/main" id="{CEED9537-87F0-6EE6-81AE-6D84D4E7DA3F}"/>
              </a:ext>
            </a:extLst>
          </p:cNvPr>
          <p:cNvGrpSpPr/>
          <p:nvPr userDrawn="1"/>
        </p:nvGrpSpPr>
        <p:grpSpPr>
          <a:xfrm>
            <a:off x="4791072" y="2549521"/>
            <a:ext cx="2609857" cy="2609857"/>
            <a:chOff x="4791072" y="2549521"/>
            <a:chExt cx="2609857" cy="2609857"/>
          </a:xfrm>
        </p:grpSpPr>
        <p:sp>
          <p:nvSpPr>
            <p:cNvPr id="14" name="Arc 13">
              <a:extLst>
                <a:ext uri="{FF2B5EF4-FFF2-40B4-BE49-F238E27FC236}">
                  <a16:creationId xmlns:a16="http://schemas.microsoft.com/office/drawing/2014/main" id="{946990D8-DD2D-6562-6A80-B607778B7770}"/>
                </a:ext>
              </a:extLst>
            </p:cNvPr>
            <p:cNvSpPr>
              <a:spLocks noChangeAspect="1"/>
            </p:cNvSpPr>
            <p:nvPr userDrawn="1"/>
          </p:nvSpPr>
          <p:spPr>
            <a:xfrm>
              <a:off x="4791072" y="2549521"/>
              <a:ext cx="2609856" cy="2609856"/>
            </a:xfrm>
            <a:prstGeom prst="arc">
              <a:avLst/>
            </a:prstGeom>
            <a:ln w="304800">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5" name="Arc 14">
              <a:extLst>
                <a:ext uri="{FF2B5EF4-FFF2-40B4-BE49-F238E27FC236}">
                  <a16:creationId xmlns:a16="http://schemas.microsoft.com/office/drawing/2014/main" id="{15F2CB52-65AF-39A9-9732-F6E76C79A20C}"/>
                </a:ext>
              </a:extLst>
            </p:cNvPr>
            <p:cNvSpPr>
              <a:spLocks noChangeAspect="1"/>
            </p:cNvSpPr>
            <p:nvPr userDrawn="1"/>
          </p:nvSpPr>
          <p:spPr>
            <a:xfrm rot="10800000">
              <a:off x="4791073" y="2549521"/>
              <a:ext cx="2609856" cy="2609856"/>
            </a:xfrm>
            <a:prstGeom prst="arc">
              <a:avLst/>
            </a:prstGeom>
            <a:ln w="304800">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6" name="Arc 15">
              <a:extLst>
                <a:ext uri="{FF2B5EF4-FFF2-40B4-BE49-F238E27FC236}">
                  <a16:creationId xmlns:a16="http://schemas.microsoft.com/office/drawing/2014/main" id="{3D4762EA-8D41-E3C2-6E5F-51C691917245}"/>
                </a:ext>
              </a:extLst>
            </p:cNvPr>
            <p:cNvSpPr>
              <a:spLocks noChangeAspect="1"/>
            </p:cNvSpPr>
            <p:nvPr userDrawn="1"/>
          </p:nvSpPr>
          <p:spPr>
            <a:xfrm rot="16200000">
              <a:off x="4791072" y="2549522"/>
              <a:ext cx="2609856" cy="2609856"/>
            </a:xfrm>
            <a:prstGeom prst="arc">
              <a:avLst/>
            </a:prstGeom>
            <a:ln w="304800">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cxnSp>
          <p:nvCxnSpPr>
            <p:cNvPr id="17" name="Straight Connector 16">
              <a:extLst>
                <a:ext uri="{FF2B5EF4-FFF2-40B4-BE49-F238E27FC236}">
                  <a16:creationId xmlns:a16="http://schemas.microsoft.com/office/drawing/2014/main" id="{8E48D400-621C-5830-2166-6F57FB4D6665}"/>
                </a:ext>
              </a:extLst>
            </p:cNvPr>
            <p:cNvCxnSpPr>
              <a:cxnSpLocks/>
            </p:cNvCxnSpPr>
            <p:nvPr userDrawn="1"/>
          </p:nvCxnSpPr>
          <p:spPr>
            <a:xfrm flipV="1">
              <a:off x="7009271" y="2581657"/>
              <a:ext cx="359521" cy="359521"/>
            </a:xfrm>
            <a:prstGeom prst="line">
              <a:avLst/>
            </a:prstGeom>
            <a:ln w="31750">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F6A122C2-67C3-55E3-44D1-3FC036C8C54F}"/>
                </a:ext>
              </a:extLst>
            </p:cNvPr>
            <p:cNvCxnSpPr>
              <a:cxnSpLocks/>
            </p:cNvCxnSpPr>
            <p:nvPr userDrawn="1"/>
          </p:nvCxnSpPr>
          <p:spPr>
            <a:xfrm flipV="1">
              <a:off x="4823208" y="4788519"/>
              <a:ext cx="338722" cy="338722"/>
            </a:xfrm>
            <a:prstGeom prst="line">
              <a:avLst/>
            </a:prstGeom>
            <a:ln w="31750">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FFF76FEE-5932-8A3C-2A24-87C88A29E739}"/>
                </a:ext>
              </a:extLst>
            </p:cNvPr>
            <p:cNvCxnSpPr>
              <a:cxnSpLocks/>
            </p:cNvCxnSpPr>
            <p:nvPr userDrawn="1"/>
          </p:nvCxnSpPr>
          <p:spPr>
            <a:xfrm>
              <a:off x="4823208" y="2581657"/>
              <a:ext cx="380322" cy="380322"/>
            </a:xfrm>
            <a:prstGeom prst="line">
              <a:avLst/>
            </a:prstGeom>
            <a:ln w="31750">
              <a:solidFill>
                <a:schemeClr val="accent4"/>
              </a:solidFill>
            </a:ln>
            <a:effectLst/>
          </p:spPr>
          <p:style>
            <a:lnRef idx="2">
              <a:schemeClr val="accent1"/>
            </a:lnRef>
            <a:fillRef idx="0">
              <a:schemeClr val="accent1"/>
            </a:fillRef>
            <a:effectRef idx="1">
              <a:schemeClr val="accent1"/>
            </a:effectRef>
            <a:fontRef idx="minor">
              <a:schemeClr val="tx1"/>
            </a:fontRef>
          </p:style>
        </p:cxnSp>
      </p:grpSp>
      <p:sp>
        <p:nvSpPr>
          <p:cNvPr id="25" name="Text Placeholder 24">
            <a:extLst>
              <a:ext uri="{FF2B5EF4-FFF2-40B4-BE49-F238E27FC236}">
                <a16:creationId xmlns:a16="http://schemas.microsoft.com/office/drawing/2014/main" id="{65421F90-692F-935A-50F8-F3BC1D1129E5}"/>
              </a:ext>
            </a:extLst>
          </p:cNvPr>
          <p:cNvSpPr>
            <a:spLocks noGrp="1"/>
          </p:cNvSpPr>
          <p:nvPr>
            <p:ph type="body" sz="quarter" idx="13" hasCustomPrompt="1"/>
          </p:nvPr>
        </p:nvSpPr>
        <p:spPr>
          <a:xfrm>
            <a:off x="508000" y="1724025"/>
            <a:ext cx="3562350" cy="1227137"/>
          </a:xfrm>
        </p:spPr>
        <p:txBody>
          <a:bodyPr/>
          <a:lstStyle>
            <a:lvl1pPr marL="0" indent="0">
              <a:buNone/>
              <a:defRPr sz="2000" b="1">
                <a:solidFill>
                  <a:schemeClr val="accent4"/>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6" name="Text Placeholder 24">
            <a:extLst>
              <a:ext uri="{FF2B5EF4-FFF2-40B4-BE49-F238E27FC236}">
                <a16:creationId xmlns:a16="http://schemas.microsoft.com/office/drawing/2014/main" id="{8FCE7C87-E6A4-7F43-3289-50A498D52F63}"/>
              </a:ext>
            </a:extLst>
          </p:cNvPr>
          <p:cNvSpPr>
            <a:spLocks noGrp="1"/>
          </p:cNvSpPr>
          <p:nvPr>
            <p:ph type="body" sz="quarter" idx="14" hasCustomPrompt="1"/>
          </p:nvPr>
        </p:nvSpPr>
        <p:spPr>
          <a:xfrm>
            <a:off x="8123610" y="1724025"/>
            <a:ext cx="3560390" cy="1227137"/>
          </a:xfrm>
        </p:spPr>
        <p:txBody>
          <a:bodyPr/>
          <a:lstStyle>
            <a:lvl1pPr marL="0" indent="0">
              <a:buNone/>
              <a:defRPr sz="2000" b="1">
                <a:solidFill>
                  <a:schemeClr val="accent2"/>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7" name="Text Placeholder 24">
            <a:extLst>
              <a:ext uri="{FF2B5EF4-FFF2-40B4-BE49-F238E27FC236}">
                <a16:creationId xmlns:a16="http://schemas.microsoft.com/office/drawing/2014/main" id="{7F11F9E3-154F-3889-2BAC-EF345F9BCDEB}"/>
              </a:ext>
            </a:extLst>
          </p:cNvPr>
          <p:cNvSpPr>
            <a:spLocks noGrp="1"/>
          </p:cNvSpPr>
          <p:nvPr>
            <p:ph type="body" sz="quarter" idx="15" hasCustomPrompt="1"/>
          </p:nvPr>
        </p:nvSpPr>
        <p:spPr>
          <a:xfrm>
            <a:off x="508000" y="4757738"/>
            <a:ext cx="3562350" cy="1227137"/>
          </a:xfrm>
        </p:spPr>
        <p:txBody>
          <a:bodyPr/>
          <a:lstStyle>
            <a:lvl1pPr marL="0" indent="0">
              <a:buNone/>
              <a:defRPr sz="2000" b="1">
                <a:solidFill>
                  <a:schemeClr val="accent3"/>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11176000" cy="288925"/>
          </a:xfrm>
        </p:spPr>
        <p:txBody>
          <a:bodyPr/>
          <a:lstStyle>
            <a:lvl1pPr marL="0" indent="0">
              <a:buNone/>
              <a:defRPr sz="2000" b="1">
                <a:solidFill>
                  <a:schemeClr val="accent1"/>
                </a:solidFill>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1" name="Picture Placeholder 30">
            <a:extLst>
              <a:ext uri="{FF2B5EF4-FFF2-40B4-BE49-F238E27FC236}">
                <a16:creationId xmlns:a16="http://schemas.microsoft.com/office/drawing/2014/main" id="{FB2C6F57-B3B9-A9D0-745A-B7073E365E23}"/>
              </a:ext>
            </a:extLst>
          </p:cNvPr>
          <p:cNvSpPr>
            <a:spLocks noGrp="1" noChangeAspect="1"/>
          </p:cNvSpPr>
          <p:nvPr>
            <p:ph type="pic" sz="quarter" idx="17" hasCustomPrompt="1"/>
          </p:nvPr>
        </p:nvSpPr>
        <p:spPr>
          <a:xfrm>
            <a:off x="4296000" y="2054449"/>
            <a:ext cx="598487" cy="598488"/>
          </a:xfrm>
          <a:prstGeom prst="ellipse">
            <a:avLst/>
          </a:prstGeom>
          <a:noFill/>
        </p:spPr>
        <p:txBody>
          <a:bodyPr anchor="ctr" anchorCtr="0"/>
          <a:lstStyle>
            <a:lvl1pPr marL="0" indent="0" algn="ctr">
              <a:buNone/>
              <a:defRPr sz="900" b="0"/>
            </a:lvl1pPr>
          </a:lstStyle>
          <a:p>
            <a:r>
              <a:rPr lang="en-GB"/>
              <a:t> </a:t>
            </a:r>
          </a:p>
        </p:txBody>
      </p:sp>
      <p:sp>
        <p:nvSpPr>
          <p:cNvPr id="32" name="Picture Placeholder 30">
            <a:extLst>
              <a:ext uri="{FF2B5EF4-FFF2-40B4-BE49-F238E27FC236}">
                <a16:creationId xmlns:a16="http://schemas.microsoft.com/office/drawing/2014/main" id="{D974B9AC-552B-67A5-A27A-793578A27B46}"/>
              </a:ext>
            </a:extLst>
          </p:cNvPr>
          <p:cNvSpPr>
            <a:spLocks noGrp="1" noChangeAspect="1"/>
          </p:cNvSpPr>
          <p:nvPr>
            <p:ph type="pic" sz="quarter" idx="18" hasCustomPrompt="1"/>
          </p:nvPr>
        </p:nvSpPr>
        <p:spPr>
          <a:xfrm>
            <a:off x="7297513" y="2054449"/>
            <a:ext cx="598487" cy="598488"/>
          </a:xfrm>
          <a:prstGeom prst="ellipse">
            <a:avLst/>
          </a:prstGeom>
          <a:noFill/>
        </p:spPr>
        <p:txBody>
          <a:bodyPr anchor="ctr" anchorCtr="0"/>
          <a:lstStyle>
            <a:lvl1pPr marL="0" indent="0" algn="ctr">
              <a:buNone/>
              <a:defRPr sz="900" b="0"/>
            </a:lvl1pPr>
          </a:lstStyle>
          <a:p>
            <a:r>
              <a:rPr lang="en-GB"/>
              <a:t> </a:t>
            </a:r>
          </a:p>
        </p:txBody>
      </p:sp>
      <p:sp>
        <p:nvSpPr>
          <p:cNvPr id="33" name="Picture Placeholder 30">
            <a:extLst>
              <a:ext uri="{FF2B5EF4-FFF2-40B4-BE49-F238E27FC236}">
                <a16:creationId xmlns:a16="http://schemas.microsoft.com/office/drawing/2014/main" id="{1E4C3AB5-2042-343F-0E67-00996B467AAC}"/>
              </a:ext>
            </a:extLst>
          </p:cNvPr>
          <p:cNvSpPr>
            <a:spLocks noGrp="1" noChangeAspect="1"/>
          </p:cNvSpPr>
          <p:nvPr>
            <p:ph type="pic" sz="quarter" idx="19" hasCustomPrompt="1"/>
          </p:nvPr>
        </p:nvSpPr>
        <p:spPr>
          <a:xfrm>
            <a:off x="4296000" y="5055961"/>
            <a:ext cx="598487" cy="598488"/>
          </a:xfrm>
          <a:prstGeom prst="ellipse">
            <a:avLst/>
          </a:prstGeom>
          <a:noFill/>
        </p:spPr>
        <p:txBody>
          <a:bodyPr anchor="ctr" anchorCtr="0"/>
          <a:lstStyle>
            <a:lvl1pPr marL="0" indent="0" algn="ctr">
              <a:buNone/>
              <a:defRPr sz="900" b="0"/>
            </a:lvl1pPr>
          </a:lstStyle>
          <a:p>
            <a:r>
              <a:rPr lang="en-GB"/>
              <a:t> </a:t>
            </a:r>
          </a:p>
        </p:txBody>
      </p:sp>
      <p:sp>
        <p:nvSpPr>
          <p:cNvPr id="7" name="SlideNumber">
            <a:extLst>
              <a:ext uri="{FF2B5EF4-FFF2-40B4-BE49-F238E27FC236}">
                <a16:creationId xmlns:a16="http://schemas.microsoft.com/office/drawing/2014/main" id="{EAB3B1BC-0F8F-B278-0081-6FDCC6568C71}"/>
              </a:ext>
            </a:extLst>
          </p:cNvPr>
          <p:cNvSpPr>
            <a:spLocks noGrp="1"/>
          </p:cNvSpPr>
          <p:nvPr>
            <p:ph type="sldNum" sz="quarter" idx="21"/>
          </p:nvPr>
        </p:nvSpPr>
        <p:spPr>
          <a:xfrm>
            <a:off x="11412536" y="6388101"/>
            <a:ext cx="271463" cy="143720"/>
          </a:xfrm>
        </p:spPr>
        <p:txBody>
          <a:bodyPr/>
          <a:lstStyle>
            <a:lvl1pPr>
              <a:defRPr sz="800"/>
            </a:lvl1pPr>
          </a:lstStyle>
          <a:p>
            <a:fld id="{1AB31D9B-80B6-41F8-B283-556E26E6158E}" type="slidenum">
              <a:rPr lang="en-GB"/>
              <a:pPr/>
              <a:t>‹#›</a:t>
            </a:fld>
            <a:endParaRPr lang="en-GB"/>
          </a:p>
        </p:txBody>
      </p:sp>
      <p:sp>
        <p:nvSpPr>
          <p:cNvPr id="8" name="ChapterTitle">
            <a:extLst>
              <a:ext uri="{FF2B5EF4-FFF2-40B4-BE49-F238E27FC236}">
                <a16:creationId xmlns:a16="http://schemas.microsoft.com/office/drawing/2014/main" id="{78F0F1DA-B765-8270-838A-A0577EE9A290}"/>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3" name="Picture Placeholder 30">
            <a:extLst>
              <a:ext uri="{FF2B5EF4-FFF2-40B4-BE49-F238E27FC236}">
                <a16:creationId xmlns:a16="http://schemas.microsoft.com/office/drawing/2014/main" id="{676F2239-7A9A-79C2-89B3-6B11A7BB96FC}"/>
              </a:ext>
            </a:extLst>
          </p:cNvPr>
          <p:cNvSpPr>
            <a:spLocks noGrp="1" noChangeAspect="1"/>
          </p:cNvSpPr>
          <p:nvPr>
            <p:ph type="pic" sz="quarter" idx="22" hasCustomPrompt="1"/>
          </p:nvPr>
        </p:nvSpPr>
        <p:spPr>
          <a:xfrm>
            <a:off x="5421307" y="3179755"/>
            <a:ext cx="1349386" cy="1349388"/>
          </a:xfrm>
          <a:prstGeom prst="ellipse">
            <a:avLst/>
          </a:prstGeom>
          <a:noFill/>
        </p:spPr>
        <p:txBody>
          <a:bodyPr anchor="ctr" anchorCtr="0"/>
          <a:lstStyle>
            <a:lvl1pPr marL="0" indent="0" algn="ctr">
              <a:buNone/>
              <a:defRPr sz="900" b="0"/>
            </a:lvl1pPr>
          </a:lstStyle>
          <a:p>
            <a:r>
              <a:rPr lang="en-GB"/>
              <a:t> </a:t>
            </a:r>
          </a:p>
        </p:txBody>
      </p:sp>
      <p:sp>
        <p:nvSpPr>
          <p:cNvPr id="4" name="Rectangle 4">
            <a:extLst>
              <a:ext uri="{FF2B5EF4-FFF2-40B4-BE49-F238E27FC236}">
                <a16:creationId xmlns:a16="http://schemas.microsoft.com/office/drawing/2014/main" id="{6B8A6188-B030-5D9B-5D9F-2CF85CF3DA97}"/>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1494494262"/>
      </p:ext>
    </p:extLst>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ase Study 2">
    <p:spTree>
      <p:nvGrpSpPr>
        <p:cNvPr id="1" name=""/>
        <p:cNvGrpSpPr/>
        <p:nvPr/>
      </p:nvGrpSpPr>
      <p:grpSpPr>
        <a:xfrm>
          <a:off x="0" y="0"/>
          <a:ext cx="0" cy="0"/>
          <a:chOff x="0" y="0"/>
          <a:chExt cx="0" cy="0"/>
        </a:xfrm>
      </p:grpSpPr>
      <p:sp>
        <p:nvSpPr>
          <p:cNvPr id="54" name="Freeform: Shape 53">
            <a:extLst>
              <a:ext uri="{FF2B5EF4-FFF2-40B4-BE49-F238E27FC236}">
                <a16:creationId xmlns:a16="http://schemas.microsoft.com/office/drawing/2014/main" id="{35EDE53D-8FEB-22A4-C849-B72B9E3B67CA}"/>
              </a:ext>
            </a:extLst>
          </p:cNvPr>
          <p:cNvSpPr/>
          <p:nvPr userDrawn="1"/>
        </p:nvSpPr>
        <p:spPr>
          <a:xfrm>
            <a:off x="0" y="4992708"/>
            <a:ext cx="4192586" cy="1865292"/>
          </a:xfrm>
          <a:custGeom>
            <a:avLst/>
            <a:gdLst>
              <a:gd name="connsiteX0" fmla="*/ 4192586 w 4192586"/>
              <a:gd name="connsiteY0" fmla="*/ 0 h 1865292"/>
              <a:gd name="connsiteX1" fmla="*/ 4192586 w 4192586"/>
              <a:gd name="connsiteY1" fmla="*/ 1865292 h 1865292"/>
              <a:gd name="connsiteX2" fmla="*/ 0 w 4192586"/>
              <a:gd name="connsiteY2" fmla="*/ 1865292 h 1865292"/>
              <a:gd name="connsiteX3" fmla="*/ 0 w 4192586"/>
              <a:gd name="connsiteY3" fmla="*/ 608471 h 1865292"/>
            </a:gdLst>
            <a:ahLst/>
            <a:cxnLst>
              <a:cxn ang="0">
                <a:pos x="connsiteX0" y="connsiteY0"/>
              </a:cxn>
              <a:cxn ang="0">
                <a:pos x="connsiteX1" y="connsiteY1"/>
              </a:cxn>
              <a:cxn ang="0">
                <a:pos x="connsiteX2" y="connsiteY2"/>
              </a:cxn>
              <a:cxn ang="0">
                <a:pos x="connsiteX3" y="connsiteY3"/>
              </a:cxn>
            </a:cxnLst>
            <a:rect l="l" t="t" r="r" b="b"/>
            <a:pathLst>
              <a:path w="4192586" h="1865292">
                <a:moveTo>
                  <a:pt x="4192586" y="0"/>
                </a:moveTo>
                <a:lnTo>
                  <a:pt x="4192586" y="1865292"/>
                </a:lnTo>
                <a:lnTo>
                  <a:pt x="0" y="1865292"/>
                </a:lnTo>
                <a:lnTo>
                  <a:pt x="0" y="608471"/>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a:solidFill>
                <a:schemeClr val="bg1"/>
              </a:solidFill>
            </a:endParaRPr>
          </a:p>
        </p:txBody>
      </p:sp>
      <p:sp>
        <p:nvSpPr>
          <p:cNvPr id="55" name="Freeform: Shape 54">
            <a:extLst>
              <a:ext uri="{FF2B5EF4-FFF2-40B4-BE49-F238E27FC236}">
                <a16:creationId xmlns:a16="http://schemas.microsoft.com/office/drawing/2014/main" id="{3A85C3B5-7723-97A5-3F6D-9FE92B8CFAB6}"/>
              </a:ext>
            </a:extLst>
          </p:cNvPr>
          <p:cNvSpPr/>
          <p:nvPr userDrawn="1"/>
        </p:nvSpPr>
        <p:spPr>
          <a:xfrm>
            <a:off x="4192586" y="4440223"/>
            <a:ext cx="3806819" cy="2417777"/>
          </a:xfrm>
          <a:custGeom>
            <a:avLst/>
            <a:gdLst>
              <a:gd name="connsiteX0" fmla="*/ 3806819 w 3806819"/>
              <a:gd name="connsiteY0" fmla="*/ 0 h 2417777"/>
              <a:gd name="connsiteX1" fmla="*/ 3806819 w 3806819"/>
              <a:gd name="connsiteY1" fmla="*/ 2417777 h 2417777"/>
              <a:gd name="connsiteX2" fmla="*/ 0 w 3806819"/>
              <a:gd name="connsiteY2" fmla="*/ 2417777 h 2417777"/>
              <a:gd name="connsiteX3" fmla="*/ 0 w 3806819"/>
              <a:gd name="connsiteY3" fmla="*/ 552485 h 2417777"/>
            </a:gdLst>
            <a:ahLst/>
            <a:cxnLst>
              <a:cxn ang="0">
                <a:pos x="connsiteX0" y="connsiteY0"/>
              </a:cxn>
              <a:cxn ang="0">
                <a:pos x="connsiteX1" y="connsiteY1"/>
              </a:cxn>
              <a:cxn ang="0">
                <a:pos x="connsiteX2" y="connsiteY2"/>
              </a:cxn>
              <a:cxn ang="0">
                <a:pos x="connsiteX3" y="connsiteY3"/>
              </a:cxn>
            </a:cxnLst>
            <a:rect l="l" t="t" r="r" b="b"/>
            <a:pathLst>
              <a:path w="3806819" h="2417777">
                <a:moveTo>
                  <a:pt x="3806819" y="0"/>
                </a:moveTo>
                <a:lnTo>
                  <a:pt x="3806819" y="2417777"/>
                </a:lnTo>
                <a:lnTo>
                  <a:pt x="0" y="2417777"/>
                </a:lnTo>
                <a:lnTo>
                  <a:pt x="0" y="552485"/>
                </a:lnTo>
                <a:close/>
              </a:path>
            </a:pathLst>
          </a:cu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a:solidFill>
                <a:schemeClr val="bg1"/>
              </a:solidFill>
            </a:endParaRPr>
          </a:p>
        </p:txBody>
      </p:sp>
      <p:sp>
        <p:nvSpPr>
          <p:cNvPr id="56" name="Freeform: Shape 55">
            <a:extLst>
              <a:ext uri="{FF2B5EF4-FFF2-40B4-BE49-F238E27FC236}">
                <a16:creationId xmlns:a16="http://schemas.microsoft.com/office/drawing/2014/main" id="{63FA2D5C-EA3B-D99F-E807-FBF3ECE73C45}"/>
              </a:ext>
            </a:extLst>
          </p:cNvPr>
          <p:cNvSpPr/>
          <p:nvPr userDrawn="1"/>
        </p:nvSpPr>
        <p:spPr>
          <a:xfrm>
            <a:off x="7999409" y="3831751"/>
            <a:ext cx="4192586" cy="3026249"/>
          </a:xfrm>
          <a:custGeom>
            <a:avLst/>
            <a:gdLst>
              <a:gd name="connsiteX0" fmla="*/ 4192586 w 4192586"/>
              <a:gd name="connsiteY0" fmla="*/ 0 h 3026249"/>
              <a:gd name="connsiteX1" fmla="*/ 4192586 w 4192586"/>
              <a:gd name="connsiteY1" fmla="*/ 3026249 h 3026249"/>
              <a:gd name="connsiteX2" fmla="*/ 0 w 4192586"/>
              <a:gd name="connsiteY2" fmla="*/ 3026249 h 3026249"/>
              <a:gd name="connsiteX3" fmla="*/ 0 w 4192586"/>
              <a:gd name="connsiteY3" fmla="*/ 608472 h 3026249"/>
            </a:gdLst>
            <a:ahLst/>
            <a:cxnLst>
              <a:cxn ang="0">
                <a:pos x="connsiteX0" y="connsiteY0"/>
              </a:cxn>
              <a:cxn ang="0">
                <a:pos x="connsiteX1" y="connsiteY1"/>
              </a:cxn>
              <a:cxn ang="0">
                <a:pos x="connsiteX2" y="connsiteY2"/>
              </a:cxn>
              <a:cxn ang="0">
                <a:pos x="connsiteX3" y="connsiteY3"/>
              </a:cxn>
            </a:cxnLst>
            <a:rect l="l" t="t" r="r" b="b"/>
            <a:pathLst>
              <a:path w="4192586" h="3026249">
                <a:moveTo>
                  <a:pt x="4192586" y="0"/>
                </a:moveTo>
                <a:lnTo>
                  <a:pt x="4192586" y="3026249"/>
                </a:lnTo>
                <a:lnTo>
                  <a:pt x="0" y="3026249"/>
                </a:lnTo>
                <a:lnTo>
                  <a:pt x="0" y="608472"/>
                </a:ln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l"/>
            <a:endParaRPr lang="en-GB" sz="2400">
              <a:solidFill>
                <a:schemeClr val="bg1"/>
              </a:solidFill>
            </a:endParaRPr>
          </a:p>
        </p:txBody>
      </p:sp>
      <p:sp>
        <p:nvSpPr>
          <p:cNvPr id="4" name="SlideNumber">
            <a:extLst>
              <a:ext uri="{FF2B5EF4-FFF2-40B4-BE49-F238E27FC236}">
                <a16:creationId xmlns:a16="http://schemas.microsoft.com/office/drawing/2014/main" id="{48782F56-56E2-A232-1926-372053979E32}"/>
              </a:ext>
            </a:extLst>
          </p:cNvPr>
          <p:cNvSpPr>
            <a:spLocks noGrp="1"/>
          </p:cNvSpPr>
          <p:nvPr>
            <p:ph type="sldNum" sz="quarter" idx="11"/>
          </p:nvPr>
        </p:nvSpPr>
        <p:spPr>
          <a:xfrm>
            <a:off x="11412536" y="6388101"/>
            <a:ext cx="271463" cy="143720"/>
          </a:xfrm>
        </p:spPr>
        <p:txBody>
          <a:bodyPr/>
          <a:lstStyle>
            <a:lvl1pPr>
              <a:defRPr sz="800"/>
            </a:lvl1pPr>
          </a:lstStyle>
          <a:p>
            <a:fld id="{1AB31D9B-80B6-41F8-B283-556E26E6158E}" type="slidenum">
              <a:rPr lang="en-GB"/>
              <a:pPr/>
              <a:t>‹#›</a:t>
            </a:fld>
            <a:endParaRPr lang="en-GB"/>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11176000" cy="288925"/>
          </a:xfrm>
        </p:spPr>
        <p:txBody>
          <a:bodyPr/>
          <a:lstStyle>
            <a:lvl1pPr marL="0" indent="0">
              <a:buNone/>
              <a:defRPr sz="2000" b="1">
                <a:solidFill>
                  <a:schemeClr val="accent1"/>
                </a:solidFill>
                <a:latin typeface="+mn-lt"/>
                <a:cs typeface="+mn-cs"/>
              </a:defRPr>
            </a:lvl1pPr>
            <a:lvl2pPr marL="0" inden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9" name="Text 1">
            <a:extLst>
              <a:ext uri="{FF2B5EF4-FFF2-40B4-BE49-F238E27FC236}">
                <a16:creationId xmlns:a16="http://schemas.microsoft.com/office/drawing/2014/main" id="{9438F8DE-D947-BD34-E6BE-435D884AB192}"/>
              </a:ext>
            </a:extLst>
          </p:cNvPr>
          <p:cNvSpPr>
            <a:spLocks noGrp="1"/>
          </p:cNvSpPr>
          <p:nvPr>
            <p:ph type="body" sz="quarter" idx="12" hasCustomPrompt="1"/>
          </p:nvPr>
        </p:nvSpPr>
        <p:spPr>
          <a:xfrm>
            <a:off x="508001"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dirty="0">
                <a:latin typeface="+mn-lt"/>
                <a:cs typeface="+mn-cs"/>
              </a:defRPr>
            </a:lvl2pPr>
            <a:lvl3pPr marL="288000" indent="-288000">
              <a:buFont typeface="Arial" panose="020B0604020202020204" pitchFamily="34" charset="0"/>
              <a:buChar char="•"/>
              <a:defRPr lang="en-US" sz="1800" dirty="0">
                <a:latin typeface="+mn-lt"/>
                <a:cs typeface="+mn-cs"/>
              </a:defRPr>
            </a:lvl3pPr>
            <a:lvl4pPr marL="576000" indent="-288000">
              <a:buFont typeface="Arial" panose="020B0604020202020204" pitchFamily="34" charset="0"/>
              <a:buChar char="–"/>
              <a:defRPr lang="en-US" sz="180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0" name="Text 2">
            <a:extLst>
              <a:ext uri="{FF2B5EF4-FFF2-40B4-BE49-F238E27FC236}">
                <a16:creationId xmlns:a16="http://schemas.microsoft.com/office/drawing/2014/main" id="{6342ABE5-B2E1-754D-C430-9E1B900C8471}"/>
              </a:ext>
            </a:extLst>
          </p:cNvPr>
          <p:cNvSpPr>
            <a:spLocks noGrp="1"/>
          </p:cNvSpPr>
          <p:nvPr>
            <p:ph type="body" sz="quarter" idx="15" hasCustomPrompt="1"/>
          </p:nvPr>
        </p:nvSpPr>
        <p:spPr>
          <a:xfrm>
            <a:off x="4314825"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b="0" dirty="0">
                <a:latin typeface="+mn-lt"/>
                <a:cs typeface="+mn-cs"/>
              </a:defRPr>
            </a:lvl2pPr>
            <a:lvl3pPr marL="288000" indent="-288000">
              <a:buFont typeface="Arial" panose="020B0604020202020204" pitchFamily="34" charset="0"/>
              <a:buChar char="•"/>
              <a:defRPr lang="en-US" sz="1800" b="0" dirty="0">
                <a:latin typeface="+mn-lt"/>
                <a:cs typeface="+mn-cs"/>
              </a:defRPr>
            </a:lvl3pPr>
            <a:lvl4pPr marL="576000" indent="-288000">
              <a:buFont typeface="Arial" panose="020B0604020202020204" pitchFamily="34" charset="0"/>
              <a:buChar char="–"/>
              <a:defRPr lang="en-US" sz="1800" b="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1" name="Text 3">
            <a:extLst>
              <a:ext uri="{FF2B5EF4-FFF2-40B4-BE49-F238E27FC236}">
                <a16:creationId xmlns:a16="http://schemas.microsoft.com/office/drawing/2014/main" id="{768AAC90-9B23-7F3F-9D88-F82F30AB6A2F}"/>
              </a:ext>
            </a:extLst>
          </p:cNvPr>
          <p:cNvSpPr>
            <a:spLocks noGrp="1"/>
          </p:cNvSpPr>
          <p:nvPr>
            <p:ph type="body" sz="quarter" idx="17" hasCustomPrompt="1"/>
          </p:nvPr>
        </p:nvSpPr>
        <p:spPr>
          <a:xfrm>
            <a:off x="8121650" y="1724025"/>
            <a:ext cx="3562351" cy="1825625"/>
          </a:xfrm>
          <a:prstGeom prst="rect">
            <a:avLst/>
          </a:prstGeom>
        </p:spPr>
        <p:txBody>
          <a:bodyPr vert="horz" wrap="square" lIns="0" tIns="0" rIns="0" bIns="0" rtlCol="0" anchor="t" anchorCtr="0">
            <a:noAutofit/>
          </a:bodyPr>
          <a:lstStyle>
            <a:lvl1pPr marL="0" indent="0">
              <a:buNone/>
              <a:defRPr lang="en-US" sz="2000" b="1" dirty="0">
                <a:solidFill>
                  <a:schemeClr val="accent1"/>
                </a:solidFill>
                <a:latin typeface="+mn-lt"/>
                <a:cs typeface="+mn-cs"/>
              </a:defRPr>
            </a:lvl1pPr>
            <a:lvl2pPr marL="0" indent="0">
              <a:buNone/>
              <a:defRPr lang="en-US" sz="1800" b="0" dirty="0">
                <a:latin typeface="+mn-lt"/>
                <a:cs typeface="+mn-cs"/>
              </a:defRPr>
            </a:lvl2pPr>
            <a:lvl3pPr marL="288000" indent="-288000">
              <a:buFont typeface="Arial" panose="020B0604020202020204" pitchFamily="34" charset="0"/>
              <a:buChar char="•"/>
              <a:defRPr lang="en-US" sz="1800" b="0" dirty="0">
                <a:latin typeface="+mn-lt"/>
                <a:cs typeface="+mn-cs"/>
              </a:defRPr>
            </a:lvl3pPr>
            <a:lvl4pPr marL="576000" indent="-288000">
              <a:buFont typeface="Arial" panose="020B0604020202020204" pitchFamily="34" charset="0"/>
              <a:buChar char="–"/>
              <a:defRPr lang="en-US" sz="1800" b="0" dirty="0">
                <a:latin typeface="+mn-lt"/>
                <a:cs typeface="+mn-cs"/>
              </a:defRPr>
            </a:lvl4pPr>
            <a:lvl5pPr marL="864000" indent="-288000">
              <a:buFont typeface="Arial" panose="020B0604020202020204" pitchFamily="34" charset="0"/>
              <a:buChar char="–"/>
              <a:defRPr lang="en-US" sz="1800" b="0" dirty="0">
                <a:latin typeface="+mn-lt"/>
                <a:cs typeface="+mn-cs"/>
              </a:defRPr>
            </a:lvl5pPr>
            <a:lvl6pPr>
              <a:defRPr lang="en-US" sz="2000" dirty="0">
                <a:latin typeface="+mn-lt"/>
                <a:cs typeface="+mn-cs"/>
              </a:defRPr>
            </a:lvl6pPr>
            <a:lvl7pPr>
              <a:defRPr lang="en-US" sz="2000" dirty="0">
                <a:latin typeface="+mn-lt"/>
                <a:cs typeface="+mn-cs"/>
              </a:defRPr>
            </a:lvl7pPr>
            <a:lvl8pPr marL="288000" indent="-288000">
              <a:defRPr lang="en-US" sz="1800" dirty="0">
                <a:latin typeface="+mn-lt"/>
                <a:cs typeface="+mn-cs"/>
              </a:defRPr>
            </a:lvl8pPr>
            <a:lvl9pPr marL="576000" indent="-288000">
              <a:defRPr lang="en-US" sz="1800" dirty="0">
                <a:latin typeface="+mn-lt"/>
                <a:cs typeface="+mn-cs"/>
              </a:defRPr>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cxnSp>
        <p:nvCxnSpPr>
          <p:cNvPr id="12" name="Straight Connector 11">
            <a:extLst>
              <a:ext uri="{FF2B5EF4-FFF2-40B4-BE49-F238E27FC236}">
                <a16:creationId xmlns:a16="http://schemas.microsoft.com/office/drawing/2014/main" id="{DB6D6A41-0C3B-44C2-F60B-9475B14419BC}"/>
              </a:ext>
            </a:extLst>
          </p:cNvPr>
          <p:cNvCxnSpPr>
            <a:cxnSpLocks/>
          </p:cNvCxnSpPr>
          <p:nvPr userDrawn="1"/>
        </p:nvCxnSpPr>
        <p:spPr>
          <a:xfrm flipV="1">
            <a:off x="9902825" y="3456961"/>
            <a:ext cx="0" cy="1131841"/>
          </a:xfrm>
          <a:prstGeom prst="line">
            <a:avLst/>
          </a:prstGeom>
          <a:ln w="38100">
            <a:solidFill>
              <a:schemeClr val="accent4"/>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B1E57D1F-437B-4796-03E4-F2267F14D7CA}"/>
              </a:ext>
            </a:extLst>
          </p:cNvPr>
          <p:cNvCxnSpPr>
            <a:cxnSpLocks/>
          </p:cNvCxnSpPr>
          <p:nvPr userDrawn="1"/>
        </p:nvCxnSpPr>
        <p:spPr>
          <a:xfrm flipV="1">
            <a:off x="2289176" y="4633122"/>
            <a:ext cx="0" cy="1131841"/>
          </a:xfrm>
          <a:prstGeom prst="line">
            <a:avLst/>
          </a:prstGeom>
          <a:ln w="38100">
            <a:solidFill>
              <a:schemeClr val="accent5"/>
            </a:solidFill>
            <a:prstDash val="sysDash"/>
          </a:ln>
          <a:effectLst/>
        </p:spPr>
        <p:style>
          <a:lnRef idx="2">
            <a:schemeClr val="accent1"/>
          </a:lnRef>
          <a:fillRef idx="0">
            <a:schemeClr val="accent1"/>
          </a:fillRef>
          <a:effectRef idx="1">
            <a:schemeClr val="accent1"/>
          </a:effectRef>
          <a:fontRef idx="minor">
            <a:schemeClr val="tx1"/>
          </a:fontRef>
        </p:style>
      </p:cxnSp>
      <p:sp>
        <p:nvSpPr>
          <p:cNvPr id="20" name="Oval 19">
            <a:extLst>
              <a:ext uri="{FF2B5EF4-FFF2-40B4-BE49-F238E27FC236}">
                <a16:creationId xmlns:a16="http://schemas.microsoft.com/office/drawing/2014/main" id="{51559168-8C91-2535-5082-BFEF1DCC6497}"/>
              </a:ext>
            </a:extLst>
          </p:cNvPr>
          <p:cNvSpPr/>
          <p:nvPr userDrawn="1"/>
        </p:nvSpPr>
        <p:spPr>
          <a:xfrm>
            <a:off x="9822018" y="3365016"/>
            <a:ext cx="161615" cy="161615"/>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a:solidFill>
                <a:schemeClr val="bg1"/>
              </a:solidFill>
              <a:latin typeface="+mn-lt"/>
              <a:cs typeface="+mn-cs"/>
            </a:endParaRPr>
          </a:p>
        </p:txBody>
      </p:sp>
      <p:cxnSp>
        <p:nvCxnSpPr>
          <p:cNvPr id="22" name="Straight Connector 21">
            <a:extLst>
              <a:ext uri="{FF2B5EF4-FFF2-40B4-BE49-F238E27FC236}">
                <a16:creationId xmlns:a16="http://schemas.microsoft.com/office/drawing/2014/main" id="{6114E1B8-A3F2-63A5-9330-092DF845C799}"/>
              </a:ext>
            </a:extLst>
          </p:cNvPr>
          <p:cNvCxnSpPr>
            <a:cxnSpLocks/>
          </p:cNvCxnSpPr>
          <p:nvPr userDrawn="1"/>
        </p:nvCxnSpPr>
        <p:spPr>
          <a:xfrm flipV="1">
            <a:off x="6096000" y="4051973"/>
            <a:ext cx="0" cy="1131841"/>
          </a:xfrm>
          <a:prstGeom prst="line">
            <a:avLst/>
          </a:prstGeom>
          <a:ln w="38100">
            <a:solidFill>
              <a:srgbClr val="33B6C2"/>
            </a:solidFill>
            <a:prstDash val="sysDash"/>
          </a:ln>
          <a:effectLst/>
        </p:spPr>
        <p:style>
          <a:lnRef idx="2">
            <a:schemeClr val="accent1"/>
          </a:lnRef>
          <a:fillRef idx="0">
            <a:schemeClr val="accent1"/>
          </a:fillRef>
          <a:effectRef idx="1">
            <a:schemeClr val="accent1"/>
          </a:effectRef>
          <a:fontRef idx="minor">
            <a:schemeClr val="tx1"/>
          </a:fontRef>
        </p:style>
      </p:cxnSp>
      <p:sp>
        <p:nvSpPr>
          <p:cNvPr id="23" name="Oval 22">
            <a:extLst>
              <a:ext uri="{FF2B5EF4-FFF2-40B4-BE49-F238E27FC236}">
                <a16:creationId xmlns:a16="http://schemas.microsoft.com/office/drawing/2014/main" id="{C6F51BC2-5EFE-C39B-FD1C-9E0A686FD0A5}"/>
              </a:ext>
            </a:extLst>
          </p:cNvPr>
          <p:cNvSpPr/>
          <p:nvPr userDrawn="1"/>
        </p:nvSpPr>
        <p:spPr>
          <a:xfrm>
            <a:off x="6015193" y="3960028"/>
            <a:ext cx="161615" cy="161615"/>
          </a:xfrm>
          <a:prstGeom prst="ellipse">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a:solidFill>
                <a:schemeClr val="bg1"/>
              </a:solidFill>
              <a:latin typeface="+mn-lt"/>
              <a:cs typeface="+mn-cs"/>
            </a:endParaRPr>
          </a:p>
        </p:txBody>
      </p:sp>
      <p:sp>
        <p:nvSpPr>
          <p:cNvPr id="30" name="Oval 29">
            <a:extLst>
              <a:ext uri="{FF2B5EF4-FFF2-40B4-BE49-F238E27FC236}">
                <a16:creationId xmlns:a16="http://schemas.microsoft.com/office/drawing/2014/main" id="{A89E5821-C831-3614-9A13-971A0264DD36}"/>
              </a:ext>
            </a:extLst>
          </p:cNvPr>
          <p:cNvSpPr/>
          <p:nvPr userDrawn="1"/>
        </p:nvSpPr>
        <p:spPr>
          <a:xfrm>
            <a:off x="2208369" y="4541177"/>
            <a:ext cx="161615" cy="161615"/>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GB" sz="2400">
              <a:solidFill>
                <a:schemeClr val="bg1"/>
              </a:solidFill>
              <a:latin typeface="+mn-lt"/>
              <a:cs typeface="+mn-cs"/>
            </a:endParaRPr>
          </a:p>
        </p:txBody>
      </p:sp>
      <p:sp>
        <p:nvSpPr>
          <p:cNvPr id="37" name="Text 1">
            <a:extLst>
              <a:ext uri="{FF2B5EF4-FFF2-40B4-BE49-F238E27FC236}">
                <a16:creationId xmlns:a16="http://schemas.microsoft.com/office/drawing/2014/main" id="{FECC0A0E-36C4-68D8-3756-F2E87EDF9F8F}"/>
              </a:ext>
            </a:extLst>
          </p:cNvPr>
          <p:cNvSpPr>
            <a:spLocks noGrp="1"/>
          </p:cNvSpPr>
          <p:nvPr>
            <p:ph type="body" sz="quarter" idx="18" hasCustomPrompt="1"/>
          </p:nvPr>
        </p:nvSpPr>
        <p:spPr>
          <a:xfrm>
            <a:off x="535704" y="6164930"/>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noProof="0" err="1"/>
              <a:t>Eerste</a:t>
            </a:r>
            <a:r>
              <a:rPr lang="en-GB" noProof="0"/>
              <a:t> </a:t>
            </a:r>
            <a:r>
              <a:rPr lang="en-GB" noProof="0" err="1"/>
              <a:t>niveau</a:t>
            </a:r>
            <a:endParaRPr lang="en-GB" noProof="0"/>
          </a:p>
        </p:txBody>
      </p:sp>
      <p:sp>
        <p:nvSpPr>
          <p:cNvPr id="38" name="Picture Placeholder 30">
            <a:extLst>
              <a:ext uri="{FF2B5EF4-FFF2-40B4-BE49-F238E27FC236}">
                <a16:creationId xmlns:a16="http://schemas.microsoft.com/office/drawing/2014/main" id="{C8F35B09-D51E-4EA1-101D-207F57C6B46B}"/>
              </a:ext>
            </a:extLst>
          </p:cNvPr>
          <p:cNvSpPr>
            <a:spLocks noGrp="1" noChangeAspect="1"/>
          </p:cNvSpPr>
          <p:nvPr>
            <p:ph type="pic" sz="quarter" idx="19" hasCustomPrompt="1"/>
          </p:nvPr>
        </p:nvSpPr>
        <p:spPr>
          <a:xfrm>
            <a:off x="2010134" y="5430954"/>
            <a:ext cx="598487" cy="598488"/>
          </a:xfrm>
          <a:prstGeom prst="ellipse">
            <a:avLst/>
          </a:prstGeom>
          <a:noFill/>
        </p:spPr>
        <p:txBody>
          <a:bodyPr anchor="ctr" anchorCtr="0"/>
          <a:lstStyle>
            <a:lvl1pPr algn="ctr">
              <a:defRPr sz="900" b="0"/>
            </a:lvl1pPr>
          </a:lstStyle>
          <a:p>
            <a:r>
              <a:rPr lang="en-GB"/>
              <a:t> </a:t>
            </a:r>
          </a:p>
        </p:txBody>
      </p:sp>
      <p:sp>
        <p:nvSpPr>
          <p:cNvPr id="39" name="Text 1">
            <a:extLst>
              <a:ext uri="{FF2B5EF4-FFF2-40B4-BE49-F238E27FC236}">
                <a16:creationId xmlns:a16="http://schemas.microsoft.com/office/drawing/2014/main" id="{714724FB-AC85-6AC2-4B86-BF124F12229F}"/>
              </a:ext>
            </a:extLst>
          </p:cNvPr>
          <p:cNvSpPr>
            <a:spLocks noGrp="1"/>
          </p:cNvSpPr>
          <p:nvPr>
            <p:ph type="body" sz="quarter" idx="20" hasCustomPrompt="1"/>
          </p:nvPr>
        </p:nvSpPr>
        <p:spPr>
          <a:xfrm>
            <a:off x="4328676" y="5683587"/>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noProof="0" err="1"/>
              <a:t>Eerste</a:t>
            </a:r>
            <a:r>
              <a:rPr lang="en-GB" noProof="0"/>
              <a:t> </a:t>
            </a:r>
            <a:r>
              <a:rPr lang="en-GB" noProof="0" err="1"/>
              <a:t>niveau</a:t>
            </a:r>
            <a:endParaRPr lang="en-GB" noProof="0"/>
          </a:p>
        </p:txBody>
      </p:sp>
      <p:sp>
        <p:nvSpPr>
          <p:cNvPr id="40" name="Picture Placeholder 30">
            <a:extLst>
              <a:ext uri="{FF2B5EF4-FFF2-40B4-BE49-F238E27FC236}">
                <a16:creationId xmlns:a16="http://schemas.microsoft.com/office/drawing/2014/main" id="{9D353059-6359-59CC-E048-5CC7B581ACAC}"/>
              </a:ext>
            </a:extLst>
          </p:cNvPr>
          <p:cNvSpPr>
            <a:spLocks noGrp="1" noChangeAspect="1"/>
          </p:cNvSpPr>
          <p:nvPr>
            <p:ph type="pic" sz="quarter" idx="21" hasCustomPrompt="1"/>
          </p:nvPr>
        </p:nvSpPr>
        <p:spPr>
          <a:xfrm>
            <a:off x="5796757" y="4949611"/>
            <a:ext cx="598487" cy="598488"/>
          </a:xfrm>
          <a:prstGeom prst="ellipse">
            <a:avLst/>
          </a:prstGeom>
          <a:noFill/>
        </p:spPr>
        <p:txBody>
          <a:bodyPr anchor="ctr" anchorCtr="0"/>
          <a:lstStyle>
            <a:lvl1pPr algn="ctr">
              <a:defRPr sz="900" b="0">
                <a:latin typeface="+mn-lt"/>
                <a:cs typeface="+mn-cs"/>
              </a:defRPr>
            </a:lvl1pPr>
          </a:lstStyle>
          <a:p>
            <a:r>
              <a:rPr lang="en-GB"/>
              <a:t> </a:t>
            </a:r>
          </a:p>
        </p:txBody>
      </p:sp>
      <p:sp>
        <p:nvSpPr>
          <p:cNvPr id="41" name="Text 1">
            <a:extLst>
              <a:ext uri="{FF2B5EF4-FFF2-40B4-BE49-F238E27FC236}">
                <a16:creationId xmlns:a16="http://schemas.microsoft.com/office/drawing/2014/main" id="{F222353E-2403-0426-7B81-C8586203DAD6}"/>
              </a:ext>
            </a:extLst>
          </p:cNvPr>
          <p:cNvSpPr>
            <a:spLocks noGrp="1"/>
          </p:cNvSpPr>
          <p:nvPr>
            <p:ph type="body" sz="quarter" idx="22" hasCustomPrompt="1"/>
          </p:nvPr>
        </p:nvSpPr>
        <p:spPr>
          <a:xfrm>
            <a:off x="8135501" y="5202245"/>
            <a:ext cx="3534648" cy="276136"/>
          </a:xfrm>
          <a:prstGeom prst="rect">
            <a:avLst/>
          </a:prstGeom>
        </p:spPr>
        <p:txBody>
          <a:bodyPr vert="horz" wrap="square" lIns="0" tIns="0" rIns="0" bIns="0" rtlCol="0" anchor="ctr" anchorCtr="0">
            <a:noAutofit/>
          </a:bodyPr>
          <a:lstStyle>
            <a:lvl1pPr marL="0" indent="0" algn="ctr">
              <a:buNone/>
              <a:defRPr lang="en-US" sz="2000" b="1" dirty="0">
                <a:solidFill>
                  <a:schemeClr val="bg1"/>
                </a:solidFill>
                <a:latin typeface="+mn-lt"/>
                <a:cs typeface="+mn-cs"/>
              </a:defRPr>
            </a:lvl1pPr>
            <a:lvl2pPr marL="0" indent="0" algn="ctr">
              <a:buNone/>
              <a:defRPr lang="en-US" sz="1800" dirty="0">
                <a:solidFill>
                  <a:schemeClr val="bg1"/>
                </a:solidFill>
              </a:defRPr>
            </a:lvl2pPr>
            <a:lvl3pPr marL="288000" indent="-288000" algn="ctr">
              <a:buFont typeface="Arial" panose="020B0604020202020204" pitchFamily="34" charset="0"/>
              <a:buChar char="•"/>
              <a:defRPr lang="en-US" sz="1800" dirty="0">
                <a:solidFill>
                  <a:schemeClr val="bg1"/>
                </a:solidFill>
              </a:defRPr>
            </a:lvl3pPr>
            <a:lvl4pPr marL="576000" indent="-288000" algn="ctr">
              <a:buFont typeface="Arial" panose="020B0604020202020204" pitchFamily="34" charset="0"/>
              <a:buChar char="–"/>
              <a:defRPr lang="en-US" sz="1800" dirty="0">
                <a:solidFill>
                  <a:schemeClr val="bg1"/>
                </a:solidFill>
              </a:defRPr>
            </a:lvl4pPr>
            <a:lvl5pPr marL="864000" indent="-288000" algn="ctr">
              <a:buFont typeface="Arial" panose="020B0604020202020204" pitchFamily="34" charset="0"/>
              <a:buChar char="–"/>
              <a:defRPr lang="en-US" sz="1800" b="0" dirty="0">
                <a:solidFill>
                  <a:schemeClr val="bg1"/>
                </a:solidFill>
              </a:defRPr>
            </a:lvl5pPr>
            <a:lvl6pPr algn="ctr">
              <a:defRPr lang="en-US" sz="2000" dirty="0">
                <a:solidFill>
                  <a:schemeClr val="bg1"/>
                </a:solidFill>
              </a:defRPr>
            </a:lvl6pPr>
            <a:lvl7pPr algn="ctr">
              <a:defRPr lang="en-US" sz="2000" dirty="0">
                <a:solidFill>
                  <a:schemeClr val="bg1"/>
                </a:solidFill>
              </a:defRPr>
            </a:lvl7pPr>
            <a:lvl8pPr marL="288000" indent="-288000" algn="ctr">
              <a:defRPr lang="en-US" sz="1800" dirty="0">
                <a:solidFill>
                  <a:schemeClr val="bg1"/>
                </a:solidFill>
              </a:defRPr>
            </a:lvl8pPr>
            <a:lvl9pPr marL="576000" indent="-288000" algn="ctr">
              <a:defRPr lang="en-US" sz="1800" dirty="0">
                <a:solidFill>
                  <a:schemeClr val="bg1"/>
                </a:solidFill>
              </a:defRPr>
            </a:lvl9pPr>
          </a:lstStyle>
          <a:p>
            <a:pPr lvl="0"/>
            <a:r>
              <a:rPr lang="en-GB" noProof="0" err="1"/>
              <a:t>Eerste</a:t>
            </a:r>
            <a:r>
              <a:rPr lang="en-GB" noProof="0"/>
              <a:t> </a:t>
            </a:r>
            <a:r>
              <a:rPr lang="en-GB" noProof="0" err="1"/>
              <a:t>niveau</a:t>
            </a:r>
            <a:endParaRPr lang="en-GB" noProof="0"/>
          </a:p>
        </p:txBody>
      </p:sp>
      <p:sp>
        <p:nvSpPr>
          <p:cNvPr id="42" name="Picture Placeholder 30">
            <a:extLst>
              <a:ext uri="{FF2B5EF4-FFF2-40B4-BE49-F238E27FC236}">
                <a16:creationId xmlns:a16="http://schemas.microsoft.com/office/drawing/2014/main" id="{81255A96-B061-F1CB-A5BE-204E5614F633}"/>
              </a:ext>
            </a:extLst>
          </p:cNvPr>
          <p:cNvSpPr>
            <a:spLocks noGrp="1" noChangeAspect="1"/>
          </p:cNvSpPr>
          <p:nvPr>
            <p:ph type="pic" sz="quarter" idx="23" hasCustomPrompt="1"/>
          </p:nvPr>
        </p:nvSpPr>
        <p:spPr>
          <a:xfrm>
            <a:off x="9603582" y="4468269"/>
            <a:ext cx="598487" cy="598488"/>
          </a:xfrm>
          <a:prstGeom prst="ellipse">
            <a:avLst/>
          </a:prstGeom>
          <a:noFill/>
        </p:spPr>
        <p:txBody>
          <a:bodyPr anchor="ctr" anchorCtr="0"/>
          <a:lstStyle>
            <a:lvl1pPr algn="ctr">
              <a:defRPr sz="900" b="0">
                <a:latin typeface="+mn-lt"/>
                <a:cs typeface="+mn-cs"/>
              </a:defRPr>
            </a:lvl1pPr>
          </a:lstStyle>
          <a:p>
            <a:r>
              <a:rPr lang="en-GB"/>
              <a:t> </a:t>
            </a:r>
          </a:p>
        </p:txBody>
      </p:sp>
      <p:sp>
        <p:nvSpPr>
          <p:cNvPr id="6" name="ChapterTitle">
            <a:extLst>
              <a:ext uri="{FF2B5EF4-FFF2-40B4-BE49-F238E27FC236}">
                <a16:creationId xmlns:a16="http://schemas.microsoft.com/office/drawing/2014/main" id="{B8ED2A0C-BE52-3040-17CF-75F5FF5D2842}"/>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7" name="Title 6">
            <a:extLst>
              <a:ext uri="{FF2B5EF4-FFF2-40B4-BE49-F238E27FC236}">
                <a16:creationId xmlns:a16="http://schemas.microsoft.com/office/drawing/2014/main" id="{43379F6C-514C-FA17-2A3D-44A6F878B7BC}"/>
              </a:ext>
            </a:extLst>
          </p:cNvPr>
          <p:cNvSpPr>
            <a:spLocks noGrp="1"/>
          </p:cNvSpPr>
          <p:nvPr>
            <p:ph type="title" hasCustomPrompt="1"/>
          </p:nvPr>
        </p:nvSpPr>
        <p:spPr>
          <a:xfrm>
            <a:off x="508003" y="508000"/>
            <a:ext cx="10223497" cy="468000"/>
          </a:xfrm>
        </p:spPr>
        <p:txBody>
          <a:bodyPr>
            <a:noAutofit/>
          </a:bodyPr>
          <a:lstStyle>
            <a:lvl1pPr>
              <a:defRPr/>
            </a:lvl1pPr>
          </a:lstStyle>
          <a:p>
            <a:r>
              <a:rPr lang="en-GB" err="1"/>
              <a:t>Titel</a:t>
            </a:r>
            <a:endParaRPr lang="en-GB"/>
          </a:p>
        </p:txBody>
      </p:sp>
      <p:sp>
        <p:nvSpPr>
          <p:cNvPr id="2" name="TextBox 1">
            <a:extLst>
              <a:ext uri="{FF2B5EF4-FFF2-40B4-BE49-F238E27FC236}">
                <a16:creationId xmlns:a16="http://schemas.microsoft.com/office/drawing/2014/main" id="{643825E2-1C62-B436-BEE2-A6E217DBB51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3" name="Rectangle 4">
            <a:extLst>
              <a:ext uri="{FF2B5EF4-FFF2-40B4-BE49-F238E27FC236}">
                <a16:creationId xmlns:a16="http://schemas.microsoft.com/office/drawing/2014/main" id="{2953922E-688E-D2B9-915C-13575DEED4B0}"/>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
        <p:nvSpPr>
          <p:cNvPr id="8" name="CompanyName">
            <a:extLst>
              <a:ext uri="{FF2B5EF4-FFF2-40B4-BE49-F238E27FC236}">
                <a16:creationId xmlns:a16="http://schemas.microsoft.com/office/drawing/2014/main" id="{5499016F-3250-F24B-BD1D-F419D504B959}"/>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1368467842"/>
      </p:ext>
    </p:extLst>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ase Study 3">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AEB1EE50-957C-162F-AD96-C33DAF54291D}"/>
              </a:ext>
            </a:extLst>
          </p:cNvPr>
          <p:cNvSpPr>
            <a:spLocks noGrp="1" noChangeAspect="1"/>
          </p:cNvSpPr>
          <p:nvPr>
            <p:ph type="pic" sz="quarter" idx="17" hasCustomPrompt="1"/>
          </p:nvPr>
        </p:nvSpPr>
        <p:spPr>
          <a:xfrm>
            <a:off x="-1376741" y="558125"/>
            <a:ext cx="5572800" cy="5572800"/>
          </a:xfrm>
          <a:custGeom>
            <a:avLst/>
            <a:gdLst>
              <a:gd name="connsiteX0" fmla="*/ 3098625 w 6197250"/>
              <a:gd name="connsiteY0" fmla="*/ 0 h 6133766"/>
              <a:gd name="connsiteX1" fmla="*/ 6197250 w 6197250"/>
              <a:gd name="connsiteY1" fmla="*/ 3066883 h 6133766"/>
              <a:gd name="connsiteX2" fmla="*/ 3098625 w 6197250"/>
              <a:gd name="connsiteY2" fmla="*/ 6133766 h 6133766"/>
              <a:gd name="connsiteX3" fmla="*/ 0 w 6197250"/>
              <a:gd name="connsiteY3" fmla="*/ 3066883 h 6133766"/>
              <a:gd name="connsiteX4" fmla="*/ 3098625 w 6197250"/>
              <a:gd name="connsiteY4" fmla="*/ 0 h 613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7250" h="6133766">
                <a:moveTo>
                  <a:pt x="3098625" y="0"/>
                </a:moveTo>
                <a:cubicBezTo>
                  <a:pt x="4809948" y="0"/>
                  <a:pt x="6197250" y="1373090"/>
                  <a:pt x="6197250" y="3066883"/>
                </a:cubicBezTo>
                <a:cubicBezTo>
                  <a:pt x="6197250" y="4760676"/>
                  <a:pt x="4809948" y="6133766"/>
                  <a:pt x="3098625" y="6133766"/>
                </a:cubicBezTo>
                <a:cubicBezTo>
                  <a:pt x="1387302" y="6133766"/>
                  <a:pt x="0" y="4760676"/>
                  <a:pt x="0" y="3066883"/>
                </a:cubicBezTo>
                <a:cubicBezTo>
                  <a:pt x="0" y="1373090"/>
                  <a:pt x="1387302" y="0"/>
                  <a:pt x="3098625" y="0"/>
                </a:cubicBezTo>
                <a:close/>
              </a:path>
            </a:pathLst>
          </a:custGeom>
          <a:solidFill>
            <a:srgbClr val="F2F0EE"/>
          </a:solidFill>
        </p:spPr>
        <p:txBody>
          <a:bodyPr wrap="square" lIns="1512000" tIns="900000" rIns="828000" anchor="ctr">
            <a:noAutofit/>
          </a:bodyPr>
          <a:lstStyle>
            <a:lvl1pPr marL="0" indent="0" algn="ctr">
              <a:buNone/>
              <a:defRPr sz="2000" b="0"/>
            </a:lvl1pPr>
            <a:lvl2pPr algn="ctr">
              <a:defRPr/>
            </a:lvl2pPr>
            <a:lvl3pPr algn="ctr">
              <a:defRPr/>
            </a:lvl3pPr>
            <a:lvl4pPr algn="ctr">
              <a:defRPr/>
            </a:lvl4pPr>
            <a:lvl5pPr algn="ctr">
              <a:defRPr/>
            </a:lvl5pPr>
            <a:lvl6pPr algn="ctr">
              <a:defRPr/>
            </a:lvl6pPr>
            <a:lvl7pPr algn="ctr">
              <a:defRPr/>
            </a:lvl7pPr>
            <a:lvl8pPr algn="ctr">
              <a:defRPr/>
            </a:lvl8pPr>
            <a:lvl9pPr algn="ctr">
              <a:defRPr/>
            </a:lvl9pPr>
          </a:lstStyle>
          <a:p>
            <a:pPr lvl="0"/>
            <a:r>
              <a:rPr lang="nl-NL"/>
              <a:t>Selecteer eerst de 'foto placeholder' en ga vervolgens via het lint naar BrandCentral om een foto in te voegen.</a:t>
            </a:r>
            <a:endParaRPr lang="en-GB"/>
          </a:p>
        </p:txBody>
      </p:sp>
      <p:sp>
        <p:nvSpPr>
          <p:cNvPr id="31" name="Text Placeholder 30">
            <a:extLst>
              <a:ext uri="{FF2B5EF4-FFF2-40B4-BE49-F238E27FC236}">
                <a16:creationId xmlns:a16="http://schemas.microsoft.com/office/drawing/2014/main" id="{C8F0366A-2866-1D0A-165A-7B317C0B76CC}"/>
              </a:ext>
            </a:extLst>
          </p:cNvPr>
          <p:cNvSpPr>
            <a:spLocks noGrp="1" noChangeAspect="1"/>
          </p:cNvSpPr>
          <p:nvPr userDrawn="1">
            <p:ph type="body" sz="quarter" idx="27" hasCustomPrompt="1"/>
          </p:nvPr>
        </p:nvSpPr>
        <p:spPr>
          <a:xfrm>
            <a:off x="3479878" y="1732131"/>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a:t> </a:t>
            </a:r>
          </a:p>
        </p:txBody>
      </p:sp>
      <p:sp>
        <p:nvSpPr>
          <p:cNvPr id="32" name="Text Placeholder 31">
            <a:extLst>
              <a:ext uri="{FF2B5EF4-FFF2-40B4-BE49-F238E27FC236}">
                <a16:creationId xmlns:a16="http://schemas.microsoft.com/office/drawing/2014/main" id="{59631BC1-3BFD-50A0-7C7E-2190C0D98EFF}"/>
              </a:ext>
            </a:extLst>
          </p:cNvPr>
          <p:cNvSpPr>
            <a:spLocks noGrp="1" noChangeAspect="1"/>
          </p:cNvSpPr>
          <p:nvPr userDrawn="1">
            <p:ph type="body" sz="quarter" idx="28" hasCustomPrompt="1"/>
          </p:nvPr>
        </p:nvSpPr>
        <p:spPr>
          <a:xfrm>
            <a:off x="3682146" y="3171341"/>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a:t> </a:t>
            </a:r>
          </a:p>
        </p:txBody>
      </p:sp>
      <p:sp>
        <p:nvSpPr>
          <p:cNvPr id="30" name="Text Placeholder 29">
            <a:extLst>
              <a:ext uri="{FF2B5EF4-FFF2-40B4-BE49-F238E27FC236}">
                <a16:creationId xmlns:a16="http://schemas.microsoft.com/office/drawing/2014/main" id="{3B40D4EB-120C-9D84-1639-BC698BA22E50}"/>
              </a:ext>
            </a:extLst>
          </p:cNvPr>
          <p:cNvSpPr>
            <a:spLocks noGrp="1" noChangeAspect="1"/>
          </p:cNvSpPr>
          <p:nvPr userDrawn="1">
            <p:ph type="body" sz="quarter" idx="26" hasCustomPrompt="1"/>
          </p:nvPr>
        </p:nvSpPr>
        <p:spPr>
          <a:xfrm>
            <a:off x="3077375" y="4596093"/>
            <a:ext cx="1029600" cy="1029600"/>
          </a:xfrm>
          <a:custGeom>
            <a:avLst/>
            <a:gdLst>
              <a:gd name="connsiteX0" fmla="*/ 558390 w 1116780"/>
              <a:gd name="connsiteY0" fmla="*/ 0 h 1060100"/>
              <a:gd name="connsiteX1" fmla="*/ 1116780 w 1116780"/>
              <a:gd name="connsiteY1" fmla="*/ 530050 h 1060100"/>
              <a:gd name="connsiteX2" fmla="*/ 558390 w 1116780"/>
              <a:gd name="connsiteY2" fmla="*/ 1060100 h 1060100"/>
              <a:gd name="connsiteX3" fmla="*/ 0 w 1116780"/>
              <a:gd name="connsiteY3" fmla="*/ 530050 h 1060100"/>
              <a:gd name="connsiteX4" fmla="*/ 558390 w 1116780"/>
              <a:gd name="connsiteY4" fmla="*/ 0 h 1060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6780" h="1060100">
                <a:moveTo>
                  <a:pt x="558390" y="0"/>
                </a:moveTo>
                <a:cubicBezTo>
                  <a:pt x="866780" y="0"/>
                  <a:pt x="1116780" y="237311"/>
                  <a:pt x="1116780" y="530050"/>
                </a:cubicBezTo>
                <a:cubicBezTo>
                  <a:pt x="1116780" y="822789"/>
                  <a:pt x="866780" y="1060100"/>
                  <a:pt x="558390" y="1060100"/>
                </a:cubicBezTo>
                <a:cubicBezTo>
                  <a:pt x="250000" y="1060100"/>
                  <a:pt x="0" y="822789"/>
                  <a:pt x="0" y="530050"/>
                </a:cubicBezTo>
                <a:cubicBezTo>
                  <a:pt x="0" y="237311"/>
                  <a:pt x="250000" y="0"/>
                  <a:pt x="558390" y="0"/>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lvl1pPr marL="0" indent="0">
              <a:buNone/>
              <a:defRPr lang="en-GB" sz="2400" b="0" dirty="0">
                <a:solidFill>
                  <a:schemeClr val="bg1"/>
                </a:solidFill>
              </a:defRPr>
            </a:lvl1pPr>
          </a:lstStyle>
          <a:p>
            <a:pPr lvl="0" defTabSz="946862"/>
            <a:r>
              <a:rPr lang="en-GB"/>
              <a:t> </a:t>
            </a:r>
          </a:p>
        </p:txBody>
      </p:sp>
      <p:sp>
        <p:nvSpPr>
          <p:cNvPr id="5" name="SlideNumber">
            <a:extLst>
              <a:ext uri="{FF2B5EF4-FFF2-40B4-BE49-F238E27FC236}">
                <a16:creationId xmlns:a16="http://schemas.microsoft.com/office/drawing/2014/main" id="{A87403F4-0649-8638-E5FB-974F7C77D8CD}"/>
              </a:ext>
            </a:extLst>
          </p:cNvPr>
          <p:cNvSpPr>
            <a:spLocks noGrp="1"/>
          </p:cNvSpPr>
          <p:nvPr userDrawn="1">
            <p:ph type="sldNum" sz="quarter" idx="14"/>
          </p:nvPr>
        </p:nvSpPr>
        <p:spPr>
          <a:xfrm>
            <a:off x="11412536" y="6388101"/>
            <a:ext cx="271463" cy="143720"/>
          </a:xfrm>
        </p:spPr>
        <p:txBody>
          <a:bodyPr/>
          <a:lstStyle>
            <a:lvl1pPr>
              <a:defRPr sz="800"/>
            </a:lvl1pPr>
          </a:lstStyle>
          <a:p>
            <a:fld id="{1AB31D9B-80B6-41F8-B283-556E26E6158E}" type="slidenum">
              <a:rPr lang="en-GB"/>
              <a:pPr/>
              <a:t>‹#›</a:t>
            </a:fld>
            <a:endParaRPr lang="en-GB"/>
          </a:p>
        </p:txBody>
      </p:sp>
      <p:sp>
        <p:nvSpPr>
          <p:cNvPr id="20" name="Picture Placeholder 30">
            <a:extLst>
              <a:ext uri="{FF2B5EF4-FFF2-40B4-BE49-F238E27FC236}">
                <a16:creationId xmlns:a16="http://schemas.microsoft.com/office/drawing/2014/main" id="{91F1E0DA-BB17-F40B-00E3-EBAB549C2D6D}"/>
              </a:ext>
            </a:extLst>
          </p:cNvPr>
          <p:cNvSpPr>
            <a:spLocks noGrp="1" noChangeAspect="1"/>
          </p:cNvSpPr>
          <p:nvPr userDrawn="1">
            <p:ph type="pic" sz="quarter" idx="19"/>
          </p:nvPr>
        </p:nvSpPr>
        <p:spPr>
          <a:xfrm>
            <a:off x="3607678" y="1859931"/>
            <a:ext cx="774000" cy="774001"/>
          </a:xfrm>
          <a:prstGeom prst="ellipse">
            <a:avLst/>
          </a:prstGeom>
          <a:noFill/>
        </p:spPr>
        <p:txBody>
          <a:bodyPr/>
          <a:lstStyle>
            <a:lvl1pPr marL="0" indent="0" algn="ctr">
              <a:buNone/>
              <a:defRPr sz="900" b="0">
                <a:solidFill>
                  <a:schemeClr val="bg1"/>
                </a:solidFill>
              </a:defRPr>
            </a:lvl1pPr>
          </a:lstStyle>
          <a:p>
            <a:r>
              <a:rPr lang="nl-NL"/>
              <a:t>Klik op het pictogram als u een afbeelding wilt toevoegen</a:t>
            </a:r>
            <a:endParaRPr lang="en-GB"/>
          </a:p>
        </p:txBody>
      </p:sp>
      <p:sp>
        <p:nvSpPr>
          <p:cNvPr id="21" name="Picture Placeholder 30">
            <a:extLst>
              <a:ext uri="{FF2B5EF4-FFF2-40B4-BE49-F238E27FC236}">
                <a16:creationId xmlns:a16="http://schemas.microsoft.com/office/drawing/2014/main" id="{542AF4CB-CE23-E77E-BD6B-7D9469145E61}"/>
              </a:ext>
            </a:extLst>
          </p:cNvPr>
          <p:cNvSpPr>
            <a:spLocks noGrp="1" noChangeAspect="1"/>
          </p:cNvSpPr>
          <p:nvPr userDrawn="1">
            <p:ph type="pic" sz="quarter" idx="20"/>
          </p:nvPr>
        </p:nvSpPr>
        <p:spPr>
          <a:xfrm>
            <a:off x="3809946" y="3299141"/>
            <a:ext cx="774000" cy="774001"/>
          </a:xfrm>
          <a:prstGeom prst="ellipse">
            <a:avLst/>
          </a:prstGeom>
          <a:noFill/>
        </p:spPr>
        <p:txBody>
          <a:bodyPr/>
          <a:lstStyle>
            <a:lvl1pPr marL="0" indent="0" algn="ctr">
              <a:buNone/>
              <a:defRPr sz="900" b="0">
                <a:solidFill>
                  <a:schemeClr val="bg1"/>
                </a:solidFill>
              </a:defRPr>
            </a:lvl1pPr>
          </a:lstStyle>
          <a:p>
            <a:r>
              <a:rPr lang="nl-NL"/>
              <a:t>Klik op het pictogram als u een afbeelding wilt toevoegen</a:t>
            </a:r>
            <a:endParaRPr lang="en-GB"/>
          </a:p>
        </p:txBody>
      </p:sp>
      <p:sp>
        <p:nvSpPr>
          <p:cNvPr id="22" name="Picture Placeholder 30">
            <a:extLst>
              <a:ext uri="{FF2B5EF4-FFF2-40B4-BE49-F238E27FC236}">
                <a16:creationId xmlns:a16="http://schemas.microsoft.com/office/drawing/2014/main" id="{530E2F33-8E91-92F8-6E13-133C353A31B7}"/>
              </a:ext>
            </a:extLst>
          </p:cNvPr>
          <p:cNvSpPr>
            <a:spLocks noGrp="1" noChangeAspect="1"/>
          </p:cNvSpPr>
          <p:nvPr userDrawn="1">
            <p:ph type="pic" sz="quarter" idx="21"/>
          </p:nvPr>
        </p:nvSpPr>
        <p:spPr>
          <a:xfrm>
            <a:off x="3205175" y="4723893"/>
            <a:ext cx="774000" cy="774001"/>
          </a:xfrm>
          <a:prstGeom prst="ellipse">
            <a:avLst/>
          </a:prstGeom>
          <a:noFill/>
        </p:spPr>
        <p:txBody>
          <a:bodyPr/>
          <a:lstStyle>
            <a:lvl1pPr marL="0" indent="0" algn="ctr">
              <a:buNone/>
              <a:defRPr sz="900" b="0">
                <a:solidFill>
                  <a:schemeClr val="bg1"/>
                </a:solidFill>
              </a:defRPr>
            </a:lvl1pPr>
          </a:lstStyle>
          <a:p>
            <a:r>
              <a:rPr lang="nl-NL"/>
              <a:t>Klik op het pictogram als u een afbeelding wilt toevoegen</a:t>
            </a:r>
            <a:endParaRPr lang="en-GB"/>
          </a:p>
        </p:txBody>
      </p:sp>
      <p:sp>
        <p:nvSpPr>
          <p:cNvPr id="24" name="Text Placeholder 23">
            <a:extLst>
              <a:ext uri="{FF2B5EF4-FFF2-40B4-BE49-F238E27FC236}">
                <a16:creationId xmlns:a16="http://schemas.microsoft.com/office/drawing/2014/main" id="{D229E4DE-FC8B-2C3B-6934-B0698C2BA26B}"/>
              </a:ext>
            </a:extLst>
          </p:cNvPr>
          <p:cNvSpPr>
            <a:spLocks noGrp="1"/>
          </p:cNvSpPr>
          <p:nvPr userDrawn="1">
            <p:ph type="body" sz="quarter" idx="22" hasCustomPrompt="1"/>
          </p:nvPr>
        </p:nvSpPr>
        <p:spPr>
          <a:xfrm>
            <a:off x="5021263" y="1724025"/>
            <a:ext cx="4759325"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5" name="Text Placeholder 23">
            <a:extLst>
              <a:ext uri="{FF2B5EF4-FFF2-40B4-BE49-F238E27FC236}">
                <a16:creationId xmlns:a16="http://schemas.microsoft.com/office/drawing/2014/main" id="{66CB4756-BC3C-4822-8FE2-05741D3F5586}"/>
              </a:ext>
            </a:extLst>
          </p:cNvPr>
          <p:cNvSpPr>
            <a:spLocks noGrp="1"/>
          </p:cNvSpPr>
          <p:nvPr userDrawn="1">
            <p:ph type="body" sz="quarter" idx="23" hasCustomPrompt="1"/>
          </p:nvPr>
        </p:nvSpPr>
        <p:spPr>
          <a:xfrm>
            <a:off x="5273559" y="3171341"/>
            <a:ext cx="4507029"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6" name="Text Placeholder 23">
            <a:extLst>
              <a:ext uri="{FF2B5EF4-FFF2-40B4-BE49-F238E27FC236}">
                <a16:creationId xmlns:a16="http://schemas.microsoft.com/office/drawing/2014/main" id="{1936F4DD-FDD8-D168-DF45-A0468F99EE98}"/>
              </a:ext>
            </a:extLst>
          </p:cNvPr>
          <p:cNvSpPr>
            <a:spLocks noGrp="1"/>
          </p:cNvSpPr>
          <p:nvPr userDrawn="1">
            <p:ph type="body" sz="quarter" idx="24" hasCustomPrompt="1"/>
          </p:nvPr>
        </p:nvSpPr>
        <p:spPr>
          <a:xfrm>
            <a:off x="4634472" y="4596093"/>
            <a:ext cx="5146116" cy="1227600"/>
          </a:xfrm>
        </p:spPr>
        <p:txBody>
          <a:bodyPr/>
          <a:lstStyle>
            <a:lvl1pPr marL="0" indent="0">
              <a:buNone/>
              <a:defRPr sz="2000" b="1">
                <a:solidFill>
                  <a:schemeClr val="accent1"/>
                </a:solidFill>
                <a:latin typeface="+mn-lt"/>
                <a:cs typeface="+mn-cs"/>
              </a:defRPr>
            </a:lvl1pPr>
            <a:lvl2pPr marL="0" indent="0">
              <a:buNone/>
              <a:defRPr sz="1800" b="0">
                <a:latin typeface="+mn-lt"/>
                <a:cs typeface="+mn-cs"/>
              </a:defRPr>
            </a:lvl2pPr>
            <a:lvl3pPr marL="288000" indent="-288000">
              <a:buFont typeface="Arial" panose="020B0604020202020204" pitchFamily="34" charset="0"/>
              <a:buChar char="•"/>
              <a:defRPr sz="1800" b="0">
                <a:latin typeface="+mn-lt"/>
                <a:cs typeface="+mn-cs"/>
              </a:defRPr>
            </a:lvl3pPr>
            <a:lvl4pPr marL="576000" indent="-288000">
              <a:buFont typeface="Arial" panose="020B0604020202020204" pitchFamily="34" charset="0"/>
              <a:buChar char="–"/>
              <a:defRPr sz="1800" b="0">
                <a:latin typeface="+mn-lt"/>
                <a:cs typeface="+mn-cs"/>
              </a:defRPr>
            </a:lvl4pPr>
            <a:lvl5pPr marL="864000" indent="-288000">
              <a:buFont typeface="Arial" panose="020B0604020202020204" pitchFamily="34" charset="0"/>
              <a:buChar char="–"/>
              <a:defRPr sz="1800" b="0">
                <a:latin typeface="+mn-lt"/>
                <a:cs typeface="+mn-cs"/>
              </a:defRPr>
            </a:lvl5pPr>
            <a:lvl6pPr marL="0">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3" name="ChapterTitle">
            <a:extLst>
              <a:ext uri="{FF2B5EF4-FFF2-40B4-BE49-F238E27FC236}">
                <a16:creationId xmlns:a16="http://schemas.microsoft.com/office/drawing/2014/main" id="{008E5686-4513-B379-E8D4-864509366218}"/>
              </a:ext>
            </a:extLst>
          </p:cNvPr>
          <p:cNvSpPr>
            <a:spLocks noGrp="1"/>
          </p:cNvSpPr>
          <p:nvPr userDrawn="1">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
        <p:nvSpPr>
          <p:cNvPr id="7" name="Title 6">
            <a:extLst>
              <a:ext uri="{FF2B5EF4-FFF2-40B4-BE49-F238E27FC236}">
                <a16:creationId xmlns:a16="http://schemas.microsoft.com/office/drawing/2014/main" id="{D74084C4-9883-A64D-1A40-2BF601AACDB2}"/>
              </a:ext>
            </a:extLst>
          </p:cNvPr>
          <p:cNvSpPr>
            <a:spLocks noGrp="1"/>
          </p:cNvSpPr>
          <p:nvPr userDrawn="1">
            <p:ph type="title" hasCustomPrompt="1"/>
          </p:nvPr>
        </p:nvSpPr>
        <p:spPr>
          <a:xfrm>
            <a:off x="4313235" y="508000"/>
            <a:ext cx="7370765" cy="468000"/>
          </a:xfrm>
        </p:spPr>
        <p:txBody>
          <a:bodyPr>
            <a:noAutofit/>
          </a:bodyPr>
          <a:lstStyle>
            <a:lvl1pPr>
              <a:defRPr/>
            </a:lvl1pPr>
          </a:lstStyle>
          <a:p>
            <a:r>
              <a:rPr lang="en-GB" err="1"/>
              <a:t>Titel</a:t>
            </a:r>
            <a:endParaRPr lang="en-GB"/>
          </a:p>
        </p:txBody>
      </p:sp>
      <p:sp>
        <p:nvSpPr>
          <p:cNvPr id="6" name="Text Placeholder 28">
            <a:extLst>
              <a:ext uri="{FF2B5EF4-FFF2-40B4-BE49-F238E27FC236}">
                <a16:creationId xmlns:a16="http://schemas.microsoft.com/office/drawing/2014/main" id="{07E6E15D-9ECE-38AE-B6DE-9296C4EEA38C}"/>
              </a:ext>
            </a:extLst>
          </p:cNvPr>
          <p:cNvSpPr>
            <a:spLocks noGrp="1"/>
          </p:cNvSpPr>
          <p:nvPr userDrawn="1">
            <p:ph type="body" sz="quarter" idx="16" hasCustomPrompt="1"/>
          </p:nvPr>
        </p:nvSpPr>
        <p:spPr>
          <a:xfrm>
            <a:off x="4313235" y="1160463"/>
            <a:ext cx="7370762" cy="288925"/>
          </a:xfrm>
        </p:spPr>
        <p:txBody>
          <a:bodyPr/>
          <a:lstStyle>
            <a:lvl1pPr marL="0" indent="0">
              <a:buNone/>
              <a:defRPr sz="2000" b="1">
                <a:solidFill>
                  <a:schemeClr val="accent1"/>
                </a:solidFill>
                <a:latin typeface="+mn-lt"/>
                <a:cs typeface="+mn-cs"/>
              </a:defRPr>
            </a:lvl1pPr>
            <a:lvl2pPr marL="0" indent="0">
              <a:buNone/>
              <a:defRPr sz="1800" b="0"/>
            </a:lvl2pPr>
            <a:lvl3pPr marL="288000" indent="-288000">
              <a:buFont typeface="Arial" panose="020B0604020202020204" pitchFamily="34" charset="0"/>
              <a:buChar char="•"/>
              <a:defRPr sz="1800" b="0"/>
            </a:lvl3pPr>
            <a:lvl4pPr marL="576000" indent="-288000">
              <a:buFont typeface="Arial" panose="020B0604020202020204" pitchFamily="34" charset="0"/>
              <a:buChar char="–"/>
              <a:defRPr sz="1800" b="0"/>
            </a:lvl4pPr>
            <a:lvl5pPr marL="864000" indent="-288000">
              <a:buFont typeface="Arial" panose="020B0604020202020204" pitchFamily="34" charset="0"/>
              <a:buChar char="–"/>
              <a:defRPr sz="1800" b="0"/>
            </a:lvl5pPr>
            <a:lvl6pPr marL="0">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4" name="Rectangle 4">
            <a:extLst>
              <a:ext uri="{FF2B5EF4-FFF2-40B4-BE49-F238E27FC236}">
                <a16:creationId xmlns:a16="http://schemas.microsoft.com/office/drawing/2014/main" id="{A72AB5A5-06C0-42EE-02A6-C8507AF19619}"/>
              </a:ext>
            </a:extLst>
          </p:cNvPr>
          <p:cNvSpPr/>
          <p:nvPr userDrawn="1"/>
        </p:nvSpPr>
        <p:spPr>
          <a:xfrm>
            <a:off x="12315302" y="1221474"/>
            <a:ext cx="2476115" cy="268332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600" b="1" noProof="0">
                <a:solidFill>
                  <a:schemeClr val="bg1"/>
                </a:solidFill>
              </a:rPr>
              <a:t>Let op: Om iconen te veranderen, selecteer het icoon, open de icoonbibliotheek in de BrandCentral en kies je icoon. Kies vervolgens voor Invoegen of Vervangen.</a:t>
            </a:r>
          </a:p>
        </p:txBody>
      </p:sp>
    </p:spTree>
    <p:extLst>
      <p:ext uri="{BB962C8B-B14F-4D97-AF65-F5344CB8AC3E}">
        <p14:creationId xmlns:p14="http://schemas.microsoft.com/office/powerpoint/2010/main" val="593626245"/>
      </p:ext>
    </p:extLst>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ase Study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BC19C-4A9C-E5A6-3BD0-9833CD29A2ED}"/>
              </a:ext>
            </a:extLst>
          </p:cNvPr>
          <p:cNvSpPr>
            <a:spLocks noGrp="1"/>
          </p:cNvSpPr>
          <p:nvPr>
            <p:ph type="title" hasCustomPrompt="1"/>
          </p:nvPr>
        </p:nvSpPr>
        <p:spPr>
          <a:xfrm>
            <a:off x="508004" y="507999"/>
            <a:ext cx="5465761" cy="468000"/>
          </a:xfrm>
        </p:spPr>
        <p:txBody>
          <a:bodyPr/>
          <a:lstStyle>
            <a:lvl1pPr>
              <a:defRPr/>
            </a:lvl1pPr>
          </a:lstStyle>
          <a:p>
            <a:r>
              <a:rPr lang="en-GB" noProof="0" err="1"/>
              <a:t>Titel</a:t>
            </a:r>
            <a:endParaRPr lang="en-GB" noProof="0"/>
          </a:p>
        </p:txBody>
      </p:sp>
      <p:sp>
        <p:nvSpPr>
          <p:cNvPr id="4" name="SlideNumber">
            <a:extLst>
              <a:ext uri="{FF2B5EF4-FFF2-40B4-BE49-F238E27FC236}">
                <a16:creationId xmlns:a16="http://schemas.microsoft.com/office/drawing/2014/main" id="{48782F56-56E2-A232-1926-372053979E32}"/>
              </a:ext>
            </a:extLst>
          </p:cNvPr>
          <p:cNvSpPr>
            <a:spLocks noGrp="1"/>
          </p:cNvSpPr>
          <p:nvPr>
            <p:ph type="sldNum" sz="quarter" idx="11"/>
          </p:nvPr>
        </p:nvSpPr>
        <p:spPr>
          <a:xfrm>
            <a:off x="11412536" y="6388101"/>
            <a:ext cx="271463" cy="143720"/>
          </a:xfrm>
        </p:spPr>
        <p:txBody>
          <a:bodyPr/>
          <a:lstStyle>
            <a:lvl1pPr>
              <a:defRPr sz="800"/>
            </a:lvl1pPr>
          </a:lstStyle>
          <a:p>
            <a:fld id="{1AB31D9B-80B6-41F8-B283-556E26E6158E}" type="slidenum">
              <a:rPr lang="en-GB"/>
              <a:pPr/>
              <a:t>‹#›</a:t>
            </a:fld>
            <a:endParaRPr lang="en-GB"/>
          </a:p>
        </p:txBody>
      </p:sp>
      <p:sp>
        <p:nvSpPr>
          <p:cNvPr id="29" name="Text Placeholder 28">
            <a:extLst>
              <a:ext uri="{FF2B5EF4-FFF2-40B4-BE49-F238E27FC236}">
                <a16:creationId xmlns:a16="http://schemas.microsoft.com/office/drawing/2014/main" id="{24CB23A9-D4B1-5E0B-C344-69E1563F1D5E}"/>
              </a:ext>
            </a:extLst>
          </p:cNvPr>
          <p:cNvSpPr>
            <a:spLocks noGrp="1"/>
          </p:cNvSpPr>
          <p:nvPr>
            <p:ph type="body" sz="quarter" idx="16" hasCustomPrompt="1"/>
          </p:nvPr>
        </p:nvSpPr>
        <p:spPr>
          <a:xfrm>
            <a:off x="508000" y="1160463"/>
            <a:ext cx="5465763" cy="288925"/>
          </a:xfrm>
        </p:spPr>
        <p:txBody>
          <a:bodyPr/>
          <a:lstStyle>
            <a:lvl1pPr marL="0" indent="0">
              <a:buNone/>
              <a:defRPr sz="2000" b="1">
                <a:solidFill>
                  <a:schemeClr val="accent1"/>
                </a:solidFill>
              </a:defRPr>
            </a:lvl1pPr>
            <a:lvl2pPr marL="0" indent="0">
              <a:buFont typeface="Arial" panose="020B0604020202020204" pitchFamily="34" charse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9" name="Text 1">
            <a:extLst>
              <a:ext uri="{FF2B5EF4-FFF2-40B4-BE49-F238E27FC236}">
                <a16:creationId xmlns:a16="http://schemas.microsoft.com/office/drawing/2014/main" id="{9438F8DE-D947-BD34-E6BE-435D884AB192}"/>
              </a:ext>
            </a:extLst>
          </p:cNvPr>
          <p:cNvSpPr>
            <a:spLocks noGrp="1"/>
          </p:cNvSpPr>
          <p:nvPr>
            <p:ph type="body" sz="quarter" idx="12" hasCustomPrompt="1"/>
          </p:nvPr>
        </p:nvSpPr>
        <p:spPr>
          <a:xfrm>
            <a:off x="508001" y="1724025"/>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1"/>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7" name="Text Placeholder 28">
            <a:extLst>
              <a:ext uri="{FF2B5EF4-FFF2-40B4-BE49-F238E27FC236}">
                <a16:creationId xmlns:a16="http://schemas.microsoft.com/office/drawing/2014/main" id="{BDBBD050-0048-DE33-6E49-BA1ED5B810E0}"/>
              </a:ext>
            </a:extLst>
          </p:cNvPr>
          <p:cNvSpPr>
            <a:spLocks noGrp="1"/>
          </p:cNvSpPr>
          <p:nvPr>
            <p:ph type="body" sz="quarter" idx="17" hasCustomPrompt="1"/>
          </p:nvPr>
        </p:nvSpPr>
        <p:spPr>
          <a:xfrm>
            <a:off x="6216649" y="1160463"/>
            <a:ext cx="5465763" cy="288925"/>
          </a:xfrm>
        </p:spPr>
        <p:txBody>
          <a:bodyPr/>
          <a:lstStyle>
            <a:lvl1pPr marL="0" indent="0">
              <a:buNone/>
              <a:defRPr sz="2000" b="1">
                <a:solidFill>
                  <a:schemeClr val="accent1"/>
                </a:solidFill>
              </a:defRPr>
            </a:lvl1pPr>
            <a:lvl2pPr marL="0" indent="0">
              <a:buFont typeface="Arial" panose="020B0604020202020204" pitchFamily="34" charset="0"/>
              <a:buNone/>
              <a:defRPr sz="1800"/>
            </a:lvl2pPr>
            <a:lvl3pPr marL="288000" indent="-288000">
              <a:buFont typeface="Arial" panose="020B0604020202020204" pitchFamily="34" charset="0"/>
              <a:buChar char="•"/>
              <a:defRPr sz="1800"/>
            </a:lvl3pPr>
            <a:lvl4pPr marL="576000" indent="-288000">
              <a:buFont typeface="Arial" panose="020B0604020202020204" pitchFamily="34" charset="0"/>
              <a:buChar char="–"/>
              <a:defRPr sz="1800"/>
            </a:lvl4pPr>
            <a:lvl5pPr marL="864000" indent="-288000">
              <a:buFont typeface="Arial" panose="020B0604020202020204" pitchFamily="34" charset="0"/>
              <a:buChar char="–"/>
              <a:defRPr sz="1800" b="0"/>
            </a:lvl5pPr>
            <a:lvl6pPr>
              <a:defRPr sz="2000"/>
            </a:lvl6pPr>
            <a:lvl7pPr>
              <a:defRPr sz="2000"/>
            </a:lvl7pPr>
            <a:lvl8pPr marL="288000" indent="-288000">
              <a:defRPr sz="1800"/>
            </a:lvl8pPr>
            <a:lvl9pPr marL="576000" indent="-288000">
              <a:defRPr sz="1800"/>
            </a:lvl9pPr>
          </a:lstStyle>
          <a:p>
            <a:pPr lvl="0"/>
            <a:r>
              <a:rPr lang="en-GB"/>
              <a:t>First Level</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 level</a:t>
            </a:r>
          </a:p>
          <a:p>
            <a:pPr lvl="8"/>
            <a:r>
              <a:rPr lang="en-GB"/>
              <a:t>Ninth level</a:t>
            </a:r>
          </a:p>
        </p:txBody>
      </p:sp>
      <p:sp>
        <p:nvSpPr>
          <p:cNvPr id="8" name="Text 1">
            <a:extLst>
              <a:ext uri="{FF2B5EF4-FFF2-40B4-BE49-F238E27FC236}">
                <a16:creationId xmlns:a16="http://schemas.microsoft.com/office/drawing/2014/main" id="{33422B32-2675-A7FF-D3E1-7EEA96F63CA5}"/>
              </a:ext>
            </a:extLst>
          </p:cNvPr>
          <p:cNvSpPr>
            <a:spLocks noGrp="1"/>
          </p:cNvSpPr>
          <p:nvPr>
            <p:ph type="body" sz="quarter" idx="18" hasCustomPrompt="1"/>
          </p:nvPr>
        </p:nvSpPr>
        <p:spPr>
          <a:xfrm>
            <a:off x="6216649" y="1724025"/>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1"/>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4" name="Text Placeholder 28">
            <a:extLst>
              <a:ext uri="{FF2B5EF4-FFF2-40B4-BE49-F238E27FC236}">
                <a16:creationId xmlns:a16="http://schemas.microsoft.com/office/drawing/2014/main" id="{D42C45AB-49D0-C226-F459-9DE4265B82D4}"/>
              </a:ext>
            </a:extLst>
          </p:cNvPr>
          <p:cNvSpPr>
            <a:spLocks noGrp="1"/>
          </p:cNvSpPr>
          <p:nvPr>
            <p:ph type="body" sz="quarter" idx="19" hasCustomPrompt="1"/>
          </p:nvPr>
        </p:nvSpPr>
        <p:spPr>
          <a:xfrm>
            <a:off x="6216649" y="507999"/>
            <a:ext cx="5465763" cy="468000"/>
          </a:xfrm>
        </p:spPr>
        <p:txBody>
          <a:bodyPr/>
          <a:lstStyle>
            <a:lvl1pPr marL="0" indent="0">
              <a:lnSpc>
                <a:spcPct val="85000"/>
              </a:lnSpc>
              <a:buNone/>
              <a:defRPr sz="3000" b="1">
                <a:solidFill>
                  <a:schemeClr val="accent1"/>
                </a:solidFill>
                <a:latin typeface="+mj-lt"/>
              </a:defRPr>
            </a:lvl1pPr>
            <a:lvl2pPr marL="0" indent="0">
              <a:buNone/>
              <a:defRPr sz="1800"/>
            </a:lvl2pPr>
            <a:lvl3pPr marL="285750" indent="-285750">
              <a:buFont typeface="Arial" panose="020B0604020202020204" pitchFamily="34" charset="0"/>
              <a:buChar char="–"/>
              <a:defRPr sz="1800"/>
            </a:lvl3pPr>
            <a:lvl4pPr marL="576000" indent="-342900">
              <a:buFont typeface="Arial" panose="020B0604020202020204" pitchFamily="34" charset="0"/>
              <a:buChar char="–"/>
              <a:defRPr sz="2000"/>
            </a:lvl4pPr>
            <a:lvl5pPr marL="864000" indent="-342900">
              <a:buFont typeface="Arial" panose="020B0604020202020204" pitchFamily="34" charset="0"/>
              <a:buChar char="–"/>
              <a:defRPr sz="1800" b="0"/>
            </a:lvl5pPr>
            <a:lvl6pPr marL="0" indent="0">
              <a:buFont typeface="Arial" panose="020B0604020202020204" pitchFamily="34" charset="0"/>
              <a:buNone/>
              <a:defRPr sz="2000"/>
            </a:lvl6pPr>
            <a:lvl7pPr marL="0" indent="0">
              <a:buFont typeface="Arial" panose="020B0604020202020204" pitchFamily="34" charset="0"/>
              <a:buNone/>
              <a:defRPr sz="2000"/>
            </a:lvl7pPr>
            <a:lvl8pPr marL="0" indent="0">
              <a:buFont typeface="Arial" panose="020B0604020202020204" pitchFamily="34" charset="0"/>
              <a:buNone/>
              <a:defRPr sz="2000"/>
            </a:lvl8pPr>
            <a:lvl9pPr marL="0" indent="0">
              <a:buFont typeface="Arial" panose="020B0604020202020204" pitchFamily="34" charset="0"/>
              <a:buNone/>
              <a:defRPr sz="180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8" name="Text 1">
            <a:extLst>
              <a:ext uri="{FF2B5EF4-FFF2-40B4-BE49-F238E27FC236}">
                <a16:creationId xmlns:a16="http://schemas.microsoft.com/office/drawing/2014/main" id="{AF33C83B-F3C3-7E92-743F-6269145F3931}"/>
              </a:ext>
            </a:extLst>
          </p:cNvPr>
          <p:cNvSpPr>
            <a:spLocks noGrp="1"/>
          </p:cNvSpPr>
          <p:nvPr>
            <p:ph type="body" sz="quarter" idx="20" hasCustomPrompt="1"/>
          </p:nvPr>
        </p:nvSpPr>
        <p:spPr>
          <a:xfrm>
            <a:off x="508001" y="2933700"/>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2"/>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19" name="Text 1">
            <a:extLst>
              <a:ext uri="{FF2B5EF4-FFF2-40B4-BE49-F238E27FC236}">
                <a16:creationId xmlns:a16="http://schemas.microsoft.com/office/drawing/2014/main" id="{408C7835-4806-406A-0194-EC5BDA5BD41D}"/>
              </a:ext>
            </a:extLst>
          </p:cNvPr>
          <p:cNvSpPr>
            <a:spLocks noGrp="1"/>
          </p:cNvSpPr>
          <p:nvPr>
            <p:ph type="body" sz="quarter" idx="21" hasCustomPrompt="1"/>
          </p:nvPr>
        </p:nvSpPr>
        <p:spPr>
          <a:xfrm>
            <a:off x="6216649" y="2933700"/>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2"/>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1" name="Text 1">
            <a:extLst>
              <a:ext uri="{FF2B5EF4-FFF2-40B4-BE49-F238E27FC236}">
                <a16:creationId xmlns:a16="http://schemas.microsoft.com/office/drawing/2014/main" id="{693D8DD9-023D-B006-EBBB-11CE38655FC5}"/>
              </a:ext>
            </a:extLst>
          </p:cNvPr>
          <p:cNvSpPr>
            <a:spLocks noGrp="1"/>
          </p:cNvSpPr>
          <p:nvPr>
            <p:ph type="body" sz="quarter" idx="22" hasCustomPrompt="1"/>
          </p:nvPr>
        </p:nvSpPr>
        <p:spPr>
          <a:xfrm>
            <a:off x="508001" y="4792157"/>
            <a:ext cx="5465762" cy="885825"/>
          </a:xfrm>
          <a:prstGeom prst="rect">
            <a:avLst/>
          </a:prstGeom>
        </p:spPr>
        <p:txBody>
          <a:bodyPr vert="horz" wrap="square" lIns="0" tIns="0" rIns="0" bIns="0" rtlCol="0" anchor="t" anchorCtr="0">
            <a:noAutofit/>
          </a:bodyPr>
          <a:lstStyle>
            <a:lvl1pPr marL="0" indent="0">
              <a:buFont typeface="Arial" panose="020B0604020202020204" pitchFamily="34" charset="0"/>
              <a:buNone/>
              <a:defRPr lang="en-US" sz="2000" b="1" dirty="0">
                <a:solidFill>
                  <a:schemeClr val="accent3"/>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24" name="Text 1">
            <a:extLst>
              <a:ext uri="{FF2B5EF4-FFF2-40B4-BE49-F238E27FC236}">
                <a16:creationId xmlns:a16="http://schemas.microsoft.com/office/drawing/2014/main" id="{D539F2F4-697E-D2F1-FD08-1C9C031C6AF8}"/>
              </a:ext>
            </a:extLst>
          </p:cNvPr>
          <p:cNvSpPr>
            <a:spLocks noGrp="1"/>
          </p:cNvSpPr>
          <p:nvPr>
            <p:ph type="body" sz="quarter" idx="23" hasCustomPrompt="1"/>
          </p:nvPr>
        </p:nvSpPr>
        <p:spPr>
          <a:xfrm>
            <a:off x="6216649" y="4792157"/>
            <a:ext cx="5465762" cy="885825"/>
          </a:xfrm>
          <a:prstGeom prst="rect">
            <a:avLst/>
          </a:prstGeom>
        </p:spPr>
        <p:txBody>
          <a:bodyPr vert="horz" wrap="square" lIns="0" tIns="0" rIns="0" bIns="0" rtlCol="0" anchor="t" anchorCtr="0">
            <a:noAutofit/>
          </a:bodyPr>
          <a:lstStyle>
            <a:lvl1pPr marL="0" indent="0">
              <a:buNone/>
              <a:defRPr lang="en-US" sz="2000" b="1" dirty="0">
                <a:solidFill>
                  <a:schemeClr val="accent3"/>
                </a:solidFill>
              </a:defRPr>
            </a:lvl1pPr>
            <a:lvl2pPr marL="0" indent="0">
              <a:buFont typeface="Arial" panose="020B0604020202020204" pitchFamily="34" charset="0"/>
              <a:buNone/>
              <a:defRPr lang="en-US" sz="1800" dirty="0"/>
            </a:lvl2pPr>
            <a:lvl3pPr marL="288000" indent="-288000">
              <a:buFont typeface="Arial" panose="020B0604020202020204" pitchFamily="34" charset="0"/>
              <a:buChar char="•"/>
              <a:defRPr lang="en-US" sz="1800" dirty="0"/>
            </a:lvl3pPr>
            <a:lvl4pPr marL="576000" indent="-288000">
              <a:buFont typeface="Arial" panose="020B0604020202020204" pitchFamily="34" charset="0"/>
              <a:buChar char="–"/>
              <a:defRPr lang="en-US" sz="1800" dirty="0"/>
            </a:lvl4pPr>
            <a:lvl5pPr marL="864000" indent="-288000">
              <a:buFont typeface="Arial" panose="020B0604020202020204" pitchFamily="34" charset="0"/>
              <a:buChar char="–"/>
              <a:defRPr lang="en-US" sz="1800" b="0" dirty="0"/>
            </a:lvl5pPr>
            <a:lvl6pPr>
              <a:defRPr lang="en-US" sz="2000" dirty="0"/>
            </a:lvl6pPr>
            <a:lvl7pPr>
              <a:defRPr lang="en-US" sz="2000" dirty="0"/>
            </a:lvl7pPr>
            <a:lvl8pPr marL="288000" indent="-288000">
              <a:defRPr lang="en-US" sz="1800" dirty="0"/>
            </a:lvl8pPr>
            <a:lvl9pPr marL="576000" indent="-288000">
              <a:defRPr lang="en-US" sz="1800" dirty="0"/>
            </a:lvl9pPr>
          </a:lstStyle>
          <a:p>
            <a:pPr lvl="0"/>
            <a:r>
              <a:rPr lang="en-GB" noProof="0" err="1"/>
              <a:t>Eerste</a:t>
            </a:r>
            <a:r>
              <a:rPr lang="en-GB" noProof="0"/>
              <a:t> </a:t>
            </a:r>
            <a:r>
              <a:rPr lang="en-GB" noProof="0" err="1"/>
              <a:t>niveau</a:t>
            </a:r>
            <a:endParaRPr lang="en-GB" noProof="0"/>
          </a:p>
          <a:p>
            <a:pPr lvl="1"/>
            <a:r>
              <a:rPr lang="en-GB" noProof="0"/>
              <a:t>Tweede </a:t>
            </a:r>
            <a:r>
              <a:rPr lang="en-GB" noProof="0" err="1"/>
              <a:t>niveau</a:t>
            </a:r>
            <a:endParaRPr lang="en-GB" noProof="0"/>
          </a:p>
          <a:p>
            <a:pPr lvl="2"/>
            <a:r>
              <a:rPr lang="en-GB" noProof="0" err="1"/>
              <a:t>Derde</a:t>
            </a:r>
            <a:r>
              <a:rPr lang="en-GB" noProof="0"/>
              <a:t> </a:t>
            </a:r>
            <a:r>
              <a:rPr lang="en-GB" noProof="0" err="1"/>
              <a:t>niveau</a:t>
            </a:r>
            <a:endParaRPr lang="en-GB" noProof="0"/>
          </a:p>
          <a:p>
            <a:pPr lvl="3"/>
            <a:r>
              <a:rPr lang="en-GB" noProof="0" err="1"/>
              <a:t>Vierde</a:t>
            </a:r>
            <a:r>
              <a:rPr lang="en-GB" noProof="0"/>
              <a:t> </a:t>
            </a:r>
            <a:r>
              <a:rPr lang="en-GB" noProof="0" err="1"/>
              <a:t>niveau</a:t>
            </a:r>
            <a:endParaRPr lang="en-GB" noProof="0"/>
          </a:p>
          <a:p>
            <a:pPr lvl="4"/>
            <a:r>
              <a:rPr lang="en-GB" noProof="0" err="1"/>
              <a:t>Vijfde</a:t>
            </a:r>
            <a:r>
              <a:rPr lang="en-GB" noProof="0"/>
              <a:t> </a:t>
            </a:r>
            <a:r>
              <a:rPr lang="en-GB" noProof="0" err="1"/>
              <a:t>niveau</a:t>
            </a:r>
            <a:endParaRPr lang="en-GB" noProof="0"/>
          </a:p>
          <a:p>
            <a:pPr lvl="5"/>
            <a:r>
              <a:rPr lang="en-GB" noProof="0" err="1"/>
              <a:t>Zesde</a:t>
            </a:r>
            <a:r>
              <a:rPr lang="en-GB" noProof="0"/>
              <a:t> </a:t>
            </a:r>
            <a:r>
              <a:rPr lang="en-GB" noProof="0" err="1"/>
              <a:t>niveau</a:t>
            </a:r>
            <a:endParaRPr lang="en-GB" noProof="0"/>
          </a:p>
          <a:p>
            <a:pPr lvl="6"/>
            <a:r>
              <a:rPr lang="en-GB" noProof="0" err="1"/>
              <a:t>Zevende</a:t>
            </a:r>
            <a:r>
              <a:rPr lang="en-GB" noProof="0"/>
              <a:t> </a:t>
            </a:r>
            <a:r>
              <a:rPr lang="en-GB" noProof="0" err="1"/>
              <a:t>niveau</a:t>
            </a:r>
            <a:endParaRPr lang="en-GB" noProof="0"/>
          </a:p>
          <a:p>
            <a:pPr lvl="7"/>
            <a:r>
              <a:rPr lang="en-GB" noProof="0" err="1"/>
              <a:t>Achtste</a:t>
            </a:r>
            <a:r>
              <a:rPr lang="en-GB" noProof="0"/>
              <a:t> </a:t>
            </a:r>
            <a:r>
              <a:rPr lang="en-GB" noProof="0" err="1"/>
              <a:t>niveau</a:t>
            </a:r>
            <a:endParaRPr lang="en-GB" noProof="0"/>
          </a:p>
          <a:p>
            <a:pPr lvl="8"/>
            <a:r>
              <a:rPr lang="en-GB" noProof="0" err="1"/>
              <a:t>Negende</a:t>
            </a:r>
            <a:r>
              <a:rPr lang="en-GB" noProof="0"/>
              <a:t> </a:t>
            </a:r>
            <a:r>
              <a:rPr lang="en-GB" noProof="0" err="1"/>
              <a:t>niveau</a:t>
            </a:r>
            <a:endParaRPr lang="en-GB" noProof="0"/>
          </a:p>
        </p:txBody>
      </p:sp>
      <p:sp>
        <p:nvSpPr>
          <p:cNvPr id="5" name="ChapterTitle">
            <a:extLst>
              <a:ext uri="{FF2B5EF4-FFF2-40B4-BE49-F238E27FC236}">
                <a16:creationId xmlns:a16="http://schemas.microsoft.com/office/drawing/2014/main" id="{8CCD3E80-C3C8-CF29-CE0D-395CC8F023E5}"/>
              </a:ext>
            </a:extLst>
          </p:cNvPr>
          <p:cNvSpPr>
            <a:spLocks noGrp="1"/>
          </p:cNvSpPr>
          <p:nvPr>
            <p:ph type="body" sz="quarter" idx="24"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2432529685"/>
      </p:ext>
    </p:extLst>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One column">
    <p:spTree>
      <p:nvGrpSpPr>
        <p:cNvPr id="1" name=""/>
        <p:cNvGrpSpPr/>
        <p:nvPr/>
      </p:nvGrpSpPr>
      <p:grpSpPr>
        <a:xfrm>
          <a:off x="0" y="0"/>
          <a:ext cx="0" cy="0"/>
          <a:chOff x="0" y="0"/>
          <a:chExt cx="0" cy="0"/>
        </a:xfrm>
      </p:grpSpPr>
      <p:sp>
        <p:nvSpPr>
          <p:cNvPr id="3" name="Title"/>
          <p:cNvSpPr>
            <a:spLocks noGrp="1"/>
          </p:cNvSpPr>
          <p:nvPr>
            <p:ph type="title"/>
          </p:nvPr>
        </p:nvSpPr>
        <p:spPr>
          <a:xfrm>
            <a:off x="508004" y="508001"/>
            <a:ext cx="11175997" cy="461665"/>
          </a:xfrm>
        </p:spPr>
        <p:txBody>
          <a:bodyPr/>
          <a:lstStyle/>
          <a:p>
            <a:r>
              <a:rPr lang="en-GB"/>
              <a:t>Click to edit Master title style</a:t>
            </a:r>
            <a:endParaRPr lang="en-US"/>
          </a:p>
        </p:txBody>
      </p:sp>
      <p:sp>
        <p:nvSpPr>
          <p:cNvPr id="5" name="Slide Number">
            <a:extLst>
              <a:ext uri="{FF2B5EF4-FFF2-40B4-BE49-F238E27FC236}">
                <a16:creationId xmlns:a16="http://schemas.microsoft.com/office/drawing/2014/main" id="{A87403F4-0649-8638-E5FB-974F7C77D8CD}"/>
              </a:ext>
            </a:extLst>
          </p:cNvPr>
          <p:cNvSpPr>
            <a:spLocks noGrp="1"/>
          </p:cNvSpPr>
          <p:nvPr>
            <p:ph type="sldNum" sz="quarter" idx="14"/>
          </p:nvPr>
        </p:nvSpPr>
        <p:spPr>
          <a:xfrm>
            <a:off x="11328400" y="6432343"/>
            <a:ext cx="355600" cy="92333"/>
          </a:xfrm>
          <a:prstGeom prst="rect">
            <a:avLst/>
          </a:prstGeom>
        </p:spPr>
        <p:txBody>
          <a:bodyPr/>
          <a:lstStyle/>
          <a:p>
            <a:fld id="{1AB31D9B-80B6-41F8-B283-556E26E6158E}" type="slidenum">
              <a:rPr lang="en-GB"/>
              <a:pPr/>
              <a:t>‹#›</a:t>
            </a:fld>
            <a:endParaRPr lang="en-GB"/>
          </a:p>
        </p:txBody>
      </p:sp>
      <p:sp>
        <p:nvSpPr>
          <p:cNvPr id="8" name="Content">
            <a:extLst>
              <a:ext uri="{FF2B5EF4-FFF2-40B4-BE49-F238E27FC236}">
                <a16:creationId xmlns:a16="http://schemas.microsoft.com/office/drawing/2014/main" id="{011F6DDE-0B6B-899C-08FD-72EFDF2B148D}"/>
              </a:ext>
            </a:extLst>
          </p:cNvPr>
          <p:cNvSpPr>
            <a:spLocks noGrp="1"/>
          </p:cNvSpPr>
          <p:nvPr>
            <p:ph sz="quarter" idx="15"/>
          </p:nvPr>
        </p:nvSpPr>
        <p:spPr>
          <a:xfrm>
            <a:off x="508000" y="1724026"/>
            <a:ext cx="11176000" cy="4260849"/>
          </a:xfrm>
          <a:custGeom>
            <a:avLst/>
            <a:gdLst>
              <a:gd name="connsiteX0" fmla="*/ 0 w 8382000"/>
              <a:gd name="connsiteY0" fmla="*/ 0 h 4530292"/>
              <a:gd name="connsiteX1" fmla="*/ 8382000 w 8382000"/>
              <a:gd name="connsiteY1" fmla="*/ 0 h 4530292"/>
              <a:gd name="connsiteX2" fmla="*/ 8382000 w 8382000"/>
              <a:gd name="connsiteY2" fmla="*/ 4530292 h 4530292"/>
              <a:gd name="connsiteX3" fmla="*/ 0 w 8382000"/>
              <a:gd name="connsiteY3" fmla="*/ 4530292 h 4530292"/>
            </a:gdLst>
            <a:ahLst/>
            <a:cxnLst>
              <a:cxn ang="0">
                <a:pos x="connsiteX0" y="connsiteY0"/>
              </a:cxn>
              <a:cxn ang="0">
                <a:pos x="connsiteX1" y="connsiteY1"/>
              </a:cxn>
              <a:cxn ang="0">
                <a:pos x="connsiteX2" y="connsiteY2"/>
              </a:cxn>
              <a:cxn ang="0">
                <a:pos x="connsiteX3" y="connsiteY3"/>
              </a:cxn>
            </a:cxnLst>
            <a:rect l="l" t="t" r="r" b="b"/>
            <a:pathLst>
              <a:path w="8382000" h="4530292">
                <a:moveTo>
                  <a:pt x="0" y="0"/>
                </a:moveTo>
                <a:lnTo>
                  <a:pt x="8382000" y="0"/>
                </a:lnTo>
                <a:lnTo>
                  <a:pt x="8382000" y="4530292"/>
                </a:lnTo>
                <a:lnTo>
                  <a:pt x="0" y="4530292"/>
                </a:lnTo>
                <a:close/>
              </a:path>
            </a:pathLst>
          </a:custGeom>
        </p:spPr>
        <p:txBody>
          <a:bodyPr wrap="square">
            <a:noAutofit/>
          </a:bodyPr>
          <a:lstStyle/>
          <a:p>
            <a:pPr lvl="0"/>
            <a:r>
              <a:rPr lang="en-GB"/>
              <a:t>Click to edit Master text styles</a:t>
            </a:r>
          </a:p>
        </p:txBody>
      </p:sp>
    </p:spTree>
    <p:extLst>
      <p:ext uri="{BB962C8B-B14F-4D97-AF65-F5344CB8AC3E}">
        <p14:creationId xmlns:p14="http://schemas.microsoft.com/office/powerpoint/2010/main" val="341484022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 - No content">
    <p:spTree>
      <p:nvGrpSpPr>
        <p:cNvPr id="1" name=""/>
        <p:cNvGrpSpPr/>
        <p:nvPr/>
      </p:nvGrpSpPr>
      <p:grpSpPr>
        <a:xfrm>
          <a:off x="0" y="0"/>
          <a:ext cx="0" cy="0"/>
          <a:chOff x="0" y="0"/>
          <a:chExt cx="0" cy="0"/>
        </a:xfrm>
      </p:grpSpPr>
      <p:sp>
        <p:nvSpPr>
          <p:cNvPr id="4" name="Title 3"/>
          <p:cNvSpPr>
            <a:spLocks noGrp="1"/>
          </p:cNvSpPr>
          <p:nvPr>
            <p:ph type="title"/>
          </p:nvPr>
        </p:nvSpPr>
        <p:spPr>
          <a:xfrm>
            <a:off x="629328" y="479428"/>
            <a:ext cx="10938256" cy="461665"/>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0"/>
          </p:nvPr>
        </p:nvSpPr>
        <p:spPr/>
        <p:txBody>
          <a:bodyPr/>
          <a:lstStyle/>
          <a:p>
            <a:fld id="{8917037F-13F4-43B6-99FF-D710FE0C4777}" type="slidenum">
              <a:rPr lang="en-GB" smtClean="0"/>
              <a:pPr/>
              <a:t>‹#›</a:t>
            </a:fld>
            <a:endParaRPr lang="en-GB"/>
          </a:p>
        </p:txBody>
      </p:sp>
    </p:spTree>
    <p:extLst>
      <p:ext uri="{BB962C8B-B14F-4D97-AF65-F5344CB8AC3E}">
        <p14:creationId xmlns:p14="http://schemas.microsoft.com/office/powerpoint/2010/main" val="42419855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GB" err="1"/>
              <a:t>Titel</a:t>
            </a:r>
            <a:endParaRPr lang="en-GB"/>
          </a:p>
        </p:txBody>
      </p:sp>
      <p:sp>
        <p:nvSpPr>
          <p:cNvPr id="6" name="SlideNumber">
            <a:extLst>
              <a:ext uri="{FF2B5EF4-FFF2-40B4-BE49-F238E27FC236}">
                <a16:creationId xmlns:a16="http://schemas.microsoft.com/office/drawing/2014/main" id="{0067706D-A5D6-7AA0-D31D-CCFD64E1730E}"/>
              </a:ext>
            </a:extLst>
          </p:cNvPr>
          <p:cNvSpPr>
            <a:spLocks noGrp="1"/>
          </p:cNvSpPr>
          <p:nvPr>
            <p:ph type="sldNum" sz="quarter" idx="23"/>
          </p:nvPr>
        </p:nvSpPr>
        <p:spPr/>
        <p:txBody>
          <a:bodyPr/>
          <a:lstStyle/>
          <a:p>
            <a:fld id="{1AB31D9B-80B6-41F8-B283-556E26E6158E}" type="slidenum">
              <a:rPr lang="en-GB"/>
              <a:pPr/>
              <a:t>‹#›</a:t>
            </a:fld>
            <a:endParaRPr lang="en-GB"/>
          </a:p>
        </p:txBody>
      </p:sp>
      <p:sp>
        <p:nvSpPr>
          <p:cNvPr id="4" name="ChapterTitle">
            <a:extLst>
              <a:ext uri="{FF2B5EF4-FFF2-40B4-BE49-F238E27FC236}">
                <a16:creationId xmlns:a16="http://schemas.microsoft.com/office/drawing/2014/main" id="{C2449D8B-AA1D-C041-3F58-C074D2A5ECBF}"/>
              </a:ext>
            </a:extLst>
          </p:cNvPr>
          <p:cNvSpPr>
            <a:spLocks noGrp="1"/>
          </p:cNvSpPr>
          <p:nvPr>
            <p:ph type="body" sz="quarter" idx="12" hasCustomPrompt="1"/>
          </p:nvPr>
        </p:nvSpPr>
        <p:spPr>
          <a:xfrm>
            <a:off x="508000" y="240853"/>
            <a:ext cx="5465763" cy="153888"/>
          </a:xfrm>
          <a:prstGeom prst="rect">
            <a:avLst/>
          </a:prstGeom>
        </p:spPr>
        <p:txBody>
          <a:bodyPr>
            <a:noAutofit/>
          </a:bodyPr>
          <a:lstStyle>
            <a:lvl1pPr marL="0" indent="0">
              <a:buFont typeface="Arial" panose="020B0604020202020204" pitchFamily="34" charset="0"/>
              <a:buNone/>
              <a:defRPr sz="1000" b="0" baseline="0">
                <a:latin typeface="+mn-lt"/>
              </a:defRPr>
            </a:lvl1pPr>
          </a:lstStyle>
          <a:p>
            <a:pPr lvl="0"/>
            <a:r>
              <a:rPr lang="en-GB" err="1"/>
              <a:t>Hoofdstuk</a:t>
            </a:r>
            <a:r>
              <a:rPr lang="en-GB"/>
              <a:t> (</a:t>
            </a:r>
            <a:r>
              <a:rPr lang="en-GB" err="1"/>
              <a:t>optioneel</a:t>
            </a:r>
            <a:r>
              <a:rPr lang="en-GB"/>
              <a:t>)</a:t>
            </a:r>
          </a:p>
        </p:txBody>
      </p:sp>
    </p:spTree>
    <p:extLst>
      <p:ext uri="{BB962C8B-B14F-4D97-AF65-F5344CB8AC3E}">
        <p14:creationId xmlns:p14="http://schemas.microsoft.com/office/powerpoint/2010/main" val="348966633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7D6BB-E894-CEB0-E974-3D4B4752EE17}"/>
              </a:ext>
            </a:extLst>
          </p:cNvPr>
          <p:cNvSpPr>
            <a:spLocks noGrp="1"/>
          </p:cNvSpPr>
          <p:nvPr>
            <p:ph type="title" hasCustomPrompt="1"/>
          </p:nvPr>
        </p:nvSpPr>
        <p:spPr/>
        <p:txBody>
          <a:bodyPr/>
          <a:lstStyle>
            <a:lvl1pPr>
              <a:defRPr>
                <a:solidFill>
                  <a:schemeClr val="tx1"/>
                </a:solidFill>
              </a:defRPr>
            </a:lvl1pPr>
          </a:lstStyle>
          <a:p>
            <a:r>
              <a:rPr lang="en-GB" err="1"/>
              <a:t>Titel</a:t>
            </a:r>
            <a:endParaRPr lang="en-GB"/>
          </a:p>
        </p:txBody>
      </p:sp>
      <p:sp>
        <p:nvSpPr>
          <p:cNvPr id="9" name="SlideNumber">
            <a:extLst>
              <a:ext uri="{FF2B5EF4-FFF2-40B4-BE49-F238E27FC236}">
                <a16:creationId xmlns:a16="http://schemas.microsoft.com/office/drawing/2014/main" id="{15289018-B9EE-5EE5-C6EF-292140846754}"/>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10" name="TextBox 9">
            <a:extLst>
              <a:ext uri="{FF2B5EF4-FFF2-40B4-BE49-F238E27FC236}">
                <a16:creationId xmlns:a16="http://schemas.microsoft.com/office/drawing/2014/main" id="{D6396C3B-B411-F0D2-3A7B-2313364A22D4}"/>
              </a:ext>
            </a:extLst>
          </p:cNvPr>
          <p:cNvSpPr txBox="1"/>
          <p:nvPr userDrawn="1"/>
        </p:nvSpPr>
        <p:spPr>
          <a:xfrm>
            <a:off x="11390094"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3" name="TextBox 2">
            <a:extLst>
              <a:ext uri="{FF2B5EF4-FFF2-40B4-BE49-F238E27FC236}">
                <a16:creationId xmlns:a16="http://schemas.microsoft.com/office/drawing/2014/main" id="{749D11C1-3668-F61B-DCBC-82C7B9FBCADD}"/>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4" name="GT#white_16x9_footer">
            <a:extLst>
              <a:ext uri="{FF2B5EF4-FFF2-40B4-BE49-F238E27FC236}">
                <a16:creationId xmlns:a16="http://schemas.microsoft.com/office/drawing/2014/main" id="{68B30F0B-573C-EAEC-A454-498D98E6BEE1}"/>
              </a:ext>
            </a:extLst>
          </p:cNvPr>
          <p:cNvPicPr>
            <a:picLocks noChangeAspect="1"/>
          </p:cNvPicPr>
          <p:nvPr userDrawn="1"/>
        </p:nvPicPr>
        <p:blipFill>
          <a:blip r:embed="rId2"/>
          <a:srcRect/>
          <a:stretch/>
        </p:blipFill>
        <p:spPr>
          <a:xfrm>
            <a:off x="349669" y="6038112"/>
            <a:ext cx="2329619" cy="744183"/>
          </a:xfrm>
          <a:prstGeom prst="rect">
            <a:avLst/>
          </a:prstGeom>
        </p:spPr>
      </p:pic>
      <p:sp>
        <p:nvSpPr>
          <p:cNvPr id="6" name="IH_Logo">
            <a:extLst>
              <a:ext uri="{FF2B5EF4-FFF2-40B4-BE49-F238E27FC236}">
                <a16:creationId xmlns:a16="http://schemas.microsoft.com/office/drawing/2014/main" id="{7D132A5C-B93C-72FE-AE52-351A0FF4E0CB}"/>
              </a:ext>
            </a:extLst>
          </p:cNvPr>
          <p:cNvSpPr txBox="1">
            <a:spLocks/>
          </p:cNvSpPr>
          <p:nvPr userDrawn="1"/>
        </p:nvSpPr>
        <p:spPr>
          <a:xfrm>
            <a:off x="10358034" y="192809"/>
            <a:ext cx="1209551" cy="267599"/>
          </a:xfrm>
          <a:prstGeom prst="rect">
            <a:avLst/>
          </a:prstGeom>
          <a:blipFill>
            <a:blip r:embed="rId3"/>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4"/>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47BA278F-773D-7884-D1B6-51BB6891B0D5}"/>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90167711"/>
      </p:ext>
    </p:extLst>
  </p:cSld>
  <p:clrMapOvr>
    <a:overrideClrMapping bg1="dk1" tx1="lt1" bg2="dk2" tx2="lt2" accent1="accent1" accent2="accent2" accent3="accent3" accent4="accent4" accent5="accent5" accent6="accent6" hlink="hlink" folHlink="folHlink"/>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Keyline">
    <p:bg>
      <p:bgPr>
        <a:solidFill>
          <a:schemeClr val="accent1"/>
        </a:solidFill>
        <a:effectLst/>
      </p:bgPr>
    </p:bg>
    <p:spTree>
      <p:nvGrpSpPr>
        <p:cNvPr id="1" name=""/>
        <p:cNvGrpSpPr/>
        <p:nvPr/>
      </p:nvGrpSpPr>
      <p:grpSpPr>
        <a:xfrm>
          <a:off x="0" y="0"/>
          <a:ext cx="0" cy="0"/>
          <a:chOff x="0" y="0"/>
          <a:chExt cx="0" cy="0"/>
        </a:xfrm>
      </p:grpSpPr>
      <p:pic>
        <p:nvPicPr>
          <p:cNvPr id="19" name="Mobius Keyline">
            <a:extLst>
              <a:ext uri="{FF2B5EF4-FFF2-40B4-BE49-F238E27FC236}">
                <a16:creationId xmlns:a16="http://schemas.microsoft.com/office/drawing/2014/main" id="{A24BEFDD-7B9D-95BF-D4E9-0A0D716CCB9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294334" y="3368041"/>
            <a:ext cx="5897666" cy="3489960"/>
          </a:xfrm>
          <a:prstGeom prst="rect">
            <a:avLst/>
          </a:prstGeom>
        </p:spPr>
      </p:pic>
      <p:sp>
        <p:nvSpPr>
          <p:cNvPr id="2" name="Title">
            <a:extLst>
              <a:ext uri="{FF2B5EF4-FFF2-40B4-BE49-F238E27FC236}">
                <a16:creationId xmlns:a16="http://schemas.microsoft.com/office/drawing/2014/main" id="{A5B7D6BB-E894-CEB0-E974-3D4B4752EE17}"/>
              </a:ext>
            </a:extLst>
          </p:cNvPr>
          <p:cNvSpPr>
            <a:spLocks noGrp="1"/>
          </p:cNvSpPr>
          <p:nvPr>
            <p:ph type="title" hasCustomPrompt="1"/>
          </p:nvPr>
        </p:nvSpPr>
        <p:spPr/>
        <p:txBody>
          <a:bodyPr/>
          <a:lstStyle>
            <a:lvl1pPr>
              <a:defRPr>
                <a:solidFill>
                  <a:schemeClr val="tx1"/>
                </a:solidFill>
              </a:defRPr>
            </a:lvl1pPr>
          </a:lstStyle>
          <a:p>
            <a:r>
              <a:rPr lang="nl-NL" noProof="0"/>
              <a:t>Titel</a:t>
            </a:r>
          </a:p>
        </p:txBody>
      </p:sp>
      <p:sp>
        <p:nvSpPr>
          <p:cNvPr id="14" name="TextBox 13">
            <a:extLst>
              <a:ext uri="{FF2B5EF4-FFF2-40B4-BE49-F238E27FC236}">
                <a16:creationId xmlns:a16="http://schemas.microsoft.com/office/drawing/2014/main" id="{1BEFA33F-ACDD-77D8-DE42-5A26EA7005FC}"/>
              </a:ext>
            </a:extLst>
          </p:cNvPr>
          <p:cNvSpPr txBox="1"/>
          <p:nvPr userDrawn="1"/>
        </p:nvSpPr>
        <p:spPr>
          <a:xfrm>
            <a:off x="11390094" y="6408708"/>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noProof="0">
                <a:solidFill>
                  <a:schemeClr val="tx1"/>
                </a:solidFill>
                <a:latin typeface="+mn-lt"/>
              </a:rPr>
              <a:t>|</a:t>
            </a:r>
          </a:p>
        </p:txBody>
      </p:sp>
      <p:sp>
        <p:nvSpPr>
          <p:cNvPr id="9" name="SlideNumber">
            <a:extLst>
              <a:ext uri="{FF2B5EF4-FFF2-40B4-BE49-F238E27FC236}">
                <a16:creationId xmlns:a16="http://schemas.microsoft.com/office/drawing/2014/main" id="{D61646E3-B874-8D45-95E9-B2881577DCF1}"/>
              </a:ext>
            </a:extLst>
          </p:cNvPr>
          <p:cNvSpPr>
            <a:spLocks noGrp="1"/>
          </p:cNvSpPr>
          <p:nvPr>
            <p:ph type="sldNum" sz="quarter" idx="11"/>
          </p:nvPr>
        </p:nvSpPr>
        <p:spPr>
          <a:xfrm>
            <a:off x="11412536" y="6388101"/>
            <a:ext cx="271463" cy="143720"/>
          </a:xfrm>
        </p:spPr>
        <p:txBody>
          <a:bodyPr/>
          <a:lstStyle>
            <a:lvl1pPr>
              <a:defRPr sz="800">
                <a:solidFill>
                  <a:schemeClr val="tx1"/>
                </a:solidFill>
              </a:defRPr>
            </a:lvl1pPr>
          </a:lstStyle>
          <a:p>
            <a:fld id="{1AB31D9B-80B6-41F8-B283-556E26E6158E}" type="slidenum">
              <a:rPr lang="en-GB"/>
              <a:pPr/>
              <a:t>‹#›</a:t>
            </a:fld>
            <a:endParaRPr lang="en-GB"/>
          </a:p>
        </p:txBody>
      </p:sp>
      <p:sp>
        <p:nvSpPr>
          <p:cNvPr id="6" name="TextBox 5">
            <a:extLst>
              <a:ext uri="{FF2B5EF4-FFF2-40B4-BE49-F238E27FC236}">
                <a16:creationId xmlns:a16="http://schemas.microsoft.com/office/drawing/2014/main" id="{5462B7F3-F09E-0FA0-400D-D8B43374769A}"/>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pic>
        <p:nvPicPr>
          <p:cNvPr id="3" name="GT#white_16x9_footer">
            <a:extLst>
              <a:ext uri="{FF2B5EF4-FFF2-40B4-BE49-F238E27FC236}">
                <a16:creationId xmlns:a16="http://schemas.microsoft.com/office/drawing/2014/main" id="{23F746C9-45E8-39A8-CFFF-1CB5F99A25AB}"/>
              </a:ext>
            </a:extLst>
          </p:cNvPr>
          <p:cNvPicPr>
            <a:picLocks noChangeAspect="1"/>
          </p:cNvPicPr>
          <p:nvPr userDrawn="1"/>
        </p:nvPicPr>
        <p:blipFill>
          <a:blip r:embed="rId4"/>
          <a:srcRect/>
          <a:stretch/>
        </p:blipFill>
        <p:spPr>
          <a:xfrm>
            <a:off x="349669" y="6038112"/>
            <a:ext cx="2329619" cy="744183"/>
          </a:xfrm>
          <a:prstGeom prst="rect">
            <a:avLst/>
          </a:prstGeom>
        </p:spPr>
      </p:pic>
      <p:sp>
        <p:nvSpPr>
          <p:cNvPr id="5" name="IH_Logo">
            <a:extLst>
              <a:ext uri="{FF2B5EF4-FFF2-40B4-BE49-F238E27FC236}">
                <a16:creationId xmlns:a16="http://schemas.microsoft.com/office/drawing/2014/main" id="{989059DB-870A-4B95-0EBB-77593159619C}"/>
              </a:ext>
            </a:extLst>
          </p:cNvPr>
          <p:cNvSpPr txBox="1">
            <a:spLocks/>
          </p:cNvSpPr>
          <p:nvPr userDrawn="1"/>
        </p:nvSpPr>
        <p:spPr>
          <a:xfrm>
            <a:off x="10358034" y="192809"/>
            <a:ext cx="1209551" cy="267599"/>
          </a:xfrm>
          <a:prstGeom prst="rect">
            <a:avLst/>
          </a:prstGeom>
          <a:blipFill>
            <a:blip r:embed="rId5"/>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6"/>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
        <p:nvSpPr>
          <p:cNvPr id="7" name="CompanyName">
            <a:extLst>
              <a:ext uri="{FF2B5EF4-FFF2-40B4-BE49-F238E27FC236}">
                <a16:creationId xmlns:a16="http://schemas.microsoft.com/office/drawing/2014/main" id="{711BB12B-CCDA-BA76-3BAD-70B4EF7750C3}"/>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spTree>
    <p:extLst>
      <p:ext uri="{BB962C8B-B14F-4D97-AF65-F5344CB8AC3E}">
        <p14:creationId xmlns:p14="http://schemas.microsoft.com/office/powerpoint/2010/main" val="4271621094"/>
      </p:ext>
    </p:extLst>
  </p:cSld>
  <p:clrMapOvr>
    <a:overrideClrMapping bg1="dk1" tx1="lt1" bg2="dk2" tx2="lt2" accent1="accent1" accent2="accent2" accent3="accent3" accent4="accent4" accent5="accent5" accent6="accent6" hlink="hlink" folHlink="folHlink"/>
  </p:clrMapOvr>
  <p:hf hdr="0" ftr="0" dt="0"/>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image" Target="../media/image3.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Title"/>
          <p:cNvSpPr>
            <a:spLocks noGrp="1"/>
          </p:cNvSpPr>
          <p:nvPr>
            <p:ph type="title"/>
          </p:nvPr>
        </p:nvSpPr>
        <p:spPr>
          <a:xfrm>
            <a:off x="508003" y="508000"/>
            <a:ext cx="10223497" cy="923330"/>
          </a:xfrm>
          <a:prstGeom prst="rect">
            <a:avLst/>
          </a:prstGeom>
        </p:spPr>
        <p:txBody>
          <a:bodyPr vert="horz" wrap="square" lIns="0" tIns="0" rIns="0" bIns="0" rtlCol="0" anchor="t" anchorCtr="0">
            <a:noAutofit/>
          </a:bodyPr>
          <a:lstStyle/>
          <a:p>
            <a:r>
              <a:rPr lang="nl-NL" noProof="0"/>
              <a:t>Klik om de stijl van de hoofdtitel te bewerken</a:t>
            </a:r>
          </a:p>
        </p:txBody>
      </p:sp>
      <p:sp>
        <p:nvSpPr>
          <p:cNvPr id="13" name="Text"/>
          <p:cNvSpPr>
            <a:spLocks noGrp="1"/>
          </p:cNvSpPr>
          <p:nvPr>
            <p:ph type="body" idx="1"/>
          </p:nvPr>
        </p:nvSpPr>
        <p:spPr>
          <a:xfrm>
            <a:off x="508000" y="1724025"/>
            <a:ext cx="11176000" cy="4260850"/>
          </a:xfrm>
          <a:prstGeom prst="rect">
            <a:avLst/>
          </a:prstGeom>
        </p:spPr>
        <p:txBody>
          <a:bodyPr vert="horz" wrap="square" lIns="0" tIns="0" rIns="0" bIns="0" rtlCol="0" anchor="t" anchorCtr="0">
            <a:noAutofit/>
          </a:bodyPr>
          <a:lstStyle/>
          <a:p>
            <a:pPr lvl="0"/>
            <a:r>
              <a:rPr lang="en-GB" err="1"/>
              <a:t>Eerste</a:t>
            </a:r>
            <a:r>
              <a:rPr lang="en-GB"/>
              <a:t> </a:t>
            </a:r>
            <a:r>
              <a:rPr lang="en-GB" err="1"/>
              <a:t>niveau</a:t>
            </a:r>
            <a:endParaRPr lang="en-GB"/>
          </a:p>
          <a:p>
            <a:pPr lvl="1"/>
            <a:r>
              <a:rPr lang="en-GB"/>
              <a:t>Tweede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nl-NL" noProof="0"/>
              <a:t>niveau</a:t>
            </a:r>
          </a:p>
          <a:p>
            <a:pPr lvl="5"/>
            <a:r>
              <a:rPr lang="en-GB" err="1"/>
              <a:t>Zesde</a:t>
            </a:r>
            <a:r>
              <a:rPr lang="en-GB"/>
              <a:t> </a:t>
            </a:r>
            <a:r>
              <a:rPr lang="en-GB" err="1"/>
              <a:t>niveau</a:t>
            </a:r>
            <a:endParaRPr lang="en-GB"/>
          </a:p>
          <a:p>
            <a:pPr lvl="6"/>
            <a:r>
              <a:rPr lang="en-GB" err="1"/>
              <a:t>Zevende</a:t>
            </a:r>
            <a:r>
              <a:rPr lang="en-GB"/>
              <a:t> </a:t>
            </a:r>
            <a:r>
              <a:rPr lang="en-GB" err="1"/>
              <a:t>niveau</a:t>
            </a:r>
            <a:endParaRPr lang="en-GB"/>
          </a:p>
          <a:p>
            <a:pPr lvl="7"/>
            <a:r>
              <a:rPr lang="en-GB" err="1"/>
              <a:t>Achtste</a:t>
            </a:r>
            <a:r>
              <a:rPr lang="en-GB"/>
              <a:t> </a:t>
            </a:r>
            <a:r>
              <a:rPr lang="en-GB" err="1"/>
              <a:t>niveau</a:t>
            </a:r>
            <a:endParaRPr lang="en-GB"/>
          </a:p>
          <a:p>
            <a:pPr lvl="8"/>
            <a:r>
              <a:rPr lang="en-GB" err="1"/>
              <a:t>Negende</a:t>
            </a:r>
            <a:r>
              <a:rPr lang="en-GB"/>
              <a:t> </a:t>
            </a:r>
            <a:r>
              <a:rPr lang="en-GB" err="1"/>
              <a:t>niveau</a:t>
            </a:r>
            <a:endParaRPr lang="en-GB"/>
          </a:p>
        </p:txBody>
      </p:sp>
      <p:sp>
        <p:nvSpPr>
          <p:cNvPr id="9" name="SlideNumber">
            <a:extLst>
              <a:ext uri="{FF2B5EF4-FFF2-40B4-BE49-F238E27FC236}">
                <a16:creationId xmlns:a16="http://schemas.microsoft.com/office/drawing/2014/main" id="{3DE181E4-EFA2-5826-6B36-F18A5A9B61AA}"/>
              </a:ext>
            </a:extLst>
          </p:cNvPr>
          <p:cNvSpPr>
            <a:spLocks noGrp="1"/>
          </p:cNvSpPr>
          <p:nvPr>
            <p:ph type="sldNum" sz="quarter" idx="4"/>
          </p:nvPr>
        </p:nvSpPr>
        <p:spPr>
          <a:xfrm>
            <a:off x="11412536" y="6388101"/>
            <a:ext cx="271463" cy="143720"/>
          </a:xfrm>
          <a:prstGeom prst="rect">
            <a:avLst/>
          </a:prstGeom>
        </p:spPr>
        <p:txBody>
          <a:bodyPr vert="horz" wrap="none" lIns="0" tIns="0" rIns="0" bIns="0" rtlCol="0" anchor="b" anchorCtr="0">
            <a:noAutofit/>
          </a:bodyPr>
          <a:lstStyle>
            <a:lvl1pPr algn="r">
              <a:defRPr sz="800">
                <a:solidFill>
                  <a:schemeClr val="tx1"/>
                </a:solidFill>
                <a:latin typeface="+mn-lt"/>
              </a:defRPr>
            </a:lvl1pPr>
          </a:lstStyle>
          <a:p>
            <a:fld id="{1AB31D9B-80B6-41F8-B283-556E26E6158E}" type="slidenum">
              <a:rPr lang="en-GB"/>
              <a:pPr/>
              <a:t>‹#›</a:t>
            </a:fld>
            <a:endParaRPr lang="en-GB"/>
          </a:p>
        </p:txBody>
      </p:sp>
      <p:sp>
        <p:nvSpPr>
          <p:cNvPr id="10" name="TextBox 9">
            <a:extLst>
              <a:ext uri="{FF2B5EF4-FFF2-40B4-BE49-F238E27FC236}">
                <a16:creationId xmlns:a16="http://schemas.microsoft.com/office/drawing/2014/main" id="{F657A68D-A37E-5618-1BAC-7FB7D356B1A5}"/>
              </a:ext>
            </a:extLst>
          </p:cNvPr>
          <p:cNvSpPr txBox="1"/>
          <p:nvPr userDrawn="1"/>
        </p:nvSpPr>
        <p:spPr>
          <a:xfrm>
            <a:off x="11390095" y="6408709"/>
            <a:ext cx="22442" cy="123111"/>
          </a:xfrm>
          <a:prstGeom prst="rect">
            <a:avLst/>
          </a:prstGeom>
        </p:spPr>
        <p:txBody>
          <a:bodyPr vert="horz" wrap="none" lIns="0" tIns="0" rIns="0" bIns="0" rtlCol="0" anchor="b" anchorCtr="0">
            <a:spAutoFit/>
          </a:bodyPr>
          <a:lstStyle>
            <a:defPPr>
              <a:defRPr lang="en-GB"/>
            </a:defPPr>
            <a:lvl1pPr algn="r">
              <a:defRPr sz="600">
                <a:solidFill>
                  <a:sysClr val="windowText" lastClr="000000"/>
                </a:solidFill>
              </a:defRPr>
            </a:lvl1pPr>
          </a:lstStyle>
          <a:p>
            <a:pPr lvl="0" algn="r"/>
            <a:r>
              <a:rPr lang="en-GB" sz="800">
                <a:solidFill>
                  <a:schemeClr val="tx1"/>
                </a:solidFill>
                <a:latin typeface="+mn-lt"/>
              </a:rPr>
              <a:t>|</a:t>
            </a:r>
          </a:p>
        </p:txBody>
      </p:sp>
      <p:sp>
        <p:nvSpPr>
          <p:cNvPr id="4" name="CompanyName">
            <a:extLst>
              <a:ext uri="{FF2B5EF4-FFF2-40B4-BE49-F238E27FC236}">
                <a16:creationId xmlns:a16="http://schemas.microsoft.com/office/drawing/2014/main" id="{2947D751-24D4-09A2-958B-B7041768B439}"/>
              </a:ext>
            </a:extLst>
          </p:cNvPr>
          <p:cNvSpPr txBox="1"/>
          <p:nvPr userDrawn="1"/>
        </p:nvSpPr>
        <p:spPr>
          <a:xfrm>
            <a:off x="6552385" y="6380953"/>
            <a:ext cx="4690290" cy="143722"/>
          </a:xfrm>
          <a:prstGeom prst="rect">
            <a:avLst/>
          </a:prstGeom>
        </p:spPr>
        <p:txBody>
          <a:bodyPr vert="horz" wrap="none" lIns="0" tIns="0" rIns="0" bIns="0" rtlCol="0" anchor="b" anchorCtr="0">
            <a:noAutofit/>
          </a:bodyPr>
          <a:lstStyle>
            <a:defPPr>
              <a:defRPr lang="en-GB"/>
            </a:defPPr>
            <a:lvl1pPr algn="r">
              <a:defRPr sz="600">
                <a:solidFill>
                  <a:sysClr val="windowText" lastClr="000000"/>
                </a:solidFill>
              </a:defRPr>
            </a:lvl1pPr>
          </a:lstStyle>
          <a:p>
            <a:pPr marL="0" lvl="0" indent="0" algn="r" rtl="0">
              <a:buFont typeface="Arial" panose="020B0604020202020204" pitchFamily="34" charset="0"/>
              <a:buNone/>
            </a:pPr>
            <a:r>
              <a:rPr lang="nl-NL">
                <a:solidFill>
                  <a:schemeClr val="tx1"/>
                </a:solidFill>
                <a:latin typeface="+mn-lt"/>
                <a:cs typeface="Arial" panose="020B0604020202020204" pitchFamily="34" charset="0"/>
              </a:rPr>
              <a:t>© Grant Thornton Specialist </a:t>
            </a:r>
            <a:r>
              <a:rPr lang="nl-NL" err="1">
                <a:solidFill>
                  <a:schemeClr val="tx1"/>
                </a:solidFill>
                <a:latin typeface="+mn-lt"/>
                <a:cs typeface="Arial" panose="020B0604020202020204" pitchFamily="34" charset="0"/>
              </a:rPr>
              <a:t>Advisory</a:t>
            </a:r>
            <a:r>
              <a:rPr lang="nl-NL">
                <a:solidFill>
                  <a:schemeClr val="tx1"/>
                </a:solidFill>
                <a:latin typeface="+mn-lt"/>
                <a:cs typeface="Arial" panose="020B0604020202020204" pitchFamily="34" charset="0"/>
              </a:rPr>
              <a:t> Services B.V. Alle rechten voorbehouden.</a:t>
            </a:r>
          </a:p>
        </p:txBody>
      </p:sp>
      <p:pic>
        <p:nvPicPr>
          <p:cNvPr id="7" name="GT#standard_16x9_footer">
            <a:extLst>
              <a:ext uri="{FF2B5EF4-FFF2-40B4-BE49-F238E27FC236}">
                <a16:creationId xmlns:a16="http://schemas.microsoft.com/office/drawing/2014/main" id="{407E3EEA-E997-8B41-4128-B7BDAF13F606}"/>
              </a:ext>
            </a:extLst>
          </p:cNvPr>
          <p:cNvPicPr>
            <a:picLocks noChangeAspect="1"/>
          </p:cNvPicPr>
          <p:nvPr userDrawn="1"/>
        </p:nvPicPr>
        <p:blipFill>
          <a:blip r:embed="rId80"/>
          <a:srcRect/>
          <a:stretch/>
        </p:blipFill>
        <p:spPr>
          <a:xfrm>
            <a:off x="349845" y="6038167"/>
            <a:ext cx="2335349" cy="746014"/>
          </a:xfrm>
          <a:prstGeom prst="rect">
            <a:avLst/>
          </a:prstGeom>
        </p:spPr>
      </p:pic>
      <p:sp>
        <p:nvSpPr>
          <p:cNvPr id="2" name="IH_Logo">
            <a:extLst>
              <a:ext uri="{FF2B5EF4-FFF2-40B4-BE49-F238E27FC236}">
                <a16:creationId xmlns:a16="http://schemas.microsoft.com/office/drawing/2014/main" id="{29FA958A-1FA4-B510-49C0-DC2411C9F63B}"/>
              </a:ext>
            </a:extLst>
          </p:cNvPr>
          <p:cNvSpPr txBox="1">
            <a:spLocks/>
          </p:cNvSpPr>
          <p:nvPr userDrawn="1"/>
        </p:nvSpPr>
        <p:spPr>
          <a:xfrm>
            <a:off x="10358034" y="192809"/>
            <a:ext cx="1209551" cy="267599"/>
          </a:xfrm>
          <a:prstGeom prst="rect">
            <a:avLst/>
          </a:prstGeom>
          <a:blipFill>
            <a:blip r:embed="rId81"/>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82"/>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568643552"/>
      </p:ext>
    </p:extLst>
  </p:cSld>
  <p:clrMap bg1="lt1" tx1="dk1" bg2="lt2" tx2="dk2" accent1="accent1" accent2="accent2" accent3="accent3" accent4="accent4" accent5="accent5" accent6="accent6" hlink="hlink" folHlink="folHlink"/>
  <p:sldLayoutIdLst>
    <p:sldLayoutId id="2147483787" r:id="rId1"/>
    <p:sldLayoutId id="2147483820" r:id="rId2"/>
    <p:sldLayoutId id="2147483788" r:id="rId3"/>
    <p:sldLayoutId id="2147483789" r:id="rId4"/>
    <p:sldLayoutId id="2147483815" r:id="rId5"/>
    <p:sldLayoutId id="2147483790" r:id="rId6"/>
    <p:sldLayoutId id="2147483816" r:id="rId7"/>
    <p:sldLayoutId id="2147483809" r:id="rId8"/>
    <p:sldLayoutId id="2147483841" r:id="rId9"/>
    <p:sldLayoutId id="2147483842" r:id="rId10"/>
    <p:sldLayoutId id="2147483843" r:id="rId11"/>
    <p:sldLayoutId id="2147483844" r:id="rId12"/>
    <p:sldLayoutId id="2147483845" r:id="rId13"/>
    <p:sldLayoutId id="2147483846" r:id="rId14"/>
    <p:sldLayoutId id="2147483847" r:id="rId15"/>
    <p:sldLayoutId id="2147483848" r:id="rId16"/>
    <p:sldLayoutId id="2147483849" r:id="rId17"/>
    <p:sldLayoutId id="2147483850" r:id="rId18"/>
    <p:sldLayoutId id="2147483851" r:id="rId19"/>
    <p:sldLayoutId id="2147483852" r:id="rId20"/>
    <p:sldLayoutId id="2147483853" r:id="rId21"/>
    <p:sldLayoutId id="2147483854" r:id="rId22"/>
    <p:sldLayoutId id="2147483855" r:id="rId23"/>
    <p:sldLayoutId id="2147483856" r:id="rId24"/>
    <p:sldLayoutId id="2147483857" r:id="rId25"/>
    <p:sldLayoutId id="2147483858" r:id="rId26"/>
    <p:sldLayoutId id="2147483859" r:id="rId27"/>
    <p:sldLayoutId id="2147483860" r:id="rId28"/>
    <p:sldLayoutId id="2147483861" r:id="rId29"/>
    <p:sldLayoutId id="2147483862" r:id="rId30"/>
    <p:sldLayoutId id="2147483863" r:id="rId31"/>
    <p:sldLayoutId id="2147483864" r:id="rId32"/>
    <p:sldLayoutId id="2147483865" r:id="rId33"/>
    <p:sldLayoutId id="2147483866" r:id="rId34"/>
    <p:sldLayoutId id="2147483867" r:id="rId35"/>
    <p:sldLayoutId id="2147483868" r:id="rId36"/>
    <p:sldLayoutId id="2147483869" r:id="rId37"/>
    <p:sldLayoutId id="2147483870" r:id="rId38"/>
    <p:sldLayoutId id="2147483871" r:id="rId39"/>
    <p:sldLayoutId id="2147483872" r:id="rId40"/>
    <p:sldLayoutId id="2147483873" r:id="rId41"/>
    <p:sldLayoutId id="2147483874" r:id="rId42"/>
    <p:sldLayoutId id="2147483875" r:id="rId43"/>
    <p:sldLayoutId id="2147483888" r:id="rId44"/>
    <p:sldLayoutId id="2147483886" r:id="rId45"/>
    <p:sldLayoutId id="2147483887" r:id="rId46"/>
    <p:sldLayoutId id="2147483889" r:id="rId47"/>
    <p:sldLayoutId id="2147483890" r:id="rId48"/>
    <p:sldLayoutId id="2147483891" r:id="rId49"/>
    <p:sldLayoutId id="2147483892" r:id="rId50"/>
    <p:sldLayoutId id="2147483877" r:id="rId51"/>
    <p:sldLayoutId id="2147483878" r:id="rId52"/>
    <p:sldLayoutId id="2147483879" r:id="rId53"/>
    <p:sldLayoutId id="2147483880" r:id="rId54"/>
    <p:sldLayoutId id="2147483881" r:id="rId55"/>
    <p:sldLayoutId id="2147483882" r:id="rId56"/>
    <p:sldLayoutId id="2147483883" r:id="rId57"/>
    <p:sldLayoutId id="2147483884" r:id="rId58"/>
    <p:sldLayoutId id="2147483896" r:id="rId59"/>
    <p:sldLayoutId id="2147483893" r:id="rId60"/>
    <p:sldLayoutId id="2147483894" r:id="rId61"/>
    <p:sldLayoutId id="2147483895" r:id="rId62"/>
    <p:sldLayoutId id="2147483897" r:id="rId63"/>
    <p:sldLayoutId id="2147483898" r:id="rId64"/>
    <p:sldLayoutId id="2147483899" r:id="rId65"/>
    <p:sldLayoutId id="2147483900" r:id="rId66"/>
    <p:sldLayoutId id="2147483901" r:id="rId67"/>
    <p:sldLayoutId id="2147483902" r:id="rId68"/>
    <p:sldLayoutId id="2147483903" r:id="rId69"/>
    <p:sldLayoutId id="2147483792" r:id="rId70"/>
    <p:sldLayoutId id="2147483791" r:id="rId71"/>
    <p:sldLayoutId id="2147483904" r:id="rId72"/>
    <p:sldLayoutId id="2147483909" r:id="rId73"/>
    <p:sldLayoutId id="2147483910" r:id="rId74"/>
    <p:sldLayoutId id="2147483911" r:id="rId75"/>
    <p:sldLayoutId id="2147483913" r:id="rId76"/>
    <p:sldLayoutId id="2147483914" r:id="rId77"/>
    <p:sldLayoutId id="2147483916" r:id="rId78"/>
  </p:sldLayoutIdLst>
  <p:hf hdr="0" ftr="0" dt="0"/>
  <p:txStyles>
    <p:titleStyle>
      <a:lvl1pPr algn="l" defTabSz="736656" rtl="0" eaLnBrk="1" latinLnBrk="0" hangingPunct="1">
        <a:lnSpc>
          <a:spcPct val="85000"/>
        </a:lnSpc>
        <a:spcBef>
          <a:spcPct val="0"/>
        </a:spcBef>
        <a:buNone/>
        <a:defRPr sz="3000" b="1" kern="1200">
          <a:solidFill>
            <a:schemeClr val="accent1"/>
          </a:solidFill>
          <a:latin typeface="+mj-lt"/>
          <a:ea typeface="+mj-ea"/>
          <a:cs typeface="+mj-cs"/>
        </a:defRPr>
      </a:lvl1pPr>
    </p:titleStyle>
    <p:body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p:bodyStyle>
    <p:other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18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18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18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18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18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600" b="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0" userDrawn="1">
          <p15:clr>
            <a:srgbClr val="F26B43"/>
          </p15:clr>
        </p15:guide>
        <p15:guide id="2" pos="320" userDrawn="1">
          <p15:clr>
            <a:srgbClr val="F26B43"/>
          </p15:clr>
        </p15:guide>
        <p15:guide id="3" orient="horz" pos="4000" userDrawn="1">
          <p15:clr>
            <a:srgbClr val="F26B43"/>
          </p15:clr>
        </p15:guide>
        <p15:guide id="4" pos="7360" userDrawn="1">
          <p15:clr>
            <a:srgbClr val="F26B43"/>
          </p15:clr>
        </p15:guide>
        <p15:guide id="5" pos="3763" userDrawn="1">
          <p15:clr>
            <a:srgbClr val="F26B43"/>
          </p15:clr>
        </p15:guide>
        <p15:guide id="6" pos="3908" userDrawn="1">
          <p15:clr>
            <a:srgbClr val="F26B43"/>
          </p15:clr>
        </p15:guide>
        <p15:guide id="27" orient="horz" pos="2083" userDrawn="1">
          <p15:clr>
            <a:srgbClr val="F26B43"/>
          </p15:clr>
        </p15:guide>
        <p15:guide id="28" orient="horz" pos="2236" userDrawn="1">
          <p15:clr>
            <a:srgbClr val="F26B43"/>
          </p15:clr>
        </p15:guide>
        <p15:guide id="37" orient="horz" pos="1086" userDrawn="1">
          <p15:clr>
            <a:srgbClr val="F26B43"/>
          </p15:clr>
        </p15:guide>
        <p15:guide id="44" orient="horz" pos="377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8.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DAD8270-3779-58FA-F1D5-6A76393C523E}"/>
              </a:ext>
            </a:extLst>
          </p:cNvPr>
          <p:cNvSpPr>
            <a:spLocks noGrp="1"/>
          </p:cNvSpPr>
          <p:nvPr>
            <p:ph type="title"/>
          </p:nvPr>
        </p:nvSpPr>
        <p:spPr/>
        <p:txBody>
          <a:bodyPr/>
          <a:lstStyle/>
          <a:p>
            <a:r>
              <a:rPr lang="nl-NL" dirty="0"/>
              <a:t>Presentatie</a:t>
            </a:r>
            <a:br>
              <a:rPr lang="nl-NL" dirty="0"/>
            </a:br>
            <a:br>
              <a:rPr lang="nl-NL" dirty="0"/>
            </a:br>
            <a:r>
              <a:rPr lang="en-US" dirty="0">
                <a:solidFill>
                  <a:schemeClr val="accent4"/>
                </a:solidFill>
              </a:rPr>
              <a:t>Theory of Change &amp; </a:t>
            </a:r>
            <a:r>
              <a:rPr lang="en-US" dirty="0" err="1">
                <a:solidFill>
                  <a:schemeClr val="accent4"/>
                </a:solidFill>
              </a:rPr>
              <a:t>Meetplan</a:t>
            </a:r>
            <a:endParaRPr lang="nl-NL" noProof="0" dirty="0">
              <a:solidFill>
                <a:schemeClr val="accent4"/>
              </a:solidFill>
            </a:endParaRPr>
          </a:p>
        </p:txBody>
      </p:sp>
      <p:sp>
        <p:nvSpPr>
          <p:cNvPr id="7" name="Slide Number Placeholder 6">
            <a:extLst>
              <a:ext uri="{FF2B5EF4-FFF2-40B4-BE49-F238E27FC236}">
                <a16:creationId xmlns:a16="http://schemas.microsoft.com/office/drawing/2014/main" id="{027DD548-4673-5F24-C15C-B251E785C2FA}"/>
              </a:ext>
            </a:extLst>
          </p:cNvPr>
          <p:cNvSpPr>
            <a:spLocks noGrp="1"/>
          </p:cNvSpPr>
          <p:nvPr>
            <p:ph type="sldNum" sz="quarter" idx="14"/>
          </p:nvPr>
        </p:nvSpPr>
        <p:spPr/>
        <p:txBody>
          <a:bodyPr/>
          <a:lstStyle/>
          <a:p>
            <a:fld id="{1AB31D9B-80B6-41F8-B283-556E26E6158E}" type="slidenum">
              <a:rPr lang="en-GB"/>
              <a:pPr/>
              <a:t>1</a:t>
            </a:fld>
            <a:endParaRPr lang="en-GB"/>
          </a:p>
        </p:txBody>
      </p:sp>
      <p:sp>
        <p:nvSpPr>
          <p:cNvPr id="4" name="Text Placeholder 3">
            <a:extLst>
              <a:ext uri="{FF2B5EF4-FFF2-40B4-BE49-F238E27FC236}">
                <a16:creationId xmlns:a16="http://schemas.microsoft.com/office/drawing/2014/main" id="{5A8FCFF8-3C12-A12D-48F2-8898594911EC}"/>
              </a:ext>
            </a:extLst>
          </p:cNvPr>
          <p:cNvSpPr>
            <a:spLocks noGrp="1"/>
          </p:cNvSpPr>
          <p:nvPr>
            <p:ph type="body" sz="quarter" idx="16"/>
          </p:nvPr>
        </p:nvSpPr>
        <p:spPr/>
        <p:txBody>
          <a:bodyPr/>
          <a:lstStyle/>
          <a:p>
            <a:r>
              <a:rPr lang="nl-NL" dirty="0"/>
              <a:t>Augustus 2025</a:t>
            </a:r>
          </a:p>
          <a:p>
            <a:endParaRPr lang="en-US" dirty="0"/>
          </a:p>
        </p:txBody>
      </p:sp>
      <p:sp>
        <p:nvSpPr>
          <p:cNvPr id="5" name="Text Placeholder 4">
            <a:extLst>
              <a:ext uri="{FF2B5EF4-FFF2-40B4-BE49-F238E27FC236}">
                <a16:creationId xmlns:a16="http://schemas.microsoft.com/office/drawing/2014/main" id="{1849F2F7-D452-F62C-BC74-0B8CB46805B4}"/>
              </a:ext>
            </a:extLst>
          </p:cNvPr>
          <p:cNvSpPr>
            <a:spLocks noGrp="1"/>
          </p:cNvSpPr>
          <p:nvPr>
            <p:ph type="body" sz="quarter" idx="18"/>
          </p:nvPr>
        </p:nvSpPr>
        <p:spPr>
          <a:xfrm>
            <a:off x="10663767" y="127001"/>
            <a:ext cx="1365251" cy="311149"/>
          </a:xfrm>
        </p:spPr>
        <p:txBody>
          <a:bodyPr/>
          <a:lstStyle/>
          <a:p>
            <a:endParaRPr lang="en-US" dirty="0"/>
          </a:p>
        </p:txBody>
      </p:sp>
      <p:pic>
        <p:nvPicPr>
          <p:cNvPr id="2" name="Picture 2" descr="WaU Beeldmerk">
            <a:extLst>
              <a:ext uri="{FF2B5EF4-FFF2-40B4-BE49-F238E27FC236}">
                <a16:creationId xmlns:a16="http://schemas.microsoft.com/office/drawing/2014/main" id="{2C4D3BF6-5613-4A2A-6FD4-0514A21C22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435" r="6435"/>
          <a:stretch>
            <a:fillRect/>
          </a:stretch>
        </p:blipFill>
        <p:spPr bwMode="auto">
          <a:xfrm>
            <a:off x="520700" y="5358587"/>
            <a:ext cx="1136650" cy="1304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767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3BD4A-61F7-89BB-E6F3-F60B439DF6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8C7B9D-C25D-57FF-70C0-17E82457DDEF}"/>
              </a:ext>
            </a:extLst>
          </p:cNvPr>
          <p:cNvSpPr>
            <a:spLocks noGrp="1"/>
          </p:cNvSpPr>
          <p:nvPr>
            <p:ph type="title"/>
          </p:nvPr>
        </p:nvSpPr>
        <p:spPr/>
        <p:txBody>
          <a:bodyPr/>
          <a:lstStyle/>
          <a:p>
            <a:r>
              <a:rPr lang="nl-NL" dirty="0"/>
              <a:t>Uitgangspunten bij de ontwikkeling van het meetplan</a:t>
            </a:r>
            <a:endParaRPr lang="en-US" dirty="0"/>
          </a:p>
        </p:txBody>
      </p:sp>
      <p:sp>
        <p:nvSpPr>
          <p:cNvPr id="3" name="Content Placeholder 2">
            <a:extLst>
              <a:ext uri="{FF2B5EF4-FFF2-40B4-BE49-F238E27FC236}">
                <a16:creationId xmlns:a16="http://schemas.microsoft.com/office/drawing/2014/main" id="{B3E7AA8E-74BF-0BA6-40CA-6BB0B7AC4BE6}"/>
              </a:ext>
            </a:extLst>
          </p:cNvPr>
          <p:cNvSpPr>
            <a:spLocks noGrp="1"/>
          </p:cNvSpPr>
          <p:nvPr>
            <p:ph sz="quarter" idx="16"/>
          </p:nvPr>
        </p:nvSpPr>
        <p:spPr>
          <a:xfrm>
            <a:off x="508001" y="1087353"/>
            <a:ext cx="9910322" cy="4219576"/>
          </a:xfrm>
        </p:spPr>
        <p:txBody>
          <a:bodyPr/>
          <a:lstStyle/>
          <a:p>
            <a:pPr>
              <a:buFont typeface="Wingdings" panose="05000000000000000000" pitchFamily="2" charset="2"/>
              <a:buChar char="Ø"/>
            </a:pPr>
            <a:r>
              <a:rPr lang="nl-NL" dirty="0">
                <a:solidFill>
                  <a:srgbClr val="33B6C2"/>
                </a:solidFill>
                <a:latin typeface="+mj-lt"/>
              </a:rPr>
              <a:t>Vertaling van </a:t>
            </a:r>
            <a:r>
              <a:rPr lang="nl-NL" dirty="0" err="1">
                <a:solidFill>
                  <a:srgbClr val="33B6C2"/>
                </a:solidFill>
                <a:latin typeface="+mj-lt"/>
              </a:rPr>
              <a:t>ToC</a:t>
            </a:r>
            <a:r>
              <a:rPr lang="nl-NL" dirty="0">
                <a:solidFill>
                  <a:srgbClr val="33B6C2"/>
                </a:solidFill>
                <a:latin typeface="+mj-lt"/>
              </a:rPr>
              <a:t> en </a:t>
            </a:r>
            <a:r>
              <a:rPr lang="nl-NL" dirty="0" err="1">
                <a:solidFill>
                  <a:srgbClr val="33B6C2"/>
                </a:solidFill>
                <a:latin typeface="+mj-lt"/>
              </a:rPr>
              <a:t>WaU</a:t>
            </a:r>
            <a:r>
              <a:rPr lang="nl-NL" dirty="0">
                <a:solidFill>
                  <a:srgbClr val="33B6C2"/>
                </a:solidFill>
                <a:latin typeface="+mj-lt"/>
              </a:rPr>
              <a:t>-ambitie naar meetbare praktijk</a:t>
            </a:r>
          </a:p>
          <a:p>
            <a:pPr lvl="1">
              <a:buFont typeface="Wingdings" panose="05000000000000000000" pitchFamily="2" charset="2"/>
              <a:buChar char="§"/>
            </a:pPr>
            <a:r>
              <a:rPr lang="nl-NL" dirty="0"/>
              <a:t>Bedoeld om het netwerk in staat te stellen de vooruitgang van </a:t>
            </a:r>
            <a:r>
              <a:rPr lang="nl-NL" dirty="0" err="1"/>
              <a:t>WaU</a:t>
            </a:r>
            <a:r>
              <a:rPr lang="nl-NL" dirty="0"/>
              <a:t> te monitoren; en als verantwoording naar OCW. </a:t>
            </a:r>
          </a:p>
          <a:p>
            <a:pPr lvl="1">
              <a:buFont typeface="Wingdings" panose="05000000000000000000" pitchFamily="2" charset="2"/>
              <a:buChar char="§"/>
            </a:pPr>
            <a:r>
              <a:rPr lang="nl-NL" dirty="0"/>
              <a:t>Drie meetlagen: gebruikers-, netwerk- en initiatiefeffecten</a:t>
            </a:r>
          </a:p>
          <a:p>
            <a:pPr lvl="1">
              <a:buFont typeface="Wingdings" panose="05000000000000000000" pitchFamily="2" charset="2"/>
              <a:buChar char="§"/>
            </a:pPr>
            <a:r>
              <a:rPr lang="nl-NL" dirty="0"/>
              <a:t>Prioritering van welke veranderingen NU al gemonitord moeten worden. </a:t>
            </a:r>
          </a:p>
          <a:p>
            <a:pPr lvl="1">
              <a:buFont typeface="Wingdings" panose="05000000000000000000" pitchFamily="2" charset="2"/>
              <a:buChar char="§"/>
            </a:pPr>
            <a:r>
              <a:rPr lang="nl-NL" dirty="0"/>
              <a:t>Suggesties voor indicatoren en methodes, maar nog geen vaste instrumenten of analysekaders</a:t>
            </a:r>
          </a:p>
          <a:p>
            <a:pPr>
              <a:buFont typeface="Wingdings" panose="05000000000000000000" pitchFamily="2" charset="2"/>
              <a:buChar char="Ø"/>
            </a:pPr>
            <a:r>
              <a:rPr lang="nl-NL" dirty="0">
                <a:solidFill>
                  <a:srgbClr val="33B6C2"/>
                </a:solidFill>
                <a:latin typeface="+mj-lt"/>
              </a:rPr>
              <a:t>Thema’s in ontwikkeling</a:t>
            </a:r>
          </a:p>
          <a:p>
            <a:pPr lvl="1">
              <a:buFont typeface="Wingdings" panose="05000000000000000000" pitchFamily="2" charset="2"/>
              <a:buChar char="§"/>
            </a:pPr>
            <a:r>
              <a:rPr lang="nl-NL" dirty="0"/>
              <a:t>Spanningsveld tussen ‘hybride’ en ‘digitaal’</a:t>
            </a:r>
          </a:p>
          <a:p>
            <a:pPr lvl="1">
              <a:buFont typeface="Wingdings" panose="05000000000000000000" pitchFamily="2" charset="2"/>
              <a:buChar char="§"/>
            </a:pPr>
            <a:r>
              <a:rPr lang="nl-NL" dirty="0"/>
              <a:t>Definitiekwesties: wat verstaan we onder ‘data’? </a:t>
            </a:r>
          </a:p>
          <a:p>
            <a:pPr lvl="1">
              <a:buFont typeface="Wingdings" panose="05000000000000000000" pitchFamily="2" charset="2"/>
              <a:buChar char="§"/>
            </a:pPr>
            <a:r>
              <a:rPr lang="nl-NL" dirty="0"/>
              <a:t>Publieke waarden en ethische kaders</a:t>
            </a:r>
          </a:p>
          <a:p>
            <a:pPr>
              <a:buFont typeface="Wingdings" panose="05000000000000000000" pitchFamily="2" charset="2"/>
              <a:buChar char="Ø"/>
            </a:pPr>
            <a:r>
              <a:rPr lang="nl-NL" dirty="0">
                <a:solidFill>
                  <a:srgbClr val="33B6C2"/>
                </a:solidFill>
                <a:latin typeface="+mj-lt"/>
              </a:rPr>
              <a:t>Nulmeting en daarna</a:t>
            </a:r>
          </a:p>
          <a:p>
            <a:pPr lvl="1">
              <a:buFont typeface="Wingdings" panose="05000000000000000000" pitchFamily="2" charset="2"/>
              <a:buChar char="§"/>
            </a:pPr>
            <a:r>
              <a:rPr lang="nl-NL" dirty="0"/>
              <a:t>Nulmeting = startpunt voor structurele monitoring</a:t>
            </a:r>
          </a:p>
          <a:p>
            <a:pPr lvl="1">
              <a:buFont typeface="Wingdings" panose="05000000000000000000" pitchFamily="2" charset="2"/>
              <a:buChar char="§"/>
            </a:pPr>
            <a:r>
              <a:rPr lang="nl-NL" dirty="0"/>
              <a:t>Geen lineair proces: initiatieven ontwikkelen met eigen tempo en afhankelijkheden.</a:t>
            </a:r>
          </a:p>
          <a:p>
            <a:pPr lvl="1">
              <a:buFont typeface="Wingdings" panose="05000000000000000000" pitchFamily="2" charset="2"/>
              <a:buChar char="§"/>
            </a:pPr>
            <a:r>
              <a:rPr lang="nl-NL" dirty="0"/>
              <a:t>Meetplan als levend document</a:t>
            </a:r>
          </a:p>
          <a:p>
            <a:pPr>
              <a:buFont typeface="Wingdings" panose="05000000000000000000" pitchFamily="2" charset="2"/>
              <a:buChar char="Ø"/>
            </a:pPr>
            <a:endParaRPr lang="nl-NL" dirty="0">
              <a:solidFill>
                <a:srgbClr val="33B6C2"/>
              </a:solidFill>
              <a:latin typeface="+mj-lt"/>
            </a:endParaRPr>
          </a:p>
          <a:p>
            <a:pPr marL="0" indent="0">
              <a:buNone/>
            </a:pPr>
            <a:endParaRPr lang="nl-NL" dirty="0">
              <a:latin typeface="+mj-lt"/>
            </a:endParaRPr>
          </a:p>
        </p:txBody>
      </p:sp>
      <p:sp>
        <p:nvSpPr>
          <p:cNvPr id="5" name="Slide Number Placeholder 4">
            <a:extLst>
              <a:ext uri="{FF2B5EF4-FFF2-40B4-BE49-F238E27FC236}">
                <a16:creationId xmlns:a16="http://schemas.microsoft.com/office/drawing/2014/main" id="{22D956C2-9BD3-EDA0-51C6-4CD8BAE1879C}"/>
              </a:ext>
            </a:extLst>
          </p:cNvPr>
          <p:cNvSpPr>
            <a:spLocks noGrp="1"/>
          </p:cNvSpPr>
          <p:nvPr>
            <p:ph type="sldNum" sz="quarter" idx="19"/>
          </p:nvPr>
        </p:nvSpPr>
        <p:spPr/>
        <p:txBody>
          <a:bodyPr/>
          <a:lstStyle/>
          <a:p>
            <a:fld id="{1AB31D9B-80B6-41F8-B283-556E26E6158E}" type="slidenum">
              <a:rPr lang="en-GB" smtClean="0"/>
              <a:pPr/>
              <a:t>10</a:t>
            </a:fld>
            <a:endParaRPr lang="en-GB"/>
          </a:p>
        </p:txBody>
      </p:sp>
      <p:sp>
        <p:nvSpPr>
          <p:cNvPr id="6" name="Text Placeholder 5">
            <a:extLst>
              <a:ext uri="{FF2B5EF4-FFF2-40B4-BE49-F238E27FC236}">
                <a16:creationId xmlns:a16="http://schemas.microsoft.com/office/drawing/2014/main" id="{147ABE69-F7C6-7817-B41E-7F4E8390B455}"/>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4133263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6DD156F-B65B-BB78-31FF-2355CC5D8A44}"/>
              </a:ext>
            </a:extLst>
          </p:cNvPr>
          <p:cNvSpPr>
            <a:spLocks noGrp="1"/>
          </p:cNvSpPr>
          <p:nvPr>
            <p:ph type="body" sz="quarter" idx="12"/>
          </p:nvPr>
        </p:nvSpPr>
        <p:spPr/>
        <p:txBody>
          <a:bodyPr/>
          <a:lstStyle/>
          <a:p>
            <a:endParaRPr lang="en-US"/>
          </a:p>
        </p:txBody>
      </p:sp>
      <p:sp>
        <p:nvSpPr>
          <p:cNvPr id="5" name="Rechthoek 251">
            <a:extLst>
              <a:ext uri="{FF2B5EF4-FFF2-40B4-BE49-F238E27FC236}">
                <a16:creationId xmlns:a16="http://schemas.microsoft.com/office/drawing/2014/main" id="{DB067E4D-B6F2-4443-8377-F5841DD8DF0E}"/>
              </a:ext>
            </a:extLst>
          </p:cNvPr>
          <p:cNvSpPr/>
          <p:nvPr/>
        </p:nvSpPr>
        <p:spPr>
          <a:xfrm>
            <a:off x="-6000" y="0"/>
            <a:ext cx="12204000" cy="350280"/>
          </a:xfrm>
          <a:prstGeom prst="rect">
            <a:avLst/>
          </a:prstGeom>
          <a:solidFill>
            <a:schemeClr val="accent1"/>
          </a:solidFill>
          <a:ln>
            <a:solidFill>
              <a:schemeClr val="tx1"/>
            </a:solidFill>
          </a:ln>
          <a:effectLst/>
        </p:spPr>
        <p:style>
          <a:lnRef idx="1">
            <a:schemeClr val="accent4"/>
          </a:lnRef>
          <a:fillRef idx="2">
            <a:schemeClr val="accent4"/>
          </a:fillRef>
          <a:effectRef idx="1">
            <a:schemeClr val="accent4"/>
          </a:effectRef>
          <a:fontRef idx="minor">
            <a:schemeClr val="dk1"/>
          </a:fontRef>
        </p:style>
        <p:txBody>
          <a:bodyPr rot="0" spcFirstLastPara="1" vertOverflow="overflow" horzOverflow="overflow" vert="horz" wrap="square" lIns="36286" tIns="36286" rIns="36286" bIns="36286" numCol="1" spcCol="38100" rtlCol="0" anchor="ctr">
            <a:spAutoFit/>
          </a:bodyPr>
          <a:lstStyle>
            <a:defPPr marL="0" marR="0" indent="0" algn="l" defTabSz="45715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1pPr>
            <a:lvl2pPr marL="0" marR="0" indent="114290"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2pPr>
            <a:lvl3pPr marL="0" marR="0" indent="228578"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3pPr>
            <a:lvl4pPr marL="0" marR="0" indent="342867"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4pPr>
            <a:lvl5pPr marL="0" marR="0" indent="457157"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5pPr>
            <a:lvl6pPr marL="0" marR="0" indent="571446"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6pPr>
            <a:lvl7pPr marL="0" marR="0" indent="685735"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7pPr>
            <a:lvl8pPr marL="0" marR="0" indent="800025"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8pPr>
            <a:lvl9pPr marL="0" marR="0" indent="914313" algn="ctr" defTabSz="412711"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000000"/>
                </a:solidFill>
                <a:effectLst/>
                <a:uFillTx/>
                <a:latin typeface="+mn-lt"/>
                <a:ea typeface="+mn-ea"/>
                <a:cs typeface="+mn-cs"/>
                <a:sym typeface="Helvetica Light"/>
              </a:defRPr>
            </a:lvl9pPr>
          </a:lstStyle>
          <a:p>
            <a:r>
              <a:rPr lang="nl-NL" sz="1800" b="1">
                <a:solidFill>
                  <a:schemeClr val="bg1"/>
                </a:solidFill>
                <a:latin typeface="Arial" panose="020B0604020202020204" pitchFamily="34" charset="0"/>
                <a:cs typeface="Arial" panose="020B0604020202020204" pitchFamily="34" charset="0"/>
              </a:rPr>
              <a:t>Meetplan </a:t>
            </a:r>
            <a:r>
              <a:rPr lang="nl-NL" sz="1800" b="1" err="1">
                <a:solidFill>
                  <a:schemeClr val="bg1"/>
                </a:solidFill>
                <a:latin typeface="Arial" panose="020B0604020202020204" pitchFamily="34" charset="0"/>
                <a:cs typeface="Arial" panose="020B0604020202020204" pitchFamily="34" charset="0"/>
              </a:rPr>
              <a:t>WaU</a:t>
            </a:r>
            <a:endParaRPr lang="nl-NL" sz="1800" b="1">
              <a:solidFill>
                <a:schemeClr val="bg1"/>
              </a:solidFill>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B31D30CC-753B-6710-0020-18745186B00A}"/>
              </a:ext>
            </a:extLst>
          </p:cNvPr>
          <p:cNvGraphicFramePr>
            <a:graphicFrameLocks noGrp="1"/>
          </p:cNvGraphicFramePr>
          <p:nvPr>
            <p:extLst>
              <p:ext uri="{D42A27DB-BD31-4B8C-83A1-F6EECF244321}">
                <p14:modId xmlns:p14="http://schemas.microsoft.com/office/powerpoint/2010/main" val="1415288405"/>
              </p:ext>
            </p:extLst>
          </p:nvPr>
        </p:nvGraphicFramePr>
        <p:xfrm>
          <a:off x="0" y="350281"/>
          <a:ext cx="12204000" cy="6539104"/>
        </p:xfrm>
        <a:graphic>
          <a:graphicData uri="http://schemas.openxmlformats.org/drawingml/2006/table">
            <a:tbl>
              <a:tblPr>
                <a:tableStyleId>{C4B1156A-380E-4F78-BDF5-A606A8083BF9}</a:tableStyleId>
              </a:tblPr>
              <a:tblGrid>
                <a:gridCol w="728116">
                  <a:extLst>
                    <a:ext uri="{9D8B030D-6E8A-4147-A177-3AD203B41FA5}">
                      <a16:colId xmlns:a16="http://schemas.microsoft.com/office/drawing/2014/main" val="1991291047"/>
                    </a:ext>
                  </a:extLst>
                </a:gridCol>
                <a:gridCol w="1211379">
                  <a:extLst>
                    <a:ext uri="{9D8B030D-6E8A-4147-A177-3AD203B41FA5}">
                      <a16:colId xmlns:a16="http://schemas.microsoft.com/office/drawing/2014/main" val="2962368026"/>
                    </a:ext>
                  </a:extLst>
                </a:gridCol>
                <a:gridCol w="2898814">
                  <a:extLst>
                    <a:ext uri="{9D8B030D-6E8A-4147-A177-3AD203B41FA5}">
                      <a16:colId xmlns:a16="http://schemas.microsoft.com/office/drawing/2014/main" val="4062568089"/>
                    </a:ext>
                  </a:extLst>
                </a:gridCol>
                <a:gridCol w="935831">
                  <a:extLst>
                    <a:ext uri="{9D8B030D-6E8A-4147-A177-3AD203B41FA5}">
                      <a16:colId xmlns:a16="http://schemas.microsoft.com/office/drawing/2014/main" val="3089299426"/>
                    </a:ext>
                  </a:extLst>
                </a:gridCol>
                <a:gridCol w="1457859">
                  <a:extLst>
                    <a:ext uri="{9D8B030D-6E8A-4147-A177-3AD203B41FA5}">
                      <a16:colId xmlns:a16="http://schemas.microsoft.com/office/drawing/2014/main" val="2903366606"/>
                    </a:ext>
                  </a:extLst>
                </a:gridCol>
                <a:gridCol w="854599">
                  <a:extLst>
                    <a:ext uri="{9D8B030D-6E8A-4147-A177-3AD203B41FA5}">
                      <a16:colId xmlns:a16="http://schemas.microsoft.com/office/drawing/2014/main" val="2389726635"/>
                    </a:ext>
                  </a:extLst>
                </a:gridCol>
                <a:gridCol w="1882866">
                  <a:extLst>
                    <a:ext uri="{9D8B030D-6E8A-4147-A177-3AD203B41FA5}">
                      <a16:colId xmlns:a16="http://schemas.microsoft.com/office/drawing/2014/main" val="2275666888"/>
                    </a:ext>
                  </a:extLst>
                </a:gridCol>
                <a:gridCol w="1117636">
                  <a:extLst>
                    <a:ext uri="{9D8B030D-6E8A-4147-A177-3AD203B41FA5}">
                      <a16:colId xmlns:a16="http://schemas.microsoft.com/office/drawing/2014/main" val="1805641111"/>
                    </a:ext>
                  </a:extLst>
                </a:gridCol>
                <a:gridCol w="601419">
                  <a:extLst>
                    <a:ext uri="{9D8B030D-6E8A-4147-A177-3AD203B41FA5}">
                      <a16:colId xmlns:a16="http://schemas.microsoft.com/office/drawing/2014/main" val="4228835817"/>
                    </a:ext>
                  </a:extLst>
                </a:gridCol>
                <a:gridCol w="515481">
                  <a:extLst>
                    <a:ext uri="{9D8B030D-6E8A-4147-A177-3AD203B41FA5}">
                      <a16:colId xmlns:a16="http://schemas.microsoft.com/office/drawing/2014/main" val="4239787120"/>
                    </a:ext>
                  </a:extLst>
                </a:gridCol>
              </a:tblGrid>
              <a:tr h="212457">
                <a:tc>
                  <a:txBody>
                    <a:bodyPr/>
                    <a:lstStyle/>
                    <a:p>
                      <a:pPr algn="l" fontAlgn="t"/>
                      <a:r>
                        <a:rPr lang="en-US" sz="800" b="1" u="none" strike="noStrike" dirty="0" err="1">
                          <a:effectLst/>
                          <a:latin typeface="Arial" panose="020B0604020202020204" pitchFamily="34" charset="0"/>
                          <a:cs typeface="Arial" panose="020B0604020202020204" pitchFamily="34" charset="0"/>
                        </a:rPr>
                        <a:t>Laag</a:t>
                      </a:r>
                      <a:endParaRPr lang="en-US" sz="8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dirty="0">
                          <a:effectLst/>
                          <a:latin typeface="Arial" panose="020B0604020202020204" pitchFamily="34" charset="0"/>
                          <a:cs typeface="Arial" panose="020B0604020202020204" pitchFamily="34" charset="0"/>
                        </a:rPr>
                        <a:t>Effect</a:t>
                      </a:r>
                      <a:endParaRPr lang="en-US" sz="8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dirty="0" err="1">
                          <a:effectLst/>
                          <a:latin typeface="Arial" panose="020B0604020202020204" pitchFamily="34" charset="0"/>
                          <a:cs typeface="Arial" panose="020B0604020202020204" pitchFamily="34" charset="0"/>
                        </a:rPr>
                        <a:t>Toelichting</a:t>
                      </a:r>
                      <a:r>
                        <a:rPr lang="en-US" sz="800" b="1" u="none" strike="noStrike" dirty="0">
                          <a:effectLst/>
                          <a:latin typeface="Arial" panose="020B0604020202020204" pitchFamily="34" charset="0"/>
                          <a:cs typeface="Arial" panose="020B0604020202020204" pitchFamily="34" charset="0"/>
                        </a:rPr>
                        <a:t> / </a:t>
                      </a:r>
                      <a:r>
                        <a:rPr lang="en-US" sz="800" b="1" u="none" strike="noStrike" dirty="0" err="1">
                          <a:effectLst/>
                          <a:latin typeface="Arial" panose="020B0604020202020204" pitchFamily="34" charset="0"/>
                          <a:cs typeface="Arial" panose="020B0604020202020204" pitchFamily="34" charset="0"/>
                        </a:rPr>
                        <a:t>Hypothese</a:t>
                      </a:r>
                      <a:r>
                        <a:rPr lang="en-US" sz="800" b="1" u="none" strike="noStrike" dirty="0">
                          <a:effectLst/>
                          <a:latin typeface="Arial" panose="020B0604020202020204" pitchFamily="34" charset="0"/>
                          <a:cs typeface="Arial" panose="020B0604020202020204" pitchFamily="34" charset="0"/>
                        </a:rPr>
                        <a:t> </a:t>
                      </a:r>
                      <a:endParaRPr lang="en-US" sz="8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err="1">
                          <a:effectLst/>
                          <a:latin typeface="Arial" panose="020B0604020202020204" pitchFamily="34" charset="0"/>
                          <a:cs typeface="Arial" panose="020B0604020202020204" pitchFamily="34" charset="0"/>
                        </a:rPr>
                        <a:t>Bijdragende</a:t>
                      </a:r>
                      <a:r>
                        <a:rPr lang="en-US" sz="800" b="1" u="none" strike="noStrike">
                          <a:effectLst/>
                          <a:latin typeface="Arial" panose="020B0604020202020204" pitchFamily="34" charset="0"/>
                          <a:cs typeface="Arial" panose="020B0604020202020204" pitchFamily="34" charset="0"/>
                        </a:rPr>
                        <a:t> </a:t>
                      </a:r>
                      <a:r>
                        <a:rPr lang="en-US" sz="800" b="1" u="none" strike="noStrike" err="1">
                          <a:effectLst/>
                          <a:latin typeface="Arial" panose="020B0604020202020204" pitchFamily="34" charset="0"/>
                          <a:cs typeface="Arial" panose="020B0604020202020204" pitchFamily="34" charset="0"/>
                        </a:rPr>
                        <a:t>initiatieven</a:t>
                      </a:r>
                      <a:endParaRPr lang="en-US" sz="800" b="1" i="0" u="none" strike="noStrike">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a:effectLst/>
                          <a:latin typeface="Arial" panose="020B0604020202020204" pitchFamily="34" charset="0"/>
                          <a:cs typeface="Arial" panose="020B0604020202020204" pitchFamily="34" charset="0"/>
                        </a:rPr>
                        <a:t>Indicator (</a:t>
                      </a:r>
                      <a:r>
                        <a:rPr lang="en-US" sz="800" b="1" u="none" strike="noStrike" err="1">
                          <a:effectLst/>
                          <a:latin typeface="Arial" panose="020B0604020202020204" pitchFamily="34" charset="0"/>
                          <a:cs typeface="Arial" panose="020B0604020202020204" pitchFamily="34" charset="0"/>
                        </a:rPr>
                        <a:t>suggestie</a:t>
                      </a:r>
                      <a:r>
                        <a:rPr lang="en-US" sz="800" b="1" u="none" strike="noStrike">
                          <a:effectLst/>
                          <a:latin typeface="Arial" panose="020B0604020202020204" pitchFamily="34" charset="0"/>
                          <a:cs typeface="Arial" panose="020B0604020202020204" pitchFamily="34" charset="0"/>
                        </a:rPr>
                        <a:t>)</a:t>
                      </a:r>
                      <a:endParaRPr lang="en-US" sz="800" b="1" i="0" u="none" strike="noStrike">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800" b="1" u="none" strike="noStrike">
                          <a:effectLst/>
                          <a:latin typeface="Arial" panose="020B0604020202020204" pitchFamily="34" charset="0"/>
                          <a:cs typeface="Arial" panose="020B0604020202020204" pitchFamily="34" charset="0"/>
                        </a:rPr>
                        <a:t>Bij wie willen we dit meten? </a:t>
                      </a:r>
                      <a:endParaRPr lang="nl-NL" sz="800" b="1" i="0" u="none" strike="noStrike">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800" b="1" u="none" strike="noStrike">
                          <a:effectLst/>
                          <a:latin typeface="Arial" panose="020B0604020202020204" pitchFamily="34" charset="0"/>
                          <a:cs typeface="Arial" panose="020B0604020202020204" pitchFamily="34" charset="0"/>
                        </a:rPr>
                        <a:t>Hoe willen we die data verzamelen? (Meetmethode)</a:t>
                      </a:r>
                      <a:endParaRPr lang="nl-NL" sz="800" b="1" i="0" u="none" strike="noStrike">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a:effectLst/>
                          <a:latin typeface="Arial" panose="020B0604020202020204" pitchFamily="34" charset="0"/>
                          <a:cs typeface="Arial" panose="020B0604020202020204" pitchFamily="34" charset="0"/>
                        </a:rPr>
                        <a:t>Reeds </a:t>
                      </a:r>
                      <a:r>
                        <a:rPr lang="en-US" sz="800" b="1" u="none" strike="noStrike" err="1">
                          <a:effectLst/>
                          <a:latin typeface="Arial" panose="020B0604020202020204" pitchFamily="34" charset="0"/>
                          <a:cs typeface="Arial" panose="020B0604020202020204" pitchFamily="34" charset="0"/>
                        </a:rPr>
                        <a:t>beschikbare</a:t>
                      </a:r>
                      <a:r>
                        <a:rPr lang="en-US" sz="800" b="1" u="none" strike="noStrike">
                          <a:effectLst/>
                          <a:latin typeface="Arial" panose="020B0604020202020204" pitchFamily="34" charset="0"/>
                          <a:cs typeface="Arial" panose="020B0604020202020204" pitchFamily="34" charset="0"/>
                        </a:rPr>
                        <a:t> data (</a:t>
                      </a:r>
                      <a:r>
                        <a:rPr lang="en-US" sz="800" b="1" u="none" strike="noStrike" err="1">
                          <a:effectLst/>
                          <a:latin typeface="Arial" panose="020B0604020202020204" pitchFamily="34" charset="0"/>
                          <a:cs typeface="Arial" panose="020B0604020202020204" pitchFamily="34" charset="0"/>
                        </a:rPr>
                        <a:t>bronnen</a:t>
                      </a:r>
                      <a:r>
                        <a:rPr lang="en-US" sz="800" b="1" u="none" strike="noStrike">
                          <a:effectLst/>
                          <a:latin typeface="Arial" panose="020B0604020202020204" pitchFamily="34" charset="0"/>
                          <a:cs typeface="Arial" panose="020B0604020202020204" pitchFamily="34" charset="0"/>
                        </a:rPr>
                        <a:t>)</a:t>
                      </a:r>
                      <a:endParaRPr lang="en-US" sz="800" b="1" i="0" u="none" strike="noStrike">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dirty="0" err="1">
                          <a:effectLst/>
                          <a:latin typeface="Arial" panose="020B0604020202020204" pitchFamily="34" charset="0"/>
                          <a:cs typeface="Arial" panose="020B0604020202020204" pitchFamily="34" charset="0"/>
                        </a:rPr>
                        <a:t>Frequentie</a:t>
                      </a:r>
                      <a:endParaRPr lang="en-US" sz="8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800" b="1" u="none" strike="noStrike" dirty="0" err="1">
                          <a:effectLst/>
                          <a:latin typeface="Arial" panose="020B0604020202020204" pitchFamily="34" charset="0"/>
                          <a:cs typeface="Arial" panose="020B0604020202020204" pitchFamily="34" charset="0"/>
                        </a:rPr>
                        <a:t>Verantwoordelijke</a:t>
                      </a:r>
                      <a:endParaRPr lang="en-US" sz="800" b="1" i="0" u="none" strike="noStrike" dirty="0">
                        <a:solidFill>
                          <a:srgbClr val="FFFFFF"/>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752268814"/>
                  </a:ext>
                </a:extLst>
              </a:tr>
              <a:tr h="462263">
                <a:tc rowSpan="3">
                  <a:txBody>
                    <a:bodyPr/>
                    <a:lstStyle/>
                    <a:p>
                      <a:pPr algn="l" fontAlgn="t"/>
                      <a:r>
                        <a:rPr lang="en-US" sz="600" u="none" strike="noStrike" dirty="0" err="1">
                          <a:effectLst/>
                          <a:latin typeface="Arial" panose="020B0604020202020204" pitchFamily="34" charset="0"/>
                          <a:cs typeface="Arial" panose="020B0604020202020204" pitchFamily="34" charset="0"/>
                        </a:rPr>
                        <a:t>Eindgebruiker</a:t>
                      </a:r>
                      <a:endParaRPr lang="en-US"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dirty="0">
                          <a:effectLst/>
                          <a:latin typeface="Arial" panose="020B0604020202020204" pitchFamily="34" charset="0"/>
                          <a:cs typeface="Arial" panose="020B0604020202020204" pitchFamily="34" charset="0"/>
                        </a:rPr>
                        <a:t>Eindgebruikers (ongeacht achtergrond of vaardigheden) ervaren digitale en hybride bibliotheek als toegankelijker </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dirty="0">
                          <a:effectLst/>
                          <a:latin typeface="Arial" panose="020B0604020202020204" pitchFamily="34" charset="0"/>
                          <a:cs typeface="Arial" panose="020B0604020202020204" pitchFamily="34" charset="0"/>
                        </a:rPr>
                        <a:t>Toegankelijkheid is een centrale </a:t>
                      </a:r>
                      <a:r>
                        <a:rPr lang="nl-NL" sz="600" u="none" strike="noStrike" dirty="0" err="1">
                          <a:effectLst/>
                          <a:latin typeface="Arial" panose="020B0604020202020204" pitchFamily="34" charset="0"/>
                          <a:cs typeface="Arial" panose="020B0604020202020204" pitchFamily="34" charset="0"/>
                        </a:rPr>
                        <a:t>WaU</a:t>
                      </a:r>
                      <a:r>
                        <a:rPr lang="nl-NL" sz="600" u="none" strike="noStrike" dirty="0">
                          <a:effectLst/>
                          <a:latin typeface="Arial" panose="020B0604020202020204" pitchFamily="34" charset="0"/>
                          <a:cs typeface="Arial" panose="020B0604020202020204" pitchFamily="34" charset="0"/>
                        </a:rPr>
                        <a:t>-belofte. Door het verbeteren van de digitale gebruikersomgeving en het aanbieden van intuïtieve, gepersonaliseerde routes (denk aan één inlogsysteem, betere zoekfunctionaliteit of AI-ondersteuning) wordt de digitale en hybride bibliotheek als toegankelijker ervaren, ook door mensen met lagere digitale vaardigheden of een taalachterstand.</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dirty="0">
                          <a:effectLst/>
                          <a:latin typeface="Arial" panose="020B0604020202020204" pitchFamily="34" charset="0"/>
                          <a:cs typeface="Arial" panose="020B0604020202020204" pitchFamily="34" charset="0"/>
                        </a:rPr>
                        <a:t>Laagdrempelige toegang tot de OB-collectie, </a:t>
                      </a:r>
                      <a:r>
                        <a:rPr lang="nl-NL" sz="600" u="none" strike="noStrike" dirty="0" err="1">
                          <a:effectLst/>
                          <a:latin typeface="Arial" panose="020B0604020202020204" pitchFamily="34" charset="0"/>
                          <a:cs typeface="Arial" panose="020B0604020202020204" pitchFamily="34" charset="0"/>
                        </a:rPr>
                        <a:t>dBos</a:t>
                      </a:r>
                      <a:r>
                        <a:rPr lang="nl-NL" sz="600" u="none" strike="noStrike" dirty="0">
                          <a:effectLst/>
                          <a:latin typeface="Arial" panose="020B0604020202020204" pitchFamily="34" charset="0"/>
                          <a:cs typeface="Arial" panose="020B0604020202020204" pitchFamily="34" charset="0"/>
                        </a:rPr>
                        <a:t> inlogvoorziening, Platform LLO, </a:t>
                      </a:r>
                      <a:r>
                        <a:rPr lang="nl-NL" sz="600" u="none" strike="noStrike" dirty="0" err="1">
                          <a:effectLst/>
                          <a:latin typeface="Arial" panose="020B0604020202020204" pitchFamily="34" charset="0"/>
                          <a:cs typeface="Arial" panose="020B0604020202020204" pitchFamily="34" charset="0"/>
                        </a:rPr>
                        <a:t>One</a:t>
                      </a:r>
                      <a:r>
                        <a:rPr lang="nl-NL" sz="600" u="none" strike="noStrike" dirty="0">
                          <a:effectLst/>
                          <a:latin typeface="Arial" panose="020B0604020202020204" pitchFamily="34" charset="0"/>
                          <a:cs typeface="Arial" panose="020B0604020202020204" pitchFamily="34" charset="0"/>
                        </a:rPr>
                        <a:t> </a:t>
                      </a:r>
                      <a:r>
                        <a:rPr lang="nl-NL" sz="600" u="none" strike="noStrike" dirty="0" err="1">
                          <a:effectLst/>
                          <a:latin typeface="Arial" panose="020B0604020202020204" pitchFamily="34" charset="0"/>
                          <a:cs typeface="Arial" panose="020B0604020202020204" pitchFamily="34" charset="0"/>
                        </a:rPr>
                        <a:t>Size</a:t>
                      </a:r>
                      <a:r>
                        <a:rPr lang="nl-NL" sz="600" u="none" strike="noStrike" dirty="0">
                          <a:effectLst/>
                          <a:latin typeface="Arial" panose="020B0604020202020204" pitchFamily="34" charset="0"/>
                          <a:cs typeface="Arial" panose="020B0604020202020204" pitchFamily="34" charset="0"/>
                        </a:rPr>
                        <a:t> Fits </a:t>
                      </a:r>
                      <a:r>
                        <a:rPr lang="nl-NL" sz="600" u="none" strike="noStrike" dirty="0" err="1">
                          <a:effectLst/>
                          <a:latin typeface="Arial" panose="020B0604020202020204" pitchFamily="34" charset="0"/>
                          <a:cs typeface="Arial" panose="020B0604020202020204" pitchFamily="34" charset="0"/>
                        </a:rPr>
                        <a:t>All</a:t>
                      </a:r>
                      <a:r>
                        <a:rPr lang="nl-NL" sz="600" u="none" strike="noStrike" dirty="0">
                          <a:effectLst/>
                          <a:latin typeface="Arial" panose="020B0604020202020204" pitchFamily="34" charset="0"/>
                          <a:cs typeface="Arial" panose="020B0604020202020204" pitchFamily="34" charset="0"/>
                        </a:rPr>
                        <a:t>?, Bibliotheek persoonlijk assistent, Klantreizen: de gebruiker centraal</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 gebruikers dat aangeeft dat de bibliotheek digitaal makkelijk toegankelijk is (ervaringsscore)</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Eindgebruikers - ter voorkoming van bias ook gebruikers benaderen via niet digitale weg. </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Landelijk klanttevredenheidsonderzoek; korte pop-up </a:t>
                      </a:r>
                      <a:r>
                        <a:rPr lang="nl-NL" sz="600" u="none" strike="noStrike" dirty="0" err="1">
                          <a:effectLst/>
                          <a:latin typeface="Arial" panose="020B0604020202020204" pitchFamily="34" charset="0"/>
                          <a:cs typeface="Arial" panose="020B0604020202020204" pitchFamily="34" charset="0"/>
                        </a:rPr>
                        <a:t>surveys</a:t>
                      </a:r>
                      <a:r>
                        <a:rPr lang="nl-NL" sz="600" u="none" strike="noStrike" dirty="0">
                          <a:effectLst/>
                          <a:latin typeface="Arial" panose="020B0604020202020204" pitchFamily="34" charset="0"/>
                          <a:cs typeface="Arial" panose="020B0604020202020204" pitchFamily="34" charset="0"/>
                        </a:rPr>
                        <a:t> in gebruikersomgeving</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dirty="0" err="1">
                          <a:effectLst/>
                          <a:latin typeface="Arial" panose="020B0604020202020204" pitchFamily="34" charset="0"/>
                          <a:cs typeface="Arial" panose="020B0604020202020204" pitchFamily="34" charset="0"/>
                        </a:rPr>
                        <a:t>Klanttevredenheidsonderzoek</a:t>
                      </a:r>
                      <a:r>
                        <a:rPr lang="en-US" sz="600" u="none" strike="noStrike" dirty="0">
                          <a:effectLst/>
                          <a:latin typeface="Arial" panose="020B0604020202020204" pitchFamily="34" charset="0"/>
                          <a:cs typeface="Arial" panose="020B0604020202020204" pitchFamily="34" charset="0"/>
                        </a:rPr>
                        <a:t> online </a:t>
                      </a:r>
                      <a:r>
                        <a:rPr lang="en-US" sz="600" u="none" strike="noStrike" dirty="0" err="1">
                          <a:effectLst/>
                          <a:latin typeface="Arial" panose="020B0604020202020204" pitchFamily="34" charset="0"/>
                          <a:cs typeface="Arial" panose="020B0604020202020204" pitchFamily="34" charset="0"/>
                        </a:rPr>
                        <a:t>Bibliotheek</a:t>
                      </a:r>
                      <a:endParaRPr lang="en-US"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dirty="0" err="1">
                          <a:effectLst/>
                          <a:latin typeface="Arial" panose="020B0604020202020204" pitchFamily="34" charset="0"/>
                          <a:cs typeface="Arial" panose="020B0604020202020204" pitchFamily="34" charset="0"/>
                        </a:rPr>
                        <a:t>Jaarlijks</a:t>
                      </a:r>
                      <a:endParaRPr lang="en-US"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485251774"/>
                  </a:ext>
                </a:extLst>
              </a:tr>
              <a:tr h="46921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Gebruikerscijfers van digitale bibliotheek (groeiend gebruik suggereert meer toegankelijkheid)</a:t>
                      </a:r>
                      <a:br>
                        <a:rPr lang="nl-NL" sz="600" u="none" strike="noStrike">
                          <a:effectLst/>
                          <a:latin typeface="Arial" panose="020B0604020202020204" pitchFamily="34" charset="0"/>
                          <a:cs typeface="Arial" panose="020B0604020202020204" pitchFamily="34" charset="0"/>
                        </a:rPr>
                      </a:b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Eindgebruikers - segmentatie belangrijk voor interpretatie</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Landelijk klanttevredenheidsonderzoek; Gebruik van analytics/logdata van de systemen (?)</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Bereiksonderzoek (kijken naar bereikcijfers en als die omhoog gaan is de bibliotheek makkelijker toegankelijk)</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885214878"/>
                  </a:ext>
                </a:extLst>
              </a:tr>
              <a:tr h="36981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gebruikers dat aangeeft dat het eenvoudig is om toegang te krijgen tot het digitale platform en daar gemakkelijk de weg te vinden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Landelijk klanttevredenheidsonderzoek; Gebruik van analytics/logdata van de systemen (?)</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1213743419"/>
                  </a:ext>
                </a:extLst>
              </a:tr>
              <a:tr h="462263">
                <a:tc rowSpan="2">
                  <a:txBody>
                    <a:bodyPr/>
                    <a:lstStyle/>
                    <a:p>
                      <a:pPr algn="l" fontAlgn="t"/>
                      <a:r>
                        <a:rPr lang="en-US" sz="600" u="none" strike="noStrike">
                          <a:effectLst/>
                          <a:latin typeface="Arial" panose="020B0604020202020204" pitchFamily="34" charset="0"/>
                          <a:cs typeface="Arial" panose="020B0604020202020204" pitchFamily="34" charset="0"/>
                        </a:rPr>
                        <a:t>Eindgebruiker</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dirty="0">
                          <a:effectLst/>
                          <a:latin typeface="Arial" panose="020B0604020202020204" pitchFamily="34" charset="0"/>
                          <a:cs typeface="Arial" panose="020B0604020202020204" pitchFamily="34" charset="0"/>
                        </a:rPr>
                        <a:t>Eindgebruikers zijn tevredener over de bibliotheek – hebben een positiever merkbeeld</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a:effectLst/>
                          <a:latin typeface="Arial" panose="020B0604020202020204" pitchFamily="34" charset="0"/>
                          <a:cs typeface="Arial" panose="020B0604020202020204" pitchFamily="34" charset="0"/>
                        </a:rPr>
                        <a:t>Door de datacultuur te verbeteren, te focussen op publieke waarden en klantreizen en de gebruikersomgeving van de digitale bibliotheek zijn eindgebruikers uiteindelijk positiever over hun ervaringen met de bibliotheek en krijgen daarmee een positiever merkbeeld</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a:effectLst/>
                          <a:latin typeface="Arial" panose="020B0604020202020204" pitchFamily="34" charset="0"/>
                          <a:cs typeface="Arial" panose="020B0604020202020204" pitchFamily="34" charset="0"/>
                        </a:rPr>
                        <a:t>Werken vanuit Publieke Waarden, Klantreizen: de gebruiker centraal, Automatisch metadateren, Laagdrempelige toegang tot de OB-collectie, Bibliotheek Persoonlijk Assistent, Platform Leven Lang Ontwikkelen </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 gebruikers dat positief is over de bibliotheek (Net Promoter Score (NPS): Hoe waarschijnlijk is het dat je de bibliotheek zou aanbevelen aan familie, vrienden en/of collega's? 0 - 10.) </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Eindgebruikers - segmentatie digitaal en hybride (of fysiek)</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Klanttevredenheidsonderzoek online Bibliotheek, Landelijk klanttevredenheidsonderzoek; korte pop-up surveys in gebruikersomgeving, Rapportage Naamsbekendheid KB</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Klanttevredenheidsonderzoek online Bibliotheek</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err="1">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3093705669"/>
                  </a:ext>
                </a:extLst>
              </a:tr>
              <a:tr h="36981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gebruikers dat zegt tevreden te zijn over de digitale dienstverlening van de bibliotheek</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Korte pop-up surveys in gebruikersomgeving</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4213750813"/>
                  </a:ext>
                </a:extLst>
              </a:tr>
              <a:tr h="322991">
                <a:tc rowSpan="3">
                  <a:txBody>
                    <a:bodyPr/>
                    <a:lstStyle/>
                    <a:p>
                      <a:pPr algn="l" fontAlgn="t"/>
                      <a:r>
                        <a:rPr lang="en-US" sz="600" u="none" strike="noStrike">
                          <a:effectLst/>
                          <a:latin typeface="Arial" panose="020B0604020202020204" pitchFamily="34" charset="0"/>
                          <a:cs typeface="Arial" panose="020B0604020202020204" pitchFamily="34" charset="0"/>
                        </a:rPr>
                        <a:t>Eindgebruiker</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dirty="0">
                          <a:effectLst/>
                          <a:latin typeface="Arial" panose="020B0604020202020204" pitchFamily="34" charset="0"/>
                          <a:cs typeface="Arial" panose="020B0604020202020204" pitchFamily="34" charset="0"/>
                        </a:rPr>
                        <a:t>Eindgebruikers vinden sneller en makkelijker wat aansluit bij hun (latente) behoeftes</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a:effectLst/>
                          <a:latin typeface="Arial" panose="020B0604020202020204" pitchFamily="34" charset="0"/>
                          <a:cs typeface="Arial" panose="020B0604020202020204" pitchFamily="34" charset="0"/>
                        </a:rPr>
                        <a:t>Door de metadatering te verbeteren en de inzet van de Persoonlijk Assistent kunnen eindgebruikers heel makkelijk vinden wat zij zoeken en worden hen daarnaast ook suggesties gedaan die aansluiten bij hun behoeften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3">
                  <a:txBody>
                    <a:bodyPr/>
                    <a:lstStyle/>
                    <a:p>
                      <a:pPr algn="l" fontAlgn="t"/>
                      <a:r>
                        <a:rPr lang="nl-NL" sz="600" u="none" strike="noStrike" dirty="0">
                          <a:effectLst/>
                          <a:latin typeface="Arial" panose="020B0604020202020204" pitchFamily="34" charset="0"/>
                          <a:cs typeface="Arial" panose="020B0604020202020204" pitchFamily="34" charset="0"/>
                        </a:rPr>
                        <a:t>Klantreizen: de gebruiker centraal, Automatisch </a:t>
                      </a:r>
                      <a:r>
                        <a:rPr lang="nl-NL" sz="600" u="none" strike="noStrike" dirty="0" err="1">
                          <a:effectLst/>
                          <a:latin typeface="Arial" panose="020B0604020202020204" pitchFamily="34" charset="0"/>
                          <a:cs typeface="Arial" panose="020B0604020202020204" pitchFamily="34" charset="0"/>
                        </a:rPr>
                        <a:t>metadateren</a:t>
                      </a:r>
                      <a:r>
                        <a:rPr lang="nl-NL" sz="600" u="none" strike="noStrike" dirty="0">
                          <a:effectLst/>
                          <a:latin typeface="Arial" panose="020B0604020202020204" pitchFamily="34" charset="0"/>
                          <a:cs typeface="Arial" panose="020B0604020202020204" pitchFamily="34" charset="0"/>
                        </a:rPr>
                        <a:t>, Laagdrempelige toegang tot de OB-collectie, Bibliotheek Persoonlijk Assistent</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 gebruikers dat aangeeft dat zij snel en gemakkelijk vinden wat zij zoeken in de bibliotheek</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Landelijk klanttevredenheidsonderzoek (fysiek vs digitaal); korte pop-up surveys in gebruikersomgeving (digitaal)</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Klanttevredenheidsonderzoek online Bibliotheek</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1982280211"/>
                  </a:ext>
                </a:extLst>
              </a:tr>
              <a:tr h="46226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materialen dat door gebruikers wordt beoordeeld als relevant of interessant, inclusief nieuwe ontdekkingen buiten de oorspronkelijke zoekvraag</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Korte pop-up vraag na lenen/downloaden/reserveren; data-analyse van gerelateerde uitleningen.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Cijfers verzamelen per maand, eens per kwartaal analyseren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2502869042"/>
                  </a:ext>
                </a:extLst>
              </a:tr>
              <a:tr h="46226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suggesties of adviezen in de digitale bibliotheek die leiden tot een vervolgactie - uitgesplitst naar aanbodcategorie</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Analyse van logdata of van de aanbevelingsfunctionaliteit</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Cijfers verzamelen per maand, eens per kwartaal analyseren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2248654179"/>
                  </a:ext>
                </a:extLst>
              </a:tr>
              <a:tr h="674490">
                <a:tc rowSpan="2">
                  <a:txBody>
                    <a:bodyPr/>
                    <a:lstStyle/>
                    <a:p>
                      <a:pPr algn="l" fontAlgn="t"/>
                      <a:r>
                        <a:rPr lang="en-US" sz="600" u="none" strike="noStrike">
                          <a:effectLst/>
                          <a:latin typeface="Arial" panose="020B0604020202020204" pitchFamily="34" charset="0"/>
                          <a:cs typeface="Arial" panose="020B0604020202020204" pitchFamily="34" charset="0"/>
                        </a:rPr>
                        <a:t>Eindgebruiker</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dirty="0">
                          <a:effectLst/>
                          <a:latin typeface="Arial" panose="020B0604020202020204" pitchFamily="34" charset="0"/>
                          <a:cs typeface="Arial" panose="020B0604020202020204" pitchFamily="34" charset="0"/>
                        </a:rPr>
                        <a:t>Eindgebruikers ervaren het aanbod en de gebruikservaring als waar, betrouwbaar en zonder bias</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dirty="0">
                          <a:effectLst/>
                          <a:latin typeface="Arial" panose="020B0604020202020204" pitchFamily="34" charset="0"/>
                          <a:cs typeface="Arial" panose="020B0604020202020204" pitchFamily="34" charset="0"/>
                        </a:rPr>
                        <a:t>Door te werken vanuit publieke waarden en met ethische kaders ervaren gebruikers het aanbod en de dienstverlening van de bibliotheek zelf als betrouwbaar, waar en zonder bias. Het is compleet en vertegenwoordigt vele achtergronden, inzichten en standpunten. Eventueel kan in het kader van toegankelijkheid in de brede zin van het woord ook worden gekeken of het aanbod een afspiegeling biedt van de maatschappij en of mensen zich in het aanbod herkennen</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a:effectLst/>
                          <a:latin typeface="Arial" panose="020B0604020202020204" pitchFamily="34" charset="0"/>
                          <a:cs typeface="Arial" panose="020B0604020202020204" pitchFamily="34" charset="0"/>
                        </a:rPr>
                        <a:t>Spelregels en randvoorwaarden, Werken vanuit Publieke Waarden, AI en Ethiek</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 gebruikers dat aangeeft vertrouwen te hebben in de manier waarop de bibliotheek haar diensten levert</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Klanttevredenheidsonderzoek online Bibliotheek, Landelijk klanttevredenheidsonderzoek; korte pop-up </a:t>
                      </a:r>
                      <a:r>
                        <a:rPr lang="nl-NL" sz="600" u="none" strike="noStrike" err="1">
                          <a:effectLst/>
                          <a:latin typeface="Arial" panose="020B0604020202020204" pitchFamily="34" charset="0"/>
                          <a:cs typeface="Arial" panose="020B0604020202020204" pitchFamily="34" charset="0"/>
                        </a:rPr>
                        <a:t>surveys</a:t>
                      </a:r>
                      <a:r>
                        <a:rPr lang="nl-NL" sz="600" u="none" strike="noStrike">
                          <a:effectLst/>
                          <a:latin typeface="Arial" panose="020B0604020202020204" pitchFamily="34" charset="0"/>
                          <a:cs typeface="Arial" panose="020B0604020202020204" pitchFamily="34" charset="0"/>
                        </a:rPr>
                        <a:t> in gebruikersomgeving, Rapportage Naamsbekendheid KB</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Rapportage Naamsbekendheid KB (vraag </a:t>
                      </a:r>
                      <a:r>
                        <a:rPr lang="nl-NL" sz="600" u="none" strike="noStrike" err="1">
                          <a:effectLst/>
                          <a:latin typeface="Arial" panose="020B0604020202020204" pitchFamily="34" charset="0"/>
                          <a:cs typeface="Arial" panose="020B0604020202020204" pitchFamily="34" charset="0"/>
                        </a:rPr>
                        <a:t>mbt</a:t>
                      </a:r>
                      <a:r>
                        <a:rPr lang="nl-NL" sz="600" u="none" strike="noStrike">
                          <a:effectLst/>
                          <a:latin typeface="Arial" panose="020B0604020202020204" pitchFamily="34" charset="0"/>
                          <a:cs typeface="Arial" panose="020B0604020202020204" pitchFamily="34" charset="0"/>
                        </a:rPr>
                        <a:t> spontane associaties bij KB % dat betrouwbaar noemt en welke uitspraken passen bij de KB, % dat 'is betrouwbaar' passend vindt)</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2311531041"/>
                  </a:ext>
                </a:extLst>
              </a:tr>
              <a:tr h="277358">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gebruikers dat aangeeft dat de bibliotheek een evenwichtige en onpartijdige selectie van materialen biedt.</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klanttevredenheidsonderzoek</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Jaarlijks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3740086654"/>
                  </a:ext>
                </a:extLst>
              </a:tr>
              <a:tr h="647168">
                <a:tc rowSpan="2">
                  <a:txBody>
                    <a:bodyPr/>
                    <a:lstStyle/>
                    <a:p>
                      <a:pPr algn="l" fontAlgn="t"/>
                      <a:r>
                        <a:rPr lang="en-US" sz="600" u="none" strike="noStrike">
                          <a:effectLst/>
                          <a:latin typeface="Arial" panose="020B0604020202020204" pitchFamily="34" charset="0"/>
                          <a:cs typeface="Arial" panose="020B0604020202020204" pitchFamily="34" charset="0"/>
                        </a:rPr>
                        <a:t>Eindgebruiker</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dirty="0">
                          <a:effectLst/>
                          <a:latin typeface="Arial" panose="020B0604020202020204" pitchFamily="34" charset="0"/>
                          <a:cs typeface="Arial" panose="020B0604020202020204" pitchFamily="34" charset="0"/>
                        </a:rPr>
                        <a:t>Eindgebruikers kunnen diensten altijd en overal gebruiken op een manier die bij hen past</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dirty="0">
                          <a:effectLst/>
                          <a:latin typeface="Arial" panose="020B0604020202020204" pitchFamily="34" charset="0"/>
                          <a:cs typeface="Arial" panose="020B0604020202020204" pitchFamily="34" charset="0"/>
                        </a:rPr>
                        <a:t>Door te werken met één login en een datakluis kunnen gebruikers makkelijk inloggen en diensten gebruiken. Hangt waarschijnlijk samen met de perceptie van gebruikers of ze buiten openingstijden van fysieke bibliotheek ook toegang hebben tot de bibliotheek in digitale vorm. Er zit dus ook link met gebruikscijfers en perceptie van digitale bibliotheek. </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rowSpan="2">
                  <a:txBody>
                    <a:bodyPr/>
                    <a:lstStyle/>
                    <a:p>
                      <a:pPr algn="l" fontAlgn="t"/>
                      <a:r>
                        <a:rPr lang="nl-NL" sz="600" u="none" strike="noStrike">
                          <a:effectLst/>
                          <a:latin typeface="Arial" panose="020B0604020202020204" pitchFamily="34" charset="0"/>
                          <a:cs typeface="Arial" panose="020B0604020202020204" pitchFamily="34" charset="0"/>
                        </a:rPr>
                        <a:t>Persoonlijke Datakluis, Platform Leven Lang Ontwikkelen, dBos Inlogvoorziening</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 gebruikers dat via meerdere kanalen gebruikmaakt van bibliotheekdiensten -  uitgesplitst naar type kanaal, platform of inlogapparaat.</a:t>
                      </a:r>
                      <a:br>
                        <a:rPr lang="nl-NL" sz="600" u="none" strike="noStrike">
                          <a:effectLst/>
                          <a:latin typeface="Arial" panose="020B0604020202020204" pitchFamily="34" charset="0"/>
                          <a:cs typeface="Arial" panose="020B0604020202020204" pitchFamily="34" charset="0"/>
                        </a:rPr>
                      </a:br>
                      <a:br>
                        <a:rPr lang="nl-NL" sz="600" u="none" strike="noStrike">
                          <a:effectLst/>
                          <a:latin typeface="Arial" panose="020B0604020202020204" pitchFamily="34" charset="0"/>
                          <a:cs typeface="Arial" panose="020B0604020202020204" pitchFamily="34" charset="0"/>
                        </a:rPr>
                      </a:br>
                      <a:r>
                        <a:rPr lang="nl-NL" sz="600" u="none" strike="noStrike">
                          <a:effectLst/>
                          <a:latin typeface="Arial" panose="020B0604020202020204" pitchFamily="34" charset="0"/>
                          <a:cs typeface="Arial" panose="020B0604020202020204" pitchFamily="34" charset="0"/>
                        </a:rPr>
                        <a:t># incidenten/downtime-uren per periode</a:t>
                      </a:r>
                      <a:br>
                        <a:rPr lang="nl-NL" sz="600" u="none" strike="noStrike">
                          <a:effectLst/>
                          <a:latin typeface="Arial" panose="020B0604020202020204" pitchFamily="34" charset="0"/>
                          <a:cs typeface="Arial" panose="020B0604020202020204" pitchFamily="34" charset="0"/>
                        </a:rPr>
                      </a:b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IT / data team</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Logdata van inlogs en transacties, uitgesplitst naar kanaal, platform en apparaat.</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Maandelijks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2995499611"/>
                  </a:ext>
                </a:extLst>
              </a:tr>
              <a:tr h="18490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nl-NL" sz="600" u="none" strike="noStrike">
                          <a:effectLst/>
                          <a:latin typeface="Arial" panose="020B0604020202020204" pitchFamily="34" charset="0"/>
                          <a:cs typeface="Arial" panose="020B0604020202020204" pitchFamily="34" charset="0"/>
                        </a:rPr>
                        <a:t># gebruikers met ingestelde gepersonaliseerde voorkeuren</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IT / data team</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Analyse van profielinstellingen in gebruikersdatabase</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Kwartaal</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2794912139"/>
                  </a:ext>
                </a:extLst>
              </a:tr>
              <a:tr h="1130469">
                <a:tc>
                  <a:txBody>
                    <a:bodyPr/>
                    <a:lstStyle/>
                    <a:p>
                      <a:pPr algn="l" fontAlgn="t"/>
                      <a:r>
                        <a:rPr lang="en-US" sz="600" u="none" strike="noStrike">
                          <a:effectLst/>
                          <a:latin typeface="Arial" panose="020B0604020202020204" pitchFamily="34" charset="0"/>
                          <a:cs typeface="Arial" panose="020B0604020202020204" pitchFamily="34" charset="0"/>
                        </a:rPr>
                        <a:t>Eindgebruiker</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Eindgebruikers ervaren de digitale bibliotheek als veiliger</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Door extra maatregelen te bieden op het gebied van dataveiligheid en persoonlijke voorkeuren kan de bibliotheek de bescherming van gebruikersgegevens beter waarborgen. Daarnaast neemt de bibliotheek een actieve rol in het vergroten van bewustzijn over welke gegevens online worden opgeslagen, waarom dit gebeurt en welke keuzes gebruikers daarbij hebben, inclusief de mogelijkheid om bepaalde gegevens niet te delen. Hiermee positioneert de bibliotheek zich als voorloper op dit terrein waarbij het publieke belang centraal staat in plaats van commerciële motieven. Deze aanpak zou ertoe moeten leiden dat eindgebruikers de digitale bibliotheek als veiliger ervaren</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Persoonlijke Datakluis, AI en Ethiek, Bibliotheek Persoonlijk Assistent, One Size Fits all?</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dirty="0">
                          <a:effectLst/>
                          <a:latin typeface="Arial" panose="020B0604020202020204" pitchFamily="34" charset="0"/>
                          <a:cs typeface="Arial" panose="020B0604020202020204" pitchFamily="34" charset="0"/>
                        </a:rPr>
                        <a:t>% mensen dat aangeeft dat hun gegevens bij de bibliotheek veilig zijn; </a:t>
                      </a:r>
                      <a:br>
                        <a:rPr lang="nl-NL" sz="600" u="none" strike="noStrike" dirty="0">
                          <a:effectLst/>
                          <a:latin typeface="Arial" panose="020B0604020202020204" pitchFamily="34" charset="0"/>
                          <a:cs typeface="Arial" panose="020B0604020202020204" pitchFamily="34" charset="0"/>
                        </a:rPr>
                      </a:br>
                      <a:br>
                        <a:rPr lang="nl-NL" sz="600" u="none" strike="noStrike" dirty="0">
                          <a:effectLst/>
                          <a:latin typeface="Arial" panose="020B0604020202020204" pitchFamily="34" charset="0"/>
                          <a:cs typeface="Arial" panose="020B0604020202020204" pitchFamily="34" charset="0"/>
                        </a:rPr>
                      </a:br>
                      <a:r>
                        <a:rPr lang="nl-NL" sz="600" u="none" strike="noStrike" dirty="0">
                          <a:effectLst/>
                          <a:latin typeface="Arial" panose="020B0604020202020204" pitchFamily="34" charset="0"/>
                          <a:cs typeface="Arial" panose="020B0604020202020204" pitchFamily="34" charset="0"/>
                        </a:rPr>
                        <a:t>% mensen dat aangeeft dat bibliotheken veiliger omgaan met gebruikersgegevens dan </a:t>
                      </a:r>
                      <a:r>
                        <a:rPr lang="nl-NL" sz="600" u="none" strike="noStrike" dirty="0" err="1">
                          <a:effectLst/>
                          <a:latin typeface="Arial" panose="020B0604020202020204" pitchFamily="34" charset="0"/>
                          <a:cs typeface="Arial" panose="020B0604020202020204" pitchFamily="34" charset="0"/>
                        </a:rPr>
                        <a:t>commerciele</a:t>
                      </a:r>
                      <a:r>
                        <a:rPr lang="nl-NL" sz="600" u="none" strike="noStrike" dirty="0">
                          <a:effectLst/>
                          <a:latin typeface="Arial" panose="020B0604020202020204" pitchFamily="34" charset="0"/>
                          <a:cs typeface="Arial" panose="020B0604020202020204" pitchFamily="34" charset="0"/>
                        </a:rPr>
                        <a:t> aanbieders van digitale verlening.</a:t>
                      </a:r>
                      <a:br>
                        <a:rPr lang="nl-NL" sz="600" u="none" strike="noStrike" dirty="0">
                          <a:effectLst/>
                          <a:latin typeface="Arial" panose="020B0604020202020204" pitchFamily="34" charset="0"/>
                          <a:cs typeface="Arial" panose="020B0604020202020204" pitchFamily="34" charset="0"/>
                        </a:rPr>
                      </a:br>
                      <a:br>
                        <a:rPr lang="nl-NL" sz="600" u="none" strike="noStrike" dirty="0">
                          <a:effectLst/>
                          <a:latin typeface="Arial" panose="020B0604020202020204" pitchFamily="34" charset="0"/>
                          <a:cs typeface="Arial" panose="020B0604020202020204" pitchFamily="34" charset="0"/>
                        </a:rPr>
                      </a:br>
                      <a:r>
                        <a:rPr lang="nl-NL" sz="600" u="none" strike="noStrike" dirty="0">
                          <a:effectLst/>
                          <a:latin typeface="Arial" panose="020B0604020202020204" pitchFamily="34" charset="0"/>
                          <a:cs typeface="Arial" panose="020B0604020202020204" pitchFamily="34" charset="0"/>
                        </a:rPr>
                        <a:t># beveiligingsincidenten of datalekken per periode</a:t>
                      </a:r>
                      <a:endParaRPr lang="nl-NL"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Eindgebruikers</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dirty="0" err="1">
                          <a:effectLst/>
                          <a:latin typeface="Arial" panose="020B0604020202020204" pitchFamily="34" charset="0"/>
                          <a:cs typeface="Arial" panose="020B0604020202020204" pitchFamily="34" charset="0"/>
                        </a:rPr>
                        <a:t>klanttevredenheidsonderzoek</a:t>
                      </a:r>
                      <a:endParaRPr lang="en-US"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a:effectLst/>
                          <a:latin typeface="Arial" panose="020B0604020202020204" pitchFamily="34" charset="0"/>
                          <a:cs typeface="Arial" panose="020B0604020202020204" pitchFamily="34" charset="0"/>
                        </a:rPr>
                        <a:t> </a:t>
                      </a:r>
                      <a:endParaRPr lang="en-US"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nl-NL" sz="600" u="none" strike="noStrike">
                          <a:effectLst/>
                          <a:latin typeface="Arial" panose="020B0604020202020204" pitchFamily="34" charset="0"/>
                          <a:cs typeface="Arial" panose="020B0604020202020204" pitchFamily="34" charset="0"/>
                        </a:rPr>
                        <a:t>Jaarlijks. Nulmeting voor implementatie persoonlijke datakluis</a:t>
                      </a:r>
                      <a:endParaRPr lang="nl-NL" sz="600" b="0" i="0" u="none" strike="noStrike">
                        <a:solidFill>
                          <a:srgbClr val="000000"/>
                        </a:solidFill>
                        <a:effectLst/>
                        <a:latin typeface="Arial" panose="020B0604020202020204" pitchFamily="34" charset="0"/>
                        <a:cs typeface="Arial" panose="020B0604020202020204" pitchFamily="34" charset="0"/>
                      </a:endParaRPr>
                    </a:p>
                  </a:txBody>
                  <a:tcPr marL="0" marR="0" marT="0" marB="0"/>
                </a:tc>
                <a:tc>
                  <a:txBody>
                    <a:bodyPr/>
                    <a:lstStyle/>
                    <a:p>
                      <a:pPr algn="l" fontAlgn="t"/>
                      <a:r>
                        <a:rPr lang="en-US" sz="600" u="none" strike="noStrike" dirty="0">
                          <a:effectLst/>
                          <a:latin typeface="Arial" panose="020B0604020202020204" pitchFamily="34" charset="0"/>
                          <a:cs typeface="Arial" panose="020B0604020202020204" pitchFamily="34" charset="0"/>
                        </a:rPr>
                        <a:t> </a:t>
                      </a:r>
                      <a:endParaRPr lang="en-US" sz="6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tc>
                <a:extLst>
                  <a:ext uri="{0D108BD9-81ED-4DB2-BD59-A6C34878D82A}">
                    <a16:rowId xmlns:a16="http://schemas.microsoft.com/office/drawing/2014/main" val="118482269"/>
                  </a:ext>
                </a:extLst>
              </a:tr>
            </a:tbl>
          </a:graphicData>
        </a:graphic>
      </p:graphicFrame>
    </p:spTree>
    <p:extLst>
      <p:ext uri="{BB962C8B-B14F-4D97-AF65-F5344CB8AC3E}">
        <p14:creationId xmlns:p14="http://schemas.microsoft.com/office/powerpoint/2010/main" val="2806644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C5AE99D-2F58-50AF-2823-AD27F356D48A}"/>
              </a:ext>
            </a:extLst>
          </p:cNvPr>
          <p:cNvSpPr>
            <a:spLocks noGrp="1"/>
          </p:cNvSpPr>
          <p:nvPr>
            <p:ph type="sldNum" sz="quarter" idx="23"/>
          </p:nvPr>
        </p:nvSpPr>
        <p:spPr/>
        <p:txBody>
          <a:bodyPr/>
          <a:lstStyle/>
          <a:p>
            <a:fld id="{1AB31D9B-80B6-41F8-B283-556E26E6158E}" type="slidenum">
              <a:rPr lang="en-GB" smtClean="0"/>
              <a:pPr/>
              <a:t>12</a:t>
            </a:fld>
            <a:endParaRPr lang="en-GB"/>
          </a:p>
        </p:txBody>
      </p:sp>
      <p:sp>
        <p:nvSpPr>
          <p:cNvPr id="4" name="Text Placeholder 3">
            <a:extLst>
              <a:ext uri="{FF2B5EF4-FFF2-40B4-BE49-F238E27FC236}">
                <a16:creationId xmlns:a16="http://schemas.microsoft.com/office/drawing/2014/main" id="{7923B43F-98E8-1C4F-43D7-6AEDF199D3D1}"/>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8D486676-BC59-3C6E-695F-D15FECEFD22E}"/>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(ongeacht achtergrond of vaardigheden) ervaren digitale en hybride bibliotheek als </a:t>
            </a:r>
            <a:r>
              <a:rPr lang="nl-NL" sz="2800" i="1" dirty="0">
                <a:latin typeface="+mj-lt"/>
                <a:ea typeface="+mj-lt"/>
                <a:cs typeface="+mj-lt"/>
              </a:rPr>
              <a:t>toegankelijker</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DD864807-69BE-9BFB-8AEE-4AC21569E02D}"/>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12</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5691C34B-17BA-A604-3BBD-0C7A3766F2E8}"/>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3849883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DA363-9437-76BC-FCDD-074976BEA02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18006D7-6B75-397A-4A61-927BBF4919B5}"/>
              </a:ext>
            </a:extLst>
          </p:cNvPr>
          <p:cNvSpPr>
            <a:spLocks noGrp="1"/>
          </p:cNvSpPr>
          <p:nvPr>
            <p:ph type="sldNum" sz="quarter" idx="10"/>
          </p:nvPr>
        </p:nvSpPr>
        <p:spPr/>
        <p:txBody>
          <a:bodyPr/>
          <a:lstStyle/>
          <a:p>
            <a:fld id="{8917037F-13F4-43B6-99FF-D710FE0C4777}" type="slidenum">
              <a:rPr lang="en-GB" smtClean="0"/>
              <a:pPr/>
              <a:t>13</a:t>
            </a:fld>
            <a:endParaRPr lang="en-GB"/>
          </a:p>
        </p:txBody>
      </p:sp>
      <p:sp>
        <p:nvSpPr>
          <p:cNvPr id="4" name="Tijdelijke aanduiding voor tekst 6">
            <a:extLst>
              <a:ext uri="{FF2B5EF4-FFF2-40B4-BE49-F238E27FC236}">
                <a16:creationId xmlns:a16="http://schemas.microsoft.com/office/drawing/2014/main" id="{DC0FBC9A-B613-D710-3E08-78ED91408F79}"/>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(ongeacht achtergrond of vaardigheden) ervaren digitale en hybride bibliotheek als </a:t>
            </a:r>
            <a:r>
              <a:rPr lang="nl-NL" sz="1600" i="1" dirty="0">
                <a:latin typeface="+mj-lt"/>
                <a:ea typeface="+mj-lt"/>
                <a:cs typeface="+mj-lt"/>
              </a:rPr>
              <a:t>toegankelijker</a:t>
            </a:r>
            <a:r>
              <a:rPr lang="nl-NL" sz="1600" i="1" dirty="0">
                <a:ea typeface="+mj-lt"/>
                <a:cs typeface="+mj-lt"/>
              </a:rPr>
              <a:t> </a:t>
            </a:r>
          </a:p>
        </p:txBody>
      </p:sp>
      <p:sp>
        <p:nvSpPr>
          <p:cNvPr id="5" name="Tijdelijke aanduiding voor dianummer 4">
            <a:extLst>
              <a:ext uri="{FF2B5EF4-FFF2-40B4-BE49-F238E27FC236}">
                <a16:creationId xmlns:a16="http://schemas.microsoft.com/office/drawing/2014/main" id="{B74A033C-31FC-6559-AED7-8419E1C85692}"/>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13</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9E7BC595-2438-BDE7-2C24-DF5EDFF4AC3E}"/>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02585171-DFBB-21D5-B015-4C2DB53D692B}"/>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CF8C940F-C234-3049-9629-7DA6CF721B86}"/>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041ECDE7-E8BC-66E3-EC4E-1E06416F1259}"/>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aangeeft dat de bibliotheek digitaal makkelijk toegankelijk is (ervaringsscore)</a:t>
            </a:r>
          </a:p>
          <a:p>
            <a:pPr marL="285750" indent="-285750" algn="l">
              <a:buFont typeface="Wingdings" panose="05000000000000000000" pitchFamily="2" charset="2"/>
              <a:buChar char="Ø"/>
            </a:pPr>
            <a:r>
              <a:rPr lang="nl-NL" sz="1600" b="0" i="1" dirty="0">
                <a:latin typeface="+mn-lt"/>
                <a:ea typeface="+mj-lt"/>
                <a:cs typeface="+mj-lt"/>
              </a:rPr>
              <a:t>Gebruikerscijfers van digitale bibliotheek (groeiend gebruik suggereert meer toegankelijkheid)</a:t>
            </a:r>
          </a:p>
          <a:p>
            <a:pPr marL="285750" indent="-285750" algn="l">
              <a:buFont typeface="Wingdings" panose="05000000000000000000" pitchFamily="2" charset="2"/>
              <a:buChar char="Ø"/>
            </a:pPr>
            <a:r>
              <a:rPr lang="nl-NL" sz="1600" b="0" i="1" dirty="0">
                <a:latin typeface="+mn-lt"/>
                <a:ea typeface="+mj-lt"/>
                <a:cs typeface="+mj-lt"/>
              </a:rPr>
              <a:t>% gebruikers dat aangeeft dat het eenvoudig is om toegang te krijgen tot het digitale platform en daar gemakkelijk de weg te vinden</a:t>
            </a:r>
          </a:p>
        </p:txBody>
      </p:sp>
      <p:sp>
        <p:nvSpPr>
          <p:cNvPr id="2" name="Rectangle: Rounded Corners 1">
            <a:extLst>
              <a:ext uri="{FF2B5EF4-FFF2-40B4-BE49-F238E27FC236}">
                <a16:creationId xmlns:a16="http://schemas.microsoft.com/office/drawing/2014/main" id="{B9CA7D75-2B38-5501-E730-6A1F3EE4F4F1}"/>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C98ADCA7-F61F-32CF-C847-EDA94029B321}"/>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Klanttevredenheidsonderzoek / Pop-up vragenlijsten in gebruikersomgeving</a:t>
            </a:r>
          </a:p>
          <a:p>
            <a:pPr>
              <a:spcAft>
                <a:spcPts val="3000"/>
              </a:spcAft>
              <a:buFont typeface="Wingdings" panose="05000000000000000000" pitchFamily="2" charset="2"/>
              <a:buChar char="q"/>
            </a:pPr>
            <a:r>
              <a:rPr lang="nl-NL" sz="1600" i="1" dirty="0" err="1">
                <a:ea typeface="+mj-lt"/>
                <a:cs typeface="+mj-lt"/>
              </a:rPr>
              <a:t>Bereiksonderzoek</a:t>
            </a:r>
            <a:r>
              <a:rPr lang="nl-NL" sz="1600" i="1" dirty="0">
                <a:ea typeface="+mj-lt"/>
                <a:cs typeface="+mj-lt"/>
              </a:rPr>
              <a:t> / </a:t>
            </a:r>
            <a:r>
              <a:rPr lang="sv-SE" sz="1600" i="1" dirty="0">
                <a:ea typeface="+mj-lt"/>
                <a:cs typeface="+mj-lt"/>
              </a:rPr>
              <a:t>logdata van de systemen</a:t>
            </a:r>
          </a:p>
          <a:p>
            <a:pPr>
              <a:spcAft>
                <a:spcPts val="3000"/>
              </a:spcAft>
              <a:buFont typeface="Wingdings" panose="05000000000000000000" pitchFamily="2" charset="2"/>
              <a:buChar char="q"/>
            </a:pPr>
            <a:r>
              <a:rPr lang="nl-NL" sz="1600" i="1" dirty="0">
                <a:ea typeface="+mj-lt"/>
                <a:cs typeface="+mj-lt"/>
              </a:rPr>
              <a:t>Klanttevredenheidsonderzoek</a:t>
            </a:r>
            <a:endParaRPr lang="sv-SE" sz="1600" i="1" dirty="0">
              <a:ea typeface="+mj-lt"/>
              <a:cs typeface="+mj-lt"/>
            </a:endParaRPr>
          </a:p>
          <a:p>
            <a:pPr>
              <a:spcAft>
                <a:spcPts val="3000"/>
              </a:spcAft>
              <a:buFont typeface="Wingdings" panose="05000000000000000000" pitchFamily="2" charset="2"/>
              <a:buChar char="q"/>
            </a:pPr>
            <a:endParaRPr lang="sv-SE" sz="1600" i="1" dirty="0">
              <a:ea typeface="+mj-lt"/>
              <a:cs typeface="+mj-lt"/>
            </a:endParaRPr>
          </a:p>
          <a:p>
            <a:pPr>
              <a:spcAft>
                <a:spcPts val="3000"/>
              </a:spcAft>
              <a:buFont typeface="Wingdings" panose="05000000000000000000" pitchFamily="2" charset="2"/>
              <a:buChar char="q"/>
            </a:pPr>
            <a:endParaRPr lang="nl-NL" sz="1600" i="1" dirty="0">
              <a:ea typeface="+mj-lt"/>
              <a:cs typeface="+mj-lt"/>
            </a:endParaRPr>
          </a:p>
        </p:txBody>
      </p:sp>
    </p:spTree>
    <p:extLst>
      <p:ext uri="{BB962C8B-B14F-4D97-AF65-F5344CB8AC3E}">
        <p14:creationId xmlns:p14="http://schemas.microsoft.com/office/powerpoint/2010/main" val="1171379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 calcmode="lin" valueType="num">
                                      <p:cBhvr additive="base">
                                        <p:cTn id="2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additive="base">
                                        <p:cTn id="27"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A0A47-370E-222E-76A6-FFAD507013D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70B2FA5-46B9-BF2E-5F40-9AAFC3699EF1}"/>
              </a:ext>
            </a:extLst>
          </p:cNvPr>
          <p:cNvSpPr>
            <a:spLocks noGrp="1"/>
          </p:cNvSpPr>
          <p:nvPr>
            <p:ph type="sldNum" sz="quarter" idx="23"/>
          </p:nvPr>
        </p:nvSpPr>
        <p:spPr/>
        <p:txBody>
          <a:bodyPr/>
          <a:lstStyle/>
          <a:p>
            <a:fld id="{1AB31D9B-80B6-41F8-B283-556E26E6158E}" type="slidenum">
              <a:rPr lang="en-GB" smtClean="0"/>
              <a:pPr/>
              <a:t>14</a:t>
            </a:fld>
            <a:endParaRPr lang="en-GB"/>
          </a:p>
        </p:txBody>
      </p:sp>
      <p:sp>
        <p:nvSpPr>
          <p:cNvPr id="4" name="Text Placeholder 3">
            <a:extLst>
              <a:ext uri="{FF2B5EF4-FFF2-40B4-BE49-F238E27FC236}">
                <a16:creationId xmlns:a16="http://schemas.microsoft.com/office/drawing/2014/main" id="{3A54B3EE-BF39-077E-DA47-BF9027946C20}"/>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5ACDB2E9-4D48-857C-06E4-A3A6DE530B96}"/>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zijn </a:t>
            </a:r>
            <a:r>
              <a:rPr lang="nl-NL" sz="2800" i="1" dirty="0">
                <a:latin typeface="+mj-lt"/>
                <a:ea typeface="+mj-lt"/>
                <a:cs typeface="+mj-lt"/>
              </a:rPr>
              <a:t>tevredener</a:t>
            </a:r>
            <a:r>
              <a:rPr lang="nl-NL" sz="2800" i="1" dirty="0">
                <a:ea typeface="+mj-lt"/>
                <a:cs typeface="+mj-lt"/>
              </a:rPr>
              <a:t> over de bibliotheek – hebben een </a:t>
            </a:r>
            <a:r>
              <a:rPr lang="nl-NL" sz="2800" i="1" dirty="0">
                <a:latin typeface="+mj-lt"/>
                <a:ea typeface="+mj-lt"/>
                <a:cs typeface="+mj-lt"/>
              </a:rPr>
              <a:t>positiever merkbeeld</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8150D7A9-CDD4-515D-2EB3-AA1A22AE2421}"/>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14</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F51AA030-9340-21D4-9760-725B04F7C7B5}"/>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98273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FD362-C466-3174-7709-67F57D2C47C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5F20271-1DE2-C356-38C8-DDB9F1321E86}"/>
              </a:ext>
            </a:extLst>
          </p:cNvPr>
          <p:cNvSpPr>
            <a:spLocks noGrp="1"/>
          </p:cNvSpPr>
          <p:nvPr>
            <p:ph type="sldNum" sz="quarter" idx="10"/>
          </p:nvPr>
        </p:nvSpPr>
        <p:spPr/>
        <p:txBody>
          <a:bodyPr/>
          <a:lstStyle/>
          <a:p>
            <a:fld id="{8917037F-13F4-43B6-99FF-D710FE0C4777}" type="slidenum">
              <a:rPr lang="en-GB" smtClean="0"/>
              <a:pPr/>
              <a:t>15</a:t>
            </a:fld>
            <a:endParaRPr lang="en-GB"/>
          </a:p>
        </p:txBody>
      </p:sp>
      <p:sp>
        <p:nvSpPr>
          <p:cNvPr id="4" name="Tijdelijke aanduiding voor tekst 6">
            <a:extLst>
              <a:ext uri="{FF2B5EF4-FFF2-40B4-BE49-F238E27FC236}">
                <a16:creationId xmlns:a16="http://schemas.microsoft.com/office/drawing/2014/main" id="{4BDB1835-E24B-D170-170F-78EF0BF18A47}"/>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zijn </a:t>
            </a:r>
            <a:r>
              <a:rPr lang="nl-NL" sz="1600" i="1" dirty="0">
                <a:latin typeface="+mj-lt"/>
                <a:ea typeface="+mj-lt"/>
                <a:cs typeface="+mj-lt"/>
              </a:rPr>
              <a:t>tevredener</a:t>
            </a:r>
            <a:r>
              <a:rPr lang="nl-NL" sz="1600" i="1" dirty="0">
                <a:ea typeface="+mj-lt"/>
                <a:cs typeface="+mj-lt"/>
              </a:rPr>
              <a:t> over de bibliotheek – hebben een </a:t>
            </a:r>
            <a:r>
              <a:rPr lang="nl-NL" sz="1600" i="1" dirty="0">
                <a:latin typeface="+mj-lt"/>
                <a:ea typeface="+mj-lt"/>
                <a:cs typeface="+mj-lt"/>
              </a:rPr>
              <a:t>positiever merkbeeld</a:t>
            </a:r>
          </a:p>
        </p:txBody>
      </p:sp>
      <p:sp>
        <p:nvSpPr>
          <p:cNvPr id="5" name="Tijdelijke aanduiding voor dianummer 4">
            <a:extLst>
              <a:ext uri="{FF2B5EF4-FFF2-40B4-BE49-F238E27FC236}">
                <a16:creationId xmlns:a16="http://schemas.microsoft.com/office/drawing/2014/main" id="{C84F7B1F-DFA6-7F40-2E73-A8C81F616B4C}"/>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15</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2D765C76-6700-BEB9-878C-935448047DD9}"/>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8F08288D-06B5-76FA-7DD5-88450CF44408}"/>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21F0166F-CE85-853B-D6B0-B597B0985470}"/>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4CFCA333-1E61-BB8B-849C-A2B50474416B}"/>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positief is over de bibliotheek (Net </a:t>
            </a:r>
            <a:r>
              <a:rPr lang="nl-NL" sz="1600" b="0" i="1" dirty="0" err="1">
                <a:latin typeface="+mn-lt"/>
                <a:ea typeface="+mj-lt"/>
                <a:cs typeface="+mj-lt"/>
              </a:rPr>
              <a:t>Promoter</a:t>
            </a:r>
            <a:r>
              <a:rPr lang="nl-NL" sz="1600" b="0" i="1" dirty="0">
                <a:latin typeface="+mn-lt"/>
                <a:ea typeface="+mj-lt"/>
                <a:cs typeface="+mj-lt"/>
              </a:rPr>
              <a:t> Score (NPS): Hoe waarschijnlijk is het dat je de bibliotheek zou aanbevelen aan familie, vrienden en/of collega's? 0 - 10.) </a:t>
            </a:r>
          </a:p>
          <a:p>
            <a:pPr marL="285750" indent="-285750" algn="l">
              <a:buFont typeface="Wingdings" panose="05000000000000000000" pitchFamily="2" charset="2"/>
              <a:buChar char="Ø"/>
            </a:pPr>
            <a:r>
              <a:rPr lang="nl-NL" sz="1600" b="0" i="1" dirty="0">
                <a:latin typeface="+mn-lt"/>
                <a:ea typeface="+mj-lt"/>
                <a:cs typeface="+mj-lt"/>
              </a:rPr>
              <a:t>% gebruikers dat zegt tevreden te zijn over de digitale dienstverlening van de bibliotheek</a:t>
            </a:r>
          </a:p>
        </p:txBody>
      </p:sp>
      <p:sp>
        <p:nvSpPr>
          <p:cNvPr id="2" name="Rectangle: Rounded Corners 1">
            <a:extLst>
              <a:ext uri="{FF2B5EF4-FFF2-40B4-BE49-F238E27FC236}">
                <a16:creationId xmlns:a16="http://schemas.microsoft.com/office/drawing/2014/main" id="{4C75B983-0B50-CCB8-7207-8A913739152C}"/>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093656F1-086A-F28F-1681-406D333C9D4B}"/>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Klanttevredenheidsonderzoek</a:t>
            </a:r>
          </a:p>
          <a:p>
            <a:pPr>
              <a:spcAft>
                <a:spcPts val="3000"/>
              </a:spcAft>
              <a:buFont typeface="Wingdings" panose="05000000000000000000" pitchFamily="2" charset="2"/>
              <a:buChar char="q"/>
            </a:pPr>
            <a:r>
              <a:rPr lang="nl-NL" sz="1600" i="1" dirty="0">
                <a:ea typeface="+mj-lt"/>
                <a:cs typeface="+mj-lt"/>
              </a:rPr>
              <a:t>Pop-up vragenlijsten in gebruikersomgeving</a:t>
            </a:r>
            <a:endParaRPr lang="sv-SE" sz="1600" i="1" dirty="0">
              <a:ea typeface="+mj-lt"/>
              <a:cs typeface="+mj-lt"/>
            </a:endParaRPr>
          </a:p>
          <a:p>
            <a:pPr>
              <a:spcAft>
                <a:spcPts val="3000"/>
              </a:spcAft>
              <a:buFont typeface="Wingdings" panose="05000000000000000000" pitchFamily="2" charset="2"/>
              <a:buChar char="q"/>
            </a:pPr>
            <a:endParaRPr lang="nl-NL" sz="1600" i="1" dirty="0">
              <a:ea typeface="+mj-lt"/>
              <a:cs typeface="+mj-lt"/>
            </a:endParaRPr>
          </a:p>
        </p:txBody>
      </p:sp>
    </p:spTree>
    <p:extLst>
      <p:ext uri="{BB962C8B-B14F-4D97-AF65-F5344CB8AC3E}">
        <p14:creationId xmlns:p14="http://schemas.microsoft.com/office/powerpoint/2010/main" val="428660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06A15-FBC1-3008-D8BB-D34C075547F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BB8BAE-4D4D-9C84-E450-0E7789F979E2}"/>
              </a:ext>
            </a:extLst>
          </p:cNvPr>
          <p:cNvSpPr>
            <a:spLocks noGrp="1"/>
          </p:cNvSpPr>
          <p:nvPr>
            <p:ph type="sldNum" sz="quarter" idx="23"/>
          </p:nvPr>
        </p:nvSpPr>
        <p:spPr/>
        <p:txBody>
          <a:bodyPr/>
          <a:lstStyle/>
          <a:p>
            <a:fld id="{1AB31D9B-80B6-41F8-B283-556E26E6158E}" type="slidenum">
              <a:rPr lang="en-GB" smtClean="0"/>
              <a:pPr/>
              <a:t>16</a:t>
            </a:fld>
            <a:endParaRPr lang="en-GB"/>
          </a:p>
        </p:txBody>
      </p:sp>
      <p:sp>
        <p:nvSpPr>
          <p:cNvPr id="4" name="Text Placeholder 3">
            <a:extLst>
              <a:ext uri="{FF2B5EF4-FFF2-40B4-BE49-F238E27FC236}">
                <a16:creationId xmlns:a16="http://schemas.microsoft.com/office/drawing/2014/main" id="{21994FA3-46C0-78DF-23AA-E7B9728C64FA}"/>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1F1E6F37-2C13-73BB-AD7A-2A44D46D5B8D}"/>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vinden </a:t>
            </a:r>
            <a:r>
              <a:rPr lang="nl-NL" sz="2800" i="1" dirty="0">
                <a:latin typeface="+mj-lt"/>
                <a:ea typeface="+mj-lt"/>
                <a:cs typeface="+mj-lt"/>
              </a:rPr>
              <a:t>sneller en makkelijker </a:t>
            </a:r>
            <a:r>
              <a:rPr lang="nl-NL" sz="2800" i="1" dirty="0">
                <a:ea typeface="+mj-lt"/>
                <a:cs typeface="+mj-lt"/>
              </a:rPr>
              <a:t>wat </a:t>
            </a:r>
            <a:r>
              <a:rPr lang="nl-NL" sz="2800" i="1" dirty="0">
                <a:latin typeface="+mj-lt"/>
                <a:ea typeface="+mj-lt"/>
                <a:cs typeface="+mj-lt"/>
              </a:rPr>
              <a:t>aansluit</a:t>
            </a:r>
            <a:r>
              <a:rPr lang="nl-NL" sz="2800" i="1" dirty="0">
                <a:ea typeface="+mj-lt"/>
                <a:cs typeface="+mj-lt"/>
              </a:rPr>
              <a:t> bij hun </a:t>
            </a:r>
            <a:r>
              <a:rPr lang="nl-NL" sz="2800" i="1" dirty="0">
                <a:latin typeface="+mj-lt"/>
                <a:ea typeface="+mj-lt"/>
                <a:cs typeface="+mj-lt"/>
              </a:rPr>
              <a:t>(latente) behoeftes</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0FF55A8F-4086-14B9-B47B-1D77BB40EE20}"/>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16</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74E9EA99-E8D8-33CE-1061-E995A44AAF73}"/>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3812359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6F80B-8926-1C46-9CBE-002175F525D9}"/>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FBD169E-315D-D11A-E58D-7B01E5C2245B}"/>
              </a:ext>
            </a:extLst>
          </p:cNvPr>
          <p:cNvSpPr>
            <a:spLocks noGrp="1"/>
          </p:cNvSpPr>
          <p:nvPr>
            <p:ph type="sldNum" sz="quarter" idx="10"/>
          </p:nvPr>
        </p:nvSpPr>
        <p:spPr/>
        <p:txBody>
          <a:bodyPr/>
          <a:lstStyle/>
          <a:p>
            <a:fld id="{8917037F-13F4-43B6-99FF-D710FE0C4777}" type="slidenum">
              <a:rPr lang="en-GB" smtClean="0"/>
              <a:pPr/>
              <a:t>17</a:t>
            </a:fld>
            <a:endParaRPr lang="en-GB"/>
          </a:p>
        </p:txBody>
      </p:sp>
      <p:sp>
        <p:nvSpPr>
          <p:cNvPr id="4" name="Tijdelijke aanduiding voor tekst 6">
            <a:extLst>
              <a:ext uri="{FF2B5EF4-FFF2-40B4-BE49-F238E27FC236}">
                <a16:creationId xmlns:a16="http://schemas.microsoft.com/office/drawing/2014/main" id="{07AB026F-99A2-CF01-3FF8-DB091397813D}"/>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vinden </a:t>
            </a:r>
            <a:r>
              <a:rPr lang="nl-NL" sz="1600" i="1" dirty="0">
                <a:latin typeface="+mj-lt"/>
                <a:ea typeface="+mj-lt"/>
                <a:cs typeface="+mj-lt"/>
              </a:rPr>
              <a:t>sneller en makkelijker</a:t>
            </a:r>
            <a:r>
              <a:rPr lang="nl-NL" sz="1600" i="1" dirty="0">
                <a:ea typeface="+mj-lt"/>
                <a:cs typeface="+mj-lt"/>
              </a:rPr>
              <a:t> wat </a:t>
            </a:r>
            <a:r>
              <a:rPr lang="nl-NL" sz="1600" i="1" dirty="0">
                <a:latin typeface="+mj-lt"/>
                <a:ea typeface="+mj-lt"/>
                <a:cs typeface="+mj-lt"/>
              </a:rPr>
              <a:t>aansluit</a:t>
            </a:r>
            <a:r>
              <a:rPr lang="nl-NL" sz="1600" i="1" dirty="0">
                <a:ea typeface="+mj-lt"/>
                <a:cs typeface="+mj-lt"/>
              </a:rPr>
              <a:t> bij hun </a:t>
            </a:r>
            <a:r>
              <a:rPr lang="nl-NL" sz="1600" i="1" dirty="0">
                <a:latin typeface="+mj-lt"/>
                <a:ea typeface="+mj-lt"/>
                <a:cs typeface="+mj-lt"/>
              </a:rPr>
              <a:t>(latente) behoeftes</a:t>
            </a:r>
          </a:p>
        </p:txBody>
      </p:sp>
      <p:sp>
        <p:nvSpPr>
          <p:cNvPr id="5" name="Tijdelijke aanduiding voor dianummer 4">
            <a:extLst>
              <a:ext uri="{FF2B5EF4-FFF2-40B4-BE49-F238E27FC236}">
                <a16:creationId xmlns:a16="http://schemas.microsoft.com/office/drawing/2014/main" id="{A800D9A2-E751-7558-E8E5-366F9857016D}"/>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17</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A27B35AB-F4E5-2A48-89DA-F9894E36F29A}"/>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0DABBC3F-5F31-8FC9-141B-6969686D3EBC}"/>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4ADCAFEB-991A-E870-EDF2-D48F66B0106F}"/>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93F2EA71-2A2C-A047-6DE8-7CE7E5489B92}"/>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aangeeft dat zij snel en gemakkelijk vinden wat zij zoeken in de bibliotheek</a:t>
            </a:r>
          </a:p>
          <a:p>
            <a:pPr marL="285750" indent="-285750" algn="l">
              <a:buFont typeface="Wingdings" panose="05000000000000000000" pitchFamily="2" charset="2"/>
              <a:buChar char="Ø"/>
            </a:pPr>
            <a:r>
              <a:rPr lang="nl-NL" sz="1600" b="0" i="1" dirty="0">
                <a:latin typeface="+mn-lt"/>
                <a:ea typeface="+mj-lt"/>
                <a:cs typeface="+mj-lt"/>
              </a:rPr>
              <a:t>% materialen dat door gebruikers wordt beoordeeld als relevant of interessant, inclusief nieuwe ontdekkingen buiten de oorspronkelijke zoekvraag</a:t>
            </a:r>
          </a:p>
          <a:p>
            <a:pPr marL="285750" indent="-285750" algn="l">
              <a:buFont typeface="Wingdings" panose="05000000000000000000" pitchFamily="2" charset="2"/>
              <a:buChar char="Ø"/>
            </a:pPr>
            <a:r>
              <a:rPr lang="nl-NL" sz="1600" b="0" i="1" dirty="0">
                <a:latin typeface="+mn-lt"/>
                <a:ea typeface="+mj-lt"/>
                <a:cs typeface="+mj-lt"/>
              </a:rPr>
              <a:t>% suggesties of adviezen in de digitale bibliotheek die leiden tot een vervolgactie - uitgesplitst naar aanbodcategorie</a:t>
            </a:r>
          </a:p>
        </p:txBody>
      </p:sp>
      <p:sp>
        <p:nvSpPr>
          <p:cNvPr id="2" name="Rectangle: Rounded Corners 1">
            <a:extLst>
              <a:ext uri="{FF2B5EF4-FFF2-40B4-BE49-F238E27FC236}">
                <a16:creationId xmlns:a16="http://schemas.microsoft.com/office/drawing/2014/main" id="{D53B23C5-C93C-75E8-4746-81FDDA94CB7F}"/>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5FEF032F-9F24-5653-47C1-BF04CAA69BA7}"/>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Klanttevredenheidsonderzoek</a:t>
            </a:r>
          </a:p>
          <a:p>
            <a:pPr>
              <a:spcAft>
                <a:spcPts val="3000"/>
              </a:spcAft>
              <a:buFont typeface="Wingdings" panose="05000000000000000000" pitchFamily="2" charset="2"/>
              <a:buChar char="q"/>
            </a:pPr>
            <a:r>
              <a:rPr lang="nl-NL" sz="1600" i="1" dirty="0">
                <a:ea typeface="+mj-lt"/>
                <a:cs typeface="+mj-lt"/>
              </a:rPr>
              <a:t>Korte pop-up vraag na lenen/downloaden/reserveren; data-analyse van gerelateerde uitleningen.</a:t>
            </a:r>
          </a:p>
          <a:p>
            <a:pPr>
              <a:spcAft>
                <a:spcPts val="3000"/>
              </a:spcAft>
              <a:buFont typeface="Wingdings" panose="05000000000000000000" pitchFamily="2" charset="2"/>
              <a:buChar char="q"/>
            </a:pPr>
            <a:r>
              <a:rPr lang="nl-NL" sz="1600" i="1" dirty="0">
                <a:ea typeface="+mj-lt"/>
                <a:cs typeface="+mj-lt"/>
              </a:rPr>
              <a:t>Analyse van </a:t>
            </a:r>
            <a:r>
              <a:rPr lang="nl-NL" sz="1600" i="1" dirty="0" err="1">
                <a:ea typeface="+mj-lt"/>
                <a:cs typeface="+mj-lt"/>
              </a:rPr>
              <a:t>logdata</a:t>
            </a:r>
            <a:r>
              <a:rPr lang="nl-NL" sz="1600" i="1" dirty="0">
                <a:ea typeface="+mj-lt"/>
                <a:cs typeface="+mj-lt"/>
              </a:rPr>
              <a:t> of van de aanbevelingsfunctionaliteit</a:t>
            </a:r>
            <a:endParaRPr lang="sv-SE" sz="1600" i="1" dirty="0">
              <a:ea typeface="+mj-lt"/>
              <a:cs typeface="+mj-lt"/>
            </a:endParaRPr>
          </a:p>
          <a:p>
            <a:pPr>
              <a:spcAft>
                <a:spcPts val="3000"/>
              </a:spcAft>
              <a:buFont typeface="Wingdings" panose="05000000000000000000" pitchFamily="2" charset="2"/>
              <a:buChar char="q"/>
            </a:pPr>
            <a:endParaRPr lang="nl-NL" sz="1600" i="1" dirty="0">
              <a:ea typeface="+mj-lt"/>
              <a:cs typeface="+mj-lt"/>
            </a:endParaRPr>
          </a:p>
        </p:txBody>
      </p:sp>
    </p:spTree>
    <p:extLst>
      <p:ext uri="{BB962C8B-B14F-4D97-AF65-F5344CB8AC3E}">
        <p14:creationId xmlns:p14="http://schemas.microsoft.com/office/powerpoint/2010/main" val="6622419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anim calcmode="lin" valueType="num">
                                      <p:cBhvr additive="base">
                                        <p:cTn id="2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additive="base">
                                        <p:cTn id="27"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58E53-6E6A-3433-8DEA-2EF6F430D89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A7AA893-D7D6-1860-4A68-88ABA459AF3C}"/>
              </a:ext>
            </a:extLst>
          </p:cNvPr>
          <p:cNvSpPr>
            <a:spLocks noGrp="1"/>
          </p:cNvSpPr>
          <p:nvPr>
            <p:ph type="sldNum" sz="quarter" idx="23"/>
          </p:nvPr>
        </p:nvSpPr>
        <p:spPr/>
        <p:txBody>
          <a:bodyPr/>
          <a:lstStyle/>
          <a:p>
            <a:fld id="{1AB31D9B-80B6-41F8-B283-556E26E6158E}" type="slidenum">
              <a:rPr lang="en-GB" smtClean="0"/>
              <a:pPr/>
              <a:t>18</a:t>
            </a:fld>
            <a:endParaRPr lang="en-GB"/>
          </a:p>
        </p:txBody>
      </p:sp>
      <p:sp>
        <p:nvSpPr>
          <p:cNvPr id="4" name="Text Placeholder 3">
            <a:extLst>
              <a:ext uri="{FF2B5EF4-FFF2-40B4-BE49-F238E27FC236}">
                <a16:creationId xmlns:a16="http://schemas.microsoft.com/office/drawing/2014/main" id="{5F550160-C27F-1ED9-982B-88735C6424EE}"/>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D74B2C10-F7BA-42B2-E3B9-AB4007004A1F}"/>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ervaren het aanbod en de gebruikservaring als </a:t>
            </a:r>
            <a:r>
              <a:rPr lang="nl-NL" sz="2800" i="1" dirty="0">
                <a:latin typeface="+mj-lt"/>
                <a:ea typeface="+mj-lt"/>
                <a:cs typeface="+mj-lt"/>
              </a:rPr>
              <a:t>waar, betrouwbaar en zonder bias</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62F341B1-18CA-D4AB-BA31-F8DACB059590}"/>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18</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64A40BF1-4222-5FDD-6602-FB8AED51F166}"/>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1386602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83AF1-B4AA-5F79-E3DD-19AE080CBA6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594C96D-BD49-D8C9-2095-B7B8F01E26C6}"/>
              </a:ext>
            </a:extLst>
          </p:cNvPr>
          <p:cNvSpPr>
            <a:spLocks noGrp="1"/>
          </p:cNvSpPr>
          <p:nvPr>
            <p:ph type="sldNum" sz="quarter" idx="10"/>
          </p:nvPr>
        </p:nvSpPr>
        <p:spPr/>
        <p:txBody>
          <a:bodyPr/>
          <a:lstStyle/>
          <a:p>
            <a:fld id="{8917037F-13F4-43B6-99FF-D710FE0C4777}" type="slidenum">
              <a:rPr lang="en-GB" smtClean="0"/>
              <a:pPr/>
              <a:t>19</a:t>
            </a:fld>
            <a:endParaRPr lang="en-GB"/>
          </a:p>
        </p:txBody>
      </p:sp>
      <p:sp>
        <p:nvSpPr>
          <p:cNvPr id="4" name="Tijdelijke aanduiding voor tekst 6">
            <a:extLst>
              <a:ext uri="{FF2B5EF4-FFF2-40B4-BE49-F238E27FC236}">
                <a16:creationId xmlns:a16="http://schemas.microsoft.com/office/drawing/2014/main" id="{0C18C87B-BF27-0484-1267-82F1B4D6774F}"/>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ervaren het aanbod en de gebruikservaring als </a:t>
            </a:r>
            <a:r>
              <a:rPr lang="nl-NL" sz="1600" i="1" dirty="0">
                <a:latin typeface="+mj-lt"/>
                <a:ea typeface="+mj-lt"/>
                <a:cs typeface="+mj-lt"/>
              </a:rPr>
              <a:t>waar, betrouwbaar en zonder bias</a:t>
            </a:r>
          </a:p>
        </p:txBody>
      </p:sp>
      <p:sp>
        <p:nvSpPr>
          <p:cNvPr id="5" name="Tijdelijke aanduiding voor dianummer 4">
            <a:extLst>
              <a:ext uri="{FF2B5EF4-FFF2-40B4-BE49-F238E27FC236}">
                <a16:creationId xmlns:a16="http://schemas.microsoft.com/office/drawing/2014/main" id="{AC19D812-80EC-CBF7-70A9-0E726258A75A}"/>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19</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5A6DE578-4A1C-5047-A647-D022F07737AD}"/>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4B9725A3-F110-058E-EE23-BBB87A351877}"/>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EB33F32F-5418-A494-D308-F4F042B58A4D}"/>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BE86C351-B84B-1222-AC96-CF9BF1D16B27}"/>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aangeeft vertrouwen te hebben in de manier waarop de bibliotheek haar diensten levert</a:t>
            </a:r>
          </a:p>
          <a:p>
            <a:pPr marL="285750" indent="-285750" algn="l">
              <a:buFont typeface="Wingdings" panose="05000000000000000000" pitchFamily="2" charset="2"/>
              <a:buChar char="Ø"/>
            </a:pPr>
            <a:r>
              <a:rPr lang="nl-NL" sz="1600" b="0" i="1" dirty="0">
                <a:latin typeface="+mn-lt"/>
                <a:ea typeface="+mj-lt"/>
                <a:cs typeface="+mj-lt"/>
              </a:rPr>
              <a:t>% gebruikers dat aangeeft dat de bibliotheek een evenwichtige en onpartijdige selectie van materialen biedt.</a:t>
            </a:r>
          </a:p>
        </p:txBody>
      </p:sp>
      <p:sp>
        <p:nvSpPr>
          <p:cNvPr id="2" name="Rectangle: Rounded Corners 1">
            <a:extLst>
              <a:ext uri="{FF2B5EF4-FFF2-40B4-BE49-F238E27FC236}">
                <a16:creationId xmlns:a16="http://schemas.microsoft.com/office/drawing/2014/main" id="{62F6321C-A78A-736B-244F-8741703C1894}"/>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32A2D484-9C14-343A-A177-F6D5773CE746}"/>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Klanttevredenheidsonderzoek</a:t>
            </a:r>
          </a:p>
          <a:p>
            <a:pPr>
              <a:spcAft>
                <a:spcPts val="3000"/>
              </a:spcAft>
              <a:buFont typeface="Wingdings" panose="05000000000000000000" pitchFamily="2" charset="2"/>
              <a:buChar char="q"/>
            </a:pPr>
            <a:r>
              <a:rPr lang="nl-NL" sz="1600" i="1" dirty="0">
                <a:ea typeface="+mj-lt"/>
                <a:cs typeface="+mj-lt"/>
              </a:rPr>
              <a:t>Klanttevredenheidsonderzoek</a:t>
            </a:r>
          </a:p>
        </p:txBody>
      </p:sp>
    </p:spTree>
    <p:extLst>
      <p:ext uri="{BB962C8B-B14F-4D97-AF65-F5344CB8AC3E}">
        <p14:creationId xmlns:p14="http://schemas.microsoft.com/office/powerpoint/2010/main" val="1839226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61515D3C-74AF-9DFF-170B-556C17EB09E3}"/>
              </a:ext>
            </a:extLst>
          </p:cNvPr>
          <p:cNvSpPr>
            <a:spLocks noGrp="1"/>
          </p:cNvSpPr>
          <p:nvPr>
            <p:ph type="title"/>
          </p:nvPr>
        </p:nvSpPr>
        <p:spPr/>
        <p:txBody>
          <a:bodyPr/>
          <a:lstStyle/>
          <a:p>
            <a:r>
              <a:rPr lang="nl-NL" noProof="0"/>
              <a:t>Agenda</a:t>
            </a:r>
          </a:p>
        </p:txBody>
      </p:sp>
      <p:sp>
        <p:nvSpPr>
          <p:cNvPr id="4" name="Tijdelijke aanduiding voor dianummer 3">
            <a:extLst>
              <a:ext uri="{FF2B5EF4-FFF2-40B4-BE49-F238E27FC236}">
                <a16:creationId xmlns:a16="http://schemas.microsoft.com/office/drawing/2014/main" id="{9D46BE7B-F79D-9728-0D6E-4077A88ACF0C}"/>
              </a:ext>
            </a:extLst>
          </p:cNvPr>
          <p:cNvSpPr>
            <a:spLocks noGrp="1"/>
          </p:cNvSpPr>
          <p:nvPr>
            <p:ph type="sldNum" sz="quarter" idx="23"/>
          </p:nvPr>
        </p:nvSpPr>
        <p:spPr/>
        <p:txBody>
          <a:bodyPr/>
          <a:lstStyle/>
          <a:p>
            <a:fld id="{1AB31D9B-80B6-41F8-B283-556E26E6158E}" type="slidenum">
              <a:rPr lang="nl-NL" noProof="0" smtClean="0"/>
              <a:pPr/>
              <a:t>2</a:t>
            </a:fld>
            <a:endParaRPr lang="nl-NL" noProof="0"/>
          </a:p>
        </p:txBody>
      </p:sp>
      <p:sp>
        <p:nvSpPr>
          <p:cNvPr id="2" name="Tijdelijke aanduiding voor tekst 1">
            <a:extLst>
              <a:ext uri="{FF2B5EF4-FFF2-40B4-BE49-F238E27FC236}">
                <a16:creationId xmlns:a16="http://schemas.microsoft.com/office/drawing/2014/main" id="{2FBA6A70-C913-74DD-4D3C-CD59BDA95FB6}"/>
              </a:ext>
            </a:extLst>
          </p:cNvPr>
          <p:cNvSpPr>
            <a:spLocks noGrp="1"/>
          </p:cNvSpPr>
          <p:nvPr>
            <p:ph type="body" sz="quarter" idx="12"/>
          </p:nvPr>
        </p:nvSpPr>
        <p:spPr/>
        <p:txBody>
          <a:bodyPr/>
          <a:lstStyle/>
          <a:p>
            <a:endParaRPr lang="nl-NL" noProof="0"/>
          </a:p>
        </p:txBody>
      </p:sp>
      <p:grpSp>
        <p:nvGrpSpPr>
          <p:cNvPr id="28" name="Groep 27">
            <a:extLst>
              <a:ext uri="{FF2B5EF4-FFF2-40B4-BE49-F238E27FC236}">
                <a16:creationId xmlns:a16="http://schemas.microsoft.com/office/drawing/2014/main" id="{349ACF9F-6196-7454-950D-2BC2F969036B}"/>
              </a:ext>
            </a:extLst>
          </p:cNvPr>
          <p:cNvGrpSpPr/>
          <p:nvPr/>
        </p:nvGrpSpPr>
        <p:grpSpPr>
          <a:xfrm>
            <a:off x="1123950" y="2125561"/>
            <a:ext cx="9944100" cy="1475606"/>
            <a:chOff x="671956" y="1939825"/>
            <a:chExt cx="8413265" cy="1181004"/>
          </a:xfrm>
        </p:grpSpPr>
        <p:sp>
          <p:nvSpPr>
            <p:cNvPr id="13" name="TextBox 26">
              <a:extLst>
                <a:ext uri="{FF2B5EF4-FFF2-40B4-BE49-F238E27FC236}">
                  <a16:creationId xmlns:a16="http://schemas.microsoft.com/office/drawing/2014/main" id="{80F07DC1-1505-15BB-36FA-F84F987FFF8B}"/>
                </a:ext>
              </a:extLst>
            </p:cNvPr>
            <p:cNvSpPr txBox="1"/>
            <p:nvPr/>
          </p:nvSpPr>
          <p:spPr>
            <a:xfrm>
              <a:off x="7308979" y="2724425"/>
              <a:ext cx="1728000" cy="228900"/>
            </a:xfrm>
            <a:prstGeom prst="rect">
              <a:avLst/>
            </a:prstGeom>
            <a:noFill/>
          </p:spPr>
          <p:txBody>
            <a:bodyPr wrap="square" lIns="37794" tIns="37794" rIns="37794" bIns="37794" rtlCol="0" anchor="t">
              <a:spAutoFit/>
            </a:bodyPr>
            <a:lstStyle/>
            <a:p>
              <a:pPr algn="ctr">
                <a:lnSpc>
                  <a:spcPct val="85000"/>
                </a:lnSpc>
                <a:spcAft>
                  <a:spcPts val="630"/>
                </a:spcAft>
              </a:pPr>
              <a:r>
                <a:rPr lang="nl-NL" sz="1600" dirty="0">
                  <a:solidFill>
                    <a:schemeClr val="accent1"/>
                  </a:solidFill>
                  <a:latin typeface="+mj-lt"/>
                </a:rPr>
                <a:t>Tot slot</a:t>
              </a:r>
            </a:p>
          </p:txBody>
        </p:sp>
        <p:sp>
          <p:nvSpPr>
            <p:cNvPr id="18" name="TextBox 24">
              <a:extLst>
                <a:ext uri="{FF2B5EF4-FFF2-40B4-BE49-F238E27FC236}">
                  <a16:creationId xmlns:a16="http://schemas.microsoft.com/office/drawing/2014/main" id="{1B985A3A-9E76-8AE2-FB56-A0A8BA19BF77}"/>
                </a:ext>
              </a:extLst>
            </p:cNvPr>
            <p:cNvSpPr txBox="1"/>
            <p:nvPr/>
          </p:nvSpPr>
          <p:spPr>
            <a:xfrm>
              <a:off x="7774865" y="1939825"/>
              <a:ext cx="846386" cy="687881"/>
            </a:xfrm>
            <a:prstGeom prst="rect">
              <a:avLst/>
            </a:prstGeom>
            <a:noFill/>
          </p:spPr>
          <p:txBody>
            <a:bodyPr wrap="none" lIns="0" tIns="0" rIns="0" bIns="0" rtlCol="0">
              <a:spAutoFit/>
            </a:bodyPr>
            <a:lstStyle/>
            <a:p>
              <a:pPr>
                <a:lnSpc>
                  <a:spcPct val="85000"/>
                </a:lnSpc>
                <a:spcAft>
                  <a:spcPts val="630"/>
                </a:spcAft>
                <a:buClr>
                  <a:srgbClr val="FFE600"/>
                </a:buClr>
                <a:buSzPct val="70000"/>
              </a:pPr>
              <a:r>
                <a:rPr lang="nl-NL" sz="5249" noProof="0">
                  <a:solidFill>
                    <a:schemeClr val="accent1"/>
                  </a:solidFill>
                  <a:latin typeface="+mj-lt"/>
                </a:rPr>
                <a:t>04</a:t>
              </a:r>
            </a:p>
          </p:txBody>
        </p:sp>
        <p:cxnSp>
          <p:nvCxnSpPr>
            <p:cNvPr id="20" name="Straight Connector 29">
              <a:extLst>
                <a:ext uri="{FF2B5EF4-FFF2-40B4-BE49-F238E27FC236}">
                  <a16:creationId xmlns:a16="http://schemas.microsoft.com/office/drawing/2014/main" id="{C3621A3A-3348-7280-BAC8-6398644FE9D3}"/>
                </a:ext>
              </a:extLst>
            </p:cNvPr>
            <p:cNvCxnSpPr>
              <a:cxnSpLocks/>
            </p:cNvCxnSpPr>
            <p:nvPr/>
          </p:nvCxnSpPr>
          <p:spPr>
            <a:xfrm>
              <a:off x="7357221" y="2627706"/>
              <a:ext cx="1728000" cy="0"/>
            </a:xfrm>
            <a:prstGeom prst="line">
              <a:avLst/>
            </a:prstGeom>
            <a:noFill/>
            <a:ln w="12700" cap="flat" cmpd="sng" algn="ctr">
              <a:solidFill>
                <a:srgbClr val="3B3B3B">
                  <a:alpha val="50000"/>
                </a:srgbClr>
              </a:solidFill>
              <a:prstDash val="solid"/>
              <a:tailEnd type="none"/>
            </a:ln>
            <a:effectLst/>
          </p:spPr>
        </p:cxnSp>
        <p:sp>
          <p:nvSpPr>
            <p:cNvPr id="11" name="TextBox 10">
              <a:extLst>
                <a:ext uri="{FF2B5EF4-FFF2-40B4-BE49-F238E27FC236}">
                  <a16:creationId xmlns:a16="http://schemas.microsoft.com/office/drawing/2014/main" id="{85E9AAE0-9BD3-A9A6-CB15-54C2E90B030E}"/>
                </a:ext>
              </a:extLst>
            </p:cNvPr>
            <p:cNvSpPr txBox="1"/>
            <p:nvPr/>
          </p:nvSpPr>
          <p:spPr>
            <a:xfrm>
              <a:off x="5100447" y="2724425"/>
              <a:ext cx="1728000" cy="228900"/>
            </a:xfrm>
            <a:prstGeom prst="rect">
              <a:avLst/>
            </a:prstGeom>
            <a:noFill/>
          </p:spPr>
          <p:txBody>
            <a:bodyPr wrap="square" lIns="37794" tIns="37794" rIns="37794" bIns="37794" rtlCol="0" anchor="t">
              <a:spAutoFit/>
            </a:bodyPr>
            <a:lstStyle/>
            <a:p>
              <a:pPr algn="ctr">
                <a:lnSpc>
                  <a:spcPct val="85000"/>
                </a:lnSpc>
                <a:spcAft>
                  <a:spcPts val="630"/>
                </a:spcAft>
              </a:pPr>
              <a:r>
                <a:rPr lang="nl-NL" sz="1600" noProof="0" dirty="0">
                  <a:solidFill>
                    <a:schemeClr val="accent1"/>
                  </a:solidFill>
                  <a:latin typeface="+mj-lt"/>
                </a:rPr>
                <a:t>Meetplan</a:t>
              </a:r>
            </a:p>
          </p:txBody>
        </p:sp>
        <p:sp>
          <p:nvSpPr>
            <p:cNvPr id="12" name="TextBox 24">
              <a:extLst>
                <a:ext uri="{FF2B5EF4-FFF2-40B4-BE49-F238E27FC236}">
                  <a16:creationId xmlns:a16="http://schemas.microsoft.com/office/drawing/2014/main" id="{BF5A828D-A7FE-7D3E-2C1D-EEA71F1BC329}"/>
                </a:ext>
              </a:extLst>
            </p:cNvPr>
            <p:cNvSpPr txBox="1"/>
            <p:nvPr/>
          </p:nvSpPr>
          <p:spPr>
            <a:xfrm>
              <a:off x="5538162" y="1939825"/>
              <a:ext cx="838371" cy="687881"/>
            </a:xfrm>
            <a:prstGeom prst="rect">
              <a:avLst/>
            </a:prstGeom>
            <a:noFill/>
          </p:spPr>
          <p:txBody>
            <a:bodyPr wrap="none" lIns="0" tIns="0" rIns="0" bIns="0" rtlCol="0">
              <a:spAutoFit/>
            </a:bodyPr>
            <a:lstStyle/>
            <a:p>
              <a:pPr>
                <a:lnSpc>
                  <a:spcPct val="85000"/>
                </a:lnSpc>
                <a:spcAft>
                  <a:spcPts val="630"/>
                </a:spcAft>
                <a:buClr>
                  <a:srgbClr val="FFE600"/>
                </a:buClr>
                <a:buSzPct val="70000"/>
              </a:pPr>
              <a:r>
                <a:rPr lang="nl-NL" sz="5249" noProof="0" dirty="0">
                  <a:solidFill>
                    <a:schemeClr val="accent1"/>
                  </a:solidFill>
                  <a:latin typeface="+mj-lt"/>
                </a:rPr>
                <a:t>03</a:t>
              </a:r>
            </a:p>
          </p:txBody>
        </p:sp>
        <p:cxnSp>
          <p:nvCxnSpPr>
            <p:cNvPr id="21" name="Straight Connector 29">
              <a:extLst>
                <a:ext uri="{FF2B5EF4-FFF2-40B4-BE49-F238E27FC236}">
                  <a16:creationId xmlns:a16="http://schemas.microsoft.com/office/drawing/2014/main" id="{0C91069F-34CE-0110-5DAD-71560CF345E8}"/>
                </a:ext>
              </a:extLst>
            </p:cNvPr>
            <p:cNvCxnSpPr>
              <a:cxnSpLocks/>
            </p:cNvCxnSpPr>
            <p:nvPr/>
          </p:nvCxnSpPr>
          <p:spPr>
            <a:xfrm>
              <a:off x="5152017" y="2627706"/>
              <a:ext cx="1728000" cy="0"/>
            </a:xfrm>
            <a:prstGeom prst="line">
              <a:avLst/>
            </a:prstGeom>
            <a:noFill/>
            <a:ln w="12700" cap="flat" cmpd="sng" algn="ctr">
              <a:solidFill>
                <a:srgbClr val="3B3B3B">
                  <a:alpha val="50000"/>
                </a:srgbClr>
              </a:solidFill>
              <a:prstDash val="solid"/>
              <a:tailEnd type="none"/>
            </a:ln>
            <a:effectLst/>
          </p:spPr>
        </p:cxnSp>
        <p:sp>
          <p:nvSpPr>
            <p:cNvPr id="6" name="TextBox 8">
              <a:extLst>
                <a:ext uri="{FF2B5EF4-FFF2-40B4-BE49-F238E27FC236}">
                  <a16:creationId xmlns:a16="http://schemas.microsoft.com/office/drawing/2014/main" id="{6F84F96F-821B-B5E2-F842-30BE557BD8C2}"/>
                </a:ext>
              </a:extLst>
            </p:cNvPr>
            <p:cNvSpPr txBox="1"/>
            <p:nvPr/>
          </p:nvSpPr>
          <p:spPr>
            <a:xfrm>
              <a:off x="3413617" y="1939825"/>
              <a:ext cx="846386" cy="687881"/>
            </a:xfrm>
            <a:prstGeom prst="rect">
              <a:avLst/>
            </a:prstGeom>
            <a:noFill/>
          </p:spPr>
          <p:txBody>
            <a:bodyPr wrap="none" lIns="0" tIns="0" rIns="0" bIns="0" rtlCol="0">
              <a:spAutoFit/>
            </a:bodyPr>
            <a:lstStyle/>
            <a:p>
              <a:pPr>
                <a:lnSpc>
                  <a:spcPct val="85000"/>
                </a:lnSpc>
                <a:spcAft>
                  <a:spcPts val="630"/>
                </a:spcAft>
                <a:buClr>
                  <a:srgbClr val="FFE600"/>
                </a:buClr>
                <a:buSzPct val="70000"/>
              </a:pPr>
              <a:r>
                <a:rPr lang="nl-NL" sz="5249" noProof="0">
                  <a:solidFill>
                    <a:schemeClr val="accent1"/>
                  </a:solidFill>
                  <a:latin typeface="+mj-lt"/>
                </a:rPr>
                <a:t>02</a:t>
              </a:r>
            </a:p>
          </p:txBody>
        </p:sp>
        <p:sp>
          <p:nvSpPr>
            <p:cNvPr id="17" name="TextBox 7">
              <a:extLst>
                <a:ext uri="{FF2B5EF4-FFF2-40B4-BE49-F238E27FC236}">
                  <a16:creationId xmlns:a16="http://schemas.microsoft.com/office/drawing/2014/main" id="{9856ADE7-E42A-15FB-9804-389B3ED0470A}"/>
                </a:ext>
              </a:extLst>
            </p:cNvPr>
            <p:cNvSpPr txBox="1"/>
            <p:nvPr/>
          </p:nvSpPr>
          <p:spPr>
            <a:xfrm>
              <a:off x="2880488" y="2724425"/>
              <a:ext cx="1728000" cy="396404"/>
            </a:xfrm>
            <a:prstGeom prst="rect">
              <a:avLst/>
            </a:prstGeom>
            <a:noFill/>
          </p:spPr>
          <p:txBody>
            <a:bodyPr wrap="square" lIns="37794" tIns="37794" rIns="37794" bIns="37794" rtlCol="0" anchor="t">
              <a:spAutoFit/>
            </a:bodyPr>
            <a:lstStyle/>
            <a:p>
              <a:pPr algn="ctr">
                <a:lnSpc>
                  <a:spcPct val="85000"/>
                </a:lnSpc>
                <a:spcAft>
                  <a:spcPts val="630"/>
                </a:spcAft>
              </a:pPr>
              <a:r>
                <a:rPr lang="nl-NL" sz="1600" noProof="0" dirty="0" err="1">
                  <a:solidFill>
                    <a:schemeClr val="accent1"/>
                  </a:solidFill>
                  <a:latin typeface="+mj-lt"/>
                </a:rPr>
                <a:t>Theory</a:t>
              </a:r>
              <a:r>
                <a:rPr lang="nl-NL" sz="1600" noProof="0" dirty="0">
                  <a:solidFill>
                    <a:schemeClr val="accent1"/>
                  </a:solidFill>
                  <a:latin typeface="+mj-lt"/>
                </a:rPr>
                <a:t> of Change</a:t>
              </a:r>
            </a:p>
          </p:txBody>
        </p:sp>
        <p:cxnSp>
          <p:nvCxnSpPr>
            <p:cNvPr id="22" name="Straight Connector 29">
              <a:extLst>
                <a:ext uri="{FF2B5EF4-FFF2-40B4-BE49-F238E27FC236}">
                  <a16:creationId xmlns:a16="http://schemas.microsoft.com/office/drawing/2014/main" id="{984A4329-6BDA-D872-0C03-2EEF12B4A186}"/>
                </a:ext>
              </a:extLst>
            </p:cNvPr>
            <p:cNvCxnSpPr>
              <a:cxnSpLocks/>
            </p:cNvCxnSpPr>
            <p:nvPr/>
          </p:nvCxnSpPr>
          <p:spPr>
            <a:xfrm>
              <a:off x="2997171" y="2627706"/>
              <a:ext cx="1728000" cy="0"/>
            </a:xfrm>
            <a:prstGeom prst="line">
              <a:avLst/>
            </a:prstGeom>
            <a:noFill/>
            <a:ln w="12700" cap="flat" cmpd="sng" algn="ctr">
              <a:solidFill>
                <a:srgbClr val="3B3B3B">
                  <a:alpha val="50000"/>
                </a:srgbClr>
              </a:solidFill>
              <a:prstDash val="solid"/>
              <a:tailEnd type="none"/>
            </a:ln>
            <a:effectLst/>
          </p:spPr>
        </p:cxnSp>
        <p:sp>
          <p:nvSpPr>
            <p:cNvPr id="3" name="TextBox 5">
              <a:extLst>
                <a:ext uri="{FF2B5EF4-FFF2-40B4-BE49-F238E27FC236}">
                  <a16:creationId xmlns:a16="http://schemas.microsoft.com/office/drawing/2014/main" id="{8AECDE07-5437-467C-0BED-CEFCB1634E35}"/>
                </a:ext>
              </a:extLst>
            </p:cNvPr>
            <p:cNvSpPr txBox="1"/>
            <p:nvPr/>
          </p:nvSpPr>
          <p:spPr>
            <a:xfrm>
              <a:off x="1136821" y="1939825"/>
              <a:ext cx="750205" cy="686598"/>
            </a:xfrm>
            <a:prstGeom prst="rect">
              <a:avLst/>
            </a:prstGeom>
            <a:noFill/>
          </p:spPr>
          <p:txBody>
            <a:bodyPr wrap="none" lIns="0" tIns="0" rIns="0" bIns="0" rtlCol="0">
              <a:spAutoFit/>
            </a:bodyPr>
            <a:lstStyle/>
            <a:p>
              <a:pPr fontAlgn="auto">
                <a:lnSpc>
                  <a:spcPct val="85000"/>
                </a:lnSpc>
                <a:spcBef>
                  <a:spcPts val="0"/>
                </a:spcBef>
                <a:spcAft>
                  <a:spcPts val="630"/>
                </a:spcAft>
                <a:buClr>
                  <a:srgbClr val="FFE600"/>
                </a:buClr>
                <a:buSzPct val="70000"/>
              </a:pPr>
              <a:r>
                <a:rPr lang="nl-NL" sz="5249" noProof="0" dirty="0">
                  <a:solidFill>
                    <a:schemeClr val="accent1"/>
                  </a:solidFill>
                  <a:latin typeface="+mj-lt"/>
                </a:rPr>
                <a:t>01</a:t>
              </a:r>
            </a:p>
          </p:txBody>
        </p:sp>
        <p:sp>
          <p:nvSpPr>
            <p:cNvPr id="5" name="TextBox 7">
              <a:extLst>
                <a:ext uri="{FF2B5EF4-FFF2-40B4-BE49-F238E27FC236}">
                  <a16:creationId xmlns:a16="http://schemas.microsoft.com/office/drawing/2014/main" id="{D87BD06B-9C15-9927-073E-3F990F3C2844}"/>
                </a:ext>
              </a:extLst>
            </p:cNvPr>
            <p:cNvSpPr txBox="1"/>
            <p:nvPr/>
          </p:nvSpPr>
          <p:spPr>
            <a:xfrm>
              <a:off x="671956" y="2724425"/>
              <a:ext cx="1728000" cy="228900"/>
            </a:xfrm>
            <a:prstGeom prst="rect">
              <a:avLst/>
            </a:prstGeom>
            <a:noFill/>
          </p:spPr>
          <p:txBody>
            <a:bodyPr wrap="square" lIns="37794" tIns="37794" rIns="37794" bIns="37794" rtlCol="0" anchor="t">
              <a:spAutoFit/>
            </a:bodyPr>
            <a:lstStyle/>
            <a:p>
              <a:pPr algn="ctr">
                <a:lnSpc>
                  <a:spcPct val="85000"/>
                </a:lnSpc>
                <a:spcAft>
                  <a:spcPts val="630"/>
                </a:spcAft>
              </a:pPr>
              <a:r>
                <a:rPr lang="nl-NL" sz="1600" noProof="0" dirty="0">
                  <a:solidFill>
                    <a:schemeClr val="accent1"/>
                  </a:solidFill>
                  <a:latin typeface="+mj-lt"/>
                </a:rPr>
                <a:t>Korte terugblik</a:t>
              </a:r>
            </a:p>
          </p:txBody>
        </p:sp>
        <p:cxnSp>
          <p:nvCxnSpPr>
            <p:cNvPr id="23" name="Straight Connector 29">
              <a:extLst>
                <a:ext uri="{FF2B5EF4-FFF2-40B4-BE49-F238E27FC236}">
                  <a16:creationId xmlns:a16="http://schemas.microsoft.com/office/drawing/2014/main" id="{21BB85E6-6AE2-9DE0-9D96-80EC3F537101}"/>
                </a:ext>
              </a:extLst>
            </p:cNvPr>
            <p:cNvCxnSpPr>
              <a:cxnSpLocks/>
            </p:cNvCxnSpPr>
            <p:nvPr/>
          </p:nvCxnSpPr>
          <p:spPr>
            <a:xfrm>
              <a:off x="687678" y="2627706"/>
              <a:ext cx="1728000" cy="0"/>
            </a:xfrm>
            <a:prstGeom prst="line">
              <a:avLst/>
            </a:prstGeom>
            <a:noFill/>
            <a:ln w="12700" cap="flat" cmpd="sng" algn="ctr">
              <a:solidFill>
                <a:srgbClr val="3B3B3B">
                  <a:alpha val="50000"/>
                </a:srgbClr>
              </a:solidFill>
              <a:prstDash val="solid"/>
              <a:tailEnd type="none"/>
            </a:ln>
            <a:effectLst/>
          </p:spPr>
        </p:cxnSp>
      </p:grpSp>
    </p:spTree>
    <p:extLst>
      <p:ext uri="{BB962C8B-B14F-4D97-AF65-F5344CB8AC3E}">
        <p14:creationId xmlns:p14="http://schemas.microsoft.com/office/powerpoint/2010/main" val="35266754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24F09-92D5-AE0F-AF0C-6CB925F9EC8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BB400A-8C85-7424-3FAC-A3E0CB11AF27}"/>
              </a:ext>
            </a:extLst>
          </p:cNvPr>
          <p:cNvSpPr>
            <a:spLocks noGrp="1"/>
          </p:cNvSpPr>
          <p:nvPr>
            <p:ph type="sldNum" sz="quarter" idx="23"/>
          </p:nvPr>
        </p:nvSpPr>
        <p:spPr/>
        <p:txBody>
          <a:bodyPr/>
          <a:lstStyle/>
          <a:p>
            <a:fld id="{1AB31D9B-80B6-41F8-B283-556E26E6158E}" type="slidenum">
              <a:rPr lang="en-GB" smtClean="0"/>
              <a:pPr/>
              <a:t>20</a:t>
            </a:fld>
            <a:endParaRPr lang="en-GB"/>
          </a:p>
        </p:txBody>
      </p:sp>
      <p:sp>
        <p:nvSpPr>
          <p:cNvPr id="4" name="Text Placeholder 3">
            <a:extLst>
              <a:ext uri="{FF2B5EF4-FFF2-40B4-BE49-F238E27FC236}">
                <a16:creationId xmlns:a16="http://schemas.microsoft.com/office/drawing/2014/main" id="{4F9BDDCD-A55E-4629-C8D8-F4636F6ACC86}"/>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C1F3B849-AACE-6EF9-4781-7A0B6E9E2D7F}"/>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kunnen diensten </a:t>
            </a:r>
            <a:r>
              <a:rPr lang="nl-NL" sz="2800" i="1" dirty="0">
                <a:latin typeface="+mj-lt"/>
                <a:ea typeface="+mj-lt"/>
                <a:cs typeface="+mj-lt"/>
              </a:rPr>
              <a:t>altijd en overal </a:t>
            </a:r>
            <a:r>
              <a:rPr lang="nl-NL" sz="2800" i="1" dirty="0">
                <a:ea typeface="+mj-lt"/>
                <a:cs typeface="+mj-lt"/>
              </a:rPr>
              <a:t>gebruiken op een </a:t>
            </a:r>
            <a:r>
              <a:rPr lang="nl-NL" sz="2800" i="1" dirty="0">
                <a:latin typeface="+mj-lt"/>
                <a:ea typeface="+mj-lt"/>
                <a:cs typeface="+mj-lt"/>
              </a:rPr>
              <a:t>manier die bij hen past</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153AB4F5-B09B-E003-7484-9985069F1CF0}"/>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20</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EB8EC409-A0EE-6573-455F-4F99FD208B24}"/>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217632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7511D-81B5-9210-9224-E062BD0D459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17AE8B-7FE2-E81E-F4A4-ED4EB0B3A979}"/>
              </a:ext>
            </a:extLst>
          </p:cNvPr>
          <p:cNvSpPr>
            <a:spLocks noGrp="1"/>
          </p:cNvSpPr>
          <p:nvPr>
            <p:ph type="sldNum" sz="quarter" idx="10"/>
          </p:nvPr>
        </p:nvSpPr>
        <p:spPr/>
        <p:txBody>
          <a:bodyPr/>
          <a:lstStyle/>
          <a:p>
            <a:fld id="{8917037F-13F4-43B6-99FF-D710FE0C4777}" type="slidenum">
              <a:rPr lang="en-GB" smtClean="0"/>
              <a:pPr/>
              <a:t>21</a:t>
            </a:fld>
            <a:endParaRPr lang="en-GB"/>
          </a:p>
        </p:txBody>
      </p:sp>
      <p:sp>
        <p:nvSpPr>
          <p:cNvPr id="4" name="Tijdelijke aanduiding voor tekst 6">
            <a:extLst>
              <a:ext uri="{FF2B5EF4-FFF2-40B4-BE49-F238E27FC236}">
                <a16:creationId xmlns:a16="http://schemas.microsoft.com/office/drawing/2014/main" id="{C94A83DD-86A4-058B-D1BD-104C321D6889}"/>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kunnen diensten </a:t>
            </a:r>
            <a:r>
              <a:rPr lang="nl-NL" sz="1600" i="1" dirty="0">
                <a:latin typeface="+mj-lt"/>
                <a:ea typeface="+mj-lt"/>
                <a:cs typeface="+mj-lt"/>
              </a:rPr>
              <a:t>altijd en overal </a:t>
            </a:r>
            <a:r>
              <a:rPr lang="nl-NL" sz="1600" i="1" dirty="0">
                <a:ea typeface="+mj-lt"/>
                <a:cs typeface="+mj-lt"/>
              </a:rPr>
              <a:t>gebruiken op een </a:t>
            </a:r>
            <a:r>
              <a:rPr lang="nl-NL" sz="1600" i="1" dirty="0">
                <a:latin typeface="+mj-lt"/>
                <a:ea typeface="+mj-lt"/>
                <a:cs typeface="+mj-lt"/>
              </a:rPr>
              <a:t>manier die bij hen past</a:t>
            </a:r>
          </a:p>
        </p:txBody>
      </p:sp>
      <p:sp>
        <p:nvSpPr>
          <p:cNvPr id="5" name="Tijdelijke aanduiding voor dianummer 4">
            <a:extLst>
              <a:ext uri="{FF2B5EF4-FFF2-40B4-BE49-F238E27FC236}">
                <a16:creationId xmlns:a16="http://schemas.microsoft.com/office/drawing/2014/main" id="{4F9A9B62-3C72-B4BA-C35B-AFB7DA55D41A}"/>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21</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75816C20-CE91-751D-BD9A-5FBC4B1A39D8}"/>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097E90B3-DC17-D1EB-2DF5-516F283DA3DB}"/>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A5E07A11-B149-0BB0-4D86-CEC521A4AA72}"/>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58D55105-9A67-DF78-A68E-920E23EF4C2B}"/>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via meerdere kanalen gebruikmaakt van bibliotheekdiensten -  uitgesplitst naar type kanaal, platform of inlogapparaat.</a:t>
            </a:r>
          </a:p>
          <a:p>
            <a:pPr marL="285750" indent="-285750" algn="l">
              <a:buFont typeface="Wingdings" panose="05000000000000000000" pitchFamily="2" charset="2"/>
              <a:buChar char="Ø"/>
            </a:pPr>
            <a:r>
              <a:rPr lang="nl-NL" sz="1600" b="0" i="1" dirty="0">
                <a:latin typeface="+mn-lt"/>
                <a:ea typeface="+mj-lt"/>
                <a:cs typeface="+mj-lt"/>
              </a:rPr>
              <a:t># gebruikers met ingestelde gepersonaliseerde voorkeuren</a:t>
            </a:r>
          </a:p>
        </p:txBody>
      </p:sp>
      <p:sp>
        <p:nvSpPr>
          <p:cNvPr id="2" name="Rectangle: Rounded Corners 1">
            <a:extLst>
              <a:ext uri="{FF2B5EF4-FFF2-40B4-BE49-F238E27FC236}">
                <a16:creationId xmlns:a16="http://schemas.microsoft.com/office/drawing/2014/main" id="{9BC5B221-5E22-6E6A-DB64-ED8DFF86DC1C}"/>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3AF9B04A-1520-23E4-F537-75E628178A6F}"/>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Logdata</a:t>
            </a:r>
            <a:r>
              <a:rPr lang="nl-NL" sz="1600" i="1" dirty="0">
                <a:ea typeface="+mj-lt"/>
                <a:cs typeface="+mj-lt"/>
              </a:rPr>
              <a:t> van </a:t>
            </a:r>
            <a:r>
              <a:rPr lang="nl-NL" sz="1600" i="1" dirty="0" err="1">
                <a:ea typeface="+mj-lt"/>
                <a:cs typeface="+mj-lt"/>
              </a:rPr>
              <a:t>inlogs</a:t>
            </a:r>
            <a:r>
              <a:rPr lang="nl-NL" sz="1600" i="1" dirty="0">
                <a:ea typeface="+mj-lt"/>
                <a:cs typeface="+mj-lt"/>
              </a:rPr>
              <a:t> en transacties, uitgesplitst naar kanaal, platform en apparaat.</a:t>
            </a:r>
          </a:p>
          <a:p>
            <a:pPr>
              <a:spcAft>
                <a:spcPts val="3000"/>
              </a:spcAft>
              <a:buFont typeface="Wingdings" panose="05000000000000000000" pitchFamily="2" charset="2"/>
              <a:buChar char="q"/>
            </a:pPr>
            <a:r>
              <a:rPr lang="nl-NL" sz="1600" i="1" dirty="0">
                <a:ea typeface="+mj-lt"/>
                <a:cs typeface="+mj-lt"/>
              </a:rPr>
              <a:t>Analyse van profielinstellingen in gebruikersdatabase</a:t>
            </a:r>
          </a:p>
        </p:txBody>
      </p:sp>
    </p:spTree>
    <p:extLst>
      <p:ext uri="{BB962C8B-B14F-4D97-AF65-F5344CB8AC3E}">
        <p14:creationId xmlns:p14="http://schemas.microsoft.com/office/powerpoint/2010/main" val="32137648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5D101-526D-B276-1DD6-0CEECD5E207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8BCEF04-DF1B-7C0E-C7C9-80F2DE81FEE3}"/>
              </a:ext>
            </a:extLst>
          </p:cNvPr>
          <p:cNvSpPr>
            <a:spLocks noGrp="1"/>
          </p:cNvSpPr>
          <p:nvPr>
            <p:ph type="sldNum" sz="quarter" idx="23"/>
          </p:nvPr>
        </p:nvSpPr>
        <p:spPr/>
        <p:txBody>
          <a:bodyPr/>
          <a:lstStyle/>
          <a:p>
            <a:fld id="{1AB31D9B-80B6-41F8-B283-556E26E6158E}" type="slidenum">
              <a:rPr lang="en-GB" smtClean="0"/>
              <a:pPr/>
              <a:t>22</a:t>
            </a:fld>
            <a:endParaRPr lang="en-GB"/>
          </a:p>
        </p:txBody>
      </p:sp>
      <p:sp>
        <p:nvSpPr>
          <p:cNvPr id="4" name="Text Placeholder 3">
            <a:extLst>
              <a:ext uri="{FF2B5EF4-FFF2-40B4-BE49-F238E27FC236}">
                <a16:creationId xmlns:a16="http://schemas.microsoft.com/office/drawing/2014/main" id="{796F24B4-6972-E9BC-65A6-4C628F6BC41B}"/>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9F40E44B-2C4B-739D-98E8-CC9B61C792F0}"/>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“Eindgebruikers ervaren de digitale bibliotheek als </a:t>
            </a:r>
            <a:r>
              <a:rPr lang="nl-NL" sz="2800" i="1" dirty="0">
                <a:latin typeface="+mj-lt"/>
                <a:ea typeface="+mj-lt"/>
                <a:cs typeface="+mj-lt"/>
              </a:rPr>
              <a:t>veiliger</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CAB52636-6E28-F16E-1AB9-906ABD79DF88}"/>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22</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F09D4D73-1419-346B-F675-F4D456EA7CD8}"/>
              </a:ext>
            </a:extLst>
          </p:cNvPr>
          <p:cNvSpPr/>
          <p:nvPr/>
        </p:nvSpPr>
        <p:spPr>
          <a:xfrm>
            <a:off x="4043464" y="1605064"/>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Tree>
    <p:extLst>
      <p:ext uri="{BB962C8B-B14F-4D97-AF65-F5344CB8AC3E}">
        <p14:creationId xmlns:p14="http://schemas.microsoft.com/office/powerpoint/2010/main" val="1391514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3DDCB-C5DA-EEEE-F5E5-9A11D840B71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65A7FB-2F46-A7F4-D5FC-707ADD0D4334}"/>
              </a:ext>
            </a:extLst>
          </p:cNvPr>
          <p:cNvSpPr>
            <a:spLocks noGrp="1"/>
          </p:cNvSpPr>
          <p:nvPr>
            <p:ph type="sldNum" sz="quarter" idx="10"/>
          </p:nvPr>
        </p:nvSpPr>
        <p:spPr/>
        <p:txBody>
          <a:bodyPr/>
          <a:lstStyle/>
          <a:p>
            <a:fld id="{8917037F-13F4-43B6-99FF-D710FE0C4777}" type="slidenum">
              <a:rPr lang="en-GB" smtClean="0"/>
              <a:pPr/>
              <a:t>23</a:t>
            </a:fld>
            <a:endParaRPr lang="en-GB"/>
          </a:p>
        </p:txBody>
      </p:sp>
      <p:sp>
        <p:nvSpPr>
          <p:cNvPr id="4" name="Tijdelijke aanduiding voor tekst 6">
            <a:extLst>
              <a:ext uri="{FF2B5EF4-FFF2-40B4-BE49-F238E27FC236}">
                <a16:creationId xmlns:a16="http://schemas.microsoft.com/office/drawing/2014/main" id="{8C303D33-2C54-5E82-9499-6F906E7246C9}"/>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Eindgebruikers ervaren de digitale bibliotheek als </a:t>
            </a:r>
            <a:r>
              <a:rPr lang="nl-NL" sz="1600" i="1" dirty="0">
                <a:latin typeface="+mj-lt"/>
                <a:ea typeface="+mj-lt"/>
                <a:cs typeface="+mj-lt"/>
              </a:rPr>
              <a:t>veiliger</a:t>
            </a:r>
          </a:p>
        </p:txBody>
      </p:sp>
      <p:sp>
        <p:nvSpPr>
          <p:cNvPr id="5" name="Tijdelijke aanduiding voor dianummer 4">
            <a:extLst>
              <a:ext uri="{FF2B5EF4-FFF2-40B4-BE49-F238E27FC236}">
                <a16:creationId xmlns:a16="http://schemas.microsoft.com/office/drawing/2014/main" id="{70D4ED9F-98CB-3637-C6C3-6AF60A1DA230}"/>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23</a:t>
            </a:fld>
            <a:endParaRPr lang="en-US" sz="800">
              <a:solidFill>
                <a:prstClr val="white"/>
              </a:solidFill>
              <a:latin typeface="GT Walsheim LC Light"/>
            </a:endParaRPr>
          </a:p>
        </p:txBody>
      </p:sp>
      <p:sp>
        <p:nvSpPr>
          <p:cNvPr id="6" name="Rectangle: Rounded Corners 5">
            <a:extLst>
              <a:ext uri="{FF2B5EF4-FFF2-40B4-BE49-F238E27FC236}">
                <a16:creationId xmlns:a16="http://schemas.microsoft.com/office/drawing/2014/main" id="{B2DD2963-9BD2-A092-3150-10A5EA03B116}"/>
              </a:ext>
            </a:extLst>
          </p:cNvPr>
          <p:cNvSpPr/>
          <p:nvPr/>
        </p:nvSpPr>
        <p:spPr>
          <a:xfrm>
            <a:off x="4043464" y="749028"/>
            <a:ext cx="4105072"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EINDGEBRUIKERS</a:t>
            </a:r>
            <a:endParaRPr lang="en-US" sz="3200" dirty="0">
              <a:solidFill>
                <a:schemeClr val="bg1"/>
              </a:solidFill>
              <a:latin typeface="+mj-lt"/>
            </a:endParaRPr>
          </a:p>
        </p:txBody>
      </p:sp>
      <p:sp>
        <p:nvSpPr>
          <p:cNvPr id="7" name="Rectangle: Rounded Corners 6">
            <a:extLst>
              <a:ext uri="{FF2B5EF4-FFF2-40B4-BE49-F238E27FC236}">
                <a16:creationId xmlns:a16="http://schemas.microsoft.com/office/drawing/2014/main" id="{AE517A0A-A13C-92BC-F41F-9DC38D632695}"/>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428BCEC4-C8B7-0FE2-DA20-216E58866478}"/>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9E8D9DC0-F44B-80FF-F8D8-F7E937D64D0D}"/>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mensen dat aangeeft dat hun gegevens bij de bibliotheek veilig zijn; % mensen dat aangeeft dat bibliotheken veiliger omgaan met gebruikersgegevens dan commerciële aanbieders</a:t>
            </a:r>
          </a:p>
          <a:p>
            <a:pPr marL="285750" indent="-285750" algn="l">
              <a:buFont typeface="Wingdings" panose="05000000000000000000" pitchFamily="2" charset="2"/>
              <a:buChar char="Ø"/>
            </a:pPr>
            <a:r>
              <a:rPr lang="nl-NL" sz="1600" b="0" i="1" dirty="0">
                <a:latin typeface="+mn-lt"/>
                <a:ea typeface="+mj-lt"/>
                <a:cs typeface="+mj-lt"/>
              </a:rPr>
              <a:t># beveiligingsincidenten of datalekken per periode</a:t>
            </a:r>
          </a:p>
        </p:txBody>
      </p:sp>
      <p:sp>
        <p:nvSpPr>
          <p:cNvPr id="2" name="Rectangle: Rounded Corners 1">
            <a:extLst>
              <a:ext uri="{FF2B5EF4-FFF2-40B4-BE49-F238E27FC236}">
                <a16:creationId xmlns:a16="http://schemas.microsoft.com/office/drawing/2014/main" id="{57823286-388A-BFCE-EDF8-ADA27832825E}"/>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EB470E7A-3887-758C-8A2D-1D482E65CE2E}"/>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Klanttevredenheidsonderzoek</a:t>
            </a:r>
          </a:p>
          <a:p>
            <a:pPr>
              <a:spcAft>
                <a:spcPts val="3000"/>
              </a:spcAft>
              <a:buFont typeface="Wingdings" panose="05000000000000000000" pitchFamily="2" charset="2"/>
              <a:buChar char="q"/>
            </a:pPr>
            <a:r>
              <a:rPr lang="nl-NL" sz="1600" i="1" dirty="0">
                <a:ea typeface="+mj-lt"/>
                <a:cs typeface="+mj-lt"/>
              </a:rPr>
              <a:t>Registratie en monitoring in incidentmanagementsysteem</a:t>
            </a:r>
          </a:p>
        </p:txBody>
      </p:sp>
    </p:spTree>
    <p:extLst>
      <p:ext uri="{BB962C8B-B14F-4D97-AF65-F5344CB8AC3E}">
        <p14:creationId xmlns:p14="http://schemas.microsoft.com/office/powerpoint/2010/main" val="1483688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4310F-8C05-8175-8256-7C45766CA8C4}"/>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466E951A-9560-536F-D628-DB275F0F9DD0}"/>
              </a:ext>
            </a:extLst>
          </p:cNvPr>
          <p:cNvSpPr>
            <a:spLocks noGrp="1"/>
          </p:cNvSpPr>
          <p:nvPr>
            <p:ph type="sldNum" sz="quarter" idx="4"/>
          </p:nvPr>
        </p:nvSpPr>
        <p:spPr/>
        <p:txBody>
          <a:bodyPr/>
          <a:lstStyle/>
          <a:p>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fld id="{1AB31D9B-80B6-41F8-B283-556E26E6158E}" type="slidenum">
              <a:rPr kumimoji="0" lang="en-GB" sz="800" b="0" i="0" u="none" strike="noStrike" kern="1200" cap="none" spc="0" normalizeH="0" baseline="0" noProof="0" smtClean="0">
                <a:ln>
                  <a:noFill/>
                </a:ln>
                <a:solidFill>
                  <a:prstClr val="white"/>
                </a:solidFill>
                <a:effectLst/>
                <a:uLnTx/>
                <a:uFillTx/>
                <a:latin typeface="GT Walsheim LC Light"/>
                <a:ea typeface="+mn-ea"/>
                <a:cs typeface="+mn-cs"/>
              </a:rPr>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t>24</a:t>
            </a:fld>
            <a:endParaRPr kumimoji="0" lang="en-GB" sz="800" b="0" i="0" u="none" strike="noStrike" kern="1200" cap="none" spc="0" normalizeH="0" baseline="0" noProof="0">
              <a:ln>
                <a:noFill/>
              </a:ln>
              <a:solidFill>
                <a:prstClr val="white"/>
              </a:solidFill>
              <a:effectLst/>
              <a:uLnTx/>
              <a:uFillTx/>
              <a:latin typeface="GT Walsheim LC Light"/>
              <a:ea typeface="+mn-ea"/>
              <a:cs typeface="+mn-cs"/>
            </a:endParaRPr>
          </a:p>
        </p:txBody>
      </p:sp>
      <p:sp>
        <p:nvSpPr>
          <p:cNvPr id="3" name="Rectangle: Rounded Corners 2">
            <a:extLst>
              <a:ext uri="{FF2B5EF4-FFF2-40B4-BE49-F238E27FC236}">
                <a16:creationId xmlns:a16="http://schemas.microsoft.com/office/drawing/2014/main" id="{52204275-A5D7-F65E-53CC-B367F55ABDE9}"/>
              </a:ext>
            </a:extLst>
          </p:cNvPr>
          <p:cNvSpPr/>
          <p:nvPr/>
        </p:nvSpPr>
        <p:spPr>
          <a:xfrm>
            <a:off x="4296000" y="3117715"/>
            <a:ext cx="3600000" cy="622570"/>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accent1"/>
                </a:solidFill>
                <a:latin typeface="+mj-lt"/>
              </a:rPr>
              <a:t>VRAGEN?</a:t>
            </a:r>
            <a:endParaRPr lang="en-US" sz="3200" dirty="0">
              <a:solidFill>
                <a:schemeClr val="accent1"/>
              </a:solidFill>
              <a:latin typeface="+mj-lt"/>
            </a:endParaRPr>
          </a:p>
        </p:txBody>
      </p:sp>
    </p:spTree>
    <p:extLst>
      <p:ext uri="{BB962C8B-B14F-4D97-AF65-F5344CB8AC3E}">
        <p14:creationId xmlns:p14="http://schemas.microsoft.com/office/powerpoint/2010/main" val="3016100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5FE0B-B6C9-5E67-DD39-3643269CA5D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30B88BF-79E0-8F43-08E9-82ADF5FC3446}"/>
              </a:ext>
            </a:extLst>
          </p:cNvPr>
          <p:cNvSpPr>
            <a:spLocks noGrp="1"/>
          </p:cNvSpPr>
          <p:nvPr>
            <p:ph type="sldNum" sz="quarter" idx="23"/>
          </p:nvPr>
        </p:nvSpPr>
        <p:spPr/>
        <p:txBody>
          <a:bodyPr/>
          <a:lstStyle/>
          <a:p>
            <a:fld id="{1AB31D9B-80B6-41F8-B283-556E26E6158E}" type="slidenum">
              <a:rPr lang="en-GB" smtClean="0"/>
              <a:pPr/>
              <a:t>25</a:t>
            </a:fld>
            <a:endParaRPr lang="en-GB"/>
          </a:p>
        </p:txBody>
      </p:sp>
      <p:sp>
        <p:nvSpPr>
          <p:cNvPr id="4" name="Text Placeholder 3">
            <a:extLst>
              <a:ext uri="{FF2B5EF4-FFF2-40B4-BE49-F238E27FC236}">
                <a16:creationId xmlns:a16="http://schemas.microsoft.com/office/drawing/2014/main" id="{0AFB64DF-A571-BAB4-1097-AAEFFF47E58D}"/>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773F99DD-0875-D5B8-FF5D-A0B394441003}"/>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“Bibliotheeknetwerk </a:t>
            </a:r>
            <a:r>
              <a:rPr lang="nl-NL" sz="2800" i="1" dirty="0">
                <a:latin typeface="+mj-lt"/>
                <a:ea typeface="+mj-lt"/>
                <a:cs typeface="+mj-lt"/>
              </a:rPr>
              <a:t>baseert keuzes meer op data</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0527D288-B462-F4FC-8898-0D206C7D39CF}"/>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25</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F68B1671-9FC3-2DD0-D2E1-A9700EBD0484}"/>
              </a:ext>
            </a:extLst>
          </p:cNvPr>
          <p:cNvSpPr/>
          <p:nvPr/>
        </p:nvSpPr>
        <p:spPr>
          <a:xfrm>
            <a:off x="3756000" y="1605064"/>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Tree>
    <p:extLst>
      <p:ext uri="{BB962C8B-B14F-4D97-AF65-F5344CB8AC3E}">
        <p14:creationId xmlns:p14="http://schemas.microsoft.com/office/powerpoint/2010/main" val="1496906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74781-BFF9-AB87-EF74-37F57CD07977}"/>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9F1393B-0CEE-71F5-B711-C0426E9FBE31}"/>
              </a:ext>
            </a:extLst>
          </p:cNvPr>
          <p:cNvSpPr/>
          <p:nvPr/>
        </p:nvSpPr>
        <p:spPr>
          <a:xfrm>
            <a:off x="3756000" y="749028"/>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6F729162-3129-D8BB-7331-1CA89D7716E0}"/>
              </a:ext>
            </a:extLst>
          </p:cNvPr>
          <p:cNvSpPr>
            <a:spLocks noGrp="1"/>
          </p:cNvSpPr>
          <p:nvPr>
            <p:ph type="sldNum" sz="quarter" idx="10"/>
          </p:nvPr>
        </p:nvSpPr>
        <p:spPr/>
        <p:txBody>
          <a:bodyPr/>
          <a:lstStyle/>
          <a:p>
            <a:fld id="{8917037F-13F4-43B6-99FF-D710FE0C4777}" type="slidenum">
              <a:rPr lang="en-GB" smtClean="0"/>
              <a:pPr/>
              <a:t>26</a:t>
            </a:fld>
            <a:endParaRPr lang="en-GB"/>
          </a:p>
        </p:txBody>
      </p:sp>
      <p:sp>
        <p:nvSpPr>
          <p:cNvPr id="4" name="Tijdelijke aanduiding voor tekst 6">
            <a:extLst>
              <a:ext uri="{FF2B5EF4-FFF2-40B4-BE49-F238E27FC236}">
                <a16:creationId xmlns:a16="http://schemas.microsoft.com/office/drawing/2014/main" id="{3237CCEE-5201-1AAB-7EAD-6E1090D2F675}"/>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Bibliotheeknetwerk </a:t>
            </a:r>
            <a:r>
              <a:rPr lang="nl-NL" sz="1600" i="1" dirty="0">
                <a:latin typeface="+mj-lt"/>
                <a:ea typeface="+mj-lt"/>
                <a:cs typeface="+mj-lt"/>
              </a:rPr>
              <a:t>baseert keuzes meer op data</a:t>
            </a:r>
          </a:p>
        </p:txBody>
      </p:sp>
      <p:sp>
        <p:nvSpPr>
          <p:cNvPr id="5" name="Tijdelijke aanduiding voor dianummer 4">
            <a:extLst>
              <a:ext uri="{FF2B5EF4-FFF2-40B4-BE49-F238E27FC236}">
                <a16:creationId xmlns:a16="http://schemas.microsoft.com/office/drawing/2014/main" id="{4CEE9436-B5E8-59C1-BBDD-F0071EA7527B}"/>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26</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ADBD4013-A02F-06C8-2A8A-D2C5E739073D}"/>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2EE620E9-674C-8B1A-78E8-D9FF38D28889}"/>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A2CD7B74-D1B9-6828-F822-C536EC76E985}"/>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medewerkers dat aangeeft data te gebruiken in hun werkzaamheden en om keuzes te onderbouwen</a:t>
            </a:r>
          </a:p>
          <a:p>
            <a:pPr marL="285750" indent="-285750" algn="l">
              <a:buFont typeface="Wingdings" panose="05000000000000000000" pitchFamily="2" charset="2"/>
              <a:buChar char="Ø"/>
            </a:pPr>
            <a:r>
              <a:rPr lang="nl-NL" sz="1600" b="0" i="1" dirty="0">
                <a:latin typeface="+mn-lt"/>
                <a:ea typeface="+mj-lt"/>
                <a:cs typeface="+mj-lt"/>
              </a:rPr>
              <a:t># downloads van datasets</a:t>
            </a:r>
          </a:p>
        </p:txBody>
      </p:sp>
      <p:sp>
        <p:nvSpPr>
          <p:cNvPr id="2" name="Rectangle: Rounded Corners 1">
            <a:extLst>
              <a:ext uri="{FF2B5EF4-FFF2-40B4-BE49-F238E27FC236}">
                <a16:creationId xmlns:a16="http://schemas.microsoft.com/office/drawing/2014/main" id="{8C8718CD-1AB2-FD65-294A-CBF1B599EE16}"/>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7E8A0E0E-F079-2E82-4CCE-C562CAB3F67B}"/>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Medewerkersenquête</a:t>
            </a:r>
            <a:endParaRPr lang="nl-NL" sz="1600" i="1" dirty="0">
              <a:ea typeface="+mj-lt"/>
              <a:cs typeface="+mj-lt"/>
            </a:endParaRPr>
          </a:p>
          <a:p>
            <a:pPr>
              <a:spcAft>
                <a:spcPts val="3000"/>
              </a:spcAft>
              <a:buFont typeface="Wingdings" panose="05000000000000000000" pitchFamily="2" charset="2"/>
              <a:buChar char="q"/>
            </a:pPr>
            <a:r>
              <a:rPr lang="nl-NL" sz="1600" i="1" dirty="0">
                <a:ea typeface="+mj-lt"/>
                <a:cs typeface="+mj-lt"/>
              </a:rPr>
              <a:t>Gebruik van </a:t>
            </a:r>
            <a:r>
              <a:rPr lang="nl-NL" sz="1600" i="1" dirty="0" err="1">
                <a:ea typeface="+mj-lt"/>
                <a:cs typeface="+mj-lt"/>
              </a:rPr>
              <a:t>analytics</a:t>
            </a:r>
            <a:r>
              <a:rPr lang="nl-NL" sz="1600" i="1" dirty="0">
                <a:ea typeface="+mj-lt"/>
                <a:cs typeface="+mj-lt"/>
              </a:rPr>
              <a:t>/</a:t>
            </a:r>
            <a:r>
              <a:rPr lang="nl-NL" sz="1600" i="1" dirty="0" err="1">
                <a:ea typeface="+mj-lt"/>
                <a:cs typeface="+mj-lt"/>
              </a:rPr>
              <a:t>logdata</a:t>
            </a:r>
            <a:r>
              <a:rPr lang="nl-NL" sz="1600" i="1" dirty="0">
                <a:ea typeface="+mj-lt"/>
                <a:cs typeface="+mj-lt"/>
              </a:rPr>
              <a:t> van de systemen</a:t>
            </a:r>
          </a:p>
        </p:txBody>
      </p:sp>
    </p:spTree>
    <p:extLst>
      <p:ext uri="{BB962C8B-B14F-4D97-AF65-F5344CB8AC3E}">
        <p14:creationId xmlns:p14="http://schemas.microsoft.com/office/powerpoint/2010/main" val="3828841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EBB84-DBEF-034E-5793-3E41B38FD07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FF657E5-E62E-A66F-5B7F-630FE14795D2}"/>
              </a:ext>
            </a:extLst>
          </p:cNvPr>
          <p:cNvSpPr>
            <a:spLocks noGrp="1"/>
          </p:cNvSpPr>
          <p:nvPr>
            <p:ph type="sldNum" sz="quarter" idx="23"/>
          </p:nvPr>
        </p:nvSpPr>
        <p:spPr/>
        <p:txBody>
          <a:bodyPr/>
          <a:lstStyle/>
          <a:p>
            <a:fld id="{1AB31D9B-80B6-41F8-B283-556E26E6158E}" type="slidenum">
              <a:rPr lang="en-GB" smtClean="0"/>
              <a:pPr/>
              <a:t>27</a:t>
            </a:fld>
            <a:endParaRPr lang="en-GB"/>
          </a:p>
        </p:txBody>
      </p:sp>
      <p:sp>
        <p:nvSpPr>
          <p:cNvPr id="4" name="Text Placeholder 3">
            <a:extLst>
              <a:ext uri="{FF2B5EF4-FFF2-40B4-BE49-F238E27FC236}">
                <a16:creationId xmlns:a16="http://schemas.microsoft.com/office/drawing/2014/main" id="{23D9F9CC-C813-2316-74DA-EB506F4368E5}"/>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1CEC1D3A-9C4B-0397-9492-EBDC3CBB67EF}"/>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“Medewerkers </a:t>
            </a:r>
            <a:r>
              <a:rPr lang="nl-NL" sz="2800" i="1" dirty="0">
                <a:latin typeface="+mj-lt"/>
                <a:ea typeface="+mj-lt"/>
                <a:cs typeface="+mj-lt"/>
              </a:rPr>
              <a:t>handelen</a:t>
            </a:r>
            <a:r>
              <a:rPr lang="nl-NL" sz="2800" i="1" dirty="0">
                <a:ea typeface="+mj-lt"/>
                <a:cs typeface="+mj-lt"/>
              </a:rPr>
              <a:t> in projecten en dagelijks werk vanuit deze </a:t>
            </a:r>
            <a:r>
              <a:rPr lang="nl-NL" sz="2800" i="1" dirty="0">
                <a:latin typeface="+mj-lt"/>
                <a:ea typeface="+mj-lt"/>
                <a:cs typeface="+mj-lt"/>
              </a:rPr>
              <a:t>waarden en kaders</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E610CCE4-8A66-5AA9-1F53-6E50AE875DC8}"/>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27</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F21A8C62-0DF8-2137-FF9E-F8B5BDA5E0D0}"/>
              </a:ext>
            </a:extLst>
          </p:cNvPr>
          <p:cNvSpPr/>
          <p:nvPr/>
        </p:nvSpPr>
        <p:spPr>
          <a:xfrm>
            <a:off x="3756000" y="1605064"/>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Tree>
    <p:extLst>
      <p:ext uri="{BB962C8B-B14F-4D97-AF65-F5344CB8AC3E}">
        <p14:creationId xmlns:p14="http://schemas.microsoft.com/office/powerpoint/2010/main" val="1710173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F0B94-1704-02A4-D5E1-692979519877}"/>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CD31B570-82C2-62D3-91D2-230D20F4AB9F}"/>
              </a:ext>
            </a:extLst>
          </p:cNvPr>
          <p:cNvSpPr/>
          <p:nvPr/>
        </p:nvSpPr>
        <p:spPr>
          <a:xfrm>
            <a:off x="3756000" y="749028"/>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C921F456-C9B0-85EF-9A40-871284305B07}"/>
              </a:ext>
            </a:extLst>
          </p:cNvPr>
          <p:cNvSpPr>
            <a:spLocks noGrp="1"/>
          </p:cNvSpPr>
          <p:nvPr>
            <p:ph type="sldNum" sz="quarter" idx="10"/>
          </p:nvPr>
        </p:nvSpPr>
        <p:spPr/>
        <p:txBody>
          <a:bodyPr/>
          <a:lstStyle/>
          <a:p>
            <a:fld id="{8917037F-13F4-43B6-99FF-D710FE0C4777}" type="slidenum">
              <a:rPr lang="en-GB" smtClean="0"/>
              <a:pPr/>
              <a:t>28</a:t>
            </a:fld>
            <a:endParaRPr lang="en-GB"/>
          </a:p>
        </p:txBody>
      </p:sp>
      <p:sp>
        <p:nvSpPr>
          <p:cNvPr id="4" name="Tijdelijke aanduiding voor tekst 6">
            <a:extLst>
              <a:ext uri="{FF2B5EF4-FFF2-40B4-BE49-F238E27FC236}">
                <a16:creationId xmlns:a16="http://schemas.microsoft.com/office/drawing/2014/main" id="{D949B38B-ADAD-2B6F-0AE2-2B3538389EE3}"/>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Medewerkers </a:t>
            </a:r>
            <a:r>
              <a:rPr lang="nl-NL" sz="1600" i="1" dirty="0">
                <a:latin typeface="+mj-lt"/>
                <a:ea typeface="+mj-lt"/>
                <a:cs typeface="+mj-lt"/>
              </a:rPr>
              <a:t>handelen</a:t>
            </a:r>
            <a:r>
              <a:rPr lang="nl-NL" sz="1600" i="1" dirty="0">
                <a:ea typeface="+mj-lt"/>
                <a:cs typeface="+mj-lt"/>
              </a:rPr>
              <a:t> in projecten en dagelijks werk vanuit deze </a:t>
            </a:r>
            <a:r>
              <a:rPr lang="nl-NL" sz="1600" i="1" dirty="0">
                <a:latin typeface="+mj-lt"/>
                <a:ea typeface="+mj-lt"/>
                <a:cs typeface="+mj-lt"/>
              </a:rPr>
              <a:t>waarden en kaders</a:t>
            </a:r>
          </a:p>
        </p:txBody>
      </p:sp>
      <p:sp>
        <p:nvSpPr>
          <p:cNvPr id="5" name="Tijdelijke aanduiding voor dianummer 4">
            <a:extLst>
              <a:ext uri="{FF2B5EF4-FFF2-40B4-BE49-F238E27FC236}">
                <a16:creationId xmlns:a16="http://schemas.microsoft.com/office/drawing/2014/main" id="{34A65CA1-33F8-014C-7B89-E15F98F11B04}"/>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28</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CEAB5194-7D2D-3F80-1436-966D54DC1DA4}"/>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8233E6C7-8357-7980-438A-2EC68AA45272}"/>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A116CAEF-EDAD-88E1-75D0-49B7057581AD}"/>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medewerkers dat aangeeft de publieke waarden/klantperspectieven te kennen en daarnaar te handelen; </a:t>
            </a:r>
          </a:p>
          <a:p>
            <a:pPr marL="285750" indent="-285750" algn="l">
              <a:buFont typeface="Wingdings" panose="05000000000000000000" pitchFamily="2" charset="2"/>
              <a:buChar char="Ø"/>
            </a:pPr>
            <a:r>
              <a:rPr lang="nl-NL" sz="1600" b="0" i="1" dirty="0">
                <a:latin typeface="+mn-lt"/>
                <a:ea typeface="+mj-lt"/>
                <a:cs typeface="+mj-lt"/>
              </a:rPr>
              <a:t>Benoemde waarden door medewerkers (open vraagstelling);</a:t>
            </a:r>
          </a:p>
          <a:p>
            <a:pPr marL="285750" indent="-285750" algn="l">
              <a:buFont typeface="Wingdings" panose="05000000000000000000" pitchFamily="2" charset="2"/>
              <a:buChar char="Ø"/>
            </a:pPr>
            <a:r>
              <a:rPr lang="nl-NL" sz="1600" b="0" i="1" dirty="0">
                <a:latin typeface="+mn-lt"/>
                <a:ea typeface="+mj-lt"/>
                <a:cs typeface="+mj-lt"/>
              </a:rPr>
              <a:t>% dat aangeeft dat klantperspectief  centraal staat. </a:t>
            </a:r>
          </a:p>
        </p:txBody>
      </p:sp>
      <p:sp>
        <p:nvSpPr>
          <p:cNvPr id="2" name="Rectangle: Rounded Corners 1">
            <a:extLst>
              <a:ext uri="{FF2B5EF4-FFF2-40B4-BE49-F238E27FC236}">
                <a16:creationId xmlns:a16="http://schemas.microsoft.com/office/drawing/2014/main" id="{98574357-AB76-7CBE-BE0B-5AF2ED9522A4}"/>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AF969F32-D429-5B07-27BA-4B8D4C27942B}"/>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Medewerkersenquête</a:t>
            </a:r>
            <a:endParaRPr lang="nl-NL" sz="1600" i="1" dirty="0">
              <a:ea typeface="+mj-lt"/>
              <a:cs typeface="+mj-lt"/>
            </a:endParaRPr>
          </a:p>
        </p:txBody>
      </p:sp>
    </p:spTree>
    <p:extLst>
      <p:ext uri="{BB962C8B-B14F-4D97-AF65-F5344CB8AC3E}">
        <p14:creationId xmlns:p14="http://schemas.microsoft.com/office/powerpoint/2010/main" val="4135915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B1F51-D954-8090-2136-2D912CFE636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AF5656-CEC3-3008-B5FB-D70779F69EE0}"/>
              </a:ext>
            </a:extLst>
          </p:cNvPr>
          <p:cNvSpPr>
            <a:spLocks noGrp="1"/>
          </p:cNvSpPr>
          <p:nvPr>
            <p:ph type="sldNum" sz="quarter" idx="23"/>
          </p:nvPr>
        </p:nvSpPr>
        <p:spPr/>
        <p:txBody>
          <a:bodyPr/>
          <a:lstStyle/>
          <a:p>
            <a:fld id="{1AB31D9B-80B6-41F8-B283-556E26E6158E}" type="slidenum">
              <a:rPr lang="en-GB" smtClean="0"/>
              <a:pPr/>
              <a:t>29</a:t>
            </a:fld>
            <a:endParaRPr lang="en-GB"/>
          </a:p>
        </p:txBody>
      </p:sp>
      <p:sp>
        <p:nvSpPr>
          <p:cNvPr id="4" name="Text Placeholder 3">
            <a:extLst>
              <a:ext uri="{FF2B5EF4-FFF2-40B4-BE49-F238E27FC236}">
                <a16:creationId xmlns:a16="http://schemas.microsoft.com/office/drawing/2014/main" id="{2E5215E3-5265-D7BD-496A-46A8393C6B18}"/>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3DF33040-2070-14AA-010A-07CF3A072AF3}"/>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“Medewerkers hebben </a:t>
            </a:r>
            <a:r>
              <a:rPr lang="nl-NL" sz="2800" i="1" dirty="0">
                <a:latin typeface="+mj-lt"/>
                <a:ea typeface="+mj-lt"/>
                <a:cs typeface="+mj-lt"/>
              </a:rPr>
              <a:t>meer zelfvertrouwen</a:t>
            </a:r>
            <a:r>
              <a:rPr lang="nl-NL" sz="2800" i="1" dirty="0">
                <a:ea typeface="+mj-lt"/>
                <a:cs typeface="+mj-lt"/>
              </a:rPr>
              <a:t> in omgang met </a:t>
            </a:r>
            <a:r>
              <a:rPr lang="nl-NL" sz="2800" i="1" dirty="0">
                <a:latin typeface="+mj-lt"/>
                <a:ea typeface="+mj-lt"/>
                <a:cs typeface="+mj-lt"/>
              </a:rPr>
              <a:t>data</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5FCC9ABB-9CBE-F586-54F7-DC199735EEB3}"/>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29</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76BAF816-D251-21EE-7382-55D74A26BF3B}"/>
              </a:ext>
            </a:extLst>
          </p:cNvPr>
          <p:cNvSpPr/>
          <p:nvPr/>
        </p:nvSpPr>
        <p:spPr>
          <a:xfrm>
            <a:off x="3756000" y="1605064"/>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Tree>
    <p:extLst>
      <p:ext uri="{BB962C8B-B14F-4D97-AF65-F5344CB8AC3E}">
        <p14:creationId xmlns:p14="http://schemas.microsoft.com/office/powerpoint/2010/main" val="197255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63A570-3860-623C-BA55-2ACC8CD97766}"/>
              </a:ext>
            </a:extLst>
          </p:cNvPr>
          <p:cNvSpPr>
            <a:spLocks noGrp="1"/>
          </p:cNvSpPr>
          <p:nvPr>
            <p:ph type="title"/>
          </p:nvPr>
        </p:nvSpPr>
        <p:spPr/>
        <p:txBody>
          <a:bodyPr/>
          <a:lstStyle/>
          <a:p>
            <a:r>
              <a:rPr lang="nl-NL" dirty="0"/>
              <a:t>Korte terugblik</a:t>
            </a:r>
          </a:p>
        </p:txBody>
      </p:sp>
      <p:sp>
        <p:nvSpPr>
          <p:cNvPr id="3" name="Tijdelijke aanduiding voor tekst 2">
            <a:extLst>
              <a:ext uri="{FF2B5EF4-FFF2-40B4-BE49-F238E27FC236}">
                <a16:creationId xmlns:a16="http://schemas.microsoft.com/office/drawing/2014/main" id="{F990D6AD-9DCD-FCE3-B951-48886710AB70}"/>
              </a:ext>
            </a:extLst>
          </p:cNvPr>
          <p:cNvSpPr>
            <a:spLocks noGrp="1"/>
          </p:cNvSpPr>
          <p:nvPr>
            <p:ph type="body" sz="quarter" idx="15"/>
          </p:nvPr>
        </p:nvSpPr>
        <p:spPr/>
        <p:txBody>
          <a:bodyPr/>
          <a:lstStyle/>
          <a:p>
            <a:r>
              <a:rPr lang="nl-NL"/>
              <a:t>01</a:t>
            </a:r>
          </a:p>
        </p:txBody>
      </p:sp>
      <p:sp>
        <p:nvSpPr>
          <p:cNvPr id="4" name="Tijdelijke aanduiding voor dianummer 3">
            <a:extLst>
              <a:ext uri="{FF2B5EF4-FFF2-40B4-BE49-F238E27FC236}">
                <a16:creationId xmlns:a16="http://schemas.microsoft.com/office/drawing/2014/main" id="{F7D17CFB-E77D-486E-287A-638459202238}"/>
              </a:ext>
            </a:extLst>
          </p:cNvPr>
          <p:cNvSpPr>
            <a:spLocks noGrp="1"/>
          </p:cNvSpPr>
          <p:nvPr>
            <p:ph type="sldNum" sz="quarter" idx="4"/>
          </p:nvPr>
        </p:nvSpPr>
        <p:spPr/>
        <p:txBody>
          <a:bodyPr/>
          <a:lstStyle/>
          <a:p>
            <a:fld id="{1AB31D9B-80B6-41F8-B283-556E26E6158E}" type="slidenum">
              <a:rPr lang="en-GB" smtClean="0"/>
              <a:pPr/>
              <a:t>3</a:t>
            </a:fld>
            <a:endParaRPr lang="en-GB"/>
          </a:p>
        </p:txBody>
      </p:sp>
    </p:spTree>
    <p:extLst>
      <p:ext uri="{BB962C8B-B14F-4D97-AF65-F5344CB8AC3E}">
        <p14:creationId xmlns:p14="http://schemas.microsoft.com/office/powerpoint/2010/main" val="3334443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C1F91-15D3-034A-0C86-4E1890024960}"/>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9ED20D4F-D5A8-23A6-679F-D10CA1B4BFB1}"/>
              </a:ext>
            </a:extLst>
          </p:cNvPr>
          <p:cNvSpPr/>
          <p:nvPr/>
        </p:nvSpPr>
        <p:spPr>
          <a:xfrm>
            <a:off x="3756000" y="749028"/>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0CCB214F-64CF-5066-0727-D8E95EA09962}"/>
              </a:ext>
            </a:extLst>
          </p:cNvPr>
          <p:cNvSpPr>
            <a:spLocks noGrp="1"/>
          </p:cNvSpPr>
          <p:nvPr>
            <p:ph type="sldNum" sz="quarter" idx="10"/>
          </p:nvPr>
        </p:nvSpPr>
        <p:spPr/>
        <p:txBody>
          <a:bodyPr/>
          <a:lstStyle/>
          <a:p>
            <a:fld id="{8917037F-13F4-43B6-99FF-D710FE0C4777}" type="slidenum">
              <a:rPr lang="en-GB" smtClean="0"/>
              <a:pPr/>
              <a:t>30</a:t>
            </a:fld>
            <a:endParaRPr lang="en-GB"/>
          </a:p>
        </p:txBody>
      </p:sp>
      <p:sp>
        <p:nvSpPr>
          <p:cNvPr id="4" name="Tijdelijke aanduiding voor tekst 6">
            <a:extLst>
              <a:ext uri="{FF2B5EF4-FFF2-40B4-BE49-F238E27FC236}">
                <a16:creationId xmlns:a16="http://schemas.microsoft.com/office/drawing/2014/main" id="{1755A205-4B00-B23F-C4D1-7D9DA755C808}"/>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Medewerkers hebben </a:t>
            </a:r>
            <a:r>
              <a:rPr lang="nl-NL" sz="1600" i="1" dirty="0">
                <a:latin typeface="+mj-lt"/>
                <a:ea typeface="+mj-lt"/>
                <a:cs typeface="+mj-lt"/>
              </a:rPr>
              <a:t>meer zelfvertrouwen</a:t>
            </a:r>
            <a:r>
              <a:rPr lang="nl-NL" sz="1600" i="1" dirty="0">
                <a:ea typeface="+mj-lt"/>
                <a:cs typeface="+mj-lt"/>
              </a:rPr>
              <a:t> in omgang met </a:t>
            </a:r>
            <a:r>
              <a:rPr lang="nl-NL" sz="1600" i="1" dirty="0">
                <a:latin typeface="+mj-lt"/>
                <a:ea typeface="+mj-lt"/>
                <a:cs typeface="+mj-lt"/>
              </a:rPr>
              <a:t>data</a:t>
            </a:r>
          </a:p>
        </p:txBody>
      </p:sp>
      <p:sp>
        <p:nvSpPr>
          <p:cNvPr id="5" name="Tijdelijke aanduiding voor dianummer 4">
            <a:extLst>
              <a:ext uri="{FF2B5EF4-FFF2-40B4-BE49-F238E27FC236}">
                <a16:creationId xmlns:a16="http://schemas.microsoft.com/office/drawing/2014/main" id="{F0AFC9B4-7DEE-166A-98B3-0BDEFA7020FB}"/>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30</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DE1ED226-7D02-E872-5AD0-65F6A97FA51B}"/>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D07F32FE-5473-D260-0219-D26DEEB8455F}"/>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F60474FD-0135-ED14-238F-30A36335C52E}"/>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medewerkers dat zich zeker voelt in het gebruik van data in het werk</a:t>
            </a:r>
          </a:p>
        </p:txBody>
      </p:sp>
      <p:sp>
        <p:nvSpPr>
          <p:cNvPr id="2" name="Rectangle: Rounded Corners 1">
            <a:extLst>
              <a:ext uri="{FF2B5EF4-FFF2-40B4-BE49-F238E27FC236}">
                <a16:creationId xmlns:a16="http://schemas.microsoft.com/office/drawing/2014/main" id="{621BFAC8-90AE-E02A-7CF8-A4CEE213F3B3}"/>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87AD51FD-134A-53B3-765C-708AF96314F8}"/>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Medewerkersenquête</a:t>
            </a:r>
            <a:endParaRPr lang="nl-NL" sz="1600" i="1" dirty="0">
              <a:ea typeface="+mj-lt"/>
              <a:cs typeface="+mj-lt"/>
            </a:endParaRPr>
          </a:p>
        </p:txBody>
      </p:sp>
    </p:spTree>
    <p:extLst>
      <p:ext uri="{BB962C8B-B14F-4D97-AF65-F5344CB8AC3E}">
        <p14:creationId xmlns:p14="http://schemas.microsoft.com/office/powerpoint/2010/main" val="3968610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41820-B953-98E5-F767-EC3D3974321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6263AB-1E1B-241D-BDDA-9E3C7DFC1B02}"/>
              </a:ext>
            </a:extLst>
          </p:cNvPr>
          <p:cNvSpPr>
            <a:spLocks noGrp="1"/>
          </p:cNvSpPr>
          <p:nvPr>
            <p:ph type="sldNum" sz="quarter" idx="23"/>
          </p:nvPr>
        </p:nvSpPr>
        <p:spPr/>
        <p:txBody>
          <a:bodyPr/>
          <a:lstStyle/>
          <a:p>
            <a:fld id="{1AB31D9B-80B6-41F8-B283-556E26E6158E}" type="slidenum">
              <a:rPr lang="en-GB" smtClean="0"/>
              <a:pPr/>
              <a:t>31</a:t>
            </a:fld>
            <a:endParaRPr lang="en-GB"/>
          </a:p>
        </p:txBody>
      </p:sp>
      <p:sp>
        <p:nvSpPr>
          <p:cNvPr id="4" name="Text Placeholder 3">
            <a:extLst>
              <a:ext uri="{FF2B5EF4-FFF2-40B4-BE49-F238E27FC236}">
                <a16:creationId xmlns:a16="http://schemas.microsoft.com/office/drawing/2014/main" id="{3AAE9979-3E86-38CF-A640-A7F426D41875}"/>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4208FBEB-8EBF-312B-3423-64D320169DF9}"/>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“Medewerkers zijn positief over (a) de meerwaarde van de digitale en hybride bibliotheek zowel voor hun eigen werk als voor gebruikers en (b) het proces van ontwikkeling hier naar toe. ” </a:t>
            </a:r>
          </a:p>
        </p:txBody>
      </p:sp>
      <p:sp>
        <p:nvSpPr>
          <p:cNvPr id="6" name="Tijdelijke aanduiding voor dianummer 4">
            <a:extLst>
              <a:ext uri="{FF2B5EF4-FFF2-40B4-BE49-F238E27FC236}">
                <a16:creationId xmlns:a16="http://schemas.microsoft.com/office/drawing/2014/main" id="{D576B7F5-C131-2C12-261A-D35B295FA852}"/>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31</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38622E6D-291D-1E30-3602-1E77C1129A80}"/>
              </a:ext>
            </a:extLst>
          </p:cNvPr>
          <p:cNvSpPr/>
          <p:nvPr/>
        </p:nvSpPr>
        <p:spPr>
          <a:xfrm>
            <a:off x="3756000" y="1605064"/>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Tree>
    <p:extLst>
      <p:ext uri="{BB962C8B-B14F-4D97-AF65-F5344CB8AC3E}">
        <p14:creationId xmlns:p14="http://schemas.microsoft.com/office/powerpoint/2010/main" val="4015070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B98EC-2E38-ECAA-C04D-35D6AF06DB31}"/>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416BB53B-246C-FAC5-9C73-2EF9BD1EE33E}"/>
              </a:ext>
            </a:extLst>
          </p:cNvPr>
          <p:cNvSpPr/>
          <p:nvPr/>
        </p:nvSpPr>
        <p:spPr>
          <a:xfrm>
            <a:off x="3756000" y="749028"/>
            <a:ext cx="46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BIBLIOTHEEKNETWERK</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DC63C364-BECC-54C8-4E0A-C2516A2C0C9E}"/>
              </a:ext>
            </a:extLst>
          </p:cNvPr>
          <p:cNvSpPr>
            <a:spLocks noGrp="1"/>
          </p:cNvSpPr>
          <p:nvPr>
            <p:ph type="sldNum" sz="quarter" idx="10"/>
          </p:nvPr>
        </p:nvSpPr>
        <p:spPr/>
        <p:txBody>
          <a:bodyPr/>
          <a:lstStyle/>
          <a:p>
            <a:fld id="{8917037F-13F4-43B6-99FF-D710FE0C4777}" type="slidenum">
              <a:rPr lang="en-GB" smtClean="0"/>
              <a:pPr/>
              <a:t>32</a:t>
            </a:fld>
            <a:endParaRPr lang="en-GB"/>
          </a:p>
        </p:txBody>
      </p:sp>
      <p:sp>
        <p:nvSpPr>
          <p:cNvPr id="4" name="Tijdelijke aanduiding voor tekst 6">
            <a:extLst>
              <a:ext uri="{FF2B5EF4-FFF2-40B4-BE49-F238E27FC236}">
                <a16:creationId xmlns:a16="http://schemas.microsoft.com/office/drawing/2014/main" id="{90A54B3C-3811-7772-90EA-85DCD8B4ECE6}"/>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Medewerkers zijn </a:t>
            </a:r>
            <a:r>
              <a:rPr lang="nl-NL" sz="1600" i="1" dirty="0" err="1">
                <a:ea typeface="+mj-lt"/>
                <a:cs typeface="+mj-lt"/>
              </a:rPr>
              <a:t>zijn</a:t>
            </a:r>
            <a:r>
              <a:rPr lang="nl-NL" sz="1600" i="1" dirty="0">
                <a:ea typeface="+mj-lt"/>
                <a:cs typeface="+mj-lt"/>
              </a:rPr>
              <a:t> positief over (a) de meerwaarde van de digitale en hybride bibliotheek zowel voor hun eigen werk als voor gebruikers en (b) het proces van ontwikkeling hier naar toe. </a:t>
            </a:r>
            <a:endParaRPr lang="nl-NL" sz="1600" i="1" dirty="0">
              <a:latin typeface="+mj-lt"/>
              <a:ea typeface="+mj-lt"/>
              <a:cs typeface="+mj-lt"/>
            </a:endParaRPr>
          </a:p>
        </p:txBody>
      </p:sp>
      <p:sp>
        <p:nvSpPr>
          <p:cNvPr id="5" name="Tijdelijke aanduiding voor dianummer 4">
            <a:extLst>
              <a:ext uri="{FF2B5EF4-FFF2-40B4-BE49-F238E27FC236}">
                <a16:creationId xmlns:a16="http://schemas.microsoft.com/office/drawing/2014/main" id="{1EB54F8E-84B8-3672-5105-5098BA610CBA}"/>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32</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C124B8D2-737D-0BA7-CF48-055F68996F90}"/>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422AD98C-2679-BFA9-2988-5CC056B8CC76}"/>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6214D744-A235-10CC-4FFE-4CAFC8621000}"/>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medewerkers dat aangeeft dat de digitale en hybride bibliotheek meerwaarde heeft voor hun eigen werk</a:t>
            </a:r>
          </a:p>
          <a:p>
            <a:pPr marL="285750" indent="-285750" algn="l">
              <a:buFont typeface="Wingdings" panose="05000000000000000000" pitchFamily="2" charset="2"/>
              <a:buChar char="Ø"/>
            </a:pPr>
            <a:r>
              <a:rPr lang="nl-NL" sz="1600" b="0" i="1" dirty="0">
                <a:latin typeface="+mn-lt"/>
                <a:ea typeface="+mj-lt"/>
                <a:cs typeface="+mj-lt"/>
              </a:rPr>
              <a:t>% medewerkers dat aangeeft dat de digitale en hybride bibliotheek meerwaarde heeft voor de eindgebruikers</a:t>
            </a:r>
          </a:p>
          <a:p>
            <a:pPr marL="285750" indent="-285750" algn="l">
              <a:buFont typeface="Wingdings" panose="05000000000000000000" pitchFamily="2" charset="2"/>
              <a:buChar char="Ø"/>
            </a:pPr>
            <a:r>
              <a:rPr lang="nl-NL" sz="1600" b="0" i="1" dirty="0">
                <a:latin typeface="+mn-lt"/>
                <a:ea typeface="+mj-lt"/>
                <a:cs typeface="+mj-lt"/>
              </a:rPr>
              <a:t>% medewerkers dat positief is over het proces van ontwikkeling (mede via </a:t>
            </a:r>
            <a:r>
              <a:rPr lang="nl-NL" sz="1600" b="0" i="1" dirty="0" err="1">
                <a:latin typeface="+mn-lt"/>
                <a:ea typeface="+mj-lt"/>
                <a:cs typeface="+mj-lt"/>
              </a:rPr>
              <a:t>WaU</a:t>
            </a:r>
            <a:r>
              <a:rPr lang="nl-NL" sz="1600" b="0" i="1" dirty="0">
                <a:latin typeface="+mn-lt"/>
                <a:ea typeface="+mj-lt"/>
                <a:cs typeface="+mj-lt"/>
              </a:rPr>
              <a:t>) richting de digitale en hybride bibliotheek.</a:t>
            </a:r>
          </a:p>
        </p:txBody>
      </p:sp>
      <p:sp>
        <p:nvSpPr>
          <p:cNvPr id="2" name="Rectangle: Rounded Corners 1">
            <a:extLst>
              <a:ext uri="{FF2B5EF4-FFF2-40B4-BE49-F238E27FC236}">
                <a16:creationId xmlns:a16="http://schemas.microsoft.com/office/drawing/2014/main" id="{8BA1B7D8-FA4A-2D18-A87A-E9D93F9B9319}"/>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2A47FBA0-284C-9B1D-18F2-225D8005A17D}"/>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Medewerkersenquête</a:t>
            </a:r>
            <a:endParaRPr lang="nl-NL" sz="1600" i="1" dirty="0">
              <a:ea typeface="+mj-lt"/>
              <a:cs typeface="+mj-lt"/>
            </a:endParaRPr>
          </a:p>
        </p:txBody>
      </p:sp>
    </p:spTree>
    <p:extLst>
      <p:ext uri="{BB962C8B-B14F-4D97-AF65-F5344CB8AC3E}">
        <p14:creationId xmlns:p14="http://schemas.microsoft.com/office/powerpoint/2010/main" val="3757299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additive="base">
                                        <p:cTn id="19"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97D65-156A-DAC7-9F55-AF38BB879EE4}"/>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50CB7C59-C72E-EB2C-9A10-8C664ABC0CA7}"/>
              </a:ext>
            </a:extLst>
          </p:cNvPr>
          <p:cNvSpPr>
            <a:spLocks noGrp="1"/>
          </p:cNvSpPr>
          <p:nvPr>
            <p:ph type="sldNum" sz="quarter" idx="4"/>
          </p:nvPr>
        </p:nvSpPr>
        <p:spPr/>
        <p:txBody>
          <a:bodyPr/>
          <a:lstStyle/>
          <a:p>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fld id="{1AB31D9B-80B6-41F8-B283-556E26E6158E}" type="slidenum">
              <a:rPr kumimoji="0" lang="en-GB" sz="800" b="0" i="0" u="none" strike="noStrike" kern="1200" cap="none" spc="0" normalizeH="0" baseline="0" noProof="0" smtClean="0">
                <a:ln>
                  <a:noFill/>
                </a:ln>
                <a:solidFill>
                  <a:prstClr val="white"/>
                </a:solidFill>
                <a:effectLst/>
                <a:uLnTx/>
                <a:uFillTx/>
                <a:latin typeface="GT Walsheim LC Light"/>
                <a:ea typeface="+mn-ea"/>
                <a:cs typeface="+mn-cs"/>
              </a:rPr>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t>33</a:t>
            </a:fld>
            <a:endParaRPr kumimoji="0" lang="en-GB" sz="800" b="0" i="0" u="none" strike="noStrike" kern="1200" cap="none" spc="0" normalizeH="0" baseline="0" noProof="0">
              <a:ln>
                <a:noFill/>
              </a:ln>
              <a:solidFill>
                <a:prstClr val="white"/>
              </a:solidFill>
              <a:effectLst/>
              <a:uLnTx/>
              <a:uFillTx/>
              <a:latin typeface="GT Walsheim LC Light"/>
              <a:ea typeface="+mn-ea"/>
              <a:cs typeface="+mn-cs"/>
            </a:endParaRPr>
          </a:p>
        </p:txBody>
      </p:sp>
      <p:sp>
        <p:nvSpPr>
          <p:cNvPr id="3" name="Rectangle: Rounded Corners 2">
            <a:extLst>
              <a:ext uri="{FF2B5EF4-FFF2-40B4-BE49-F238E27FC236}">
                <a16:creationId xmlns:a16="http://schemas.microsoft.com/office/drawing/2014/main" id="{33DC76BB-062F-9191-8CDD-50C1507EAEC1}"/>
              </a:ext>
            </a:extLst>
          </p:cNvPr>
          <p:cNvSpPr/>
          <p:nvPr/>
        </p:nvSpPr>
        <p:spPr>
          <a:xfrm>
            <a:off x="4296000" y="3117715"/>
            <a:ext cx="3600000" cy="622570"/>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accent1"/>
                </a:solidFill>
                <a:latin typeface="+mj-lt"/>
              </a:rPr>
              <a:t>VRAGEN?</a:t>
            </a:r>
            <a:endParaRPr lang="en-US" sz="3200" dirty="0">
              <a:solidFill>
                <a:schemeClr val="accent1"/>
              </a:solidFill>
              <a:latin typeface="+mj-lt"/>
            </a:endParaRPr>
          </a:p>
        </p:txBody>
      </p:sp>
    </p:spTree>
    <p:extLst>
      <p:ext uri="{BB962C8B-B14F-4D97-AF65-F5344CB8AC3E}">
        <p14:creationId xmlns:p14="http://schemas.microsoft.com/office/powerpoint/2010/main" val="8775881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B129F-D01F-1409-5505-C0A4E3D26AF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5FF1C0-A15D-2292-4218-D54DC51695F4}"/>
              </a:ext>
            </a:extLst>
          </p:cNvPr>
          <p:cNvSpPr>
            <a:spLocks noGrp="1"/>
          </p:cNvSpPr>
          <p:nvPr>
            <p:ph type="sldNum" sz="quarter" idx="23"/>
          </p:nvPr>
        </p:nvSpPr>
        <p:spPr/>
        <p:txBody>
          <a:bodyPr/>
          <a:lstStyle/>
          <a:p>
            <a:fld id="{1AB31D9B-80B6-41F8-B283-556E26E6158E}" type="slidenum">
              <a:rPr lang="en-GB" smtClean="0"/>
              <a:pPr/>
              <a:t>34</a:t>
            </a:fld>
            <a:endParaRPr lang="en-GB"/>
          </a:p>
        </p:txBody>
      </p:sp>
      <p:sp>
        <p:nvSpPr>
          <p:cNvPr id="4" name="Text Placeholder 3">
            <a:extLst>
              <a:ext uri="{FF2B5EF4-FFF2-40B4-BE49-F238E27FC236}">
                <a16:creationId xmlns:a16="http://schemas.microsoft.com/office/drawing/2014/main" id="{4707F15E-A1B5-14DD-92AE-42A418C56535}"/>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44CA19A4-4A6B-5309-3E4A-CFC932F32A35}"/>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“B.D2. </a:t>
            </a:r>
            <a:r>
              <a:rPr lang="nl-NL" sz="2800" i="1" dirty="0" err="1">
                <a:ea typeface="+mj-lt"/>
                <a:cs typeface="+mj-lt"/>
              </a:rPr>
              <a:t>Catalogiseerders</a:t>
            </a:r>
            <a:r>
              <a:rPr lang="nl-NL" sz="2800" i="1" dirty="0">
                <a:ea typeface="+mj-lt"/>
                <a:cs typeface="+mj-lt"/>
              </a:rPr>
              <a:t> hebben </a:t>
            </a:r>
            <a:r>
              <a:rPr lang="nl-NL" sz="2800" i="1" dirty="0">
                <a:latin typeface="+mj-lt"/>
                <a:ea typeface="+mj-lt"/>
                <a:cs typeface="+mj-lt"/>
              </a:rPr>
              <a:t>minder handmatig werk</a:t>
            </a:r>
            <a:r>
              <a:rPr lang="nl-NL" sz="2800" i="1" dirty="0">
                <a:ea typeface="+mj-lt"/>
                <a:cs typeface="+mj-lt"/>
              </a:rPr>
              <a:t>” </a:t>
            </a:r>
          </a:p>
        </p:txBody>
      </p:sp>
      <p:sp>
        <p:nvSpPr>
          <p:cNvPr id="6" name="Tijdelijke aanduiding voor dianummer 4">
            <a:extLst>
              <a:ext uri="{FF2B5EF4-FFF2-40B4-BE49-F238E27FC236}">
                <a16:creationId xmlns:a16="http://schemas.microsoft.com/office/drawing/2014/main" id="{D74F0F1F-63A2-5002-BA4A-0F6A3A866D83}"/>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34</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A3D895A9-8675-4726-2134-AF9748BC474F}"/>
              </a:ext>
            </a:extLst>
          </p:cNvPr>
          <p:cNvSpPr/>
          <p:nvPr/>
        </p:nvSpPr>
        <p:spPr>
          <a:xfrm>
            <a:off x="4656000" y="1605064"/>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Tree>
    <p:extLst>
      <p:ext uri="{BB962C8B-B14F-4D97-AF65-F5344CB8AC3E}">
        <p14:creationId xmlns:p14="http://schemas.microsoft.com/office/powerpoint/2010/main" val="3426363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65C59-AB20-10E7-60EF-F4AEE9029254}"/>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E2714F32-C7E4-85E0-4293-7117F84A539B}"/>
              </a:ext>
            </a:extLst>
          </p:cNvPr>
          <p:cNvSpPr/>
          <p:nvPr/>
        </p:nvSpPr>
        <p:spPr>
          <a:xfrm>
            <a:off x="4656000" y="749028"/>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3D08AEB9-906A-CDDA-05A0-50AB3F62FBFC}"/>
              </a:ext>
            </a:extLst>
          </p:cNvPr>
          <p:cNvSpPr>
            <a:spLocks noGrp="1"/>
          </p:cNvSpPr>
          <p:nvPr>
            <p:ph type="sldNum" sz="quarter" idx="10"/>
          </p:nvPr>
        </p:nvSpPr>
        <p:spPr/>
        <p:txBody>
          <a:bodyPr/>
          <a:lstStyle/>
          <a:p>
            <a:fld id="{8917037F-13F4-43B6-99FF-D710FE0C4777}" type="slidenum">
              <a:rPr lang="en-GB" smtClean="0"/>
              <a:pPr/>
              <a:t>35</a:t>
            </a:fld>
            <a:endParaRPr lang="en-GB"/>
          </a:p>
        </p:txBody>
      </p:sp>
      <p:sp>
        <p:nvSpPr>
          <p:cNvPr id="4" name="Tijdelijke aanduiding voor tekst 6">
            <a:extLst>
              <a:ext uri="{FF2B5EF4-FFF2-40B4-BE49-F238E27FC236}">
                <a16:creationId xmlns:a16="http://schemas.microsoft.com/office/drawing/2014/main" id="{6BC4589D-357C-C2B9-6605-222C74879768}"/>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B.D2. </a:t>
            </a:r>
            <a:r>
              <a:rPr lang="nl-NL" sz="1600" i="1" dirty="0" err="1">
                <a:ea typeface="+mj-lt"/>
                <a:cs typeface="+mj-lt"/>
              </a:rPr>
              <a:t>Catalogiseerders</a:t>
            </a:r>
            <a:r>
              <a:rPr lang="nl-NL" sz="1600" i="1" dirty="0">
                <a:ea typeface="+mj-lt"/>
                <a:cs typeface="+mj-lt"/>
              </a:rPr>
              <a:t> hebben </a:t>
            </a:r>
            <a:r>
              <a:rPr lang="nl-NL" sz="1600" i="1" dirty="0">
                <a:latin typeface="+mj-lt"/>
                <a:ea typeface="+mj-lt"/>
                <a:cs typeface="+mj-lt"/>
              </a:rPr>
              <a:t>minder handmatig werk</a:t>
            </a:r>
          </a:p>
        </p:txBody>
      </p:sp>
      <p:sp>
        <p:nvSpPr>
          <p:cNvPr id="5" name="Tijdelijke aanduiding voor dianummer 4">
            <a:extLst>
              <a:ext uri="{FF2B5EF4-FFF2-40B4-BE49-F238E27FC236}">
                <a16:creationId xmlns:a16="http://schemas.microsoft.com/office/drawing/2014/main" id="{D8FF564D-7430-B561-3527-35BC715B9E0D}"/>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35</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D8849589-8BFE-4E09-4B0D-F7C6712DC497}"/>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E63BA4DF-0515-567F-4B24-AF89A42FC0D9}"/>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B1E4250C-7AD3-2344-6121-18DD719B33BF}"/>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a:t>
            </a:r>
            <a:r>
              <a:rPr lang="nl-NL" sz="1600" b="0" i="1" dirty="0" err="1">
                <a:latin typeface="+mn-lt"/>
                <a:ea typeface="+mj-lt"/>
                <a:cs typeface="+mj-lt"/>
              </a:rPr>
              <a:t>catalogiseerders</a:t>
            </a:r>
            <a:r>
              <a:rPr lang="nl-NL" sz="1600" b="0" i="1" dirty="0">
                <a:latin typeface="+mn-lt"/>
                <a:ea typeface="+mj-lt"/>
                <a:cs typeface="+mj-lt"/>
              </a:rPr>
              <a:t> dat aangeeft minder tijd kwijt te zijn aan handmatig invoeren/aanpassen van metadata</a:t>
            </a:r>
          </a:p>
        </p:txBody>
      </p:sp>
      <p:sp>
        <p:nvSpPr>
          <p:cNvPr id="2" name="Rectangle: Rounded Corners 1">
            <a:extLst>
              <a:ext uri="{FF2B5EF4-FFF2-40B4-BE49-F238E27FC236}">
                <a16:creationId xmlns:a16="http://schemas.microsoft.com/office/drawing/2014/main" id="{AF6289E9-2A12-86D4-2857-F00C45705853}"/>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80C88D1D-46FC-B227-0CA0-B5F71348ADFA}"/>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err="1">
                <a:ea typeface="+mj-lt"/>
                <a:cs typeface="+mj-lt"/>
              </a:rPr>
              <a:t>Medewerkersenquête</a:t>
            </a:r>
            <a:r>
              <a:rPr lang="nl-NL" sz="1600" i="1" dirty="0">
                <a:ea typeface="+mj-lt"/>
                <a:cs typeface="+mj-lt"/>
              </a:rPr>
              <a:t>; </a:t>
            </a:r>
            <a:r>
              <a:rPr lang="nl-NL" sz="1600" i="1" dirty="0" err="1">
                <a:ea typeface="+mj-lt"/>
                <a:cs typeface="+mj-lt"/>
              </a:rPr>
              <a:t>Tijdsbestedingmeting</a:t>
            </a:r>
            <a:endParaRPr lang="nl-NL" sz="1600" i="1" dirty="0">
              <a:ea typeface="+mj-lt"/>
              <a:cs typeface="+mj-lt"/>
            </a:endParaRPr>
          </a:p>
        </p:txBody>
      </p:sp>
    </p:spTree>
    <p:extLst>
      <p:ext uri="{BB962C8B-B14F-4D97-AF65-F5344CB8AC3E}">
        <p14:creationId xmlns:p14="http://schemas.microsoft.com/office/powerpoint/2010/main" val="1916613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4510F-D38B-52BB-9443-54BB996CD1E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B73D3E-1EA7-2ED4-A123-FA5138B2392C}"/>
              </a:ext>
            </a:extLst>
          </p:cNvPr>
          <p:cNvSpPr>
            <a:spLocks noGrp="1"/>
          </p:cNvSpPr>
          <p:nvPr>
            <p:ph type="sldNum" sz="quarter" idx="23"/>
          </p:nvPr>
        </p:nvSpPr>
        <p:spPr/>
        <p:txBody>
          <a:bodyPr/>
          <a:lstStyle/>
          <a:p>
            <a:fld id="{1AB31D9B-80B6-41F8-B283-556E26E6158E}" type="slidenum">
              <a:rPr lang="en-GB" smtClean="0"/>
              <a:pPr/>
              <a:t>36</a:t>
            </a:fld>
            <a:endParaRPr lang="en-GB"/>
          </a:p>
        </p:txBody>
      </p:sp>
      <p:sp>
        <p:nvSpPr>
          <p:cNvPr id="4" name="Text Placeholder 3">
            <a:extLst>
              <a:ext uri="{FF2B5EF4-FFF2-40B4-BE49-F238E27FC236}">
                <a16:creationId xmlns:a16="http://schemas.microsoft.com/office/drawing/2014/main" id="{A0E631B9-36F7-4AF1-B93B-F2F3E7C54874}"/>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F90E8EDD-E420-D0A0-479D-597619FDAF78}"/>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“B.D3. Consistentere en completere dekking van de metadata; achterstand is ingelopen” </a:t>
            </a:r>
          </a:p>
        </p:txBody>
      </p:sp>
      <p:sp>
        <p:nvSpPr>
          <p:cNvPr id="6" name="Tijdelijke aanduiding voor dianummer 4">
            <a:extLst>
              <a:ext uri="{FF2B5EF4-FFF2-40B4-BE49-F238E27FC236}">
                <a16:creationId xmlns:a16="http://schemas.microsoft.com/office/drawing/2014/main" id="{B21CE7EF-D5E1-9D63-7F6B-B9C7F66EB1D8}"/>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36</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BBAA1295-1C09-ABA5-E1CC-38EFD4F29BFD}"/>
              </a:ext>
            </a:extLst>
          </p:cNvPr>
          <p:cNvSpPr/>
          <p:nvPr/>
        </p:nvSpPr>
        <p:spPr>
          <a:xfrm>
            <a:off x="4656000" y="1605064"/>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Tree>
    <p:extLst>
      <p:ext uri="{BB962C8B-B14F-4D97-AF65-F5344CB8AC3E}">
        <p14:creationId xmlns:p14="http://schemas.microsoft.com/office/powerpoint/2010/main" val="35982043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B9040-4659-98E5-3C13-EA622FC389DD}"/>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966138BD-6B86-B185-53E4-E33A89C146EA}"/>
              </a:ext>
            </a:extLst>
          </p:cNvPr>
          <p:cNvSpPr/>
          <p:nvPr/>
        </p:nvSpPr>
        <p:spPr>
          <a:xfrm>
            <a:off x="4656000" y="749028"/>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E01E7E44-03E5-3822-C850-BC5D9E65032D}"/>
              </a:ext>
            </a:extLst>
          </p:cNvPr>
          <p:cNvSpPr>
            <a:spLocks noGrp="1"/>
          </p:cNvSpPr>
          <p:nvPr>
            <p:ph type="sldNum" sz="quarter" idx="10"/>
          </p:nvPr>
        </p:nvSpPr>
        <p:spPr/>
        <p:txBody>
          <a:bodyPr/>
          <a:lstStyle/>
          <a:p>
            <a:fld id="{8917037F-13F4-43B6-99FF-D710FE0C4777}" type="slidenum">
              <a:rPr lang="en-GB" smtClean="0"/>
              <a:pPr/>
              <a:t>37</a:t>
            </a:fld>
            <a:endParaRPr lang="en-GB"/>
          </a:p>
        </p:txBody>
      </p:sp>
      <p:sp>
        <p:nvSpPr>
          <p:cNvPr id="4" name="Tijdelijke aanduiding voor tekst 6">
            <a:extLst>
              <a:ext uri="{FF2B5EF4-FFF2-40B4-BE49-F238E27FC236}">
                <a16:creationId xmlns:a16="http://schemas.microsoft.com/office/drawing/2014/main" id="{382F2E44-BA14-53AB-585D-E285BF83C9C1}"/>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B.D3. </a:t>
            </a:r>
            <a:r>
              <a:rPr lang="nl-NL" sz="1600" i="1" dirty="0">
                <a:latin typeface="+mj-lt"/>
                <a:ea typeface="+mj-lt"/>
                <a:cs typeface="+mj-lt"/>
              </a:rPr>
              <a:t>Consistentere en completere dekking van de metadata</a:t>
            </a:r>
            <a:r>
              <a:rPr lang="nl-NL" sz="1600" i="1" dirty="0">
                <a:ea typeface="+mj-lt"/>
                <a:cs typeface="+mj-lt"/>
              </a:rPr>
              <a:t>; achterstand is ingelopen</a:t>
            </a:r>
            <a:endParaRPr lang="nl-NL" sz="1600" i="1" dirty="0">
              <a:latin typeface="+mj-lt"/>
              <a:ea typeface="+mj-lt"/>
              <a:cs typeface="+mj-lt"/>
            </a:endParaRPr>
          </a:p>
        </p:txBody>
      </p:sp>
      <p:sp>
        <p:nvSpPr>
          <p:cNvPr id="5" name="Tijdelijke aanduiding voor dianummer 4">
            <a:extLst>
              <a:ext uri="{FF2B5EF4-FFF2-40B4-BE49-F238E27FC236}">
                <a16:creationId xmlns:a16="http://schemas.microsoft.com/office/drawing/2014/main" id="{59D7669C-49AD-12FC-0E7A-3B120BBC8EFF}"/>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37</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FCDE3722-9172-FDA1-5DA7-624AF17609D3}"/>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1C209547-3986-680D-64DC-8B8836411D6A}"/>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095CD3EA-6654-DB4B-3A05-D9C8D6CEACE5}"/>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boeken dat nog niet van metadatering is voorzien. </a:t>
            </a:r>
          </a:p>
        </p:txBody>
      </p:sp>
      <p:sp>
        <p:nvSpPr>
          <p:cNvPr id="2" name="Rectangle: Rounded Corners 1">
            <a:extLst>
              <a:ext uri="{FF2B5EF4-FFF2-40B4-BE49-F238E27FC236}">
                <a16:creationId xmlns:a16="http://schemas.microsoft.com/office/drawing/2014/main" id="{0FA6E10F-865E-1E67-A0ED-464C4256C501}"/>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E4D93E9C-AA6B-101B-AF9E-B639D3022116}"/>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Catalogusdatabase</a:t>
            </a:r>
          </a:p>
        </p:txBody>
      </p:sp>
    </p:spTree>
    <p:extLst>
      <p:ext uri="{BB962C8B-B14F-4D97-AF65-F5344CB8AC3E}">
        <p14:creationId xmlns:p14="http://schemas.microsoft.com/office/powerpoint/2010/main" val="4043988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96AA7-ED95-93ED-6DDE-DA6DB92D64F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F827D1E-0E20-6727-A6FB-09612823DB57}"/>
              </a:ext>
            </a:extLst>
          </p:cNvPr>
          <p:cNvSpPr>
            <a:spLocks noGrp="1"/>
          </p:cNvSpPr>
          <p:nvPr>
            <p:ph type="sldNum" sz="quarter" idx="23"/>
          </p:nvPr>
        </p:nvSpPr>
        <p:spPr/>
        <p:txBody>
          <a:bodyPr/>
          <a:lstStyle/>
          <a:p>
            <a:fld id="{1AB31D9B-80B6-41F8-B283-556E26E6158E}" type="slidenum">
              <a:rPr lang="en-GB" smtClean="0"/>
              <a:pPr/>
              <a:t>38</a:t>
            </a:fld>
            <a:endParaRPr lang="en-GB"/>
          </a:p>
        </p:txBody>
      </p:sp>
      <p:sp>
        <p:nvSpPr>
          <p:cNvPr id="4" name="Text Placeholder 3">
            <a:extLst>
              <a:ext uri="{FF2B5EF4-FFF2-40B4-BE49-F238E27FC236}">
                <a16:creationId xmlns:a16="http://schemas.microsoft.com/office/drawing/2014/main" id="{4C9E54FB-3AE2-8D65-951B-C69D08C0155E}"/>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97C7F733-3CB0-B42F-8FC6-05123A746E15}"/>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“L.IN2. Gebruikers maken </a:t>
            </a:r>
            <a:r>
              <a:rPr lang="nl-NL" sz="2800" i="1" dirty="0">
                <a:latin typeface="+mj-lt"/>
                <a:ea typeface="+mj-lt"/>
                <a:cs typeface="+mj-lt"/>
              </a:rPr>
              <a:t>meer gebruik</a:t>
            </a:r>
            <a:r>
              <a:rPr lang="nl-NL" sz="2800" i="1" dirty="0">
                <a:ea typeface="+mj-lt"/>
                <a:cs typeface="+mj-lt"/>
              </a:rPr>
              <a:t> van de digitale bibliotheek – </a:t>
            </a:r>
            <a:r>
              <a:rPr lang="nl-NL" sz="2800" i="1" dirty="0">
                <a:latin typeface="+mj-lt"/>
                <a:ea typeface="+mj-lt"/>
                <a:cs typeface="+mj-lt"/>
              </a:rPr>
              <a:t>op school en thuis</a:t>
            </a:r>
            <a:r>
              <a:rPr lang="nl-NL" sz="2800" i="1" dirty="0">
                <a:ea typeface="+mj-lt"/>
                <a:cs typeface="+mj-lt"/>
              </a:rPr>
              <a:t>. ” </a:t>
            </a:r>
          </a:p>
        </p:txBody>
      </p:sp>
      <p:sp>
        <p:nvSpPr>
          <p:cNvPr id="6" name="Tijdelijke aanduiding voor dianummer 4">
            <a:extLst>
              <a:ext uri="{FF2B5EF4-FFF2-40B4-BE49-F238E27FC236}">
                <a16:creationId xmlns:a16="http://schemas.microsoft.com/office/drawing/2014/main" id="{D991738E-C56E-F85A-5A51-E9AEACB339FC}"/>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38</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202F5B95-3F5A-727E-650F-4B9D69403182}"/>
              </a:ext>
            </a:extLst>
          </p:cNvPr>
          <p:cNvSpPr/>
          <p:nvPr/>
        </p:nvSpPr>
        <p:spPr>
          <a:xfrm>
            <a:off x="4656000" y="1605064"/>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Tree>
    <p:extLst>
      <p:ext uri="{BB962C8B-B14F-4D97-AF65-F5344CB8AC3E}">
        <p14:creationId xmlns:p14="http://schemas.microsoft.com/office/powerpoint/2010/main" val="40987605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B1081-846B-2004-ABA7-D6D7E475A5AF}"/>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2819AF42-14A9-4195-AB1D-84D9EFE4E95B}"/>
              </a:ext>
            </a:extLst>
          </p:cNvPr>
          <p:cNvSpPr/>
          <p:nvPr/>
        </p:nvSpPr>
        <p:spPr>
          <a:xfrm>
            <a:off x="4656000" y="749028"/>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7E7E895D-631B-30CC-45F5-472EC80FB3DA}"/>
              </a:ext>
            </a:extLst>
          </p:cNvPr>
          <p:cNvSpPr>
            <a:spLocks noGrp="1"/>
          </p:cNvSpPr>
          <p:nvPr>
            <p:ph type="sldNum" sz="quarter" idx="10"/>
          </p:nvPr>
        </p:nvSpPr>
        <p:spPr/>
        <p:txBody>
          <a:bodyPr/>
          <a:lstStyle/>
          <a:p>
            <a:fld id="{8917037F-13F4-43B6-99FF-D710FE0C4777}" type="slidenum">
              <a:rPr lang="en-GB" smtClean="0"/>
              <a:pPr/>
              <a:t>39</a:t>
            </a:fld>
            <a:endParaRPr lang="en-GB"/>
          </a:p>
        </p:txBody>
      </p:sp>
      <p:sp>
        <p:nvSpPr>
          <p:cNvPr id="4" name="Tijdelijke aanduiding voor tekst 6">
            <a:extLst>
              <a:ext uri="{FF2B5EF4-FFF2-40B4-BE49-F238E27FC236}">
                <a16:creationId xmlns:a16="http://schemas.microsoft.com/office/drawing/2014/main" id="{8F6BEEE9-F052-CCA0-A2CC-9B9BEEB9E0E3}"/>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L.IN2. Gebruikers maken </a:t>
            </a:r>
            <a:r>
              <a:rPr lang="nl-NL" sz="1600" i="1" dirty="0">
                <a:latin typeface="+mj-lt"/>
                <a:ea typeface="+mj-lt"/>
                <a:cs typeface="+mj-lt"/>
              </a:rPr>
              <a:t>meer gebruik </a:t>
            </a:r>
            <a:r>
              <a:rPr lang="nl-NL" sz="1600" i="1" dirty="0">
                <a:ea typeface="+mj-lt"/>
                <a:cs typeface="+mj-lt"/>
              </a:rPr>
              <a:t>van de digitale bibliotheek – </a:t>
            </a:r>
            <a:r>
              <a:rPr lang="nl-NL" sz="1600" i="1" dirty="0">
                <a:latin typeface="+mj-lt"/>
                <a:ea typeface="+mj-lt"/>
                <a:cs typeface="+mj-lt"/>
              </a:rPr>
              <a:t>op school en thuis</a:t>
            </a:r>
            <a:r>
              <a:rPr lang="nl-NL" sz="1600" i="1" dirty="0">
                <a:ea typeface="+mj-lt"/>
                <a:cs typeface="+mj-lt"/>
              </a:rPr>
              <a:t>. </a:t>
            </a:r>
            <a:endParaRPr lang="nl-NL" sz="1600" i="1" dirty="0">
              <a:latin typeface="+mj-lt"/>
              <a:ea typeface="+mj-lt"/>
              <a:cs typeface="+mj-lt"/>
            </a:endParaRPr>
          </a:p>
        </p:txBody>
      </p:sp>
      <p:sp>
        <p:nvSpPr>
          <p:cNvPr id="5" name="Tijdelijke aanduiding voor dianummer 4">
            <a:extLst>
              <a:ext uri="{FF2B5EF4-FFF2-40B4-BE49-F238E27FC236}">
                <a16:creationId xmlns:a16="http://schemas.microsoft.com/office/drawing/2014/main" id="{3F2C1ABE-000C-407A-BF46-E7F02C4D204D}"/>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39</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6B161EC3-1375-1294-E965-DF80EA255168}"/>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FEF4AE71-8D51-147F-9FEA-D87E6ECE46DF}"/>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A4D814D8-8DD2-BCB5-FBEA-0B70B95242D9}"/>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a:t>
            </a:r>
            <a:r>
              <a:rPr lang="nl-NL" sz="1600" b="0" i="1" dirty="0" err="1">
                <a:latin typeface="+mn-lt"/>
                <a:ea typeface="+mj-lt"/>
                <a:cs typeface="+mj-lt"/>
              </a:rPr>
              <a:t>inlogs</a:t>
            </a:r>
            <a:r>
              <a:rPr lang="nl-NL" sz="1600" b="0" i="1" dirty="0">
                <a:latin typeface="+mn-lt"/>
                <a:ea typeface="+mj-lt"/>
                <a:cs typeface="+mj-lt"/>
              </a:rPr>
              <a:t> via de </a:t>
            </a:r>
            <a:r>
              <a:rPr lang="nl-NL" sz="1600" b="0" i="1" dirty="0" err="1">
                <a:latin typeface="+mn-lt"/>
                <a:ea typeface="+mj-lt"/>
                <a:cs typeface="+mj-lt"/>
              </a:rPr>
              <a:t>dBos</a:t>
            </a:r>
            <a:r>
              <a:rPr lang="nl-NL" sz="1600" b="0" i="1" dirty="0">
                <a:latin typeface="+mn-lt"/>
                <a:ea typeface="+mj-lt"/>
                <a:cs typeface="+mj-lt"/>
              </a:rPr>
              <a:t> inlogvoorziening op scholen</a:t>
            </a:r>
          </a:p>
          <a:p>
            <a:pPr marL="285750" indent="-285750" algn="l">
              <a:buFont typeface="Wingdings" panose="05000000000000000000" pitchFamily="2" charset="2"/>
              <a:buChar char="Ø"/>
            </a:pPr>
            <a:r>
              <a:rPr lang="nl-NL" sz="1600" b="0" i="1" dirty="0">
                <a:latin typeface="+mn-lt"/>
                <a:ea typeface="+mj-lt"/>
                <a:cs typeface="+mj-lt"/>
              </a:rPr>
              <a:t>% </a:t>
            </a:r>
            <a:r>
              <a:rPr lang="nl-NL" sz="1600" b="0" i="1" dirty="0" err="1">
                <a:latin typeface="+mn-lt"/>
                <a:ea typeface="+mj-lt"/>
                <a:cs typeface="+mj-lt"/>
              </a:rPr>
              <a:t>dBos</a:t>
            </a:r>
            <a:r>
              <a:rPr lang="nl-NL" sz="1600" b="0" i="1" dirty="0">
                <a:latin typeface="+mn-lt"/>
                <a:ea typeface="+mj-lt"/>
                <a:cs typeface="+mj-lt"/>
              </a:rPr>
              <a:t>-gebruikers dat inlogt vanaf thuis of andere omgevingen buiten school</a:t>
            </a:r>
          </a:p>
        </p:txBody>
      </p:sp>
      <p:sp>
        <p:nvSpPr>
          <p:cNvPr id="2" name="Rectangle: Rounded Corners 1">
            <a:extLst>
              <a:ext uri="{FF2B5EF4-FFF2-40B4-BE49-F238E27FC236}">
                <a16:creationId xmlns:a16="http://schemas.microsoft.com/office/drawing/2014/main" id="{0016413C-737F-70E7-66B6-96A389BA4A13}"/>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679ECA2F-576C-B384-EB34-02DAE87751DE}"/>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Gebruik van </a:t>
            </a:r>
            <a:r>
              <a:rPr lang="nl-NL" sz="1600" i="1" dirty="0" err="1">
                <a:ea typeface="+mj-lt"/>
                <a:cs typeface="+mj-lt"/>
              </a:rPr>
              <a:t>analytics</a:t>
            </a:r>
            <a:r>
              <a:rPr lang="nl-NL" sz="1600" i="1" dirty="0">
                <a:ea typeface="+mj-lt"/>
                <a:cs typeface="+mj-lt"/>
              </a:rPr>
              <a:t>/</a:t>
            </a:r>
            <a:r>
              <a:rPr lang="nl-NL" sz="1600" i="1" dirty="0" err="1">
                <a:ea typeface="+mj-lt"/>
                <a:cs typeface="+mj-lt"/>
              </a:rPr>
              <a:t>logdata</a:t>
            </a:r>
            <a:r>
              <a:rPr lang="nl-NL" sz="1600" i="1" dirty="0">
                <a:ea typeface="+mj-lt"/>
                <a:cs typeface="+mj-lt"/>
              </a:rPr>
              <a:t> van de systemen</a:t>
            </a:r>
          </a:p>
        </p:txBody>
      </p:sp>
    </p:spTree>
    <p:extLst>
      <p:ext uri="{BB962C8B-B14F-4D97-AF65-F5344CB8AC3E}">
        <p14:creationId xmlns:p14="http://schemas.microsoft.com/office/powerpoint/2010/main" val="877780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 calcmode="lin" valueType="num">
                                      <p:cBhvr additive="base">
                                        <p:cTn id="1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4BCB9-A6F1-A457-D542-1141090A4FB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2864A7A-1EE6-EE6F-C291-F3C8EF64AC8B}"/>
              </a:ext>
            </a:extLst>
          </p:cNvPr>
          <p:cNvSpPr>
            <a:spLocks noGrp="1"/>
          </p:cNvSpPr>
          <p:nvPr>
            <p:ph type="title"/>
          </p:nvPr>
        </p:nvSpPr>
        <p:spPr/>
        <p:txBody>
          <a:bodyPr/>
          <a:lstStyle/>
          <a:p>
            <a:r>
              <a:rPr lang="nl-NL" dirty="0"/>
              <a:t>Tijdlijn</a:t>
            </a:r>
          </a:p>
        </p:txBody>
      </p:sp>
      <p:sp>
        <p:nvSpPr>
          <p:cNvPr id="3" name="Tijdelijke aanduiding voor dianummer 2">
            <a:extLst>
              <a:ext uri="{FF2B5EF4-FFF2-40B4-BE49-F238E27FC236}">
                <a16:creationId xmlns:a16="http://schemas.microsoft.com/office/drawing/2014/main" id="{D686DA62-D28D-D15C-BDE3-06A9F2F387CC}"/>
              </a:ext>
            </a:extLst>
          </p:cNvPr>
          <p:cNvSpPr>
            <a:spLocks noGrp="1"/>
          </p:cNvSpPr>
          <p:nvPr>
            <p:ph type="sldNum" sz="quarter" idx="14"/>
          </p:nvPr>
        </p:nvSpPr>
        <p:spPr/>
        <p:txBody>
          <a:bodyPr/>
          <a:lstStyle/>
          <a:p>
            <a:fld id="{1AB31D9B-80B6-41F8-B283-556E26E6158E}" type="slidenum">
              <a:rPr lang="en-GB" smtClean="0"/>
              <a:pPr/>
              <a:t>4</a:t>
            </a:fld>
            <a:endParaRPr lang="en-GB"/>
          </a:p>
        </p:txBody>
      </p:sp>
      <p:grpSp>
        <p:nvGrpSpPr>
          <p:cNvPr id="5" name="Group 4">
            <a:extLst>
              <a:ext uri="{FF2B5EF4-FFF2-40B4-BE49-F238E27FC236}">
                <a16:creationId xmlns:a16="http://schemas.microsoft.com/office/drawing/2014/main" id="{CAFB05FF-249D-CABE-4BD7-A444FA9E80B7}"/>
              </a:ext>
            </a:extLst>
          </p:cNvPr>
          <p:cNvGrpSpPr/>
          <p:nvPr/>
        </p:nvGrpSpPr>
        <p:grpSpPr>
          <a:xfrm>
            <a:off x="392822" y="1811774"/>
            <a:ext cx="11406356" cy="3234453"/>
            <a:chOff x="430181" y="1754671"/>
            <a:chExt cx="11406356" cy="3234453"/>
          </a:xfrm>
        </p:grpSpPr>
        <p:sp>
          <p:nvSpPr>
            <p:cNvPr id="32" name="Freeform: Shape 31">
              <a:extLst>
                <a:ext uri="{FF2B5EF4-FFF2-40B4-BE49-F238E27FC236}">
                  <a16:creationId xmlns:a16="http://schemas.microsoft.com/office/drawing/2014/main" id="{46CBC440-78C3-F4B5-B575-43BB05B07449}"/>
                </a:ext>
              </a:extLst>
            </p:cNvPr>
            <p:cNvSpPr/>
            <p:nvPr/>
          </p:nvSpPr>
          <p:spPr>
            <a:xfrm>
              <a:off x="989924" y="1754671"/>
              <a:ext cx="1389351" cy="676005"/>
            </a:xfrm>
            <a:custGeom>
              <a:avLst/>
              <a:gdLst>
                <a:gd name="connsiteX0" fmla="*/ 0 w 1389351"/>
                <a:gd name="connsiteY0" fmla="*/ 67601 h 676005"/>
                <a:gd name="connsiteX1" fmla="*/ 67601 w 1389351"/>
                <a:gd name="connsiteY1" fmla="*/ 0 h 676005"/>
                <a:gd name="connsiteX2" fmla="*/ 1321751 w 1389351"/>
                <a:gd name="connsiteY2" fmla="*/ 0 h 676005"/>
                <a:gd name="connsiteX3" fmla="*/ 1389352 w 1389351"/>
                <a:gd name="connsiteY3" fmla="*/ 67601 h 676005"/>
                <a:gd name="connsiteX4" fmla="*/ 1389351 w 1389351"/>
                <a:gd name="connsiteY4" fmla="*/ 608405 h 676005"/>
                <a:gd name="connsiteX5" fmla="*/ 1321750 w 1389351"/>
                <a:gd name="connsiteY5" fmla="*/ 676006 h 676005"/>
                <a:gd name="connsiteX6" fmla="*/ 67601 w 1389351"/>
                <a:gd name="connsiteY6" fmla="*/ 676005 h 676005"/>
                <a:gd name="connsiteX7" fmla="*/ 0 w 1389351"/>
                <a:gd name="connsiteY7" fmla="*/ 608404 h 676005"/>
                <a:gd name="connsiteX8" fmla="*/ 0 w 1389351"/>
                <a:gd name="connsiteY8" fmla="*/ 67601 h 6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351" h="676005">
                  <a:moveTo>
                    <a:pt x="0" y="67601"/>
                  </a:moveTo>
                  <a:cubicBezTo>
                    <a:pt x="0" y="30266"/>
                    <a:pt x="30266" y="0"/>
                    <a:pt x="67601" y="0"/>
                  </a:cubicBezTo>
                  <a:lnTo>
                    <a:pt x="1321751" y="0"/>
                  </a:lnTo>
                  <a:cubicBezTo>
                    <a:pt x="1359086" y="0"/>
                    <a:pt x="1389352" y="30266"/>
                    <a:pt x="1389352" y="67601"/>
                  </a:cubicBezTo>
                  <a:cubicBezTo>
                    <a:pt x="1389352" y="247869"/>
                    <a:pt x="1389351" y="428137"/>
                    <a:pt x="1389351" y="608405"/>
                  </a:cubicBezTo>
                  <a:cubicBezTo>
                    <a:pt x="1389351" y="645740"/>
                    <a:pt x="1359085" y="676006"/>
                    <a:pt x="1321750" y="676006"/>
                  </a:cubicBezTo>
                  <a:lnTo>
                    <a:pt x="67601" y="676005"/>
                  </a:lnTo>
                  <a:cubicBezTo>
                    <a:pt x="30266" y="676005"/>
                    <a:pt x="0" y="645739"/>
                    <a:pt x="0" y="608404"/>
                  </a:cubicBezTo>
                  <a:lnTo>
                    <a:pt x="0" y="6760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85344" rIns="85344" bIns="271055" numCol="1" spcCol="1270" anchor="t" anchorCtr="0">
              <a:noAutofit/>
            </a:bodyPr>
            <a:lstStyle/>
            <a:p>
              <a:pPr marL="0" lvl="0" indent="0" algn="l" defTabSz="533400">
                <a:lnSpc>
                  <a:spcPct val="90000"/>
                </a:lnSpc>
                <a:spcBef>
                  <a:spcPct val="0"/>
                </a:spcBef>
                <a:spcAft>
                  <a:spcPct val="35000"/>
                </a:spcAft>
                <a:buNone/>
              </a:pPr>
              <a:r>
                <a:rPr lang="nl-NL" sz="1200" kern="1200" dirty="0">
                  <a:latin typeface="+mj-lt"/>
                </a:rPr>
                <a:t>1. Kick-off / Werksessie</a:t>
              </a:r>
              <a:endParaRPr lang="en-US" sz="1200" kern="1200" dirty="0">
                <a:latin typeface="+mj-lt"/>
              </a:endParaRPr>
            </a:p>
          </p:txBody>
        </p:sp>
        <p:sp>
          <p:nvSpPr>
            <p:cNvPr id="34" name="Freeform: Shape 33">
              <a:extLst>
                <a:ext uri="{FF2B5EF4-FFF2-40B4-BE49-F238E27FC236}">
                  <a16:creationId xmlns:a16="http://schemas.microsoft.com/office/drawing/2014/main" id="{B37369E0-6B10-582E-EDBE-53F97F59F3A1}"/>
                </a:ext>
              </a:extLst>
            </p:cNvPr>
            <p:cNvSpPr/>
            <p:nvPr/>
          </p:nvSpPr>
          <p:spPr>
            <a:xfrm>
              <a:off x="2589897" y="1807052"/>
              <a:ext cx="446515" cy="345908"/>
            </a:xfrm>
            <a:custGeom>
              <a:avLst/>
              <a:gdLst>
                <a:gd name="connsiteX0" fmla="*/ 0 w 446515"/>
                <a:gd name="connsiteY0" fmla="*/ 69182 h 345908"/>
                <a:gd name="connsiteX1" fmla="*/ 273561 w 446515"/>
                <a:gd name="connsiteY1" fmla="*/ 69182 h 345908"/>
                <a:gd name="connsiteX2" fmla="*/ 273561 w 446515"/>
                <a:gd name="connsiteY2" fmla="*/ 0 h 345908"/>
                <a:gd name="connsiteX3" fmla="*/ 446515 w 446515"/>
                <a:gd name="connsiteY3" fmla="*/ 172954 h 345908"/>
                <a:gd name="connsiteX4" fmla="*/ 273561 w 446515"/>
                <a:gd name="connsiteY4" fmla="*/ 345908 h 345908"/>
                <a:gd name="connsiteX5" fmla="*/ 273561 w 446515"/>
                <a:gd name="connsiteY5" fmla="*/ 276726 h 345908"/>
                <a:gd name="connsiteX6" fmla="*/ 0 w 446515"/>
                <a:gd name="connsiteY6" fmla="*/ 276726 h 345908"/>
                <a:gd name="connsiteX7" fmla="*/ 0 w 446515"/>
                <a:gd name="connsiteY7" fmla="*/ 69182 h 34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15" h="345908">
                  <a:moveTo>
                    <a:pt x="0" y="69182"/>
                  </a:moveTo>
                  <a:lnTo>
                    <a:pt x="273561" y="69182"/>
                  </a:lnTo>
                  <a:lnTo>
                    <a:pt x="273561" y="0"/>
                  </a:lnTo>
                  <a:lnTo>
                    <a:pt x="446515" y="172954"/>
                  </a:lnTo>
                  <a:lnTo>
                    <a:pt x="273561" y="345908"/>
                  </a:lnTo>
                  <a:lnTo>
                    <a:pt x="273561" y="276726"/>
                  </a:lnTo>
                  <a:lnTo>
                    <a:pt x="0" y="276726"/>
                  </a:lnTo>
                  <a:lnTo>
                    <a:pt x="0" y="6918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9182" rIns="103772" bIns="69182"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5" name="Freeform: Shape 34">
              <a:extLst>
                <a:ext uri="{FF2B5EF4-FFF2-40B4-BE49-F238E27FC236}">
                  <a16:creationId xmlns:a16="http://schemas.microsoft.com/office/drawing/2014/main" id="{3D6C8D4D-0B76-50AB-D9EF-D074BC753990}"/>
                </a:ext>
              </a:extLst>
            </p:cNvPr>
            <p:cNvSpPr/>
            <p:nvPr/>
          </p:nvSpPr>
          <p:spPr>
            <a:xfrm>
              <a:off x="3221759" y="1754671"/>
              <a:ext cx="1389351" cy="676005"/>
            </a:xfrm>
            <a:custGeom>
              <a:avLst/>
              <a:gdLst>
                <a:gd name="connsiteX0" fmla="*/ 0 w 1389351"/>
                <a:gd name="connsiteY0" fmla="*/ 67601 h 676005"/>
                <a:gd name="connsiteX1" fmla="*/ 67601 w 1389351"/>
                <a:gd name="connsiteY1" fmla="*/ 0 h 676005"/>
                <a:gd name="connsiteX2" fmla="*/ 1321751 w 1389351"/>
                <a:gd name="connsiteY2" fmla="*/ 0 h 676005"/>
                <a:gd name="connsiteX3" fmla="*/ 1389352 w 1389351"/>
                <a:gd name="connsiteY3" fmla="*/ 67601 h 676005"/>
                <a:gd name="connsiteX4" fmla="*/ 1389351 w 1389351"/>
                <a:gd name="connsiteY4" fmla="*/ 608405 h 676005"/>
                <a:gd name="connsiteX5" fmla="*/ 1321750 w 1389351"/>
                <a:gd name="connsiteY5" fmla="*/ 676006 h 676005"/>
                <a:gd name="connsiteX6" fmla="*/ 67601 w 1389351"/>
                <a:gd name="connsiteY6" fmla="*/ 676005 h 676005"/>
                <a:gd name="connsiteX7" fmla="*/ 0 w 1389351"/>
                <a:gd name="connsiteY7" fmla="*/ 608404 h 676005"/>
                <a:gd name="connsiteX8" fmla="*/ 0 w 1389351"/>
                <a:gd name="connsiteY8" fmla="*/ 67601 h 6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351" h="676005">
                  <a:moveTo>
                    <a:pt x="0" y="67601"/>
                  </a:moveTo>
                  <a:cubicBezTo>
                    <a:pt x="0" y="30266"/>
                    <a:pt x="30266" y="0"/>
                    <a:pt x="67601" y="0"/>
                  </a:cubicBezTo>
                  <a:lnTo>
                    <a:pt x="1321751" y="0"/>
                  </a:lnTo>
                  <a:cubicBezTo>
                    <a:pt x="1359086" y="0"/>
                    <a:pt x="1389352" y="30266"/>
                    <a:pt x="1389352" y="67601"/>
                  </a:cubicBezTo>
                  <a:cubicBezTo>
                    <a:pt x="1389352" y="247869"/>
                    <a:pt x="1389351" y="428137"/>
                    <a:pt x="1389351" y="608405"/>
                  </a:cubicBezTo>
                  <a:cubicBezTo>
                    <a:pt x="1389351" y="645740"/>
                    <a:pt x="1359085" y="676006"/>
                    <a:pt x="1321750" y="676006"/>
                  </a:cubicBezTo>
                  <a:lnTo>
                    <a:pt x="67601" y="676005"/>
                  </a:lnTo>
                  <a:cubicBezTo>
                    <a:pt x="30266" y="676005"/>
                    <a:pt x="0" y="645739"/>
                    <a:pt x="0" y="608404"/>
                  </a:cubicBezTo>
                  <a:lnTo>
                    <a:pt x="0" y="6760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85344" rIns="85344" bIns="271055" numCol="1" spcCol="1270" anchor="t" anchorCtr="0">
              <a:noAutofit/>
            </a:bodyPr>
            <a:lstStyle/>
            <a:p>
              <a:pPr marL="0" lvl="0" indent="0" algn="l" defTabSz="533400">
                <a:lnSpc>
                  <a:spcPct val="90000"/>
                </a:lnSpc>
                <a:spcBef>
                  <a:spcPct val="0"/>
                </a:spcBef>
                <a:spcAft>
                  <a:spcPct val="35000"/>
                </a:spcAft>
                <a:buNone/>
              </a:pPr>
              <a:r>
                <a:rPr lang="nl-NL" sz="1200" kern="1200" dirty="0">
                  <a:latin typeface="+mj-lt"/>
                </a:rPr>
                <a:t>Concept </a:t>
              </a:r>
              <a:r>
                <a:rPr lang="nl-NL" sz="1200" kern="1200" dirty="0" err="1">
                  <a:latin typeface="+mj-lt"/>
                </a:rPr>
                <a:t>ToC’s</a:t>
              </a:r>
              <a:endParaRPr lang="en-US" sz="1200" kern="1200" dirty="0">
                <a:latin typeface="+mj-lt"/>
              </a:endParaRPr>
            </a:p>
          </p:txBody>
        </p:sp>
        <p:sp>
          <p:nvSpPr>
            <p:cNvPr id="37" name="Freeform: Shape 36">
              <a:extLst>
                <a:ext uri="{FF2B5EF4-FFF2-40B4-BE49-F238E27FC236}">
                  <a16:creationId xmlns:a16="http://schemas.microsoft.com/office/drawing/2014/main" id="{30471342-61FE-7AFA-C2B5-6B95C0871A68}"/>
                </a:ext>
              </a:extLst>
            </p:cNvPr>
            <p:cNvSpPr/>
            <p:nvPr/>
          </p:nvSpPr>
          <p:spPr>
            <a:xfrm>
              <a:off x="4821731" y="1807052"/>
              <a:ext cx="446515" cy="345908"/>
            </a:xfrm>
            <a:custGeom>
              <a:avLst/>
              <a:gdLst>
                <a:gd name="connsiteX0" fmla="*/ 0 w 446515"/>
                <a:gd name="connsiteY0" fmla="*/ 69182 h 345908"/>
                <a:gd name="connsiteX1" fmla="*/ 273561 w 446515"/>
                <a:gd name="connsiteY1" fmla="*/ 69182 h 345908"/>
                <a:gd name="connsiteX2" fmla="*/ 273561 w 446515"/>
                <a:gd name="connsiteY2" fmla="*/ 0 h 345908"/>
                <a:gd name="connsiteX3" fmla="*/ 446515 w 446515"/>
                <a:gd name="connsiteY3" fmla="*/ 172954 h 345908"/>
                <a:gd name="connsiteX4" fmla="*/ 273561 w 446515"/>
                <a:gd name="connsiteY4" fmla="*/ 345908 h 345908"/>
                <a:gd name="connsiteX5" fmla="*/ 273561 w 446515"/>
                <a:gd name="connsiteY5" fmla="*/ 276726 h 345908"/>
                <a:gd name="connsiteX6" fmla="*/ 0 w 446515"/>
                <a:gd name="connsiteY6" fmla="*/ 276726 h 345908"/>
                <a:gd name="connsiteX7" fmla="*/ 0 w 446515"/>
                <a:gd name="connsiteY7" fmla="*/ 69182 h 34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15" h="345908">
                  <a:moveTo>
                    <a:pt x="0" y="69182"/>
                  </a:moveTo>
                  <a:lnTo>
                    <a:pt x="273561" y="69182"/>
                  </a:lnTo>
                  <a:lnTo>
                    <a:pt x="273561" y="0"/>
                  </a:lnTo>
                  <a:lnTo>
                    <a:pt x="446515" y="172954"/>
                  </a:lnTo>
                  <a:lnTo>
                    <a:pt x="273561" y="345908"/>
                  </a:lnTo>
                  <a:lnTo>
                    <a:pt x="273561" y="276726"/>
                  </a:lnTo>
                  <a:lnTo>
                    <a:pt x="0" y="276726"/>
                  </a:lnTo>
                  <a:lnTo>
                    <a:pt x="0" y="6918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9182" rIns="103772" bIns="69182"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8" name="Freeform: Shape 37">
              <a:extLst>
                <a:ext uri="{FF2B5EF4-FFF2-40B4-BE49-F238E27FC236}">
                  <a16:creationId xmlns:a16="http://schemas.microsoft.com/office/drawing/2014/main" id="{6A41C37E-32BF-6144-AEFF-F5A60A682A57}"/>
                </a:ext>
              </a:extLst>
            </p:cNvPr>
            <p:cNvSpPr/>
            <p:nvPr/>
          </p:nvSpPr>
          <p:spPr>
            <a:xfrm>
              <a:off x="5453593" y="1754671"/>
              <a:ext cx="1389351" cy="676005"/>
            </a:xfrm>
            <a:custGeom>
              <a:avLst/>
              <a:gdLst>
                <a:gd name="connsiteX0" fmla="*/ 0 w 1389351"/>
                <a:gd name="connsiteY0" fmla="*/ 67601 h 676005"/>
                <a:gd name="connsiteX1" fmla="*/ 67601 w 1389351"/>
                <a:gd name="connsiteY1" fmla="*/ 0 h 676005"/>
                <a:gd name="connsiteX2" fmla="*/ 1321751 w 1389351"/>
                <a:gd name="connsiteY2" fmla="*/ 0 h 676005"/>
                <a:gd name="connsiteX3" fmla="*/ 1389352 w 1389351"/>
                <a:gd name="connsiteY3" fmla="*/ 67601 h 676005"/>
                <a:gd name="connsiteX4" fmla="*/ 1389351 w 1389351"/>
                <a:gd name="connsiteY4" fmla="*/ 608405 h 676005"/>
                <a:gd name="connsiteX5" fmla="*/ 1321750 w 1389351"/>
                <a:gd name="connsiteY5" fmla="*/ 676006 h 676005"/>
                <a:gd name="connsiteX6" fmla="*/ 67601 w 1389351"/>
                <a:gd name="connsiteY6" fmla="*/ 676005 h 676005"/>
                <a:gd name="connsiteX7" fmla="*/ 0 w 1389351"/>
                <a:gd name="connsiteY7" fmla="*/ 608404 h 676005"/>
                <a:gd name="connsiteX8" fmla="*/ 0 w 1389351"/>
                <a:gd name="connsiteY8" fmla="*/ 67601 h 6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351" h="676005">
                  <a:moveTo>
                    <a:pt x="0" y="67601"/>
                  </a:moveTo>
                  <a:cubicBezTo>
                    <a:pt x="0" y="30266"/>
                    <a:pt x="30266" y="0"/>
                    <a:pt x="67601" y="0"/>
                  </a:cubicBezTo>
                  <a:lnTo>
                    <a:pt x="1321751" y="0"/>
                  </a:lnTo>
                  <a:cubicBezTo>
                    <a:pt x="1359086" y="0"/>
                    <a:pt x="1389352" y="30266"/>
                    <a:pt x="1389352" y="67601"/>
                  </a:cubicBezTo>
                  <a:cubicBezTo>
                    <a:pt x="1389352" y="247869"/>
                    <a:pt x="1389351" y="428137"/>
                    <a:pt x="1389351" y="608405"/>
                  </a:cubicBezTo>
                  <a:cubicBezTo>
                    <a:pt x="1389351" y="645740"/>
                    <a:pt x="1359085" y="676006"/>
                    <a:pt x="1321750" y="676006"/>
                  </a:cubicBezTo>
                  <a:lnTo>
                    <a:pt x="67601" y="676005"/>
                  </a:lnTo>
                  <a:cubicBezTo>
                    <a:pt x="30266" y="676005"/>
                    <a:pt x="0" y="645739"/>
                    <a:pt x="0" y="608404"/>
                  </a:cubicBezTo>
                  <a:lnTo>
                    <a:pt x="0" y="6760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85344" rIns="85344" bIns="271055" numCol="1" spcCol="1270" anchor="t" anchorCtr="0">
              <a:noAutofit/>
            </a:bodyPr>
            <a:lstStyle/>
            <a:p>
              <a:pPr marL="0" lvl="0" indent="0" algn="l" defTabSz="533400">
                <a:lnSpc>
                  <a:spcPct val="90000"/>
                </a:lnSpc>
                <a:spcBef>
                  <a:spcPct val="0"/>
                </a:spcBef>
                <a:spcAft>
                  <a:spcPct val="35000"/>
                </a:spcAft>
                <a:buNone/>
              </a:pPr>
              <a:r>
                <a:rPr lang="nl-NL" sz="1200" kern="1200" dirty="0">
                  <a:latin typeface="+mj-lt"/>
                </a:rPr>
                <a:t>1:1 gesprekken en uitwerking</a:t>
              </a:r>
              <a:endParaRPr lang="en-US" sz="1200" kern="1200" dirty="0">
                <a:latin typeface="+mj-lt"/>
              </a:endParaRPr>
            </a:p>
          </p:txBody>
        </p:sp>
        <p:sp>
          <p:nvSpPr>
            <p:cNvPr id="40" name="Freeform: Shape 39">
              <a:extLst>
                <a:ext uri="{FF2B5EF4-FFF2-40B4-BE49-F238E27FC236}">
                  <a16:creationId xmlns:a16="http://schemas.microsoft.com/office/drawing/2014/main" id="{77567493-F52E-EE86-6C54-5E5DBDB70BF4}"/>
                </a:ext>
              </a:extLst>
            </p:cNvPr>
            <p:cNvSpPr/>
            <p:nvPr/>
          </p:nvSpPr>
          <p:spPr>
            <a:xfrm>
              <a:off x="7053566" y="1807052"/>
              <a:ext cx="446515" cy="345908"/>
            </a:xfrm>
            <a:custGeom>
              <a:avLst/>
              <a:gdLst>
                <a:gd name="connsiteX0" fmla="*/ 0 w 446515"/>
                <a:gd name="connsiteY0" fmla="*/ 69182 h 345908"/>
                <a:gd name="connsiteX1" fmla="*/ 273561 w 446515"/>
                <a:gd name="connsiteY1" fmla="*/ 69182 h 345908"/>
                <a:gd name="connsiteX2" fmla="*/ 273561 w 446515"/>
                <a:gd name="connsiteY2" fmla="*/ 0 h 345908"/>
                <a:gd name="connsiteX3" fmla="*/ 446515 w 446515"/>
                <a:gd name="connsiteY3" fmla="*/ 172954 h 345908"/>
                <a:gd name="connsiteX4" fmla="*/ 273561 w 446515"/>
                <a:gd name="connsiteY4" fmla="*/ 345908 h 345908"/>
                <a:gd name="connsiteX5" fmla="*/ 273561 w 446515"/>
                <a:gd name="connsiteY5" fmla="*/ 276726 h 345908"/>
                <a:gd name="connsiteX6" fmla="*/ 0 w 446515"/>
                <a:gd name="connsiteY6" fmla="*/ 276726 h 345908"/>
                <a:gd name="connsiteX7" fmla="*/ 0 w 446515"/>
                <a:gd name="connsiteY7" fmla="*/ 69182 h 34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15" h="345908">
                  <a:moveTo>
                    <a:pt x="0" y="69182"/>
                  </a:moveTo>
                  <a:lnTo>
                    <a:pt x="273561" y="69182"/>
                  </a:lnTo>
                  <a:lnTo>
                    <a:pt x="273561" y="0"/>
                  </a:lnTo>
                  <a:lnTo>
                    <a:pt x="446515" y="172954"/>
                  </a:lnTo>
                  <a:lnTo>
                    <a:pt x="273561" y="345908"/>
                  </a:lnTo>
                  <a:lnTo>
                    <a:pt x="273561" y="276726"/>
                  </a:lnTo>
                  <a:lnTo>
                    <a:pt x="0" y="276726"/>
                  </a:lnTo>
                  <a:lnTo>
                    <a:pt x="0" y="6918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9182" rIns="103772" bIns="69182"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41" name="Freeform: Shape 40">
              <a:extLst>
                <a:ext uri="{FF2B5EF4-FFF2-40B4-BE49-F238E27FC236}">
                  <a16:creationId xmlns:a16="http://schemas.microsoft.com/office/drawing/2014/main" id="{769E17A0-BC20-C2E0-96BF-3A0204EE02C9}"/>
                </a:ext>
              </a:extLst>
            </p:cNvPr>
            <p:cNvSpPr/>
            <p:nvPr/>
          </p:nvSpPr>
          <p:spPr>
            <a:xfrm>
              <a:off x="7685428" y="1754671"/>
              <a:ext cx="1389351" cy="676005"/>
            </a:xfrm>
            <a:custGeom>
              <a:avLst/>
              <a:gdLst>
                <a:gd name="connsiteX0" fmla="*/ 0 w 1389351"/>
                <a:gd name="connsiteY0" fmla="*/ 67601 h 676005"/>
                <a:gd name="connsiteX1" fmla="*/ 67601 w 1389351"/>
                <a:gd name="connsiteY1" fmla="*/ 0 h 676005"/>
                <a:gd name="connsiteX2" fmla="*/ 1321751 w 1389351"/>
                <a:gd name="connsiteY2" fmla="*/ 0 h 676005"/>
                <a:gd name="connsiteX3" fmla="*/ 1389352 w 1389351"/>
                <a:gd name="connsiteY3" fmla="*/ 67601 h 676005"/>
                <a:gd name="connsiteX4" fmla="*/ 1389351 w 1389351"/>
                <a:gd name="connsiteY4" fmla="*/ 608405 h 676005"/>
                <a:gd name="connsiteX5" fmla="*/ 1321750 w 1389351"/>
                <a:gd name="connsiteY5" fmla="*/ 676006 h 676005"/>
                <a:gd name="connsiteX6" fmla="*/ 67601 w 1389351"/>
                <a:gd name="connsiteY6" fmla="*/ 676005 h 676005"/>
                <a:gd name="connsiteX7" fmla="*/ 0 w 1389351"/>
                <a:gd name="connsiteY7" fmla="*/ 608404 h 676005"/>
                <a:gd name="connsiteX8" fmla="*/ 0 w 1389351"/>
                <a:gd name="connsiteY8" fmla="*/ 67601 h 6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351" h="676005">
                  <a:moveTo>
                    <a:pt x="0" y="67601"/>
                  </a:moveTo>
                  <a:cubicBezTo>
                    <a:pt x="0" y="30266"/>
                    <a:pt x="30266" y="0"/>
                    <a:pt x="67601" y="0"/>
                  </a:cubicBezTo>
                  <a:lnTo>
                    <a:pt x="1321751" y="0"/>
                  </a:lnTo>
                  <a:cubicBezTo>
                    <a:pt x="1359086" y="0"/>
                    <a:pt x="1389352" y="30266"/>
                    <a:pt x="1389352" y="67601"/>
                  </a:cubicBezTo>
                  <a:cubicBezTo>
                    <a:pt x="1389352" y="247869"/>
                    <a:pt x="1389351" y="428137"/>
                    <a:pt x="1389351" y="608405"/>
                  </a:cubicBezTo>
                  <a:cubicBezTo>
                    <a:pt x="1389351" y="645740"/>
                    <a:pt x="1359085" y="676006"/>
                    <a:pt x="1321750" y="676006"/>
                  </a:cubicBezTo>
                  <a:lnTo>
                    <a:pt x="67601" y="676005"/>
                  </a:lnTo>
                  <a:cubicBezTo>
                    <a:pt x="30266" y="676005"/>
                    <a:pt x="0" y="645739"/>
                    <a:pt x="0" y="608404"/>
                  </a:cubicBezTo>
                  <a:lnTo>
                    <a:pt x="0" y="6760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85344" rIns="85344" bIns="271055" numCol="1" spcCol="1270" anchor="t" anchorCtr="0">
              <a:noAutofit/>
            </a:bodyPr>
            <a:lstStyle/>
            <a:p>
              <a:pPr marL="0" lvl="0" indent="0" algn="l" defTabSz="533400">
                <a:lnSpc>
                  <a:spcPct val="90000"/>
                </a:lnSpc>
                <a:spcBef>
                  <a:spcPct val="0"/>
                </a:spcBef>
                <a:spcAft>
                  <a:spcPct val="35000"/>
                </a:spcAft>
                <a:buNone/>
              </a:pPr>
              <a:r>
                <a:rPr lang="nl-NL" sz="1200" kern="1200" dirty="0">
                  <a:latin typeface="+mj-lt"/>
                </a:rPr>
                <a:t>Review en oplevering</a:t>
              </a:r>
              <a:endParaRPr lang="en-US" sz="1200" kern="1200" dirty="0">
                <a:latin typeface="+mj-lt"/>
              </a:endParaRPr>
            </a:p>
          </p:txBody>
        </p:sp>
        <p:sp>
          <p:nvSpPr>
            <p:cNvPr id="43" name="Freeform: Shape 42">
              <a:extLst>
                <a:ext uri="{FF2B5EF4-FFF2-40B4-BE49-F238E27FC236}">
                  <a16:creationId xmlns:a16="http://schemas.microsoft.com/office/drawing/2014/main" id="{FCB458CB-FE9C-DF59-C82E-AFD0D9833E54}"/>
                </a:ext>
              </a:extLst>
            </p:cNvPr>
            <p:cNvSpPr/>
            <p:nvPr/>
          </p:nvSpPr>
          <p:spPr>
            <a:xfrm>
              <a:off x="9285400" y="1807052"/>
              <a:ext cx="446515" cy="345908"/>
            </a:xfrm>
            <a:custGeom>
              <a:avLst/>
              <a:gdLst>
                <a:gd name="connsiteX0" fmla="*/ 0 w 446515"/>
                <a:gd name="connsiteY0" fmla="*/ 69182 h 345908"/>
                <a:gd name="connsiteX1" fmla="*/ 273561 w 446515"/>
                <a:gd name="connsiteY1" fmla="*/ 69182 h 345908"/>
                <a:gd name="connsiteX2" fmla="*/ 273561 w 446515"/>
                <a:gd name="connsiteY2" fmla="*/ 0 h 345908"/>
                <a:gd name="connsiteX3" fmla="*/ 446515 w 446515"/>
                <a:gd name="connsiteY3" fmla="*/ 172954 h 345908"/>
                <a:gd name="connsiteX4" fmla="*/ 273561 w 446515"/>
                <a:gd name="connsiteY4" fmla="*/ 345908 h 345908"/>
                <a:gd name="connsiteX5" fmla="*/ 273561 w 446515"/>
                <a:gd name="connsiteY5" fmla="*/ 276726 h 345908"/>
                <a:gd name="connsiteX6" fmla="*/ 0 w 446515"/>
                <a:gd name="connsiteY6" fmla="*/ 276726 h 345908"/>
                <a:gd name="connsiteX7" fmla="*/ 0 w 446515"/>
                <a:gd name="connsiteY7" fmla="*/ 69182 h 34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515" h="345908">
                  <a:moveTo>
                    <a:pt x="0" y="69182"/>
                  </a:moveTo>
                  <a:lnTo>
                    <a:pt x="273561" y="69182"/>
                  </a:lnTo>
                  <a:lnTo>
                    <a:pt x="273561" y="0"/>
                  </a:lnTo>
                  <a:lnTo>
                    <a:pt x="446515" y="172954"/>
                  </a:lnTo>
                  <a:lnTo>
                    <a:pt x="273561" y="345908"/>
                  </a:lnTo>
                  <a:lnTo>
                    <a:pt x="273561" y="276726"/>
                  </a:lnTo>
                  <a:lnTo>
                    <a:pt x="0" y="276726"/>
                  </a:lnTo>
                  <a:lnTo>
                    <a:pt x="0" y="6918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9182" rIns="103772" bIns="69182"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44" name="Freeform: Shape 43">
              <a:extLst>
                <a:ext uri="{FF2B5EF4-FFF2-40B4-BE49-F238E27FC236}">
                  <a16:creationId xmlns:a16="http://schemas.microsoft.com/office/drawing/2014/main" id="{32222F52-15E2-D1AD-D0AA-732A67C5942E}"/>
                </a:ext>
              </a:extLst>
            </p:cNvPr>
            <p:cNvSpPr/>
            <p:nvPr/>
          </p:nvSpPr>
          <p:spPr>
            <a:xfrm>
              <a:off x="9917262" y="1754671"/>
              <a:ext cx="1389351" cy="676005"/>
            </a:xfrm>
            <a:custGeom>
              <a:avLst/>
              <a:gdLst>
                <a:gd name="connsiteX0" fmla="*/ 0 w 1389351"/>
                <a:gd name="connsiteY0" fmla="*/ 67601 h 676005"/>
                <a:gd name="connsiteX1" fmla="*/ 67601 w 1389351"/>
                <a:gd name="connsiteY1" fmla="*/ 0 h 676005"/>
                <a:gd name="connsiteX2" fmla="*/ 1321751 w 1389351"/>
                <a:gd name="connsiteY2" fmla="*/ 0 h 676005"/>
                <a:gd name="connsiteX3" fmla="*/ 1389352 w 1389351"/>
                <a:gd name="connsiteY3" fmla="*/ 67601 h 676005"/>
                <a:gd name="connsiteX4" fmla="*/ 1389351 w 1389351"/>
                <a:gd name="connsiteY4" fmla="*/ 608405 h 676005"/>
                <a:gd name="connsiteX5" fmla="*/ 1321750 w 1389351"/>
                <a:gd name="connsiteY5" fmla="*/ 676006 h 676005"/>
                <a:gd name="connsiteX6" fmla="*/ 67601 w 1389351"/>
                <a:gd name="connsiteY6" fmla="*/ 676005 h 676005"/>
                <a:gd name="connsiteX7" fmla="*/ 0 w 1389351"/>
                <a:gd name="connsiteY7" fmla="*/ 608404 h 676005"/>
                <a:gd name="connsiteX8" fmla="*/ 0 w 1389351"/>
                <a:gd name="connsiteY8" fmla="*/ 67601 h 676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9351" h="676005">
                  <a:moveTo>
                    <a:pt x="0" y="67601"/>
                  </a:moveTo>
                  <a:cubicBezTo>
                    <a:pt x="0" y="30266"/>
                    <a:pt x="30266" y="0"/>
                    <a:pt x="67601" y="0"/>
                  </a:cubicBezTo>
                  <a:lnTo>
                    <a:pt x="1321751" y="0"/>
                  </a:lnTo>
                  <a:cubicBezTo>
                    <a:pt x="1359086" y="0"/>
                    <a:pt x="1389352" y="30266"/>
                    <a:pt x="1389352" y="67601"/>
                  </a:cubicBezTo>
                  <a:cubicBezTo>
                    <a:pt x="1389352" y="247869"/>
                    <a:pt x="1389351" y="428137"/>
                    <a:pt x="1389351" y="608405"/>
                  </a:cubicBezTo>
                  <a:cubicBezTo>
                    <a:pt x="1389351" y="645740"/>
                    <a:pt x="1359085" y="676006"/>
                    <a:pt x="1321750" y="676006"/>
                  </a:cubicBezTo>
                  <a:lnTo>
                    <a:pt x="67601" y="676005"/>
                  </a:lnTo>
                  <a:cubicBezTo>
                    <a:pt x="30266" y="676005"/>
                    <a:pt x="0" y="645739"/>
                    <a:pt x="0" y="608404"/>
                  </a:cubicBezTo>
                  <a:lnTo>
                    <a:pt x="0" y="6760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5344" tIns="85344" rIns="85344" bIns="271055" numCol="1" spcCol="1270" anchor="t" anchorCtr="0">
              <a:noAutofit/>
            </a:bodyPr>
            <a:lstStyle/>
            <a:p>
              <a:pPr marL="0" lvl="0" indent="0" algn="l" defTabSz="533400">
                <a:lnSpc>
                  <a:spcPct val="90000"/>
                </a:lnSpc>
                <a:spcBef>
                  <a:spcPct val="0"/>
                </a:spcBef>
                <a:spcAft>
                  <a:spcPct val="35000"/>
                </a:spcAft>
                <a:buNone/>
              </a:pPr>
              <a:r>
                <a:rPr lang="nl-NL" sz="1200" kern="1200" dirty="0">
                  <a:latin typeface="+mj-lt"/>
                </a:rPr>
                <a:t>Meetplan</a:t>
              </a:r>
              <a:endParaRPr lang="en-US" sz="1200" kern="1200" dirty="0">
                <a:latin typeface="+mj-lt"/>
              </a:endParaRPr>
            </a:p>
          </p:txBody>
        </p:sp>
        <p:sp>
          <p:nvSpPr>
            <p:cNvPr id="4" name="Rectangle: Rounded Corners 3">
              <a:extLst>
                <a:ext uri="{FF2B5EF4-FFF2-40B4-BE49-F238E27FC236}">
                  <a16:creationId xmlns:a16="http://schemas.microsoft.com/office/drawing/2014/main" id="{A6640FB6-38A3-BCD2-10F3-740AB324E390}"/>
                </a:ext>
              </a:extLst>
            </p:cNvPr>
            <p:cNvSpPr/>
            <p:nvPr/>
          </p:nvSpPr>
          <p:spPr>
            <a:xfrm>
              <a:off x="1082584" y="2878012"/>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KB Kernteam</a:t>
              </a:r>
              <a:endParaRPr lang="en-US" sz="1200">
                <a:solidFill>
                  <a:schemeClr val="bg1"/>
                </a:solidFill>
                <a:latin typeface="+mj-lt"/>
              </a:endParaRPr>
            </a:p>
          </p:txBody>
        </p:sp>
        <p:sp>
          <p:nvSpPr>
            <p:cNvPr id="6" name="Rectangle: Rounded Corners 5">
              <a:extLst>
                <a:ext uri="{FF2B5EF4-FFF2-40B4-BE49-F238E27FC236}">
                  <a16:creationId xmlns:a16="http://schemas.microsoft.com/office/drawing/2014/main" id="{E484F282-B924-5A9C-233D-4DAF68CE1FC2}"/>
                </a:ext>
              </a:extLst>
            </p:cNvPr>
            <p:cNvSpPr/>
            <p:nvPr/>
          </p:nvSpPr>
          <p:spPr>
            <a:xfrm>
              <a:off x="1082584" y="3481868"/>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Co-Piloten</a:t>
              </a:r>
              <a:endParaRPr lang="en-US" sz="1200">
                <a:solidFill>
                  <a:schemeClr val="bg1"/>
                </a:solidFill>
                <a:latin typeface="+mj-lt"/>
              </a:endParaRPr>
            </a:p>
          </p:txBody>
        </p:sp>
        <p:sp>
          <p:nvSpPr>
            <p:cNvPr id="13" name="Rectangle: Rounded Corners 12">
              <a:extLst>
                <a:ext uri="{FF2B5EF4-FFF2-40B4-BE49-F238E27FC236}">
                  <a16:creationId xmlns:a16="http://schemas.microsoft.com/office/drawing/2014/main" id="{5744206E-A57F-5CA3-FE33-1CE708C1743C}"/>
                </a:ext>
              </a:extLst>
            </p:cNvPr>
            <p:cNvSpPr/>
            <p:nvPr/>
          </p:nvSpPr>
          <p:spPr>
            <a:xfrm>
              <a:off x="5598753" y="2845399"/>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Co-Piloten</a:t>
              </a:r>
              <a:endParaRPr lang="en-US" sz="1200">
                <a:solidFill>
                  <a:schemeClr val="bg1"/>
                </a:solidFill>
                <a:latin typeface="+mj-lt"/>
              </a:endParaRPr>
            </a:p>
          </p:txBody>
        </p:sp>
        <p:sp>
          <p:nvSpPr>
            <p:cNvPr id="14" name="Rectangle: Rounded Corners 13">
              <a:extLst>
                <a:ext uri="{FF2B5EF4-FFF2-40B4-BE49-F238E27FC236}">
                  <a16:creationId xmlns:a16="http://schemas.microsoft.com/office/drawing/2014/main" id="{1D9AC036-7276-A0E3-EA19-8E07F7E5727D}"/>
                </a:ext>
              </a:extLst>
            </p:cNvPr>
            <p:cNvSpPr/>
            <p:nvPr/>
          </p:nvSpPr>
          <p:spPr>
            <a:xfrm>
              <a:off x="7833436" y="2884343"/>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KB Kernteam</a:t>
              </a:r>
              <a:endParaRPr lang="en-US" sz="1200">
                <a:solidFill>
                  <a:schemeClr val="bg1"/>
                </a:solidFill>
                <a:latin typeface="+mj-lt"/>
              </a:endParaRPr>
            </a:p>
          </p:txBody>
        </p:sp>
        <p:sp>
          <p:nvSpPr>
            <p:cNvPr id="18" name="Rectangle: Rounded Corners 17">
              <a:extLst>
                <a:ext uri="{FF2B5EF4-FFF2-40B4-BE49-F238E27FC236}">
                  <a16:creationId xmlns:a16="http://schemas.microsoft.com/office/drawing/2014/main" id="{1587F562-D387-7AC5-73A7-F0820F4149E6}"/>
                </a:ext>
              </a:extLst>
            </p:cNvPr>
            <p:cNvSpPr/>
            <p:nvPr/>
          </p:nvSpPr>
          <p:spPr>
            <a:xfrm>
              <a:off x="10068119" y="2878012"/>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KB Kernteam</a:t>
              </a:r>
              <a:endParaRPr lang="en-US" sz="1200">
                <a:solidFill>
                  <a:schemeClr val="bg1"/>
                </a:solidFill>
                <a:latin typeface="+mj-lt"/>
              </a:endParaRPr>
            </a:p>
          </p:txBody>
        </p:sp>
        <p:sp>
          <p:nvSpPr>
            <p:cNvPr id="20" name="Rectangle: Rounded Corners 19">
              <a:extLst>
                <a:ext uri="{FF2B5EF4-FFF2-40B4-BE49-F238E27FC236}">
                  <a16:creationId xmlns:a16="http://schemas.microsoft.com/office/drawing/2014/main" id="{831E8930-F1D2-D8D2-9C65-BCBD68A496CD}"/>
                </a:ext>
              </a:extLst>
            </p:cNvPr>
            <p:cNvSpPr/>
            <p:nvPr/>
          </p:nvSpPr>
          <p:spPr>
            <a:xfrm>
              <a:off x="10068119" y="3481868"/>
              <a:ext cx="1220655" cy="497940"/>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a:solidFill>
                    <a:schemeClr val="bg1"/>
                  </a:solidFill>
                  <a:latin typeface="+mj-lt"/>
                </a:rPr>
                <a:t>Co-Piloten</a:t>
              </a:r>
              <a:endParaRPr lang="en-US" sz="1200">
                <a:solidFill>
                  <a:schemeClr val="bg1"/>
                </a:solidFill>
                <a:latin typeface="+mj-lt"/>
              </a:endParaRPr>
            </a:p>
          </p:txBody>
        </p:sp>
        <p:cxnSp>
          <p:nvCxnSpPr>
            <p:cNvPr id="24" name="Straight Connector 23">
              <a:extLst>
                <a:ext uri="{FF2B5EF4-FFF2-40B4-BE49-F238E27FC236}">
                  <a16:creationId xmlns:a16="http://schemas.microsoft.com/office/drawing/2014/main" id="{B48080B4-4447-7D14-3425-83503B79E540}"/>
                </a:ext>
              </a:extLst>
            </p:cNvPr>
            <p:cNvCxnSpPr>
              <a:cxnSpLocks/>
            </p:cNvCxnSpPr>
            <p:nvPr/>
          </p:nvCxnSpPr>
          <p:spPr>
            <a:xfrm>
              <a:off x="430181" y="4664267"/>
              <a:ext cx="11406356"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2" name="Rectangle: Rounded Corners 21">
              <a:extLst>
                <a:ext uri="{FF2B5EF4-FFF2-40B4-BE49-F238E27FC236}">
                  <a16:creationId xmlns:a16="http://schemas.microsoft.com/office/drawing/2014/main" id="{28CCC955-EA70-5DE0-42C2-C26CFD21A51E}"/>
                </a:ext>
              </a:extLst>
            </p:cNvPr>
            <p:cNvSpPr/>
            <p:nvPr/>
          </p:nvSpPr>
          <p:spPr>
            <a:xfrm>
              <a:off x="10028963" y="4346327"/>
              <a:ext cx="1296000" cy="633742"/>
            </a:xfrm>
            <a:prstGeom prst="roundRect">
              <a:avLst/>
            </a:prstGeom>
            <a:solidFill>
              <a:srgbClr val="FFCE64"/>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err="1">
                  <a:solidFill>
                    <a:schemeClr val="tx1"/>
                  </a:solidFill>
                  <a:latin typeface="+mj-lt"/>
                </a:rPr>
                <a:t>Oplevering</a:t>
              </a:r>
              <a:r>
                <a:rPr lang="en-US" sz="1200" dirty="0">
                  <a:solidFill>
                    <a:schemeClr val="tx1"/>
                  </a:solidFill>
                  <a:latin typeface="+mj-lt"/>
                </a:rPr>
                <a:t> per 1 </a:t>
              </a:r>
              <a:r>
                <a:rPr lang="en-US" sz="1200" dirty="0" err="1">
                  <a:solidFill>
                    <a:schemeClr val="tx1"/>
                  </a:solidFill>
                  <a:latin typeface="+mj-lt"/>
                </a:rPr>
                <a:t>september</a:t>
              </a:r>
              <a:endParaRPr lang="en-US" sz="1200" dirty="0">
                <a:solidFill>
                  <a:schemeClr val="tx1"/>
                </a:solidFill>
                <a:latin typeface="+mj-lt"/>
              </a:endParaRPr>
            </a:p>
          </p:txBody>
        </p:sp>
        <p:sp>
          <p:nvSpPr>
            <p:cNvPr id="21" name="Rectangle: Rounded Corners 20">
              <a:extLst>
                <a:ext uri="{FF2B5EF4-FFF2-40B4-BE49-F238E27FC236}">
                  <a16:creationId xmlns:a16="http://schemas.microsoft.com/office/drawing/2014/main" id="{8E7E3A14-1C39-506E-A0BF-2523BD027F10}"/>
                </a:ext>
              </a:extLst>
            </p:cNvPr>
            <p:cNvSpPr/>
            <p:nvPr/>
          </p:nvSpPr>
          <p:spPr>
            <a:xfrm>
              <a:off x="7782580" y="4346327"/>
              <a:ext cx="1296000" cy="633742"/>
            </a:xfrm>
            <a:prstGeom prst="roundRect">
              <a:avLst/>
            </a:prstGeom>
            <a:solidFill>
              <a:srgbClr val="FFCE64"/>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err="1">
                  <a:solidFill>
                    <a:schemeClr val="tx1"/>
                  </a:solidFill>
                  <a:latin typeface="+mj-lt"/>
                </a:rPr>
                <a:t>Oplevering</a:t>
              </a:r>
              <a:r>
                <a:rPr lang="en-US" sz="1200" dirty="0">
                  <a:solidFill>
                    <a:schemeClr val="tx1"/>
                  </a:solidFill>
                  <a:latin typeface="+mj-lt"/>
                </a:rPr>
                <a:t> per 15 </a:t>
              </a:r>
              <a:r>
                <a:rPr lang="en-US" sz="1200" dirty="0" err="1">
                  <a:solidFill>
                    <a:schemeClr val="tx1"/>
                  </a:solidFill>
                  <a:latin typeface="+mj-lt"/>
                </a:rPr>
                <a:t>juli</a:t>
              </a:r>
              <a:endParaRPr lang="en-US" sz="1200" dirty="0">
                <a:solidFill>
                  <a:schemeClr val="tx1"/>
                </a:solidFill>
                <a:latin typeface="+mj-lt"/>
              </a:endParaRPr>
            </a:p>
          </p:txBody>
        </p:sp>
        <p:cxnSp>
          <p:nvCxnSpPr>
            <p:cNvPr id="26" name="Straight Connector 25">
              <a:extLst>
                <a:ext uri="{FF2B5EF4-FFF2-40B4-BE49-F238E27FC236}">
                  <a16:creationId xmlns:a16="http://schemas.microsoft.com/office/drawing/2014/main" id="{853FB22A-01A7-8D11-79C1-44556B009C25}"/>
                </a:ext>
              </a:extLst>
            </p:cNvPr>
            <p:cNvCxnSpPr>
              <a:cxnSpLocks/>
            </p:cNvCxnSpPr>
            <p:nvPr/>
          </p:nvCxnSpPr>
          <p:spPr>
            <a:xfrm>
              <a:off x="430181" y="4474144"/>
              <a:ext cx="0" cy="380246"/>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C88E3020-4769-F152-A80B-1F6EF03CC662}"/>
                </a:ext>
              </a:extLst>
            </p:cNvPr>
            <p:cNvCxnSpPr>
              <a:cxnSpLocks/>
            </p:cNvCxnSpPr>
            <p:nvPr/>
          </p:nvCxnSpPr>
          <p:spPr>
            <a:xfrm>
              <a:off x="11836537" y="4474144"/>
              <a:ext cx="0" cy="380246"/>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Rectangle: Rounded Corners 27">
              <a:extLst>
                <a:ext uri="{FF2B5EF4-FFF2-40B4-BE49-F238E27FC236}">
                  <a16:creationId xmlns:a16="http://schemas.microsoft.com/office/drawing/2014/main" id="{4D14F6EB-EA3C-6652-938C-77F44CD8DCDA}"/>
                </a:ext>
              </a:extLst>
            </p:cNvPr>
            <p:cNvSpPr/>
            <p:nvPr/>
          </p:nvSpPr>
          <p:spPr>
            <a:xfrm>
              <a:off x="1043428" y="4355382"/>
              <a:ext cx="1296000" cy="633742"/>
            </a:xfrm>
            <a:prstGeom prst="roundRect">
              <a:avLst/>
            </a:prstGeom>
            <a:solidFill>
              <a:srgbClr val="FFCE64"/>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a:solidFill>
                    <a:schemeClr val="tx1"/>
                  </a:solidFill>
                  <a:latin typeface="+mj-lt"/>
                </a:rPr>
                <a:t>23 </a:t>
              </a:r>
              <a:r>
                <a:rPr lang="en-US" sz="1200" err="1">
                  <a:solidFill>
                    <a:schemeClr val="tx1"/>
                  </a:solidFill>
                  <a:latin typeface="+mj-lt"/>
                </a:rPr>
                <a:t>mei</a:t>
              </a:r>
              <a:endParaRPr lang="en-US" sz="1200">
                <a:solidFill>
                  <a:schemeClr val="tx1"/>
                </a:solidFill>
                <a:latin typeface="+mj-lt"/>
              </a:endParaRPr>
            </a:p>
          </p:txBody>
        </p:sp>
        <p:sp>
          <p:nvSpPr>
            <p:cNvPr id="29" name="Rectangle: Rounded Corners 28">
              <a:extLst>
                <a:ext uri="{FF2B5EF4-FFF2-40B4-BE49-F238E27FC236}">
                  <a16:creationId xmlns:a16="http://schemas.microsoft.com/office/drawing/2014/main" id="{3D50AAD8-9EF9-34E0-1195-8230F9D80390}"/>
                </a:ext>
              </a:extLst>
            </p:cNvPr>
            <p:cNvSpPr/>
            <p:nvPr/>
          </p:nvSpPr>
          <p:spPr>
            <a:xfrm>
              <a:off x="5536196" y="4355382"/>
              <a:ext cx="1296000" cy="633742"/>
            </a:xfrm>
            <a:prstGeom prst="roundRect">
              <a:avLst/>
            </a:prstGeom>
            <a:solidFill>
              <a:srgbClr val="FFCE64"/>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latin typeface="+mj-lt"/>
                </a:rPr>
                <a:t>2e &amp; 3e week </a:t>
              </a:r>
              <a:r>
                <a:rPr lang="en-US" sz="1200" dirty="0" err="1">
                  <a:solidFill>
                    <a:schemeClr val="tx1"/>
                  </a:solidFill>
                  <a:latin typeface="+mj-lt"/>
                </a:rPr>
                <a:t>juni</a:t>
              </a:r>
              <a:endParaRPr lang="en-US" sz="1200" dirty="0">
                <a:solidFill>
                  <a:schemeClr val="tx1"/>
                </a:solidFill>
                <a:latin typeface="+mj-lt"/>
              </a:endParaRPr>
            </a:p>
          </p:txBody>
        </p:sp>
        <p:sp>
          <p:nvSpPr>
            <p:cNvPr id="30" name="Rectangle: Rounded Corners 29">
              <a:extLst>
                <a:ext uri="{FF2B5EF4-FFF2-40B4-BE49-F238E27FC236}">
                  <a16:creationId xmlns:a16="http://schemas.microsoft.com/office/drawing/2014/main" id="{91131148-99A8-1DA6-8D3C-B5FB177A0800}"/>
                </a:ext>
              </a:extLst>
            </p:cNvPr>
            <p:cNvSpPr/>
            <p:nvPr/>
          </p:nvSpPr>
          <p:spPr>
            <a:xfrm>
              <a:off x="3289812" y="4346327"/>
              <a:ext cx="1296000" cy="633742"/>
            </a:xfrm>
            <a:prstGeom prst="roundRect">
              <a:avLst/>
            </a:prstGeom>
            <a:solidFill>
              <a:srgbClr val="FFCE64"/>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dirty="0">
                  <a:solidFill>
                    <a:schemeClr val="tx1"/>
                  </a:solidFill>
                  <a:latin typeface="+mj-lt"/>
                </a:rPr>
                <a:t>Begin juni</a:t>
              </a:r>
              <a:endParaRPr lang="en-US" sz="1200" dirty="0">
                <a:solidFill>
                  <a:schemeClr val="tx1"/>
                </a:solidFill>
                <a:latin typeface="+mj-lt"/>
              </a:endParaRPr>
            </a:p>
          </p:txBody>
        </p:sp>
      </p:grpSp>
    </p:spTree>
    <p:extLst>
      <p:ext uri="{BB962C8B-B14F-4D97-AF65-F5344CB8AC3E}">
        <p14:creationId xmlns:p14="http://schemas.microsoft.com/office/powerpoint/2010/main" val="5296155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FF67A-379C-C22D-DB02-432C39BEA236}"/>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7BFB590-0F16-C17A-93CE-9B79114999F3}"/>
              </a:ext>
            </a:extLst>
          </p:cNvPr>
          <p:cNvSpPr>
            <a:spLocks noGrp="1"/>
          </p:cNvSpPr>
          <p:nvPr>
            <p:ph type="sldNum" sz="quarter" idx="23"/>
          </p:nvPr>
        </p:nvSpPr>
        <p:spPr/>
        <p:txBody>
          <a:bodyPr/>
          <a:lstStyle/>
          <a:p>
            <a:fld id="{1AB31D9B-80B6-41F8-B283-556E26E6158E}" type="slidenum">
              <a:rPr lang="en-GB" smtClean="0"/>
              <a:pPr/>
              <a:t>40</a:t>
            </a:fld>
            <a:endParaRPr lang="en-GB"/>
          </a:p>
        </p:txBody>
      </p:sp>
      <p:sp>
        <p:nvSpPr>
          <p:cNvPr id="4" name="Text Placeholder 3">
            <a:extLst>
              <a:ext uri="{FF2B5EF4-FFF2-40B4-BE49-F238E27FC236}">
                <a16:creationId xmlns:a16="http://schemas.microsoft.com/office/drawing/2014/main" id="{9D99D87E-7B0C-5565-63A9-B98A6C5953F1}"/>
              </a:ext>
            </a:extLst>
          </p:cNvPr>
          <p:cNvSpPr>
            <a:spLocks noGrp="1"/>
          </p:cNvSpPr>
          <p:nvPr>
            <p:ph type="body" sz="quarter" idx="12"/>
          </p:nvPr>
        </p:nvSpPr>
        <p:spPr/>
        <p:txBody>
          <a:bodyPr/>
          <a:lstStyle/>
          <a:p>
            <a:endParaRPr lang="en-US"/>
          </a:p>
        </p:txBody>
      </p:sp>
      <p:sp>
        <p:nvSpPr>
          <p:cNvPr id="5" name="Tijdelijke aanduiding voor tekst 6">
            <a:extLst>
              <a:ext uri="{FF2B5EF4-FFF2-40B4-BE49-F238E27FC236}">
                <a16:creationId xmlns:a16="http://schemas.microsoft.com/office/drawing/2014/main" id="{290DC383-3B6F-1823-D9D0-687F7F4208AC}"/>
              </a:ext>
            </a:extLst>
          </p:cNvPr>
          <p:cNvSpPr txBox="1">
            <a:spLocks/>
          </p:cNvSpPr>
          <p:nvPr/>
        </p:nvSpPr>
        <p:spPr>
          <a:xfrm>
            <a:off x="1053405" y="3059350"/>
            <a:ext cx="10085189" cy="739301"/>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2800" i="1" dirty="0">
                <a:ea typeface="+mj-lt"/>
                <a:cs typeface="+mj-lt"/>
              </a:rPr>
              <a:t>L.IN5. Gebruikers maken </a:t>
            </a:r>
            <a:r>
              <a:rPr lang="nl-NL" sz="2800" i="1" dirty="0">
                <a:latin typeface="+mj-lt"/>
                <a:ea typeface="+mj-lt"/>
                <a:cs typeface="+mj-lt"/>
              </a:rPr>
              <a:t>meer/vaker gebruik van cursusaanbod</a:t>
            </a:r>
          </a:p>
        </p:txBody>
      </p:sp>
      <p:sp>
        <p:nvSpPr>
          <p:cNvPr id="6" name="Tijdelijke aanduiding voor dianummer 4">
            <a:extLst>
              <a:ext uri="{FF2B5EF4-FFF2-40B4-BE49-F238E27FC236}">
                <a16:creationId xmlns:a16="http://schemas.microsoft.com/office/drawing/2014/main" id="{05C95356-5AE0-C1C3-18EB-27DD1B7D6027}"/>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40</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3871E15C-FCC1-89D6-C289-6BDBB431BDF2}"/>
              </a:ext>
            </a:extLst>
          </p:cNvPr>
          <p:cNvSpPr/>
          <p:nvPr/>
        </p:nvSpPr>
        <p:spPr>
          <a:xfrm>
            <a:off x="4656000" y="1605064"/>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Tree>
    <p:extLst>
      <p:ext uri="{BB962C8B-B14F-4D97-AF65-F5344CB8AC3E}">
        <p14:creationId xmlns:p14="http://schemas.microsoft.com/office/powerpoint/2010/main" val="23781316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4B849-D510-7D59-2117-6D93206CDDB4}"/>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479C95E7-9716-80C4-26C9-C9CBBFD3BB2D}"/>
              </a:ext>
            </a:extLst>
          </p:cNvPr>
          <p:cNvSpPr/>
          <p:nvPr/>
        </p:nvSpPr>
        <p:spPr>
          <a:xfrm>
            <a:off x="4656000" y="749028"/>
            <a:ext cx="2880000" cy="62257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bg1"/>
                </a:solidFill>
                <a:latin typeface="+mj-lt"/>
              </a:rPr>
              <a:t>INITIATIEF</a:t>
            </a:r>
            <a:endParaRPr lang="en-US" sz="3200" dirty="0">
              <a:solidFill>
                <a:schemeClr val="bg1"/>
              </a:solidFill>
              <a:latin typeface="+mj-lt"/>
            </a:endParaRPr>
          </a:p>
        </p:txBody>
      </p:sp>
      <p:sp>
        <p:nvSpPr>
          <p:cNvPr id="3" name="Slide Number Placeholder 2">
            <a:extLst>
              <a:ext uri="{FF2B5EF4-FFF2-40B4-BE49-F238E27FC236}">
                <a16:creationId xmlns:a16="http://schemas.microsoft.com/office/drawing/2014/main" id="{B1A21B78-FC26-0CAD-D969-B718C91B040F}"/>
              </a:ext>
            </a:extLst>
          </p:cNvPr>
          <p:cNvSpPr>
            <a:spLocks noGrp="1"/>
          </p:cNvSpPr>
          <p:nvPr>
            <p:ph type="sldNum" sz="quarter" idx="10"/>
          </p:nvPr>
        </p:nvSpPr>
        <p:spPr/>
        <p:txBody>
          <a:bodyPr/>
          <a:lstStyle/>
          <a:p>
            <a:fld id="{8917037F-13F4-43B6-99FF-D710FE0C4777}" type="slidenum">
              <a:rPr lang="en-GB" smtClean="0"/>
              <a:pPr/>
              <a:t>41</a:t>
            </a:fld>
            <a:endParaRPr lang="en-GB"/>
          </a:p>
        </p:txBody>
      </p:sp>
      <p:sp>
        <p:nvSpPr>
          <p:cNvPr id="4" name="Tijdelijke aanduiding voor tekst 6">
            <a:extLst>
              <a:ext uri="{FF2B5EF4-FFF2-40B4-BE49-F238E27FC236}">
                <a16:creationId xmlns:a16="http://schemas.microsoft.com/office/drawing/2014/main" id="{EE57F050-4354-B07E-5BDB-E70CC36CF570}"/>
              </a:ext>
            </a:extLst>
          </p:cNvPr>
          <p:cNvSpPr txBox="1">
            <a:spLocks/>
          </p:cNvSpPr>
          <p:nvPr/>
        </p:nvSpPr>
        <p:spPr>
          <a:xfrm>
            <a:off x="38912" y="2626468"/>
            <a:ext cx="3132000" cy="1084639"/>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0" indent="0" algn="ctr">
              <a:buNone/>
            </a:pPr>
            <a:r>
              <a:rPr lang="nl-NL" sz="1600" i="1" dirty="0">
                <a:ea typeface="+mj-lt"/>
                <a:cs typeface="+mj-lt"/>
              </a:rPr>
              <a:t>L.IN5. Gebruikers maken </a:t>
            </a:r>
            <a:r>
              <a:rPr lang="nl-NL" sz="1600" i="1" dirty="0">
                <a:latin typeface="+mj-lt"/>
                <a:ea typeface="+mj-lt"/>
                <a:cs typeface="+mj-lt"/>
              </a:rPr>
              <a:t>meer/vaker gebruik van cursusaanbod</a:t>
            </a:r>
          </a:p>
        </p:txBody>
      </p:sp>
      <p:sp>
        <p:nvSpPr>
          <p:cNvPr id="5" name="Tijdelijke aanduiding voor dianummer 4">
            <a:extLst>
              <a:ext uri="{FF2B5EF4-FFF2-40B4-BE49-F238E27FC236}">
                <a16:creationId xmlns:a16="http://schemas.microsoft.com/office/drawing/2014/main" id="{2171FDBD-1A4A-471E-E5A6-E0CBF31D5F4C}"/>
              </a:ext>
            </a:extLst>
          </p:cNvPr>
          <p:cNvSpPr txBox="1">
            <a:spLocks/>
          </p:cNvSpPr>
          <p:nvPr/>
        </p:nvSpPr>
        <p:spPr>
          <a:xfrm>
            <a:off x="11412537" y="6388101"/>
            <a:ext cx="271463" cy="143720"/>
          </a:xfrm>
          <a:prstGeom prst="rect">
            <a:avLst/>
          </a:prstGeom>
        </p:spPr>
        <p:txBody>
          <a:bodyPr/>
          <a:lstStyle>
            <a:defPPr>
              <a:defRPr lang="en-GB"/>
            </a:defPPr>
            <a:lvl1pPr marL="0" indent="0" algn="l" defTabSz="736656" rtl="0" eaLnBrk="1" latinLnBrk="0" hangingPunct="1">
              <a:lnSpc>
                <a:spcPct val="100000"/>
              </a:lnSpc>
              <a:spcBef>
                <a:spcPts val="0"/>
              </a:spcBef>
              <a:spcAft>
                <a:spcPts val="600"/>
              </a:spcAft>
              <a:buFont typeface="Arial" panose="020B0604020202020204" pitchFamily="34" charset="0"/>
              <a:buNone/>
              <a:defRPr lang="en-GB" sz="2400" b="0" kern="1200" dirty="0">
                <a:solidFill>
                  <a:schemeClr val="tx1"/>
                </a:solidFill>
                <a:latin typeface="+mn-lt"/>
                <a:ea typeface="+mn-ea"/>
                <a:cs typeface="+mn-cs"/>
              </a:defRPr>
            </a:lvl1pPr>
            <a:lvl2pPr marL="288000" indent="-288000" algn="l" defTabSz="736656" rtl="0" eaLnBrk="1" latinLnBrk="0" hangingPunct="1">
              <a:lnSpc>
                <a:spcPct val="100000"/>
              </a:lnSpc>
              <a:spcBef>
                <a:spcPts val="0"/>
              </a:spcBef>
              <a:spcAft>
                <a:spcPts val="600"/>
              </a:spcAft>
              <a:buFont typeface="Arial" panose="020B0604020202020204" pitchFamily="34" charset="0"/>
              <a:buChar char="•"/>
              <a:defRPr sz="2400" b="0" kern="1200">
                <a:solidFill>
                  <a:schemeClr val="tx1"/>
                </a:solidFill>
                <a:latin typeface="+mn-lt"/>
                <a:ea typeface="+mn-ea"/>
                <a:cs typeface="+mn-cs"/>
              </a:defRPr>
            </a:lvl2pPr>
            <a:lvl3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2000" kern="1200">
                <a:solidFill>
                  <a:schemeClr val="tx1"/>
                </a:solidFill>
                <a:latin typeface="+mn-lt"/>
                <a:ea typeface="+mn-ea"/>
                <a:cs typeface="+mn-cs"/>
              </a:defRPr>
            </a:lvl3pPr>
            <a:lvl4pPr marL="864000" indent="-288000" algn="l" defTabSz="9017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32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4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4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2000" b="0" kern="1200">
                <a:solidFill>
                  <a:schemeClr val="tx1"/>
                </a:solidFill>
                <a:latin typeface="+mn-lt"/>
                <a:ea typeface="+mn-ea"/>
                <a:cs typeface="+mn-cs"/>
              </a:defRPr>
            </a:lvl9pPr>
          </a:lstStyle>
          <a:p>
            <a:pPr algn="r">
              <a:defRPr/>
            </a:pPr>
            <a:fld id="{1AB31D9B-80B6-41F8-B283-556E26E6158E}" type="slidenum">
              <a:rPr lang="en-US" sz="800" smtClean="0">
                <a:solidFill>
                  <a:prstClr val="white"/>
                </a:solidFill>
                <a:latin typeface="GT Walsheim LC Light"/>
              </a:rPr>
              <a:pPr algn="r">
                <a:defRPr/>
              </a:pPr>
              <a:t>41</a:t>
            </a:fld>
            <a:endParaRPr lang="en-US" sz="800">
              <a:solidFill>
                <a:prstClr val="white"/>
              </a:solidFill>
              <a:latin typeface="GT Walsheim LC Light"/>
            </a:endParaRPr>
          </a:p>
        </p:txBody>
      </p:sp>
      <p:sp>
        <p:nvSpPr>
          <p:cNvPr id="7" name="Rectangle: Rounded Corners 6">
            <a:extLst>
              <a:ext uri="{FF2B5EF4-FFF2-40B4-BE49-F238E27FC236}">
                <a16:creationId xmlns:a16="http://schemas.microsoft.com/office/drawing/2014/main" id="{0373D7C3-E29A-7E49-538D-0F4034718496}"/>
              </a:ext>
            </a:extLst>
          </p:cNvPr>
          <p:cNvSpPr/>
          <p:nvPr/>
        </p:nvSpPr>
        <p:spPr>
          <a:xfrm>
            <a:off x="38912"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Effect</a:t>
            </a:r>
            <a:endParaRPr lang="en-US" sz="3200" dirty="0">
              <a:solidFill>
                <a:schemeClr val="bg1"/>
              </a:solidFill>
              <a:latin typeface="+mj-lt"/>
            </a:endParaRPr>
          </a:p>
        </p:txBody>
      </p:sp>
      <p:sp>
        <p:nvSpPr>
          <p:cNvPr id="8" name="Rectangle: Rounded Corners 7">
            <a:extLst>
              <a:ext uri="{FF2B5EF4-FFF2-40B4-BE49-F238E27FC236}">
                <a16:creationId xmlns:a16="http://schemas.microsoft.com/office/drawing/2014/main" id="{025F1545-EB89-7AE6-0A39-DBEA0981F529}"/>
              </a:ext>
            </a:extLst>
          </p:cNvPr>
          <p:cNvSpPr/>
          <p:nvPr/>
        </p:nvSpPr>
        <p:spPr>
          <a:xfrm>
            <a:off x="3216000" y="1926079"/>
            <a:ext cx="5760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Indicator</a:t>
            </a:r>
            <a:endParaRPr lang="en-US" sz="3200" dirty="0">
              <a:solidFill>
                <a:schemeClr val="bg1"/>
              </a:solidFill>
              <a:latin typeface="+mj-lt"/>
            </a:endParaRPr>
          </a:p>
        </p:txBody>
      </p:sp>
      <p:sp>
        <p:nvSpPr>
          <p:cNvPr id="9" name="Tijdelijke aanduiding voor tekst 6">
            <a:extLst>
              <a:ext uri="{FF2B5EF4-FFF2-40B4-BE49-F238E27FC236}">
                <a16:creationId xmlns:a16="http://schemas.microsoft.com/office/drawing/2014/main" id="{C02869BE-FACE-3587-5CAB-269E557E1B70}"/>
              </a:ext>
            </a:extLst>
          </p:cNvPr>
          <p:cNvSpPr txBox="1">
            <a:spLocks/>
          </p:cNvSpPr>
          <p:nvPr/>
        </p:nvSpPr>
        <p:spPr>
          <a:xfrm>
            <a:off x="3216000" y="2626467"/>
            <a:ext cx="5760000" cy="3628417"/>
          </a:xfrm>
          <a:prstGeom prst="rect">
            <a:avLst/>
          </a:prstGeom>
        </p:spPr>
        <p:txBody>
          <a:bodyPr vert="horz" wrap="square" lIns="0" tIns="0" rIns="0" bIns="0" rtlCol="0" anchor="t" anchorCtr="0">
            <a:noAutofit/>
          </a:bodyPr>
          <a:lstStyle>
            <a:lvl1pPr marL="0" indent="0" algn="ctr" defTabSz="736656" rtl="0" eaLnBrk="1" latinLnBrk="0" hangingPunct="1">
              <a:lnSpc>
                <a:spcPct val="100000"/>
              </a:lnSpc>
              <a:spcBef>
                <a:spcPts val="0"/>
              </a:spcBef>
              <a:spcAft>
                <a:spcPts val="3000"/>
              </a:spcAft>
              <a:buFont typeface="Arial" panose="020B0604020202020204" pitchFamily="34" charset="0"/>
              <a:buNone/>
              <a:defRPr sz="4000" b="1" kern="1200">
                <a:solidFill>
                  <a:schemeClr val="tx1"/>
                </a:solidFill>
                <a:latin typeface="+mj-lt"/>
                <a:ea typeface="+mn-ea"/>
                <a:cs typeface="+mn-cs"/>
              </a:defRPr>
            </a:lvl1pPr>
            <a:lvl2pPr marL="0" indent="0" algn="ctr" defTabSz="736656" rtl="0" eaLnBrk="1" latinLnBrk="0" hangingPunct="1">
              <a:lnSpc>
                <a:spcPct val="100000"/>
              </a:lnSpc>
              <a:spcBef>
                <a:spcPts val="0"/>
              </a:spcBef>
              <a:spcAft>
                <a:spcPts val="600"/>
              </a:spcAft>
              <a:buFont typeface="Arial" panose="020B0604020202020204" pitchFamily="34" charset="0"/>
              <a:buNone/>
              <a:tabLst/>
              <a:defRPr sz="2400" b="0" kern="1200">
                <a:solidFill>
                  <a:schemeClr val="accent3"/>
                </a:solidFill>
                <a:latin typeface="+mn-lt"/>
                <a:ea typeface="+mn-ea"/>
                <a:cs typeface="+mn-cs"/>
              </a:defRPr>
            </a:lvl2pPr>
            <a:lvl3pPr marL="864000" indent="-288000" algn="ctr"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ctr" defTabSz="736656" rtl="0" eaLnBrk="1" latinLnBrk="0" hangingPunct="1">
              <a:lnSpc>
                <a:spcPct val="100000"/>
              </a:lnSpc>
              <a:spcBef>
                <a:spcPts val="0"/>
              </a:spcBef>
              <a:spcAft>
                <a:spcPts val="600"/>
              </a:spcAft>
              <a:buFont typeface="Arial" panose="020B0604020202020204" pitchFamily="34" charset="0"/>
              <a:buNone/>
              <a:defRPr lang="en-GB" sz="2000" b="0" kern="1200">
                <a:solidFill>
                  <a:schemeClr val="tx1"/>
                </a:solidFill>
                <a:latin typeface="+mn-lt"/>
                <a:ea typeface="+mn-ea"/>
                <a:cs typeface="+mn-cs"/>
              </a:defRPr>
            </a:lvl4pPr>
            <a:lvl5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5pPr>
            <a:lvl6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6pPr>
            <a:lvl7pPr marL="0" indent="0" algn="ctr" defTabSz="736656" rtl="0" eaLnBrk="1" latinLnBrk="0" hangingPunct="1">
              <a:lnSpc>
                <a:spcPct val="100000"/>
              </a:lnSpc>
              <a:spcBef>
                <a:spcPts val="0"/>
              </a:spcBef>
              <a:spcAft>
                <a:spcPts val="600"/>
              </a:spcAft>
              <a:buFont typeface="Arial" panose="020B0604020202020204" pitchFamily="34" charset="0"/>
              <a:buNone/>
              <a:defRPr lang="en-GB" sz="2000" b="1" kern="1200">
                <a:solidFill>
                  <a:schemeClr val="tx1"/>
                </a:solidFill>
                <a:latin typeface="+mn-lt"/>
                <a:ea typeface="+mn-ea"/>
                <a:cs typeface="+mn-cs"/>
              </a:defRPr>
            </a:lvl7pPr>
            <a:lvl8pPr marL="360000" indent="-360000" algn="ctr"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ctr"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marL="285750" indent="-285750" algn="l">
              <a:buFont typeface="Wingdings" panose="05000000000000000000" pitchFamily="2" charset="2"/>
              <a:buChar char="Ø"/>
            </a:pPr>
            <a:r>
              <a:rPr lang="nl-NL" sz="1600" b="0" i="1" dirty="0">
                <a:latin typeface="+mn-lt"/>
                <a:ea typeface="+mj-lt"/>
                <a:cs typeface="+mj-lt"/>
              </a:rPr>
              <a:t>% gebruikers dat deelneemt aan een cursus via de bibliotheek - eventueel uitgesplitst naar type </a:t>
            </a:r>
            <a:r>
              <a:rPr lang="nl-NL" sz="1600" b="0" i="1" dirty="0" err="1">
                <a:latin typeface="+mn-lt"/>
                <a:ea typeface="+mj-lt"/>
                <a:cs typeface="+mj-lt"/>
              </a:rPr>
              <a:t>cursuS</a:t>
            </a:r>
            <a:endParaRPr lang="nl-NL" sz="1600" b="0" i="1" dirty="0">
              <a:latin typeface="+mn-lt"/>
              <a:ea typeface="+mj-lt"/>
              <a:cs typeface="+mj-lt"/>
            </a:endParaRPr>
          </a:p>
        </p:txBody>
      </p:sp>
      <p:sp>
        <p:nvSpPr>
          <p:cNvPr id="2" name="Rectangle: Rounded Corners 1">
            <a:extLst>
              <a:ext uri="{FF2B5EF4-FFF2-40B4-BE49-F238E27FC236}">
                <a16:creationId xmlns:a16="http://schemas.microsoft.com/office/drawing/2014/main" id="{A81900B7-490A-C5DF-E10F-7FE79E3E7B88}"/>
              </a:ext>
            </a:extLst>
          </p:cNvPr>
          <p:cNvSpPr/>
          <p:nvPr/>
        </p:nvSpPr>
        <p:spPr>
          <a:xfrm>
            <a:off x="9021088" y="1926079"/>
            <a:ext cx="3132000" cy="535022"/>
          </a:xfrm>
          <a:prstGeom prst="roundRect">
            <a:avLst/>
          </a:prstGeom>
          <a:solidFill>
            <a:srgbClr val="33B6C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2800" dirty="0">
                <a:solidFill>
                  <a:schemeClr val="bg1"/>
                </a:solidFill>
                <a:latin typeface="+mj-lt"/>
              </a:rPr>
              <a:t>Meetmethode</a:t>
            </a:r>
            <a:endParaRPr lang="en-US" sz="3200" dirty="0">
              <a:solidFill>
                <a:schemeClr val="bg1"/>
              </a:solidFill>
              <a:latin typeface="+mj-lt"/>
            </a:endParaRPr>
          </a:p>
        </p:txBody>
      </p:sp>
      <p:sp>
        <p:nvSpPr>
          <p:cNvPr id="10" name="Tijdelijke aanduiding voor tekst 6">
            <a:extLst>
              <a:ext uri="{FF2B5EF4-FFF2-40B4-BE49-F238E27FC236}">
                <a16:creationId xmlns:a16="http://schemas.microsoft.com/office/drawing/2014/main" id="{7C75AB19-D1F2-5F9F-8A32-311E1AADF401}"/>
              </a:ext>
            </a:extLst>
          </p:cNvPr>
          <p:cNvSpPr txBox="1">
            <a:spLocks/>
          </p:cNvSpPr>
          <p:nvPr/>
        </p:nvSpPr>
        <p:spPr>
          <a:xfrm>
            <a:off x="9021088" y="2626468"/>
            <a:ext cx="3168000" cy="3628417"/>
          </a:xfrm>
          <a:prstGeom prst="rect">
            <a:avLst/>
          </a:prstGeom>
        </p:spPr>
        <p:txBody>
          <a:bodyPr/>
          <a:lstStyle>
            <a:lvl1pPr marL="288000" indent="-288000" algn="l" defTabSz="736656"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1pPr>
            <a:lvl2pPr marL="576000" indent="-288000" algn="l" defTabSz="736656" rtl="0" eaLnBrk="1" latinLnBrk="0" hangingPunct="1">
              <a:lnSpc>
                <a:spcPct val="100000"/>
              </a:lnSpc>
              <a:spcBef>
                <a:spcPts val="0"/>
              </a:spcBef>
              <a:spcAft>
                <a:spcPts val="600"/>
              </a:spcAft>
              <a:buFont typeface="Arial" panose="020B0604020202020204" pitchFamily="34" charset="0"/>
              <a:buChar char="–"/>
              <a:tabLst/>
              <a:defRPr sz="1800" kern="1200">
                <a:solidFill>
                  <a:schemeClr val="tx1"/>
                </a:solidFill>
                <a:latin typeface="+mn-lt"/>
                <a:ea typeface="+mn-ea"/>
                <a:cs typeface="+mn-cs"/>
              </a:defRPr>
            </a:lvl2pPr>
            <a:lvl3pPr marL="864000" indent="-288000" algn="l" defTabSz="9017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3pPr>
            <a:lvl4pPr marL="0" indent="0" algn="l" defTabSz="736656" rtl="0" eaLnBrk="1" latinLnBrk="0" hangingPunct="1">
              <a:lnSpc>
                <a:spcPct val="100000"/>
              </a:lnSpc>
              <a:spcBef>
                <a:spcPts val="0"/>
              </a:spcBef>
              <a:spcAft>
                <a:spcPts val="600"/>
              </a:spcAft>
              <a:buFont typeface="Arial" panose="020B0604020202020204" pitchFamily="34" charset="0"/>
              <a:buNone/>
              <a:defRPr lang="en-GB" sz="2000" b="0" kern="1200" dirty="0">
                <a:solidFill>
                  <a:schemeClr val="tx1"/>
                </a:solidFill>
                <a:latin typeface="+mn-lt"/>
                <a:ea typeface="+mn-ea"/>
                <a:cs typeface="+mn-cs"/>
              </a:defRPr>
            </a:lvl4pPr>
            <a:lvl5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5pPr>
            <a:lvl6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accent1"/>
                </a:solidFill>
                <a:latin typeface="+mn-lt"/>
                <a:ea typeface="+mn-ea"/>
                <a:cs typeface="+mn-cs"/>
              </a:defRPr>
            </a:lvl6pPr>
            <a:lvl7pPr marL="0" indent="0" algn="l" defTabSz="736656" rtl="0" eaLnBrk="1" latinLnBrk="0" hangingPunct="1">
              <a:lnSpc>
                <a:spcPct val="100000"/>
              </a:lnSpc>
              <a:spcBef>
                <a:spcPts val="0"/>
              </a:spcBef>
              <a:spcAft>
                <a:spcPts val="600"/>
              </a:spcAft>
              <a:buFont typeface="Arial" panose="020B0604020202020204" pitchFamily="34" charset="0"/>
              <a:buNone/>
              <a:defRPr lang="en-GB" sz="2000" b="1" kern="1200" dirty="0">
                <a:solidFill>
                  <a:schemeClr val="tx1"/>
                </a:solidFill>
                <a:latin typeface="+mn-lt"/>
                <a:ea typeface="+mn-ea"/>
                <a:cs typeface="+mn-cs"/>
              </a:defRPr>
            </a:lvl7pPr>
            <a:lvl8pPr marL="360000" indent="-360000" algn="l" defTabSz="736656" rtl="0" eaLnBrk="1" latinLnBrk="0" hangingPunct="1">
              <a:lnSpc>
                <a:spcPct val="100000"/>
              </a:lnSpc>
              <a:spcBef>
                <a:spcPts val="0"/>
              </a:spcBef>
              <a:spcAft>
                <a:spcPts val="600"/>
              </a:spcAft>
              <a:buFont typeface="+mj-lt"/>
              <a:buAutoNum type="arabicPeriod"/>
              <a:defRPr sz="2000" kern="1200">
                <a:solidFill>
                  <a:schemeClr val="tx1"/>
                </a:solidFill>
                <a:latin typeface="+mn-lt"/>
                <a:ea typeface="+mn-ea"/>
                <a:cs typeface="+mn-cs"/>
              </a:defRPr>
            </a:lvl8pPr>
            <a:lvl9pPr marL="720000" indent="-360000" algn="l" defTabSz="736656" rtl="0" eaLnBrk="1" latinLnBrk="0" hangingPunct="1">
              <a:lnSpc>
                <a:spcPct val="100000"/>
              </a:lnSpc>
              <a:spcBef>
                <a:spcPts val="0"/>
              </a:spcBef>
              <a:spcAft>
                <a:spcPts val="600"/>
              </a:spcAft>
              <a:buFont typeface="+mj-lt"/>
              <a:buAutoNum type="alphaLcPeriod"/>
              <a:tabLst/>
              <a:defRPr sz="1800" b="0" kern="1200">
                <a:solidFill>
                  <a:schemeClr val="tx1"/>
                </a:solidFill>
                <a:latin typeface="+mn-lt"/>
                <a:ea typeface="+mn-ea"/>
                <a:cs typeface="+mn-cs"/>
              </a:defRPr>
            </a:lvl9pPr>
          </a:lstStyle>
          <a:p>
            <a:pPr>
              <a:spcAft>
                <a:spcPts val="3000"/>
              </a:spcAft>
              <a:buFont typeface="Wingdings" panose="05000000000000000000" pitchFamily="2" charset="2"/>
              <a:buChar char="q"/>
            </a:pPr>
            <a:r>
              <a:rPr lang="nl-NL" sz="1600" i="1" dirty="0">
                <a:ea typeface="+mj-lt"/>
                <a:cs typeface="+mj-lt"/>
              </a:rPr>
              <a:t>Gebruik van </a:t>
            </a:r>
            <a:r>
              <a:rPr lang="nl-NL" sz="1600" i="1" dirty="0" err="1">
                <a:ea typeface="+mj-lt"/>
                <a:cs typeface="+mj-lt"/>
              </a:rPr>
              <a:t>analytics</a:t>
            </a:r>
            <a:r>
              <a:rPr lang="nl-NL" sz="1600" i="1" dirty="0">
                <a:ea typeface="+mj-lt"/>
                <a:cs typeface="+mj-lt"/>
              </a:rPr>
              <a:t>/</a:t>
            </a:r>
            <a:r>
              <a:rPr lang="nl-NL" sz="1600" i="1" dirty="0" err="1">
                <a:ea typeface="+mj-lt"/>
                <a:cs typeface="+mj-lt"/>
              </a:rPr>
              <a:t>logdata</a:t>
            </a:r>
            <a:r>
              <a:rPr lang="nl-NL" sz="1600" i="1" dirty="0">
                <a:ea typeface="+mj-lt"/>
                <a:cs typeface="+mj-lt"/>
              </a:rPr>
              <a:t> van de systemen; Bibliotheekmonitor</a:t>
            </a:r>
          </a:p>
        </p:txBody>
      </p:sp>
    </p:spTree>
    <p:extLst>
      <p:ext uri="{BB962C8B-B14F-4D97-AF65-F5344CB8AC3E}">
        <p14:creationId xmlns:p14="http://schemas.microsoft.com/office/powerpoint/2010/main" val="2605071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A4DEF-EE5D-4AD2-C15B-DA4931903232}"/>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EC0B41AA-CACF-0EAF-0007-C582CC0DAB93}"/>
              </a:ext>
            </a:extLst>
          </p:cNvPr>
          <p:cNvSpPr>
            <a:spLocks noGrp="1"/>
          </p:cNvSpPr>
          <p:nvPr>
            <p:ph type="sldNum" sz="quarter" idx="4"/>
          </p:nvPr>
        </p:nvSpPr>
        <p:spPr/>
        <p:txBody>
          <a:bodyPr/>
          <a:lstStyle/>
          <a:p>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fld id="{1AB31D9B-80B6-41F8-B283-556E26E6158E}" type="slidenum">
              <a:rPr kumimoji="0" lang="en-GB" sz="800" b="0" i="0" u="none" strike="noStrike" kern="1200" cap="none" spc="0" normalizeH="0" baseline="0" noProof="0" smtClean="0">
                <a:ln>
                  <a:noFill/>
                </a:ln>
                <a:solidFill>
                  <a:prstClr val="white"/>
                </a:solidFill>
                <a:effectLst/>
                <a:uLnTx/>
                <a:uFillTx/>
                <a:latin typeface="GT Walsheim LC Light"/>
                <a:ea typeface="+mn-ea"/>
                <a:cs typeface="+mn-cs"/>
              </a:rPr>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t>42</a:t>
            </a:fld>
            <a:endParaRPr kumimoji="0" lang="en-GB" sz="800" b="0" i="0" u="none" strike="noStrike" kern="1200" cap="none" spc="0" normalizeH="0" baseline="0" noProof="0">
              <a:ln>
                <a:noFill/>
              </a:ln>
              <a:solidFill>
                <a:prstClr val="white"/>
              </a:solidFill>
              <a:effectLst/>
              <a:uLnTx/>
              <a:uFillTx/>
              <a:latin typeface="GT Walsheim LC Light"/>
              <a:ea typeface="+mn-ea"/>
              <a:cs typeface="+mn-cs"/>
            </a:endParaRPr>
          </a:p>
        </p:txBody>
      </p:sp>
      <p:sp>
        <p:nvSpPr>
          <p:cNvPr id="3" name="Rectangle: Rounded Corners 2">
            <a:extLst>
              <a:ext uri="{FF2B5EF4-FFF2-40B4-BE49-F238E27FC236}">
                <a16:creationId xmlns:a16="http://schemas.microsoft.com/office/drawing/2014/main" id="{328228A4-38B3-CFED-73F7-461383F75CBE}"/>
              </a:ext>
            </a:extLst>
          </p:cNvPr>
          <p:cNvSpPr/>
          <p:nvPr/>
        </p:nvSpPr>
        <p:spPr>
          <a:xfrm>
            <a:off x="4296000" y="3117715"/>
            <a:ext cx="3600000" cy="622570"/>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3200" dirty="0">
                <a:solidFill>
                  <a:schemeClr val="accent1"/>
                </a:solidFill>
                <a:latin typeface="+mj-lt"/>
              </a:rPr>
              <a:t>VRAGEN?</a:t>
            </a:r>
            <a:endParaRPr lang="en-US" sz="3200" dirty="0">
              <a:solidFill>
                <a:schemeClr val="accent1"/>
              </a:solidFill>
              <a:latin typeface="+mj-lt"/>
            </a:endParaRPr>
          </a:p>
        </p:txBody>
      </p:sp>
    </p:spTree>
    <p:extLst>
      <p:ext uri="{BB962C8B-B14F-4D97-AF65-F5344CB8AC3E}">
        <p14:creationId xmlns:p14="http://schemas.microsoft.com/office/powerpoint/2010/main" val="2795439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43F0D0-AC2C-C152-42F1-51E394A4C1A4}"/>
              </a:ext>
            </a:extLst>
          </p:cNvPr>
          <p:cNvSpPr>
            <a:spLocks noGrp="1"/>
          </p:cNvSpPr>
          <p:nvPr>
            <p:ph type="title"/>
          </p:nvPr>
        </p:nvSpPr>
        <p:spPr/>
        <p:txBody>
          <a:bodyPr/>
          <a:lstStyle/>
          <a:p>
            <a:r>
              <a:rPr lang="nl-NL" dirty="0"/>
              <a:t>Tot slot</a:t>
            </a:r>
          </a:p>
        </p:txBody>
      </p:sp>
      <p:sp>
        <p:nvSpPr>
          <p:cNvPr id="3" name="Tijdelijke aanduiding voor inhoud 2">
            <a:extLst>
              <a:ext uri="{FF2B5EF4-FFF2-40B4-BE49-F238E27FC236}">
                <a16:creationId xmlns:a16="http://schemas.microsoft.com/office/drawing/2014/main" id="{5FA55B79-F292-46C2-FB28-462865FCBD5A}"/>
              </a:ext>
            </a:extLst>
          </p:cNvPr>
          <p:cNvSpPr>
            <a:spLocks noGrp="1"/>
          </p:cNvSpPr>
          <p:nvPr>
            <p:ph sz="quarter" idx="15"/>
          </p:nvPr>
        </p:nvSpPr>
        <p:spPr>
          <a:xfrm>
            <a:off x="508000" y="1724025"/>
            <a:ext cx="5215164" cy="4260849"/>
          </a:xfrm>
        </p:spPr>
        <p:txBody>
          <a:bodyPr/>
          <a:lstStyle/>
          <a:p>
            <a:pPr marL="228600" indent="-228600">
              <a:lnSpc>
                <a:spcPct val="150000"/>
              </a:lnSpc>
              <a:buFont typeface="+mj-lt"/>
              <a:buAutoNum type="arabicPeriod"/>
            </a:pPr>
            <a:r>
              <a:rPr lang="nl-NL" sz="1400" dirty="0">
                <a:latin typeface="+mj-lt"/>
              </a:rPr>
              <a:t>Gebruik de </a:t>
            </a:r>
            <a:r>
              <a:rPr lang="nl-NL" sz="1400" dirty="0" err="1">
                <a:latin typeface="+mj-lt"/>
              </a:rPr>
              <a:t>ToC</a:t>
            </a:r>
            <a:r>
              <a:rPr lang="nl-NL" sz="1400" dirty="0">
                <a:latin typeface="+mj-lt"/>
              </a:rPr>
              <a:t> als gezamenlijke routekaart</a:t>
            </a:r>
          </a:p>
          <a:p>
            <a:pPr marL="228600" indent="-228600">
              <a:lnSpc>
                <a:spcPct val="150000"/>
              </a:lnSpc>
              <a:buFont typeface="+mj-lt"/>
              <a:buAutoNum type="arabicPeriod"/>
            </a:pPr>
            <a:r>
              <a:rPr lang="nl-NL" sz="1400" dirty="0">
                <a:latin typeface="+mj-lt"/>
              </a:rPr>
              <a:t>Veranker het meetplan in de praktijk. Werk toe naar de nulmeting</a:t>
            </a:r>
          </a:p>
          <a:p>
            <a:pPr marL="228600" indent="-228600">
              <a:lnSpc>
                <a:spcPct val="150000"/>
              </a:lnSpc>
              <a:buFont typeface="+mj-lt"/>
              <a:buAutoNum type="arabicPeriod"/>
            </a:pPr>
            <a:r>
              <a:rPr lang="nl-NL" sz="1400" dirty="0">
                <a:latin typeface="+mj-lt"/>
              </a:rPr>
              <a:t>Koppel initiatieven aan meetbare effecten</a:t>
            </a:r>
          </a:p>
          <a:p>
            <a:pPr marL="228600" indent="-228600">
              <a:lnSpc>
                <a:spcPct val="150000"/>
              </a:lnSpc>
              <a:buFont typeface="+mj-lt"/>
              <a:buAutoNum type="arabicPeriod"/>
            </a:pPr>
            <a:r>
              <a:rPr lang="nl-NL" sz="1400" dirty="0">
                <a:latin typeface="+mj-lt"/>
              </a:rPr>
              <a:t>Blijf spelregels en randvoorwaarden meenemen</a:t>
            </a:r>
          </a:p>
          <a:p>
            <a:pPr marL="228600" indent="-228600">
              <a:lnSpc>
                <a:spcPct val="150000"/>
              </a:lnSpc>
              <a:buFont typeface="+mj-lt"/>
              <a:buAutoNum type="arabicPeriod"/>
            </a:pPr>
            <a:r>
              <a:rPr lang="nl-NL" sz="1400" dirty="0">
                <a:latin typeface="+mj-lt"/>
              </a:rPr>
              <a:t>Maak ruimte voor dialoog en leren</a:t>
            </a:r>
          </a:p>
          <a:p>
            <a:pPr marL="228600" indent="-228600">
              <a:lnSpc>
                <a:spcPct val="150000"/>
              </a:lnSpc>
              <a:buFont typeface="+mj-lt"/>
              <a:buAutoNum type="arabicPeriod"/>
            </a:pPr>
            <a:r>
              <a:rPr lang="nl-NL" sz="1400" dirty="0">
                <a:latin typeface="+mj-lt"/>
              </a:rPr>
              <a:t>Bouw stap voor stap eigenaarschap</a:t>
            </a:r>
            <a:endParaRPr lang="en-US" sz="1400" b="1" dirty="0">
              <a:latin typeface="+mj-lt"/>
            </a:endParaRPr>
          </a:p>
          <a:p>
            <a:pPr marL="0" indent="0">
              <a:buNone/>
            </a:pPr>
            <a:endParaRPr lang="en-US" sz="1200" b="1" dirty="0"/>
          </a:p>
        </p:txBody>
      </p:sp>
      <p:sp>
        <p:nvSpPr>
          <p:cNvPr id="4" name="Tijdelijke aanduiding voor tekst 3">
            <a:extLst>
              <a:ext uri="{FF2B5EF4-FFF2-40B4-BE49-F238E27FC236}">
                <a16:creationId xmlns:a16="http://schemas.microsoft.com/office/drawing/2014/main" id="{D284FC3D-FED8-2057-C7FC-66D2C6BCF4CB}"/>
              </a:ext>
            </a:extLst>
          </p:cNvPr>
          <p:cNvSpPr>
            <a:spLocks noGrp="1"/>
          </p:cNvSpPr>
          <p:nvPr>
            <p:ph type="body" sz="quarter" idx="12"/>
          </p:nvPr>
        </p:nvSpPr>
        <p:spPr/>
        <p:txBody>
          <a:bodyPr/>
          <a:lstStyle/>
          <a:p>
            <a:endParaRPr lang="nl-NL"/>
          </a:p>
        </p:txBody>
      </p:sp>
      <p:sp>
        <p:nvSpPr>
          <p:cNvPr id="5" name="Tijdelijke aanduiding voor dianummer 4">
            <a:extLst>
              <a:ext uri="{FF2B5EF4-FFF2-40B4-BE49-F238E27FC236}">
                <a16:creationId xmlns:a16="http://schemas.microsoft.com/office/drawing/2014/main" id="{9EC667DC-CE3A-901A-1E59-F62DE850D5DB}"/>
              </a:ext>
            </a:extLst>
          </p:cNvPr>
          <p:cNvSpPr>
            <a:spLocks noGrp="1"/>
          </p:cNvSpPr>
          <p:nvPr>
            <p:ph type="sldNum" sz="quarter" idx="17"/>
          </p:nvPr>
        </p:nvSpPr>
        <p:spPr/>
        <p:txBody>
          <a:bodyPr/>
          <a:lstStyle/>
          <a:p>
            <a:fld id="{1AB31D9B-80B6-41F8-B283-556E26E6158E}" type="slidenum">
              <a:rPr lang="en-GB" noProof="0" smtClean="0"/>
              <a:pPr/>
              <a:t>43</a:t>
            </a:fld>
            <a:endParaRPr lang="en-GB" noProof="0"/>
          </a:p>
        </p:txBody>
      </p:sp>
      <p:pic>
        <p:nvPicPr>
          <p:cNvPr id="6" name="Tijdelijke aanduiding voor inhoud 13" descr="Afbeelding met sport, atletiek, hemel, buitenshuis&#10;&#10;Automatisch gegenereerde beschrijving">
            <a:extLst>
              <a:ext uri="{FF2B5EF4-FFF2-40B4-BE49-F238E27FC236}">
                <a16:creationId xmlns:a16="http://schemas.microsoft.com/office/drawing/2014/main" id="{6878C609-04C6-3F3A-44D7-87C6316FA429}"/>
              </a:ext>
            </a:extLst>
          </p:cNvPr>
          <p:cNvPicPr>
            <a:picLocks noChangeAspect="1"/>
          </p:cNvPicPr>
          <p:nvPr/>
        </p:nvPicPr>
        <p:blipFill rotWithShape="1">
          <a:blip r:embed="rId3">
            <a:extLst>
              <a:ext uri="{28A0092B-C50C-407E-A947-70E740481C1C}">
                <a14:useLocalDpi xmlns:a14="http://schemas.microsoft.com/office/drawing/2010/main" val="0"/>
              </a:ext>
            </a:extLst>
          </a:blip>
          <a:srcRect l="19045" r="22795" b="-1"/>
          <a:stretch/>
        </p:blipFill>
        <p:spPr>
          <a:xfrm>
            <a:off x="6216649" y="10"/>
            <a:ext cx="5975350" cy="6857990"/>
          </a:xfrm>
          <a:prstGeom prst="rect">
            <a:avLst/>
          </a:prstGeom>
          <a:noFill/>
        </p:spPr>
      </p:pic>
    </p:spTree>
    <p:extLst>
      <p:ext uri="{BB962C8B-B14F-4D97-AF65-F5344CB8AC3E}">
        <p14:creationId xmlns:p14="http://schemas.microsoft.com/office/powerpoint/2010/main" val="39336618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CF610-B590-92B6-8311-45B6D23BADCA}"/>
            </a:ext>
          </a:extLst>
        </p:cNvPr>
        <p:cNvGrpSpPr/>
        <p:nvPr/>
      </p:nvGrpSpPr>
      <p:grpSpPr>
        <a:xfrm>
          <a:off x="0" y="0"/>
          <a:ext cx="0" cy="0"/>
          <a:chOff x="0" y="0"/>
          <a:chExt cx="0" cy="0"/>
        </a:xfrm>
      </p:grpSpPr>
      <p:sp>
        <p:nvSpPr>
          <p:cNvPr id="9" name="Titel 8">
            <a:extLst>
              <a:ext uri="{FF2B5EF4-FFF2-40B4-BE49-F238E27FC236}">
                <a16:creationId xmlns:a16="http://schemas.microsoft.com/office/drawing/2014/main" id="{474541F0-5564-9EAD-F915-30EB5EE6C1C9}"/>
              </a:ext>
            </a:extLst>
          </p:cNvPr>
          <p:cNvSpPr>
            <a:spLocks noGrp="1"/>
          </p:cNvSpPr>
          <p:nvPr>
            <p:ph type="body" sz="quarter" idx="15"/>
          </p:nvPr>
        </p:nvSpPr>
        <p:spPr>
          <a:xfrm>
            <a:off x="3363120" y="3102660"/>
            <a:ext cx="5465761" cy="652681"/>
          </a:xfrm>
        </p:spPr>
        <p:txBody>
          <a:bodyPr wrap="square" anchor="t">
            <a:normAutofit/>
          </a:bodyPr>
          <a:lstStyle/>
          <a:p>
            <a:pPr algn="ctr"/>
            <a:r>
              <a:rPr lang="en-GB"/>
              <a:t>Dank!</a:t>
            </a:r>
          </a:p>
        </p:txBody>
      </p:sp>
      <p:sp>
        <p:nvSpPr>
          <p:cNvPr id="5" name="Tijdelijke aanduiding voor dianummer 4">
            <a:extLst>
              <a:ext uri="{FF2B5EF4-FFF2-40B4-BE49-F238E27FC236}">
                <a16:creationId xmlns:a16="http://schemas.microsoft.com/office/drawing/2014/main" id="{0F5C0DFD-5F21-A918-2A21-C3D37A660189}"/>
              </a:ext>
            </a:extLst>
          </p:cNvPr>
          <p:cNvSpPr>
            <a:spLocks noGrp="1"/>
          </p:cNvSpPr>
          <p:nvPr>
            <p:ph type="sldNum" sz="quarter" idx="4"/>
          </p:nvPr>
        </p:nvSpPr>
        <p:spPr/>
        <p:txBody>
          <a:bodyPr wrap="none" anchor="b">
            <a:normAutofit/>
          </a:bodyPr>
          <a:lstStyle/>
          <a:p>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fld id="{1AB31D9B-80B6-41F8-B283-556E26E6158E}" type="slidenum">
              <a:rPr kumimoji="0" lang="en-GB" sz="800" b="0" i="0" u="none" strike="noStrike" kern="1200" cap="none" spc="0" normalizeH="0" baseline="0" noProof="0" smtClean="0">
                <a:ln>
                  <a:noFill/>
                </a:ln>
                <a:solidFill>
                  <a:prstClr val="white"/>
                </a:solidFill>
                <a:effectLst/>
                <a:uLnTx/>
                <a:uFillTx/>
                <a:latin typeface="GT Walsheim LC Light"/>
                <a:ea typeface="+mn-ea"/>
                <a:cs typeface="+mn-cs"/>
              </a:rPr>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t>44</a:t>
            </a:fld>
            <a:endParaRPr kumimoji="0" lang="en-GB" sz="800" b="0" i="0" u="none" strike="noStrike" kern="1200" cap="none" spc="0" normalizeH="0" baseline="0" noProof="0">
              <a:ln>
                <a:noFill/>
              </a:ln>
              <a:solidFill>
                <a:prstClr val="white"/>
              </a:solidFill>
              <a:effectLst/>
              <a:uLnTx/>
              <a:uFillTx/>
              <a:latin typeface="GT Walsheim LC Light"/>
              <a:ea typeface="+mn-ea"/>
              <a:cs typeface="+mn-cs"/>
            </a:endParaRPr>
          </a:p>
        </p:txBody>
      </p:sp>
    </p:spTree>
    <p:extLst>
      <p:ext uri="{BB962C8B-B14F-4D97-AF65-F5344CB8AC3E}">
        <p14:creationId xmlns:p14="http://schemas.microsoft.com/office/powerpoint/2010/main" val="165157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AF88-BBBB-DFDB-C552-13CE834437D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E1DDC1C-ACF4-0A37-BDD9-FBA1972F2617}"/>
              </a:ext>
            </a:extLst>
          </p:cNvPr>
          <p:cNvSpPr>
            <a:spLocks noGrp="1"/>
          </p:cNvSpPr>
          <p:nvPr>
            <p:ph type="title"/>
          </p:nvPr>
        </p:nvSpPr>
        <p:spPr/>
        <p:txBody>
          <a:bodyPr/>
          <a:lstStyle/>
          <a:p>
            <a:r>
              <a:rPr lang="nl-NL" dirty="0" err="1"/>
              <a:t>Theory</a:t>
            </a:r>
            <a:r>
              <a:rPr lang="nl-NL" dirty="0"/>
              <a:t> of Change</a:t>
            </a:r>
          </a:p>
        </p:txBody>
      </p:sp>
      <p:sp>
        <p:nvSpPr>
          <p:cNvPr id="3" name="Tijdelijke aanduiding voor tekst 2">
            <a:extLst>
              <a:ext uri="{FF2B5EF4-FFF2-40B4-BE49-F238E27FC236}">
                <a16:creationId xmlns:a16="http://schemas.microsoft.com/office/drawing/2014/main" id="{925A3305-9C43-65ED-1C31-C712BB13020D}"/>
              </a:ext>
            </a:extLst>
          </p:cNvPr>
          <p:cNvSpPr>
            <a:spLocks noGrp="1"/>
          </p:cNvSpPr>
          <p:nvPr>
            <p:ph type="body" sz="quarter" idx="15"/>
          </p:nvPr>
        </p:nvSpPr>
        <p:spPr/>
        <p:txBody>
          <a:bodyPr/>
          <a:lstStyle/>
          <a:p>
            <a:r>
              <a:rPr lang="nl-NL" dirty="0"/>
              <a:t>02</a:t>
            </a:r>
          </a:p>
        </p:txBody>
      </p:sp>
      <p:sp>
        <p:nvSpPr>
          <p:cNvPr id="4" name="Tijdelijke aanduiding voor dianummer 3">
            <a:extLst>
              <a:ext uri="{FF2B5EF4-FFF2-40B4-BE49-F238E27FC236}">
                <a16:creationId xmlns:a16="http://schemas.microsoft.com/office/drawing/2014/main" id="{36495B8F-897D-7C7A-A49B-E49E609758C9}"/>
              </a:ext>
            </a:extLst>
          </p:cNvPr>
          <p:cNvSpPr>
            <a:spLocks noGrp="1"/>
          </p:cNvSpPr>
          <p:nvPr>
            <p:ph type="sldNum" sz="quarter" idx="4"/>
          </p:nvPr>
        </p:nvSpPr>
        <p:spPr/>
        <p:txBody>
          <a:bodyPr/>
          <a:lstStyle/>
          <a:p>
            <a:fld id="{1AB31D9B-80B6-41F8-B283-556E26E6158E}" type="slidenum">
              <a:rPr lang="en-GB" smtClean="0"/>
              <a:pPr/>
              <a:t>5</a:t>
            </a:fld>
            <a:endParaRPr lang="en-GB"/>
          </a:p>
        </p:txBody>
      </p:sp>
    </p:spTree>
    <p:extLst>
      <p:ext uri="{BB962C8B-B14F-4D97-AF65-F5344CB8AC3E}">
        <p14:creationId xmlns:p14="http://schemas.microsoft.com/office/powerpoint/2010/main" val="3525312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CC64C-92B3-8A8C-E43E-1FC50633BC1B}"/>
              </a:ext>
            </a:extLst>
          </p:cNvPr>
          <p:cNvSpPr>
            <a:spLocks noGrp="1"/>
          </p:cNvSpPr>
          <p:nvPr>
            <p:ph type="title"/>
          </p:nvPr>
        </p:nvSpPr>
        <p:spPr/>
        <p:txBody>
          <a:bodyPr/>
          <a:lstStyle/>
          <a:p>
            <a:r>
              <a:rPr lang="nl-NL" dirty="0"/>
              <a:t>Uitgangspunten bij de ontwikkeling van de </a:t>
            </a:r>
            <a:r>
              <a:rPr lang="nl-NL" dirty="0" err="1"/>
              <a:t>ToC</a:t>
            </a:r>
            <a:endParaRPr lang="en-US" dirty="0"/>
          </a:p>
        </p:txBody>
      </p:sp>
      <p:sp>
        <p:nvSpPr>
          <p:cNvPr id="3" name="Content Placeholder 2">
            <a:extLst>
              <a:ext uri="{FF2B5EF4-FFF2-40B4-BE49-F238E27FC236}">
                <a16:creationId xmlns:a16="http://schemas.microsoft.com/office/drawing/2014/main" id="{B4B95D4B-19BE-F189-751C-076C647969D0}"/>
              </a:ext>
            </a:extLst>
          </p:cNvPr>
          <p:cNvSpPr>
            <a:spLocks noGrp="1"/>
          </p:cNvSpPr>
          <p:nvPr>
            <p:ph sz="quarter" idx="16"/>
          </p:nvPr>
        </p:nvSpPr>
        <p:spPr>
          <a:xfrm>
            <a:off x="508001" y="1350000"/>
            <a:ext cx="9910322" cy="4885430"/>
          </a:xfrm>
        </p:spPr>
        <p:txBody>
          <a:bodyPr/>
          <a:lstStyle/>
          <a:p>
            <a:pPr>
              <a:buFont typeface="Wingdings" panose="05000000000000000000" pitchFamily="2" charset="2"/>
              <a:buChar char="Ø"/>
            </a:pPr>
            <a:r>
              <a:rPr lang="nl-NL" dirty="0">
                <a:solidFill>
                  <a:srgbClr val="33B6C2"/>
                </a:solidFill>
                <a:latin typeface="+mj-lt"/>
              </a:rPr>
              <a:t>De </a:t>
            </a:r>
            <a:r>
              <a:rPr lang="nl-NL" dirty="0" err="1">
                <a:solidFill>
                  <a:srgbClr val="33B6C2"/>
                </a:solidFill>
                <a:latin typeface="+mj-lt"/>
              </a:rPr>
              <a:t>Theory</a:t>
            </a:r>
            <a:r>
              <a:rPr lang="nl-NL" dirty="0">
                <a:solidFill>
                  <a:srgbClr val="33B6C2"/>
                </a:solidFill>
                <a:latin typeface="+mj-lt"/>
              </a:rPr>
              <a:t> of Change als routekaart</a:t>
            </a:r>
          </a:p>
          <a:p>
            <a:pPr lvl="1">
              <a:buFont typeface="Wingdings" panose="05000000000000000000" pitchFamily="2" charset="2"/>
              <a:buChar char="§"/>
            </a:pPr>
            <a:r>
              <a:rPr lang="nl-NL" dirty="0"/>
              <a:t>Hoogste impact op de eindgebruikers</a:t>
            </a:r>
          </a:p>
          <a:p>
            <a:pPr lvl="1">
              <a:buFont typeface="Wingdings" panose="05000000000000000000" pitchFamily="2" charset="2"/>
              <a:buChar char="§"/>
            </a:pPr>
            <a:r>
              <a:rPr lang="nl-NL" dirty="0"/>
              <a:t>Versterking van het bibliotheeknetwerk om die effecten mogelijk te maken</a:t>
            </a:r>
          </a:p>
          <a:p>
            <a:pPr>
              <a:buFont typeface="Wingdings" panose="05000000000000000000" pitchFamily="2" charset="2"/>
              <a:buChar char="Ø"/>
            </a:pPr>
            <a:r>
              <a:rPr lang="nl-NL" dirty="0" err="1">
                <a:solidFill>
                  <a:srgbClr val="33B6C2"/>
                </a:solidFill>
                <a:latin typeface="+mj-lt"/>
              </a:rPr>
              <a:t>Tijdshorizons</a:t>
            </a:r>
            <a:r>
              <a:rPr lang="nl-NL" dirty="0">
                <a:solidFill>
                  <a:srgbClr val="33B6C2"/>
                </a:solidFill>
                <a:latin typeface="+mj-lt"/>
              </a:rPr>
              <a:t> van de initiatieven</a:t>
            </a:r>
          </a:p>
          <a:p>
            <a:pPr lvl="1">
              <a:buFont typeface="Wingdings" panose="05000000000000000000" pitchFamily="2" charset="2"/>
              <a:buChar char="§"/>
            </a:pPr>
            <a:r>
              <a:rPr lang="nl-NL" dirty="0"/>
              <a:t>Onderscheid tussen uitvoeringsfase (0-2 jaar), onderzoek-/strategiefase (2-4 jaar), en verkenningsfase (&gt;4 jaar)</a:t>
            </a:r>
          </a:p>
          <a:p>
            <a:pPr lvl="1">
              <a:buFont typeface="Wingdings" panose="05000000000000000000" pitchFamily="2" charset="2"/>
              <a:buChar char="§"/>
            </a:pPr>
            <a:r>
              <a:rPr lang="nl-NL" dirty="0"/>
              <a:t>Geen lineair verloop, maar samenhangende veranderpaden</a:t>
            </a:r>
          </a:p>
          <a:p>
            <a:pPr>
              <a:buFont typeface="Wingdings" panose="05000000000000000000" pitchFamily="2" charset="2"/>
              <a:buChar char="Ø"/>
            </a:pPr>
            <a:r>
              <a:rPr lang="nl-NL" dirty="0" err="1">
                <a:solidFill>
                  <a:srgbClr val="33B6C2"/>
                </a:solidFill>
                <a:latin typeface="+mj-lt"/>
              </a:rPr>
              <a:t>Zandloper-model</a:t>
            </a:r>
            <a:endParaRPr lang="nl-NL" dirty="0">
              <a:solidFill>
                <a:srgbClr val="33B6C2"/>
              </a:solidFill>
              <a:latin typeface="+mj-lt"/>
            </a:endParaRPr>
          </a:p>
          <a:p>
            <a:pPr lvl="1">
              <a:buFont typeface="Wingdings" panose="05000000000000000000" pitchFamily="2" charset="2"/>
              <a:buChar char="§"/>
            </a:pPr>
            <a:r>
              <a:rPr lang="nl-NL" dirty="0"/>
              <a:t>Visueel: breed -&gt; smal -&gt; breed. Waarom? </a:t>
            </a:r>
          </a:p>
          <a:p>
            <a:pPr>
              <a:buFont typeface="Wingdings" panose="05000000000000000000" pitchFamily="2" charset="2"/>
              <a:buChar char="Ø"/>
            </a:pPr>
            <a:r>
              <a:rPr lang="nl-NL" dirty="0">
                <a:solidFill>
                  <a:srgbClr val="33B6C2"/>
                </a:solidFill>
                <a:latin typeface="+mj-lt"/>
              </a:rPr>
              <a:t>Spelregels en randvoorwaarden</a:t>
            </a:r>
          </a:p>
          <a:p>
            <a:pPr lvl="1">
              <a:buFont typeface="Wingdings" panose="05000000000000000000" pitchFamily="2" charset="2"/>
              <a:buChar char="§"/>
            </a:pPr>
            <a:r>
              <a:rPr lang="nl-NL" dirty="0"/>
              <a:t>Raken alle lagen en initiatieven</a:t>
            </a:r>
          </a:p>
          <a:p>
            <a:pPr marL="0" indent="0">
              <a:buNone/>
            </a:pPr>
            <a:endParaRPr lang="nl-NL" dirty="0">
              <a:latin typeface="+mj-lt"/>
            </a:endParaRPr>
          </a:p>
        </p:txBody>
      </p:sp>
      <p:sp>
        <p:nvSpPr>
          <p:cNvPr id="5" name="Slide Number Placeholder 4">
            <a:extLst>
              <a:ext uri="{FF2B5EF4-FFF2-40B4-BE49-F238E27FC236}">
                <a16:creationId xmlns:a16="http://schemas.microsoft.com/office/drawing/2014/main" id="{82CB9549-7626-0C11-67D1-A8CB9355B5FD}"/>
              </a:ext>
            </a:extLst>
          </p:cNvPr>
          <p:cNvSpPr>
            <a:spLocks noGrp="1"/>
          </p:cNvSpPr>
          <p:nvPr>
            <p:ph type="sldNum" sz="quarter" idx="19"/>
          </p:nvPr>
        </p:nvSpPr>
        <p:spPr/>
        <p:txBody>
          <a:bodyPr/>
          <a:lstStyle/>
          <a:p>
            <a:fld id="{1AB31D9B-80B6-41F8-B283-556E26E6158E}" type="slidenum">
              <a:rPr lang="en-GB" smtClean="0"/>
              <a:pPr/>
              <a:t>6</a:t>
            </a:fld>
            <a:endParaRPr lang="en-GB"/>
          </a:p>
        </p:txBody>
      </p:sp>
      <p:sp>
        <p:nvSpPr>
          <p:cNvPr id="6" name="Text Placeholder 5">
            <a:extLst>
              <a:ext uri="{FF2B5EF4-FFF2-40B4-BE49-F238E27FC236}">
                <a16:creationId xmlns:a16="http://schemas.microsoft.com/office/drawing/2014/main" id="{3C229D12-1731-B162-CF71-13828C95AA72}"/>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340731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DAAB64EA-0DF5-9B62-EB44-15E1D2B84143}"/>
              </a:ext>
            </a:extLst>
          </p:cNvPr>
          <p:cNvSpPr>
            <a:spLocks noGrp="1"/>
          </p:cNvSpPr>
          <p:nvPr>
            <p:ph type="body" sz="quarter" idx="15"/>
          </p:nvPr>
        </p:nvSpPr>
        <p:spPr>
          <a:xfrm>
            <a:off x="1053405" y="2017971"/>
            <a:ext cx="10085189" cy="1425990"/>
          </a:xfrm>
        </p:spPr>
        <p:txBody>
          <a:bodyPr/>
          <a:lstStyle/>
          <a:p>
            <a:pPr marL="0" indent="0">
              <a:buNone/>
            </a:pPr>
            <a:r>
              <a:rPr lang="nl-NL" sz="3200" b="0" dirty="0" err="1"/>
              <a:t>WaU</a:t>
            </a:r>
            <a:r>
              <a:rPr lang="nl-NL" sz="3200" b="0" dirty="0"/>
              <a:t> Impact Claim</a:t>
            </a:r>
            <a:endParaRPr lang="nl-NL" sz="3200" b="0" dirty="0">
              <a:cs typeface="GT Walsheim LC Bold"/>
            </a:endParaRPr>
          </a:p>
          <a:p>
            <a:r>
              <a:rPr lang="nl-NL" sz="2800" b="0" i="1" dirty="0">
                <a:latin typeface="+mn-lt"/>
                <a:ea typeface="+mj-lt"/>
                <a:cs typeface="+mj-lt"/>
              </a:rPr>
              <a:t>“Alle inwoners van Nederland hebben gelijke toegang tot informatie, ontwikkeling en digitale participatie via een toegankelijke en betrouwbare (digitale én hybride) bibliotheek” </a:t>
            </a:r>
          </a:p>
        </p:txBody>
      </p:sp>
      <p:sp>
        <p:nvSpPr>
          <p:cNvPr id="5" name="Tijdelijke aanduiding voor dianummer 4">
            <a:extLst>
              <a:ext uri="{FF2B5EF4-FFF2-40B4-BE49-F238E27FC236}">
                <a16:creationId xmlns:a16="http://schemas.microsoft.com/office/drawing/2014/main" id="{CE30A870-9D02-6EAD-234E-A9E28ABBAE8F}"/>
              </a:ext>
            </a:extLst>
          </p:cNvPr>
          <p:cNvSpPr>
            <a:spLocks noGrp="1"/>
          </p:cNvSpPr>
          <p:nvPr>
            <p:ph type="sldNum" sz="quarter" idx="4"/>
          </p:nvPr>
        </p:nvSpPr>
        <p:spPr/>
        <p:txBody>
          <a:bodyPr/>
          <a:lstStyle/>
          <a:p>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fld id="{1AB31D9B-80B6-41F8-B283-556E26E6158E}" type="slidenum">
              <a:rPr kumimoji="0" lang="en-GB" sz="800" b="0" i="0" u="none" strike="noStrike" kern="1200" cap="none" spc="0" normalizeH="0" baseline="0" noProof="0" smtClean="0">
                <a:ln>
                  <a:noFill/>
                </a:ln>
                <a:solidFill>
                  <a:prstClr val="white"/>
                </a:solidFill>
                <a:effectLst/>
                <a:uLnTx/>
                <a:uFillTx/>
                <a:latin typeface="GT Walsheim LC Light"/>
                <a:ea typeface="+mn-ea"/>
                <a:cs typeface="+mn-cs"/>
              </a:rPr>
              <a:pPr marL="0" marR="0" lvl="0" indent="0" algn="r" defTabSz="736656" rtl="0" eaLnBrk="1" fontAlgn="auto" latinLnBrk="0" hangingPunct="1">
                <a:lnSpc>
                  <a:spcPct val="100000"/>
                </a:lnSpc>
                <a:spcBef>
                  <a:spcPts val="0"/>
                </a:spcBef>
                <a:spcAft>
                  <a:spcPts val="600"/>
                </a:spcAft>
                <a:buClrTx/>
                <a:buSzTx/>
                <a:buFont typeface="Arial" panose="020B0604020202020204" pitchFamily="34" charset="0"/>
                <a:buNone/>
                <a:tabLst/>
                <a:defRPr/>
              </a:pPr>
              <a:t>7</a:t>
            </a:fld>
            <a:endParaRPr kumimoji="0" lang="en-GB" sz="800" b="0" i="0" u="none" strike="noStrike" kern="1200" cap="none" spc="0" normalizeH="0" baseline="0" noProof="0">
              <a:ln>
                <a:noFill/>
              </a:ln>
              <a:solidFill>
                <a:prstClr val="white"/>
              </a:solidFill>
              <a:effectLst/>
              <a:uLnTx/>
              <a:uFillTx/>
              <a:latin typeface="GT Walsheim LC Light"/>
              <a:ea typeface="+mn-ea"/>
              <a:cs typeface="+mn-cs"/>
            </a:endParaRPr>
          </a:p>
        </p:txBody>
      </p:sp>
    </p:spTree>
    <p:extLst>
      <p:ext uri="{BB962C8B-B14F-4D97-AF65-F5344CB8AC3E}">
        <p14:creationId xmlns:p14="http://schemas.microsoft.com/office/powerpoint/2010/main" val="3073925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5CCB6-4CCC-F0DB-6E76-3724FC5BCF4B}"/>
            </a:ext>
          </a:extLst>
        </p:cNvPr>
        <p:cNvGrpSpPr/>
        <p:nvPr/>
      </p:nvGrpSpPr>
      <p:grpSpPr>
        <a:xfrm>
          <a:off x="0" y="0"/>
          <a:ext cx="0" cy="0"/>
          <a:chOff x="0" y="0"/>
          <a:chExt cx="0" cy="0"/>
        </a:xfrm>
      </p:grpSpPr>
      <p:sp>
        <p:nvSpPr>
          <p:cNvPr id="68" name="Rectangle 67" descr="Er staat een zandlopen op deze dia met bovenin de impact die we op de burger willen maken. Onderin staat wat we als netwerk moeten doen om die impact mogelijk te maken en links en rechts staan de randvoorwaarden die ingevuld moeten worden om  die impact waar te maken">
            <a:extLst>
              <a:ext uri="{FF2B5EF4-FFF2-40B4-BE49-F238E27FC236}">
                <a16:creationId xmlns:a16="http://schemas.microsoft.com/office/drawing/2014/main" id="{95B0B2CD-4A49-89CA-21CB-1F4F41A75B92}"/>
              </a:ext>
            </a:extLst>
          </p:cNvPr>
          <p:cNvSpPr>
            <a:spLocks noGrp="1" noRot="1" noMove="1" noResize="1" noEditPoints="1" noAdjustHandles="1" noChangeArrowheads="1" noChangeShapeType="1"/>
          </p:cNvSpPr>
          <p:nvPr/>
        </p:nvSpPr>
        <p:spPr>
          <a:xfrm>
            <a:off x="-9776" y="0"/>
            <a:ext cx="11663266" cy="34772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sz="900">
              <a:solidFill>
                <a:schemeClr val="tx1"/>
              </a:solidFill>
              <a:latin typeface="Arial" panose="020B0604020202020204" pitchFamily="34" charset="0"/>
              <a:cs typeface="Arial" panose="020B0604020202020204" pitchFamily="34" charset="0"/>
            </a:endParaRPr>
          </a:p>
        </p:txBody>
      </p:sp>
      <p:sp>
        <p:nvSpPr>
          <p:cNvPr id="54" name="Oval 53" descr="Er staat een zandlopen op deze dia met bovenin de impact die we op de burger willen maken. Onderin staat wat we als netwerk moeten doen om die impact mogelijk te maken en links en rechts staan de randvoorwaarden die ingevuld moeten worden om  die impact waar te maken">
            <a:extLst>
              <a:ext uri="{FF2B5EF4-FFF2-40B4-BE49-F238E27FC236}">
                <a16:creationId xmlns:a16="http://schemas.microsoft.com/office/drawing/2014/main" id="{CEB8DF42-2C7E-FC40-73BF-B091C26A65A7}"/>
              </a:ext>
            </a:extLst>
          </p:cNvPr>
          <p:cNvSpPr/>
          <p:nvPr/>
        </p:nvSpPr>
        <p:spPr>
          <a:xfrm>
            <a:off x="1619139" y="2097480"/>
            <a:ext cx="9132763" cy="4088397"/>
          </a:xfrm>
          <a:prstGeom prst="ellipse">
            <a:avLst/>
          </a:prstGeom>
          <a:solidFill>
            <a:schemeClr val="bg1"/>
          </a:solidFill>
          <a:ln>
            <a:solidFill>
              <a:schemeClr val="tx1"/>
            </a:solidFill>
          </a:ln>
          <a:effectLst>
            <a:glow rad="228600">
              <a:srgbClr val="F3652C">
                <a:alpha val="40000"/>
              </a:srgbClr>
            </a:glow>
            <a:innerShdw blurRad="50800" dist="50800" dir="162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sz="900">
              <a:solidFill>
                <a:schemeClr val="bg1"/>
              </a:solidFill>
              <a:latin typeface="Arial" panose="020B0604020202020204" pitchFamily="34" charset="0"/>
              <a:cs typeface="Arial" panose="020B0604020202020204" pitchFamily="34" charset="0"/>
            </a:endParaRPr>
          </a:p>
        </p:txBody>
      </p:sp>
      <p:sp>
        <p:nvSpPr>
          <p:cNvPr id="3" name="Tijdelijke aanduiding voor dianummer 2">
            <a:extLst>
              <a:ext uri="{FF2B5EF4-FFF2-40B4-BE49-F238E27FC236}">
                <a16:creationId xmlns:a16="http://schemas.microsoft.com/office/drawing/2014/main" id="{2D5D7A89-5241-6CAE-D4E6-C36FA37CECA1}"/>
              </a:ext>
            </a:extLst>
          </p:cNvPr>
          <p:cNvSpPr>
            <a:spLocks noGrp="1"/>
          </p:cNvSpPr>
          <p:nvPr>
            <p:ph type="sldNum" sz="quarter" idx="4294967295"/>
          </p:nvPr>
        </p:nvSpPr>
        <p:spPr>
          <a:xfrm>
            <a:off x="11412536" y="6388101"/>
            <a:ext cx="271463" cy="143720"/>
          </a:xfrm>
          <a:prstGeom prst="rect">
            <a:avLst/>
          </a:prstGeom>
        </p:spPr>
        <p:txBody>
          <a:bodyPr/>
          <a:lstStyle/>
          <a:p>
            <a:fld id="{1AB31D9B-80B6-41F8-B283-556E26E6158E}" type="slidenum">
              <a:rPr lang="en-GB" sz="900" smtClean="0">
                <a:latin typeface="Arial" panose="020B0604020202020204" pitchFamily="34" charset="0"/>
                <a:cs typeface="Arial" panose="020B0604020202020204" pitchFamily="34" charset="0"/>
              </a:rPr>
              <a:pPr/>
              <a:t>8</a:t>
            </a:fld>
            <a:endParaRPr lang="en-GB" sz="900">
              <a:latin typeface="Arial" panose="020B0604020202020204" pitchFamily="34" charset="0"/>
              <a:cs typeface="Arial" panose="020B0604020202020204" pitchFamily="34" charset="0"/>
            </a:endParaRPr>
          </a:p>
        </p:txBody>
      </p:sp>
      <p:sp>
        <p:nvSpPr>
          <p:cNvPr id="5" name="Freeform: Shape 4">
            <a:extLst>
              <a:ext uri="{FF2B5EF4-FFF2-40B4-BE49-F238E27FC236}">
                <a16:creationId xmlns:a16="http://schemas.microsoft.com/office/drawing/2014/main" id="{2031E0AF-AD72-75D9-D061-3DE79EBF0495}"/>
              </a:ext>
            </a:extLst>
          </p:cNvPr>
          <p:cNvSpPr/>
          <p:nvPr/>
        </p:nvSpPr>
        <p:spPr>
          <a:xfrm>
            <a:off x="2545237" y="2432115"/>
            <a:ext cx="4958527" cy="2960017"/>
          </a:xfrm>
          <a:custGeom>
            <a:avLst/>
            <a:gdLst>
              <a:gd name="connsiteX0" fmla="*/ 0 w 4958527"/>
              <a:gd name="connsiteY0" fmla="*/ 0 h 2960017"/>
              <a:gd name="connsiteX1" fmla="*/ 0 w 4958527"/>
              <a:gd name="connsiteY1" fmla="*/ 0 h 2960017"/>
              <a:gd name="connsiteX2" fmla="*/ 122549 w 4958527"/>
              <a:gd name="connsiteY2" fmla="*/ 282805 h 2960017"/>
              <a:gd name="connsiteX3" fmla="*/ 2309567 w 4958527"/>
              <a:gd name="connsiteY3" fmla="*/ 2243580 h 2960017"/>
              <a:gd name="connsiteX4" fmla="*/ 3327662 w 4958527"/>
              <a:gd name="connsiteY4" fmla="*/ 2960017 h 2960017"/>
              <a:gd name="connsiteX5" fmla="*/ 4675695 w 4958527"/>
              <a:gd name="connsiteY5" fmla="*/ 2554664 h 2960017"/>
              <a:gd name="connsiteX6" fmla="*/ 4911365 w 4958527"/>
              <a:gd name="connsiteY6" fmla="*/ 2017337 h 2960017"/>
              <a:gd name="connsiteX7" fmla="*/ 4911365 w 4958527"/>
              <a:gd name="connsiteY7" fmla="*/ 961534 h 2960017"/>
              <a:gd name="connsiteX8" fmla="*/ 4675695 w 4958527"/>
              <a:gd name="connsiteY8" fmla="*/ 735291 h 2960017"/>
              <a:gd name="connsiteX9" fmla="*/ 4298623 w 4958527"/>
              <a:gd name="connsiteY9" fmla="*/ 556182 h 2960017"/>
              <a:gd name="connsiteX10" fmla="*/ 3044858 w 4958527"/>
              <a:gd name="connsiteY10" fmla="*/ 1244339 h 2960017"/>
              <a:gd name="connsiteX11" fmla="*/ 1762812 w 4958527"/>
              <a:gd name="connsiteY11" fmla="*/ 2017337 h 2960017"/>
              <a:gd name="connsiteX12" fmla="*/ 2139885 w 4958527"/>
              <a:gd name="connsiteY12" fmla="*/ 2111605 h 296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58527" h="2960017">
                <a:moveTo>
                  <a:pt x="0" y="0"/>
                </a:moveTo>
                <a:lnTo>
                  <a:pt x="0" y="0"/>
                </a:lnTo>
                <a:cubicBezTo>
                  <a:pt x="40850" y="94268"/>
                  <a:pt x="56777" y="203879"/>
                  <a:pt x="122549" y="282805"/>
                </a:cubicBezTo>
                <a:cubicBezTo>
                  <a:pt x="702465" y="978704"/>
                  <a:pt x="1639583" y="1724213"/>
                  <a:pt x="2309567" y="2243580"/>
                </a:cubicBezTo>
                <a:cubicBezTo>
                  <a:pt x="2637535" y="2497818"/>
                  <a:pt x="3327662" y="2960017"/>
                  <a:pt x="3327662" y="2960017"/>
                </a:cubicBezTo>
                <a:cubicBezTo>
                  <a:pt x="3793917" y="2888285"/>
                  <a:pt x="4390599" y="3013053"/>
                  <a:pt x="4675695" y="2554664"/>
                </a:cubicBezTo>
                <a:cubicBezTo>
                  <a:pt x="4778987" y="2388586"/>
                  <a:pt x="4832808" y="2196446"/>
                  <a:pt x="4911365" y="2017337"/>
                </a:cubicBezTo>
                <a:cubicBezTo>
                  <a:pt x="4916342" y="1942677"/>
                  <a:pt x="5014946" y="1172148"/>
                  <a:pt x="4911365" y="961534"/>
                </a:cubicBezTo>
                <a:cubicBezTo>
                  <a:pt x="4863307" y="863816"/>
                  <a:pt x="4766303" y="795696"/>
                  <a:pt x="4675695" y="735291"/>
                </a:cubicBezTo>
                <a:cubicBezTo>
                  <a:pt x="4559916" y="658105"/>
                  <a:pt x="4423081" y="618414"/>
                  <a:pt x="4298623" y="556182"/>
                </a:cubicBezTo>
                <a:lnTo>
                  <a:pt x="3044858" y="1244339"/>
                </a:lnTo>
                <a:lnTo>
                  <a:pt x="1762812" y="2017337"/>
                </a:lnTo>
                <a:lnTo>
                  <a:pt x="2139885" y="2111605"/>
                </a:lnTo>
              </a:path>
            </a:pathLst>
          </a:cu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62" name="Rechthoek 157">
            <a:extLst>
              <a:ext uri="{FF2B5EF4-FFF2-40B4-BE49-F238E27FC236}">
                <a16:creationId xmlns:a16="http://schemas.microsoft.com/office/drawing/2014/main" id="{871FEF7A-137C-24FC-860B-02EAF072C796}"/>
              </a:ext>
            </a:extLst>
          </p:cNvPr>
          <p:cNvSpPr/>
          <p:nvPr/>
        </p:nvSpPr>
        <p:spPr>
          <a:xfrm>
            <a:off x="3756742" y="1355749"/>
            <a:ext cx="1592604" cy="55744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 kunnen diensten </a:t>
            </a:r>
            <a:r>
              <a:rPr lang="nl-NL" sz="900" b="1" dirty="0">
                <a:solidFill>
                  <a:schemeClr val="tx1"/>
                </a:solidFill>
                <a:latin typeface="Arial" panose="020B0604020202020204" pitchFamily="34" charset="0"/>
                <a:cs typeface="Arial" panose="020B0604020202020204" pitchFamily="34" charset="0"/>
              </a:rPr>
              <a:t>altijd</a:t>
            </a:r>
            <a:r>
              <a:rPr lang="nl-NL" sz="900" dirty="0">
                <a:solidFill>
                  <a:schemeClr val="tx1"/>
                </a:solidFill>
                <a:latin typeface="Arial" panose="020B0604020202020204" pitchFamily="34" charset="0"/>
                <a:cs typeface="Arial" panose="020B0604020202020204" pitchFamily="34" charset="0"/>
              </a:rPr>
              <a:t> en </a:t>
            </a:r>
            <a:r>
              <a:rPr lang="nl-NL" sz="900" b="1" dirty="0">
                <a:solidFill>
                  <a:schemeClr val="tx1"/>
                </a:solidFill>
                <a:latin typeface="Arial" panose="020B0604020202020204" pitchFamily="34" charset="0"/>
                <a:cs typeface="Arial" panose="020B0604020202020204" pitchFamily="34" charset="0"/>
              </a:rPr>
              <a:t>overal</a:t>
            </a:r>
            <a:r>
              <a:rPr lang="nl-NL" sz="900" dirty="0">
                <a:solidFill>
                  <a:schemeClr val="tx1"/>
                </a:solidFill>
                <a:latin typeface="Arial" panose="020B0604020202020204" pitchFamily="34" charset="0"/>
                <a:cs typeface="Arial" panose="020B0604020202020204" pitchFamily="34" charset="0"/>
              </a:rPr>
              <a:t> gebruiken op een manier die bij hen past</a:t>
            </a:r>
          </a:p>
        </p:txBody>
      </p:sp>
      <p:sp>
        <p:nvSpPr>
          <p:cNvPr id="56" name="Rechthoek 126">
            <a:extLst>
              <a:ext uri="{FF2B5EF4-FFF2-40B4-BE49-F238E27FC236}">
                <a16:creationId xmlns:a16="http://schemas.microsoft.com/office/drawing/2014/main" id="{B381CDA2-344F-ECC5-CBBA-BE88E71C83B8}"/>
              </a:ext>
            </a:extLst>
          </p:cNvPr>
          <p:cNvSpPr/>
          <p:nvPr/>
        </p:nvSpPr>
        <p:spPr>
          <a:xfrm>
            <a:off x="7155972" y="1280533"/>
            <a:ext cx="1606318" cy="60145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vinden </a:t>
            </a:r>
            <a:r>
              <a:rPr lang="nl-NL" sz="900" b="1">
                <a:solidFill>
                  <a:schemeClr val="tx1"/>
                </a:solidFill>
                <a:latin typeface="Arial" panose="020B0604020202020204" pitchFamily="34" charset="0"/>
                <a:cs typeface="Arial" panose="020B0604020202020204" pitchFamily="34" charset="0"/>
              </a:rPr>
              <a:t>sneller</a:t>
            </a:r>
            <a:r>
              <a:rPr lang="nl-NL" sz="900">
                <a:solidFill>
                  <a:schemeClr val="tx1"/>
                </a:solidFill>
                <a:latin typeface="Arial" panose="020B0604020202020204" pitchFamily="34" charset="0"/>
                <a:cs typeface="Arial" panose="020B0604020202020204" pitchFamily="34" charset="0"/>
              </a:rPr>
              <a:t> en </a:t>
            </a:r>
            <a:r>
              <a:rPr lang="nl-NL" sz="900" b="1">
                <a:solidFill>
                  <a:schemeClr val="tx1"/>
                </a:solidFill>
                <a:latin typeface="Arial" panose="020B0604020202020204" pitchFamily="34" charset="0"/>
                <a:cs typeface="Arial" panose="020B0604020202020204" pitchFamily="34" charset="0"/>
              </a:rPr>
              <a:t>makkelijker</a:t>
            </a:r>
            <a:r>
              <a:rPr lang="nl-NL" sz="900">
                <a:solidFill>
                  <a:schemeClr val="tx1"/>
                </a:solidFill>
                <a:latin typeface="Arial" panose="020B0604020202020204" pitchFamily="34" charset="0"/>
                <a:cs typeface="Arial" panose="020B0604020202020204" pitchFamily="34" charset="0"/>
              </a:rPr>
              <a:t> wat aansluit bij hun (latente) </a:t>
            </a:r>
            <a:r>
              <a:rPr lang="nl-NL" sz="900" b="1">
                <a:solidFill>
                  <a:schemeClr val="tx1"/>
                </a:solidFill>
                <a:latin typeface="Arial" panose="020B0604020202020204" pitchFamily="34" charset="0"/>
                <a:cs typeface="Arial" panose="020B0604020202020204" pitchFamily="34" charset="0"/>
              </a:rPr>
              <a:t>behoeftes</a:t>
            </a:r>
          </a:p>
        </p:txBody>
      </p:sp>
      <p:sp>
        <p:nvSpPr>
          <p:cNvPr id="64" name="Rechthoek 131">
            <a:extLst>
              <a:ext uri="{FF2B5EF4-FFF2-40B4-BE49-F238E27FC236}">
                <a16:creationId xmlns:a16="http://schemas.microsoft.com/office/drawing/2014/main" id="{10AFFDA6-0305-D719-D406-A742804C421B}"/>
              </a:ext>
            </a:extLst>
          </p:cNvPr>
          <p:cNvSpPr/>
          <p:nvPr/>
        </p:nvSpPr>
        <p:spPr>
          <a:xfrm>
            <a:off x="8690472" y="322418"/>
            <a:ext cx="1858916" cy="61437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ervaren het aanbod en de gebruikservaring als </a:t>
            </a:r>
            <a:r>
              <a:rPr lang="nl-NL" sz="900" b="1">
                <a:solidFill>
                  <a:schemeClr val="tx1"/>
                </a:solidFill>
                <a:latin typeface="Arial" panose="020B0604020202020204" pitchFamily="34" charset="0"/>
                <a:cs typeface="Arial" panose="020B0604020202020204" pitchFamily="34" charset="0"/>
              </a:rPr>
              <a:t>waar</a:t>
            </a:r>
            <a:r>
              <a:rPr lang="nl-NL" sz="900">
                <a:solidFill>
                  <a:schemeClr val="tx1"/>
                </a:solidFill>
                <a:latin typeface="Arial" panose="020B0604020202020204" pitchFamily="34" charset="0"/>
                <a:cs typeface="Arial" panose="020B0604020202020204" pitchFamily="34" charset="0"/>
              </a:rPr>
              <a:t>, </a:t>
            </a:r>
            <a:r>
              <a:rPr lang="nl-NL" sz="900" b="1">
                <a:solidFill>
                  <a:schemeClr val="tx1"/>
                </a:solidFill>
                <a:latin typeface="Arial" panose="020B0604020202020204" pitchFamily="34" charset="0"/>
                <a:cs typeface="Arial" panose="020B0604020202020204" pitchFamily="34" charset="0"/>
              </a:rPr>
              <a:t>betrouwbaar</a:t>
            </a:r>
            <a:r>
              <a:rPr lang="nl-NL" sz="900">
                <a:solidFill>
                  <a:schemeClr val="tx1"/>
                </a:solidFill>
                <a:latin typeface="Arial" panose="020B0604020202020204" pitchFamily="34" charset="0"/>
                <a:cs typeface="Arial" panose="020B0604020202020204" pitchFamily="34" charset="0"/>
              </a:rPr>
              <a:t> en zonder bias</a:t>
            </a:r>
          </a:p>
        </p:txBody>
      </p:sp>
      <p:sp>
        <p:nvSpPr>
          <p:cNvPr id="66" name="Rechthoek 133">
            <a:extLst>
              <a:ext uri="{FF2B5EF4-FFF2-40B4-BE49-F238E27FC236}">
                <a16:creationId xmlns:a16="http://schemas.microsoft.com/office/drawing/2014/main" id="{E015501D-89B7-8546-69BA-CF31B1AB85AF}"/>
              </a:ext>
            </a:extLst>
          </p:cNvPr>
          <p:cNvSpPr/>
          <p:nvPr/>
        </p:nvSpPr>
        <p:spPr>
          <a:xfrm>
            <a:off x="2179917" y="1623362"/>
            <a:ext cx="1339418" cy="57969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ervaren het aanbod als </a:t>
            </a:r>
            <a:r>
              <a:rPr lang="nl-NL" sz="900" b="1">
                <a:solidFill>
                  <a:schemeClr val="tx1"/>
                </a:solidFill>
                <a:latin typeface="Arial" panose="020B0604020202020204" pitchFamily="34" charset="0"/>
                <a:cs typeface="Arial" panose="020B0604020202020204" pitchFamily="34" charset="0"/>
              </a:rPr>
              <a:t>samenhangend</a:t>
            </a:r>
            <a:r>
              <a:rPr lang="nl-NL" sz="900">
                <a:solidFill>
                  <a:schemeClr val="tx1"/>
                </a:solidFill>
                <a:latin typeface="Arial" panose="020B0604020202020204" pitchFamily="34" charset="0"/>
                <a:cs typeface="Arial" panose="020B0604020202020204" pitchFamily="34" charset="0"/>
              </a:rPr>
              <a:t> en </a:t>
            </a:r>
            <a:r>
              <a:rPr lang="nl-NL" sz="900" b="1">
                <a:solidFill>
                  <a:schemeClr val="tx1"/>
                </a:solidFill>
                <a:latin typeface="Arial" panose="020B0604020202020204" pitchFamily="34" charset="0"/>
                <a:cs typeface="Arial" panose="020B0604020202020204" pitchFamily="34" charset="0"/>
              </a:rPr>
              <a:t>vertrouwd</a:t>
            </a:r>
          </a:p>
        </p:txBody>
      </p:sp>
      <p:sp>
        <p:nvSpPr>
          <p:cNvPr id="58" name="Rechthoek 125">
            <a:extLst>
              <a:ext uri="{FF2B5EF4-FFF2-40B4-BE49-F238E27FC236}">
                <a16:creationId xmlns:a16="http://schemas.microsoft.com/office/drawing/2014/main" id="{8E1532EB-10A8-4088-E0FA-705033679B6D}"/>
              </a:ext>
            </a:extLst>
          </p:cNvPr>
          <p:cNvSpPr/>
          <p:nvPr/>
        </p:nvSpPr>
        <p:spPr>
          <a:xfrm>
            <a:off x="1717668" y="296347"/>
            <a:ext cx="1480411" cy="6429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zijn tevredener over de bibliotheek – hebben een positiever </a:t>
            </a:r>
            <a:r>
              <a:rPr lang="nl-NL" sz="900" b="1">
                <a:solidFill>
                  <a:schemeClr val="tx1"/>
                </a:solidFill>
                <a:latin typeface="Arial" panose="020B0604020202020204" pitchFamily="34" charset="0"/>
                <a:cs typeface="Arial" panose="020B0604020202020204" pitchFamily="34" charset="0"/>
              </a:rPr>
              <a:t>merkbeeld</a:t>
            </a:r>
          </a:p>
        </p:txBody>
      </p:sp>
      <p:sp>
        <p:nvSpPr>
          <p:cNvPr id="60" name="Rechthoek 128">
            <a:extLst>
              <a:ext uri="{FF2B5EF4-FFF2-40B4-BE49-F238E27FC236}">
                <a16:creationId xmlns:a16="http://schemas.microsoft.com/office/drawing/2014/main" id="{733D7A01-4D18-6D5F-67C2-071935D58C66}"/>
              </a:ext>
            </a:extLst>
          </p:cNvPr>
          <p:cNvSpPr/>
          <p:nvPr/>
        </p:nvSpPr>
        <p:spPr>
          <a:xfrm>
            <a:off x="8911840" y="1556615"/>
            <a:ext cx="1310466" cy="82501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 ervaren de digitale bibliotheek als </a:t>
            </a:r>
            <a:r>
              <a:rPr lang="nl-NL" sz="900" b="1" dirty="0">
                <a:solidFill>
                  <a:schemeClr val="tx1"/>
                </a:solidFill>
                <a:latin typeface="Arial" panose="020B0604020202020204" pitchFamily="34" charset="0"/>
                <a:cs typeface="Arial" panose="020B0604020202020204" pitchFamily="34" charset="0"/>
              </a:rPr>
              <a:t>veiliger</a:t>
            </a:r>
          </a:p>
        </p:txBody>
      </p:sp>
      <p:sp>
        <p:nvSpPr>
          <p:cNvPr id="67" name="Rechthoek 126">
            <a:extLst>
              <a:ext uri="{FF2B5EF4-FFF2-40B4-BE49-F238E27FC236}">
                <a16:creationId xmlns:a16="http://schemas.microsoft.com/office/drawing/2014/main" id="{B176CEDB-5EBC-3C25-477D-911E9A52CDAD}"/>
              </a:ext>
            </a:extLst>
          </p:cNvPr>
          <p:cNvSpPr/>
          <p:nvPr/>
        </p:nvSpPr>
        <p:spPr>
          <a:xfrm>
            <a:off x="8723570" y="1047868"/>
            <a:ext cx="1601642" cy="4063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ervaren dat de bibliotheek werkt vanuit </a:t>
            </a:r>
            <a:r>
              <a:rPr lang="nl-NL" sz="900" b="1">
                <a:solidFill>
                  <a:schemeClr val="tx1"/>
                </a:solidFill>
                <a:latin typeface="Arial" panose="020B0604020202020204" pitchFamily="34" charset="0"/>
                <a:cs typeface="Arial" panose="020B0604020202020204" pitchFamily="34" charset="0"/>
              </a:rPr>
              <a:t>publieke</a:t>
            </a:r>
            <a:r>
              <a:rPr lang="nl-NL" sz="900">
                <a:solidFill>
                  <a:schemeClr val="tx1"/>
                </a:solidFill>
                <a:latin typeface="Arial" panose="020B0604020202020204" pitchFamily="34" charset="0"/>
                <a:cs typeface="Arial" panose="020B0604020202020204" pitchFamily="34" charset="0"/>
              </a:rPr>
              <a:t> </a:t>
            </a:r>
            <a:r>
              <a:rPr lang="nl-NL" sz="900" b="1">
                <a:solidFill>
                  <a:schemeClr val="tx1"/>
                </a:solidFill>
                <a:latin typeface="Arial" panose="020B0604020202020204" pitchFamily="34" charset="0"/>
                <a:cs typeface="Arial" panose="020B0604020202020204" pitchFamily="34" charset="0"/>
              </a:rPr>
              <a:t>waarde</a:t>
            </a:r>
          </a:p>
        </p:txBody>
      </p:sp>
      <p:sp>
        <p:nvSpPr>
          <p:cNvPr id="69" name="Rechthoek 68">
            <a:extLst>
              <a:ext uri="{FF2B5EF4-FFF2-40B4-BE49-F238E27FC236}">
                <a16:creationId xmlns:a16="http://schemas.microsoft.com/office/drawing/2014/main" id="{0E840E3C-0091-0B52-D1EA-085DB8981FFC}"/>
              </a:ext>
            </a:extLst>
          </p:cNvPr>
          <p:cNvSpPr/>
          <p:nvPr/>
        </p:nvSpPr>
        <p:spPr>
          <a:xfrm>
            <a:off x="2011380" y="912646"/>
            <a:ext cx="1915219" cy="63594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 (ongeacht achtergrond of vaardigheden) ervaren digitale bibliotheek als </a:t>
            </a:r>
            <a:r>
              <a:rPr lang="nl-NL" sz="900" b="1">
                <a:solidFill>
                  <a:schemeClr val="tx1"/>
                </a:solidFill>
                <a:latin typeface="Arial" panose="020B0604020202020204" pitchFamily="34" charset="0"/>
                <a:cs typeface="Arial" panose="020B0604020202020204" pitchFamily="34" charset="0"/>
              </a:rPr>
              <a:t>toegankelijker</a:t>
            </a:r>
            <a:r>
              <a:rPr lang="nl-NL" sz="900">
                <a:solidFill>
                  <a:schemeClr val="tx1"/>
                </a:solidFill>
                <a:latin typeface="Arial" panose="020B0604020202020204" pitchFamily="34" charset="0"/>
                <a:cs typeface="Arial" panose="020B0604020202020204" pitchFamily="34" charset="0"/>
              </a:rPr>
              <a:t> </a:t>
            </a:r>
          </a:p>
        </p:txBody>
      </p:sp>
      <p:sp>
        <p:nvSpPr>
          <p:cNvPr id="86" name="Rectangle 85">
            <a:extLst>
              <a:ext uri="{FF2B5EF4-FFF2-40B4-BE49-F238E27FC236}">
                <a16:creationId xmlns:a16="http://schemas.microsoft.com/office/drawing/2014/main" id="{88CE7F47-6782-6830-81BB-2C5EE395C6AC}"/>
              </a:ext>
            </a:extLst>
          </p:cNvPr>
          <p:cNvSpPr>
            <a:spLocks noGrp="1" noRot="1" noMove="1" noResize="1" noEditPoints="1" noAdjustHandles="1" noChangeArrowheads="1" noChangeShapeType="1"/>
          </p:cNvSpPr>
          <p:nvPr/>
        </p:nvSpPr>
        <p:spPr>
          <a:xfrm>
            <a:off x="185688" y="4501040"/>
            <a:ext cx="11334004" cy="235695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sz="900">
              <a:solidFill>
                <a:schemeClr val="bg1"/>
              </a:solidFill>
              <a:latin typeface="Arial" panose="020B0604020202020204" pitchFamily="34" charset="0"/>
              <a:cs typeface="Arial" panose="020B0604020202020204" pitchFamily="34" charset="0"/>
            </a:endParaRPr>
          </a:p>
        </p:txBody>
      </p:sp>
      <p:grpSp>
        <p:nvGrpSpPr>
          <p:cNvPr id="94" name="Group 93">
            <a:extLst>
              <a:ext uri="{FF2B5EF4-FFF2-40B4-BE49-F238E27FC236}">
                <a16:creationId xmlns:a16="http://schemas.microsoft.com/office/drawing/2014/main" id="{FB4ABB63-7DED-169E-315B-5F946AE1662B}"/>
              </a:ext>
            </a:extLst>
          </p:cNvPr>
          <p:cNvGrpSpPr/>
          <p:nvPr/>
        </p:nvGrpSpPr>
        <p:grpSpPr>
          <a:xfrm>
            <a:off x="2070681" y="4540702"/>
            <a:ext cx="8050639" cy="1980003"/>
            <a:chOff x="2088903" y="4569277"/>
            <a:chExt cx="8050639" cy="1980003"/>
          </a:xfrm>
          <a:solidFill>
            <a:srgbClr val="92DACD"/>
          </a:solidFill>
        </p:grpSpPr>
        <p:grpSp>
          <p:nvGrpSpPr>
            <p:cNvPr id="29" name="Groep 120">
              <a:extLst>
                <a:ext uri="{FF2B5EF4-FFF2-40B4-BE49-F238E27FC236}">
                  <a16:creationId xmlns:a16="http://schemas.microsoft.com/office/drawing/2014/main" id="{602BAF8A-DE7F-A148-A1BF-07DD43977282}"/>
                </a:ext>
              </a:extLst>
            </p:cNvPr>
            <p:cNvGrpSpPr/>
            <p:nvPr/>
          </p:nvGrpSpPr>
          <p:grpSpPr>
            <a:xfrm>
              <a:off x="2088903" y="4569280"/>
              <a:ext cx="3960000" cy="1980000"/>
              <a:chOff x="185556" y="2798421"/>
              <a:chExt cx="4632995" cy="1735122"/>
            </a:xfrm>
            <a:grpFill/>
          </p:grpSpPr>
          <p:grpSp>
            <p:nvGrpSpPr>
              <p:cNvPr id="30" name="Groep 69">
                <a:extLst>
                  <a:ext uri="{FF2B5EF4-FFF2-40B4-BE49-F238E27FC236}">
                    <a16:creationId xmlns:a16="http://schemas.microsoft.com/office/drawing/2014/main" id="{E3AFB517-E85F-5DC2-310E-4660BB10961B}"/>
                  </a:ext>
                </a:extLst>
              </p:cNvPr>
              <p:cNvGrpSpPr/>
              <p:nvPr/>
            </p:nvGrpSpPr>
            <p:grpSpPr>
              <a:xfrm>
                <a:off x="185556" y="2799847"/>
                <a:ext cx="4632995" cy="1733696"/>
                <a:chOff x="172917" y="4587027"/>
                <a:chExt cx="4632995" cy="1733696"/>
              </a:xfrm>
              <a:grpFill/>
            </p:grpSpPr>
            <p:sp>
              <p:nvSpPr>
                <p:cNvPr id="36" name="Rechthoek 70">
                  <a:extLst>
                    <a:ext uri="{FF2B5EF4-FFF2-40B4-BE49-F238E27FC236}">
                      <a16:creationId xmlns:a16="http://schemas.microsoft.com/office/drawing/2014/main" id="{7E4D88C8-FEF1-9189-771E-A720CFAC3CFB}"/>
                    </a:ext>
                  </a:extLst>
                </p:cNvPr>
                <p:cNvSpPr/>
                <p:nvPr/>
              </p:nvSpPr>
              <p:spPr>
                <a:xfrm>
                  <a:off x="172917" y="5319260"/>
                  <a:ext cx="1553198" cy="75800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Consistentere en completere dekking van metadata – publicaties worden sneller verwerkt</a:t>
                  </a:r>
                </a:p>
              </p:txBody>
            </p:sp>
            <p:sp>
              <p:nvSpPr>
                <p:cNvPr id="37" name="Rechthoek 71">
                  <a:extLst>
                    <a:ext uri="{FF2B5EF4-FFF2-40B4-BE49-F238E27FC236}">
                      <a16:creationId xmlns:a16="http://schemas.microsoft.com/office/drawing/2014/main" id="{EECDFB45-C512-87B6-B812-AD350088B357}"/>
                    </a:ext>
                  </a:extLst>
                </p:cNvPr>
                <p:cNvSpPr/>
                <p:nvPr/>
              </p:nvSpPr>
              <p:spPr>
                <a:xfrm>
                  <a:off x="185557" y="4587027"/>
                  <a:ext cx="1540558" cy="685021"/>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Metadata sluit beter aan bij wat gebruikers nodig hebben. </a:t>
                  </a:r>
                </a:p>
              </p:txBody>
            </p:sp>
            <p:sp>
              <p:nvSpPr>
                <p:cNvPr id="38" name="Rechthoek 72">
                  <a:extLst>
                    <a:ext uri="{FF2B5EF4-FFF2-40B4-BE49-F238E27FC236}">
                      <a16:creationId xmlns:a16="http://schemas.microsoft.com/office/drawing/2014/main" id="{3E1C4392-9875-CA5D-14AF-F91F66F5C7EC}"/>
                    </a:ext>
                  </a:extLst>
                </p:cNvPr>
                <p:cNvSpPr/>
                <p:nvPr/>
              </p:nvSpPr>
              <p:spPr>
                <a:xfrm>
                  <a:off x="172917" y="6124477"/>
                  <a:ext cx="4632995" cy="196246"/>
                </a:xfrm>
                <a:prstGeom prst="rect">
                  <a:avLst/>
                </a:prstGeom>
                <a:grp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nl-NL" sz="900" b="1">
                      <a:solidFill>
                        <a:schemeClr val="tx1"/>
                      </a:solidFill>
                      <a:latin typeface="Arial" panose="020B0604020202020204" pitchFamily="34" charset="0"/>
                      <a:cs typeface="Arial" panose="020B0604020202020204" pitchFamily="34" charset="0"/>
                    </a:rPr>
                    <a:t>Versterking Datainfrastructuur</a:t>
                  </a:r>
                </a:p>
              </p:txBody>
            </p:sp>
            <p:sp>
              <p:nvSpPr>
                <p:cNvPr id="39" name="Rechthoek 73">
                  <a:extLst>
                    <a:ext uri="{FF2B5EF4-FFF2-40B4-BE49-F238E27FC236}">
                      <a16:creationId xmlns:a16="http://schemas.microsoft.com/office/drawing/2014/main" id="{3394C6D5-361C-07B1-341A-26B9225196F3}"/>
                    </a:ext>
                  </a:extLst>
                </p:cNvPr>
                <p:cNvSpPr/>
                <p:nvPr/>
              </p:nvSpPr>
              <p:spPr>
                <a:xfrm>
                  <a:off x="1755024" y="4906440"/>
                  <a:ext cx="756086" cy="117082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Beter inzicht in (het nut van) data-</a:t>
                  </a:r>
                  <a:br>
                    <a:rPr lang="nl-NL" sz="900">
                      <a:solidFill>
                        <a:schemeClr val="tx1"/>
                      </a:solidFill>
                      <a:latin typeface="Arial" panose="020B0604020202020204" pitchFamily="34" charset="0"/>
                      <a:cs typeface="Arial" panose="020B0604020202020204" pitchFamily="34" charset="0"/>
                    </a:rPr>
                  </a:br>
                  <a:r>
                    <a:rPr lang="nl-NL" sz="900">
                      <a:solidFill>
                        <a:schemeClr val="tx1"/>
                      </a:solidFill>
                      <a:latin typeface="Arial" panose="020B0604020202020204" pitchFamily="34" charset="0"/>
                      <a:cs typeface="Arial" panose="020B0604020202020204" pitchFamily="34" charset="0"/>
                    </a:rPr>
                    <a:t>bronnen</a:t>
                  </a:r>
                </a:p>
              </p:txBody>
            </p:sp>
          </p:grpSp>
          <p:sp>
            <p:nvSpPr>
              <p:cNvPr id="31" name="Rechthoek 85">
                <a:extLst>
                  <a:ext uri="{FF2B5EF4-FFF2-40B4-BE49-F238E27FC236}">
                    <a16:creationId xmlns:a16="http://schemas.microsoft.com/office/drawing/2014/main" id="{E646E9E3-A428-8775-E80B-5DAAF87303A6}"/>
                  </a:ext>
                </a:extLst>
              </p:cNvPr>
              <p:cNvSpPr/>
              <p:nvPr/>
            </p:nvSpPr>
            <p:spPr>
              <a:xfrm>
                <a:off x="2552658" y="3663578"/>
                <a:ext cx="1098815" cy="37816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Datakwaliteit wordt hoger</a:t>
                </a:r>
              </a:p>
            </p:txBody>
          </p:sp>
          <p:sp>
            <p:nvSpPr>
              <p:cNvPr id="32" name="Rechthoek 87">
                <a:extLst>
                  <a:ext uri="{FF2B5EF4-FFF2-40B4-BE49-F238E27FC236}">
                    <a16:creationId xmlns:a16="http://schemas.microsoft.com/office/drawing/2014/main" id="{9DDD71DB-A2E4-F69C-E24E-5D1776C036A6}"/>
                  </a:ext>
                </a:extLst>
              </p:cNvPr>
              <p:cNvSpPr/>
              <p:nvPr/>
            </p:nvSpPr>
            <p:spPr>
              <a:xfrm>
                <a:off x="2552658" y="3112307"/>
                <a:ext cx="1098815" cy="502527"/>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Data wordt beter vergelijkbaar</a:t>
                </a:r>
              </a:p>
            </p:txBody>
          </p:sp>
          <p:sp>
            <p:nvSpPr>
              <p:cNvPr id="33" name="Rechthoek 88">
                <a:extLst>
                  <a:ext uri="{FF2B5EF4-FFF2-40B4-BE49-F238E27FC236}">
                    <a16:creationId xmlns:a16="http://schemas.microsoft.com/office/drawing/2014/main" id="{BE9154ED-7874-DFD7-C120-403746C5EB5D}"/>
                  </a:ext>
                </a:extLst>
              </p:cNvPr>
              <p:cNvSpPr/>
              <p:nvPr/>
            </p:nvSpPr>
            <p:spPr>
              <a:xfrm>
                <a:off x="3680202" y="3122082"/>
                <a:ext cx="1127542" cy="91823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Aanleveren van data gaat eenvoudiger en kost minder tijd. Data wordt (gezamenlijk) beter bruikbaar.</a:t>
                </a:r>
              </a:p>
            </p:txBody>
          </p:sp>
          <p:sp>
            <p:nvSpPr>
              <p:cNvPr id="34" name="Rechthoek 89">
                <a:extLst>
                  <a:ext uri="{FF2B5EF4-FFF2-40B4-BE49-F238E27FC236}">
                    <a16:creationId xmlns:a16="http://schemas.microsoft.com/office/drawing/2014/main" id="{F3861014-F6B2-101B-68D0-9B55FB2DEA3F}"/>
                  </a:ext>
                </a:extLst>
              </p:cNvPr>
              <p:cNvSpPr/>
              <p:nvPr/>
            </p:nvSpPr>
            <p:spPr>
              <a:xfrm>
                <a:off x="2552658" y="4088265"/>
                <a:ext cx="2255085" cy="201821"/>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Gedeelde definities </a:t>
                </a:r>
                <a:r>
                  <a:rPr lang="nl-NL" sz="900" dirty="0" err="1">
                    <a:solidFill>
                      <a:schemeClr val="tx1"/>
                    </a:solidFill>
                    <a:latin typeface="Arial" panose="020B0604020202020204" pitchFamily="34" charset="0"/>
                    <a:cs typeface="Arial" panose="020B0604020202020204" pitchFamily="34" charset="0"/>
                  </a:rPr>
                  <a:t>Wsob</a:t>
                </a:r>
                <a:endParaRPr lang="nl-NL" sz="900" dirty="0">
                  <a:solidFill>
                    <a:schemeClr val="tx1"/>
                  </a:solidFill>
                  <a:latin typeface="Arial" panose="020B0604020202020204" pitchFamily="34" charset="0"/>
                  <a:cs typeface="Arial" panose="020B0604020202020204" pitchFamily="34" charset="0"/>
                </a:endParaRPr>
              </a:p>
            </p:txBody>
          </p:sp>
          <p:sp>
            <p:nvSpPr>
              <p:cNvPr id="35" name="Rechthoek 90">
                <a:extLst>
                  <a:ext uri="{FF2B5EF4-FFF2-40B4-BE49-F238E27FC236}">
                    <a16:creationId xmlns:a16="http://schemas.microsoft.com/office/drawing/2014/main" id="{45239086-47DA-2ACE-23B0-4E4180B474A4}"/>
                  </a:ext>
                </a:extLst>
              </p:cNvPr>
              <p:cNvSpPr/>
              <p:nvPr/>
            </p:nvSpPr>
            <p:spPr>
              <a:xfrm>
                <a:off x="1775017" y="2798421"/>
                <a:ext cx="3043534" cy="26514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Vertrouwen in data wordt vergroot</a:t>
                </a:r>
              </a:p>
            </p:txBody>
          </p:sp>
        </p:grpSp>
        <p:grpSp>
          <p:nvGrpSpPr>
            <p:cNvPr id="92" name="Group 91">
              <a:extLst>
                <a:ext uri="{FF2B5EF4-FFF2-40B4-BE49-F238E27FC236}">
                  <a16:creationId xmlns:a16="http://schemas.microsoft.com/office/drawing/2014/main" id="{29BE568F-B1AE-CCC7-9E33-8734F09D449F}"/>
                </a:ext>
              </a:extLst>
            </p:cNvPr>
            <p:cNvGrpSpPr/>
            <p:nvPr/>
          </p:nvGrpSpPr>
          <p:grpSpPr>
            <a:xfrm>
              <a:off x="6179542" y="4569277"/>
              <a:ext cx="3960000" cy="1979999"/>
              <a:chOff x="6395932" y="4736737"/>
              <a:chExt cx="3935598" cy="1934858"/>
            </a:xfrm>
            <a:grpFill/>
          </p:grpSpPr>
          <p:sp>
            <p:nvSpPr>
              <p:cNvPr id="47" name="Rechthoek 93">
                <a:extLst>
                  <a:ext uri="{FF2B5EF4-FFF2-40B4-BE49-F238E27FC236}">
                    <a16:creationId xmlns:a16="http://schemas.microsoft.com/office/drawing/2014/main" id="{552F1EC2-1F67-FE4F-1590-7D32F9B278D8}"/>
                  </a:ext>
                </a:extLst>
              </p:cNvPr>
              <p:cNvSpPr/>
              <p:nvPr/>
            </p:nvSpPr>
            <p:spPr>
              <a:xfrm>
                <a:off x="6407831" y="5582581"/>
                <a:ext cx="1462156" cy="81236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Medewerkers ervaren data als een waardevoller onderdeel van hun werk</a:t>
                </a:r>
              </a:p>
            </p:txBody>
          </p:sp>
          <p:sp>
            <p:nvSpPr>
              <p:cNvPr id="48" name="Rechthoek 94">
                <a:extLst>
                  <a:ext uri="{FF2B5EF4-FFF2-40B4-BE49-F238E27FC236}">
                    <a16:creationId xmlns:a16="http://schemas.microsoft.com/office/drawing/2014/main" id="{00525465-ED21-D97A-FFFF-1F463F6E82A7}"/>
                  </a:ext>
                </a:extLst>
              </p:cNvPr>
              <p:cNvSpPr/>
              <p:nvPr/>
            </p:nvSpPr>
            <p:spPr>
              <a:xfrm>
                <a:off x="6401881" y="4736737"/>
                <a:ext cx="1983962" cy="50471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Bibliotheeknetwerk maakt gerichtere en betere strategische keuzes</a:t>
                </a:r>
              </a:p>
            </p:txBody>
          </p:sp>
          <p:sp>
            <p:nvSpPr>
              <p:cNvPr id="49" name="Rechthoek 95">
                <a:extLst>
                  <a:ext uri="{FF2B5EF4-FFF2-40B4-BE49-F238E27FC236}">
                    <a16:creationId xmlns:a16="http://schemas.microsoft.com/office/drawing/2014/main" id="{19F3AEA6-B0D9-8214-8A3F-C7CB3B47A6DE}"/>
                  </a:ext>
                </a:extLst>
              </p:cNvPr>
              <p:cNvSpPr/>
              <p:nvPr/>
            </p:nvSpPr>
            <p:spPr>
              <a:xfrm>
                <a:off x="6407831" y="6461276"/>
                <a:ext cx="3923699" cy="210319"/>
              </a:xfrm>
              <a:prstGeom prst="rect">
                <a:avLst/>
              </a:prstGeom>
              <a:grp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nl-NL" sz="900" b="1">
                    <a:solidFill>
                      <a:schemeClr val="tx1"/>
                    </a:solidFill>
                    <a:latin typeface="Arial" panose="020B0604020202020204" pitchFamily="34" charset="0"/>
                    <a:cs typeface="Arial" panose="020B0604020202020204" pitchFamily="34" charset="0"/>
                  </a:rPr>
                  <a:t>Versterking Datacultuur</a:t>
                </a:r>
              </a:p>
            </p:txBody>
          </p:sp>
          <p:sp>
            <p:nvSpPr>
              <p:cNvPr id="50" name="Rechthoek 96">
                <a:extLst>
                  <a:ext uri="{FF2B5EF4-FFF2-40B4-BE49-F238E27FC236}">
                    <a16:creationId xmlns:a16="http://schemas.microsoft.com/office/drawing/2014/main" id="{B186921E-AE85-DE9B-8FB3-B43715F518AE}"/>
                  </a:ext>
                </a:extLst>
              </p:cNvPr>
              <p:cNvSpPr/>
              <p:nvPr/>
            </p:nvSpPr>
            <p:spPr>
              <a:xfrm>
                <a:off x="7905151" y="5580860"/>
                <a:ext cx="1040559" cy="82054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Medewerkers zijn beter toegerust om met data te werken</a:t>
                </a:r>
              </a:p>
            </p:txBody>
          </p:sp>
          <p:sp>
            <p:nvSpPr>
              <p:cNvPr id="44" name="Rechthoek 99">
                <a:extLst>
                  <a:ext uri="{FF2B5EF4-FFF2-40B4-BE49-F238E27FC236}">
                    <a16:creationId xmlns:a16="http://schemas.microsoft.com/office/drawing/2014/main" id="{82D30426-1A5C-F510-1129-16C913D668E8}"/>
                  </a:ext>
                </a:extLst>
              </p:cNvPr>
              <p:cNvSpPr/>
              <p:nvPr/>
            </p:nvSpPr>
            <p:spPr>
              <a:xfrm>
                <a:off x="8417653" y="4736737"/>
                <a:ext cx="1913877" cy="493637"/>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Bibliotheeknetwerk ervaart een sterke data-geïnformeerde werkcultuur</a:t>
                </a:r>
              </a:p>
            </p:txBody>
          </p:sp>
          <p:sp>
            <p:nvSpPr>
              <p:cNvPr id="45" name="Rechthoek 103">
                <a:extLst>
                  <a:ext uri="{FF2B5EF4-FFF2-40B4-BE49-F238E27FC236}">
                    <a16:creationId xmlns:a16="http://schemas.microsoft.com/office/drawing/2014/main" id="{0107AB40-CD52-9FB8-CBC5-2916310137E1}"/>
                  </a:ext>
                </a:extLst>
              </p:cNvPr>
              <p:cNvSpPr/>
              <p:nvPr/>
            </p:nvSpPr>
            <p:spPr>
              <a:xfrm>
                <a:off x="8980875" y="5580860"/>
                <a:ext cx="1350655" cy="82054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Medewerkers hebben meer zelfvertrouwen in omgang met data</a:t>
                </a:r>
              </a:p>
            </p:txBody>
          </p:sp>
          <p:sp>
            <p:nvSpPr>
              <p:cNvPr id="46" name="Rechthoek 104">
                <a:extLst>
                  <a:ext uri="{FF2B5EF4-FFF2-40B4-BE49-F238E27FC236}">
                    <a16:creationId xmlns:a16="http://schemas.microsoft.com/office/drawing/2014/main" id="{648D430E-24EE-4591-B837-85ACDCCA9E85}"/>
                  </a:ext>
                </a:extLst>
              </p:cNvPr>
              <p:cNvSpPr/>
              <p:nvPr/>
            </p:nvSpPr>
            <p:spPr>
              <a:xfrm>
                <a:off x="6395932" y="5271735"/>
                <a:ext cx="3935598" cy="27819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Bibliotheeknetwerk baseert keuzes meer op data</a:t>
                </a:r>
              </a:p>
            </p:txBody>
          </p:sp>
        </p:grpSp>
      </p:grpSp>
      <p:grpSp>
        <p:nvGrpSpPr>
          <p:cNvPr id="8" name="Groep 7">
            <a:extLst>
              <a:ext uri="{FF2B5EF4-FFF2-40B4-BE49-F238E27FC236}">
                <a16:creationId xmlns:a16="http://schemas.microsoft.com/office/drawing/2014/main" id="{DAD95B64-68CF-D912-69CF-84A0C8A15624}"/>
              </a:ext>
            </a:extLst>
          </p:cNvPr>
          <p:cNvGrpSpPr/>
          <p:nvPr/>
        </p:nvGrpSpPr>
        <p:grpSpPr>
          <a:xfrm>
            <a:off x="2808405" y="2289006"/>
            <a:ext cx="6648674" cy="2103627"/>
            <a:chOff x="2862285" y="2565478"/>
            <a:chExt cx="6648674" cy="2103627"/>
          </a:xfrm>
          <a:solidFill>
            <a:srgbClr val="E7D0B6"/>
          </a:solidFill>
        </p:grpSpPr>
        <p:sp>
          <p:nvSpPr>
            <p:cNvPr id="23" name="Rechthoek 140">
              <a:extLst>
                <a:ext uri="{FF2B5EF4-FFF2-40B4-BE49-F238E27FC236}">
                  <a16:creationId xmlns:a16="http://schemas.microsoft.com/office/drawing/2014/main" id="{0D4A4791-7101-7E0A-FA8C-E32D9D25D69A}"/>
                </a:ext>
              </a:extLst>
            </p:cNvPr>
            <p:cNvSpPr/>
            <p:nvPr/>
          </p:nvSpPr>
          <p:spPr>
            <a:xfrm>
              <a:off x="6221303" y="3117644"/>
              <a:ext cx="3215021" cy="28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Bibliotheken worden aantrekkelijker voor (nieuwe) gebruikers</a:t>
              </a:r>
            </a:p>
          </p:txBody>
        </p:sp>
        <p:sp>
          <p:nvSpPr>
            <p:cNvPr id="53" name="Rechthoek 142">
              <a:extLst>
                <a:ext uri="{FF2B5EF4-FFF2-40B4-BE49-F238E27FC236}">
                  <a16:creationId xmlns:a16="http://schemas.microsoft.com/office/drawing/2014/main" id="{7A5812A0-5EA3-F45C-B912-E3D459E69B08}"/>
                </a:ext>
              </a:extLst>
            </p:cNvPr>
            <p:cNvSpPr/>
            <p:nvPr/>
          </p:nvSpPr>
          <p:spPr>
            <a:xfrm>
              <a:off x="2862285" y="3117644"/>
              <a:ext cx="3336944" cy="28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Bibliotheken kunnen steeds beter aansluiten bij behoeftes van gebruikers</a:t>
              </a:r>
            </a:p>
          </p:txBody>
        </p:sp>
        <p:grpSp>
          <p:nvGrpSpPr>
            <p:cNvPr id="7" name="Group 6">
              <a:extLst>
                <a:ext uri="{FF2B5EF4-FFF2-40B4-BE49-F238E27FC236}">
                  <a16:creationId xmlns:a16="http://schemas.microsoft.com/office/drawing/2014/main" id="{29E13A52-F344-5B23-5728-8029A3B904B7}"/>
                </a:ext>
              </a:extLst>
            </p:cNvPr>
            <p:cNvGrpSpPr/>
            <p:nvPr/>
          </p:nvGrpSpPr>
          <p:grpSpPr>
            <a:xfrm>
              <a:off x="2862286" y="2565478"/>
              <a:ext cx="6648673" cy="2103627"/>
              <a:chOff x="4744351" y="-245519"/>
              <a:chExt cx="7030930" cy="2103627"/>
            </a:xfrm>
            <a:grpFill/>
          </p:grpSpPr>
          <p:grpSp>
            <p:nvGrpSpPr>
              <p:cNvPr id="9" name="Groep 110">
                <a:extLst>
                  <a:ext uri="{FF2B5EF4-FFF2-40B4-BE49-F238E27FC236}">
                    <a16:creationId xmlns:a16="http://schemas.microsoft.com/office/drawing/2014/main" id="{F31E5B17-E9B2-6C24-57E3-886FBE32D00A}"/>
                  </a:ext>
                </a:extLst>
              </p:cNvPr>
              <p:cNvGrpSpPr/>
              <p:nvPr/>
            </p:nvGrpSpPr>
            <p:grpSpPr>
              <a:xfrm>
                <a:off x="4744351" y="635852"/>
                <a:ext cx="7030930" cy="1222256"/>
                <a:chOff x="129923" y="4488397"/>
                <a:chExt cx="4266391" cy="1958620"/>
              </a:xfrm>
              <a:grpFill/>
            </p:grpSpPr>
            <p:sp>
              <p:nvSpPr>
                <p:cNvPr id="15" name="Rechthoek 115">
                  <a:extLst>
                    <a:ext uri="{FF2B5EF4-FFF2-40B4-BE49-F238E27FC236}">
                      <a16:creationId xmlns:a16="http://schemas.microsoft.com/office/drawing/2014/main" id="{333AAA71-0589-DA22-FD7F-F62AABFFD3DC}"/>
                    </a:ext>
                  </a:extLst>
                </p:cNvPr>
                <p:cNvSpPr/>
                <p:nvPr/>
              </p:nvSpPr>
              <p:spPr>
                <a:xfrm>
                  <a:off x="2711414" y="5317396"/>
                  <a:ext cx="777193" cy="758007"/>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Inlog school en bibliotheek sluit op elkaar aan</a:t>
                  </a:r>
                </a:p>
              </p:txBody>
            </p:sp>
            <p:sp>
              <p:nvSpPr>
                <p:cNvPr id="16" name="Rechthoek 116">
                  <a:extLst>
                    <a:ext uri="{FF2B5EF4-FFF2-40B4-BE49-F238E27FC236}">
                      <a16:creationId xmlns:a16="http://schemas.microsoft.com/office/drawing/2014/main" id="{BD34ACB7-C607-1BD2-FE37-6A96A3ACB102}"/>
                    </a:ext>
                  </a:extLst>
                </p:cNvPr>
                <p:cNvSpPr/>
                <p:nvPr/>
              </p:nvSpPr>
              <p:spPr>
                <a:xfrm>
                  <a:off x="129923" y="4488397"/>
                  <a:ext cx="2141285" cy="78506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Bibliotheeknetwerk kan de digitale en hybride bibliotheek, de onderliggende architectuur en spelregels aanpassen indien nodig, innovatie is een continu proces</a:t>
                  </a:r>
                </a:p>
              </p:txBody>
            </p:sp>
            <p:sp>
              <p:nvSpPr>
                <p:cNvPr id="17" name="Rechthoek 117">
                  <a:extLst>
                    <a:ext uri="{FF2B5EF4-FFF2-40B4-BE49-F238E27FC236}">
                      <a16:creationId xmlns:a16="http://schemas.microsoft.com/office/drawing/2014/main" id="{A41EA6E9-2EE9-D0AA-DB86-1DE5A2416ACA}"/>
                    </a:ext>
                  </a:extLst>
                </p:cNvPr>
                <p:cNvSpPr/>
                <p:nvPr/>
              </p:nvSpPr>
              <p:spPr>
                <a:xfrm>
                  <a:off x="172917" y="6124475"/>
                  <a:ext cx="4223397" cy="322542"/>
                </a:xfrm>
                <a:prstGeom prst="rect">
                  <a:avLst/>
                </a:prstGeom>
                <a:grp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nl-NL" sz="900" b="1" dirty="0">
                      <a:solidFill>
                        <a:schemeClr val="tx1"/>
                      </a:solidFill>
                      <a:latin typeface="Arial" panose="020B0604020202020204" pitchFamily="34" charset="0"/>
                      <a:cs typeface="Arial" panose="020B0604020202020204" pitchFamily="34" charset="0"/>
                    </a:rPr>
                    <a:t>Vernieuwen en verbeteren gebruikersomgeving digitale en hybride bibliotheek</a:t>
                  </a:r>
                </a:p>
              </p:txBody>
            </p:sp>
            <p:sp>
              <p:nvSpPr>
                <p:cNvPr id="18" name="Rechthoek 118">
                  <a:extLst>
                    <a:ext uri="{FF2B5EF4-FFF2-40B4-BE49-F238E27FC236}">
                      <a16:creationId xmlns:a16="http://schemas.microsoft.com/office/drawing/2014/main" id="{C19DF2AC-D742-51D4-88C3-58A298E400C8}"/>
                    </a:ext>
                  </a:extLst>
                </p:cNvPr>
                <p:cNvSpPr/>
                <p:nvPr/>
              </p:nvSpPr>
              <p:spPr>
                <a:xfrm>
                  <a:off x="1419894" y="5309758"/>
                  <a:ext cx="1266421" cy="76564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Cursusaanbod toegankelijker ontsloten</a:t>
                  </a:r>
                </a:p>
              </p:txBody>
            </p:sp>
          </p:grpSp>
          <p:grpSp>
            <p:nvGrpSpPr>
              <p:cNvPr id="10" name="Groep 111">
                <a:extLst>
                  <a:ext uri="{FF2B5EF4-FFF2-40B4-BE49-F238E27FC236}">
                    <a16:creationId xmlns:a16="http://schemas.microsoft.com/office/drawing/2014/main" id="{7D196645-186D-6A99-AF40-293880C10752}"/>
                  </a:ext>
                </a:extLst>
              </p:cNvPr>
              <p:cNvGrpSpPr/>
              <p:nvPr/>
            </p:nvGrpSpPr>
            <p:grpSpPr>
              <a:xfrm>
                <a:off x="4807472" y="-245519"/>
                <a:ext cx="6907370" cy="1871723"/>
                <a:chOff x="515950" y="-1159597"/>
                <a:chExt cx="4191415" cy="2999366"/>
              </a:xfrm>
              <a:grpFill/>
            </p:grpSpPr>
            <p:sp>
              <p:nvSpPr>
                <p:cNvPr id="12" name="Rechthoek 112">
                  <a:extLst>
                    <a:ext uri="{FF2B5EF4-FFF2-40B4-BE49-F238E27FC236}">
                      <a16:creationId xmlns:a16="http://schemas.microsoft.com/office/drawing/2014/main" id="{86651A14-C5C8-254F-527D-1187C2B489C4}"/>
                    </a:ext>
                  </a:extLst>
                </p:cNvPr>
                <p:cNvSpPr/>
                <p:nvPr/>
              </p:nvSpPr>
              <p:spPr>
                <a:xfrm>
                  <a:off x="2633097" y="243973"/>
                  <a:ext cx="2074268" cy="778593"/>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Bibliotheeknetwerk is slimmer en slagvaardiger in het onderhouden, actualiseren en versterken van de digitale en hybride bibliotheek om zo in te spelen op (digitale) ontwikkelingen</a:t>
                  </a:r>
                </a:p>
              </p:txBody>
            </p:sp>
            <p:sp>
              <p:nvSpPr>
                <p:cNvPr id="13" name="Rechthoek 113">
                  <a:extLst>
                    <a:ext uri="{FF2B5EF4-FFF2-40B4-BE49-F238E27FC236}">
                      <a16:creationId xmlns:a16="http://schemas.microsoft.com/office/drawing/2014/main" id="{39865F6A-84B0-062A-4034-483AF423491C}"/>
                    </a:ext>
                  </a:extLst>
                </p:cNvPr>
                <p:cNvSpPr/>
                <p:nvPr/>
              </p:nvSpPr>
              <p:spPr>
                <a:xfrm>
                  <a:off x="515950" y="1074125"/>
                  <a:ext cx="1226569" cy="76564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Verschillende AI </a:t>
                  </a:r>
                  <a:r>
                    <a:rPr lang="nl-NL" sz="900" err="1">
                      <a:solidFill>
                        <a:schemeClr val="tx1"/>
                      </a:solidFill>
                      <a:latin typeface="Arial" panose="020B0604020202020204" pitchFamily="34" charset="0"/>
                      <a:cs typeface="Arial" panose="020B0604020202020204" pitchFamily="34" charset="0"/>
                    </a:rPr>
                    <a:t>agents</a:t>
                  </a:r>
                  <a:r>
                    <a:rPr lang="nl-NL" sz="900">
                      <a:solidFill>
                        <a:schemeClr val="tx1"/>
                      </a:solidFill>
                      <a:latin typeface="Arial" panose="020B0604020202020204" pitchFamily="34" charset="0"/>
                      <a:cs typeface="Arial" panose="020B0604020202020204" pitchFamily="34" charset="0"/>
                    </a:rPr>
                    <a:t> en toepassingen beschikbaar die gebruikers ondersteunen </a:t>
                  </a:r>
                </a:p>
              </p:txBody>
            </p:sp>
            <p:sp>
              <p:nvSpPr>
                <p:cNvPr id="14" name="Rechthoek 114">
                  <a:extLst>
                    <a:ext uri="{FF2B5EF4-FFF2-40B4-BE49-F238E27FC236}">
                      <a16:creationId xmlns:a16="http://schemas.microsoft.com/office/drawing/2014/main" id="{F662AEAC-4583-9CBB-0412-DF8E9599D016}"/>
                    </a:ext>
                  </a:extLst>
                </p:cNvPr>
                <p:cNvSpPr/>
                <p:nvPr/>
              </p:nvSpPr>
              <p:spPr>
                <a:xfrm>
                  <a:off x="909039" y="-1159597"/>
                  <a:ext cx="3356451" cy="84944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solidFill>
                        <a:schemeClr val="tx1"/>
                      </a:solidFill>
                      <a:latin typeface="Arial" panose="020B0604020202020204" pitchFamily="34" charset="0"/>
                      <a:cs typeface="Arial" panose="020B0604020202020204" pitchFamily="34" charset="0"/>
                    </a:rPr>
                    <a:t>De bibliotheek werkt effectief aan haar 5 wettelijke taken en maatschappelijke opgaven ondersteunt door een </a:t>
                  </a:r>
                  <a:r>
                    <a:rPr lang="nl-NL" sz="900" b="1">
                      <a:solidFill>
                        <a:schemeClr val="tx1"/>
                      </a:solidFill>
                      <a:latin typeface="Arial" panose="020B0604020202020204" pitchFamily="34" charset="0"/>
                      <a:cs typeface="Arial" panose="020B0604020202020204" pitchFamily="34" charset="0"/>
                    </a:rPr>
                    <a:t>toekomstbestendige</a:t>
                  </a:r>
                  <a:r>
                    <a:rPr lang="nl-NL" sz="900">
                      <a:solidFill>
                        <a:schemeClr val="tx1"/>
                      </a:solidFill>
                      <a:latin typeface="Arial" panose="020B0604020202020204" pitchFamily="34" charset="0"/>
                      <a:cs typeface="Arial" panose="020B0604020202020204" pitchFamily="34" charset="0"/>
                    </a:rPr>
                    <a:t> en </a:t>
                  </a:r>
                  <a:r>
                    <a:rPr lang="nl-NL" sz="900" b="1">
                      <a:solidFill>
                        <a:schemeClr val="tx1"/>
                      </a:solidFill>
                      <a:latin typeface="Arial" panose="020B0604020202020204" pitchFamily="34" charset="0"/>
                      <a:cs typeface="Arial" panose="020B0604020202020204" pitchFamily="34" charset="0"/>
                    </a:rPr>
                    <a:t>wendbare</a:t>
                  </a:r>
                  <a:r>
                    <a:rPr lang="nl-NL" sz="900">
                      <a:solidFill>
                        <a:schemeClr val="tx1"/>
                      </a:solidFill>
                      <a:latin typeface="Arial" panose="020B0604020202020204" pitchFamily="34" charset="0"/>
                      <a:cs typeface="Arial" panose="020B0604020202020204" pitchFamily="34" charset="0"/>
                    </a:rPr>
                    <a:t> digitale en hybride bibliotheek die </a:t>
                  </a:r>
                  <a:r>
                    <a:rPr lang="nl-NL" sz="900" b="1">
                      <a:solidFill>
                        <a:schemeClr val="tx1"/>
                      </a:solidFill>
                      <a:latin typeface="Arial" panose="020B0604020202020204" pitchFamily="34" charset="0"/>
                      <a:cs typeface="Arial" panose="020B0604020202020204" pitchFamily="34" charset="0"/>
                    </a:rPr>
                    <a:t>menselijk</a:t>
                  </a:r>
                  <a:r>
                    <a:rPr lang="nl-NL" sz="900">
                      <a:solidFill>
                        <a:schemeClr val="tx1"/>
                      </a:solidFill>
                      <a:latin typeface="Arial" panose="020B0604020202020204" pitchFamily="34" charset="0"/>
                      <a:cs typeface="Arial" panose="020B0604020202020204" pitchFamily="34" charset="0"/>
                    </a:rPr>
                    <a:t>, </a:t>
                  </a:r>
                  <a:r>
                    <a:rPr lang="nl-NL" sz="900" b="1">
                      <a:solidFill>
                        <a:schemeClr val="tx1"/>
                      </a:solidFill>
                      <a:latin typeface="Arial" panose="020B0604020202020204" pitchFamily="34" charset="0"/>
                      <a:cs typeface="Arial" panose="020B0604020202020204" pitchFamily="34" charset="0"/>
                    </a:rPr>
                    <a:t>veilig</a:t>
                  </a:r>
                  <a:r>
                    <a:rPr lang="nl-NL" sz="900">
                      <a:solidFill>
                        <a:schemeClr val="tx1"/>
                      </a:solidFill>
                      <a:latin typeface="Arial" panose="020B0604020202020204" pitchFamily="34" charset="0"/>
                      <a:cs typeface="Arial" panose="020B0604020202020204" pitchFamily="34" charset="0"/>
                    </a:rPr>
                    <a:t> en </a:t>
                  </a:r>
                  <a:r>
                    <a:rPr lang="nl-NL" sz="900" b="1">
                      <a:solidFill>
                        <a:schemeClr val="tx1"/>
                      </a:solidFill>
                      <a:latin typeface="Arial" panose="020B0604020202020204" pitchFamily="34" charset="0"/>
                      <a:cs typeface="Arial" panose="020B0604020202020204" pitchFamily="34" charset="0"/>
                    </a:rPr>
                    <a:t>toegankelijk</a:t>
                  </a:r>
                  <a:r>
                    <a:rPr lang="nl-NL" sz="900">
                      <a:solidFill>
                        <a:schemeClr val="tx1"/>
                      </a:solidFill>
                      <a:latin typeface="Arial" panose="020B0604020202020204" pitchFamily="34" charset="0"/>
                      <a:cs typeface="Arial" panose="020B0604020202020204" pitchFamily="34" charset="0"/>
                    </a:rPr>
                    <a:t> is voor </a:t>
                  </a:r>
                  <a:r>
                    <a:rPr lang="nl-NL" sz="900" b="1">
                      <a:solidFill>
                        <a:schemeClr val="tx1"/>
                      </a:solidFill>
                      <a:latin typeface="Arial" panose="020B0604020202020204" pitchFamily="34" charset="0"/>
                      <a:cs typeface="Arial" panose="020B0604020202020204" pitchFamily="34" charset="0"/>
                    </a:rPr>
                    <a:t>eindgebruikers</a:t>
                  </a:r>
                  <a:endParaRPr lang="nl-NL" sz="900">
                    <a:solidFill>
                      <a:schemeClr val="tx1"/>
                    </a:solidFill>
                    <a:latin typeface="Arial" panose="020B0604020202020204" pitchFamily="34" charset="0"/>
                    <a:cs typeface="Arial" panose="020B0604020202020204" pitchFamily="34" charset="0"/>
                  </a:endParaRPr>
                </a:p>
              </p:txBody>
            </p:sp>
          </p:grpSp>
          <p:sp>
            <p:nvSpPr>
              <p:cNvPr id="11" name="Rechthoek 156">
                <a:extLst>
                  <a:ext uri="{FF2B5EF4-FFF2-40B4-BE49-F238E27FC236}">
                    <a16:creationId xmlns:a16="http://schemas.microsoft.com/office/drawing/2014/main" id="{1155E1FA-042C-8050-1AF1-93B904258E91}"/>
                  </a:ext>
                </a:extLst>
              </p:cNvPr>
              <p:cNvSpPr/>
              <p:nvPr/>
            </p:nvSpPr>
            <p:spPr>
              <a:xfrm>
                <a:off x="10320757" y="1148412"/>
                <a:ext cx="1454519" cy="477792"/>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solidFill>
                      <a:schemeClr val="tx1"/>
                    </a:solidFill>
                    <a:latin typeface="Arial" panose="020B0604020202020204" pitchFamily="34" charset="0"/>
                    <a:cs typeface="Arial" panose="020B0604020202020204" pitchFamily="34" charset="0"/>
                  </a:rPr>
                  <a:t>Onderzoek naar gebruikers autonomie op data</a:t>
                </a:r>
              </a:p>
            </p:txBody>
          </p:sp>
        </p:grpSp>
      </p:grpSp>
      <p:sp>
        <p:nvSpPr>
          <p:cNvPr id="93" name="Rechthoek 7">
            <a:extLst>
              <a:ext uri="{FF2B5EF4-FFF2-40B4-BE49-F238E27FC236}">
                <a16:creationId xmlns:a16="http://schemas.microsoft.com/office/drawing/2014/main" id="{0C4A888D-8E8A-D426-BCCF-289A4A39C083}"/>
              </a:ext>
            </a:extLst>
          </p:cNvPr>
          <p:cNvSpPr/>
          <p:nvPr/>
        </p:nvSpPr>
        <p:spPr>
          <a:xfrm>
            <a:off x="156000" y="6619785"/>
            <a:ext cx="11880000" cy="238215"/>
          </a:xfrm>
          <a:prstGeom prst="rect">
            <a:avLst/>
          </a:prstGeom>
          <a:solidFill>
            <a:srgbClr val="002060"/>
          </a:solidFill>
          <a:ln>
            <a:noFill/>
          </a:ln>
          <a:effectLst>
            <a:outerShdw blurRad="50800" dist="38100" dir="16200000" rotWithShape="0">
              <a:srgbClr val="00206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buNone/>
            </a:pPr>
            <a:r>
              <a:rPr lang="nl-NL" sz="1100" b="1" dirty="0" err="1">
                <a:latin typeface="Arial" panose="020B0604020202020204" pitchFamily="34" charset="0"/>
                <a:cs typeface="Arial" panose="020B0604020202020204" pitchFamily="34" charset="0"/>
              </a:rPr>
              <a:t>Theory</a:t>
            </a:r>
            <a:r>
              <a:rPr lang="nl-NL" sz="1100" b="1" dirty="0">
                <a:latin typeface="Arial" panose="020B0604020202020204" pitchFamily="34" charset="0"/>
                <a:cs typeface="Arial" panose="020B0604020202020204" pitchFamily="34" charset="0"/>
              </a:rPr>
              <a:t> of Change </a:t>
            </a:r>
            <a:r>
              <a:rPr lang="nl-NL" sz="1100" b="1" dirty="0" err="1">
                <a:latin typeface="Arial" panose="020B0604020202020204" pitchFamily="34" charset="0"/>
                <a:cs typeface="Arial" panose="020B0604020202020204" pitchFamily="34" charset="0"/>
              </a:rPr>
              <a:t>WaU</a:t>
            </a:r>
            <a:endParaRPr lang="nl-NL" sz="1100" b="1" dirty="0">
              <a:solidFill>
                <a:srgbClr val="FFFFFF"/>
              </a:solidFill>
              <a:latin typeface="Arial" panose="020B0604020202020204" pitchFamily="34" charset="0"/>
              <a:cs typeface="Arial" panose="020B0604020202020204" pitchFamily="34" charset="0"/>
            </a:endParaRPr>
          </a:p>
        </p:txBody>
      </p:sp>
      <p:sp>
        <p:nvSpPr>
          <p:cNvPr id="96" name="Rechthoek 7">
            <a:extLst>
              <a:ext uri="{FF2B5EF4-FFF2-40B4-BE49-F238E27FC236}">
                <a16:creationId xmlns:a16="http://schemas.microsoft.com/office/drawing/2014/main" id="{3E4F1D47-F7E3-2F97-00C1-030808C4234F}"/>
              </a:ext>
            </a:extLst>
          </p:cNvPr>
          <p:cNvSpPr/>
          <p:nvPr/>
        </p:nvSpPr>
        <p:spPr>
          <a:xfrm>
            <a:off x="156000" y="0"/>
            <a:ext cx="11880000" cy="238215"/>
          </a:xfrm>
          <a:prstGeom prst="rect">
            <a:avLst/>
          </a:prstGeom>
          <a:solidFill>
            <a:srgbClr val="002060"/>
          </a:solidFill>
          <a:ln>
            <a:noFill/>
          </a:ln>
          <a:effectLst>
            <a:outerShdw blurRad="50800" dist="38100" dir="5400000" algn="t" rotWithShape="0">
              <a:srgbClr val="00206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buNone/>
            </a:pPr>
            <a:endParaRPr lang="nl-NL" sz="1100" b="1">
              <a:solidFill>
                <a:srgbClr val="FFFFFF"/>
              </a:solidFill>
              <a:latin typeface="Arial" panose="020B0604020202020204" pitchFamily="34" charset="0"/>
              <a:cs typeface="Arial" panose="020B0604020202020204" pitchFamily="34" charset="0"/>
            </a:endParaRPr>
          </a:p>
        </p:txBody>
      </p:sp>
      <p:sp>
        <p:nvSpPr>
          <p:cNvPr id="6" name="Arrow: Pentagon 5" descr="Er staat een zandlopen op deze dia met bovenin de impact die we op de burger willen maken. Onderin staat wat we als netwerk moeten doen om die impact mogelijk te maken en links en rechts staan de randvoorwaarden die ingevuld moeten worden om  die impact waar te maken">
            <a:extLst>
              <a:ext uri="{FF2B5EF4-FFF2-40B4-BE49-F238E27FC236}">
                <a16:creationId xmlns:a16="http://schemas.microsoft.com/office/drawing/2014/main" id="{CAC0FF97-4F01-3526-E0EB-A719D1FD4FBF}"/>
              </a:ext>
            </a:extLst>
          </p:cNvPr>
          <p:cNvSpPr/>
          <p:nvPr/>
        </p:nvSpPr>
        <p:spPr>
          <a:xfrm>
            <a:off x="-26874" y="-1286422"/>
            <a:ext cx="2486917" cy="8489500"/>
          </a:xfrm>
          <a:prstGeom prst="homePlate">
            <a:avLst>
              <a:gd name="adj" fmla="val 78034"/>
            </a:avLst>
          </a:prstGeom>
          <a:solidFill>
            <a:schemeClr val="tx2"/>
          </a:solidFill>
          <a:ln w="34925" cmpd="sng">
            <a:solidFill>
              <a:srgbClr val="002060"/>
            </a:solidFill>
          </a:ln>
          <a:effectLst>
            <a:outerShdw blurRad="127000" dist="762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rtlCol="0" anchor="ctr"/>
          <a:lstStyle/>
          <a:p>
            <a:pPr algn="l"/>
            <a:endParaRPr lang="en-US" sz="900">
              <a:solidFill>
                <a:schemeClr val="bg1"/>
              </a:solidFill>
              <a:latin typeface="Arial" panose="020B0604020202020204" pitchFamily="34" charset="0"/>
              <a:cs typeface="Arial" panose="020B0604020202020204" pitchFamily="34" charset="0"/>
            </a:endParaRPr>
          </a:p>
        </p:txBody>
      </p:sp>
      <p:grpSp>
        <p:nvGrpSpPr>
          <p:cNvPr id="25" name="Group 24">
            <a:extLst>
              <a:ext uri="{FF2B5EF4-FFF2-40B4-BE49-F238E27FC236}">
                <a16:creationId xmlns:a16="http://schemas.microsoft.com/office/drawing/2014/main" id="{800E2AE3-C687-9F2A-E286-7B20EA7FB392}"/>
              </a:ext>
            </a:extLst>
          </p:cNvPr>
          <p:cNvGrpSpPr/>
          <p:nvPr/>
        </p:nvGrpSpPr>
        <p:grpSpPr>
          <a:xfrm>
            <a:off x="3990000" y="0"/>
            <a:ext cx="4212000" cy="1008000"/>
            <a:chOff x="3990000" y="0"/>
            <a:chExt cx="4212000" cy="1008000"/>
          </a:xfrm>
        </p:grpSpPr>
        <p:sp>
          <p:nvSpPr>
            <p:cNvPr id="90" name="Flowchart: Delay 89">
              <a:extLst>
                <a:ext uri="{FF2B5EF4-FFF2-40B4-BE49-F238E27FC236}">
                  <a16:creationId xmlns:a16="http://schemas.microsoft.com/office/drawing/2014/main" id="{3DECF01B-E0A6-1206-9D0B-BF753CB9118F}"/>
                </a:ext>
              </a:extLst>
            </p:cNvPr>
            <p:cNvSpPr/>
            <p:nvPr/>
          </p:nvSpPr>
          <p:spPr>
            <a:xfrm rot="5400000">
              <a:off x="5592000" y="-1602000"/>
              <a:ext cx="1008000" cy="4212000"/>
            </a:xfrm>
            <a:prstGeom prst="flowChartDelay">
              <a:avLst/>
            </a:prstGeom>
            <a:solidFill>
              <a:srgbClr val="002060"/>
            </a:solidFill>
            <a:ln>
              <a:noFill/>
            </a:ln>
            <a:effectLst>
              <a:outerShdw blurRad="2540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vert270" rtlCol="0" anchor="ctr"/>
            <a:lstStyle/>
            <a:p>
              <a:pPr algn="ctr"/>
              <a:endParaRPr lang="en-US" sz="1100">
                <a:solidFill>
                  <a:schemeClr val="bg1"/>
                </a:solidFill>
              </a:endParaRPr>
            </a:p>
          </p:txBody>
        </p:sp>
        <p:sp>
          <p:nvSpPr>
            <p:cNvPr id="4" name="Rectangle 2">
              <a:extLst>
                <a:ext uri="{FF2B5EF4-FFF2-40B4-BE49-F238E27FC236}">
                  <a16:creationId xmlns:a16="http://schemas.microsoft.com/office/drawing/2014/main" id="{86B9DE49-EECC-D631-B4B7-4491FEEE01D5}"/>
                </a:ext>
              </a:extLst>
            </p:cNvPr>
            <p:cNvSpPr>
              <a:spLocks noChangeArrowheads="1"/>
            </p:cNvSpPr>
            <p:nvPr/>
          </p:nvSpPr>
          <p:spPr bwMode="auto">
            <a:xfrm>
              <a:off x="4217413" y="132535"/>
              <a:ext cx="37571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nl-NL" altLang="nl-NL" sz="1000" dirty="0">
                  <a:solidFill>
                    <a:schemeClr val="bg1"/>
                  </a:solidFill>
                  <a:latin typeface="Arial" panose="020B0604020202020204" pitchFamily="34" charset="0"/>
                </a:rPr>
                <a:t>A</a:t>
              </a:r>
              <a:r>
                <a:rPr kumimoji="0" lang="nl-NL" altLang="nl-NL" sz="1000" b="0" i="0" u="none" strike="noStrike" cap="none" normalizeH="0" baseline="0" dirty="0">
                  <a:ln>
                    <a:noFill/>
                  </a:ln>
                  <a:solidFill>
                    <a:schemeClr val="bg1"/>
                  </a:solidFill>
                  <a:effectLst/>
                  <a:latin typeface="Arial" panose="020B0604020202020204" pitchFamily="34" charset="0"/>
                </a:rPr>
                <a:t>lle inwoners van Nederland hebben </a:t>
              </a:r>
            </a:p>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1000" b="0" i="0" u="none" strike="noStrike" cap="none" normalizeH="0" baseline="0" dirty="0">
                  <a:ln>
                    <a:noFill/>
                  </a:ln>
                  <a:solidFill>
                    <a:schemeClr val="bg1"/>
                  </a:solidFill>
                  <a:effectLst/>
                  <a:latin typeface="Arial" panose="020B0604020202020204" pitchFamily="34" charset="0"/>
                </a:rPr>
                <a:t>gelijke toegang tot informatie, ontwikkeling en digitale participatie</a:t>
              </a:r>
              <a:r>
                <a:rPr lang="nl-NL" altLang="nl-NL" sz="1000" dirty="0">
                  <a:solidFill>
                    <a:schemeClr val="bg1"/>
                  </a:solidFill>
                  <a:latin typeface="Arial" panose="020B0604020202020204" pitchFamily="34" charset="0"/>
                </a:rPr>
                <a:t> </a:t>
              </a:r>
              <a:r>
                <a:rPr kumimoji="0" lang="nl-NL" altLang="nl-NL" sz="1000" b="0" i="0" u="none" strike="noStrike" cap="none" normalizeH="0" baseline="0" dirty="0">
                  <a:ln>
                    <a:noFill/>
                  </a:ln>
                  <a:solidFill>
                    <a:schemeClr val="bg1"/>
                  </a:solidFill>
                  <a:effectLst/>
                  <a:latin typeface="Arial" panose="020B0604020202020204" pitchFamily="34" charset="0"/>
                </a:rPr>
                <a:t>via een toegankelijke en betrouwbare (digitale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1000" b="0" i="0" u="none" strike="noStrike" cap="none" normalizeH="0" baseline="0" dirty="0">
                  <a:ln>
                    <a:noFill/>
                  </a:ln>
                  <a:solidFill>
                    <a:schemeClr val="bg1"/>
                  </a:solidFill>
                  <a:effectLst/>
                  <a:latin typeface="Arial" panose="020B0604020202020204" pitchFamily="34" charset="0"/>
                </a:rPr>
                <a:t>én hybride) bibliotheek </a:t>
              </a:r>
            </a:p>
          </p:txBody>
        </p:sp>
      </p:grpSp>
      <p:sp>
        <p:nvSpPr>
          <p:cNvPr id="83" name="Rechthoek 11">
            <a:extLst>
              <a:ext uri="{FF2B5EF4-FFF2-40B4-BE49-F238E27FC236}">
                <a16:creationId xmlns:a16="http://schemas.microsoft.com/office/drawing/2014/main" id="{CD7A3200-4C78-A636-E77B-98B22F043CFF}"/>
              </a:ext>
            </a:extLst>
          </p:cNvPr>
          <p:cNvSpPr/>
          <p:nvPr/>
        </p:nvSpPr>
        <p:spPr>
          <a:xfrm>
            <a:off x="-6517" y="3319098"/>
            <a:ext cx="1702068" cy="612000"/>
          </a:xfrm>
          <a:prstGeom prst="homePlate">
            <a:avLst>
              <a:gd name="adj" fmla="val 25238"/>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latin typeface="Arial" panose="020B0604020202020204" pitchFamily="34" charset="0"/>
                <a:cs typeface="Arial" panose="020B0604020202020204" pitchFamily="34" charset="0"/>
              </a:rPr>
              <a:t>Medewerkers handelen in projecten en dagelijks werk vanuit deze waarden en kaders</a:t>
            </a:r>
            <a:endParaRPr lang="nl-NL" sz="900">
              <a:solidFill>
                <a:schemeClr val="bg1"/>
              </a:solidFill>
              <a:latin typeface="Arial" panose="020B0604020202020204" pitchFamily="34" charset="0"/>
              <a:cs typeface="Arial" panose="020B0604020202020204" pitchFamily="34" charset="0"/>
            </a:endParaRPr>
          </a:p>
        </p:txBody>
      </p:sp>
      <p:sp>
        <p:nvSpPr>
          <p:cNvPr id="85" name="Rechthoek 13">
            <a:extLst>
              <a:ext uri="{FF2B5EF4-FFF2-40B4-BE49-F238E27FC236}">
                <a16:creationId xmlns:a16="http://schemas.microsoft.com/office/drawing/2014/main" id="{33014491-3012-C91A-383F-BC9817CA80CD}"/>
              </a:ext>
            </a:extLst>
          </p:cNvPr>
          <p:cNvSpPr/>
          <p:nvPr/>
        </p:nvSpPr>
        <p:spPr>
          <a:xfrm>
            <a:off x="-6517" y="2629733"/>
            <a:ext cx="2131140" cy="612000"/>
          </a:xfrm>
          <a:prstGeom prst="homePlate">
            <a:avLst>
              <a:gd name="adj" fmla="val 28187"/>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latin typeface="Arial" panose="020B0604020202020204" pitchFamily="34" charset="0"/>
                <a:cs typeface="Arial" panose="020B0604020202020204" pitchFamily="34" charset="0"/>
              </a:rPr>
              <a:t>Het netwerk ontwikkelt en onderhoudt samen een gedeeld beeld van publieke waarden, ethische AI en klantperspectief</a:t>
            </a:r>
            <a:endParaRPr lang="nl-NL" sz="900" dirty="0">
              <a:solidFill>
                <a:schemeClr val="bg1"/>
              </a:solidFill>
              <a:latin typeface="Arial" panose="020B0604020202020204" pitchFamily="34" charset="0"/>
              <a:cs typeface="Arial" panose="020B0604020202020204" pitchFamily="34" charset="0"/>
            </a:endParaRPr>
          </a:p>
        </p:txBody>
      </p:sp>
      <p:sp>
        <p:nvSpPr>
          <p:cNvPr id="20" name="Rechthoek 11">
            <a:extLst>
              <a:ext uri="{FF2B5EF4-FFF2-40B4-BE49-F238E27FC236}">
                <a16:creationId xmlns:a16="http://schemas.microsoft.com/office/drawing/2014/main" id="{E5FC3F08-D1D5-A9F6-6211-2222F039551E}"/>
              </a:ext>
            </a:extLst>
          </p:cNvPr>
          <p:cNvSpPr/>
          <p:nvPr/>
        </p:nvSpPr>
        <p:spPr>
          <a:xfrm>
            <a:off x="-6517" y="1940367"/>
            <a:ext cx="1849405" cy="612000"/>
          </a:xfrm>
          <a:prstGeom prst="homePlate">
            <a:avLst>
              <a:gd name="adj" fmla="val 25238"/>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latin typeface="Arial" panose="020B0604020202020204" pitchFamily="34" charset="0"/>
                <a:cs typeface="Arial" panose="020B0604020202020204" pitchFamily="34" charset="0"/>
              </a:rPr>
              <a:t>Publieke waarden en ethische kaders worden regelmatig herijkt bij maatschappelijke of technologische veranderingen</a:t>
            </a:r>
            <a:endParaRPr lang="nl-NL" sz="900">
              <a:solidFill>
                <a:schemeClr val="bg1"/>
              </a:solidFill>
              <a:latin typeface="Arial" panose="020B0604020202020204" pitchFamily="34" charset="0"/>
              <a:cs typeface="Arial" panose="020B0604020202020204" pitchFamily="34" charset="0"/>
            </a:endParaRPr>
          </a:p>
        </p:txBody>
      </p:sp>
      <p:sp>
        <p:nvSpPr>
          <p:cNvPr id="27" name="Rechthoek 133">
            <a:extLst>
              <a:ext uri="{FF2B5EF4-FFF2-40B4-BE49-F238E27FC236}">
                <a16:creationId xmlns:a16="http://schemas.microsoft.com/office/drawing/2014/main" id="{E417DE64-C5FB-831D-871D-21AA1C526C56}"/>
              </a:ext>
            </a:extLst>
          </p:cNvPr>
          <p:cNvSpPr/>
          <p:nvPr/>
        </p:nvSpPr>
        <p:spPr>
          <a:xfrm>
            <a:off x="5365963" y="1189041"/>
            <a:ext cx="1460074" cy="57969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1200" b="1">
                <a:solidFill>
                  <a:schemeClr val="tx1"/>
                </a:solidFill>
                <a:latin typeface="Arial" panose="020B0604020202020204" pitchFamily="34" charset="0"/>
                <a:cs typeface="Arial" panose="020B0604020202020204" pitchFamily="34" charset="0"/>
              </a:rPr>
              <a:t>Eindgebruikers…</a:t>
            </a:r>
          </a:p>
        </p:txBody>
      </p:sp>
      <p:sp>
        <p:nvSpPr>
          <p:cNvPr id="24" name="Rechthoek 12">
            <a:extLst>
              <a:ext uri="{FF2B5EF4-FFF2-40B4-BE49-F238E27FC236}">
                <a16:creationId xmlns:a16="http://schemas.microsoft.com/office/drawing/2014/main" id="{A461E617-82E6-6E7D-8E0E-B6DDB9D678A9}"/>
              </a:ext>
            </a:extLst>
          </p:cNvPr>
          <p:cNvSpPr/>
          <p:nvPr/>
        </p:nvSpPr>
        <p:spPr>
          <a:xfrm rot="16200000">
            <a:off x="577655" y="3840255"/>
            <a:ext cx="540000" cy="1404000"/>
          </a:xfrm>
          <a:prstGeom prst="ellipse">
            <a:avLst/>
          </a:prstGeom>
          <a:solidFill>
            <a:srgbClr val="F3652C"/>
          </a:solidFill>
          <a:ln>
            <a:noFill/>
          </a:ln>
        </p:spPr>
        <p:style>
          <a:lnRef idx="0">
            <a:scrgbClr r="0" g="0" b="0"/>
          </a:lnRef>
          <a:fillRef idx="0">
            <a:scrgbClr r="0" g="0" b="0"/>
          </a:fillRef>
          <a:effectRef idx="0">
            <a:scrgbClr r="0" g="0" b="0"/>
          </a:effectRef>
          <a:fontRef idx="minor">
            <a:schemeClr val="lt1"/>
          </a:fontRef>
        </p:style>
        <p:txBody>
          <a:bodyPr vert="vert" rtlCol="0" anchor="ctr"/>
          <a:lstStyle/>
          <a:p>
            <a:pPr algn="ctr"/>
            <a:r>
              <a:rPr lang="nl-NL" sz="900">
                <a:solidFill>
                  <a:schemeClr val="bg1"/>
                </a:solidFill>
                <a:latin typeface="Arial" panose="020B0604020202020204" pitchFamily="34" charset="0"/>
                <a:cs typeface="Arial" panose="020B0604020202020204" pitchFamily="34" charset="0"/>
              </a:rPr>
              <a:t>Spelregels en randvoorwaarden</a:t>
            </a:r>
          </a:p>
        </p:txBody>
      </p:sp>
      <p:pic>
        <p:nvPicPr>
          <p:cNvPr id="41" name="Picture 2" descr="WaU Beeldmerk">
            <a:extLst>
              <a:ext uri="{FF2B5EF4-FFF2-40B4-BE49-F238E27FC236}">
                <a16:creationId xmlns:a16="http://schemas.microsoft.com/office/drawing/2014/main" id="{A4C94C3A-D203-59FC-29DB-3CC4CA259D42}"/>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l="6435" r="6435"/>
          <a:stretch>
            <a:fillRect/>
          </a:stretch>
        </p:blipFill>
        <p:spPr bwMode="auto">
          <a:xfrm>
            <a:off x="382935" y="514530"/>
            <a:ext cx="929440" cy="1066732"/>
          </a:xfrm>
          <a:prstGeom prst="rect">
            <a:avLst/>
          </a:prstGeom>
          <a:noFill/>
          <a:extLst>
            <a:ext uri="{909E8E84-426E-40DD-AFC4-6F175D3DCCD1}">
              <a14:hiddenFill xmlns:a14="http://schemas.microsoft.com/office/drawing/2010/main">
                <a:solidFill>
                  <a:srgbClr val="FFFFFF"/>
                </a:solidFill>
              </a14:hiddenFill>
            </a:ext>
          </a:extLst>
        </p:spPr>
      </p:pic>
      <p:sp>
        <p:nvSpPr>
          <p:cNvPr id="2" name="Arrow: Pentagon 5" descr="Er staat een zandlopen op deze dia met bovenin de impact die we op de burger willen maken. Onderin staat wat we als netwerk moeten doen om die impact mogelijk te maken en links en rechts staan de randvoorwaarden die ingevuld moeten worden om  die impact waar te maken">
            <a:extLst>
              <a:ext uri="{FF2B5EF4-FFF2-40B4-BE49-F238E27FC236}">
                <a16:creationId xmlns:a16="http://schemas.microsoft.com/office/drawing/2014/main" id="{DFA9A010-0D26-0110-F850-5CE7B17DE62E}"/>
              </a:ext>
            </a:extLst>
          </p:cNvPr>
          <p:cNvSpPr/>
          <p:nvPr/>
        </p:nvSpPr>
        <p:spPr>
          <a:xfrm flipH="1">
            <a:off x="9945549" y="-1286422"/>
            <a:ext cx="2273324" cy="8489500"/>
          </a:xfrm>
          <a:prstGeom prst="homePlate">
            <a:avLst>
              <a:gd name="adj" fmla="val 78034"/>
            </a:avLst>
          </a:prstGeom>
          <a:solidFill>
            <a:schemeClr val="tx2"/>
          </a:solidFill>
          <a:ln w="34925" cmpd="sng">
            <a:solidFill>
              <a:srgbClr val="002060"/>
            </a:solidFill>
          </a:ln>
          <a:effectLst>
            <a:outerShdw blurRad="127000" dist="762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rtlCol="0" anchor="ctr"/>
          <a:lstStyle/>
          <a:p>
            <a:pPr algn="l"/>
            <a:endParaRPr lang="en-US" sz="900">
              <a:solidFill>
                <a:schemeClr val="bg1"/>
              </a:solidFill>
              <a:latin typeface="Arial" panose="020B0604020202020204" pitchFamily="34" charset="0"/>
              <a:cs typeface="Arial" panose="020B0604020202020204" pitchFamily="34" charset="0"/>
            </a:endParaRPr>
          </a:p>
        </p:txBody>
      </p:sp>
      <p:sp>
        <p:nvSpPr>
          <p:cNvPr id="21" name="Rechthoek 11">
            <a:extLst>
              <a:ext uri="{FF2B5EF4-FFF2-40B4-BE49-F238E27FC236}">
                <a16:creationId xmlns:a16="http://schemas.microsoft.com/office/drawing/2014/main" id="{3DD72BEA-5BFB-A96A-C98F-C1C5EB6FA198}"/>
              </a:ext>
            </a:extLst>
          </p:cNvPr>
          <p:cNvSpPr/>
          <p:nvPr/>
        </p:nvSpPr>
        <p:spPr>
          <a:xfrm flipH="1">
            <a:off x="10640336" y="3319098"/>
            <a:ext cx="1561985" cy="612000"/>
          </a:xfrm>
          <a:prstGeom prst="homePlate">
            <a:avLst>
              <a:gd name="adj" fmla="val 25238"/>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latin typeface="Arial" panose="020B0604020202020204" pitchFamily="34" charset="0"/>
                <a:cs typeface="Arial" panose="020B0604020202020204" pitchFamily="34" charset="0"/>
              </a:rPr>
              <a:t>De gebruiker staat altijd centraal en vormt het hoogste doel</a:t>
            </a:r>
            <a:endParaRPr lang="nl-NL" sz="900">
              <a:solidFill>
                <a:schemeClr val="bg1"/>
              </a:solidFill>
              <a:latin typeface="Arial" panose="020B0604020202020204" pitchFamily="34" charset="0"/>
              <a:cs typeface="Arial" panose="020B0604020202020204" pitchFamily="34" charset="0"/>
            </a:endParaRPr>
          </a:p>
        </p:txBody>
      </p:sp>
      <p:sp>
        <p:nvSpPr>
          <p:cNvPr id="22" name="Rechthoek 13">
            <a:extLst>
              <a:ext uri="{FF2B5EF4-FFF2-40B4-BE49-F238E27FC236}">
                <a16:creationId xmlns:a16="http://schemas.microsoft.com/office/drawing/2014/main" id="{8E0A035D-EE97-BBE2-B818-C810F3897DF8}"/>
              </a:ext>
            </a:extLst>
          </p:cNvPr>
          <p:cNvSpPr/>
          <p:nvPr/>
        </p:nvSpPr>
        <p:spPr>
          <a:xfrm flipH="1">
            <a:off x="10222305" y="2629733"/>
            <a:ext cx="1980016" cy="612000"/>
          </a:xfrm>
          <a:prstGeom prst="homePlate">
            <a:avLst>
              <a:gd name="adj" fmla="val 28187"/>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dirty="0">
                <a:latin typeface="Arial" panose="020B0604020202020204" pitchFamily="34" charset="0"/>
                <a:cs typeface="Arial" panose="020B0604020202020204" pitchFamily="34" charset="0"/>
              </a:rPr>
              <a:t>De bibliotheek is een plek waar zorgvuldig met gegevens wordt omgegaan en keuzes transparant zijn</a:t>
            </a:r>
            <a:endParaRPr lang="nl-NL" sz="900" dirty="0">
              <a:solidFill>
                <a:schemeClr val="bg1"/>
              </a:solidFill>
              <a:latin typeface="Arial" panose="020B0604020202020204" pitchFamily="34" charset="0"/>
              <a:cs typeface="Arial" panose="020B0604020202020204" pitchFamily="34" charset="0"/>
            </a:endParaRPr>
          </a:p>
        </p:txBody>
      </p:sp>
      <p:sp>
        <p:nvSpPr>
          <p:cNvPr id="26" name="Rechthoek 11">
            <a:extLst>
              <a:ext uri="{FF2B5EF4-FFF2-40B4-BE49-F238E27FC236}">
                <a16:creationId xmlns:a16="http://schemas.microsoft.com/office/drawing/2014/main" id="{19FC9D90-45D4-BF63-4E2D-74E48FE1E982}"/>
              </a:ext>
            </a:extLst>
          </p:cNvPr>
          <p:cNvSpPr/>
          <p:nvPr/>
        </p:nvSpPr>
        <p:spPr>
          <a:xfrm flipH="1">
            <a:off x="10471828" y="1940367"/>
            <a:ext cx="1730493" cy="612000"/>
          </a:xfrm>
          <a:prstGeom prst="homePlate">
            <a:avLst>
              <a:gd name="adj" fmla="val 25238"/>
            </a:avLst>
          </a:prstGeom>
          <a:solidFill>
            <a:srgbClr val="F365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nl-NL" sz="900">
                <a:latin typeface="Arial" panose="020B0604020202020204" pitchFamily="34" charset="0"/>
                <a:cs typeface="Arial" panose="020B0604020202020204" pitchFamily="34" charset="0"/>
              </a:rPr>
              <a:t>Binnen gezamenlijke spelregels is ruimte voor lokale invulling en inspelen op specifieke behoeften</a:t>
            </a:r>
            <a:endParaRPr lang="nl-NL" sz="900">
              <a:solidFill>
                <a:schemeClr val="bg1"/>
              </a:solidFill>
              <a:latin typeface="Arial" panose="020B0604020202020204" pitchFamily="34" charset="0"/>
              <a:cs typeface="Arial" panose="020B0604020202020204" pitchFamily="34" charset="0"/>
            </a:endParaRPr>
          </a:p>
        </p:txBody>
      </p:sp>
      <p:sp>
        <p:nvSpPr>
          <p:cNvPr id="40" name="Rechthoek 12" descr="Er staat een zandlopen op deze dia met bovenin de impact die we op de burger willen maken. Onderin staat wat we als netwerk moeten doen om die impact mogelijk te maken en links en rechts staan de randvoorwaarden die ingevuld moeten worden om  die impact waar te maken">
            <a:extLst>
              <a:ext uri="{FF2B5EF4-FFF2-40B4-BE49-F238E27FC236}">
                <a16:creationId xmlns:a16="http://schemas.microsoft.com/office/drawing/2014/main" id="{7709EDFC-CC9D-75EC-86D5-24CAE16582AB}"/>
              </a:ext>
            </a:extLst>
          </p:cNvPr>
          <p:cNvSpPr/>
          <p:nvPr/>
        </p:nvSpPr>
        <p:spPr>
          <a:xfrm rot="16200000">
            <a:off x="11200454" y="3840256"/>
            <a:ext cx="540000" cy="1404000"/>
          </a:xfrm>
          <a:prstGeom prst="ellipse">
            <a:avLst/>
          </a:prstGeom>
          <a:solidFill>
            <a:srgbClr val="F3652C"/>
          </a:solidFill>
          <a:ln>
            <a:noFill/>
          </a:ln>
        </p:spPr>
        <p:style>
          <a:lnRef idx="0">
            <a:scrgbClr r="0" g="0" b="0"/>
          </a:lnRef>
          <a:fillRef idx="0">
            <a:scrgbClr r="0" g="0" b="0"/>
          </a:fillRef>
          <a:effectRef idx="0">
            <a:scrgbClr r="0" g="0" b="0"/>
          </a:effectRef>
          <a:fontRef idx="minor">
            <a:schemeClr val="lt1"/>
          </a:fontRef>
        </p:style>
        <p:txBody>
          <a:bodyPr vert="vert" rtlCol="0" anchor="ctr"/>
          <a:lstStyle/>
          <a:p>
            <a:pPr algn="ctr"/>
            <a:r>
              <a:rPr lang="nl-NL" sz="900">
                <a:solidFill>
                  <a:schemeClr val="bg1"/>
                </a:solidFill>
                <a:latin typeface="Arial" panose="020B0604020202020204" pitchFamily="34" charset="0"/>
                <a:cs typeface="Arial" panose="020B0604020202020204" pitchFamily="34" charset="0"/>
              </a:rPr>
              <a:t>Spelregels en randvoorwaarden</a:t>
            </a:r>
          </a:p>
        </p:txBody>
      </p:sp>
      <p:sp>
        <p:nvSpPr>
          <p:cNvPr id="19" name="IH_Logo">
            <a:extLst>
              <a:ext uri="{FF2B5EF4-FFF2-40B4-BE49-F238E27FC236}">
                <a16:creationId xmlns:a16="http://schemas.microsoft.com/office/drawing/2014/main" id="{5FCCD94E-3A51-1B80-AF21-4856F94EB739}"/>
              </a:ext>
            </a:extLst>
          </p:cNvPr>
          <p:cNvSpPr txBox="1">
            <a:spLocks noChangeAspect="1"/>
          </p:cNvSpPr>
          <p:nvPr/>
        </p:nvSpPr>
        <p:spPr>
          <a:xfrm>
            <a:off x="11095719" y="5353231"/>
            <a:ext cx="1076735" cy="238215"/>
          </a:xfrm>
          <a:prstGeom prst="rect">
            <a:avLst/>
          </a:prstGeom>
          <a:blipFill>
            <a:blip r:embed="rId4"/>
            <a:stretch>
              <a:fillRect/>
            </a:stretch>
          </a:blipFill>
        </p:spPr>
        <p:txBody>
          <a:bodyPr/>
          <a:lstStyle>
            <a:lvl1pPr marL="0" indent="0" algn="l" defTabSz="552492" rtl="0" eaLnBrk="1" latinLnBrk="0" hangingPunct="1">
              <a:lnSpc>
                <a:spcPct val="100000"/>
              </a:lnSpc>
              <a:spcBef>
                <a:spcPts val="0"/>
              </a:spcBef>
              <a:spcAft>
                <a:spcPts val="450"/>
              </a:spcAft>
              <a:buFont typeface="Arial" panose="020B0604020202020204" pitchFamily="34" charset="0"/>
              <a:buNone/>
              <a:defRPr sz="1400" b="0" kern="1200">
                <a:blipFill>
                  <a:blip r:embed="rId5"/>
                  <a:stretch>
                    <a:fillRect/>
                  </a:stretch>
                </a:blipFill>
                <a:latin typeface="+mn-lt"/>
                <a:ea typeface="+mn-ea"/>
                <a:cs typeface="+mn-cs"/>
              </a:defRPr>
            </a:lvl1pPr>
            <a:lvl2pPr marL="400050" indent="-198835" algn="l" defTabSz="552492" rtl="0" eaLnBrk="1" latinLnBrk="0" hangingPunct="1">
              <a:lnSpc>
                <a:spcPct val="100000"/>
              </a:lnSpc>
              <a:spcBef>
                <a:spcPts val="0"/>
              </a:spcBef>
              <a:spcAft>
                <a:spcPts val="450"/>
              </a:spcAft>
              <a:buFont typeface="Arial" panose="020B0604020202020204" pitchFamily="34" charset="0"/>
              <a:buChar char="–"/>
              <a:tabLst/>
              <a:defRPr sz="1400" kern="1200">
                <a:solidFill>
                  <a:schemeClr val="tx1"/>
                </a:solidFill>
                <a:latin typeface="+mn-lt"/>
                <a:ea typeface="+mn-ea"/>
                <a:cs typeface="+mn-cs"/>
              </a:defRPr>
            </a:lvl2pPr>
            <a:lvl3pPr marL="609600" indent="-197644" algn="l" defTabSz="676275" rtl="0" eaLnBrk="1" latinLnBrk="0" hangingPunct="1">
              <a:lnSpc>
                <a:spcPct val="100000"/>
              </a:lnSpc>
              <a:spcBef>
                <a:spcPts val="0"/>
              </a:spcBef>
              <a:spcAft>
                <a:spcPts val="450"/>
              </a:spcAft>
              <a:buFont typeface="Arial" panose="020B0604020202020204" pitchFamily="34" charset="0"/>
              <a:buChar char="–"/>
              <a:defRPr sz="1400" kern="1200">
                <a:solidFill>
                  <a:schemeClr val="tx1"/>
                </a:solidFill>
                <a:latin typeface="+mn-lt"/>
                <a:ea typeface="+mn-ea"/>
                <a:cs typeface="+mn-cs"/>
              </a:defRPr>
            </a:lvl3pPr>
            <a:lvl4pPr marL="0" indent="0" algn="l" defTabSz="552492" rtl="0" eaLnBrk="1" latinLnBrk="0" hangingPunct="1">
              <a:lnSpc>
                <a:spcPct val="100000"/>
              </a:lnSpc>
              <a:spcBef>
                <a:spcPts val="0"/>
              </a:spcBef>
              <a:spcAft>
                <a:spcPts val="450"/>
              </a:spcAft>
              <a:buFont typeface="Arial" panose="020B0604020202020204" pitchFamily="34" charset="0"/>
              <a:buNone/>
              <a:defRPr lang="en-US" sz="1400" b="0" kern="1200" dirty="0">
                <a:solidFill>
                  <a:schemeClr val="tx1"/>
                </a:solidFill>
                <a:latin typeface="+mn-lt"/>
                <a:ea typeface="+mn-ea"/>
                <a:cs typeface="+mn-cs"/>
              </a:defRPr>
            </a:lvl4pPr>
            <a:lvl5pPr marL="266700" indent="-266700" algn="l" defTabSz="552492" rtl="0" eaLnBrk="1" latinLnBrk="0" hangingPunct="1">
              <a:lnSpc>
                <a:spcPct val="100000"/>
              </a:lnSpc>
              <a:spcBef>
                <a:spcPts val="0"/>
              </a:spcBef>
              <a:spcAft>
                <a:spcPts val="450"/>
              </a:spcAft>
              <a:buFont typeface="+mj-lt"/>
              <a:buAutoNum type="arabicPeriod"/>
              <a:defRPr sz="1400" kern="1200">
                <a:solidFill>
                  <a:schemeClr val="tx1"/>
                </a:solidFill>
                <a:latin typeface="+mn-lt"/>
                <a:ea typeface="+mn-ea"/>
                <a:cs typeface="+mn-cs"/>
              </a:defRPr>
            </a:lvl5pPr>
            <a:lvl6pPr marL="542925" indent="-265510" algn="l" defTabSz="552492" rtl="0" eaLnBrk="1" latinLnBrk="0" hangingPunct="1">
              <a:lnSpc>
                <a:spcPct val="100000"/>
              </a:lnSpc>
              <a:spcBef>
                <a:spcPts val="0"/>
              </a:spcBef>
              <a:spcAft>
                <a:spcPts val="450"/>
              </a:spcAft>
              <a:buFont typeface="+mj-lt"/>
              <a:buAutoNum type="alphaLcPeriod"/>
              <a:tabLst/>
              <a:defRPr sz="1400" b="0" kern="1200">
                <a:solidFill>
                  <a:schemeClr val="tx1"/>
                </a:solidFill>
                <a:latin typeface="+mn-lt"/>
                <a:ea typeface="+mn-ea"/>
                <a:cs typeface="+mn-cs"/>
              </a:defRPr>
            </a:lvl6pPr>
            <a:lvl7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7pPr>
            <a:lvl8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accent1"/>
                </a:solidFill>
                <a:latin typeface="+mn-lt"/>
                <a:ea typeface="+mn-ea"/>
                <a:cs typeface="+mn-cs"/>
              </a:defRPr>
            </a:lvl8pPr>
            <a:lvl9pPr marL="0" indent="0" algn="l" defTabSz="552492" rtl="0" eaLnBrk="1" latinLnBrk="0" hangingPunct="1">
              <a:lnSpc>
                <a:spcPct val="100000"/>
              </a:lnSpc>
              <a:spcBef>
                <a:spcPts val="0"/>
              </a:spcBef>
              <a:spcAft>
                <a:spcPts val="450"/>
              </a:spcAft>
              <a:buFont typeface="Arial" panose="020B0604020202020204" pitchFamily="34" charset="0"/>
              <a:buNone/>
              <a:defRPr lang="en-US" sz="1400" b="1" kern="1200" dirty="0">
                <a:solidFill>
                  <a:schemeClr val="tx1"/>
                </a:solidFill>
                <a:latin typeface="+mn-lt"/>
                <a:ea typeface="+mn-ea"/>
                <a:cs typeface="+mn-cs"/>
              </a:defRPr>
            </a:lvl9pPr>
          </a:lstStyle>
          <a:p>
            <a:r>
              <a:rPr lang="nl-NL" sz="1867"/>
              <a:t>  </a:t>
            </a:r>
          </a:p>
        </p:txBody>
      </p:sp>
    </p:spTree>
    <p:extLst>
      <p:ext uri="{BB962C8B-B14F-4D97-AF65-F5344CB8AC3E}">
        <p14:creationId xmlns:p14="http://schemas.microsoft.com/office/powerpoint/2010/main" val="3421576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C91D4-01D4-863B-E01E-3AFD997D982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53DC36-A4A1-BF3F-7C36-622A23FDF58D}"/>
              </a:ext>
            </a:extLst>
          </p:cNvPr>
          <p:cNvSpPr>
            <a:spLocks noGrp="1"/>
          </p:cNvSpPr>
          <p:nvPr>
            <p:ph type="title"/>
          </p:nvPr>
        </p:nvSpPr>
        <p:spPr/>
        <p:txBody>
          <a:bodyPr/>
          <a:lstStyle/>
          <a:p>
            <a:r>
              <a:rPr lang="nl-NL" dirty="0"/>
              <a:t>Meetplan</a:t>
            </a:r>
          </a:p>
        </p:txBody>
      </p:sp>
      <p:sp>
        <p:nvSpPr>
          <p:cNvPr id="3" name="Tijdelijke aanduiding voor tekst 2">
            <a:extLst>
              <a:ext uri="{FF2B5EF4-FFF2-40B4-BE49-F238E27FC236}">
                <a16:creationId xmlns:a16="http://schemas.microsoft.com/office/drawing/2014/main" id="{2B4656A9-DADC-B8DA-F7EC-5A529BA306C7}"/>
              </a:ext>
            </a:extLst>
          </p:cNvPr>
          <p:cNvSpPr>
            <a:spLocks noGrp="1"/>
          </p:cNvSpPr>
          <p:nvPr>
            <p:ph type="body" sz="quarter" idx="15"/>
          </p:nvPr>
        </p:nvSpPr>
        <p:spPr/>
        <p:txBody>
          <a:bodyPr/>
          <a:lstStyle/>
          <a:p>
            <a:r>
              <a:rPr lang="nl-NL" dirty="0"/>
              <a:t>03	</a:t>
            </a:r>
          </a:p>
        </p:txBody>
      </p:sp>
      <p:sp>
        <p:nvSpPr>
          <p:cNvPr id="4" name="Tijdelijke aanduiding voor dianummer 3">
            <a:extLst>
              <a:ext uri="{FF2B5EF4-FFF2-40B4-BE49-F238E27FC236}">
                <a16:creationId xmlns:a16="http://schemas.microsoft.com/office/drawing/2014/main" id="{3855FF00-1268-336A-AA5B-3D18B76349D6}"/>
              </a:ext>
            </a:extLst>
          </p:cNvPr>
          <p:cNvSpPr>
            <a:spLocks noGrp="1"/>
          </p:cNvSpPr>
          <p:nvPr>
            <p:ph type="sldNum" sz="quarter" idx="4"/>
          </p:nvPr>
        </p:nvSpPr>
        <p:spPr/>
        <p:txBody>
          <a:bodyPr/>
          <a:lstStyle/>
          <a:p>
            <a:fld id="{1AB31D9B-80B6-41F8-B283-556E26E6158E}" type="slidenum">
              <a:rPr lang="en-GB" smtClean="0"/>
              <a:pPr/>
              <a:t>9</a:t>
            </a:fld>
            <a:endParaRPr lang="en-GB"/>
          </a:p>
        </p:txBody>
      </p:sp>
    </p:spTree>
    <p:extLst>
      <p:ext uri="{BB962C8B-B14F-4D97-AF65-F5344CB8AC3E}">
        <p14:creationId xmlns:p14="http://schemas.microsoft.com/office/powerpoint/2010/main" val="1930608704"/>
      </p:ext>
    </p:extLst>
  </p:cSld>
  <p:clrMapOvr>
    <a:masterClrMapping/>
  </p:clrMapOvr>
</p:sld>
</file>

<file path=ppt/theme/theme1.xml><?xml version="1.0" encoding="utf-8"?>
<a:theme xmlns:a="http://schemas.openxmlformats.org/drawingml/2006/main" name="Grant Thornton 16x9">
  <a:themeElements>
    <a:clrScheme name="GT">
      <a:dk1>
        <a:sysClr val="windowText" lastClr="000000"/>
      </a:dk1>
      <a:lt1>
        <a:sysClr val="window" lastClr="FFFFFF"/>
      </a:lt1>
      <a:dk2>
        <a:srgbClr val="CCC4BD"/>
      </a:dk2>
      <a:lt2>
        <a:srgbClr val="F2F0EE"/>
      </a:lt2>
      <a:accent1>
        <a:srgbClr val="4F2D7F"/>
      </a:accent1>
      <a:accent2>
        <a:srgbClr val="00A4B3"/>
      </a:accent2>
      <a:accent3>
        <a:srgbClr val="FF5149"/>
      </a:accent3>
      <a:accent4>
        <a:srgbClr val="FFC23D"/>
      </a:accent4>
      <a:accent5>
        <a:srgbClr val="A06DFF"/>
      </a:accent5>
      <a:accent6>
        <a:srgbClr val="2B144C"/>
      </a:accent6>
      <a:hlink>
        <a:srgbClr val="2B144C"/>
      </a:hlink>
      <a:folHlink>
        <a:srgbClr val="2B144C"/>
      </a:folHlink>
    </a:clrScheme>
    <a:fontScheme name="GT Walsheim LC Bold Heading">
      <a:majorFont>
        <a:latin typeface="GT Walsheim LC Bold"/>
        <a:ea typeface=""/>
        <a:cs typeface=""/>
      </a:majorFont>
      <a:minorFont>
        <a:latin typeface="GT Walsheim LC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F2D7F"/>
        </a:solidFill>
        <a:ln>
          <a:noFill/>
        </a:ln>
        <a:effectLst/>
      </a:spPr>
      <a:bodyPr rtlCol="0" anchor="ctr"/>
      <a:lstStyle>
        <a:defPPr algn="l">
          <a:defRPr>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oAutofit/>
      </a:bodyPr>
      <a:lstStyle>
        <a:defPPr algn="l">
          <a:defRPr dirty="0"/>
        </a:defPPr>
      </a:lstStyle>
    </a:txDef>
  </a:objectDefaults>
  <a:extraClrSchemeLst/>
  <a:custClrLst>
    <a:custClr name="Core Purple 80%">
      <a:srgbClr val="725799"/>
    </a:custClr>
    <a:custClr name="Core Purple 80%">
      <a:srgbClr val="9581B2"/>
    </a:custClr>
    <a:custClr name="Core Purple 40%">
      <a:srgbClr val="B9ABCC"/>
    </a:custClr>
    <a:custClr name="Core Purple 20%">
      <a:srgbClr val="DCD5E5"/>
    </a:custClr>
    <a:custClr name="Bright Purple 80%">
      <a:srgbClr val="B38AFF"/>
    </a:custClr>
    <a:custClr name="Bright Purple 60%">
      <a:srgbClr val="C6A7FF"/>
    </a:custClr>
    <a:custClr name="Bright Purple 40%">
      <a:srgbClr val="D9C5FF"/>
    </a:custClr>
    <a:custClr name="Bright Purple 20%">
      <a:srgbClr val="ECE2FF"/>
    </a:custClr>
    <a:custClr>
      <a:srgbClr val="FFFFFF"/>
    </a:custClr>
    <a:custClr>
      <a:srgbClr val="FFFFFF"/>
    </a:custClr>
    <a:custClr name="Dark Purple 80%">
      <a:srgbClr val="554370"/>
    </a:custClr>
    <a:custClr name="Dark Purple 60%">
      <a:srgbClr val="807294"/>
    </a:custClr>
    <a:custClr name="Dark Purple 40%">
      <a:srgbClr val="AAA1B7"/>
    </a:custClr>
    <a:custClr name="Dark Purple 20%">
      <a:srgbClr val="D5D0DB"/>
    </a:custClr>
    <a:custClr name="Teal 80%">
      <a:srgbClr val="33B6C2"/>
    </a:custClr>
    <a:custClr name="Teal 60%">
      <a:srgbClr val="66C8D1"/>
    </a:custClr>
    <a:custClr name="Teal 40%">
      <a:srgbClr val="99DBE1"/>
    </a:custClr>
    <a:custClr name="Teal 20%">
      <a:srgbClr val="CCEDF0"/>
    </a:custClr>
    <a:custClr>
      <a:srgbClr val="FFFFFF"/>
    </a:custClr>
    <a:custClr>
      <a:srgbClr val="FFFFFF"/>
    </a:custClr>
    <a:custClr name="Coral 80%">
      <a:srgbClr val="FF746D"/>
    </a:custClr>
    <a:custClr name="Coral 60%">
      <a:srgbClr val="FF9792"/>
    </a:custClr>
    <a:custClr name="Coral 40%">
      <a:srgbClr val="FFB9B6"/>
    </a:custClr>
    <a:custClr name="Coral 20%">
      <a:srgbClr val="FFDCDB"/>
    </a:custClr>
    <a:custClr name="Yellow 80%">
      <a:srgbClr val="FFCE64"/>
    </a:custClr>
    <a:custClr name="Yellow 60%">
      <a:srgbClr val="FFDA8B"/>
    </a:custClr>
    <a:custClr name="Yellow 40%">
      <a:srgbClr val="FFE7B1"/>
    </a:custClr>
    <a:custClr name="Yellow 20%">
      <a:srgbClr val="FFF3D8"/>
    </a:custClr>
    <a:custClr>
      <a:srgbClr val="FFFFFF"/>
    </a:custClr>
    <a:custClr>
      <a:srgbClr val="FFFFFF"/>
    </a:custClr>
    <a:custClr name="Dark Grey">
      <a:srgbClr val="CCC4BD"/>
    </a:custClr>
    <a:custClr name="Mid Grey">
      <a:srgbClr val="E0DCD7"/>
    </a:custClr>
    <a:custClr name="Light Grey">
      <a:srgbClr val="F2F0EE"/>
    </a:custClr>
    <a:custClr>
      <a:srgbClr val="FFFFFF"/>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04-IH_NL_Template 2024.potx" id="{19BBDC6A-C51E-4396-A969-25EF029FBE6A}" vid="{09820750-45EA-4A3C-BDF9-CFA4BE2D64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79CE55F7644F4BAD74F9868A2FA430" ma:contentTypeVersion="3" ma:contentTypeDescription="Een nieuw document maken." ma:contentTypeScope="" ma:versionID="0969a60c74590e88bd119302e5f72c85">
  <xsd:schema xmlns:xsd="http://www.w3.org/2001/XMLSchema" xmlns:xs="http://www.w3.org/2001/XMLSchema" xmlns:p="http://schemas.microsoft.com/office/2006/metadata/properties" xmlns:ns2="f31b1378-cb3c-47c2-b09c-903114fbd343" targetNamespace="http://schemas.microsoft.com/office/2006/metadata/properties" ma:root="true" ma:fieldsID="37e311c0e0d9a8f0c4d1308611f9277e" ns2:_="">
    <xsd:import namespace="f31b1378-cb3c-47c2-b09c-903114fbd343"/>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1b1378-cb3c-47c2-b09c-903114fbd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BBCCB6-BB4B-4CB5-9962-05B6828C17BD}"/>
</file>

<file path=customXml/itemProps2.xml><?xml version="1.0" encoding="utf-8"?>
<ds:datastoreItem xmlns:ds="http://schemas.openxmlformats.org/officeDocument/2006/customXml" ds:itemID="{6BA26D05-0C75-4FEA-A748-011908D04614}">
  <ds:schemaRefs>
    <ds:schemaRef ds:uri="a9cf5235-df0c-476b-9fb0-fc92b2fa3abf"/>
    <ds:schemaRef ds:uri="e48d2d53-d49c-4f05-998a-0fcf2a12ad8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1DB83ED-0490-491B-A13E-3CA9CBD00F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04-IH_NL_Template 2024</Template>
  <TotalTime>911</TotalTime>
  <Words>3011</Words>
  <Application>Microsoft Office PowerPoint</Application>
  <PresentationFormat>Widescreen</PresentationFormat>
  <Paragraphs>470</Paragraphs>
  <Slides>44</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GT Walsheim LC Bold</vt:lpstr>
      <vt:lpstr>Wingdings</vt:lpstr>
      <vt:lpstr>Arial</vt:lpstr>
      <vt:lpstr>GT Walsheim LC Light</vt:lpstr>
      <vt:lpstr>Grant Thornton 16x9</vt:lpstr>
      <vt:lpstr>Presentatie  Theory of Change &amp; Meetplan</vt:lpstr>
      <vt:lpstr>Agenda</vt:lpstr>
      <vt:lpstr>Korte terugblik</vt:lpstr>
      <vt:lpstr>Tijdlijn</vt:lpstr>
      <vt:lpstr>Theory of Change</vt:lpstr>
      <vt:lpstr>Uitgangspunten bij de ontwikkeling van de ToC</vt:lpstr>
      <vt:lpstr>PowerPoint Presentation</vt:lpstr>
      <vt:lpstr>PowerPoint Presentation</vt:lpstr>
      <vt:lpstr>Meetplan</vt:lpstr>
      <vt:lpstr>Uitgangspunten bij de ontwikkeling van het meetplan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Tot slot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Internal kick-off</dc:title>
  <dc:creator>Corien te Brummelstroete</dc:creator>
  <cp:lastModifiedBy>Simeon Brouwer</cp:lastModifiedBy>
  <cp:revision>2</cp:revision>
  <cp:lastPrinted>2017-03-31T13:01:56Z</cp:lastPrinted>
  <dcterms:created xsi:type="dcterms:W3CDTF">2024-06-26T10:39:27Z</dcterms:created>
  <dcterms:modified xsi:type="dcterms:W3CDTF">2025-08-19T14:33:22Z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0x0101008779CE55F7644F4BAD74F9868A2FA430</vt:lpwstr>
  </property>
  <property fmtid="{D5CDD505-2E9C-101B-9397-08002B2CF9AE}" pid="3" name="MSIP_Label_f354fe13-e683-4cbd-a446-16d2527d934b_Enabled">
    <vt:lpwstr>true</vt:lpwstr>
  </property>
  <property fmtid="{D5CDD505-2E9C-101B-9397-08002B2CF9AE}" pid="4" name="MSIP_Label_f354fe13-e683-4cbd-a446-16d2527d934b_SetDate">
    <vt:lpwstr>2023-09-22T10:15:17Z</vt:lpwstr>
  </property>
  <property fmtid="{D5CDD505-2E9C-101B-9397-08002B2CF9AE}" pid="5" name="MSIP_Label_f354fe13-e683-4cbd-a446-16d2527d934b_Method">
    <vt:lpwstr>Standard</vt:lpwstr>
  </property>
  <property fmtid="{D5CDD505-2E9C-101B-9397-08002B2CF9AE}" pid="6" name="MSIP_Label_f354fe13-e683-4cbd-a446-16d2527d934b_Name">
    <vt:lpwstr>defa4170-0d19-0005-0004-bc88714345d2</vt:lpwstr>
  </property>
  <property fmtid="{D5CDD505-2E9C-101B-9397-08002B2CF9AE}" pid="7" name="MSIP_Label_f354fe13-e683-4cbd-a446-16d2527d934b_SiteId">
    <vt:lpwstr>0abb4e3d-5a28-4194-ba96-a1f071ec1e8b</vt:lpwstr>
  </property>
  <property fmtid="{D5CDD505-2E9C-101B-9397-08002B2CF9AE}" pid="8" name="MSIP_Label_f354fe13-e683-4cbd-a446-16d2527d934b_ActionId">
    <vt:lpwstr>86ec2283-fba1-4abb-8f82-47916e57255d</vt:lpwstr>
  </property>
  <property fmtid="{D5CDD505-2E9C-101B-9397-08002B2CF9AE}" pid="9" name="MSIP_Label_f354fe13-e683-4cbd-a446-16d2527d934b_ContentBits">
    <vt:lpwstr>0</vt:lpwstr>
  </property>
  <property fmtid="{D5CDD505-2E9C-101B-9397-08002B2CF9AE}" pid="10" name="MediaServiceImageTags">
    <vt:lpwstr/>
  </property>
  <property fmtid="{D5CDD505-2E9C-101B-9397-08002B2CF9AE}" pid="11" name="Order">
    <vt:r8>5877500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