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79" r:id="rId4"/>
  </p:sldMasterIdLst>
  <p:notesMasterIdLst>
    <p:notesMasterId r:id="rId36"/>
  </p:notesMasterIdLst>
  <p:handoutMasterIdLst>
    <p:handoutMasterId r:id="rId37"/>
  </p:handoutMasterIdLst>
  <p:sldIdLst>
    <p:sldId id="2274" r:id="rId5"/>
    <p:sldId id="2499" r:id="rId6"/>
    <p:sldId id="2147470407" r:id="rId7"/>
    <p:sldId id="2147479294" r:id="rId8"/>
    <p:sldId id="2147469930" r:id="rId9"/>
    <p:sldId id="2147479295" r:id="rId10"/>
    <p:sldId id="2147479298" r:id="rId11"/>
    <p:sldId id="2147479300" r:id="rId12"/>
    <p:sldId id="1030" r:id="rId13"/>
    <p:sldId id="2147470077" r:id="rId14"/>
    <p:sldId id="2147470033" r:id="rId15"/>
    <p:sldId id="6519" r:id="rId16"/>
    <p:sldId id="2147470061" r:id="rId17"/>
    <p:sldId id="2147479301" r:id="rId18"/>
    <p:sldId id="2147470044" r:id="rId19"/>
    <p:sldId id="2147479320" r:id="rId20"/>
    <p:sldId id="2147470046" r:id="rId21"/>
    <p:sldId id="2147479319" r:id="rId22"/>
    <p:sldId id="2147479321" r:id="rId23"/>
    <p:sldId id="2147470070" r:id="rId24"/>
    <p:sldId id="2147479311" r:id="rId25"/>
    <p:sldId id="2147470050" r:id="rId26"/>
    <p:sldId id="2147479313" r:id="rId27"/>
    <p:sldId id="2147470053" r:id="rId28"/>
    <p:sldId id="2147479317" r:id="rId29"/>
    <p:sldId id="2147479312" r:id="rId30"/>
    <p:sldId id="2147479307" r:id="rId31"/>
    <p:sldId id="2147479318" r:id="rId32"/>
    <p:sldId id="2147479309" r:id="rId33"/>
    <p:sldId id="2147470413" r:id="rId34"/>
    <p:sldId id="2147469945" r:id="rId35"/>
  </p:sldIdLst>
  <p:sldSz cx="12192000" cy="6858000"/>
  <p:notesSz cx="6858000" cy="9144000"/>
  <p:embeddedFontLst>
    <p:embeddedFont>
      <p:font typeface="GT Walsheim LC Bold" panose="020B0604020202020204" charset="0"/>
      <p:bold r:id="rId38"/>
      <p:italic r:id="rId39"/>
      <p:boldItalic r:id="rId40"/>
    </p:embeddedFont>
    <p:embeddedFont>
      <p:font typeface="GT Walsheim LC Light" panose="020B0604020202020204" charset="0"/>
      <p:regular r:id="rId41"/>
      <p:bold r:id="rId42"/>
      <p:italic r:id="rId43"/>
    </p:embeddedFont>
  </p:embeddedFontLst>
  <p:defaultTextStyle>
    <a:defPPr>
      <a:defRPr lang="en-GB"/>
    </a:defPPr>
    <a:lvl1pPr marL="0" indent="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lang="en-GB" sz="2400" b="0" kern="1200" dirty="0">
        <a:solidFill>
          <a:schemeClr val="tx1"/>
        </a:solidFill>
        <a:latin typeface="+mn-lt"/>
        <a:ea typeface="+mn-ea"/>
        <a:cs typeface="+mn-cs"/>
      </a:defRPr>
    </a:lvl1pPr>
    <a:lvl2pPr marL="288000" indent="-28800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Char char="•"/>
      <a:defRPr sz="2400" b="0" kern="1200">
        <a:solidFill>
          <a:schemeClr val="tx1"/>
        </a:solidFill>
        <a:latin typeface="+mn-lt"/>
        <a:ea typeface="+mn-ea"/>
        <a:cs typeface="+mn-cs"/>
      </a:defRPr>
    </a:lvl2pPr>
    <a:lvl3pPr marL="576000" indent="-28800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Char char="–"/>
      <a:tabLst/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864000" indent="-288000" algn="l" defTabSz="901700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Char char="–"/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0" indent="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lang="en-GB" sz="3200" b="1" kern="1200" dirty="0">
        <a:solidFill>
          <a:schemeClr val="tx1"/>
        </a:solidFill>
        <a:latin typeface="+mn-lt"/>
        <a:ea typeface="+mn-ea"/>
        <a:cs typeface="+mn-cs"/>
      </a:defRPr>
    </a:lvl5pPr>
    <a:lvl6pPr marL="0" indent="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lang="en-GB" sz="2400" b="1" kern="1200" dirty="0">
        <a:solidFill>
          <a:schemeClr val="accent1"/>
        </a:solidFill>
        <a:latin typeface="+mn-lt"/>
        <a:ea typeface="+mn-ea"/>
        <a:cs typeface="+mn-cs"/>
      </a:defRPr>
    </a:lvl6pPr>
    <a:lvl7pPr marL="0" indent="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Arial" panose="020B0604020202020204" pitchFamily="34" charset="0"/>
      <a:buNone/>
      <a:defRPr lang="en-GB" sz="2400" b="1" kern="1200" dirty="0">
        <a:solidFill>
          <a:schemeClr val="tx1"/>
        </a:solidFill>
        <a:latin typeface="+mn-lt"/>
        <a:ea typeface="+mn-ea"/>
        <a:cs typeface="+mn-cs"/>
      </a:defRPr>
    </a:lvl7pPr>
    <a:lvl8pPr marL="360000" indent="-36000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+mj-lt"/>
      <a:buAutoNum type="arabicPeriod"/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20000" indent="-360000" algn="l" defTabSz="736656" rtl="0" eaLnBrk="1" latinLnBrk="0" hangingPunct="1">
      <a:lnSpc>
        <a:spcPct val="100000"/>
      </a:lnSpc>
      <a:spcBef>
        <a:spcPts val="0"/>
      </a:spcBef>
      <a:spcAft>
        <a:spcPts val="600"/>
      </a:spcAft>
      <a:buFont typeface="+mj-lt"/>
      <a:buAutoNum type="alphaLcPeriod"/>
      <a:tabLst/>
      <a:defRPr sz="2000" b="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6AD92B-3D0A-7789-BFC8-68EB72FB511F}" name="Roos de Raadt" initials="RR" userId="S::roos.de.raadt@nl.gt.com::2345a0ba-1cef-4509-a2ff-b6f1dd7017af" providerId="AD"/>
  <p188:author id="{5AE49A54-DFD4-CC3E-0280-7853B6E83A48}" name="Antje Tilstra" initials="AT" userId="S::antje.tilstra@nl.gt.com::711e5850-96bf-4405-9827-b438793d6682" providerId="AD"/>
  <p188:author id="{F1C09E83-A7DD-659B-5744-05B82933AC3F}" name="Nick Siepmann" initials="NS" userId="S::Nick.Siepmann@Hamilton-Brown.com::f5ae3c78-5547-4715-8d44-7ee1fe756de9" providerId="AD"/>
  <p188:author id="{DB2186AD-D273-8973-73D6-0E3CADD50461}" name="Simeon Brouwer" initials="SB" userId="S::simeon.brouwer@nl.gt.com::54e84e80-c57e-439b-9232-0e14cdc88e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eph, Michael (Los Angeles)" initials="JM(A" lastIdx="53" clrIdx="0">
    <p:extLst>
      <p:ext uri="{19B8F6BF-5375-455C-9EA6-DF929625EA0E}">
        <p15:presenceInfo xmlns:p15="http://schemas.microsoft.com/office/powerpoint/2012/main" userId="S-1-5-21-507921405-362288127-725345543-815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9A5969B-65F0-4F1C-96AB-84BB84F7BFFD}">
  <a:tblStyle styleId="{79A5969B-65F0-4F1C-96AB-84BB84F7BFFD}" styleName="GT Table Style">
    <a:wholeTbl>
      <a:tcTxStyle>
        <a:fontRef idx="minor"/>
        <a:schemeClr val="tx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3175" cmpd="sng">
              <a:solidFill>
                <a:srgbClr val="E0DCD7"/>
              </a:solidFill>
            </a:ln>
          </a:insideH>
          <a:insideV>
            <a:ln w="0" cmpd="sng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  <a:fill>
          <a:solidFill>
            <a:schemeClr val="bg2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>
        <a:fontRef idx="minor"/>
        <a:schemeClr val="tx1"/>
      </a:tcTxStyle>
      <a:tcStyle>
        <a:tcBdr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</a:tcBdr>
      </a:tcStyle>
    </a:lastRow>
    <a:firstRow>
      <a:tcTxStyle b="on">
        <a:fontRef idx="minor"/>
        <a:schemeClr val="accent1"/>
      </a:tcTxStyle>
      <a:tcStyle>
        <a:tcBdr>
          <a:top>
            <a:ln w="12700" cmpd="sng">
              <a:noFill/>
            </a:ln>
          </a:top>
          <a:bottom>
            <a:ln w="12700" cmpd="sng" algn="ctr">
              <a:solidFill>
                <a:schemeClr val="accent1"/>
              </a:solidFill>
            </a:ln>
          </a:bottom>
        </a:tcBdr>
      </a:tcStyle>
    </a:firstRow>
  </a:tblStyle>
  <a:tblStyle styleId="{EF1F6A50-9FDA-4665-8D13-FB949E408C9F}" styleName="GT Table Purple">
    <a:wholeTbl>
      <a:tcTxStyle>
        <a:fontRef idx="minor"/>
        <a:schemeClr val="tx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3175" cmpd="sng">
              <a:solidFill>
                <a:srgbClr val="E0DCD7"/>
              </a:solidFill>
            </a:ln>
          </a:insideH>
          <a:insideV>
            <a:ln w="0" cmpd="sng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  <a:fill>
          <a:solidFill>
            <a:schemeClr val="bg2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>
        <a:fontRef idx="minor"/>
        <a:schemeClr val="tx1"/>
      </a:tcTxStyle>
      <a:tcStyle>
        <a:tcBdr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</a:tcBdr>
      </a:tcStyle>
    </a:lastRow>
    <a:firstRow>
      <a:tcTxStyle b="on">
        <a:fontRef idx="minor"/>
        <a:schemeClr val="bg1"/>
      </a:tcTxStyle>
      <a:tcStyle>
        <a:tcBdr>
          <a:top>
            <a:ln w="12700" cmpd="sng">
              <a:noFill/>
            </a:ln>
          </a:top>
          <a:bottom>
            <a:ln w="12700" cmpd="sng" algn="ctr">
              <a:solidFill>
                <a:schemeClr val="accen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01CC5A8-4774-4757-8A44-70A35173E36E}" styleName="GT Table Grey">
    <a:wholeTbl>
      <a:tcTxStyle>
        <a:fontRef idx="minor"/>
        <a:schemeClr val="tx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3175" cmpd="sng">
              <a:solidFill>
                <a:srgbClr val="E0DCD7"/>
              </a:solidFill>
            </a:ln>
          </a:insideH>
          <a:insideV>
            <a:ln w="0" cmpd="sng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  <a:fill>
          <a:solidFill>
            <a:schemeClr val="bg2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>
        <a:fontRef idx="minor"/>
        <a:schemeClr val="tx1"/>
      </a:tcTxStyle>
      <a:tcStyle>
        <a:tcBdr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</a:tcBdr>
      </a:tcStyle>
    </a:lastRow>
    <a:firstRow>
      <a:tcTxStyle b="on">
        <a:fontRef idx="minor"/>
        <a:schemeClr val="tx1"/>
      </a:tcTxStyle>
      <a:tcStyle>
        <a:tcBdr>
          <a:top>
            <a:ln w="12700" cmpd="sng">
              <a:noFill/>
            </a:ln>
          </a:top>
          <a:bottom>
            <a:ln w="12700" cmpd="sng" algn="ctr">
              <a:solidFill>
                <a:schemeClr val="tx1"/>
              </a:solidFill>
            </a:ln>
          </a:bottom>
        </a:tcBdr>
        <a:fill>
          <a:solidFill>
            <a:schemeClr val="bg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180" autoAdjust="0"/>
  </p:normalViewPr>
  <p:slideViewPr>
    <p:cSldViewPr snapToGrid="0">
      <p:cViewPr varScale="1">
        <p:scale>
          <a:sx n="84" d="100"/>
          <a:sy n="84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eon Brouwer" userId="54e84e80-c57e-439b-9232-0e14cdc88e99" providerId="ADAL" clId="{BA20ADB3-86EE-4B98-A809-29C889443E26}"/>
    <pc:docChg chg="delSld modSld">
      <pc:chgData name="Simeon Brouwer" userId="54e84e80-c57e-439b-9232-0e14cdc88e99" providerId="ADAL" clId="{BA20ADB3-86EE-4B98-A809-29C889443E26}" dt="2025-05-26T12:41:32.087" v="25" actId="47"/>
      <pc:docMkLst>
        <pc:docMk/>
      </pc:docMkLst>
      <pc:sldChg chg="modNotesTx">
        <pc:chgData name="Simeon Brouwer" userId="54e84e80-c57e-439b-9232-0e14cdc88e99" providerId="ADAL" clId="{BA20ADB3-86EE-4B98-A809-29C889443E26}" dt="2025-05-26T12:40:32.765" v="2" actId="20577"/>
        <pc:sldMkLst>
          <pc:docMk/>
          <pc:sldMk cId="702799138" sldId="1030"/>
        </pc:sldMkLst>
      </pc:sldChg>
      <pc:sldChg chg="modNotesTx">
        <pc:chgData name="Simeon Brouwer" userId="54e84e80-c57e-439b-9232-0e14cdc88e99" providerId="ADAL" clId="{BA20ADB3-86EE-4B98-A809-29C889443E26}" dt="2025-05-26T12:40:42.858" v="17" actId="6549"/>
        <pc:sldMkLst>
          <pc:docMk/>
          <pc:sldMk cId="556453171" sldId="6519"/>
        </pc:sldMkLst>
      </pc:sldChg>
      <pc:sldChg chg="modNotesTx">
        <pc:chgData name="Simeon Brouwer" userId="54e84e80-c57e-439b-9232-0e14cdc88e99" providerId="ADAL" clId="{BA20ADB3-86EE-4B98-A809-29C889443E26}" dt="2025-05-26T12:40:38.885" v="16" actId="20577"/>
        <pc:sldMkLst>
          <pc:docMk/>
          <pc:sldMk cId="2985304177" sldId="2147470033"/>
        </pc:sldMkLst>
      </pc:sldChg>
      <pc:sldChg chg="modNotesTx">
        <pc:chgData name="Simeon Brouwer" userId="54e84e80-c57e-439b-9232-0e14cdc88e99" providerId="ADAL" clId="{BA20ADB3-86EE-4B98-A809-29C889443E26}" dt="2025-05-26T12:40:49.562" v="18" actId="6549"/>
        <pc:sldMkLst>
          <pc:docMk/>
          <pc:sldMk cId="3073925557" sldId="2147470046"/>
        </pc:sldMkLst>
      </pc:sldChg>
      <pc:sldChg chg="modNotesTx">
        <pc:chgData name="Simeon Brouwer" userId="54e84e80-c57e-439b-9232-0e14cdc88e99" providerId="ADAL" clId="{BA20ADB3-86EE-4B98-A809-29C889443E26}" dt="2025-05-26T12:40:35.767" v="3" actId="6549"/>
        <pc:sldMkLst>
          <pc:docMk/>
          <pc:sldMk cId="3148232280" sldId="2147470077"/>
        </pc:sldMkLst>
      </pc:sldChg>
      <pc:sldChg chg="modNotesTx">
        <pc:chgData name="Simeon Brouwer" userId="54e84e80-c57e-439b-9232-0e14cdc88e99" providerId="ADAL" clId="{BA20ADB3-86EE-4B98-A809-29C889443E26}" dt="2025-05-26T12:40:29.515" v="1" actId="20577"/>
        <pc:sldMkLst>
          <pc:docMk/>
          <pc:sldMk cId="529615557" sldId="2147479298"/>
        </pc:sldMkLst>
      </pc:sldChg>
      <pc:sldChg chg="del">
        <pc:chgData name="Simeon Brouwer" userId="54e84e80-c57e-439b-9232-0e14cdc88e99" providerId="ADAL" clId="{BA20ADB3-86EE-4B98-A809-29C889443E26}" dt="2025-05-26T12:41:12.671" v="23" actId="47"/>
        <pc:sldMkLst>
          <pc:docMk/>
          <pc:sldMk cId="2708610486" sldId="2147479303"/>
        </pc:sldMkLst>
      </pc:sldChg>
      <pc:sldChg chg="modNotesTx">
        <pc:chgData name="Simeon Brouwer" userId="54e84e80-c57e-439b-9232-0e14cdc88e99" providerId="ADAL" clId="{BA20ADB3-86EE-4B98-A809-29C889443E26}" dt="2025-05-26T12:41:02.117" v="22" actId="6549"/>
        <pc:sldMkLst>
          <pc:docMk/>
          <pc:sldMk cId="1691495330" sldId="2147479313"/>
        </pc:sldMkLst>
      </pc:sldChg>
      <pc:sldChg chg="del modNotesTx">
        <pc:chgData name="Simeon Brouwer" userId="54e84e80-c57e-439b-9232-0e14cdc88e99" providerId="ADAL" clId="{BA20ADB3-86EE-4B98-A809-29C889443E26}" dt="2025-05-26T12:41:32.087" v="25" actId="47"/>
        <pc:sldMkLst>
          <pc:docMk/>
          <pc:sldMk cId="3629225746" sldId="2147479314"/>
        </pc:sldMkLst>
      </pc:sldChg>
      <pc:sldChg chg="del">
        <pc:chgData name="Simeon Brouwer" userId="54e84e80-c57e-439b-9232-0e14cdc88e99" providerId="ADAL" clId="{BA20ADB3-86EE-4B98-A809-29C889443E26}" dt="2025-05-26T12:40:56.643" v="21" actId="47"/>
        <pc:sldMkLst>
          <pc:docMk/>
          <pc:sldMk cId="3034479493" sldId="2147479315"/>
        </pc:sldMkLst>
      </pc:sldChg>
      <pc:sldChg chg="del">
        <pc:chgData name="Simeon Brouwer" userId="54e84e80-c57e-439b-9232-0e14cdc88e99" providerId="ADAL" clId="{BA20ADB3-86EE-4B98-A809-29C889443E26}" dt="2025-05-26T12:40:55.872" v="20" actId="47"/>
        <pc:sldMkLst>
          <pc:docMk/>
          <pc:sldMk cId="2429373704" sldId="2147479316"/>
        </pc:sldMkLst>
      </pc:sldChg>
      <pc:sldChg chg="modNotesTx">
        <pc:chgData name="Simeon Brouwer" userId="54e84e80-c57e-439b-9232-0e14cdc88e99" providerId="ADAL" clId="{BA20ADB3-86EE-4B98-A809-29C889443E26}" dt="2025-05-26T12:41:17.266" v="24" actId="6549"/>
        <pc:sldMkLst>
          <pc:docMk/>
          <pc:sldMk cId="3513997294" sldId="214747931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04A91-4A94-4E69-A3F8-5E1211CC2F55}" type="datetimeFigureOut">
              <a:rPr lang="en-GB">
                <a:latin typeface="Arial" panose="020B0604020202020204" pitchFamily="34" charset="0"/>
              </a:rPr>
              <a:t>26/05/2025</a:t>
            </a:fld>
            <a:endParaRPr lang="en-GB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903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1B089F8-E7FD-40A2-A1AA-DCE245FC3A78}" type="datetimeFigureOut">
              <a:rPr lang="en-GB"/>
              <a:pPr/>
              <a:t>26/05/2025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98D49C3-6639-40F8-82A8-AEF98E89CF7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578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103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B8929E-C352-7849-9DF7-6A0F55DB2C3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701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B8929E-C352-7849-9DF7-6A0F55DB2C3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026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98D49C3-6639-40F8-82A8-AEF98E89CF7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071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811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782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>
              <a:sym typeface="Wingdings" panose="05000000000000000000" pitchFamily="2" charset="2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98D49C3-6639-40F8-82A8-AEF98E89CF7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732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967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98D49C3-6639-40F8-82A8-AEF98E89CF7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014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1987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F1007-3C51-6C3E-F914-920D92877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3241983-93D3-E543-824F-947E7AF3B2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2D26021-53EE-44EB-2EF2-0B6CC609F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B646315-935A-F3F7-0587-3919E7C033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554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4626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03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232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219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308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84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FB75F169-1B5B-43DD-93D1-2708267D5976}" type="slidenum">
              <a:rPr kumimoji="0" lang="nl-NL" alt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nl-NL" alt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2130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338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D49C3-6639-40F8-82A8-AEF98E89CF71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81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obiu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8003" y="2697163"/>
            <a:ext cx="5708648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531519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2A0F57AD-BDE9-6D4F-B165-A9951C71788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46B17B1-2109-6B32-1242-1F9A99DEAF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5132388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2" name="GT#white_16x9_top">
            <a:extLst>
              <a:ext uri="{FF2B5EF4-FFF2-40B4-BE49-F238E27FC236}">
                <a16:creationId xmlns:a16="http://schemas.microsoft.com/office/drawing/2014/main" id="{004F074E-110D-9AF9-B2D7-6C8C55DCBA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66121" y="134382"/>
            <a:ext cx="3673624" cy="1173519"/>
          </a:xfrm>
          <a:prstGeom prst="rect">
            <a:avLst/>
          </a:prstGeom>
        </p:spPr>
      </p:pic>
      <p:sp>
        <p:nvSpPr>
          <p:cNvPr id="5" name="Tijdelijke aanduiding voor tekst 10">
            <a:extLst>
              <a:ext uri="{FF2B5EF4-FFF2-40B4-BE49-F238E27FC236}">
                <a16:creationId xmlns:a16="http://schemas.microsoft.com/office/drawing/2014/main" id="{8AA85823-5396-69A9-FD43-E02731117E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3867" y="400051"/>
            <a:ext cx="1365251" cy="311149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5171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Titel</a:t>
            </a:r>
            <a:endParaRPr lang="en-GB"/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0067706D-A5D6-7AA0-D31D-CCFD64E1730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C2449D8B-AA1D-C041-3F58-C074D2A5EC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811689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0" y="1724025"/>
            <a:ext cx="11176000" cy="4260849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B7FE6AD4-0D5F-E4B4-6F1A-BFC34E729C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E29882B9-021A-6F46-AEFC-94C0D7A385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3558837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column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8318A16-29A5-DA82-5751-3262DFAE27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4" name="Text">
            <a:extLst>
              <a:ext uri="{FF2B5EF4-FFF2-40B4-BE49-F238E27FC236}">
                <a16:creationId xmlns:a16="http://schemas.microsoft.com/office/drawing/2014/main" id="{BF3BBE13-70EC-1F7B-B261-63B1F4F28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1724025"/>
            <a:ext cx="11176000" cy="4260850"/>
          </a:xfrm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0" name="ChapterTitle">
            <a:extLst>
              <a:ext uri="{FF2B5EF4-FFF2-40B4-BE49-F238E27FC236}">
                <a16:creationId xmlns:a16="http://schemas.microsoft.com/office/drawing/2014/main" id="{3937AF28-887C-43D7-BD1F-DC289A00C1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8CC012ED-D602-82DF-0521-759EC1B37D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A4CB4D-9230-D240-AA24-05F72B505D71}"/>
              </a:ext>
            </a:extLst>
          </p:cNvPr>
          <p:cNvSpPr txBox="1"/>
          <p:nvPr userDrawn="1"/>
        </p:nvSpPr>
        <p:spPr>
          <a:xfrm>
            <a:off x="11380568" y="6408708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8479EC-09D6-6B08-8F09-F59B4409F0E1}"/>
              </a:ext>
            </a:extLst>
          </p:cNvPr>
          <p:cNvSpPr txBox="1"/>
          <p:nvPr userDrawn="1"/>
        </p:nvSpPr>
        <p:spPr>
          <a:xfrm>
            <a:off x="11380569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5" name="GT#white_16x9_footer">
            <a:extLst>
              <a:ext uri="{FF2B5EF4-FFF2-40B4-BE49-F238E27FC236}">
                <a16:creationId xmlns:a16="http://schemas.microsoft.com/office/drawing/2014/main" id="{3BD0BBC8-7909-82E3-1F3C-3C3D426CCA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541FEEB0-4A0B-BE74-D9F4-F434CF13A8E0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FE73DB41-C69A-0196-F5EC-E341083C7B63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7037315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5"/>
            <a:ext cx="5465763" cy="4260850"/>
          </a:xfrm>
        </p:spPr>
        <p:txBody>
          <a:bodyPr wrap="square">
            <a:noAutofit/>
          </a:bodyPr>
          <a:lstStyle>
            <a:lvl1pPr>
              <a:defRPr lang="en-GB" dirty="0">
                <a:solidFill>
                  <a:schemeClr val="tx1"/>
                </a:solidFill>
              </a:defRPr>
            </a:lvl1pPr>
            <a:lvl2pPr>
              <a:defRPr lang="en-GB" dirty="0">
                <a:solidFill>
                  <a:schemeClr val="tx1"/>
                </a:solidFill>
              </a:defRPr>
            </a:lvl2pPr>
            <a:lvl3pPr>
              <a:defRPr lang="en-GB" dirty="0">
                <a:solidFill>
                  <a:schemeClr val="tx1"/>
                </a:solidFill>
              </a:defRPr>
            </a:lvl3pPr>
            <a:lvl4pPr>
              <a:defRPr lang="en-GB" dirty="0">
                <a:solidFill>
                  <a:schemeClr val="tx1"/>
                </a:solidFill>
              </a:defRPr>
            </a:lvl4pPr>
            <a:lvl5pPr>
              <a:defRPr lang="en-GB" dirty="0">
                <a:solidFill>
                  <a:schemeClr val="tx1"/>
                </a:solidFill>
              </a:defRPr>
            </a:lvl5pPr>
            <a:lvl6pPr>
              <a:defRPr lang="en-GB" dirty="0">
                <a:solidFill>
                  <a:schemeClr val="tx1"/>
                </a:solidFill>
              </a:defRPr>
            </a:lvl6pPr>
            <a:lvl7pPr>
              <a:defRPr lang="en-GB" dirty="0">
                <a:solidFill>
                  <a:schemeClr val="tx1"/>
                </a:solidFill>
              </a:defRPr>
            </a:lvl7pPr>
            <a:lvl8pPr>
              <a:defRPr lang="en-GB" dirty="0">
                <a:solidFill>
                  <a:schemeClr val="tx1"/>
                </a:solidFill>
              </a:defRPr>
            </a:lvl8pPr>
            <a:lvl9pPr>
              <a:defRPr lang="en-GB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">
            <a:extLst>
              <a:ext uri="{FF2B5EF4-FFF2-40B4-BE49-F238E27FC236}">
                <a16:creationId xmlns:a16="http://schemas.microsoft.com/office/drawing/2014/main" id="{DD6EB644-C4C9-0FBD-5ADF-3E58A0FA30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18238" y="1724025"/>
            <a:ext cx="5451475" cy="4260850"/>
          </a:xfrm>
        </p:spPr>
        <p:txBody>
          <a:bodyPr wrap="square">
            <a:noAutofit/>
          </a:bodyPr>
          <a:lstStyle>
            <a:lvl1pPr>
              <a:defRPr lang="en-GB" dirty="0">
                <a:solidFill>
                  <a:schemeClr val="tx1"/>
                </a:solidFill>
              </a:defRPr>
            </a:lvl1pPr>
            <a:lvl2pPr>
              <a:defRPr lang="en-GB" dirty="0">
                <a:solidFill>
                  <a:schemeClr val="tx1"/>
                </a:solidFill>
              </a:defRPr>
            </a:lvl2pPr>
            <a:lvl3pPr>
              <a:defRPr lang="en-GB" dirty="0">
                <a:solidFill>
                  <a:schemeClr val="tx1"/>
                </a:solidFill>
              </a:defRPr>
            </a:lvl3pPr>
            <a:lvl4pPr>
              <a:defRPr lang="en-GB" dirty="0">
                <a:solidFill>
                  <a:schemeClr val="tx1"/>
                </a:solidFill>
              </a:defRPr>
            </a:lvl4pPr>
            <a:lvl5pPr>
              <a:defRPr lang="en-GB" dirty="0">
                <a:solidFill>
                  <a:schemeClr val="tx1"/>
                </a:solidFill>
              </a:defRPr>
            </a:lvl5pPr>
            <a:lvl6pPr>
              <a:defRPr lang="en-GB" dirty="0">
                <a:solidFill>
                  <a:schemeClr val="tx1"/>
                </a:solidFill>
              </a:defRPr>
            </a:lvl6pPr>
            <a:lvl7pPr>
              <a:defRPr lang="en-GB" dirty="0">
                <a:solidFill>
                  <a:schemeClr val="tx1"/>
                </a:solidFill>
              </a:defRPr>
            </a:lvl7pPr>
            <a:lvl8pPr>
              <a:defRPr lang="en-GB" dirty="0">
                <a:solidFill>
                  <a:schemeClr val="tx1"/>
                </a:solidFill>
              </a:defRPr>
            </a:lvl8pPr>
            <a:lvl9pPr>
              <a:defRPr lang="en-GB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25588271-4A6E-3B3C-6A8E-14E50FD7A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8" name="ChapterTitle">
            <a:extLst>
              <a:ext uri="{FF2B5EF4-FFF2-40B4-BE49-F238E27FC236}">
                <a16:creationId xmlns:a16="http://schemas.microsoft.com/office/drawing/2014/main" id="{3353F3A8-80A5-647C-675D-31F8CE3BB8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E2D452-09C6-647A-D9D4-7661A252FE29}"/>
              </a:ext>
            </a:extLst>
          </p:cNvPr>
          <p:cNvSpPr txBox="1"/>
          <p:nvPr userDrawn="1"/>
        </p:nvSpPr>
        <p:spPr>
          <a:xfrm>
            <a:off x="11380568" y="6408708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0F3681-3139-6ECD-8B67-234049765AFF}"/>
              </a:ext>
            </a:extLst>
          </p:cNvPr>
          <p:cNvSpPr txBox="1"/>
          <p:nvPr userDrawn="1"/>
        </p:nvSpPr>
        <p:spPr>
          <a:xfrm>
            <a:off x="11380569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094A4C74-250B-EFBA-7485-82C0613328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3AE4DE87-7BEB-5A34-9E14-56ABFDF8A5BD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A9122302-03A6-24B1-6625-D37F6E0FF8FF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6573221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Content 1">
            <a:extLst>
              <a:ext uri="{FF2B5EF4-FFF2-40B4-BE49-F238E27FC236}">
                <a16:creationId xmlns:a16="http://schemas.microsoft.com/office/drawing/2014/main" id="{C4186A8E-7BF1-1F46-843E-9C6F60106A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08001" y="1724024"/>
            <a:ext cx="5465233" cy="4260849"/>
          </a:xfrm>
          <a:custGeom>
            <a:avLst/>
            <a:gdLst>
              <a:gd name="connsiteX0" fmla="*/ 0 w 4098925"/>
              <a:gd name="connsiteY0" fmla="*/ 0 h 4525962"/>
              <a:gd name="connsiteX1" fmla="*/ 4098925 w 4098925"/>
              <a:gd name="connsiteY1" fmla="*/ 0 h 4525962"/>
              <a:gd name="connsiteX2" fmla="*/ 4098925 w 4098925"/>
              <a:gd name="connsiteY2" fmla="*/ 4525962 h 4525962"/>
              <a:gd name="connsiteX3" fmla="*/ 0 w 4098925"/>
              <a:gd name="connsiteY3" fmla="*/ 4525962 h 45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925" h="4525962">
                <a:moveTo>
                  <a:pt x="0" y="0"/>
                </a:moveTo>
                <a:lnTo>
                  <a:pt x="4098925" y="0"/>
                </a:lnTo>
                <a:lnTo>
                  <a:pt x="4098925" y="4525962"/>
                </a:lnTo>
                <a:lnTo>
                  <a:pt x="0" y="45259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Content 1">
            <a:extLst>
              <a:ext uri="{FF2B5EF4-FFF2-40B4-BE49-F238E27FC236}">
                <a16:creationId xmlns:a16="http://schemas.microsoft.com/office/drawing/2014/main" id="{D656E51E-4D5D-1182-FBB2-19246EA650B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16652" y="1724024"/>
            <a:ext cx="5465233" cy="4260849"/>
          </a:xfrm>
          <a:custGeom>
            <a:avLst/>
            <a:gdLst>
              <a:gd name="connsiteX0" fmla="*/ 0 w 4098925"/>
              <a:gd name="connsiteY0" fmla="*/ 0 h 4525962"/>
              <a:gd name="connsiteX1" fmla="*/ 4098925 w 4098925"/>
              <a:gd name="connsiteY1" fmla="*/ 0 h 4525962"/>
              <a:gd name="connsiteX2" fmla="*/ 4098925 w 4098925"/>
              <a:gd name="connsiteY2" fmla="*/ 4525962 h 4525962"/>
              <a:gd name="connsiteX3" fmla="*/ 0 w 4098925"/>
              <a:gd name="connsiteY3" fmla="*/ 4525962 h 45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925" h="4525962">
                <a:moveTo>
                  <a:pt x="0" y="0"/>
                </a:moveTo>
                <a:lnTo>
                  <a:pt x="4098925" y="0"/>
                </a:lnTo>
                <a:lnTo>
                  <a:pt x="4098925" y="4525962"/>
                </a:lnTo>
                <a:lnTo>
                  <a:pt x="0" y="45259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2A4F8894-AE82-D6DE-461B-09C888965D6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24853E94-5211-0D8F-7FE7-A6FAE80516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0395755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49F534C-524E-AA1F-8A89-FA3E85E605A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6649" y="0"/>
            <a:ext cx="5975350" cy="6858000"/>
          </a:xfrm>
          <a:custGeom>
            <a:avLst/>
            <a:gdLst>
              <a:gd name="connsiteX0" fmla="*/ 0 w 5975350"/>
              <a:gd name="connsiteY0" fmla="*/ 0 h 6858000"/>
              <a:gd name="connsiteX1" fmla="*/ 1493837 w 5975350"/>
              <a:gd name="connsiteY1" fmla="*/ 0 h 6858000"/>
              <a:gd name="connsiteX2" fmla="*/ 4481513 w 5975350"/>
              <a:gd name="connsiteY2" fmla="*/ 0 h 6858000"/>
              <a:gd name="connsiteX3" fmla="*/ 5975350 w 5975350"/>
              <a:gd name="connsiteY3" fmla="*/ 0 h 6858000"/>
              <a:gd name="connsiteX4" fmla="*/ 5975350 w 5975350"/>
              <a:gd name="connsiteY4" fmla="*/ 6858000 h 6858000"/>
              <a:gd name="connsiteX5" fmla="*/ 4481513 w 5975350"/>
              <a:gd name="connsiteY5" fmla="*/ 6858000 h 6858000"/>
              <a:gd name="connsiteX6" fmla="*/ 3069462 w 5975350"/>
              <a:gd name="connsiteY6" fmla="*/ 6858000 h 6858000"/>
              <a:gd name="connsiteX7" fmla="*/ 1575625 w 5975350"/>
              <a:gd name="connsiteY7" fmla="*/ 6858000 h 6858000"/>
              <a:gd name="connsiteX8" fmla="*/ 0 w 5975350"/>
              <a:gd name="connsiteY8" fmla="*/ 52823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5350" h="6858000">
                <a:moveTo>
                  <a:pt x="0" y="0"/>
                </a:moveTo>
                <a:lnTo>
                  <a:pt x="1493837" y="0"/>
                </a:lnTo>
                <a:lnTo>
                  <a:pt x="4481513" y="0"/>
                </a:lnTo>
                <a:lnTo>
                  <a:pt x="5975350" y="0"/>
                </a:lnTo>
                <a:lnTo>
                  <a:pt x="5975350" y="6858000"/>
                </a:lnTo>
                <a:lnTo>
                  <a:pt x="4481513" y="6858000"/>
                </a:lnTo>
                <a:lnTo>
                  <a:pt x="3069462" y="6858000"/>
                </a:lnTo>
                <a:lnTo>
                  <a:pt x="1575625" y="6858000"/>
                </a:lnTo>
                <a:cubicBezTo>
                  <a:pt x="705431" y="6858000"/>
                  <a:pt x="0" y="6152569"/>
                  <a:pt x="0" y="5282375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5"/>
            <a:ext cx="4758267" cy="42290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BA4AEC6E-E7D4-7A07-3854-5F36405EF1E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ChapterTitle">
            <a:extLst>
              <a:ext uri="{FF2B5EF4-FFF2-40B4-BE49-F238E27FC236}">
                <a16:creationId xmlns:a16="http://schemas.microsoft.com/office/drawing/2014/main" id="{D49543A9-CD3B-136F-435B-1E2AB76872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4" name="IH_Logo">
            <a:extLst>
              <a:ext uri="{FF2B5EF4-FFF2-40B4-BE49-F238E27FC236}">
                <a16:creationId xmlns:a16="http://schemas.microsoft.com/office/drawing/2014/main" id="{85E16010-3D86-17D1-AC2B-F348888B84B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3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68747234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mediu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1724027"/>
            <a:ext cx="4758267" cy="42608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243C6A-3EF9-A9D4-C5AA-E06DA800459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216650" y="1724025"/>
            <a:ext cx="5481863" cy="4503739"/>
          </a:xfrm>
          <a:custGeom>
            <a:avLst/>
            <a:gdLst>
              <a:gd name="connsiteX0" fmla="*/ 271224 w 5481863"/>
              <a:gd name="connsiteY0" fmla="*/ 0 h 4503739"/>
              <a:gd name="connsiteX1" fmla="*/ 1672709 w 5481863"/>
              <a:gd name="connsiteY1" fmla="*/ 0 h 4503739"/>
              <a:gd name="connsiteX2" fmla="*/ 3809155 w 5481863"/>
              <a:gd name="connsiteY2" fmla="*/ 0 h 4503739"/>
              <a:gd name="connsiteX3" fmla="*/ 5210640 w 5481863"/>
              <a:gd name="connsiteY3" fmla="*/ 0 h 4503739"/>
              <a:gd name="connsiteX4" fmla="*/ 5481863 w 5481863"/>
              <a:gd name="connsiteY4" fmla="*/ 271223 h 4503739"/>
              <a:gd name="connsiteX5" fmla="*/ 5481863 w 5481863"/>
              <a:gd name="connsiteY5" fmla="*/ 4232517 h 4503739"/>
              <a:gd name="connsiteX6" fmla="*/ 5210640 w 5481863"/>
              <a:gd name="connsiteY6" fmla="*/ 4503739 h 4503739"/>
              <a:gd name="connsiteX7" fmla="*/ 3809161 w 5481863"/>
              <a:gd name="connsiteY7" fmla="*/ 4503739 h 4503739"/>
              <a:gd name="connsiteX8" fmla="*/ 3809155 w 5481863"/>
              <a:gd name="connsiteY8" fmla="*/ 4503739 h 4503739"/>
              <a:gd name="connsiteX9" fmla="*/ 1619901 w 5481863"/>
              <a:gd name="connsiteY9" fmla="*/ 4503738 h 4503739"/>
              <a:gd name="connsiteX10" fmla="*/ 0 w 5481863"/>
              <a:gd name="connsiteY10" fmla="*/ 2883837 h 4503739"/>
              <a:gd name="connsiteX11" fmla="*/ 0 w 5481863"/>
              <a:gd name="connsiteY11" fmla="*/ 2139622 h 4503739"/>
              <a:gd name="connsiteX12" fmla="*/ 1 w 5481863"/>
              <a:gd name="connsiteY12" fmla="*/ 2139604 h 4503739"/>
              <a:gd name="connsiteX13" fmla="*/ 1 w 5481863"/>
              <a:gd name="connsiteY13" fmla="*/ 271223 h 4503739"/>
              <a:gd name="connsiteX14" fmla="*/ 271224 w 5481863"/>
              <a:gd name="connsiteY14" fmla="*/ 0 h 4503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1863" h="4503739">
                <a:moveTo>
                  <a:pt x="271224" y="0"/>
                </a:moveTo>
                <a:lnTo>
                  <a:pt x="1672709" y="0"/>
                </a:lnTo>
                <a:lnTo>
                  <a:pt x="3809155" y="0"/>
                </a:lnTo>
                <a:lnTo>
                  <a:pt x="5210640" y="0"/>
                </a:lnTo>
                <a:cubicBezTo>
                  <a:pt x="5360432" y="0"/>
                  <a:pt x="5481863" y="121431"/>
                  <a:pt x="5481863" y="271223"/>
                </a:cubicBezTo>
                <a:lnTo>
                  <a:pt x="5481863" y="4232517"/>
                </a:lnTo>
                <a:cubicBezTo>
                  <a:pt x="5481863" y="4382308"/>
                  <a:pt x="5360432" y="4503739"/>
                  <a:pt x="5210640" y="4503739"/>
                </a:cubicBezTo>
                <a:lnTo>
                  <a:pt x="3809161" y="4503739"/>
                </a:lnTo>
                <a:lnTo>
                  <a:pt x="3809155" y="4503739"/>
                </a:lnTo>
                <a:lnTo>
                  <a:pt x="1619901" y="4503738"/>
                </a:lnTo>
                <a:cubicBezTo>
                  <a:pt x="725254" y="4503738"/>
                  <a:pt x="0" y="3778484"/>
                  <a:pt x="0" y="2883837"/>
                </a:cubicBezTo>
                <a:lnTo>
                  <a:pt x="0" y="2139622"/>
                </a:lnTo>
                <a:cubicBezTo>
                  <a:pt x="0" y="2139617"/>
                  <a:pt x="1" y="2139610"/>
                  <a:pt x="1" y="2139604"/>
                </a:cubicBezTo>
                <a:lnTo>
                  <a:pt x="1" y="271223"/>
                </a:lnTo>
                <a:cubicBezTo>
                  <a:pt x="1" y="121431"/>
                  <a:pt x="121432" y="0"/>
                  <a:pt x="27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792BA8B2-2082-BBF0-283A-C98F160773B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ChapterTitle">
            <a:extLst>
              <a:ext uri="{FF2B5EF4-FFF2-40B4-BE49-F238E27FC236}">
                <a16:creationId xmlns:a16="http://schemas.microsoft.com/office/drawing/2014/main" id="{A0B9FDED-DAD6-FD2B-4C07-DFC33E76925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838291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rows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DE09A62-BFB8-B70F-C711-8F25CE085A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507999" y="172402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8E37F00-0027-19C6-0710-7A51F0A67C4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24675" y="1724025"/>
            <a:ext cx="4759325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51AF81E8-CB15-77A6-237E-72F008D68FE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507999" y="397607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EB57C774-F73C-8B90-F8F4-58F43D783F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24675" y="3976075"/>
            <a:ext cx="4759325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0067706D-A5D6-7AA0-D31D-CCFD64E1730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C2449D8B-AA1D-C041-3F58-C074D2A5EC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7224716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6" name="Content Placeholder 9">
            <a:extLst>
              <a:ext uri="{FF2B5EF4-FFF2-40B4-BE49-F238E27FC236}">
                <a16:creationId xmlns:a16="http://schemas.microsoft.com/office/drawing/2014/main" id="{BEC451F8-1303-F8DB-EBCB-ED187E5E88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507999" y="172402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B58182FC-7048-A405-B195-E0D04E47E89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16650" y="172402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E54E6207-E5F4-D68E-DFFD-B858CE2D706C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507999" y="397607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4098CF67-1F4F-0C4D-8CB9-082F291B534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6216650" y="3976075"/>
            <a:ext cx="5465763" cy="200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C460DF37-3A5C-CDA1-F8C6-1DB1485FC2A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ChapterTitle">
            <a:extLst>
              <a:ext uri="{FF2B5EF4-FFF2-40B4-BE49-F238E27FC236}">
                <a16:creationId xmlns:a16="http://schemas.microsoft.com/office/drawing/2014/main" id="{DC3F23D7-1C46-904F-555E-3450F36B71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208452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5"/>
            <a:ext cx="5465233" cy="34607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400" b="1" noProof="0" dirty="0"/>
            </a:lvl1pPr>
            <a:lvl2pPr>
              <a:defRPr lang="en-GB" sz="1800" noProof="0" dirty="0"/>
            </a:lvl2pPr>
            <a:lvl3pPr>
              <a:defRPr lang="en-GB" sz="1800" noProof="0" dirty="0"/>
            </a:lvl3pPr>
            <a:lvl4pPr>
              <a:defRPr lang="en-GB" sz="2000" noProof="0" dirty="0"/>
            </a:lvl4pPr>
            <a:lvl5pPr>
              <a:defRPr lang="en-GB" sz="240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>
              <a:defRPr lang="en-GB" sz="2000" noProof="0" dirty="0"/>
            </a:lvl8pPr>
            <a:lvl9pPr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55FD7174-8BCA-1B94-BDDA-0F84DDBEB46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508001" y="2223012"/>
            <a:ext cx="5465763" cy="228270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EC8117AE-CAD3-247F-646C-E372512EBDD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001" y="4688277"/>
            <a:ext cx="5465233" cy="1296599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3" name="Text 1">
            <a:extLst>
              <a:ext uri="{FF2B5EF4-FFF2-40B4-BE49-F238E27FC236}">
                <a16:creationId xmlns:a16="http://schemas.microsoft.com/office/drawing/2014/main" id="{FC4897AA-5A42-7886-6C87-A3D9270650C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16653" y="1724025"/>
            <a:ext cx="5465233" cy="34607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sz="2400" b="1" noProof="0" dirty="0"/>
            </a:lvl1pPr>
            <a:lvl2pPr>
              <a:defRPr lang="en-GB" sz="1800" noProof="0" dirty="0"/>
            </a:lvl2pPr>
            <a:lvl3pPr>
              <a:defRPr lang="en-GB" sz="1800" noProof="0" dirty="0"/>
            </a:lvl3pPr>
            <a:lvl4pPr>
              <a:defRPr lang="en-GB" sz="2000" noProof="0" dirty="0"/>
            </a:lvl4pPr>
            <a:lvl5pPr>
              <a:defRPr lang="en-GB" sz="240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>
              <a:defRPr lang="en-GB" sz="2000" noProof="0" dirty="0"/>
            </a:lvl8pPr>
            <a:lvl9pPr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4D208C7D-385B-0FBB-6E60-C590D158ADE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216651" y="2223012"/>
            <a:ext cx="5465763" cy="228270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C8AD8197-6C5D-C410-5DA4-346152B01E9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16653" y="4688277"/>
            <a:ext cx="5465233" cy="1296599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7F366AE3-8458-77AA-EE17-C03E5BAE6F2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E37DA507-B21E-E574-BDEC-0F0D404507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17628923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obius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obius">
            <a:extLst>
              <a:ext uri="{FF2B5EF4-FFF2-40B4-BE49-F238E27FC236}">
                <a16:creationId xmlns:a16="http://schemas.microsoft.com/office/drawing/2014/main" id="{ABAFA41F-9438-E579-F59D-DFB6D34AD1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96"/>
          <a:stretch/>
        </p:blipFill>
        <p:spPr>
          <a:xfrm>
            <a:off x="0" y="8"/>
            <a:ext cx="7771757" cy="6857992"/>
          </a:xfrm>
          <a:prstGeom prst="rect">
            <a:avLst/>
          </a:prstGeom>
        </p:spPr>
      </p:pic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8003" y="2697163"/>
            <a:ext cx="5708648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531519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2A0F57AD-BDE9-6D4F-B165-A9951C71788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F5CC922D-8453-2B88-1B73-40CCBF19F3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5132388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BF462A-BE41-08A8-4EE8-DE641F52438A}"/>
              </a:ext>
            </a:extLst>
          </p:cNvPr>
          <p:cNvSpPr/>
          <p:nvPr userDrawn="1"/>
        </p:nvSpPr>
        <p:spPr>
          <a:xfrm>
            <a:off x="12318024" y="508000"/>
            <a:ext cx="2516914" cy="365125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tx1"/>
                </a:solidFill>
              </a:rPr>
              <a:t>Let op: </a:t>
            </a:r>
            <a:br>
              <a:rPr lang="nl-NL" sz="1600" b="1">
                <a:solidFill>
                  <a:schemeClr val="tx1"/>
                </a:solidFill>
              </a:rPr>
            </a:br>
            <a:r>
              <a:rPr lang="nl-NL" sz="1600" b="1">
                <a:solidFill>
                  <a:schemeClr val="tx1"/>
                </a:solidFill>
              </a:rPr>
              <a:t>Om afbeelding te veranderen, klik met rechtermuisknop op dia en ga naar Achtergrond opmaken &gt; Afbeelding of </a:t>
            </a:r>
            <a:r>
              <a:rPr lang="nl-NL" sz="1600" b="1" err="1">
                <a:solidFill>
                  <a:schemeClr val="tx1"/>
                </a:solidFill>
              </a:rPr>
              <a:t>bitmappatroon</a:t>
            </a:r>
            <a:r>
              <a:rPr lang="nl-NL" sz="1600" b="1">
                <a:solidFill>
                  <a:schemeClr val="tx1"/>
                </a:solidFill>
              </a:rPr>
              <a:t> en gebruik de </a:t>
            </a:r>
            <a:r>
              <a:rPr lang="nl-NL" sz="1600" b="1" err="1">
                <a:solidFill>
                  <a:schemeClr val="tx1"/>
                </a:solidFill>
              </a:rPr>
              <a:t>zijbalk</a:t>
            </a:r>
            <a:r>
              <a:rPr lang="nl-NL" sz="1600" b="1">
                <a:solidFill>
                  <a:schemeClr val="tx1"/>
                </a:solidFill>
              </a:rPr>
              <a:t> om je afbeelding te kiezen.</a:t>
            </a:r>
            <a:endParaRPr lang="en-GB" sz="1600" b="1">
              <a:solidFill>
                <a:schemeClr val="tx1"/>
              </a:solidFill>
            </a:endParaRPr>
          </a:p>
        </p:txBody>
      </p:sp>
      <p:pic>
        <p:nvPicPr>
          <p:cNvPr id="2" name="GT#white_16x9_top">
            <a:extLst>
              <a:ext uri="{FF2B5EF4-FFF2-40B4-BE49-F238E27FC236}">
                <a16:creationId xmlns:a16="http://schemas.microsoft.com/office/drawing/2014/main" id="{C81042B7-75CB-E5EA-A205-001F010834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66121" y="134382"/>
            <a:ext cx="3673624" cy="1173519"/>
          </a:xfrm>
          <a:prstGeom prst="rect">
            <a:avLst/>
          </a:prstGeom>
        </p:spPr>
      </p:pic>
      <p:sp>
        <p:nvSpPr>
          <p:cNvPr id="4" name="Tijdelijke aanduiding voor tekst 10">
            <a:extLst>
              <a:ext uri="{FF2B5EF4-FFF2-40B4-BE49-F238E27FC236}">
                <a16:creationId xmlns:a16="http://schemas.microsoft.com/office/drawing/2014/main" id="{1BB47197-A44C-3624-5F0E-C658126EC1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3867" y="400051"/>
            <a:ext cx="1365251" cy="311149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22506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char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 1">
            <a:extLst>
              <a:ext uri="{FF2B5EF4-FFF2-40B4-BE49-F238E27FC236}">
                <a16:creationId xmlns:a16="http://schemas.microsoft.com/office/drawing/2014/main" id="{DF9A3A16-E5CB-D4CE-10AA-4A218B37787D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08000" y="1724024"/>
            <a:ext cx="11176000" cy="2008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Content 2">
            <a:extLst>
              <a:ext uri="{FF2B5EF4-FFF2-40B4-BE49-F238E27FC236}">
                <a16:creationId xmlns:a16="http://schemas.microsoft.com/office/drawing/2014/main" id="{40779E53-31D9-0BD2-0477-5FE9986ECFB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508001" y="3976075"/>
            <a:ext cx="5465233" cy="2008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Content 3">
            <a:extLst>
              <a:ext uri="{FF2B5EF4-FFF2-40B4-BE49-F238E27FC236}">
                <a16:creationId xmlns:a16="http://schemas.microsoft.com/office/drawing/2014/main" id="{37CEA57B-1BF8-9925-E19E-D99C13EDB85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18770" y="3976075"/>
            <a:ext cx="5465233" cy="2008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E13A0AA5-2110-6A7B-BD9B-7C74713550A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924FE6FA-E133-FAE2-D347-B15317468F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2770839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7" name="Content 1"/>
          <p:cNvSpPr>
            <a:spLocks noGrp="1"/>
          </p:cNvSpPr>
          <p:nvPr>
            <p:ph sz="quarter" idx="12" hasCustomPrompt="1"/>
          </p:nvPr>
        </p:nvSpPr>
        <p:spPr>
          <a:xfrm>
            <a:off x="508001" y="1724025"/>
            <a:ext cx="35623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Content 2">
            <a:extLst>
              <a:ext uri="{FF2B5EF4-FFF2-40B4-BE49-F238E27FC236}">
                <a16:creationId xmlns:a16="http://schemas.microsoft.com/office/drawing/2014/main" id="{E86119EF-8777-30F3-9E63-01D4AD386D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14825" y="1724025"/>
            <a:ext cx="35623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Content 3">
            <a:extLst>
              <a:ext uri="{FF2B5EF4-FFF2-40B4-BE49-F238E27FC236}">
                <a16:creationId xmlns:a16="http://schemas.microsoft.com/office/drawing/2014/main" id="{6177E45F-FC39-920F-EDA4-5D21BA3814C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21650" y="1724025"/>
            <a:ext cx="35623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B0F483B7-E975-081D-57FC-C401DD662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BB64059D-D651-19D4-F908-FB7AFBFE5D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2409124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wo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34F2100D-0589-E637-9D34-885B448A0E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08001" y="1724025"/>
            <a:ext cx="3561293" cy="4263313"/>
          </a:xfrm>
          <a:custGeom>
            <a:avLst/>
            <a:gdLst>
              <a:gd name="connsiteX0" fmla="*/ 218331 w 3561293"/>
              <a:gd name="connsiteY0" fmla="*/ 0 h 4263313"/>
              <a:gd name="connsiteX1" fmla="*/ 1058669 w 3561293"/>
              <a:gd name="connsiteY1" fmla="*/ 0 h 4263313"/>
              <a:gd name="connsiteX2" fmla="*/ 2502626 w 3561293"/>
              <a:gd name="connsiteY2" fmla="*/ 0 h 4263313"/>
              <a:gd name="connsiteX3" fmla="*/ 3342964 w 3561293"/>
              <a:gd name="connsiteY3" fmla="*/ 0 h 4263313"/>
              <a:gd name="connsiteX4" fmla="*/ 3561293 w 3561293"/>
              <a:gd name="connsiteY4" fmla="*/ 218329 h 4263313"/>
              <a:gd name="connsiteX5" fmla="*/ 3560486 w 3561293"/>
              <a:gd name="connsiteY5" fmla="*/ 3276471 h 4263313"/>
              <a:gd name="connsiteX6" fmla="*/ 2573644 w 3561293"/>
              <a:gd name="connsiteY6" fmla="*/ 4263313 h 4263313"/>
              <a:gd name="connsiteX7" fmla="*/ 1733306 w 3561293"/>
              <a:gd name="connsiteY7" fmla="*/ 4263313 h 4263313"/>
              <a:gd name="connsiteX8" fmla="*/ 1058669 w 3561293"/>
              <a:gd name="connsiteY8" fmla="*/ 4263313 h 4263313"/>
              <a:gd name="connsiteX9" fmla="*/ 218331 w 3561293"/>
              <a:gd name="connsiteY9" fmla="*/ 4263313 h 4263313"/>
              <a:gd name="connsiteX10" fmla="*/ 2 w 3561293"/>
              <a:gd name="connsiteY10" fmla="*/ 4044984 h 4263313"/>
              <a:gd name="connsiteX11" fmla="*/ 0 w 3561293"/>
              <a:gd name="connsiteY11" fmla="*/ 1866343 h 4263313"/>
              <a:gd name="connsiteX12" fmla="*/ 2 w 3561293"/>
              <a:gd name="connsiteY12" fmla="*/ 1866303 h 4263313"/>
              <a:gd name="connsiteX13" fmla="*/ 2 w 3561293"/>
              <a:gd name="connsiteY13" fmla="*/ 218329 h 4263313"/>
              <a:gd name="connsiteX14" fmla="*/ 218331 w 3561293"/>
              <a:gd name="connsiteY14" fmla="*/ 0 h 426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1293" h="4263313">
                <a:moveTo>
                  <a:pt x="218331" y="0"/>
                </a:moveTo>
                <a:lnTo>
                  <a:pt x="1058669" y="0"/>
                </a:lnTo>
                <a:lnTo>
                  <a:pt x="2502626" y="0"/>
                </a:lnTo>
                <a:lnTo>
                  <a:pt x="3342964" y="0"/>
                </a:lnTo>
                <a:cubicBezTo>
                  <a:pt x="3463544" y="0"/>
                  <a:pt x="3561293" y="97749"/>
                  <a:pt x="3561293" y="218329"/>
                </a:cubicBezTo>
                <a:cubicBezTo>
                  <a:pt x="3561024" y="1237710"/>
                  <a:pt x="3560754" y="2257091"/>
                  <a:pt x="3560486" y="3276471"/>
                </a:cubicBezTo>
                <a:cubicBezTo>
                  <a:pt x="3560486" y="3821488"/>
                  <a:pt x="3118661" y="4263313"/>
                  <a:pt x="2573644" y="4263313"/>
                </a:cubicBezTo>
                <a:lnTo>
                  <a:pt x="1733306" y="4263313"/>
                </a:lnTo>
                <a:lnTo>
                  <a:pt x="1058669" y="4263313"/>
                </a:lnTo>
                <a:lnTo>
                  <a:pt x="218331" y="4263313"/>
                </a:lnTo>
                <a:cubicBezTo>
                  <a:pt x="97751" y="4263313"/>
                  <a:pt x="2" y="4165564"/>
                  <a:pt x="2" y="4044984"/>
                </a:cubicBezTo>
                <a:cubicBezTo>
                  <a:pt x="1" y="3318770"/>
                  <a:pt x="1" y="2592557"/>
                  <a:pt x="0" y="1866343"/>
                </a:cubicBezTo>
                <a:cubicBezTo>
                  <a:pt x="1" y="1866329"/>
                  <a:pt x="1" y="1866316"/>
                  <a:pt x="2" y="1866303"/>
                </a:cubicBezTo>
                <a:lnTo>
                  <a:pt x="2" y="218329"/>
                </a:lnTo>
                <a:cubicBezTo>
                  <a:pt x="2" y="97749"/>
                  <a:pt x="97751" y="0"/>
                  <a:pt x="2183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/>
            </a:lvl1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7" name="Content 1"/>
          <p:cNvSpPr>
            <a:spLocks noGrp="1"/>
          </p:cNvSpPr>
          <p:nvPr>
            <p:ph sz="quarter" idx="12" hasCustomPrompt="1"/>
          </p:nvPr>
        </p:nvSpPr>
        <p:spPr>
          <a:xfrm>
            <a:off x="4313767" y="1724025"/>
            <a:ext cx="35623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Content 2">
            <a:extLst>
              <a:ext uri="{FF2B5EF4-FFF2-40B4-BE49-F238E27FC236}">
                <a16:creationId xmlns:a16="http://schemas.microsoft.com/office/drawing/2014/main" id="{E86119EF-8777-30F3-9E63-01D4AD386D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8120591" y="1724025"/>
            <a:ext cx="35623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4E1956C6-24D2-9409-E35A-12B9B34F7FD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21F7A1D3-0E32-2DE2-B028-940E24AF4AF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8941892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wo text columns and bottom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7" name="Content 1"/>
          <p:cNvSpPr>
            <a:spLocks noGrp="1"/>
          </p:cNvSpPr>
          <p:nvPr>
            <p:ph sz="quarter" idx="12" hasCustomPrompt="1"/>
          </p:nvPr>
        </p:nvSpPr>
        <p:spPr>
          <a:xfrm>
            <a:off x="508003" y="1724025"/>
            <a:ext cx="3562351" cy="24352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Content 2">
            <a:extLst>
              <a:ext uri="{FF2B5EF4-FFF2-40B4-BE49-F238E27FC236}">
                <a16:creationId xmlns:a16="http://schemas.microsoft.com/office/drawing/2014/main" id="{E86119EF-8777-30F3-9E63-01D4AD386D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14827" y="1724025"/>
            <a:ext cx="3562351" cy="24352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21B442E8-0380-3C1C-881D-356BB6C0A11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20543" y="1724025"/>
            <a:ext cx="3560810" cy="2435225"/>
          </a:xfrm>
          <a:custGeom>
            <a:avLst/>
            <a:gdLst>
              <a:gd name="connsiteX0" fmla="*/ 218329 w 3560810"/>
              <a:gd name="connsiteY0" fmla="*/ 0 h 2435225"/>
              <a:gd name="connsiteX1" fmla="*/ 1058667 w 3560810"/>
              <a:gd name="connsiteY1" fmla="*/ 0 h 2435225"/>
              <a:gd name="connsiteX2" fmla="*/ 2502624 w 3560810"/>
              <a:gd name="connsiteY2" fmla="*/ 0 h 2435225"/>
              <a:gd name="connsiteX3" fmla="*/ 3342962 w 3560810"/>
              <a:gd name="connsiteY3" fmla="*/ 0 h 2435225"/>
              <a:gd name="connsiteX4" fmla="*/ 3556856 w 3560810"/>
              <a:gd name="connsiteY4" fmla="*/ 174328 h 2435225"/>
              <a:gd name="connsiteX5" fmla="*/ 3560810 w 3560810"/>
              <a:gd name="connsiteY5" fmla="*/ 213556 h 2435225"/>
              <a:gd name="connsiteX6" fmla="*/ 3560484 w 3560810"/>
              <a:gd name="connsiteY6" fmla="*/ 1448383 h 2435225"/>
              <a:gd name="connsiteX7" fmla="*/ 2573642 w 3560810"/>
              <a:gd name="connsiteY7" fmla="*/ 2435225 h 2435225"/>
              <a:gd name="connsiteX8" fmla="*/ 1733304 w 3560810"/>
              <a:gd name="connsiteY8" fmla="*/ 2435225 h 2435225"/>
              <a:gd name="connsiteX9" fmla="*/ 1058667 w 3560810"/>
              <a:gd name="connsiteY9" fmla="*/ 2435225 h 2435225"/>
              <a:gd name="connsiteX10" fmla="*/ 218329 w 3560810"/>
              <a:gd name="connsiteY10" fmla="*/ 2435225 h 2435225"/>
              <a:gd name="connsiteX11" fmla="*/ 0 w 3560810"/>
              <a:gd name="connsiteY11" fmla="*/ 2216896 h 2435225"/>
              <a:gd name="connsiteX12" fmla="*/ 0 w 3560810"/>
              <a:gd name="connsiteY12" fmla="*/ 1866310 h 2435225"/>
              <a:gd name="connsiteX13" fmla="*/ 0 w 3560810"/>
              <a:gd name="connsiteY13" fmla="*/ 1866303 h 2435225"/>
              <a:gd name="connsiteX14" fmla="*/ 0 w 3560810"/>
              <a:gd name="connsiteY14" fmla="*/ 218329 h 2435225"/>
              <a:gd name="connsiteX15" fmla="*/ 218329 w 3560810"/>
              <a:gd name="connsiteY15" fmla="*/ 0 h 243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60810" h="2435225">
                <a:moveTo>
                  <a:pt x="218329" y="0"/>
                </a:moveTo>
                <a:lnTo>
                  <a:pt x="1058667" y="0"/>
                </a:lnTo>
                <a:lnTo>
                  <a:pt x="2502624" y="0"/>
                </a:lnTo>
                <a:lnTo>
                  <a:pt x="3342962" y="0"/>
                </a:lnTo>
                <a:cubicBezTo>
                  <a:pt x="3448470" y="0"/>
                  <a:pt x="3536497" y="74839"/>
                  <a:pt x="3556856" y="174328"/>
                </a:cubicBezTo>
                <a:lnTo>
                  <a:pt x="3560810" y="213556"/>
                </a:lnTo>
                <a:lnTo>
                  <a:pt x="3560484" y="1448383"/>
                </a:lnTo>
                <a:cubicBezTo>
                  <a:pt x="3560484" y="1993400"/>
                  <a:pt x="3118659" y="2435225"/>
                  <a:pt x="2573642" y="2435225"/>
                </a:cubicBezTo>
                <a:lnTo>
                  <a:pt x="1733304" y="2435225"/>
                </a:lnTo>
                <a:lnTo>
                  <a:pt x="1058667" y="2435225"/>
                </a:lnTo>
                <a:lnTo>
                  <a:pt x="218329" y="2435225"/>
                </a:lnTo>
                <a:cubicBezTo>
                  <a:pt x="97749" y="2435225"/>
                  <a:pt x="0" y="2337476"/>
                  <a:pt x="0" y="2216896"/>
                </a:cubicBezTo>
                <a:lnTo>
                  <a:pt x="0" y="1866310"/>
                </a:lnTo>
                <a:lnTo>
                  <a:pt x="0" y="1866303"/>
                </a:lnTo>
                <a:lnTo>
                  <a:pt x="0" y="218329"/>
                </a:lnTo>
                <a:cubicBezTo>
                  <a:pt x="0" y="97749"/>
                  <a:pt x="97749" y="0"/>
                  <a:pt x="218329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 b="0"/>
            </a:lvl1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81E6836B-1C08-4BA4-3519-E79CE2A8CCED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E710332A-2F64-8EF3-2221-F66BB26E01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46383933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pictur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7" name="Content 1"/>
          <p:cNvSpPr>
            <a:spLocks noGrp="1"/>
          </p:cNvSpPr>
          <p:nvPr>
            <p:ph sz="quarter" idx="12" hasCustomPrompt="1"/>
          </p:nvPr>
        </p:nvSpPr>
        <p:spPr>
          <a:xfrm>
            <a:off x="508001" y="3842345"/>
            <a:ext cx="3562351" cy="214253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Picture Placeholder 1">
            <a:extLst>
              <a:ext uri="{FF2B5EF4-FFF2-40B4-BE49-F238E27FC236}">
                <a16:creationId xmlns:a16="http://schemas.microsoft.com/office/drawing/2014/main" id="{3D3DB0AB-9BFF-CD61-DB1D-CDEE17051B5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7999" y="1724025"/>
            <a:ext cx="3562351" cy="1825625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6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placeholder’ </a:t>
            </a:r>
            <a:br>
              <a:rPr lang="nl-NL"/>
            </a:br>
            <a:r>
              <a:rPr lang="nl-NL"/>
              <a:t>en ga vervolgens via het lint naar BrandCentral om een foto in te voegen.</a:t>
            </a:r>
            <a:endParaRPr lang="en-GB"/>
          </a:p>
        </p:txBody>
      </p:sp>
      <p:sp>
        <p:nvSpPr>
          <p:cNvPr id="6" name="Content 2">
            <a:extLst>
              <a:ext uri="{FF2B5EF4-FFF2-40B4-BE49-F238E27FC236}">
                <a16:creationId xmlns:a16="http://schemas.microsoft.com/office/drawing/2014/main" id="{E86119EF-8777-30F3-9E63-01D4AD386D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314825" y="3842345"/>
            <a:ext cx="3562351" cy="214253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025AE66-BD18-C353-03B1-F027E9D5875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13767" y="1724025"/>
            <a:ext cx="3562351" cy="1825625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6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placeholder’</a:t>
            </a:r>
            <a:br>
              <a:rPr lang="nl-NL"/>
            </a:br>
            <a:r>
              <a:rPr lang="nl-NL"/>
              <a:t> en ga vervolgens via het lint naar BrandCentral om een foto in te voegen.</a:t>
            </a:r>
            <a:endParaRPr lang="en-GB"/>
          </a:p>
        </p:txBody>
      </p:sp>
      <p:sp>
        <p:nvSpPr>
          <p:cNvPr id="2" name="Content 3">
            <a:extLst>
              <a:ext uri="{FF2B5EF4-FFF2-40B4-BE49-F238E27FC236}">
                <a16:creationId xmlns:a16="http://schemas.microsoft.com/office/drawing/2014/main" id="{6177E45F-FC39-920F-EDA4-5D21BA3814C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21650" y="3842345"/>
            <a:ext cx="3562351" cy="214253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C892E4BA-5711-DFCF-4D73-431C6B13084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1650" y="1724025"/>
            <a:ext cx="3562351" cy="1825625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6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placeholder’</a:t>
            </a:r>
            <a:br>
              <a:rPr lang="nl-NL"/>
            </a:br>
            <a:r>
              <a:rPr lang="nl-NL"/>
              <a:t>en ga vervolgens via het lint naar BrandCentral om een foto in te voegen.</a:t>
            </a:r>
            <a:endParaRPr lang="en-GB"/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DDA35DBE-3F9F-1D6A-5EA4-5C9DE53B34C6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A9380B20-A01A-B615-E4AE-6E0247952D6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5319513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pictur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C6F474FC-E4EB-CD83-0A4F-AD1662ACD3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2" name="Content 1">
            <a:extLst>
              <a:ext uri="{FF2B5EF4-FFF2-40B4-BE49-F238E27FC236}">
                <a16:creationId xmlns:a16="http://schemas.microsoft.com/office/drawing/2014/main" id="{BAECF42E-FD59-D809-A82F-B2E219E4B11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1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Picture Placeholder 1">
            <a:extLst>
              <a:ext uri="{FF2B5EF4-FFF2-40B4-BE49-F238E27FC236}">
                <a16:creationId xmlns:a16="http://schemas.microsoft.com/office/drawing/2014/main" id="{B152667A-5BD0-DF8E-312A-77C73341218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001" y="1724024"/>
            <a:ext cx="2609851" cy="973139"/>
          </a:xfrm>
          <a:custGeom>
            <a:avLst/>
            <a:gdLst>
              <a:gd name="connsiteX0" fmla="*/ 0 w 2609851"/>
              <a:gd name="connsiteY0" fmla="*/ 0 h 973139"/>
              <a:gd name="connsiteX1" fmla="*/ 2609851 w 2609851"/>
              <a:gd name="connsiteY1" fmla="*/ 0 h 973139"/>
              <a:gd name="connsiteX2" fmla="*/ 2609851 w 2609851"/>
              <a:gd name="connsiteY2" fmla="*/ 973139 h 973139"/>
              <a:gd name="connsiteX3" fmla="*/ 0 w 2609851"/>
              <a:gd name="connsiteY3" fmla="*/ 973139 h 97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1" h="973139">
                <a:moveTo>
                  <a:pt x="0" y="0"/>
                </a:moveTo>
                <a:lnTo>
                  <a:pt x="2609851" y="0"/>
                </a:lnTo>
                <a:lnTo>
                  <a:pt x="2609851" y="973139"/>
                </a:lnTo>
                <a:lnTo>
                  <a:pt x="0" y="973139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200" b="0" dirty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8" name="Content 2">
            <a:extLst>
              <a:ext uri="{FF2B5EF4-FFF2-40B4-BE49-F238E27FC236}">
                <a16:creationId xmlns:a16="http://schemas.microsoft.com/office/drawing/2014/main" id="{D02492FC-FC9B-262C-FAE5-076F7F3711B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3363384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B2CF99D9-B1BD-AE4B-AAAA-96FAB8CC86E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363912" y="1724024"/>
            <a:ext cx="2609851" cy="973139"/>
          </a:xfrm>
          <a:custGeom>
            <a:avLst/>
            <a:gdLst>
              <a:gd name="connsiteX0" fmla="*/ 0 w 2609851"/>
              <a:gd name="connsiteY0" fmla="*/ 0 h 973139"/>
              <a:gd name="connsiteX1" fmla="*/ 2609851 w 2609851"/>
              <a:gd name="connsiteY1" fmla="*/ 0 h 973139"/>
              <a:gd name="connsiteX2" fmla="*/ 2609851 w 2609851"/>
              <a:gd name="connsiteY2" fmla="*/ 973139 h 973139"/>
              <a:gd name="connsiteX3" fmla="*/ 0 w 2609851"/>
              <a:gd name="connsiteY3" fmla="*/ 973139 h 97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1" h="973139">
                <a:moveTo>
                  <a:pt x="0" y="0"/>
                </a:moveTo>
                <a:lnTo>
                  <a:pt x="2609851" y="0"/>
                </a:lnTo>
                <a:lnTo>
                  <a:pt x="2609851" y="973139"/>
                </a:lnTo>
                <a:lnTo>
                  <a:pt x="0" y="973139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200" b="0" dirty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11" name="Content 3">
            <a:extLst>
              <a:ext uri="{FF2B5EF4-FFF2-40B4-BE49-F238E27FC236}">
                <a16:creationId xmlns:a16="http://schemas.microsoft.com/office/drawing/2014/main" id="{5FE724BF-5C20-B143-950B-EEC391B5DA9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218767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AE0CCF2-06DF-4F65-89A7-4FAD71A8E48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218239" y="1724024"/>
            <a:ext cx="2609851" cy="973139"/>
          </a:xfrm>
          <a:custGeom>
            <a:avLst/>
            <a:gdLst>
              <a:gd name="connsiteX0" fmla="*/ 0 w 2609851"/>
              <a:gd name="connsiteY0" fmla="*/ 0 h 973139"/>
              <a:gd name="connsiteX1" fmla="*/ 2609851 w 2609851"/>
              <a:gd name="connsiteY1" fmla="*/ 0 h 973139"/>
              <a:gd name="connsiteX2" fmla="*/ 2609851 w 2609851"/>
              <a:gd name="connsiteY2" fmla="*/ 973139 h 973139"/>
              <a:gd name="connsiteX3" fmla="*/ 0 w 2609851"/>
              <a:gd name="connsiteY3" fmla="*/ 973139 h 97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1" h="973139">
                <a:moveTo>
                  <a:pt x="0" y="0"/>
                </a:moveTo>
                <a:lnTo>
                  <a:pt x="2609851" y="0"/>
                </a:lnTo>
                <a:lnTo>
                  <a:pt x="2609851" y="973139"/>
                </a:lnTo>
                <a:lnTo>
                  <a:pt x="0" y="973139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200" b="0" dirty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20" name="Content 4">
            <a:extLst>
              <a:ext uri="{FF2B5EF4-FFF2-40B4-BE49-F238E27FC236}">
                <a16:creationId xmlns:a16="http://schemas.microsoft.com/office/drawing/2014/main" id="{E1B3889D-77CC-F6F6-4CBC-46BED590DF4D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9074149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ED7641BD-C95C-3CAD-7935-BF087E831FE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074149" y="1724024"/>
            <a:ext cx="2609851" cy="973139"/>
          </a:xfrm>
          <a:custGeom>
            <a:avLst/>
            <a:gdLst>
              <a:gd name="connsiteX0" fmla="*/ 0 w 2609851"/>
              <a:gd name="connsiteY0" fmla="*/ 0 h 973139"/>
              <a:gd name="connsiteX1" fmla="*/ 2609851 w 2609851"/>
              <a:gd name="connsiteY1" fmla="*/ 0 h 973139"/>
              <a:gd name="connsiteX2" fmla="*/ 2609851 w 2609851"/>
              <a:gd name="connsiteY2" fmla="*/ 973139 h 973139"/>
              <a:gd name="connsiteX3" fmla="*/ 0 w 2609851"/>
              <a:gd name="connsiteY3" fmla="*/ 973139 h 97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9851" h="973139">
                <a:moveTo>
                  <a:pt x="0" y="0"/>
                </a:moveTo>
                <a:lnTo>
                  <a:pt x="2609851" y="0"/>
                </a:lnTo>
                <a:lnTo>
                  <a:pt x="2609851" y="973139"/>
                </a:lnTo>
                <a:lnTo>
                  <a:pt x="0" y="973139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1200" b="0" dirty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03379BB5-CC3C-4CF1-52BE-D14762DAE6C0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D9127533-0792-FC6E-9BE8-A36EBBC25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83129611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C6F474FC-E4EB-CD83-0A4F-AD1662ACD3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7" name="Content 1"/>
          <p:cNvSpPr>
            <a:spLocks noGrp="1"/>
          </p:cNvSpPr>
          <p:nvPr>
            <p:ph sz="quarter" idx="12" hasCustomPrompt="1"/>
          </p:nvPr>
        </p:nvSpPr>
        <p:spPr>
          <a:xfrm>
            <a:off x="508001" y="1724024"/>
            <a:ext cx="26098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Content 2">
            <a:extLst>
              <a:ext uri="{FF2B5EF4-FFF2-40B4-BE49-F238E27FC236}">
                <a16:creationId xmlns:a16="http://schemas.microsoft.com/office/drawing/2014/main" id="{E86119EF-8777-30F3-9E63-01D4AD386DF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363384" y="1724024"/>
            <a:ext cx="26098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Content 3">
            <a:extLst>
              <a:ext uri="{FF2B5EF4-FFF2-40B4-BE49-F238E27FC236}">
                <a16:creationId xmlns:a16="http://schemas.microsoft.com/office/drawing/2014/main" id="{6177E45F-FC39-920F-EDA4-5D21BA3814C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18767" y="1724024"/>
            <a:ext cx="26098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8" name="Content 4">
            <a:extLst>
              <a:ext uri="{FF2B5EF4-FFF2-40B4-BE49-F238E27FC236}">
                <a16:creationId xmlns:a16="http://schemas.microsoft.com/office/drawing/2014/main" id="{08082B98-B350-34D1-0826-CE1F3BBF77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9074149" y="1724024"/>
            <a:ext cx="2609851" cy="426084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78CCB2F3-13F2-43A8-CBE5-D17EA81EF29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1D1A5127-1DFD-DF20-4395-A64130C7FA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77341133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with titl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C6F474FC-E4EB-CD83-0A4F-AD1662ACD3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r>
              <a:rPr lang="en-GB"/>
              <a:t>	</a:t>
            </a:r>
          </a:p>
        </p:txBody>
      </p:sp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4"/>
            <a:ext cx="2609851" cy="973139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sz="2000" b="1" noProof="0" dirty="0"/>
            </a:lvl1pPr>
            <a:lvl2pPr marL="0" indent="0">
              <a:buFont typeface="Arial" panose="020B0604020202020204" pitchFamily="34" charset="0"/>
              <a:buNone/>
              <a:defRPr lang="en-GB" sz="2000" noProof="0" dirty="0"/>
            </a:lvl2pPr>
            <a:lvl3pPr marL="288000" indent="-288000">
              <a:buFont typeface="Arial" panose="020B0604020202020204" pitchFamily="34" charset="0"/>
              <a:buChar char="•"/>
              <a:defRPr lang="en-GB" sz="1800" noProof="0" dirty="0"/>
            </a:lvl3pPr>
            <a:lvl4pPr marL="576000" indent="-288000">
              <a:buFont typeface="Arial" panose="020B0604020202020204" pitchFamily="34" charset="0"/>
              <a:buChar char="–"/>
              <a:defRPr lang="en-GB" sz="1800" noProof="0" dirty="0"/>
            </a:lvl4pPr>
            <a:lvl5pPr marL="864000" indent="-288000">
              <a:buFont typeface="Arial" panose="020B0604020202020204" pitchFamily="34" charset="0"/>
              <a:buChar char="–"/>
              <a:defRPr lang="en-GB" sz="1800" b="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 marL="288000" indent="-288000">
              <a:defRPr lang="en-GB" sz="2000" noProof="0" dirty="0"/>
            </a:lvl8pPr>
            <a:lvl9pPr marL="576000" indent="-288000"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Content 1">
            <a:extLst>
              <a:ext uri="{FF2B5EF4-FFF2-40B4-BE49-F238E27FC236}">
                <a16:creationId xmlns:a16="http://schemas.microsoft.com/office/drawing/2014/main" id="{BAECF42E-FD59-D809-A82F-B2E219E4B11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1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3" name="Text 2">
            <a:extLst>
              <a:ext uri="{FF2B5EF4-FFF2-40B4-BE49-F238E27FC236}">
                <a16:creationId xmlns:a16="http://schemas.microsoft.com/office/drawing/2014/main" id="{F03EDDD8-3FC6-140A-25AF-5B4F8A0544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60102" y="1724024"/>
            <a:ext cx="2609851" cy="973139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sz="2000" b="1" noProof="0" dirty="0"/>
            </a:lvl1pPr>
            <a:lvl2pPr marL="0" indent="0">
              <a:buFont typeface="Arial" panose="020B0604020202020204" pitchFamily="34" charset="0"/>
              <a:buNone/>
              <a:defRPr lang="en-GB" sz="2000" noProof="0" dirty="0"/>
            </a:lvl2pPr>
            <a:lvl3pPr marL="288000" indent="-288000">
              <a:buFont typeface="Arial" panose="020B0604020202020204" pitchFamily="34" charset="0"/>
              <a:buChar char="•"/>
              <a:defRPr lang="en-GB" sz="1800" noProof="0" dirty="0"/>
            </a:lvl3pPr>
            <a:lvl4pPr marL="576000" indent="-288000">
              <a:buFont typeface="Arial" panose="020B0604020202020204" pitchFamily="34" charset="0"/>
              <a:buChar char="–"/>
              <a:defRPr lang="en-GB" sz="1800" noProof="0" dirty="0"/>
            </a:lvl4pPr>
            <a:lvl5pPr marL="864000" indent="-288000">
              <a:buFont typeface="Arial" panose="020B0604020202020204" pitchFamily="34" charset="0"/>
              <a:buChar char="–"/>
              <a:defRPr lang="en-GB" sz="1800" b="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 marL="288000" indent="-288000">
              <a:defRPr lang="en-GB" sz="2000" noProof="0" dirty="0"/>
            </a:lvl8pPr>
            <a:lvl9pPr marL="576000" indent="-288000"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4" name="Content 2">
            <a:extLst>
              <a:ext uri="{FF2B5EF4-FFF2-40B4-BE49-F238E27FC236}">
                <a16:creationId xmlns:a16="http://schemas.microsoft.com/office/drawing/2014/main" id="{EA38B840-8B22-DF9F-E9B2-3A822CFF3EE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363384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 marL="864000"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5" name="Text 3">
            <a:extLst>
              <a:ext uri="{FF2B5EF4-FFF2-40B4-BE49-F238E27FC236}">
                <a16:creationId xmlns:a16="http://schemas.microsoft.com/office/drawing/2014/main" id="{E9674224-A689-FF2B-EB7F-B16098C6EC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2204" y="1724024"/>
            <a:ext cx="2609851" cy="973139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sz="2000" b="1" noProof="0" dirty="0"/>
            </a:lvl1pPr>
            <a:lvl2pPr marL="0" indent="0">
              <a:buFont typeface="Arial" panose="020B0604020202020204" pitchFamily="34" charset="0"/>
              <a:buNone/>
              <a:defRPr lang="en-GB" sz="2000" noProof="0" dirty="0"/>
            </a:lvl2pPr>
            <a:lvl3pPr marL="288000" indent="-288000">
              <a:buFont typeface="Arial" panose="020B0604020202020204" pitchFamily="34" charset="0"/>
              <a:buChar char="•"/>
              <a:defRPr lang="en-GB" sz="1800" noProof="0" dirty="0"/>
            </a:lvl3pPr>
            <a:lvl4pPr marL="576000" indent="-288000">
              <a:buFont typeface="Arial" panose="020B0604020202020204" pitchFamily="34" charset="0"/>
              <a:buChar char="–"/>
              <a:defRPr lang="en-GB" sz="1800" noProof="0" dirty="0"/>
            </a:lvl4pPr>
            <a:lvl5pPr marL="864000" indent="-288000">
              <a:buFont typeface="Arial" panose="020B0604020202020204" pitchFamily="34" charset="0"/>
              <a:buChar char="–"/>
              <a:defRPr lang="en-GB" sz="1800" b="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 marL="288000" indent="-288000">
              <a:defRPr lang="en-GB" sz="2000" noProof="0" dirty="0"/>
            </a:lvl8pPr>
            <a:lvl9pPr marL="576000" indent="-288000"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6" name="Content 3">
            <a:extLst>
              <a:ext uri="{FF2B5EF4-FFF2-40B4-BE49-F238E27FC236}">
                <a16:creationId xmlns:a16="http://schemas.microsoft.com/office/drawing/2014/main" id="{794132B6-137E-0DD3-E988-6236C8D264C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18767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7" name="Text 4">
            <a:extLst>
              <a:ext uri="{FF2B5EF4-FFF2-40B4-BE49-F238E27FC236}">
                <a16:creationId xmlns:a16="http://schemas.microsoft.com/office/drawing/2014/main" id="{53A9BFE2-4615-AF28-DAFD-26EA25E009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74150" y="1724024"/>
            <a:ext cx="2609851" cy="973139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sz="2000" b="1" noProof="0" dirty="0"/>
            </a:lvl1pPr>
            <a:lvl2pPr marL="0" indent="0">
              <a:buFont typeface="Arial" panose="020B0604020202020204" pitchFamily="34" charset="0"/>
              <a:buNone/>
              <a:defRPr lang="en-GB" sz="2000" noProof="0" dirty="0"/>
            </a:lvl2pPr>
            <a:lvl3pPr marL="288000" indent="-288000">
              <a:buFont typeface="Arial" panose="020B0604020202020204" pitchFamily="34" charset="0"/>
              <a:buChar char="•"/>
              <a:defRPr lang="en-GB" sz="1800" noProof="0" dirty="0"/>
            </a:lvl3pPr>
            <a:lvl4pPr marL="576000" indent="-288000">
              <a:buFont typeface="Arial" panose="020B0604020202020204" pitchFamily="34" charset="0"/>
              <a:buChar char="–"/>
              <a:defRPr lang="en-GB" sz="1800" noProof="0" dirty="0"/>
            </a:lvl4pPr>
            <a:lvl5pPr marL="864000" indent="-288000">
              <a:buFont typeface="Arial" panose="020B0604020202020204" pitchFamily="34" charset="0"/>
              <a:buChar char="–"/>
              <a:defRPr lang="en-GB" sz="1800" b="0" noProof="0" dirty="0"/>
            </a:lvl5pPr>
            <a:lvl6pPr>
              <a:defRPr lang="en-GB" sz="2000" noProof="0" dirty="0"/>
            </a:lvl6pPr>
            <a:lvl7pPr>
              <a:defRPr lang="en-GB" sz="2000" noProof="0" dirty="0"/>
            </a:lvl7pPr>
            <a:lvl8pPr marL="288000" indent="-288000">
              <a:defRPr lang="en-GB" sz="2000" noProof="0" dirty="0"/>
            </a:lvl8pPr>
            <a:lvl9pPr marL="576000" indent="-288000">
              <a:defRPr lang="en-GB" sz="1800" noProof="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8" name="Content 4">
            <a:extLst>
              <a:ext uri="{FF2B5EF4-FFF2-40B4-BE49-F238E27FC236}">
                <a16:creationId xmlns:a16="http://schemas.microsoft.com/office/drawing/2014/main" id="{FCC25EE5-EBA4-7260-6D99-656309E62D9F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074150" y="2924175"/>
            <a:ext cx="2609851" cy="3060699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089F121C-A164-2EE6-8B8C-06F15A83A444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F39C0DA4-94E0-A68F-CF3C-12A28721B7C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6490421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landscap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err="1"/>
              <a:t>Titel</a:t>
            </a:r>
            <a:endParaRPr lang="en-GB" noProof="0"/>
          </a:p>
        </p:txBody>
      </p:sp>
      <p:sp>
        <p:nvSpPr>
          <p:cNvPr id="5" name="SlideNumber">
            <a:extLst>
              <a:ext uri="{FF2B5EF4-FFF2-40B4-BE49-F238E27FC236}">
                <a16:creationId xmlns:a16="http://schemas.microsoft.com/office/drawing/2014/main" id="{A87403F4-0649-8638-E5FB-974F7C77D8C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lang="en-GB" noProof="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9" name="Content 1">
            <a:extLst>
              <a:ext uri="{FF2B5EF4-FFF2-40B4-BE49-F238E27FC236}">
                <a16:creationId xmlns:a16="http://schemas.microsoft.com/office/drawing/2014/main" id="{C4186A8E-7BF1-1F46-843E-9C6F60106A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08001" y="3914775"/>
            <a:ext cx="5465234" cy="2070100"/>
          </a:xfrm>
          <a:custGeom>
            <a:avLst/>
            <a:gdLst>
              <a:gd name="connsiteX0" fmla="*/ 0 w 4098925"/>
              <a:gd name="connsiteY0" fmla="*/ 0 h 4525962"/>
              <a:gd name="connsiteX1" fmla="*/ 4098925 w 4098925"/>
              <a:gd name="connsiteY1" fmla="*/ 0 h 4525962"/>
              <a:gd name="connsiteX2" fmla="*/ 4098925 w 4098925"/>
              <a:gd name="connsiteY2" fmla="*/ 4525962 h 4525962"/>
              <a:gd name="connsiteX3" fmla="*/ 0 w 4098925"/>
              <a:gd name="connsiteY3" fmla="*/ 4525962 h 45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925" h="4525962">
                <a:moveTo>
                  <a:pt x="0" y="0"/>
                </a:moveTo>
                <a:lnTo>
                  <a:pt x="4098925" y="0"/>
                </a:lnTo>
                <a:lnTo>
                  <a:pt x="4098925" y="4525962"/>
                </a:lnTo>
                <a:lnTo>
                  <a:pt x="0" y="452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0" name="Content 1">
            <a:extLst>
              <a:ext uri="{FF2B5EF4-FFF2-40B4-BE49-F238E27FC236}">
                <a16:creationId xmlns:a16="http://schemas.microsoft.com/office/drawing/2014/main" id="{D656E51E-4D5D-1182-FBB2-19246EA650B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16651" y="3914775"/>
            <a:ext cx="5465234" cy="2070100"/>
          </a:xfrm>
          <a:custGeom>
            <a:avLst/>
            <a:gdLst>
              <a:gd name="connsiteX0" fmla="*/ 0 w 4098925"/>
              <a:gd name="connsiteY0" fmla="*/ 0 h 4525962"/>
              <a:gd name="connsiteX1" fmla="*/ 4098925 w 4098925"/>
              <a:gd name="connsiteY1" fmla="*/ 0 h 4525962"/>
              <a:gd name="connsiteX2" fmla="*/ 4098925 w 4098925"/>
              <a:gd name="connsiteY2" fmla="*/ 4525962 h 4525962"/>
              <a:gd name="connsiteX3" fmla="*/ 0 w 4098925"/>
              <a:gd name="connsiteY3" fmla="*/ 4525962 h 45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925" h="4525962">
                <a:moveTo>
                  <a:pt x="0" y="0"/>
                </a:moveTo>
                <a:lnTo>
                  <a:pt x="4098925" y="0"/>
                </a:lnTo>
                <a:lnTo>
                  <a:pt x="4098925" y="4525962"/>
                </a:lnTo>
                <a:lnTo>
                  <a:pt x="0" y="452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5583CD1-0DA9-F2B3-B5E5-172BA466C24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05884" y="1724025"/>
            <a:ext cx="11178116" cy="1909762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2000" b="0"/>
            </a:lvl1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2" name="ChapterTitle">
            <a:extLst>
              <a:ext uri="{FF2B5EF4-FFF2-40B4-BE49-F238E27FC236}">
                <a16:creationId xmlns:a16="http://schemas.microsoft.com/office/drawing/2014/main" id="{10C60878-0DE8-407B-4A54-B7AF2BFCE3A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0482963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2924175"/>
            <a:ext cx="5465762" cy="30607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EC4A0402-7396-053D-AA37-CDFAF3B96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75" y="1725613"/>
            <a:ext cx="4306887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E8AEB13-3929-5620-674D-79DA562D3C91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07999" y="1725613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nl-NL" noProof="0"/>
              <a:t>Voeg</a:t>
            </a:r>
            <a:r>
              <a:rPr lang="en-GB"/>
              <a:t> in een CV </a:t>
            </a:r>
            <a:r>
              <a:rPr lang="nl-NL" noProof="0"/>
              <a:t>foto</a:t>
            </a:r>
          </a:p>
        </p:txBody>
      </p:sp>
      <p:sp>
        <p:nvSpPr>
          <p:cNvPr id="12" name="Text 1">
            <a:extLst>
              <a:ext uri="{FF2B5EF4-FFF2-40B4-BE49-F238E27FC236}">
                <a16:creationId xmlns:a16="http://schemas.microsoft.com/office/drawing/2014/main" id="{66EA190D-24CE-F9D6-38E1-75AE928801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16650" y="2924175"/>
            <a:ext cx="5465762" cy="30607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3" name="Text 1">
            <a:extLst>
              <a:ext uri="{FF2B5EF4-FFF2-40B4-BE49-F238E27FC236}">
                <a16:creationId xmlns:a16="http://schemas.microsoft.com/office/drawing/2014/main" id="{5F2D8555-3EED-3F06-4941-3218CDDC62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75524" y="1725613"/>
            <a:ext cx="4306887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70A67C77-C47A-6FD7-6D5F-A58534922092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6216648" y="1725613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</a:t>
            </a:r>
            <a:r>
              <a:rPr lang="nl-NL" noProof="0"/>
              <a:t>foto</a:t>
            </a:r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BCC897EE-E715-DB95-5E38-97EF1690223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" name="ChapterTitle">
            <a:extLst>
              <a:ext uri="{FF2B5EF4-FFF2-40B4-BE49-F238E27FC236}">
                <a16:creationId xmlns:a16="http://schemas.microsoft.com/office/drawing/2014/main" id="{E7DE8C5E-70BC-B6DE-9E53-8A06173B86F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8554154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obius Key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obiusKeyline">
            <a:extLst>
              <a:ext uri="{FF2B5EF4-FFF2-40B4-BE49-F238E27FC236}">
                <a16:creationId xmlns:a16="http://schemas.microsoft.com/office/drawing/2014/main" id="{DA26AD92-A6AF-9709-9CC8-03C30C250A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05" y="0"/>
            <a:ext cx="6698796" cy="6858000"/>
          </a:xfrm>
          <a:prstGeom prst="rect">
            <a:avLst/>
          </a:prstGeom>
        </p:spPr>
      </p:pic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8003" y="2697163"/>
            <a:ext cx="5708648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531519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BF597FAC-5C49-A646-FA80-7837C011BDC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B960BFE-A7EB-EB6B-6A2D-CA13D11B2D7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5132388"/>
            <a:ext cx="5708648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2" name="GT#standard_16x9_top">
            <a:extLst>
              <a:ext uri="{FF2B5EF4-FFF2-40B4-BE49-F238E27FC236}">
                <a16:creationId xmlns:a16="http://schemas.microsoft.com/office/drawing/2014/main" id="{634EAD70-C85B-A366-2583-5EC16DC289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66191" y="134404"/>
            <a:ext cx="3675628" cy="1174159"/>
          </a:xfrm>
          <a:prstGeom prst="rect">
            <a:avLst/>
          </a:prstGeom>
        </p:spPr>
      </p:pic>
      <p:sp>
        <p:nvSpPr>
          <p:cNvPr id="4" name="IH_Logo">
            <a:extLst>
              <a:ext uri="{FF2B5EF4-FFF2-40B4-BE49-F238E27FC236}">
                <a16:creationId xmlns:a16="http://schemas.microsoft.com/office/drawing/2014/main" id="{6EEB9018-A6C7-9FC6-0CD7-03E189AC7059}"/>
              </a:ext>
            </a:extLst>
          </p:cNvPr>
          <p:cNvSpPr txBox="1">
            <a:spLocks/>
          </p:cNvSpPr>
          <p:nvPr userDrawn="1"/>
        </p:nvSpPr>
        <p:spPr>
          <a:xfrm>
            <a:off x="10193031" y="408755"/>
            <a:ext cx="1366792" cy="30312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78778195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V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4313238" y="1724025"/>
            <a:ext cx="7370762" cy="1216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800" dirty="0"/>
            </a:lvl1pPr>
            <a:lvl2pPr>
              <a:defRPr lang="en-GB" sz="1600" dirty="0"/>
            </a:lvl2pPr>
            <a:lvl3pPr>
              <a:defRPr lang="en-GB" sz="1600" dirty="0"/>
            </a:lvl3pPr>
            <a:lvl4pPr>
              <a:defRPr lang="en-GB" sz="1800" dirty="0"/>
            </a:lvl4pPr>
            <a:lvl5pPr>
              <a:defRPr lang="en-GB" sz="2000" dirty="0"/>
            </a:lvl5pPr>
            <a:lvl6pPr>
              <a:defRPr lang="en-GB" sz="1800" dirty="0"/>
            </a:lvl6pPr>
            <a:lvl7pPr>
              <a:defRPr lang="en-GB" sz="1800" dirty="0"/>
            </a:lvl7pPr>
            <a:lvl8pPr>
              <a:defRPr lang="en-GB" sz="1800" dirty="0"/>
            </a:lvl8pPr>
            <a:lvl9pPr>
              <a:defRPr lang="en-GB" sz="16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EC4A0402-7396-053D-AA37-CDFAF3B96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75" y="1724024"/>
            <a:ext cx="2403475" cy="8842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E8AEB13-3929-5620-674D-79DA562D3C91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08000" y="1724024"/>
            <a:ext cx="884238" cy="884237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B2773A2B-1742-F890-A0B1-A46D585120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3238" y="3246050"/>
            <a:ext cx="7370762" cy="1216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800" dirty="0"/>
            </a:lvl1pPr>
            <a:lvl2pPr>
              <a:defRPr lang="en-GB" sz="1600" dirty="0"/>
            </a:lvl2pPr>
            <a:lvl3pPr>
              <a:defRPr lang="en-GB" sz="1600" dirty="0"/>
            </a:lvl3pPr>
            <a:lvl4pPr>
              <a:defRPr lang="en-GB" sz="1800" dirty="0"/>
            </a:lvl4pPr>
            <a:lvl5pPr>
              <a:defRPr lang="en-GB" sz="2000" dirty="0"/>
            </a:lvl5pPr>
            <a:lvl6pPr>
              <a:defRPr lang="en-GB" sz="1800" dirty="0"/>
            </a:lvl6pPr>
            <a:lvl7pPr>
              <a:defRPr lang="en-GB" sz="1800" dirty="0"/>
            </a:lvl7pPr>
            <a:lvl8pPr>
              <a:defRPr lang="en-GB" sz="1800" dirty="0"/>
            </a:lvl8pPr>
            <a:lvl9pPr>
              <a:defRPr lang="en-GB" sz="16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E9ECEDAE-3B0E-8D41-F81C-0E27789E66E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66875" y="3246050"/>
            <a:ext cx="2403475" cy="8842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E1CE4FCB-9079-DFB9-BA21-70C6B76B11C2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508000" y="3246050"/>
            <a:ext cx="884238" cy="884237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7" name="Text 1">
            <a:extLst>
              <a:ext uri="{FF2B5EF4-FFF2-40B4-BE49-F238E27FC236}">
                <a16:creationId xmlns:a16="http://schemas.microsoft.com/office/drawing/2014/main" id="{DF89DF80-0C53-838C-A1CF-9D91E72372B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3238" y="4768075"/>
            <a:ext cx="7370762" cy="1216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800" dirty="0"/>
            </a:lvl1pPr>
            <a:lvl2pPr>
              <a:defRPr lang="en-GB" sz="1600" dirty="0"/>
            </a:lvl2pPr>
            <a:lvl3pPr>
              <a:defRPr lang="en-GB" sz="1600" dirty="0"/>
            </a:lvl3pPr>
            <a:lvl4pPr>
              <a:defRPr lang="en-GB" sz="1800" dirty="0"/>
            </a:lvl4pPr>
            <a:lvl5pPr>
              <a:defRPr lang="en-GB" sz="2000" dirty="0"/>
            </a:lvl5pPr>
            <a:lvl6pPr>
              <a:defRPr lang="en-GB" sz="1800" dirty="0"/>
            </a:lvl6pPr>
            <a:lvl7pPr>
              <a:defRPr lang="en-GB" sz="1800" dirty="0"/>
            </a:lvl7pPr>
            <a:lvl8pPr>
              <a:defRPr lang="en-GB" sz="1800" dirty="0"/>
            </a:lvl8pPr>
            <a:lvl9pPr>
              <a:defRPr lang="en-GB" sz="16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8" name="Text 1">
            <a:extLst>
              <a:ext uri="{FF2B5EF4-FFF2-40B4-BE49-F238E27FC236}">
                <a16:creationId xmlns:a16="http://schemas.microsoft.com/office/drawing/2014/main" id="{6C23C1A8-FFB7-287F-04E1-98C39535EB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6875" y="4768075"/>
            <a:ext cx="2403475" cy="8842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4416D6D6-FEB0-9322-3BD2-5096905E117E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508000" y="4768075"/>
            <a:ext cx="884238" cy="884237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164439F2-C0C5-2AEA-4ACD-2E3548BB20F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0E7745FE-3416-C6EF-63CA-CD87E1A6F9F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3992300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1"/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1725613"/>
            <a:ext cx="3562349" cy="425926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>
              <a:defRPr lang="en-GB" sz="2000" dirty="0"/>
            </a:lvl8pPr>
            <a:lvl9pPr>
              <a:defRPr lang="en-GB" sz="1800" dirty="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EC4A0402-7396-053D-AA37-CDFAF3B96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3701" y="1725613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E8AEB13-3929-5620-674D-79DA562D3C91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314825" y="1725613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548028FB-DA90-43CF-84C1-BFB5B320DA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280526" y="1725613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D33D821A-95C2-6040-EBD3-7BF508CBC4F1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8121650" y="1725613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AF7AA4FF-18C6-689C-B80A-40C3FF98C0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73701" y="3287415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5" name="Picture Placeholder 10">
            <a:extLst>
              <a:ext uri="{FF2B5EF4-FFF2-40B4-BE49-F238E27FC236}">
                <a16:creationId xmlns:a16="http://schemas.microsoft.com/office/drawing/2014/main" id="{A8E5A670-A2B6-13DD-4C66-8567E11C7796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4314825" y="3287415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6" name="Text 1">
            <a:extLst>
              <a:ext uri="{FF2B5EF4-FFF2-40B4-BE49-F238E27FC236}">
                <a16:creationId xmlns:a16="http://schemas.microsoft.com/office/drawing/2014/main" id="{199F64A4-9EDA-BF73-CD73-D5F5D66EFD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280526" y="3287415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74A51D79-A6D0-2A7A-4355-263F55F25E0B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8121650" y="3287415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8" name="Text 1">
            <a:extLst>
              <a:ext uri="{FF2B5EF4-FFF2-40B4-BE49-F238E27FC236}">
                <a16:creationId xmlns:a16="http://schemas.microsoft.com/office/drawing/2014/main" id="{5FB193B9-3BD9-65A6-FC0E-A481550B47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473701" y="4768850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4DCA9D31-4E83-B565-2771-6CFAB731E5C0}"/>
              </a:ext>
            </a:extLst>
          </p:cNvPr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4314825" y="4768850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20" name="Text 1">
            <a:extLst>
              <a:ext uri="{FF2B5EF4-FFF2-40B4-BE49-F238E27FC236}">
                <a16:creationId xmlns:a16="http://schemas.microsoft.com/office/drawing/2014/main" id="{EA48B93D-EE77-0BF7-E1EC-78CC63DA3D9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80526" y="4768850"/>
            <a:ext cx="2403474" cy="9715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lang="en-GB" sz="1400" b="1" dirty="0">
                <a:solidFill>
                  <a:schemeClr val="accent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accent1"/>
                </a:solidFill>
              </a:defRPr>
            </a:lvl2pPr>
            <a:lvl3pPr marL="0" indent="0">
              <a:spcAft>
                <a:spcPts val="0"/>
              </a:spcAft>
              <a:buNone/>
              <a:defRPr lang="en-GB" sz="1400" b="0" dirty="0"/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i="1" dirty="0"/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5pPr>
            <a:lvl6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6pPr>
            <a:lvl7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7pPr>
            <a:lvl8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8pPr>
            <a:lvl9pPr marL="0" indent="0">
              <a:spcAft>
                <a:spcPts val="0"/>
              </a:spcAft>
              <a:buFont typeface="Arial" panose="020B0604020202020204" pitchFamily="34" charset="0"/>
              <a:buNone/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0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A7FBE63D-CBD0-224F-8855-D30D80343910}"/>
              </a:ext>
            </a:extLst>
          </p:cNvPr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8121650" y="4768850"/>
            <a:ext cx="971551" cy="971550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553CEE27-FB43-7B1A-BE59-645681233346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04E09429-4D17-6730-C92E-8234BD1261F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17661185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haded boxes with icons and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0" y="1724025"/>
            <a:ext cx="11176000" cy="1560513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Content">
            <a:extLst>
              <a:ext uri="{FF2B5EF4-FFF2-40B4-BE49-F238E27FC236}">
                <a16:creationId xmlns:a16="http://schemas.microsoft.com/office/drawing/2014/main" id="{660FF9CC-B1EF-7EAC-0516-96C6B0846D7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11175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80000" indent="-18000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54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FB94147-36CB-B4BD-A9F1-37FB1EFDF042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47701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 algn="ctr">
              <a:spcAft>
                <a:spcPts val="0"/>
              </a:spcAft>
              <a:buFont typeface="Arial" panose="020B0604020202020204" pitchFamily="34" charset="0"/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nl-NL" noProof="0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nl-NL" noProof="0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9" name="Content">
            <a:extLst>
              <a:ext uri="{FF2B5EF4-FFF2-40B4-BE49-F238E27FC236}">
                <a16:creationId xmlns:a16="http://schemas.microsoft.com/office/drawing/2014/main" id="{7D00D819-BF7F-D6B1-0819-0BFCF6D8FC0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316413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80000" indent="-18000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360000" indent="0">
              <a:buFont typeface="Arial" panose="020B0604020202020204" pitchFamily="34" charset="0"/>
              <a:buNone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E2DF09A1-E9E6-245A-7051-6B2CFF97C22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4452939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800" b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1" name="Content">
            <a:extLst>
              <a:ext uri="{FF2B5EF4-FFF2-40B4-BE49-F238E27FC236}">
                <a16:creationId xmlns:a16="http://schemas.microsoft.com/office/drawing/2014/main" id="{B9844EBF-5BC2-8136-C046-2DA1155B40F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18476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71450" indent="-17145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54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8B6D9B03-9749-C967-CCF2-122C188F6478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8258177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A0E229E3-3BB9-90CB-AC85-FC2F363381F2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8436509F-4A96-512A-1DDE-C4958C951F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2D83EF6-D798-F15C-2DA5-60636FBFB3C5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33974022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haded boxes with icons and thre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0" y="1724025"/>
            <a:ext cx="3562350" cy="1560513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Content">
            <a:extLst>
              <a:ext uri="{FF2B5EF4-FFF2-40B4-BE49-F238E27FC236}">
                <a16:creationId xmlns:a16="http://schemas.microsoft.com/office/drawing/2014/main" id="{660FF9CC-B1EF-7EAC-0516-96C6B0846D7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08000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80000" indent="-18000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54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FB94147-36CB-B4BD-A9F1-37FB1EFDF042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47701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>
              <a:spcAft>
                <a:spcPts val="0"/>
              </a:spcAft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9" name="Content">
            <a:extLst>
              <a:ext uri="{FF2B5EF4-FFF2-40B4-BE49-F238E27FC236}">
                <a16:creationId xmlns:a16="http://schemas.microsoft.com/office/drawing/2014/main" id="{7D00D819-BF7F-D6B1-0819-0BFCF6D8FC0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313238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80000" indent="-18000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54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E2DF09A1-E9E6-245A-7051-6B2CFF97C22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4452939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>
              <a:spcAft>
                <a:spcPts val="0"/>
              </a:spcAft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1" name="Content">
            <a:extLst>
              <a:ext uri="{FF2B5EF4-FFF2-40B4-BE49-F238E27FC236}">
                <a16:creationId xmlns:a16="http://schemas.microsoft.com/office/drawing/2014/main" id="{B9844EBF-5BC2-8136-C046-2DA1155B40F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18476" y="3549650"/>
            <a:ext cx="3562350" cy="2435225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8000" tIns="828000" rIns="108000" bIns="108000">
            <a:no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</a:defRPr>
            </a:lvl1pPr>
            <a:lvl2pPr marL="0" indent="0">
              <a:buNone/>
              <a:defRPr sz="1200" b="1">
                <a:solidFill>
                  <a:schemeClr val="bg1"/>
                </a:solidFill>
              </a:defRPr>
            </a:lvl2pPr>
            <a:lvl3pPr marL="0" indent="0">
              <a:buNone/>
              <a:defRPr sz="1200" b="1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 marL="180000" indent="-180000"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</a:defRPr>
            </a:lvl5pPr>
            <a:lvl6pPr marL="36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6pPr>
            <a:lvl7pPr marL="540000" indent="-180000">
              <a:buFont typeface="Arial" panose="020B0604020202020204" pitchFamily="34" charset="0"/>
              <a:buChar char="–"/>
              <a:defRPr sz="1100" b="0">
                <a:solidFill>
                  <a:schemeClr val="bg1"/>
                </a:solidFill>
              </a:defRPr>
            </a:lvl7pPr>
            <a:lvl8pPr marL="180000" indent="-180000">
              <a:defRPr sz="1200">
                <a:solidFill>
                  <a:schemeClr val="bg1"/>
                </a:solidFill>
              </a:defRPr>
            </a:lvl8pPr>
            <a:lvl9pPr marL="360000" indent="-180000"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8B6D9B03-9749-C967-CCF2-122C188F6478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8258177" y="3667126"/>
            <a:ext cx="612000" cy="612000"/>
          </a:xfrm>
          <a:prstGeom prst="rect">
            <a:avLst/>
          </a:prstGeom>
          <a:noFill/>
        </p:spPr>
        <p:txBody>
          <a:bodyPr wrap="none" anchor="ctr"/>
          <a:lstStyle>
            <a:lvl1pPr marL="0" indent="0">
              <a:spcAft>
                <a:spcPts val="0"/>
              </a:spcAft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40E03736-6EA5-BAEB-EEEA-86F797A7D425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13238" y="1724025"/>
            <a:ext cx="3562350" cy="1560513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3" name="Content">
            <a:extLst>
              <a:ext uri="{FF2B5EF4-FFF2-40B4-BE49-F238E27FC236}">
                <a16:creationId xmlns:a16="http://schemas.microsoft.com/office/drawing/2014/main" id="{8115F971-F54E-1418-EC2B-BC2EC28BD6C3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18476" y="1724025"/>
            <a:ext cx="3562350" cy="1560513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5" name="SlideNumber">
            <a:extLst>
              <a:ext uri="{FF2B5EF4-FFF2-40B4-BE49-F238E27FC236}">
                <a16:creationId xmlns:a16="http://schemas.microsoft.com/office/drawing/2014/main" id="{20A7DDDA-9183-ACDB-C685-05AA381AE834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747CE5FB-DD9D-C431-FC24-CBAB393468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B1E26BC0-6371-3F83-599F-E370A9D7109F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3458239567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with larg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1CB52C8-982D-BC49-1BD3-EAC9C95A006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1724025"/>
            <a:ext cx="3562350" cy="1825626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 dirty="0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0" y="3842345"/>
            <a:ext cx="3562350" cy="2142530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FB94147-36CB-B4BD-A9F1-37FB1EFDF042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1641175" y="1988838"/>
            <a:ext cx="1296000" cy="1296000"/>
          </a:xfrm>
          <a:prstGeom prst="rect">
            <a:avLst/>
          </a:prstGeom>
          <a:noFill/>
        </p:spPr>
        <p:txBody>
          <a:bodyPr wrap="none" anchor="ctr" anchorCtr="0"/>
          <a:lstStyle>
            <a:lvl1pPr marL="0" indent="0" algn="ctr">
              <a:spcAft>
                <a:spcPts val="0"/>
              </a:spcAft>
              <a:buNone/>
              <a:defRPr sz="1400" b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 algn="ctr"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7792425-3E6C-D66E-C700-AD6683EAC8D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13238" y="1724025"/>
            <a:ext cx="3562350" cy="1825626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24" name="Content">
            <a:extLst>
              <a:ext uri="{FF2B5EF4-FFF2-40B4-BE49-F238E27FC236}">
                <a16:creationId xmlns:a16="http://schemas.microsoft.com/office/drawing/2014/main" id="{FF225BF4-2DA4-90C7-3E3E-0E8A1BCE19E4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4313237" y="3842345"/>
            <a:ext cx="3562350" cy="2142530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5" name="Picture Placeholder 6">
            <a:extLst>
              <a:ext uri="{FF2B5EF4-FFF2-40B4-BE49-F238E27FC236}">
                <a16:creationId xmlns:a16="http://schemas.microsoft.com/office/drawing/2014/main" id="{6D3532F7-E6EA-5A2F-CC50-865BDFA783FA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5446413" y="1988838"/>
            <a:ext cx="1296000" cy="1296000"/>
          </a:xfrm>
          <a:prstGeom prst="rect">
            <a:avLst/>
          </a:prstGeom>
          <a:noFill/>
        </p:spPr>
        <p:txBody>
          <a:bodyPr wrap="none" anchor="ctr" anchorCtr="0"/>
          <a:lstStyle>
            <a:lvl1pPr marL="0" indent="0" algn="ctr">
              <a:spcAft>
                <a:spcPts val="0"/>
              </a:spcAft>
              <a:buNone/>
              <a:defRPr sz="1400" b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 algn="ctr"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D5E02425-D2F2-5844-14D8-F1E8E2848C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21650" y="1724025"/>
            <a:ext cx="3562350" cy="1825626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27" name="Content">
            <a:extLst>
              <a:ext uri="{FF2B5EF4-FFF2-40B4-BE49-F238E27FC236}">
                <a16:creationId xmlns:a16="http://schemas.microsoft.com/office/drawing/2014/main" id="{D6E204EA-8D75-1CF4-182C-8F5FF78B380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121649" y="3842345"/>
            <a:ext cx="3562350" cy="2142530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8" name="Picture Placeholder 6">
            <a:extLst>
              <a:ext uri="{FF2B5EF4-FFF2-40B4-BE49-F238E27FC236}">
                <a16:creationId xmlns:a16="http://schemas.microsoft.com/office/drawing/2014/main" id="{39AB54DF-B831-F65A-7028-C7ED7C990903}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9254825" y="1988838"/>
            <a:ext cx="1296000" cy="1296000"/>
          </a:xfrm>
          <a:prstGeom prst="rect">
            <a:avLst/>
          </a:prstGeom>
          <a:noFill/>
        </p:spPr>
        <p:txBody>
          <a:bodyPr wrap="none" anchor="ctr" anchorCtr="0"/>
          <a:lstStyle>
            <a:lvl1pPr marL="0" indent="0" algn="ctr">
              <a:spcAft>
                <a:spcPts val="0"/>
              </a:spcAft>
              <a:buNone/>
              <a:defRPr sz="1400" b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 algn="ctr"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8654E124-CA22-ED44-74F0-BC05A928B480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76468E51-5544-A5B9-0A0B-471A008F6C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E2CE320-5CB5-A48B-1F26-B447DDA1FFEE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902460007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text with large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1CB52C8-982D-BC49-1BD3-EAC9C95A006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1724025"/>
            <a:ext cx="2600325" cy="1560513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 algn="l">
              <a:buNone/>
              <a:defRPr lang="en-GB" dirty="0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08000" y="3547018"/>
            <a:ext cx="2600325" cy="2437857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FB94147-36CB-B4BD-A9F1-37FB1EFDF042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1236663" y="1932782"/>
            <a:ext cx="1142999" cy="1142999"/>
          </a:xfrm>
          <a:prstGeom prst="rect">
            <a:avLst/>
          </a:prstGeom>
          <a:noFill/>
        </p:spPr>
        <p:txBody>
          <a:bodyPr wrap="none" anchor="ctr"/>
          <a:lstStyle>
            <a:lvl1pPr marL="0" indent="0" algn="ctr">
              <a:spcAft>
                <a:spcPts val="0"/>
              </a:spcAft>
              <a:buNone/>
              <a:defRPr sz="1000" b="0">
                <a:solidFill>
                  <a:schemeClr val="bg1"/>
                </a:solidFill>
              </a:defRPr>
            </a:lvl1pPr>
            <a:lvl2pPr algn="ctr">
              <a:spcAft>
                <a:spcPts val="0"/>
              </a:spcAft>
              <a:defRPr/>
            </a:lvl2pPr>
            <a:lvl3pPr algn="ctr">
              <a:spcAft>
                <a:spcPts val="0"/>
              </a:spcAft>
              <a:defRPr/>
            </a:lvl3pPr>
            <a:lvl4pPr marL="0" indent="0" algn="ctr">
              <a:spcAft>
                <a:spcPts val="0"/>
              </a:spcAft>
              <a:buFont typeface="Arial" panose="020B0604020202020204" pitchFamily="34" charset="0"/>
              <a:buNone/>
              <a:defRPr lang="en-US" sz="1050" dirty="0">
                <a:solidFill>
                  <a:schemeClr val="bg1"/>
                </a:solidFill>
              </a:defRPr>
            </a:lvl4pPr>
            <a:lvl5pPr algn="ctr">
              <a:spcAft>
                <a:spcPts val="0"/>
              </a:spcAft>
              <a:defRPr/>
            </a:lvl5pPr>
            <a:lvl6pPr algn="ctr">
              <a:spcAft>
                <a:spcPts val="0"/>
              </a:spcAft>
              <a:defRPr/>
            </a:lvl6pPr>
            <a:lvl7pPr algn="ctr">
              <a:spcAft>
                <a:spcPts val="0"/>
              </a:spcAft>
              <a:defRPr/>
            </a:lvl7pPr>
            <a:lvl8pPr algn="ctr">
              <a:spcAft>
                <a:spcPts val="0"/>
              </a:spcAft>
              <a:defRPr/>
            </a:lvl8pPr>
            <a:lvl9pPr algn="ctr"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284347-7DFB-11ED-EAC8-F8177D9760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3438" y="1724025"/>
            <a:ext cx="2600325" cy="1560513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6" name="Content">
            <a:extLst>
              <a:ext uri="{FF2B5EF4-FFF2-40B4-BE49-F238E27FC236}">
                <a16:creationId xmlns:a16="http://schemas.microsoft.com/office/drawing/2014/main" id="{CE70FCE5-7CE8-E2BA-6F74-4C330D27325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3373438" y="3547018"/>
            <a:ext cx="2600325" cy="2437857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97AB2105-5DD1-B13B-999E-9AF3403C062F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4102101" y="1932782"/>
            <a:ext cx="1142999" cy="1142999"/>
          </a:xfrm>
          <a:prstGeom prst="rect">
            <a:avLst/>
          </a:prstGeom>
          <a:noFill/>
        </p:spPr>
        <p:txBody>
          <a:bodyPr wrap="none" anchor="ctr"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000" b="0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/>
            </a:lvl2pPr>
            <a:lvl3pPr algn="ctr">
              <a:lnSpc>
                <a:spcPct val="100000"/>
              </a:lnSpc>
              <a:spcAft>
                <a:spcPts val="0"/>
              </a:spcAft>
              <a:defRPr/>
            </a:lvl3pPr>
            <a:lvl4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en-US" sz="1050" dirty="0">
                <a:solidFill>
                  <a:schemeClr val="bg1"/>
                </a:solidFill>
              </a:defRPr>
            </a:lvl4pPr>
            <a:lvl5pPr algn="ctr">
              <a:lnSpc>
                <a:spcPct val="100000"/>
              </a:lnSpc>
              <a:spcAft>
                <a:spcPts val="0"/>
              </a:spcAft>
              <a:defRPr/>
            </a:lvl5pPr>
            <a:lvl6pPr algn="ctr">
              <a:lnSpc>
                <a:spcPct val="100000"/>
              </a:lnSpc>
              <a:spcAft>
                <a:spcPts val="0"/>
              </a:spcAft>
              <a:defRPr/>
            </a:lvl6pPr>
            <a:lvl7pPr algn="ctr">
              <a:lnSpc>
                <a:spcPct val="100000"/>
              </a:lnSpc>
              <a:spcAft>
                <a:spcPts val="0"/>
              </a:spcAft>
              <a:defRPr/>
            </a:lvl7pPr>
            <a:lvl8pPr algn="ctr">
              <a:lnSpc>
                <a:spcPct val="100000"/>
              </a:lnSpc>
              <a:spcAft>
                <a:spcPts val="0"/>
              </a:spcAft>
              <a:defRPr/>
            </a:lvl8pPr>
            <a:lvl9pPr algn="ctr">
              <a:lnSpc>
                <a:spcPct val="100000"/>
              </a:lnSpc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DE4518D-5155-B2F5-AACE-5B63D8DE07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38876" y="1724025"/>
            <a:ext cx="2600325" cy="1560513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1" name="Content">
            <a:extLst>
              <a:ext uri="{FF2B5EF4-FFF2-40B4-BE49-F238E27FC236}">
                <a16:creationId xmlns:a16="http://schemas.microsoft.com/office/drawing/2014/main" id="{7CAA96B9-C304-7921-7735-68F38806707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238876" y="3547018"/>
            <a:ext cx="2600325" cy="2437857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4EF3D3B7-DB5C-8D9C-1317-E69995575304}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6967539" y="1932782"/>
            <a:ext cx="1142999" cy="1142999"/>
          </a:xfrm>
          <a:prstGeom prst="rect">
            <a:avLst/>
          </a:prstGeom>
          <a:noFill/>
        </p:spPr>
        <p:txBody>
          <a:bodyPr wrap="none" anchor="ctr"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000" b="0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/>
            </a:lvl2pPr>
            <a:lvl3pPr algn="ctr">
              <a:lnSpc>
                <a:spcPct val="100000"/>
              </a:lnSpc>
              <a:spcAft>
                <a:spcPts val="0"/>
              </a:spcAft>
              <a:defRPr/>
            </a:lvl3pPr>
            <a:lvl4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en-US" sz="1050" dirty="0">
                <a:solidFill>
                  <a:schemeClr val="bg1"/>
                </a:solidFill>
              </a:defRPr>
            </a:lvl4pPr>
            <a:lvl5pPr algn="ctr">
              <a:lnSpc>
                <a:spcPct val="100000"/>
              </a:lnSpc>
              <a:spcAft>
                <a:spcPts val="0"/>
              </a:spcAft>
              <a:defRPr/>
            </a:lvl5pPr>
            <a:lvl6pPr algn="ctr">
              <a:lnSpc>
                <a:spcPct val="100000"/>
              </a:lnSpc>
              <a:spcAft>
                <a:spcPts val="0"/>
              </a:spcAft>
              <a:defRPr/>
            </a:lvl6pPr>
            <a:lvl7pPr algn="ctr">
              <a:lnSpc>
                <a:spcPct val="100000"/>
              </a:lnSpc>
              <a:spcAft>
                <a:spcPts val="0"/>
              </a:spcAft>
              <a:defRPr/>
            </a:lvl7pPr>
            <a:lvl8pPr algn="ctr">
              <a:lnSpc>
                <a:spcPct val="100000"/>
              </a:lnSpc>
              <a:spcAft>
                <a:spcPts val="0"/>
              </a:spcAft>
              <a:defRPr/>
            </a:lvl8pPr>
            <a:lvl9pPr algn="ctr">
              <a:lnSpc>
                <a:spcPct val="100000"/>
              </a:lnSpc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715705C-709B-1B27-B882-7E78C805BEC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72563" y="1724025"/>
            <a:ext cx="2600325" cy="1560513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84000">
                <a:schemeClr val="accent6"/>
              </a:gs>
            </a:gsLst>
            <a:lin ang="8100000" scaled="0"/>
          </a:gradFill>
        </p:spPr>
        <p:txBody>
          <a:bodyPr vert="horz" wrap="square" lIns="108000" tIns="82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4" name="Content">
            <a:extLst>
              <a:ext uri="{FF2B5EF4-FFF2-40B4-BE49-F238E27FC236}">
                <a16:creationId xmlns:a16="http://schemas.microsoft.com/office/drawing/2014/main" id="{ABDA06F2-D14D-7955-AC5B-683CB8295A44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9072563" y="3547018"/>
            <a:ext cx="2600325" cy="2437857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marL="288000" marR="0" lvl="0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Eerste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576000" marR="0" lvl="1" indent="-288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Tweede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864000" marR="0" lvl="2" indent="-288000" algn="l" defTabSz="9017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Derde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3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Vierde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4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Vijfde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5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Zesde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6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Zevende</a:t>
            </a: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360000" marR="0" lvl="7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Achtste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720000" marR="0" lvl="8" indent="-36000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Negende</a:t>
            </a: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niveau</a:t>
            </a: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8BF10BAF-6C35-FFDB-BC09-52660DBE1E6F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9801226" y="1932782"/>
            <a:ext cx="1142999" cy="1142999"/>
          </a:xfrm>
          <a:prstGeom prst="rect">
            <a:avLst/>
          </a:prstGeom>
          <a:noFill/>
        </p:spPr>
        <p:txBody>
          <a:bodyPr wrap="none" anchor="ctr"/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000" b="0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/>
            </a:lvl2pPr>
            <a:lvl3pPr algn="ctr">
              <a:lnSpc>
                <a:spcPct val="100000"/>
              </a:lnSpc>
              <a:spcAft>
                <a:spcPts val="0"/>
              </a:spcAft>
              <a:defRPr/>
            </a:lvl3pPr>
            <a:lvl4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lang="en-US" sz="1050" dirty="0">
                <a:solidFill>
                  <a:schemeClr val="bg1"/>
                </a:solidFill>
              </a:defRPr>
            </a:lvl4pPr>
            <a:lvl5pPr algn="ctr">
              <a:lnSpc>
                <a:spcPct val="100000"/>
              </a:lnSpc>
              <a:spcAft>
                <a:spcPts val="0"/>
              </a:spcAft>
              <a:defRPr/>
            </a:lvl5pPr>
            <a:lvl6pPr algn="ctr">
              <a:lnSpc>
                <a:spcPct val="100000"/>
              </a:lnSpc>
              <a:spcAft>
                <a:spcPts val="0"/>
              </a:spcAft>
              <a:defRPr/>
            </a:lvl6pPr>
            <a:lvl7pPr algn="ctr">
              <a:lnSpc>
                <a:spcPct val="100000"/>
              </a:lnSpc>
              <a:spcAft>
                <a:spcPts val="0"/>
              </a:spcAft>
              <a:defRPr/>
            </a:lvl7pPr>
            <a:lvl8pPr algn="ctr">
              <a:lnSpc>
                <a:spcPct val="100000"/>
              </a:lnSpc>
              <a:spcAft>
                <a:spcPts val="0"/>
              </a:spcAft>
              <a:defRPr/>
            </a:lvl8pPr>
            <a:lvl9pPr algn="ctr">
              <a:lnSpc>
                <a:spcPct val="100000"/>
              </a:lnSpc>
              <a:spcAft>
                <a:spcPts val="0"/>
              </a:spcAft>
              <a:defRPr/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7" name="SlideNumber">
            <a:extLst>
              <a:ext uri="{FF2B5EF4-FFF2-40B4-BE49-F238E27FC236}">
                <a16:creationId xmlns:a16="http://schemas.microsoft.com/office/drawing/2014/main" id="{043E0C16-4EA9-721E-A3EA-C9694240EA8D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E54D270D-B935-9324-D1DF-5923A8F2A2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87E37434-06A6-E280-0391-09D6C335FD80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509955665"/>
      </p:ext>
    </p:extLst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C4F705-AFB3-2AE2-FBD5-ABC87FC05E3F}"/>
              </a:ext>
            </a:extLst>
          </p:cNvPr>
          <p:cNvSpPr>
            <a:spLocks noGrp="1" noChangeAspect="1"/>
          </p:cNvSpPr>
          <p:nvPr>
            <p:ph type="body" sz="quarter" idx="24" hasCustomPrompt="1"/>
          </p:nvPr>
        </p:nvSpPr>
        <p:spPr>
          <a:xfrm>
            <a:off x="508000" y="172402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0" name="Content 1">
            <a:extLst>
              <a:ext uri="{FF2B5EF4-FFF2-40B4-BE49-F238E27FC236}">
                <a16:creationId xmlns:a16="http://schemas.microsoft.com/office/drawing/2014/main" id="{D656E51E-4D5D-1182-FBB2-19246EA650B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218240" y="1724024"/>
            <a:ext cx="5463646" cy="4260849"/>
          </a:xfrm>
          <a:custGeom>
            <a:avLst/>
            <a:gdLst>
              <a:gd name="connsiteX0" fmla="*/ 0 w 4098925"/>
              <a:gd name="connsiteY0" fmla="*/ 0 h 4525962"/>
              <a:gd name="connsiteX1" fmla="*/ 4098925 w 4098925"/>
              <a:gd name="connsiteY1" fmla="*/ 0 h 4525962"/>
              <a:gd name="connsiteX2" fmla="*/ 4098925 w 4098925"/>
              <a:gd name="connsiteY2" fmla="*/ 4525962 h 4525962"/>
              <a:gd name="connsiteX3" fmla="*/ 0 w 4098925"/>
              <a:gd name="connsiteY3" fmla="*/ 4525962 h 452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925" h="4525962">
                <a:moveTo>
                  <a:pt x="0" y="0"/>
                </a:moveTo>
                <a:lnTo>
                  <a:pt x="4098925" y="0"/>
                </a:lnTo>
                <a:lnTo>
                  <a:pt x="4098925" y="4525962"/>
                </a:lnTo>
                <a:lnTo>
                  <a:pt x="0" y="45259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20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2949FD37-0749-945F-834F-877B2C076C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8912" y="172561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 marL="0" indent="0">
              <a:spcAft>
                <a:spcPts val="400"/>
              </a:spcAft>
              <a:buFont typeface="Arial" panose="020B0604020202020204" pitchFamily="34" charset="0"/>
              <a:buNone/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buFont typeface="+mj-lt"/>
              <a:buAutoNum type="arabicPeriod"/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buFont typeface="+mj-lt"/>
              <a:buAutoNum type="alphaLcPeriod"/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949B985-57F5-B0CC-EEEB-59E9F1B13F34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33120" y="184979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B984E8-2180-87AE-F038-4A3C23A80080}"/>
              </a:ext>
            </a:extLst>
          </p:cNvPr>
          <p:cNvSpPr>
            <a:spLocks noGrp="1" noChangeAspect="1"/>
          </p:cNvSpPr>
          <p:nvPr>
            <p:ph type="body" sz="quarter" idx="25" hasCustomPrompt="1"/>
          </p:nvPr>
        </p:nvSpPr>
        <p:spPr>
          <a:xfrm>
            <a:off x="3373438" y="172402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dirty="0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0" name="Text 1">
            <a:extLst>
              <a:ext uri="{FF2B5EF4-FFF2-40B4-BE49-F238E27FC236}">
                <a16:creationId xmlns:a16="http://schemas.microsoft.com/office/drawing/2014/main" id="{8C74CE68-8E06-448F-1AC9-209DF427BF6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24350" y="172561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 marL="0" indent="0">
              <a:spcAft>
                <a:spcPts val="400"/>
              </a:spcAft>
              <a:buFont typeface="Arial" panose="020B0604020202020204" pitchFamily="34" charset="0"/>
              <a:buNone/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6F73E224-EE96-96BD-4FB2-C3AFA77AB809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3498558" y="184979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F955B085-787E-7CE6-2CC7-EF4E2F7460B9}"/>
              </a:ext>
            </a:extLst>
          </p:cNvPr>
          <p:cNvSpPr>
            <a:spLocks noGrp="1" noChangeAspect="1"/>
          </p:cNvSpPr>
          <p:nvPr>
            <p:ph type="body" sz="quarter" idx="28" hasCustomPrompt="1"/>
          </p:nvPr>
        </p:nvSpPr>
        <p:spPr>
          <a:xfrm>
            <a:off x="508000" y="292417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3" name="Text 1">
            <a:extLst>
              <a:ext uri="{FF2B5EF4-FFF2-40B4-BE49-F238E27FC236}">
                <a16:creationId xmlns:a16="http://schemas.microsoft.com/office/drawing/2014/main" id="{F7D63918-335B-89B5-9CAD-613E0276C8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58912" y="292576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43EC35B7-D6A4-BE47-941F-73AD353D872C}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633120" y="304994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10AB073F-F602-CDC4-A47A-5393E55103D7}"/>
              </a:ext>
            </a:extLst>
          </p:cNvPr>
          <p:cNvSpPr>
            <a:spLocks noGrp="1" noChangeAspect="1"/>
          </p:cNvSpPr>
          <p:nvPr>
            <p:ph type="body" sz="quarter" idx="31" hasCustomPrompt="1"/>
          </p:nvPr>
        </p:nvSpPr>
        <p:spPr>
          <a:xfrm>
            <a:off x="3373438" y="292417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6" name="Text 1">
            <a:extLst>
              <a:ext uri="{FF2B5EF4-FFF2-40B4-BE49-F238E27FC236}">
                <a16:creationId xmlns:a16="http://schemas.microsoft.com/office/drawing/2014/main" id="{D3750153-55D7-EF80-D769-6562347957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24350" y="292576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25B616FE-BB55-32C3-23A9-29C476B9F68C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3498558" y="304994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1A7BCA48-7247-3D86-50FF-747CD4C23227}"/>
              </a:ext>
            </a:extLst>
          </p:cNvPr>
          <p:cNvSpPr>
            <a:spLocks noGrp="1" noChangeAspect="1"/>
          </p:cNvSpPr>
          <p:nvPr>
            <p:ph type="body" sz="quarter" idx="34" hasCustomPrompt="1"/>
          </p:nvPr>
        </p:nvSpPr>
        <p:spPr>
          <a:xfrm>
            <a:off x="508000" y="4149726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5" name="Text 1">
            <a:extLst>
              <a:ext uri="{FF2B5EF4-FFF2-40B4-BE49-F238E27FC236}">
                <a16:creationId xmlns:a16="http://schemas.microsoft.com/office/drawing/2014/main" id="{277028E0-E7FB-1413-A3F7-34F61F1A9CF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458912" y="4151314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6" name="Picture Placeholder 10">
            <a:extLst>
              <a:ext uri="{FF2B5EF4-FFF2-40B4-BE49-F238E27FC236}">
                <a16:creationId xmlns:a16="http://schemas.microsoft.com/office/drawing/2014/main" id="{4A3E7866-088B-5983-93F9-FC3A1D9EB152}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633120" y="4275492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9EB92709-E853-D8A4-AD14-AE75C0C5D89E}"/>
              </a:ext>
            </a:extLst>
          </p:cNvPr>
          <p:cNvSpPr>
            <a:spLocks noGrp="1" noChangeAspect="1"/>
          </p:cNvSpPr>
          <p:nvPr>
            <p:ph type="body" sz="quarter" idx="37" hasCustomPrompt="1"/>
          </p:nvPr>
        </p:nvSpPr>
        <p:spPr>
          <a:xfrm>
            <a:off x="3373438" y="4149726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8" name="Text 1">
            <a:extLst>
              <a:ext uri="{FF2B5EF4-FFF2-40B4-BE49-F238E27FC236}">
                <a16:creationId xmlns:a16="http://schemas.microsoft.com/office/drawing/2014/main" id="{29BA12A9-6E38-F618-BB44-FBF193B6B84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24350" y="4151314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9" name="Picture Placeholder 10">
            <a:extLst>
              <a:ext uri="{FF2B5EF4-FFF2-40B4-BE49-F238E27FC236}">
                <a16:creationId xmlns:a16="http://schemas.microsoft.com/office/drawing/2014/main" id="{1671D716-8844-F63D-8C7D-71BFEA3BBADD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3498558" y="4275492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9EF20418-F7FE-34E2-E9D7-DD620772EA62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418A4D13-795C-77CA-A4FC-198FDFC3D4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A671A32-4D6D-90D7-B69D-4E9B23287C0B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1419368341"/>
      </p:ext>
    </p:extLst>
  </p:cSld>
  <p:clrMapOvr>
    <a:masterClrMapping/>
  </p:clrMapOvr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C4F705-AFB3-2AE2-FBD5-ABC87FC05E3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172402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 dirty="0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2949FD37-0749-945F-834F-877B2C076C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8912" y="172561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4949B985-57F5-B0CC-EEEB-59E9F1B13F3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3120" y="184979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DCB984E8-2180-87AE-F038-4A3C23A800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73438" y="172402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0" name="Text 1">
            <a:extLst>
              <a:ext uri="{FF2B5EF4-FFF2-40B4-BE49-F238E27FC236}">
                <a16:creationId xmlns:a16="http://schemas.microsoft.com/office/drawing/2014/main" id="{8C74CE68-8E06-448F-1AC9-209DF427BF6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24350" y="172561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6F73E224-EE96-96BD-4FB2-C3AFA77AB809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498558" y="184979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F955B085-787E-7CE6-2CC7-EF4E2F7460B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8000" y="292417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3" name="Text 1">
            <a:extLst>
              <a:ext uri="{FF2B5EF4-FFF2-40B4-BE49-F238E27FC236}">
                <a16:creationId xmlns:a16="http://schemas.microsoft.com/office/drawing/2014/main" id="{F7D63918-335B-89B5-9CAD-613E0276C8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58912" y="292576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43EC35B7-D6A4-BE47-941F-73AD353D872C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33120" y="304994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10AB073F-F602-CDC4-A47A-5393E55103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3438" y="2924175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6" name="Text 1">
            <a:extLst>
              <a:ext uri="{FF2B5EF4-FFF2-40B4-BE49-F238E27FC236}">
                <a16:creationId xmlns:a16="http://schemas.microsoft.com/office/drawing/2014/main" id="{D3750153-55D7-EF80-D769-65623479574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24350" y="2925763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25B616FE-BB55-32C3-23A9-29C476B9F68C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498558" y="3049941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1A7BCA48-7247-3D86-50FF-747CD4C2322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8000" y="4149726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5" name="Text 1">
            <a:extLst>
              <a:ext uri="{FF2B5EF4-FFF2-40B4-BE49-F238E27FC236}">
                <a16:creationId xmlns:a16="http://schemas.microsoft.com/office/drawing/2014/main" id="{277028E0-E7FB-1413-A3F7-34F61F1A9CF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458912" y="4151314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6" name="Picture Placeholder 10">
            <a:extLst>
              <a:ext uri="{FF2B5EF4-FFF2-40B4-BE49-F238E27FC236}">
                <a16:creationId xmlns:a16="http://schemas.microsoft.com/office/drawing/2014/main" id="{4A3E7866-088B-5983-93F9-FC3A1D9EB152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633120" y="4275492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9EB92709-E853-D8A4-AD14-AE75C0C5D89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373438" y="4149726"/>
            <a:ext cx="789285" cy="790575"/>
          </a:xfrm>
          <a:custGeom>
            <a:avLst/>
            <a:gdLst>
              <a:gd name="connsiteX0" fmla="*/ 0 w 3562350"/>
              <a:gd name="connsiteY0" fmla="*/ 0 h 2190750"/>
              <a:gd name="connsiteX1" fmla="*/ 3562350 w 3562350"/>
              <a:gd name="connsiteY1" fmla="*/ 0 h 2190750"/>
              <a:gd name="connsiteX2" fmla="*/ 3562350 w 3562350"/>
              <a:gd name="connsiteY2" fmla="*/ 2190750 h 2190750"/>
              <a:gd name="connsiteX3" fmla="*/ 0 w 3562350"/>
              <a:gd name="connsiteY3" fmla="*/ 219075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2190750">
                <a:moveTo>
                  <a:pt x="0" y="0"/>
                </a:moveTo>
                <a:lnTo>
                  <a:pt x="3562350" y="0"/>
                </a:lnTo>
                <a:lnTo>
                  <a:pt x="3562350" y="2190750"/>
                </a:lnTo>
                <a:lnTo>
                  <a:pt x="0" y="2190750"/>
                </a:lnTo>
                <a:close/>
              </a:path>
            </a:pathLst>
          </a:cu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 marL="0" indent="0">
              <a:buNone/>
              <a:defRPr lang="en-GB"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8" name="Text 1">
            <a:extLst>
              <a:ext uri="{FF2B5EF4-FFF2-40B4-BE49-F238E27FC236}">
                <a16:creationId xmlns:a16="http://schemas.microsoft.com/office/drawing/2014/main" id="{29BA12A9-6E38-F618-BB44-FBF193B6B84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324350" y="4151314"/>
            <a:ext cx="1649413" cy="78898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spcAft>
                <a:spcPts val="400"/>
              </a:spcAft>
              <a:buNone/>
              <a:defRPr lang="en-GB" sz="1400" b="1" dirty="0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lang="en-GB" sz="1400" b="0" dirty="0">
                <a:solidFill>
                  <a:schemeClr val="tx1"/>
                </a:solidFill>
              </a:defRPr>
            </a:lvl2pPr>
            <a:lvl3pPr marL="0" indent="0">
              <a:spcAft>
                <a:spcPts val="400"/>
              </a:spcAft>
              <a:buNone/>
              <a:defRPr lang="en-GB" sz="1200" b="0" dirty="0">
                <a:solidFill>
                  <a:schemeClr val="tx1"/>
                </a:solidFill>
              </a:defRPr>
            </a:lvl3pPr>
            <a:lvl4pPr>
              <a:spcAft>
                <a:spcPts val="400"/>
              </a:spcAft>
              <a:defRPr lang="en-GB" sz="1200" b="0" i="1" dirty="0">
                <a:solidFill>
                  <a:schemeClr val="tx1"/>
                </a:solidFill>
              </a:defRPr>
            </a:lvl4pPr>
            <a:lvl5pPr marL="180000" indent="-180000">
              <a:spcAft>
                <a:spcPts val="0"/>
              </a:spcAft>
              <a:buFont typeface="Arial" panose="020B0604020202020204" pitchFamily="34" charset="0"/>
              <a:buChar char="•"/>
              <a:defRPr lang="en-GB" sz="1200" b="0" dirty="0">
                <a:solidFill>
                  <a:schemeClr val="tx1"/>
                </a:solidFill>
              </a:defRPr>
            </a:lvl5pPr>
            <a:lvl6pPr marL="36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6pPr>
            <a:lvl7pPr marL="540000" indent="-180000">
              <a:spcAft>
                <a:spcPts val="0"/>
              </a:spcAft>
              <a:buFont typeface="Arial" panose="020B0604020202020204" pitchFamily="34" charset="0"/>
              <a:buChar char="–"/>
              <a:defRPr lang="en-GB" sz="1200" b="0" dirty="0">
                <a:solidFill>
                  <a:schemeClr val="tx1"/>
                </a:solidFill>
              </a:defRPr>
            </a:lvl7pPr>
            <a:lvl8pPr marL="18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8pPr>
            <a:lvl9pPr marL="360000" indent="-180000">
              <a:spcAft>
                <a:spcPts val="0"/>
              </a:spcAft>
              <a:defRPr lang="en-GB" sz="1200" b="0" dirty="0"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9" name="Picture Placeholder 10">
            <a:extLst>
              <a:ext uri="{FF2B5EF4-FFF2-40B4-BE49-F238E27FC236}">
                <a16:creationId xmlns:a16="http://schemas.microsoft.com/office/drawing/2014/main" id="{1671D716-8844-F63D-8C7D-71BFEA3BBADD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498558" y="4275492"/>
            <a:ext cx="539044" cy="53904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</a:t>
            </a:r>
            <a:r>
              <a:rPr lang="en-GB" err="1"/>
              <a:t>lik</a:t>
            </a:r>
            <a:r>
              <a:rPr lang="en-GB"/>
              <a:t> om een </a:t>
            </a:r>
            <a:br>
              <a:rPr lang="en-GB"/>
            </a:br>
            <a:r>
              <a:rPr lang="en-GB"/>
              <a:t>icoon toe </a:t>
            </a:r>
            <a:r>
              <a:rPr lang="en-GB" err="1"/>
              <a:t>te</a:t>
            </a:r>
            <a:r>
              <a:rPr lang="en-GB"/>
              <a:t> </a:t>
            </a:r>
            <a:br>
              <a:rPr lang="en-GB"/>
            </a:br>
            <a:r>
              <a:rPr lang="en-GB"/>
              <a:t>voegen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FDDBDBB-B54F-6E93-96DA-103CCF1CF18C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216650" y="1724025"/>
            <a:ext cx="5481863" cy="4260850"/>
          </a:xfrm>
          <a:custGeom>
            <a:avLst/>
            <a:gdLst>
              <a:gd name="connsiteX0" fmla="*/ 271224 w 5481863"/>
              <a:gd name="connsiteY0" fmla="*/ 0 h 4260850"/>
              <a:gd name="connsiteX1" fmla="*/ 1672709 w 5481863"/>
              <a:gd name="connsiteY1" fmla="*/ 0 h 4260850"/>
              <a:gd name="connsiteX2" fmla="*/ 3809155 w 5481863"/>
              <a:gd name="connsiteY2" fmla="*/ 0 h 4260850"/>
              <a:gd name="connsiteX3" fmla="*/ 5210640 w 5481863"/>
              <a:gd name="connsiteY3" fmla="*/ 0 h 4260850"/>
              <a:gd name="connsiteX4" fmla="*/ 5481863 w 5481863"/>
              <a:gd name="connsiteY4" fmla="*/ 271223 h 4260850"/>
              <a:gd name="connsiteX5" fmla="*/ 5481863 w 5481863"/>
              <a:gd name="connsiteY5" fmla="*/ 3989628 h 4260850"/>
              <a:gd name="connsiteX6" fmla="*/ 5210640 w 5481863"/>
              <a:gd name="connsiteY6" fmla="*/ 4260850 h 4260850"/>
              <a:gd name="connsiteX7" fmla="*/ 3809161 w 5481863"/>
              <a:gd name="connsiteY7" fmla="*/ 4260850 h 4260850"/>
              <a:gd name="connsiteX8" fmla="*/ 3809155 w 5481863"/>
              <a:gd name="connsiteY8" fmla="*/ 4260850 h 4260850"/>
              <a:gd name="connsiteX9" fmla="*/ 1619901 w 5481863"/>
              <a:gd name="connsiteY9" fmla="*/ 4260849 h 4260850"/>
              <a:gd name="connsiteX10" fmla="*/ 0 w 5481863"/>
              <a:gd name="connsiteY10" fmla="*/ 2640948 h 4260850"/>
              <a:gd name="connsiteX11" fmla="*/ 0 w 5481863"/>
              <a:gd name="connsiteY11" fmla="*/ 2139622 h 4260850"/>
              <a:gd name="connsiteX12" fmla="*/ 1 w 5481863"/>
              <a:gd name="connsiteY12" fmla="*/ 2139604 h 4260850"/>
              <a:gd name="connsiteX13" fmla="*/ 1 w 5481863"/>
              <a:gd name="connsiteY13" fmla="*/ 1896715 h 4260850"/>
              <a:gd name="connsiteX14" fmla="*/ 1 w 5481863"/>
              <a:gd name="connsiteY14" fmla="*/ 271223 h 4260850"/>
              <a:gd name="connsiteX15" fmla="*/ 271224 w 5481863"/>
              <a:gd name="connsiteY15" fmla="*/ 0 h 426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81863" h="4260850">
                <a:moveTo>
                  <a:pt x="271224" y="0"/>
                </a:moveTo>
                <a:lnTo>
                  <a:pt x="1672709" y="0"/>
                </a:lnTo>
                <a:lnTo>
                  <a:pt x="3809155" y="0"/>
                </a:lnTo>
                <a:lnTo>
                  <a:pt x="5210640" y="0"/>
                </a:lnTo>
                <a:cubicBezTo>
                  <a:pt x="5360432" y="0"/>
                  <a:pt x="5481863" y="121431"/>
                  <a:pt x="5481863" y="271223"/>
                </a:cubicBezTo>
                <a:lnTo>
                  <a:pt x="5481863" y="3989628"/>
                </a:lnTo>
                <a:cubicBezTo>
                  <a:pt x="5481863" y="4139419"/>
                  <a:pt x="5360432" y="4260850"/>
                  <a:pt x="5210640" y="4260850"/>
                </a:cubicBezTo>
                <a:lnTo>
                  <a:pt x="3809161" y="4260850"/>
                </a:lnTo>
                <a:lnTo>
                  <a:pt x="3809155" y="4260850"/>
                </a:lnTo>
                <a:lnTo>
                  <a:pt x="1619901" y="4260849"/>
                </a:lnTo>
                <a:cubicBezTo>
                  <a:pt x="725254" y="4260849"/>
                  <a:pt x="0" y="3535595"/>
                  <a:pt x="0" y="2640948"/>
                </a:cubicBezTo>
                <a:lnTo>
                  <a:pt x="0" y="2139622"/>
                </a:lnTo>
                <a:cubicBezTo>
                  <a:pt x="0" y="2139617"/>
                  <a:pt x="1" y="2139610"/>
                  <a:pt x="1" y="2139604"/>
                </a:cubicBezTo>
                <a:lnTo>
                  <a:pt x="1" y="1896715"/>
                </a:lnTo>
                <a:lnTo>
                  <a:pt x="1" y="271223"/>
                </a:lnTo>
                <a:cubicBezTo>
                  <a:pt x="1" y="121431"/>
                  <a:pt x="121432" y="0"/>
                  <a:pt x="27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6BEEA6E6-0118-24ED-4CE7-3C281204A3E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D488BA68-A7C4-6624-5128-DBE3382830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36DCF0-3C91-2E97-44E4-1896857917D7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1127899849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Four columns with Header and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6F474FC-E4EB-CD83-0A4F-AD1662ACD3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2" name="Text 1">
            <a:extLst>
              <a:ext uri="{FF2B5EF4-FFF2-40B4-BE49-F238E27FC236}">
                <a16:creationId xmlns:a16="http://schemas.microsoft.com/office/drawing/2014/main" id="{BAECF42E-FD59-D809-A82F-B2E219E4B1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1" y="4160837"/>
            <a:ext cx="2609851" cy="18161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EA38B840-8B22-DF9F-E9B2-3A822CFF3E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63384" y="4160837"/>
            <a:ext cx="2609851" cy="18161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6" name="Text 1">
            <a:extLst>
              <a:ext uri="{FF2B5EF4-FFF2-40B4-BE49-F238E27FC236}">
                <a16:creationId xmlns:a16="http://schemas.microsoft.com/office/drawing/2014/main" id="{794132B6-137E-0DD3-E988-6236C8D264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8767" y="4160837"/>
            <a:ext cx="2609851" cy="18161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8" name="Text 1">
            <a:extLst>
              <a:ext uri="{FF2B5EF4-FFF2-40B4-BE49-F238E27FC236}">
                <a16:creationId xmlns:a16="http://schemas.microsoft.com/office/drawing/2014/main" id="{FCC25EE5-EBA4-7260-6D99-656309E62D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4150" y="4160837"/>
            <a:ext cx="2609851" cy="181613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B482A635-305C-A813-4FC1-2CD06AF045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001" y="1724026"/>
            <a:ext cx="11175999" cy="48949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D2D9D3FD-940D-E4F4-C51B-784EC5879B5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07999" y="2456941"/>
            <a:ext cx="11176001" cy="1457834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 dirty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DF042032-C6EC-5CF4-0D8F-64A9A61A456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CD906D69-F981-0E0E-D2E6-2F42AE6C95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30557491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Three columns with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6F474FC-E4EB-CD83-0A4F-AD1662ACD3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2" name="Text 1">
            <a:extLst>
              <a:ext uri="{FF2B5EF4-FFF2-40B4-BE49-F238E27FC236}">
                <a16:creationId xmlns:a16="http://schemas.microsoft.com/office/drawing/2014/main" id="{BAECF42E-FD59-D809-A82F-B2E219E4B1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1" y="2894013"/>
            <a:ext cx="3562349" cy="309086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4" name="Text 1">
            <a:extLst>
              <a:ext uri="{FF2B5EF4-FFF2-40B4-BE49-F238E27FC236}">
                <a16:creationId xmlns:a16="http://schemas.microsoft.com/office/drawing/2014/main" id="{EA38B840-8B22-DF9F-E9B2-3A822CFF3E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3238" y="2894013"/>
            <a:ext cx="3562349" cy="309086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6" name="Text 1">
            <a:extLst>
              <a:ext uri="{FF2B5EF4-FFF2-40B4-BE49-F238E27FC236}">
                <a16:creationId xmlns:a16="http://schemas.microsoft.com/office/drawing/2014/main" id="{794132B6-137E-0DD3-E988-6236C8D264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1651" y="2894013"/>
            <a:ext cx="3562349" cy="3090862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C6B0A6A-7644-2AE9-B4F5-9439ED81F09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000" y="1724025"/>
            <a:ext cx="11176000" cy="925513"/>
          </a:xfrm>
          <a:prstGeom prst="rect">
            <a:avLst/>
          </a:prstGeom>
        </p:spPr>
        <p:txBody>
          <a:bodyPr/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B05F8BEB-543F-6726-7EB2-4F88DDF7AFB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164C6635-C953-F5BC-E5E5-5F807B0089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9202703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8003" y="2697163"/>
            <a:ext cx="5464800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531519"/>
            <a:ext cx="5464800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2E0A7471-DFE2-6A31-E2DC-0FAE712EF0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3C8EC94-3A4D-9A59-9E6E-4D1E8B4B1D2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216647" y="0"/>
            <a:ext cx="5975352" cy="6858000"/>
          </a:xfrm>
          <a:custGeom>
            <a:avLst/>
            <a:gdLst>
              <a:gd name="connsiteX0" fmla="*/ 0 w 5975352"/>
              <a:gd name="connsiteY0" fmla="*/ 0 h 6858000"/>
              <a:gd name="connsiteX1" fmla="*/ 1493839 w 5975352"/>
              <a:gd name="connsiteY1" fmla="*/ 0 h 6858000"/>
              <a:gd name="connsiteX2" fmla="*/ 4481513 w 5975352"/>
              <a:gd name="connsiteY2" fmla="*/ 0 h 6858000"/>
              <a:gd name="connsiteX3" fmla="*/ 5975352 w 5975352"/>
              <a:gd name="connsiteY3" fmla="*/ 0 h 6858000"/>
              <a:gd name="connsiteX4" fmla="*/ 5975352 w 5975352"/>
              <a:gd name="connsiteY4" fmla="*/ 6858000 h 6858000"/>
              <a:gd name="connsiteX5" fmla="*/ 4481513 w 5975352"/>
              <a:gd name="connsiteY5" fmla="*/ 6858000 h 6858000"/>
              <a:gd name="connsiteX6" fmla="*/ 3069464 w 5975352"/>
              <a:gd name="connsiteY6" fmla="*/ 6858000 h 6858000"/>
              <a:gd name="connsiteX7" fmla="*/ 1575625 w 5975352"/>
              <a:gd name="connsiteY7" fmla="*/ 6858000 h 6858000"/>
              <a:gd name="connsiteX8" fmla="*/ 0 w 5975352"/>
              <a:gd name="connsiteY8" fmla="*/ 52823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5352" h="6858000">
                <a:moveTo>
                  <a:pt x="0" y="0"/>
                </a:moveTo>
                <a:lnTo>
                  <a:pt x="1493839" y="0"/>
                </a:lnTo>
                <a:lnTo>
                  <a:pt x="4481513" y="0"/>
                </a:lnTo>
                <a:lnTo>
                  <a:pt x="5975352" y="0"/>
                </a:lnTo>
                <a:lnTo>
                  <a:pt x="5975352" y="6858000"/>
                </a:lnTo>
                <a:lnTo>
                  <a:pt x="4481513" y="6858000"/>
                </a:lnTo>
                <a:lnTo>
                  <a:pt x="3069464" y="6858000"/>
                </a:lnTo>
                <a:lnTo>
                  <a:pt x="1575625" y="6858000"/>
                </a:lnTo>
                <a:cubicBezTo>
                  <a:pt x="705431" y="6858000"/>
                  <a:pt x="0" y="6152569"/>
                  <a:pt x="0" y="5282375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67A0955B-3BE0-ED30-2898-3A7A957889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8000" y="5132388"/>
            <a:ext cx="5464800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5" name="GT#standard_16x9_top">
            <a:extLst>
              <a:ext uri="{FF2B5EF4-FFF2-40B4-BE49-F238E27FC236}">
                <a16:creationId xmlns:a16="http://schemas.microsoft.com/office/drawing/2014/main" id="{FB857348-D8F0-DFCE-0F6E-121F56512F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66191" y="134404"/>
            <a:ext cx="3675628" cy="1174159"/>
          </a:xfrm>
          <a:prstGeom prst="rect">
            <a:avLst/>
          </a:prstGeom>
        </p:spPr>
      </p:pic>
      <p:sp>
        <p:nvSpPr>
          <p:cNvPr id="4" name="Tijdelijke aanduiding voor tekst 10">
            <a:extLst>
              <a:ext uri="{FF2B5EF4-FFF2-40B4-BE49-F238E27FC236}">
                <a16:creationId xmlns:a16="http://schemas.microsoft.com/office/drawing/2014/main" id="{3ECAC83A-A98A-6AEC-638C-32F28E9D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3867" y="400051"/>
            <a:ext cx="1365251" cy="311149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8250894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094B5-CC98-C901-994F-A9C81E023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7929B154-427C-30DA-7CF1-7CCDD58D35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3238" y="1724025"/>
            <a:ext cx="7370761" cy="42608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 marL="288000" indent="-288000">
              <a:defRPr lang="en-GB" sz="2000" dirty="0"/>
            </a:lvl8pPr>
            <a:lvl9pPr marL="576000" indent="-288000">
              <a:defRPr lang="en-GB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3D76B8B9-B09F-9427-4CA2-997EA784FEC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08001" y="1724025"/>
            <a:ext cx="3561293" cy="4263313"/>
          </a:xfrm>
          <a:custGeom>
            <a:avLst/>
            <a:gdLst>
              <a:gd name="connsiteX0" fmla="*/ 218331 w 3561293"/>
              <a:gd name="connsiteY0" fmla="*/ 0 h 4263313"/>
              <a:gd name="connsiteX1" fmla="*/ 1058669 w 3561293"/>
              <a:gd name="connsiteY1" fmla="*/ 0 h 4263313"/>
              <a:gd name="connsiteX2" fmla="*/ 2502626 w 3561293"/>
              <a:gd name="connsiteY2" fmla="*/ 0 h 4263313"/>
              <a:gd name="connsiteX3" fmla="*/ 3342964 w 3561293"/>
              <a:gd name="connsiteY3" fmla="*/ 0 h 4263313"/>
              <a:gd name="connsiteX4" fmla="*/ 3561293 w 3561293"/>
              <a:gd name="connsiteY4" fmla="*/ 218329 h 4263313"/>
              <a:gd name="connsiteX5" fmla="*/ 3560486 w 3561293"/>
              <a:gd name="connsiteY5" fmla="*/ 3276471 h 4263313"/>
              <a:gd name="connsiteX6" fmla="*/ 2573644 w 3561293"/>
              <a:gd name="connsiteY6" fmla="*/ 4263313 h 4263313"/>
              <a:gd name="connsiteX7" fmla="*/ 1733306 w 3561293"/>
              <a:gd name="connsiteY7" fmla="*/ 4263313 h 4263313"/>
              <a:gd name="connsiteX8" fmla="*/ 1058669 w 3561293"/>
              <a:gd name="connsiteY8" fmla="*/ 4263313 h 4263313"/>
              <a:gd name="connsiteX9" fmla="*/ 218331 w 3561293"/>
              <a:gd name="connsiteY9" fmla="*/ 4263313 h 4263313"/>
              <a:gd name="connsiteX10" fmla="*/ 2 w 3561293"/>
              <a:gd name="connsiteY10" fmla="*/ 4044984 h 4263313"/>
              <a:gd name="connsiteX11" fmla="*/ 0 w 3561293"/>
              <a:gd name="connsiteY11" fmla="*/ 1866343 h 4263313"/>
              <a:gd name="connsiteX12" fmla="*/ 2 w 3561293"/>
              <a:gd name="connsiteY12" fmla="*/ 1866303 h 4263313"/>
              <a:gd name="connsiteX13" fmla="*/ 2 w 3561293"/>
              <a:gd name="connsiteY13" fmla="*/ 218329 h 4263313"/>
              <a:gd name="connsiteX14" fmla="*/ 218331 w 3561293"/>
              <a:gd name="connsiteY14" fmla="*/ 0 h 426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61293" h="4263313">
                <a:moveTo>
                  <a:pt x="218331" y="0"/>
                </a:moveTo>
                <a:lnTo>
                  <a:pt x="1058669" y="0"/>
                </a:lnTo>
                <a:lnTo>
                  <a:pt x="2502626" y="0"/>
                </a:lnTo>
                <a:lnTo>
                  <a:pt x="3342964" y="0"/>
                </a:lnTo>
                <a:cubicBezTo>
                  <a:pt x="3463544" y="0"/>
                  <a:pt x="3561293" y="97749"/>
                  <a:pt x="3561293" y="218329"/>
                </a:cubicBezTo>
                <a:cubicBezTo>
                  <a:pt x="3561024" y="1237710"/>
                  <a:pt x="3560754" y="2257091"/>
                  <a:pt x="3560486" y="3276471"/>
                </a:cubicBezTo>
                <a:cubicBezTo>
                  <a:pt x="3560486" y="3821488"/>
                  <a:pt x="3118661" y="4263313"/>
                  <a:pt x="2573644" y="4263313"/>
                </a:cubicBezTo>
                <a:lnTo>
                  <a:pt x="1733306" y="4263313"/>
                </a:lnTo>
                <a:lnTo>
                  <a:pt x="1058669" y="4263313"/>
                </a:lnTo>
                <a:lnTo>
                  <a:pt x="218331" y="4263313"/>
                </a:lnTo>
                <a:cubicBezTo>
                  <a:pt x="97751" y="4263313"/>
                  <a:pt x="2" y="4165564"/>
                  <a:pt x="2" y="4044984"/>
                </a:cubicBezTo>
                <a:cubicBezTo>
                  <a:pt x="1" y="3318770"/>
                  <a:pt x="1" y="2592557"/>
                  <a:pt x="0" y="1866343"/>
                </a:cubicBezTo>
                <a:cubicBezTo>
                  <a:pt x="1" y="1866329"/>
                  <a:pt x="1" y="1866316"/>
                  <a:pt x="2" y="1866303"/>
                </a:cubicBezTo>
                <a:lnTo>
                  <a:pt x="2" y="218329"/>
                </a:lnTo>
                <a:cubicBezTo>
                  <a:pt x="2" y="97749"/>
                  <a:pt x="97751" y="0"/>
                  <a:pt x="2183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 b="0"/>
            </a:lvl1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7BAD4BA9-5224-476A-5C23-DB7CBD774AD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ChapterTitle">
            <a:extLst>
              <a:ext uri="{FF2B5EF4-FFF2-40B4-BE49-F238E27FC236}">
                <a16:creationId xmlns:a16="http://schemas.microsoft.com/office/drawing/2014/main" id="{11902A60-BF2C-61D9-DC72-97C5E319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94754436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Sidebar and Shaded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094B5-CC98-C901-994F-A9C81E023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7929B154-427C-30DA-7CF1-7CCDD58D35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1" y="1724024"/>
            <a:ext cx="2609851" cy="4262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F1E87C15-83E2-6A43-0EE0-F027F18CC9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62325" y="1724025"/>
            <a:ext cx="8321674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7DCC4265-7F73-404F-62A7-4F4CDB5223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62325" y="3247212"/>
            <a:ext cx="8321674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4185EDA2-2DD2-160C-EAF6-62F9ED1CFC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62325" y="4770398"/>
            <a:ext cx="8321674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A589DB5C-FF57-DCA5-5873-F734E4D0C23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ChapterTitle">
            <a:extLst>
              <a:ext uri="{FF2B5EF4-FFF2-40B4-BE49-F238E27FC236}">
                <a16:creationId xmlns:a16="http://schemas.microsoft.com/office/drawing/2014/main" id="{01121FFF-E588-F602-2E45-4906791D88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28566066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Multi-size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094B5-CC98-C901-994F-A9C81E023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7929B154-427C-30DA-7CF1-7CCDD58D35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1" y="1724025"/>
            <a:ext cx="3563936" cy="27257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F1E87C15-83E2-6A43-0EE0-F027F18CC96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20063" y="1724025"/>
            <a:ext cx="3563936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7DCC4265-7F73-404F-62A7-4F4CDB5223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20063" y="3233762"/>
            <a:ext cx="3563936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4185EDA2-2DD2-160C-EAF6-62F9ED1CFC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20063" y="4743499"/>
            <a:ext cx="3563936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Text 1">
            <a:extLst>
              <a:ext uri="{FF2B5EF4-FFF2-40B4-BE49-F238E27FC236}">
                <a16:creationId xmlns:a16="http://schemas.microsoft.com/office/drawing/2014/main" id="{93C7B744-BEF5-7717-514C-283241DF2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14032" y="1724025"/>
            <a:ext cx="3563936" cy="2725763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4417C54B-07E7-F5E6-9D1F-5C32FCE6A1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000" y="4743499"/>
            <a:ext cx="7369967" cy="1216026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108000" tIns="108000" rIns="108000" bIns="108000" rtlCol="0" anchor="t" anchorCtr="0">
            <a:noAutofit/>
          </a:bodyPr>
          <a:lstStyle>
            <a:lvl1pPr>
              <a:defRPr lang="en-GB" sz="1600" dirty="0"/>
            </a:lvl1pPr>
            <a:lvl2pPr>
              <a:defRPr lang="en-GB" sz="1400" dirty="0"/>
            </a:lvl2pPr>
            <a:lvl3pPr>
              <a:defRPr lang="en-GB" sz="1400" dirty="0"/>
            </a:lvl3pPr>
            <a:lvl4pPr>
              <a:defRPr lang="en-GB" sz="1600" dirty="0"/>
            </a:lvl4pPr>
            <a:lvl5pPr>
              <a:defRPr lang="en-GB" sz="1800" dirty="0"/>
            </a:lvl5pPr>
            <a:lvl6pPr>
              <a:defRPr lang="en-GB" sz="1600" dirty="0"/>
            </a:lvl6pPr>
            <a:lvl7pPr>
              <a:defRPr lang="en-GB" sz="1600" dirty="0"/>
            </a:lvl7pPr>
            <a:lvl8pPr marL="288000" indent="-288000">
              <a:defRPr lang="en-GB" sz="1600" dirty="0"/>
            </a:lvl8pPr>
            <a:lvl9pPr marL="576000" indent="-288000">
              <a:defRPr lang="en-GB" sz="14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0B5069CA-AA5A-CE33-58F9-162AA1EA36E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ChapterTitle">
            <a:extLst>
              <a:ext uri="{FF2B5EF4-FFF2-40B4-BE49-F238E27FC236}">
                <a16:creationId xmlns:a16="http://schemas.microsoft.com/office/drawing/2014/main" id="{BAC90EAC-6C9E-CECC-0459-D8EBB2DAA4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31857301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Heavy: Introduction with Two Headsh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E8AEB13-3929-5620-674D-79DA562D3C9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27905" y="1724025"/>
            <a:ext cx="1560515" cy="1560513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AA7F243A-7227-F005-ADE9-C34357690F4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27905" y="3571876"/>
            <a:ext cx="1560515" cy="1560513"/>
          </a:xfrm>
          <a:prstGeom prst="ellipse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GB"/>
              <a:t>Voeg in een CV foto</a:t>
            </a: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81341E9B-642B-B371-95BD-66F3AE64B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62325" y="2333625"/>
            <a:ext cx="8321675" cy="36512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GB" sz="2000" dirty="0"/>
            </a:lvl1pPr>
            <a:lvl2pPr>
              <a:defRPr lang="en-GB" sz="1800" dirty="0"/>
            </a:lvl2pPr>
            <a:lvl3pPr>
              <a:defRPr lang="en-GB" sz="1800" dirty="0"/>
            </a:lvl3pPr>
            <a:lvl4pPr>
              <a:defRPr lang="en-GB" sz="2000" dirty="0"/>
            </a:lvl4pPr>
            <a:lvl5pPr>
              <a:defRPr lang="en-GB" sz="2400" dirty="0"/>
            </a:lvl5pPr>
            <a:lvl6pPr>
              <a:defRPr lang="en-GB" sz="2000" dirty="0"/>
            </a:lvl6pPr>
            <a:lvl7pPr>
              <a:defRPr lang="en-GB" sz="2000" dirty="0"/>
            </a:lvl7pPr>
            <a:lvl8pPr marL="288000" indent="-288000">
              <a:defRPr lang="en-GB" sz="2000" dirty="0"/>
            </a:lvl8pPr>
            <a:lvl9pPr marL="576000" indent="-288000">
              <a:defRPr lang="en-GB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26003B6-C5A8-75A3-67E0-561C58AB0E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62325" y="1724025"/>
            <a:ext cx="8321675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dirty="0"/>
            </a:lvl1pPr>
            <a:lvl2pPr marL="0" indent="0">
              <a:buNone/>
              <a:defRPr lang="en-GB" sz="2000" dirty="0"/>
            </a:lvl2pPr>
            <a:lvl3pPr marL="288000" indent="-288000">
              <a:buFont typeface="Arial" panose="020B0604020202020204" pitchFamily="34" charset="0"/>
              <a:buChar char="•"/>
              <a:defRPr lang="en-GB" sz="1800" b="0" dirty="0"/>
            </a:lvl3pPr>
            <a:lvl4pPr marL="576000" indent="-288000">
              <a:buFont typeface="Arial" panose="020B0604020202020204" pitchFamily="34" charset="0"/>
              <a:buChar char="–"/>
              <a:defRPr lang="en-GB" sz="1800" b="0" dirty="0"/>
            </a:lvl4pPr>
            <a:lvl5pPr marL="864000" indent="-288000">
              <a:buFont typeface="Arial" panose="020B0604020202020204" pitchFamily="34" charset="0"/>
              <a:buChar char="–"/>
              <a:defRPr lang="en-GB" sz="1800" b="0" dirty="0"/>
            </a:lvl5pPr>
            <a:lvl6pPr>
              <a:defRPr lang="en-GB" sz="2000" dirty="0"/>
            </a:lvl6pPr>
            <a:lvl7pPr>
              <a:defRPr lang="en-GB" sz="2000" dirty="0"/>
            </a:lvl7pPr>
            <a:lvl8pPr marL="288000" indent="-288000">
              <a:defRPr lang="en-GB" sz="2000" dirty="0"/>
            </a:lvl8pPr>
            <a:lvl9pPr marL="576000" indent="-288000">
              <a:defRPr lang="en-GB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103AEAF1-0805-DC0F-3652-A14C5D78444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ChapterTitle">
            <a:extLst>
              <a:ext uri="{FF2B5EF4-FFF2-40B4-BE49-F238E27FC236}">
                <a16:creationId xmlns:a16="http://schemas.microsoft.com/office/drawing/2014/main" id="{3EF752A1-3D4E-F37C-B369-B7FF74F272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59321311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50ACB6F-9A85-F169-F291-E04F4767E09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2000" cy="6858001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F1E024-5CE5-181A-CD2B-669813944354}"/>
              </a:ext>
            </a:extLst>
          </p:cNvPr>
          <p:cNvSpPr/>
          <p:nvPr userDrawn="1"/>
        </p:nvSpPr>
        <p:spPr>
          <a:xfrm>
            <a:off x="12318023" y="508000"/>
            <a:ext cx="1572148" cy="67187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>
                <a:solidFill>
                  <a:schemeClr val="tx1"/>
                </a:solidFill>
              </a:rPr>
              <a:t>Alleen </a:t>
            </a:r>
            <a:r>
              <a:rPr lang="en-GB" sz="1600" b="1" err="1">
                <a:solidFill>
                  <a:schemeClr val="tx1"/>
                </a:solidFill>
              </a:rPr>
              <a:t>afbeelding</a:t>
            </a:r>
            <a:endParaRPr lang="en-GB" sz="1600" b="1">
              <a:solidFill>
                <a:schemeClr val="tx1"/>
              </a:solidFill>
            </a:endParaRPr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2AD99ADD-6266-A580-32EC-00D2B7A20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FB449E-81CF-86EF-AB26-3AC8B525D9CD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9776A-9CA1-5ED0-B00A-5CDEF0404E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9670" y="6038113"/>
            <a:ext cx="2329619" cy="744183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defRPr sz="100"/>
            </a:lvl1pPr>
          </a:lstStyle>
          <a:p>
            <a:pPr marL="288000" lvl="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 </a:t>
            </a:r>
            <a:endParaRPr lang="en-GB"/>
          </a:p>
        </p:txBody>
      </p:sp>
      <p:sp>
        <p:nvSpPr>
          <p:cNvPr id="5" name="IH_Logo">
            <a:extLst>
              <a:ext uri="{FF2B5EF4-FFF2-40B4-BE49-F238E27FC236}">
                <a16:creationId xmlns:a16="http://schemas.microsoft.com/office/drawing/2014/main" id="{4B487520-F472-8AFE-88C7-9AC915F7F8DF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1E584A22-5390-C618-041F-6A8F6BA2AE44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045064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vide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5062D793-31FA-BAA9-36D4-F50DD7385A1D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err="1"/>
              <a:t>Klik</a:t>
            </a:r>
            <a:r>
              <a:rPr lang="en-GB"/>
              <a:t> op het icoon om media in </a:t>
            </a:r>
            <a:r>
              <a:rPr lang="en-GB" err="1"/>
              <a:t>te</a:t>
            </a:r>
            <a:r>
              <a:rPr lang="en-GB"/>
              <a:t> voegen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0D04D5-880D-85F5-BD31-1E88CD0C8377}"/>
              </a:ext>
            </a:extLst>
          </p:cNvPr>
          <p:cNvSpPr/>
          <p:nvPr userDrawn="1"/>
        </p:nvSpPr>
        <p:spPr>
          <a:xfrm>
            <a:off x="12318023" y="508000"/>
            <a:ext cx="1397977" cy="67187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>
                <a:solidFill>
                  <a:schemeClr val="tx1"/>
                </a:solidFill>
              </a:rPr>
              <a:t>Alleen video </a:t>
            </a:r>
            <a:r>
              <a:rPr lang="en-GB" sz="1600" b="1" err="1">
                <a:solidFill>
                  <a:schemeClr val="tx1"/>
                </a:solidFill>
              </a:rPr>
              <a:t>bestanden</a:t>
            </a:r>
            <a:endParaRPr lang="en-GB" sz="1600" b="1">
              <a:solidFill>
                <a:schemeClr val="tx1"/>
              </a:solidFill>
            </a:endParaRPr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29297C8E-6B31-FB50-E471-D381065A2C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8F358-DCE2-7B8C-8E9E-326023D41314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476D53E-7467-3B9B-609F-ADABD147C83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9670" y="6038113"/>
            <a:ext cx="2329619" cy="7441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defRPr sz="100"/>
            </a:lvl1pPr>
          </a:lstStyle>
          <a:p>
            <a:pPr marL="288000" lvl="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 </a:t>
            </a:r>
            <a:endParaRPr lang="en-GB"/>
          </a:p>
        </p:txBody>
      </p:sp>
      <p:sp>
        <p:nvSpPr>
          <p:cNvPr id="6" name="IH_Logo">
            <a:extLst>
              <a:ext uri="{FF2B5EF4-FFF2-40B4-BE49-F238E27FC236}">
                <a16:creationId xmlns:a16="http://schemas.microsoft.com/office/drawing/2014/main" id="{6C77FCFB-C573-D0BC-A6A5-54ED9FA57376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9" name="CompanyName">
            <a:extLst>
              <a:ext uri="{FF2B5EF4-FFF2-40B4-BE49-F238E27FC236}">
                <a16:creationId xmlns:a16="http://schemas.microsoft.com/office/drawing/2014/main" id="{05662CBE-CAD4-9D1C-36D0-460559066D00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8816683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Line Phot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obius Keyline">
            <a:extLst>
              <a:ext uri="{FF2B5EF4-FFF2-40B4-BE49-F238E27FC236}">
                <a16:creationId xmlns:a16="http://schemas.microsoft.com/office/drawing/2014/main" id="{E9EA06B2-3FA1-C84A-AD88-98BD980339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17320" y="0"/>
            <a:ext cx="9674679" cy="6858000"/>
          </a:xfrm>
          <a:prstGeom prst="rect">
            <a:avLst/>
          </a:prstGeom>
        </p:spPr>
      </p:pic>
      <p:sp>
        <p:nvSpPr>
          <p:cNvPr id="6" name="SlideNumber">
            <a:extLst>
              <a:ext uri="{FF2B5EF4-FFF2-40B4-BE49-F238E27FC236}">
                <a16:creationId xmlns:a16="http://schemas.microsoft.com/office/drawing/2014/main" id="{A8A43D56-1E9F-FAD4-F349-CA9169CEC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8BDD4F-39E8-C8B1-6AF1-67531C0BD9CA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D32E6FA9-DDFF-5B5F-2A71-55506E3CC08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9670" y="6038113"/>
            <a:ext cx="2329619" cy="74418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defRPr sz="100"/>
            </a:lvl1pPr>
          </a:lstStyle>
          <a:p>
            <a:pPr marL="288000" lvl="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 </a:t>
            </a: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E0A39AA-97C4-94DF-6BC2-DF065F003E5C}"/>
              </a:ext>
            </a:extLst>
          </p:cNvPr>
          <p:cNvSpPr/>
          <p:nvPr userDrawn="1"/>
        </p:nvSpPr>
        <p:spPr>
          <a:xfrm>
            <a:off x="12318024" y="508000"/>
            <a:ext cx="2516914" cy="365125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>
                <a:solidFill>
                  <a:schemeClr val="tx1"/>
                </a:solidFill>
              </a:rPr>
              <a:t>Let op: </a:t>
            </a:r>
            <a:br>
              <a:rPr lang="nl-NL" sz="1600" b="1">
                <a:solidFill>
                  <a:schemeClr val="tx1"/>
                </a:solidFill>
              </a:rPr>
            </a:br>
            <a:r>
              <a:rPr lang="nl-NL" sz="1600" b="1">
                <a:solidFill>
                  <a:schemeClr val="tx1"/>
                </a:solidFill>
              </a:rPr>
              <a:t>Om afbeelding te veranderen, klik met rechtermuisknop op dia en ga naar Achtergrond opmaken &gt; Afbeelding of </a:t>
            </a:r>
            <a:r>
              <a:rPr lang="nl-NL" sz="1600" b="1" err="1">
                <a:solidFill>
                  <a:schemeClr val="tx1"/>
                </a:solidFill>
              </a:rPr>
              <a:t>bitmappatroon</a:t>
            </a:r>
            <a:r>
              <a:rPr lang="nl-NL" sz="1600" b="1">
                <a:solidFill>
                  <a:schemeClr val="tx1"/>
                </a:solidFill>
              </a:rPr>
              <a:t> en gebruik de </a:t>
            </a:r>
            <a:r>
              <a:rPr lang="nl-NL" sz="1600" b="1" err="1">
                <a:solidFill>
                  <a:schemeClr val="tx1"/>
                </a:solidFill>
              </a:rPr>
              <a:t>zijbalk</a:t>
            </a:r>
            <a:r>
              <a:rPr lang="nl-NL" sz="1600" b="1">
                <a:solidFill>
                  <a:schemeClr val="tx1"/>
                </a:solidFill>
              </a:rPr>
              <a:t> om je afbeelding te kiezen.</a:t>
            </a:r>
            <a:endParaRPr lang="en-GB" sz="1600" b="1">
              <a:solidFill>
                <a:schemeClr val="tx1"/>
              </a:solidFill>
            </a:endParaRPr>
          </a:p>
        </p:txBody>
      </p:sp>
      <p:sp>
        <p:nvSpPr>
          <p:cNvPr id="5" name="IH_Logo">
            <a:extLst>
              <a:ext uri="{FF2B5EF4-FFF2-40B4-BE49-F238E27FC236}">
                <a16:creationId xmlns:a16="http://schemas.microsoft.com/office/drawing/2014/main" id="{79CEDE12-7209-5E3E-CCC3-5B6FC9AAD51E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A9F3ED87-5F2D-739D-ED86-97DF23474F92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327518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999511CE-F6E9-6375-7EB7-7782134C6D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8913" y="2924175"/>
            <a:ext cx="5466821" cy="1128514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020E25E0-8D03-AB6F-A62E-E7A1D0B9787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924175"/>
            <a:ext cx="706438" cy="5048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chemeClr val="tx1"/>
                </a:solidFill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8E131A25-DA6E-7723-43C8-FA00911084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7F5034-55D3-EF9B-8D07-39E862578D37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5" name="GT#white_16x9_footer">
            <a:extLst>
              <a:ext uri="{FF2B5EF4-FFF2-40B4-BE49-F238E27FC236}">
                <a16:creationId xmlns:a16="http://schemas.microsoft.com/office/drawing/2014/main" id="{110B0201-2808-2EDC-9616-3F37170A8A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A3B13B8F-4D6B-0ED7-892F-907B655408E3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4" name="CompanyName">
            <a:extLst>
              <a:ext uri="{FF2B5EF4-FFF2-40B4-BE49-F238E27FC236}">
                <a16:creationId xmlns:a16="http://schemas.microsoft.com/office/drawing/2014/main" id="{D98703A0-AE21-DACA-13D5-A4A3A4CAAD80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109216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Te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1458913" y="2924175"/>
            <a:ext cx="5466821" cy="1128514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11B257A-4515-48EC-A892-E1742532F2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924175"/>
            <a:ext cx="706438" cy="5048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chemeClr val="tx1"/>
                </a:solidFill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8" name="SlideNumber">
            <a:extLst>
              <a:ext uri="{FF2B5EF4-FFF2-40B4-BE49-F238E27FC236}">
                <a16:creationId xmlns:a16="http://schemas.microsoft.com/office/drawing/2014/main" id="{6F0DDC27-2CA3-F7AF-D3DD-79EB204AC2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BDC485-7346-2235-183D-0F7DEC2E7B02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CE8644CB-078C-FB60-28C8-33BDDB134F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836C2AFB-806F-1758-9309-94291E4BDD56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E8291CE3-A345-0AFF-D35A-134BB9EE9DAE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6304528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Co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58CAD1EA-858E-1B6D-7CF9-D7C50519E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8913" y="2924175"/>
            <a:ext cx="5466821" cy="1128514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284BCA8E-2E48-AE99-6F18-D7A8411F708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924175"/>
            <a:ext cx="706438" cy="5048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chemeClr val="tx1"/>
                </a:solidFill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5BEECE51-32D3-FA20-511D-650E953DD8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967BE9-8DE7-D77E-0030-3863D3123101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6" name="GT#white_16x9_footer">
            <a:extLst>
              <a:ext uri="{FF2B5EF4-FFF2-40B4-BE49-F238E27FC236}">
                <a16:creationId xmlns:a16="http://schemas.microsoft.com/office/drawing/2014/main" id="{F8F7BCCC-4639-0769-08FF-AA68A483AA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C75667A1-E23A-9193-C353-9E48E17404C8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5" name="CompanyName">
            <a:extLst>
              <a:ext uri="{FF2B5EF4-FFF2-40B4-BE49-F238E27FC236}">
                <a16:creationId xmlns:a16="http://schemas.microsoft.com/office/drawing/2014/main" id="{4B7F0B25-9C89-EE2D-A58A-413BB3DFF72C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1205646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Inse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8003" y="2697163"/>
            <a:ext cx="5467351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2E0A7471-DFE2-6A31-E2DC-0FAE712EF08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43F58CE-B276-ED44-7DFF-0DBEBF3E149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216651" y="507999"/>
            <a:ext cx="5481863" cy="5842000"/>
          </a:xfrm>
          <a:custGeom>
            <a:avLst/>
            <a:gdLst>
              <a:gd name="connsiteX0" fmla="*/ 271224 w 5481863"/>
              <a:gd name="connsiteY0" fmla="*/ 0 h 5842000"/>
              <a:gd name="connsiteX1" fmla="*/ 1672709 w 5481863"/>
              <a:gd name="connsiteY1" fmla="*/ 0 h 5842000"/>
              <a:gd name="connsiteX2" fmla="*/ 3809155 w 5481863"/>
              <a:gd name="connsiteY2" fmla="*/ 0 h 5842000"/>
              <a:gd name="connsiteX3" fmla="*/ 5210640 w 5481863"/>
              <a:gd name="connsiteY3" fmla="*/ 0 h 5842000"/>
              <a:gd name="connsiteX4" fmla="*/ 5481863 w 5481863"/>
              <a:gd name="connsiteY4" fmla="*/ 271223 h 5842000"/>
              <a:gd name="connsiteX5" fmla="*/ 5481863 w 5481863"/>
              <a:gd name="connsiteY5" fmla="*/ 1609484 h 5842000"/>
              <a:gd name="connsiteX6" fmla="*/ 5481863 w 5481863"/>
              <a:gd name="connsiteY6" fmla="*/ 4232517 h 5842000"/>
              <a:gd name="connsiteX7" fmla="*/ 5481863 w 5481863"/>
              <a:gd name="connsiteY7" fmla="*/ 5570778 h 5842000"/>
              <a:gd name="connsiteX8" fmla="*/ 5210640 w 5481863"/>
              <a:gd name="connsiteY8" fmla="*/ 5842000 h 5842000"/>
              <a:gd name="connsiteX9" fmla="*/ 3809161 w 5481863"/>
              <a:gd name="connsiteY9" fmla="*/ 5842000 h 5842000"/>
              <a:gd name="connsiteX10" fmla="*/ 3809155 w 5481863"/>
              <a:gd name="connsiteY10" fmla="*/ 5842000 h 5842000"/>
              <a:gd name="connsiteX11" fmla="*/ 1619901 w 5481863"/>
              <a:gd name="connsiteY11" fmla="*/ 5841999 h 5842000"/>
              <a:gd name="connsiteX12" fmla="*/ 0 w 5481863"/>
              <a:gd name="connsiteY12" fmla="*/ 4222098 h 5842000"/>
              <a:gd name="connsiteX13" fmla="*/ 0 w 5481863"/>
              <a:gd name="connsiteY13" fmla="*/ 3477883 h 5842000"/>
              <a:gd name="connsiteX14" fmla="*/ 1 w 5481863"/>
              <a:gd name="connsiteY14" fmla="*/ 3477865 h 5842000"/>
              <a:gd name="connsiteX15" fmla="*/ 1 w 5481863"/>
              <a:gd name="connsiteY15" fmla="*/ 2883857 h 5842000"/>
              <a:gd name="connsiteX16" fmla="*/ 0 w 5481863"/>
              <a:gd name="connsiteY16" fmla="*/ 2883837 h 5842000"/>
              <a:gd name="connsiteX17" fmla="*/ 0 w 5481863"/>
              <a:gd name="connsiteY17" fmla="*/ 2139622 h 5842000"/>
              <a:gd name="connsiteX18" fmla="*/ 1 w 5481863"/>
              <a:gd name="connsiteY18" fmla="*/ 2139604 h 5842000"/>
              <a:gd name="connsiteX19" fmla="*/ 1 w 5481863"/>
              <a:gd name="connsiteY19" fmla="*/ 1609484 h 5842000"/>
              <a:gd name="connsiteX20" fmla="*/ 1 w 5481863"/>
              <a:gd name="connsiteY20" fmla="*/ 271223 h 5842000"/>
              <a:gd name="connsiteX21" fmla="*/ 271224 w 5481863"/>
              <a:gd name="connsiteY21" fmla="*/ 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81863" h="5842000">
                <a:moveTo>
                  <a:pt x="271224" y="0"/>
                </a:moveTo>
                <a:lnTo>
                  <a:pt x="1672709" y="0"/>
                </a:lnTo>
                <a:lnTo>
                  <a:pt x="3809155" y="0"/>
                </a:lnTo>
                <a:lnTo>
                  <a:pt x="5210640" y="0"/>
                </a:lnTo>
                <a:cubicBezTo>
                  <a:pt x="5360432" y="0"/>
                  <a:pt x="5481863" y="121431"/>
                  <a:pt x="5481863" y="271223"/>
                </a:cubicBezTo>
                <a:lnTo>
                  <a:pt x="5481863" y="1609484"/>
                </a:lnTo>
                <a:lnTo>
                  <a:pt x="5481863" y="4232517"/>
                </a:lnTo>
                <a:lnTo>
                  <a:pt x="5481863" y="5570778"/>
                </a:lnTo>
                <a:cubicBezTo>
                  <a:pt x="5481863" y="5720569"/>
                  <a:pt x="5360432" y="5842000"/>
                  <a:pt x="5210640" y="5842000"/>
                </a:cubicBezTo>
                <a:lnTo>
                  <a:pt x="3809161" y="5842000"/>
                </a:lnTo>
                <a:lnTo>
                  <a:pt x="3809155" y="5842000"/>
                </a:lnTo>
                <a:lnTo>
                  <a:pt x="1619901" y="5841999"/>
                </a:lnTo>
                <a:cubicBezTo>
                  <a:pt x="725254" y="5841999"/>
                  <a:pt x="0" y="5116745"/>
                  <a:pt x="0" y="4222098"/>
                </a:cubicBezTo>
                <a:lnTo>
                  <a:pt x="0" y="3477883"/>
                </a:lnTo>
                <a:cubicBezTo>
                  <a:pt x="0" y="3477878"/>
                  <a:pt x="1" y="3477871"/>
                  <a:pt x="1" y="3477865"/>
                </a:cubicBezTo>
                <a:lnTo>
                  <a:pt x="1" y="2883857"/>
                </a:lnTo>
                <a:lnTo>
                  <a:pt x="0" y="2883837"/>
                </a:lnTo>
                <a:lnTo>
                  <a:pt x="0" y="2139622"/>
                </a:lnTo>
                <a:cubicBezTo>
                  <a:pt x="0" y="2139617"/>
                  <a:pt x="1" y="2139610"/>
                  <a:pt x="1" y="2139604"/>
                </a:cubicBezTo>
                <a:lnTo>
                  <a:pt x="1" y="1609484"/>
                </a:lnTo>
                <a:lnTo>
                  <a:pt x="1" y="271223"/>
                </a:lnTo>
                <a:cubicBezTo>
                  <a:pt x="1" y="121431"/>
                  <a:pt x="121432" y="0"/>
                  <a:pt x="27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sz="2000"/>
            </a:lvl1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75E0DA0C-7978-5CC2-B5A6-387FB160DD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531519"/>
            <a:ext cx="5464800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C5093252-03A1-41FB-B922-7DE63FFE85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8000" y="5132388"/>
            <a:ext cx="5464800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2" name="GT#standard_16x9_top">
            <a:extLst>
              <a:ext uri="{FF2B5EF4-FFF2-40B4-BE49-F238E27FC236}">
                <a16:creationId xmlns:a16="http://schemas.microsoft.com/office/drawing/2014/main" id="{AD81B657-5A77-7F77-010B-7F6F62C94D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66191" y="134404"/>
            <a:ext cx="3675628" cy="1174159"/>
          </a:xfrm>
          <a:prstGeom prst="rect">
            <a:avLst/>
          </a:prstGeom>
        </p:spPr>
      </p:pic>
      <p:sp>
        <p:nvSpPr>
          <p:cNvPr id="4" name="IH_Logo">
            <a:extLst>
              <a:ext uri="{FF2B5EF4-FFF2-40B4-BE49-F238E27FC236}">
                <a16:creationId xmlns:a16="http://schemas.microsoft.com/office/drawing/2014/main" id="{9C61D2CC-8FAC-DD40-89CE-96F2E588C71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80005600"/>
      </p:ext>
    </p:extLst>
  </p:cSld>
  <p:clrMapOvr>
    <a:masterClrMapping/>
  </p:clrMapOvr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Yello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>
            <a:extLst>
              <a:ext uri="{FF2B5EF4-FFF2-40B4-BE49-F238E27FC236}">
                <a16:creationId xmlns:a16="http://schemas.microsoft.com/office/drawing/2014/main" id="{7177015E-1E51-B2B2-CF82-E98AC27424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8913" y="2924175"/>
            <a:ext cx="5466821" cy="1128514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err="1"/>
              <a:t>Hoofdstuk</a:t>
            </a:r>
            <a:r>
              <a:rPr lang="en-GB"/>
              <a:t> </a:t>
            </a:r>
            <a:r>
              <a:rPr lang="en-GB" err="1"/>
              <a:t>titel</a:t>
            </a:r>
            <a:endParaRPr lang="en-GB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63BE8564-9A6A-9796-2775-07E9DE2D39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924175"/>
            <a:ext cx="706438" cy="5048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3600" b="1">
                <a:solidFill>
                  <a:schemeClr val="tx1"/>
                </a:solidFill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12" name="SlideNumber">
            <a:extLst>
              <a:ext uri="{FF2B5EF4-FFF2-40B4-BE49-F238E27FC236}">
                <a16:creationId xmlns:a16="http://schemas.microsoft.com/office/drawing/2014/main" id="{64D9BA27-F377-2654-0371-FD1B007C73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204313-4F4A-5BB3-EC14-8B6954989FBB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6" name="GT#white_16x9_footer">
            <a:extLst>
              <a:ext uri="{FF2B5EF4-FFF2-40B4-BE49-F238E27FC236}">
                <a16:creationId xmlns:a16="http://schemas.microsoft.com/office/drawing/2014/main" id="{AD3BD0F3-7772-DAF7-9909-3BAAE8EB25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724F6168-988D-F7F7-F7D9-D68D478F9FD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5" name="CompanyName">
            <a:extLst>
              <a:ext uri="{FF2B5EF4-FFF2-40B4-BE49-F238E27FC236}">
                <a16:creationId xmlns:a16="http://schemas.microsoft.com/office/drawing/2014/main" id="{105DB3BC-59B3-4D9A-0FC2-39CEA532F718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57525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and Text Mobius Overla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2">
            <a:extLst>
              <a:ext uri="{FF2B5EF4-FFF2-40B4-BE49-F238E27FC236}">
                <a16:creationId xmlns:a16="http://schemas.microsoft.com/office/drawing/2014/main" id="{A6014233-BC2C-CA55-E7BF-FA3E9BB3770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13" name="Mobius">
            <a:extLst>
              <a:ext uri="{FF2B5EF4-FFF2-40B4-BE49-F238E27FC236}">
                <a16:creationId xmlns:a16="http://schemas.microsoft.com/office/drawing/2014/main" id="{BFA02902-481D-0824-7FDB-B844B60977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0" y="0"/>
            <a:ext cx="8053160" cy="6858000"/>
          </a:xfrm>
          <a:custGeom>
            <a:avLst/>
            <a:gdLst>
              <a:gd name="connsiteX0" fmla="*/ 0 w 8053160"/>
              <a:gd name="connsiteY0" fmla="*/ 0 h 6858000"/>
              <a:gd name="connsiteX1" fmla="*/ 8053160 w 8053160"/>
              <a:gd name="connsiteY1" fmla="*/ 0 h 6858000"/>
              <a:gd name="connsiteX2" fmla="*/ 8053160 w 8053160"/>
              <a:gd name="connsiteY2" fmla="*/ 6858000 h 6858000"/>
              <a:gd name="connsiteX3" fmla="*/ 0 w 80531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3160" h="6858000">
                <a:moveTo>
                  <a:pt x="0" y="0"/>
                </a:moveTo>
                <a:lnTo>
                  <a:pt x="8053160" y="0"/>
                </a:lnTo>
                <a:lnTo>
                  <a:pt x="805316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 l="1" t="-19472" r="-2392" b="-2858"/>
            </a:stretch>
          </a:blipFill>
        </p:spPr>
        <p:txBody>
          <a:bodyPr wrap="square">
            <a:no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FD82CDF-20BD-2CD2-08B1-88943A007D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6416675" cy="42608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E9E97CCF-B5DE-6F47-BBB6-1EF7301691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1" name="ChapterTitle">
            <a:extLst>
              <a:ext uri="{FF2B5EF4-FFF2-40B4-BE49-F238E27FC236}">
                <a16:creationId xmlns:a16="http://schemas.microsoft.com/office/drawing/2014/main" id="{D1AC27F1-B24C-24A3-5EC1-CCB4C113A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9906A-B60D-2130-9AE7-B13846CE8B59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CE8C3A3C-DE4D-E1D8-F1F0-CFC9E46FFB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9670" y="6038113"/>
            <a:ext cx="2329619" cy="74418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defRPr sz="100"/>
            </a:lvl1pPr>
          </a:lstStyle>
          <a:p>
            <a:pPr marL="288000" lvl="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 </a:t>
            </a:r>
            <a:endParaRPr lang="en-GB"/>
          </a:p>
        </p:txBody>
      </p:sp>
      <p:sp>
        <p:nvSpPr>
          <p:cNvPr id="2" name="IH_Logo">
            <a:extLst>
              <a:ext uri="{FF2B5EF4-FFF2-40B4-BE49-F238E27FC236}">
                <a16:creationId xmlns:a16="http://schemas.microsoft.com/office/drawing/2014/main" id="{B52BC300-68CE-4DB0-4360-52740A68B43C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10" name="CompanyName">
            <a:extLst>
              <a:ext uri="{FF2B5EF4-FFF2-40B4-BE49-F238E27FC236}">
                <a16:creationId xmlns:a16="http://schemas.microsoft.com/office/drawing/2014/main" id="{0A8663A8-24C0-D781-AD58-C4ABF5492787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755454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Graphic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F4C118EF-FF4C-0FB7-FE99-C5F3692451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ChapterTitle">
            <a:extLst>
              <a:ext uri="{FF2B5EF4-FFF2-40B4-BE49-F238E27FC236}">
                <a16:creationId xmlns:a16="http://schemas.microsoft.com/office/drawing/2014/main" id="{96CD4906-F63D-0CD9-18ED-F887BF40E5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4A227FFF-486F-AF4E-8393-7BB9ADFD5D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64011D-CE42-7970-994D-6B21DBDCDC70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96BCD38A-BB33-5E4A-1412-8360F224B8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812562FA-D3AF-99E2-2798-DC1D1F8689C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BC995D4B-A791-13BD-F7C6-A492E1BECBFD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185749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F4C118EF-FF4C-0FB7-FE99-C5F3692451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6" name="SlideNumber">
            <a:extLst>
              <a:ext uri="{FF2B5EF4-FFF2-40B4-BE49-F238E27FC236}">
                <a16:creationId xmlns:a16="http://schemas.microsoft.com/office/drawing/2014/main" id="{DF48273A-E7D2-C887-7DD5-0416E98C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27796538-D401-68F5-5956-0AD6E97558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26C6EC-A10A-BB76-BE29-FF202E451DBC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AED97962-69A4-6CA7-7ADF-79116F43BF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69F86900-84C9-63C1-0AC3-15C8A88D61F1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2F3AF3E0-C845-736C-3BA4-669D1448E8DD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559029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dient Core Purple-Bright Purple">
    <p:bg>
      <p:bgPr>
        <a:gradFill>
          <a:gsLst>
            <a:gs pos="0">
              <a:srgbClr val="4F2D7F"/>
            </a:gs>
            <a:gs pos="28000">
              <a:srgbClr val="502E81"/>
            </a:gs>
            <a:gs pos="45000">
              <a:srgbClr val="553289"/>
            </a:gs>
            <a:gs pos="59000">
              <a:srgbClr val="5E3998"/>
            </a:gs>
            <a:gs pos="72000">
              <a:srgbClr val="6B43AC"/>
            </a:gs>
            <a:gs pos="83000">
              <a:srgbClr val="7C50C6"/>
            </a:gs>
            <a:gs pos="93000">
              <a:srgbClr val="9060E6"/>
            </a:gs>
            <a:gs pos="100000">
              <a:srgbClr val="A06D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2B06707-7AB9-9FE4-2E05-3B806D810D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3391BF85-6B4D-D79B-6E85-1F31BBDCF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76F6C583-3614-9714-E1CD-93ED4A7B44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FC2866-D62C-8473-D0ED-93B6CDF0C370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F3F50066-7FB3-1FF5-00ED-F4D0FCB5CF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026CBF12-5DC8-EE1C-3B4A-CF6A3EFD212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25F248E4-C0E1-B877-EC04-EB2441B2C10E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424891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dient Core Purple-Yellow">
    <p:bg>
      <p:bgPr>
        <a:gradFill>
          <a:gsLst>
            <a:gs pos="0">
              <a:srgbClr val="4F2D7F"/>
            </a:gs>
            <a:gs pos="26000">
              <a:srgbClr val="512F7E"/>
            </a:gs>
            <a:gs pos="41000">
              <a:srgbClr val="59367A"/>
            </a:gs>
            <a:gs pos="54000">
              <a:srgbClr val="684275"/>
            </a:gs>
            <a:gs pos="65000">
              <a:srgbClr val="7C536D"/>
            </a:gs>
            <a:gs pos="75000">
              <a:srgbClr val="966964"/>
            </a:gs>
            <a:gs pos="84000">
              <a:srgbClr val="B78557"/>
            </a:gs>
            <a:gs pos="93000">
              <a:srgbClr val="DCA449"/>
            </a:gs>
            <a:gs pos="100000">
              <a:srgbClr val="FFC23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F4C118EF-FF4C-0FB7-FE99-C5F3692451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7A2C8EB9-F4D9-D378-FDEF-8B95D46A08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1BA1C1C9-A2F5-377A-D165-F38396D746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1A2012-D9DE-D49A-F6A6-241B2FC0F679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7" name="GT#white_16x9_footer">
            <a:extLst>
              <a:ext uri="{FF2B5EF4-FFF2-40B4-BE49-F238E27FC236}">
                <a16:creationId xmlns:a16="http://schemas.microsoft.com/office/drawing/2014/main" id="{47785528-80E0-D8FC-8765-12D95491BF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4825F0DA-9391-71FF-140C-33C3087CCB3E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EB65C0E2-5933-DFDB-B006-833CD38A82DD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3894188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dient Core Purple-Coral">
    <p:bg>
      <p:bgPr>
        <a:gradFill>
          <a:gsLst>
            <a:gs pos="0">
              <a:srgbClr val="4F2D7F"/>
            </a:gs>
            <a:gs pos="26000">
              <a:srgbClr val="512D7E"/>
            </a:gs>
            <a:gs pos="41000">
              <a:srgbClr val="592F7B"/>
            </a:gs>
            <a:gs pos="54000">
              <a:srgbClr val="683277"/>
            </a:gs>
            <a:gs pos="65000">
              <a:srgbClr val="7C3671"/>
            </a:gs>
            <a:gs pos="75000">
              <a:srgbClr val="963B68"/>
            </a:gs>
            <a:gs pos="84000">
              <a:srgbClr val="B7425F"/>
            </a:gs>
            <a:gs pos="93000">
              <a:srgbClr val="DC4953"/>
            </a:gs>
            <a:gs pos="100000">
              <a:srgbClr val="FF5149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ACA804B-BDA4-A7A9-C5A3-C9ACD633B6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10107267-E3E2-7111-B84E-DE960DE3E3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443CDCB1-8E3B-2620-2B42-A0A530292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A13EC5-2820-877C-01F2-2FEB1018F937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7" name="GT#white_16x9_footer">
            <a:extLst>
              <a:ext uri="{FF2B5EF4-FFF2-40B4-BE49-F238E27FC236}">
                <a16:creationId xmlns:a16="http://schemas.microsoft.com/office/drawing/2014/main" id="{F0D3CDC6-D4BF-4764-13B2-E083DFE325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B9C5C3A3-986F-608F-6568-2D94F06D2C4F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8B6AB0AE-809E-86DB-F4FC-A4F5A039A5FC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3198854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dient Core Purple-Teal">
    <p:bg>
      <p:bgPr>
        <a:gradFill>
          <a:gsLst>
            <a:gs pos="0">
              <a:srgbClr val="4F2D7F"/>
            </a:gs>
            <a:gs pos="29000">
              <a:srgbClr val="4D2F80"/>
            </a:gs>
            <a:gs pos="46000">
              <a:srgbClr val="473783"/>
            </a:gs>
            <a:gs pos="61000">
              <a:srgbClr val="3E468A"/>
            </a:gs>
            <a:gs pos="73000">
              <a:srgbClr val="305A92"/>
            </a:gs>
            <a:gs pos="85000">
              <a:srgbClr val="1F749E"/>
            </a:gs>
            <a:gs pos="96000">
              <a:srgbClr val="0A94AC"/>
            </a:gs>
            <a:gs pos="100000">
              <a:srgbClr val="00A4B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A1886AB7-2922-07B0-4490-1338F8F008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17096404-C147-8EF0-219E-86C9E4C68E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7039368A-05A3-3049-8D1B-6E2AE619A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405DF0-F21C-5F0B-BD67-3E96DCEB59D0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7" name="GT#white_16x9_footer">
            <a:extLst>
              <a:ext uri="{FF2B5EF4-FFF2-40B4-BE49-F238E27FC236}">
                <a16:creationId xmlns:a16="http://schemas.microsoft.com/office/drawing/2014/main" id="{E7319BDD-7688-4DBE-A3F1-14CFF8C14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49DAE7E6-2707-97DE-8FAA-6743647F70C4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66D28FDD-2778-204D-A988-E75FDA08D0DF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7913833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dient Core Purple-Dark Purple">
    <p:bg>
      <p:bgPr>
        <a:gradFill>
          <a:gsLst>
            <a:gs pos="0">
              <a:srgbClr val="4F2D7F"/>
            </a:gs>
            <a:gs pos="38000">
              <a:srgbClr val="4D2B7C"/>
            </a:gs>
            <a:gs pos="61000">
              <a:srgbClr val="472774"/>
            </a:gs>
            <a:gs pos="80000">
              <a:srgbClr val="3D2065"/>
            </a:gs>
            <a:gs pos="96000">
              <a:srgbClr val="2F1651"/>
            </a:gs>
            <a:gs pos="100000">
              <a:srgbClr val="2B144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E33E900-1FB7-867A-9BC0-2DBEDB64F0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1724025"/>
            <a:ext cx="11176000" cy="42608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ChapterTitle">
            <a:extLst>
              <a:ext uri="{FF2B5EF4-FFF2-40B4-BE49-F238E27FC236}">
                <a16:creationId xmlns:a16="http://schemas.microsoft.com/office/drawing/2014/main" id="{23B63156-CF8B-A77B-9B62-F63491B709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13" name="SlideNumber">
            <a:extLst>
              <a:ext uri="{FF2B5EF4-FFF2-40B4-BE49-F238E27FC236}">
                <a16:creationId xmlns:a16="http://schemas.microsoft.com/office/drawing/2014/main" id="{C12C5D2F-81B7-E18B-A0E4-A53EC665E8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547F95-D02A-826F-377E-E7FE1FF493E8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7" name="GT#white_16x9_footer">
            <a:extLst>
              <a:ext uri="{FF2B5EF4-FFF2-40B4-BE49-F238E27FC236}">
                <a16:creationId xmlns:a16="http://schemas.microsoft.com/office/drawing/2014/main" id="{27877B8F-2C78-8992-530B-FE3B4CDBF2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DBB1D371-96E5-7949-1F43-DFAC9E4D0664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6" name="CompanyName">
            <a:extLst>
              <a:ext uri="{FF2B5EF4-FFF2-40B4-BE49-F238E27FC236}">
                <a16:creationId xmlns:a16="http://schemas.microsoft.com/office/drawing/2014/main" id="{1D4C8A90-CD46-F3E8-0776-988C0BA4DC8F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989489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0502" y="2306206"/>
            <a:ext cx="9270998" cy="17462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tx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buNone/>
              <a:defRPr sz="2400" b="0">
                <a:solidFill>
                  <a:schemeClr val="accent3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  <a:lvl6pPr algn="ctr">
              <a:defRPr>
                <a:solidFill>
                  <a:schemeClr val="tx1"/>
                </a:solidFill>
              </a:defRPr>
            </a:lvl6pPr>
            <a:lvl7pPr algn="ctr">
              <a:defRPr>
                <a:solidFill>
                  <a:schemeClr val="tx1"/>
                </a:solidFill>
              </a:defRPr>
            </a:lvl7pPr>
            <a:lvl8pPr algn="ctr">
              <a:defRPr>
                <a:solidFill>
                  <a:schemeClr val="tx1"/>
                </a:solidFill>
              </a:defRPr>
            </a:lvl8pPr>
            <a:lvl9pPr algn="ctr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E3BCECBA-EBBA-B8A3-1312-CBF68A3E2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C449F0-F577-EA82-C0C8-9FB4FDC98320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A8386A58-F160-E642-474C-192C58B008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C517748A-B0F7-A2C7-14A5-6AA2AFB426D7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4AA4DB33-974A-DA39-BA7C-CDBA28381067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6689025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700E9DE-9D11-AF03-45D9-449E6D62C8D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90096" cy="6858000"/>
          </a:xfrm>
          <a:custGeom>
            <a:avLst/>
            <a:gdLst>
              <a:gd name="connsiteX0" fmla="*/ 822522 w 12190096"/>
              <a:gd name="connsiteY0" fmla="*/ 508000 h 6858000"/>
              <a:gd name="connsiteX1" fmla="*/ 523346 w 12190096"/>
              <a:gd name="connsiteY1" fmla="*/ 807176 h 6858000"/>
              <a:gd name="connsiteX2" fmla="*/ 523346 w 12190096"/>
              <a:gd name="connsiteY2" fmla="*/ 3065387 h 6858000"/>
              <a:gd name="connsiteX3" fmla="*/ 523343 w 12190096"/>
              <a:gd name="connsiteY3" fmla="*/ 3065441 h 6858000"/>
              <a:gd name="connsiteX4" fmla="*/ 523346 w 12190096"/>
              <a:gd name="connsiteY4" fmla="*/ 6050825 h 6858000"/>
              <a:gd name="connsiteX5" fmla="*/ 822522 w 12190096"/>
              <a:gd name="connsiteY5" fmla="*/ 6350000 h 6858000"/>
              <a:gd name="connsiteX6" fmla="*/ 2557512 w 12190096"/>
              <a:gd name="connsiteY6" fmla="*/ 6350000 h 6858000"/>
              <a:gd name="connsiteX7" fmla="*/ 2898484 w 12190096"/>
              <a:gd name="connsiteY7" fmla="*/ 6350000 h 6858000"/>
              <a:gd name="connsiteX8" fmla="*/ 4633474 w 12190096"/>
              <a:gd name="connsiteY8" fmla="*/ 6350000 h 6858000"/>
              <a:gd name="connsiteX9" fmla="*/ 5985740 w 12190096"/>
              <a:gd name="connsiteY9" fmla="*/ 4997735 h 6858000"/>
              <a:gd name="connsiteX10" fmla="*/ 5986846 w 12190096"/>
              <a:gd name="connsiteY10" fmla="*/ 807176 h 6858000"/>
              <a:gd name="connsiteX11" fmla="*/ 5687671 w 12190096"/>
              <a:gd name="connsiteY11" fmla="*/ 508000 h 6858000"/>
              <a:gd name="connsiteX12" fmla="*/ 3952681 w 12190096"/>
              <a:gd name="connsiteY12" fmla="*/ 508000 h 6858000"/>
              <a:gd name="connsiteX13" fmla="*/ 2557512 w 12190096"/>
              <a:gd name="connsiteY13" fmla="*/ 508000 h 6858000"/>
              <a:gd name="connsiteX14" fmla="*/ 0 w 12190096"/>
              <a:gd name="connsiteY14" fmla="*/ 0 h 6858000"/>
              <a:gd name="connsiteX15" fmla="*/ 12190096 w 12190096"/>
              <a:gd name="connsiteY15" fmla="*/ 0 h 6858000"/>
              <a:gd name="connsiteX16" fmla="*/ 12190096 w 12190096"/>
              <a:gd name="connsiteY16" fmla="*/ 6858000 h 6858000"/>
              <a:gd name="connsiteX17" fmla="*/ 0 w 12190096"/>
              <a:gd name="connsiteY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0096" h="6858000">
                <a:moveTo>
                  <a:pt x="822522" y="508000"/>
                </a:moveTo>
                <a:cubicBezTo>
                  <a:pt x="657291" y="508000"/>
                  <a:pt x="523346" y="641945"/>
                  <a:pt x="523346" y="807176"/>
                </a:cubicBezTo>
                <a:lnTo>
                  <a:pt x="523346" y="3065387"/>
                </a:lnTo>
                <a:cubicBezTo>
                  <a:pt x="523345" y="3065405"/>
                  <a:pt x="523345" y="3065423"/>
                  <a:pt x="523343" y="3065441"/>
                </a:cubicBezTo>
                <a:cubicBezTo>
                  <a:pt x="523345" y="4060570"/>
                  <a:pt x="523345" y="5055697"/>
                  <a:pt x="523346" y="6050825"/>
                </a:cubicBezTo>
                <a:cubicBezTo>
                  <a:pt x="523346" y="6216055"/>
                  <a:pt x="657291" y="6350000"/>
                  <a:pt x="822522" y="6350000"/>
                </a:cubicBezTo>
                <a:lnTo>
                  <a:pt x="2557512" y="6350000"/>
                </a:lnTo>
                <a:lnTo>
                  <a:pt x="2898484" y="6350000"/>
                </a:lnTo>
                <a:lnTo>
                  <a:pt x="4633474" y="6350000"/>
                </a:lnTo>
                <a:cubicBezTo>
                  <a:pt x="5380309" y="6350000"/>
                  <a:pt x="5985740" y="5744570"/>
                  <a:pt x="5985740" y="4997735"/>
                </a:cubicBezTo>
                <a:cubicBezTo>
                  <a:pt x="5986108" y="3600882"/>
                  <a:pt x="5986478" y="2204028"/>
                  <a:pt x="5986846" y="807176"/>
                </a:cubicBezTo>
                <a:cubicBezTo>
                  <a:pt x="5986846" y="641945"/>
                  <a:pt x="5852901" y="508000"/>
                  <a:pt x="5687671" y="508000"/>
                </a:cubicBezTo>
                <a:lnTo>
                  <a:pt x="3952681" y="508000"/>
                </a:lnTo>
                <a:lnTo>
                  <a:pt x="2557512" y="508000"/>
                </a:lnTo>
                <a:close/>
                <a:moveTo>
                  <a:pt x="0" y="0"/>
                </a:moveTo>
                <a:lnTo>
                  <a:pt x="12190096" y="0"/>
                </a:lnTo>
                <a:lnTo>
                  <a:pt x="1219009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6012000" rIns="576000" anchor="ctr">
            <a:noAutofit/>
          </a:bodyPr>
          <a:lstStyle>
            <a:lvl1pPr marL="0" indent="0" algn="r">
              <a:buNone/>
              <a:defRPr sz="2000"/>
            </a:lvl1pPr>
          </a:lstStyle>
          <a:p>
            <a:pPr lvl="0"/>
            <a:r>
              <a:rPr lang="nl-NL"/>
              <a:t>Selecteer eerst de 'foto placeholder' en ga vervolgens via het lint naar BrandCentral </a:t>
            </a:r>
            <a:br>
              <a:rPr lang="nl-NL"/>
            </a:br>
            <a:r>
              <a:rPr lang="nl-NL"/>
              <a:t>om een foto in te voegen.</a:t>
            </a:r>
            <a:endParaRPr lang="en-GB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982134" y="2697163"/>
            <a:ext cx="4283601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2134" y="4531519"/>
            <a:ext cx="4283601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66C4BC17-DA00-5C86-C6B4-88679FBA831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E13645DA-D364-E4D3-5589-FE0081FB78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2134" y="5141372"/>
            <a:ext cx="4283601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5" name="GT#standard_16x9_topindent">
            <a:extLst>
              <a:ext uri="{FF2B5EF4-FFF2-40B4-BE49-F238E27FC236}">
                <a16:creationId xmlns:a16="http://schemas.microsoft.com/office/drawing/2014/main" id="{9AE84BE1-15B4-828F-7CA1-8BA1259F51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39397" y="609945"/>
            <a:ext cx="3673624" cy="1173519"/>
          </a:xfrm>
          <a:prstGeom prst="rect">
            <a:avLst/>
          </a:prstGeom>
        </p:spPr>
      </p:pic>
      <p:sp>
        <p:nvSpPr>
          <p:cNvPr id="4" name="Tijdelijke aanduiding voor tekst 10">
            <a:extLst>
              <a:ext uri="{FF2B5EF4-FFF2-40B4-BE49-F238E27FC236}">
                <a16:creationId xmlns:a16="http://schemas.microsoft.com/office/drawing/2014/main" id="{FD2E224F-115E-D6B5-84B2-4DC964BBC7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58033" y="769639"/>
            <a:ext cx="1201084" cy="267599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3585905"/>
      </p:ext>
    </p:extLst>
  </p:cSld>
  <p:clrMapOvr>
    <a:masterClrMapping/>
  </p:clrMapOvr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Purpl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2" y="2306206"/>
            <a:ext cx="7369173" cy="17462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tx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accent3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72BF30A0-0E05-AE37-EF42-8C77AF89C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962F83-2FC5-2CAA-6875-1136D115F729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610FF258-1E3D-96F7-63B6-0A87348AFD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BC56F872-AA72-E780-F985-180DE9693EC4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5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E28AB7AC-9F08-3210-793D-2A3AE53EE00F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0905103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Purpl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obius Keyline">
            <a:extLst>
              <a:ext uri="{FF2B5EF4-FFF2-40B4-BE49-F238E27FC236}">
                <a16:creationId xmlns:a16="http://schemas.microsoft.com/office/drawing/2014/main" id="{996A568A-2F61-B78B-410F-182F2481B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7329" y="1"/>
            <a:ext cx="7984671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2" y="2306206"/>
            <a:ext cx="7369173" cy="17462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tx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accent3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14" name="SlideNumber">
            <a:extLst>
              <a:ext uri="{FF2B5EF4-FFF2-40B4-BE49-F238E27FC236}">
                <a16:creationId xmlns:a16="http://schemas.microsoft.com/office/drawing/2014/main" id="{247D4714-15CB-25A6-F5D0-B0B18A96A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342E28-07BD-0C27-D5EE-9935E42FBC5F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5" name="GT#white_16x9_footer">
            <a:extLst>
              <a:ext uri="{FF2B5EF4-FFF2-40B4-BE49-F238E27FC236}">
                <a16:creationId xmlns:a16="http://schemas.microsoft.com/office/drawing/2014/main" id="{D24050B7-8CC7-1397-B5F1-8C51C851988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BAAB6CB3-EA91-8A0F-5BCD-514A29C8C25A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A68A4FFB-FCB5-FE50-1C34-93939189C0D8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203789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and Image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obius Keyline">
            <a:extLst>
              <a:ext uri="{FF2B5EF4-FFF2-40B4-BE49-F238E27FC236}">
                <a16:creationId xmlns:a16="http://schemas.microsoft.com/office/drawing/2014/main" id="{184F6537-48C1-481D-9F7B-7A5E1261E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4345" y="0"/>
            <a:ext cx="8987656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2" y="1449388"/>
            <a:ext cx="5465761" cy="270986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tx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accent3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7EBED0B1-0B4D-904A-93D2-7232863331C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59266" y="507999"/>
            <a:ext cx="5139248" cy="5476876"/>
          </a:xfrm>
          <a:custGeom>
            <a:avLst/>
            <a:gdLst>
              <a:gd name="connsiteX0" fmla="*/ 271224 w 5481863"/>
              <a:gd name="connsiteY0" fmla="*/ 0 h 5842000"/>
              <a:gd name="connsiteX1" fmla="*/ 1672709 w 5481863"/>
              <a:gd name="connsiteY1" fmla="*/ 0 h 5842000"/>
              <a:gd name="connsiteX2" fmla="*/ 3809155 w 5481863"/>
              <a:gd name="connsiteY2" fmla="*/ 0 h 5842000"/>
              <a:gd name="connsiteX3" fmla="*/ 5210640 w 5481863"/>
              <a:gd name="connsiteY3" fmla="*/ 0 h 5842000"/>
              <a:gd name="connsiteX4" fmla="*/ 5481863 w 5481863"/>
              <a:gd name="connsiteY4" fmla="*/ 271223 h 5842000"/>
              <a:gd name="connsiteX5" fmla="*/ 5481863 w 5481863"/>
              <a:gd name="connsiteY5" fmla="*/ 1609484 h 5842000"/>
              <a:gd name="connsiteX6" fmla="*/ 5481863 w 5481863"/>
              <a:gd name="connsiteY6" fmla="*/ 4232517 h 5842000"/>
              <a:gd name="connsiteX7" fmla="*/ 5481863 w 5481863"/>
              <a:gd name="connsiteY7" fmla="*/ 5570778 h 5842000"/>
              <a:gd name="connsiteX8" fmla="*/ 5210640 w 5481863"/>
              <a:gd name="connsiteY8" fmla="*/ 5842000 h 5842000"/>
              <a:gd name="connsiteX9" fmla="*/ 3809161 w 5481863"/>
              <a:gd name="connsiteY9" fmla="*/ 5842000 h 5842000"/>
              <a:gd name="connsiteX10" fmla="*/ 3809155 w 5481863"/>
              <a:gd name="connsiteY10" fmla="*/ 5842000 h 5842000"/>
              <a:gd name="connsiteX11" fmla="*/ 1619901 w 5481863"/>
              <a:gd name="connsiteY11" fmla="*/ 5841999 h 5842000"/>
              <a:gd name="connsiteX12" fmla="*/ 0 w 5481863"/>
              <a:gd name="connsiteY12" fmla="*/ 4222098 h 5842000"/>
              <a:gd name="connsiteX13" fmla="*/ 0 w 5481863"/>
              <a:gd name="connsiteY13" fmla="*/ 3477883 h 5842000"/>
              <a:gd name="connsiteX14" fmla="*/ 1 w 5481863"/>
              <a:gd name="connsiteY14" fmla="*/ 3477865 h 5842000"/>
              <a:gd name="connsiteX15" fmla="*/ 1 w 5481863"/>
              <a:gd name="connsiteY15" fmla="*/ 2883857 h 5842000"/>
              <a:gd name="connsiteX16" fmla="*/ 0 w 5481863"/>
              <a:gd name="connsiteY16" fmla="*/ 2883837 h 5842000"/>
              <a:gd name="connsiteX17" fmla="*/ 0 w 5481863"/>
              <a:gd name="connsiteY17" fmla="*/ 2139622 h 5842000"/>
              <a:gd name="connsiteX18" fmla="*/ 1 w 5481863"/>
              <a:gd name="connsiteY18" fmla="*/ 2139604 h 5842000"/>
              <a:gd name="connsiteX19" fmla="*/ 1 w 5481863"/>
              <a:gd name="connsiteY19" fmla="*/ 1609484 h 5842000"/>
              <a:gd name="connsiteX20" fmla="*/ 1 w 5481863"/>
              <a:gd name="connsiteY20" fmla="*/ 271223 h 5842000"/>
              <a:gd name="connsiteX21" fmla="*/ 271224 w 5481863"/>
              <a:gd name="connsiteY21" fmla="*/ 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81863" h="5842000">
                <a:moveTo>
                  <a:pt x="271224" y="0"/>
                </a:moveTo>
                <a:lnTo>
                  <a:pt x="1672709" y="0"/>
                </a:lnTo>
                <a:lnTo>
                  <a:pt x="3809155" y="0"/>
                </a:lnTo>
                <a:lnTo>
                  <a:pt x="5210640" y="0"/>
                </a:lnTo>
                <a:cubicBezTo>
                  <a:pt x="5360432" y="0"/>
                  <a:pt x="5481863" y="121431"/>
                  <a:pt x="5481863" y="271223"/>
                </a:cubicBezTo>
                <a:lnTo>
                  <a:pt x="5481863" y="1609484"/>
                </a:lnTo>
                <a:lnTo>
                  <a:pt x="5481863" y="4232517"/>
                </a:lnTo>
                <a:lnTo>
                  <a:pt x="5481863" y="5570778"/>
                </a:lnTo>
                <a:cubicBezTo>
                  <a:pt x="5481863" y="5720569"/>
                  <a:pt x="5360432" y="5842000"/>
                  <a:pt x="5210640" y="5842000"/>
                </a:cubicBezTo>
                <a:lnTo>
                  <a:pt x="3809161" y="5842000"/>
                </a:lnTo>
                <a:lnTo>
                  <a:pt x="3809155" y="5842000"/>
                </a:lnTo>
                <a:lnTo>
                  <a:pt x="1619901" y="5841999"/>
                </a:lnTo>
                <a:cubicBezTo>
                  <a:pt x="725254" y="5841999"/>
                  <a:pt x="0" y="5116745"/>
                  <a:pt x="0" y="4222098"/>
                </a:cubicBezTo>
                <a:lnTo>
                  <a:pt x="0" y="3477883"/>
                </a:lnTo>
                <a:cubicBezTo>
                  <a:pt x="0" y="3477878"/>
                  <a:pt x="1" y="3477871"/>
                  <a:pt x="1" y="3477865"/>
                </a:cubicBezTo>
                <a:lnTo>
                  <a:pt x="1" y="2883857"/>
                </a:lnTo>
                <a:lnTo>
                  <a:pt x="0" y="2883837"/>
                </a:lnTo>
                <a:lnTo>
                  <a:pt x="0" y="2139622"/>
                </a:lnTo>
                <a:cubicBezTo>
                  <a:pt x="0" y="2139617"/>
                  <a:pt x="1" y="2139610"/>
                  <a:pt x="1" y="2139604"/>
                </a:cubicBezTo>
                <a:lnTo>
                  <a:pt x="1" y="1609484"/>
                </a:lnTo>
                <a:lnTo>
                  <a:pt x="1" y="271223"/>
                </a:lnTo>
                <a:cubicBezTo>
                  <a:pt x="1" y="121431"/>
                  <a:pt x="121432" y="0"/>
                  <a:pt x="271224" y="0"/>
                </a:cubicBezTo>
                <a:close/>
              </a:path>
            </a:pathLst>
          </a:custGeom>
          <a:solidFill>
            <a:schemeClr val="tx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FE75F8BC-0CAF-EDEA-DEA2-83B8130130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D74C6A-8420-C57E-99EA-943F18F986E8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9" name="GT#white_16x9_footer">
            <a:extLst>
              <a:ext uri="{FF2B5EF4-FFF2-40B4-BE49-F238E27FC236}">
                <a16:creationId xmlns:a16="http://schemas.microsoft.com/office/drawing/2014/main" id="{1052C822-FCAB-CFD8-DDB6-1F8C6E2D07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50612A20-7818-6C48-3C48-09DE7DDCA5F9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5" name="CompanyName">
            <a:extLst>
              <a:ext uri="{FF2B5EF4-FFF2-40B4-BE49-F238E27FC236}">
                <a16:creationId xmlns:a16="http://schemas.microsoft.com/office/drawing/2014/main" id="{EB2BF5BB-1913-D71B-8DD9-190A0851E6BC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31618386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Key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0502" y="2306206"/>
            <a:ext cx="9270998" cy="17462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  <a:lvl6pPr algn="ctr">
              <a:defRPr>
                <a:solidFill>
                  <a:schemeClr val="tx1"/>
                </a:solidFill>
              </a:defRPr>
            </a:lvl6pPr>
            <a:lvl7pPr algn="ctr">
              <a:defRPr>
                <a:solidFill>
                  <a:schemeClr val="tx1"/>
                </a:solidFill>
              </a:defRPr>
            </a:lvl7pPr>
            <a:lvl8pPr algn="ctr">
              <a:defRPr>
                <a:solidFill>
                  <a:schemeClr val="tx1"/>
                </a:solidFill>
              </a:defRPr>
            </a:lvl8pPr>
            <a:lvl9pPr algn="ctr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11" name="SlideNumber">
            <a:extLst>
              <a:ext uri="{FF2B5EF4-FFF2-40B4-BE49-F238E27FC236}">
                <a16:creationId xmlns:a16="http://schemas.microsoft.com/office/drawing/2014/main" id="{5D74306F-F7C9-D096-BCF9-B8200FC92E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14" name="Mobius Keyline">
            <a:extLst>
              <a:ext uri="{FF2B5EF4-FFF2-40B4-BE49-F238E27FC236}">
                <a16:creationId xmlns:a16="http://schemas.microsoft.com/office/drawing/2014/main" id="{17A47B2C-7F04-B99F-AA4E-1413DEBAF2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7689" y="0"/>
            <a:ext cx="122096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357161"/>
      </p:ext>
    </p:extLst>
  </p:cSld>
  <p:clrMapOvr>
    <a:masterClrMapping/>
  </p:clrMapOvr>
  <p:hf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Key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obius Keyline">
            <a:extLst>
              <a:ext uri="{FF2B5EF4-FFF2-40B4-BE49-F238E27FC236}">
                <a16:creationId xmlns:a16="http://schemas.microsoft.com/office/drawing/2014/main" id="{F0C66DEF-8116-7B6C-7227-E5349204F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35211" y="0"/>
            <a:ext cx="3359279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306206"/>
            <a:ext cx="7369175" cy="17462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3" name="SlideNumber">
            <a:extLst>
              <a:ext uri="{FF2B5EF4-FFF2-40B4-BE49-F238E27FC236}">
                <a16:creationId xmlns:a16="http://schemas.microsoft.com/office/drawing/2014/main" id="{35DAB2DF-51E4-6393-5912-2B2A3048F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378525"/>
      </p:ext>
    </p:extLst>
  </p:cSld>
  <p:clrMapOvr>
    <a:masterClrMapping/>
  </p:clrMapOvr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Key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bius Keyline">
            <a:extLst>
              <a:ext uri="{FF2B5EF4-FFF2-40B4-BE49-F238E27FC236}">
                <a16:creationId xmlns:a16="http://schemas.microsoft.com/office/drawing/2014/main" id="{2E7DF266-CB71-304D-C3BB-19292CDE14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07329" y="1"/>
            <a:ext cx="7984671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2306206"/>
            <a:ext cx="7369175" cy="174625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11" name="SlideNumber">
            <a:extLst>
              <a:ext uri="{FF2B5EF4-FFF2-40B4-BE49-F238E27FC236}">
                <a16:creationId xmlns:a16="http://schemas.microsoft.com/office/drawing/2014/main" id="{85CD27B1-2131-ACCE-3E66-3C3EDD91E4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58052"/>
      </p:ext>
    </p:extLst>
  </p:cSld>
  <p:clrMapOvr>
    <a:masterClrMapping/>
  </p:clrMapOvr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 Key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obius Keyline">
            <a:extLst>
              <a:ext uri="{FF2B5EF4-FFF2-40B4-BE49-F238E27FC236}">
                <a16:creationId xmlns:a16="http://schemas.microsoft.com/office/drawing/2014/main" id="{8730D63F-8AF6-A505-6DCE-2E182F88B3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4345" y="0"/>
            <a:ext cx="8987656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2" y="1449388"/>
            <a:ext cx="5465761" cy="17462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tabLst/>
              <a:defRPr sz="2400" b="0"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  <a:lvl6pPr algn="l">
              <a:defRPr>
                <a:solidFill>
                  <a:schemeClr val="tx1"/>
                </a:solidFill>
              </a:defRPr>
            </a:lvl6pPr>
            <a:lvl7pPr algn="l">
              <a:defRPr>
                <a:solidFill>
                  <a:schemeClr val="tx1"/>
                </a:solidFill>
              </a:defRPr>
            </a:lvl7pPr>
            <a:lvl8pPr algn="l">
              <a:defRPr>
                <a:solidFill>
                  <a:schemeClr val="tx1"/>
                </a:solidFill>
              </a:defRPr>
            </a:lvl8pPr>
            <a:lvl9pPr algn="l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4F5F227-FF59-B8D6-7FCD-45FD510AFFB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59266" y="507999"/>
            <a:ext cx="5139248" cy="5476876"/>
          </a:xfrm>
          <a:custGeom>
            <a:avLst/>
            <a:gdLst>
              <a:gd name="connsiteX0" fmla="*/ 271224 w 5481863"/>
              <a:gd name="connsiteY0" fmla="*/ 0 h 5842000"/>
              <a:gd name="connsiteX1" fmla="*/ 1672709 w 5481863"/>
              <a:gd name="connsiteY1" fmla="*/ 0 h 5842000"/>
              <a:gd name="connsiteX2" fmla="*/ 3809155 w 5481863"/>
              <a:gd name="connsiteY2" fmla="*/ 0 h 5842000"/>
              <a:gd name="connsiteX3" fmla="*/ 5210640 w 5481863"/>
              <a:gd name="connsiteY3" fmla="*/ 0 h 5842000"/>
              <a:gd name="connsiteX4" fmla="*/ 5481863 w 5481863"/>
              <a:gd name="connsiteY4" fmla="*/ 271223 h 5842000"/>
              <a:gd name="connsiteX5" fmla="*/ 5481863 w 5481863"/>
              <a:gd name="connsiteY5" fmla="*/ 1609484 h 5842000"/>
              <a:gd name="connsiteX6" fmla="*/ 5481863 w 5481863"/>
              <a:gd name="connsiteY6" fmla="*/ 4232517 h 5842000"/>
              <a:gd name="connsiteX7" fmla="*/ 5481863 w 5481863"/>
              <a:gd name="connsiteY7" fmla="*/ 5570778 h 5842000"/>
              <a:gd name="connsiteX8" fmla="*/ 5210640 w 5481863"/>
              <a:gd name="connsiteY8" fmla="*/ 5842000 h 5842000"/>
              <a:gd name="connsiteX9" fmla="*/ 3809161 w 5481863"/>
              <a:gd name="connsiteY9" fmla="*/ 5842000 h 5842000"/>
              <a:gd name="connsiteX10" fmla="*/ 3809155 w 5481863"/>
              <a:gd name="connsiteY10" fmla="*/ 5842000 h 5842000"/>
              <a:gd name="connsiteX11" fmla="*/ 1619901 w 5481863"/>
              <a:gd name="connsiteY11" fmla="*/ 5841999 h 5842000"/>
              <a:gd name="connsiteX12" fmla="*/ 0 w 5481863"/>
              <a:gd name="connsiteY12" fmla="*/ 4222098 h 5842000"/>
              <a:gd name="connsiteX13" fmla="*/ 0 w 5481863"/>
              <a:gd name="connsiteY13" fmla="*/ 3477883 h 5842000"/>
              <a:gd name="connsiteX14" fmla="*/ 1 w 5481863"/>
              <a:gd name="connsiteY14" fmla="*/ 3477865 h 5842000"/>
              <a:gd name="connsiteX15" fmla="*/ 1 w 5481863"/>
              <a:gd name="connsiteY15" fmla="*/ 2883857 h 5842000"/>
              <a:gd name="connsiteX16" fmla="*/ 0 w 5481863"/>
              <a:gd name="connsiteY16" fmla="*/ 2883837 h 5842000"/>
              <a:gd name="connsiteX17" fmla="*/ 0 w 5481863"/>
              <a:gd name="connsiteY17" fmla="*/ 2139622 h 5842000"/>
              <a:gd name="connsiteX18" fmla="*/ 1 w 5481863"/>
              <a:gd name="connsiteY18" fmla="*/ 2139604 h 5842000"/>
              <a:gd name="connsiteX19" fmla="*/ 1 w 5481863"/>
              <a:gd name="connsiteY19" fmla="*/ 1609484 h 5842000"/>
              <a:gd name="connsiteX20" fmla="*/ 1 w 5481863"/>
              <a:gd name="connsiteY20" fmla="*/ 271223 h 5842000"/>
              <a:gd name="connsiteX21" fmla="*/ 271224 w 5481863"/>
              <a:gd name="connsiteY21" fmla="*/ 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81863" h="5842000">
                <a:moveTo>
                  <a:pt x="271224" y="0"/>
                </a:moveTo>
                <a:lnTo>
                  <a:pt x="1672709" y="0"/>
                </a:lnTo>
                <a:lnTo>
                  <a:pt x="3809155" y="0"/>
                </a:lnTo>
                <a:lnTo>
                  <a:pt x="5210640" y="0"/>
                </a:lnTo>
                <a:cubicBezTo>
                  <a:pt x="5360432" y="0"/>
                  <a:pt x="5481863" y="121431"/>
                  <a:pt x="5481863" y="271223"/>
                </a:cubicBezTo>
                <a:lnTo>
                  <a:pt x="5481863" y="1609484"/>
                </a:lnTo>
                <a:lnTo>
                  <a:pt x="5481863" y="4232517"/>
                </a:lnTo>
                <a:lnTo>
                  <a:pt x="5481863" y="5570778"/>
                </a:lnTo>
                <a:cubicBezTo>
                  <a:pt x="5481863" y="5720569"/>
                  <a:pt x="5360432" y="5842000"/>
                  <a:pt x="5210640" y="5842000"/>
                </a:cubicBezTo>
                <a:lnTo>
                  <a:pt x="3809161" y="5842000"/>
                </a:lnTo>
                <a:lnTo>
                  <a:pt x="3809155" y="5842000"/>
                </a:lnTo>
                <a:lnTo>
                  <a:pt x="1619901" y="5841999"/>
                </a:lnTo>
                <a:cubicBezTo>
                  <a:pt x="725254" y="5841999"/>
                  <a:pt x="0" y="5116745"/>
                  <a:pt x="0" y="4222098"/>
                </a:cubicBezTo>
                <a:lnTo>
                  <a:pt x="0" y="3477883"/>
                </a:lnTo>
                <a:cubicBezTo>
                  <a:pt x="0" y="3477878"/>
                  <a:pt x="1" y="3477871"/>
                  <a:pt x="1" y="3477865"/>
                </a:cubicBezTo>
                <a:lnTo>
                  <a:pt x="1" y="2883857"/>
                </a:lnTo>
                <a:lnTo>
                  <a:pt x="0" y="2883837"/>
                </a:lnTo>
                <a:lnTo>
                  <a:pt x="0" y="2139622"/>
                </a:lnTo>
                <a:cubicBezTo>
                  <a:pt x="0" y="2139617"/>
                  <a:pt x="1" y="2139610"/>
                  <a:pt x="1" y="2139604"/>
                </a:cubicBezTo>
                <a:lnTo>
                  <a:pt x="1" y="1609484"/>
                </a:lnTo>
                <a:lnTo>
                  <a:pt x="1" y="271223"/>
                </a:lnTo>
                <a:cubicBezTo>
                  <a:pt x="1" y="121431"/>
                  <a:pt x="121432" y="0"/>
                  <a:pt x="27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GB" b="0"/>
            </a:lvl1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4" name="SlideNumber">
            <a:extLst>
              <a:ext uri="{FF2B5EF4-FFF2-40B4-BE49-F238E27FC236}">
                <a16:creationId xmlns:a16="http://schemas.microsoft.com/office/drawing/2014/main" id="{C6B371E3-9F06-08D5-50D7-C8C021D79B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7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097473"/>
      </p:ext>
    </p:extLst>
  </p:cSld>
  <p:clrMapOvr>
    <a:masterClrMapping/>
  </p:clrMapOvr>
  <p:hf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arm Gre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0502" y="2306206"/>
            <a:ext cx="9270998" cy="17462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2pPr>
            <a:lvl3pPr algn="ctr">
              <a:defRPr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tx1"/>
                </a:solidFill>
              </a:defRPr>
            </a:lvl4pPr>
            <a:lvl5pPr algn="ctr">
              <a:defRPr>
                <a:solidFill>
                  <a:schemeClr val="tx1"/>
                </a:solidFill>
              </a:defRPr>
            </a:lvl5pPr>
            <a:lvl6pPr algn="ctr">
              <a:defRPr>
                <a:solidFill>
                  <a:schemeClr val="tx1"/>
                </a:solidFill>
              </a:defRPr>
            </a:lvl6pPr>
            <a:lvl7pPr algn="ctr">
              <a:defRPr>
                <a:solidFill>
                  <a:schemeClr val="tx1"/>
                </a:solidFill>
              </a:defRPr>
            </a:lvl7pPr>
            <a:lvl8pPr algn="ctr">
              <a:defRPr>
                <a:solidFill>
                  <a:schemeClr val="tx1"/>
                </a:solidFill>
              </a:defRPr>
            </a:lvl8pPr>
            <a:lvl9pPr algn="ctr"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14" name="SlideNumber">
            <a:extLst>
              <a:ext uri="{FF2B5EF4-FFF2-40B4-BE49-F238E27FC236}">
                <a16:creationId xmlns:a16="http://schemas.microsoft.com/office/drawing/2014/main" id="{71965E44-3F4A-45D1-7D18-9C66ABE69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6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2" name="GT#standard_16x9_footer">
            <a:extLst>
              <a:ext uri="{FF2B5EF4-FFF2-40B4-BE49-F238E27FC236}">
                <a16:creationId xmlns:a16="http://schemas.microsoft.com/office/drawing/2014/main" id="{9B554F6A-86A8-EBAC-DFCB-CFF713C3A2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49845" y="6038167"/>
            <a:ext cx="2335349" cy="74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6675"/>
      </p:ext>
    </p:extLst>
  </p:cSld>
  <p:clrMapOvr>
    <a:masterClrMapping/>
  </p:clrMapOvr>
  <p:hf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Cutou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74A7F45-BF8B-8C99-F081-F997169E6C69}"/>
              </a:ext>
            </a:extLst>
          </p:cNvPr>
          <p:cNvSpPr/>
          <p:nvPr userDrawn="1"/>
        </p:nvSpPr>
        <p:spPr>
          <a:xfrm>
            <a:off x="6559266" y="507998"/>
            <a:ext cx="5139248" cy="5476876"/>
          </a:xfrm>
          <a:custGeom>
            <a:avLst/>
            <a:gdLst>
              <a:gd name="connsiteX0" fmla="*/ 254272 w 5139248"/>
              <a:gd name="connsiteY0" fmla="*/ 0 h 5476876"/>
              <a:gd name="connsiteX1" fmla="*/ 1568165 w 5139248"/>
              <a:gd name="connsiteY1" fmla="*/ 0 h 5476876"/>
              <a:gd name="connsiteX2" fmla="*/ 3571084 w 5139248"/>
              <a:gd name="connsiteY2" fmla="*/ 0 h 5476876"/>
              <a:gd name="connsiteX3" fmla="*/ 4884976 w 5139248"/>
              <a:gd name="connsiteY3" fmla="*/ 0 h 5476876"/>
              <a:gd name="connsiteX4" fmla="*/ 5139248 w 5139248"/>
              <a:gd name="connsiteY4" fmla="*/ 254272 h 5476876"/>
              <a:gd name="connsiteX5" fmla="*/ 5139248 w 5139248"/>
              <a:gd name="connsiteY5" fmla="*/ 1508892 h 5476876"/>
              <a:gd name="connsiteX6" fmla="*/ 5139248 w 5139248"/>
              <a:gd name="connsiteY6" fmla="*/ 3967986 h 5476876"/>
              <a:gd name="connsiteX7" fmla="*/ 5139248 w 5139248"/>
              <a:gd name="connsiteY7" fmla="*/ 5222606 h 5476876"/>
              <a:gd name="connsiteX8" fmla="*/ 4884976 w 5139248"/>
              <a:gd name="connsiteY8" fmla="*/ 5476876 h 5476876"/>
              <a:gd name="connsiteX9" fmla="*/ 3571090 w 5139248"/>
              <a:gd name="connsiteY9" fmla="*/ 5476876 h 5476876"/>
              <a:gd name="connsiteX10" fmla="*/ 3571084 w 5139248"/>
              <a:gd name="connsiteY10" fmla="*/ 5476876 h 5476876"/>
              <a:gd name="connsiteX11" fmla="*/ 1518658 w 5139248"/>
              <a:gd name="connsiteY11" fmla="*/ 5476875 h 5476876"/>
              <a:gd name="connsiteX12" fmla="*/ 0 w 5139248"/>
              <a:gd name="connsiteY12" fmla="*/ 3958218 h 5476876"/>
              <a:gd name="connsiteX13" fmla="*/ 0 w 5139248"/>
              <a:gd name="connsiteY13" fmla="*/ 3260516 h 5476876"/>
              <a:gd name="connsiteX14" fmla="*/ 1 w 5139248"/>
              <a:gd name="connsiteY14" fmla="*/ 3260499 h 5476876"/>
              <a:gd name="connsiteX15" fmla="*/ 1 w 5139248"/>
              <a:gd name="connsiteY15" fmla="*/ 2703617 h 5476876"/>
              <a:gd name="connsiteX16" fmla="*/ 0 w 5139248"/>
              <a:gd name="connsiteY16" fmla="*/ 2703598 h 5476876"/>
              <a:gd name="connsiteX17" fmla="*/ 0 w 5139248"/>
              <a:gd name="connsiteY17" fmla="*/ 2005896 h 5476876"/>
              <a:gd name="connsiteX18" fmla="*/ 1 w 5139248"/>
              <a:gd name="connsiteY18" fmla="*/ 2005879 h 5476876"/>
              <a:gd name="connsiteX19" fmla="*/ 1 w 5139248"/>
              <a:gd name="connsiteY19" fmla="*/ 1508892 h 5476876"/>
              <a:gd name="connsiteX20" fmla="*/ 1 w 5139248"/>
              <a:gd name="connsiteY20" fmla="*/ 254272 h 5476876"/>
              <a:gd name="connsiteX21" fmla="*/ 254272 w 5139248"/>
              <a:gd name="connsiteY21" fmla="*/ 0 h 547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39248" h="5476876">
                <a:moveTo>
                  <a:pt x="254272" y="0"/>
                </a:moveTo>
                <a:lnTo>
                  <a:pt x="1568165" y="0"/>
                </a:lnTo>
                <a:lnTo>
                  <a:pt x="3571084" y="0"/>
                </a:lnTo>
                <a:lnTo>
                  <a:pt x="4884976" y="0"/>
                </a:lnTo>
                <a:cubicBezTo>
                  <a:pt x="5025406" y="0"/>
                  <a:pt x="5139248" y="113842"/>
                  <a:pt x="5139248" y="254272"/>
                </a:cubicBezTo>
                <a:lnTo>
                  <a:pt x="5139248" y="1508892"/>
                </a:lnTo>
                <a:lnTo>
                  <a:pt x="5139248" y="3967986"/>
                </a:lnTo>
                <a:lnTo>
                  <a:pt x="5139248" y="5222606"/>
                </a:lnTo>
                <a:cubicBezTo>
                  <a:pt x="5139248" y="5363035"/>
                  <a:pt x="5025406" y="5476876"/>
                  <a:pt x="4884976" y="5476876"/>
                </a:cubicBezTo>
                <a:lnTo>
                  <a:pt x="3571090" y="5476876"/>
                </a:lnTo>
                <a:lnTo>
                  <a:pt x="3571084" y="5476876"/>
                </a:lnTo>
                <a:lnTo>
                  <a:pt x="1518658" y="5476875"/>
                </a:lnTo>
                <a:cubicBezTo>
                  <a:pt x="679926" y="5476875"/>
                  <a:pt x="0" y="4796950"/>
                  <a:pt x="0" y="3958218"/>
                </a:cubicBezTo>
                <a:lnTo>
                  <a:pt x="0" y="3260516"/>
                </a:lnTo>
                <a:cubicBezTo>
                  <a:pt x="0" y="3260511"/>
                  <a:pt x="1" y="3260505"/>
                  <a:pt x="1" y="3260499"/>
                </a:cubicBezTo>
                <a:lnTo>
                  <a:pt x="1" y="2703617"/>
                </a:lnTo>
                <a:lnTo>
                  <a:pt x="0" y="2703598"/>
                </a:lnTo>
                <a:lnTo>
                  <a:pt x="0" y="2005896"/>
                </a:lnTo>
                <a:cubicBezTo>
                  <a:pt x="0" y="2005891"/>
                  <a:pt x="1" y="2005885"/>
                  <a:pt x="1" y="2005879"/>
                </a:cubicBezTo>
                <a:lnTo>
                  <a:pt x="1" y="1508892"/>
                </a:lnTo>
                <a:lnTo>
                  <a:pt x="1" y="254272"/>
                </a:lnTo>
                <a:cubicBezTo>
                  <a:pt x="1" y="113842"/>
                  <a:pt x="113842" y="0"/>
                  <a:pt x="2542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47054FC0-2720-B0EF-ACC6-5F82CB5B4C5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4675" y="1160463"/>
            <a:ext cx="4468911" cy="327342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bg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  <a:lvl6pPr algn="l">
              <a:defRPr>
                <a:solidFill>
                  <a:schemeClr val="bg1"/>
                </a:solidFill>
              </a:defRPr>
            </a:lvl6pPr>
            <a:lvl7pPr algn="l">
              <a:defRPr>
                <a:solidFill>
                  <a:schemeClr val="bg1"/>
                </a:solidFill>
              </a:defRPr>
            </a:lvl7pPr>
            <a:lvl8pPr algn="l">
              <a:defRPr>
                <a:solidFill>
                  <a:schemeClr val="bg1"/>
                </a:solidFill>
              </a:defRPr>
            </a:lvl8pPr>
            <a:lvl9pPr algn="l"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40B3694D-983A-6970-280D-730C580F8A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6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ysClr val="windowText" lastClr="00000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7" name="GT#standard_16x9_footer">
            <a:extLst>
              <a:ext uri="{FF2B5EF4-FFF2-40B4-BE49-F238E27FC236}">
                <a16:creationId xmlns:a16="http://schemas.microsoft.com/office/drawing/2014/main" id="{5F5AA287-F19A-2882-989D-D1B71DD661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845" y="6038167"/>
            <a:ext cx="2335349" cy="74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70197"/>
      </p:ext>
    </p:extLst>
  </p:cSld>
  <p:clrMapOvr>
    <a:masterClrMapping/>
  </p:clrMapOvr>
  <p:hf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Cutout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E73CC51-4165-7E08-9616-B2683AB14CF2}"/>
              </a:ext>
            </a:extLst>
          </p:cNvPr>
          <p:cNvSpPr/>
          <p:nvPr userDrawn="1"/>
        </p:nvSpPr>
        <p:spPr>
          <a:xfrm>
            <a:off x="6559266" y="507998"/>
            <a:ext cx="5139248" cy="5476876"/>
          </a:xfrm>
          <a:custGeom>
            <a:avLst/>
            <a:gdLst>
              <a:gd name="connsiteX0" fmla="*/ 254272 w 5139248"/>
              <a:gd name="connsiteY0" fmla="*/ 0 h 5476876"/>
              <a:gd name="connsiteX1" fmla="*/ 1568165 w 5139248"/>
              <a:gd name="connsiteY1" fmla="*/ 0 h 5476876"/>
              <a:gd name="connsiteX2" fmla="*/ 3571084 w 5139248"/>
              <a:gd name="connsiteY2" fmla="*/ 0 h 5476876"/>
              <a:gd name="connsiteX3" fmla="*/ 4884976 w 5139248"/>
              <a:gd name="connsiteY3" fmla="*/ 0 h 5476876"/>
              <a:gd name="connsiteX4" fmla="*/ 5139248 w 5139248"/>
              <a:gd name="connsiteY4" fmla="*/ 254272 h 5476876"/>
              <a:gd name="connsiteX5" fmla="*/ 5139248 w 5139248"/>
              <a:gd name="connsiteY5" fmla="*/ 1508892 h 5476876"/>
              <a:gd name="connsiteX6" fmla="*/ 5139248 w 5139248"/>
              <a:gd name="connsiteY6" fmla="*/ 3967986 h 5476876"/>
              <a:gd name="connsiteX7" fmla="*/ 5139248 w 5139248"/>
              <a:gd name="connsiteY7" fmla="*/ 5222606 h 5476876"/>
              <a:gd name="connsiteX8" fmla="*/ 4884976 w 5139248"/>
              <a:gd name="connsiteY8" fmla="*/ 5476876 h 5476876"/>
              <a:gd name="connsiteX9" fmla="*/ 3571090 w 5139248"/>
              <a:gd name="connsiteY9" fmla="*/ 5476876 h 5476876"/>
              <a:gd name="connsiteX10" fmla="*/ 3571084 w 5139248"/>
              <a:gd name="connsiteY10" fmla="*/ 5476876 h 5476876"/>
              <a:gd name="connsiteX11" fmla="*/ 1518658 w 5139248"/>
              <a:gd name="connsiteY11" fmla="*/ 5476875 h 5476876"/>
              <a:gd name="connsiteX12" fmla="*/ 0 w 5139248"/>
              <a:gd name="connsiteY12" fmla="*/ 3958218 h 5476876"/>
              <a:gd name="connsiteX13" fmla="*/ 0 w 5139248"/>
              <a:gd name="connsiteY13" fmla="*/ 3260516 h 5476876"/>
              <a:gd name="connsiteX14" fmla="*/ 1 w 5139248"/>
              <a:gd name="connsiteY14" fmla="*/ 3260499 h 5476876"/>
              <a:gd name="connsiteX15" fmla="*/ 1 w 5139248"/>
              <a:gd name="connsiteY15" fmla="*/ 2703617 h 5476876"/>
              <a:gd name="connsiteX16" fmla="*/ 0 w 5139248"/>
              <a:gd name="connsiteY16" fmla="*/ 2703598 h 5476876"/>
              <a:gd name="connsiteX17" fmla="*/ 0 w 5139248"/>
              <a:gd name="connsiteY17" fmla="*/ 2005896 h 5476876"/>
              <a:gd name="connsiteX18" fmla="*/ 1 w 5139248"/>
              <a:gd name="connsiteY18" fmla="*/ 2005879 h 5476876"/>
              <a:gd name="connsiteX19" fmla="*/ 1 w 5139248"/>
              <a:gd name="connsiteY19" fmla="*/ 1508892 h 5476876"/>
              <a:gd name="connsiteX20" fmla="*/ 1 w 5139248"/>
              <a:gd name="connsiteY20" fmla="*/ 254272 h 5476876"/>
              <a:gd name="connsiteX21" fmla="*/ 254272 w 5139248"/>
              <a:gd name="connsiteY21" fmla="*/ 0 h 547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39248" h="5476876">
                <a:moveTo>
                  <a:pt x="254272" y="0"/>
                </a:moveTo>
                <a:lnTo>
                  <a:pt x="1568165" y="0"/>
                </a:lnTo>
                <a:lnTo>
                  <a:pt x="3571084" y="0"/>
                </a:lnTo>
                <a:lnTo>
                  <a:pt x="4884976" y="0"/>
                </a:lnTo>
                <a:cubicBezTo>
                  <a:pt x="5025406" y="0"/>
                  <a:pt x="5139248" y="113842"/>
                  <a:pt x="5139248" y="254272"/>
                </a:cubicBezTo>
                <a:lnTo>
                  <a:pt x="5139248" y="1508892"/>
                </a:lnTo>
                <a:lnTo>
                  <a:pt x="5139248" y="3967986"/>
                </a:lnTo>
                <a:lnTo>
                  <a:pt x="5139248" y="5222606"/>
                </a:lnTo>
                <a:cubicBezTo>
                  <a:pt x="5139248" y="5363035"/>
                  <a:pt x="5025406" y="5476876"/>
                  <a:pt x="4884976" y="5476876"/>
                </a:cubicBezTo>
                <a:lnTo>
                  <a:pt x="3571090" y="5476876"/>
                </a:lnTo>
                <a:lnTo>
                  <a:pt x="3571084" y="5476876"/>
                </a:lnTo>
                <a:lnTo>
                  <a:pt x="1518658" y="5476875"/>
                </a:lnTo>
                <a:cubicBezTo>
                  <a:pt x="679926" y="5476875"/>
                  <a:pt x="0" y="4796950"/>
                  <a:pt x="0" y="3958218"/>
                </a:cubicBezTo>
                <a:lnTo>
                  <a:pt x="0" y="3260516"/>
                </a:lnTo>
                <a:cubicBezTo>
                  <a:pt x="0" y="3260511"/>
                  <a:pt x="1" y="3260505"/>
                  <a:pt x="1" y="3260499"/>
                </a:cubicBezTo>
                <a:lnTo>
                  <a:pt x="1" y="2703617"/>
                </a:lnTo>
                <a:lnTo>
                  <a:pt x="0" y="2703598"/>
                </a:lnTo>
                <a:lnTo>
                  <a:pt x="0" y="2005896"/>
                </a:lnTo>
                <a:cubicBezTo>
                  <a:pt x="0" y="2005891"/>
                  <a:pt x="1" y="2005885"/>
                  <a:pt x="1" y="2005879"/>
                </a:cubicBezTo>
                <a:lnTo>
                  <a:pt x="1" y="1508892"/>
                </a:lnTo>
                <a:lnTo>
                  <a:pt x="1" y="254272"/>
                </a:lnTo>
                <a:cubicBezTo>
                  <a:pt x="1" y="113842"/>
                  <a:pt x="113842" y="0"/>
                  <a:pt x="25427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6C529F-B8EC-9043-CE7D-2451E855BF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4675" y="1160463"/>
            <a:ext cx="4468911" cy="327342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Aft>
                <a:spcPts val="3000"/>
              </a:spcAft>
              <a:buNone/>
              <a:defRPr sz="4000" b="1">
                <a:solidFill>
                  <a:schemeClr val="accent1"/>
                </a:solidFill>
                <a:latin typeface="+mj-lt"/>
              </a:defRPr>
            </a:lvl1pPr>
            <a:lvl2pPr marL="0" indent="0" algn="l">
              <a:lnSpc>
                <a:spcPct val="100000"/>
              </a:lnSpc>
              <a:buNone/>
              <a:defRPr sz="2400" b="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  <a:lvl6pPr algn="l">
              <a:defRPr>
                <a:solidFill>
                  <a:schemeClr val="bg1"/>
                </a:solidFill>
              </a:defRPr>
            </a:lvl6pPr>
            <a:lvl7pPr algn="l">
              <a:defRPr>
                <a:solidFill>
                  <a:schemeClr val="bg1"/>
                </a:solidFill>
              </a:defRPr>
            </a:lvl7pPr>
            <a:lvl8pPr algn="l">
              <a:defRPr>
                <a:solidFill>
                  <a:schemeClr val="bg1"/>
                </a:solidFill>
              </a:defRPr>
            </a:lvl8pPr>
            <a:lvl9pPr algn="l"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/>
              <a:t>“</a:t>
            </a:r>
            <a:r>
              <a:rPr lang="en-GB" err="1"/>
              <a:t>Een</a:t>
            </a:r>
            <a:r>
              <a:rPr lang="en-GB"/>
              <a:t> quote. Duis </a:t>
            </a:r>
            <a:r>
              <a:rPr lang="en-GB" err="1"/>
              <a:t>ornare</a:t>
            </a:r>
            <a:endParaRPr lang="en-GB"/>
          </a:p>
          <a:p>
            <a:pPr lvl="1"/>
            <a:r>
              <a:rPr lang="nl-NL"/>
              <a:t>Op één lijn wie deze quote heeft gedaan</a:t>
            </a:r>
            <a:endParaRPr lang="en-GB"/>
          </a:p>
        </p:txBody>
      </p:sp>
      <p:sp>
        <p:nvSpPr>
          <p:cNvPr id="5" name="SlideNumber">
            <a:extLst>
              <a:ext uri="{FF2B5EF4-FFF2-40B4-BE49-F238E27FC236}">
                <a16:creationId xmlns:a16="http://schemas.microsoft.com/office/drawing/2014/main" id="{861B2271-AD6C-E2B4-FC98-64DAECEB9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6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62D8F-648D-E23E-5FC9-6A1F04A1962C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9" name="GT#white_16x9_footer">
            <a:extLst>
              <a:ext uri="{FF2B5EF4-FFF2-40B4-BE49-F238E27FC236}">
                <a16:creationId xmlns:a16="http://schemas.microsoft.com/office/drawing/2014/main" id="{9FB40315-61C7-7714-0AA1-3456B22131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0BE85D1C-4EB1-FA94-C573-526988F58FED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4" name="CompanyName">
            <a:extLst>
              <a:ext uri="{FF2B5EF4-FFF2-40B4-BE49-F238E27FC236}">
                <a16:creationId xmlns:a16="http://schemas.microsoft.com/office/drawing/2014/main" id="{E9777EDB-24B4-7342-CBD4-D5DE79A4580C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180841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Full Image Transpar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9FAF410-17F2-850B-E84B-36D40D599ACB}"/>
              </a:ext>
            </a:extLst>
          </p:cNvPr>
          <p:cNvSpPr/>
          <p:nvPr userDrawn="1"/>
        </p:nvSpPr>
        <p:spPr>
          <a:xfrm>
            <a:off x="523343" y="508000"/>
            <a:ext cx="5463503" cy="5842000"/>
          </a:xfrm>
          <a:custGeom>
            <a:avLst/>
            <a:gdLst>
              <a:gd name="connsiteX0" fmla="*/ 299179 w 5463503"/>
              <a:gd name="connsiteY0" fmla="*/ 0 h 5842000"/>
              <a:gd name="connsiteX1" fmla="*/ 2034169 w 5463503"/>
              <a:gd name="connsiteY1" fmla="*/ 0 h 5842000"/>
              <a:gd name="connsiteX2" fmla="*/ 3429338 w 5463503"/>
              <a:gd name="connsiteY2" fmla="*/ 0 h 5842000"/>
              <a:gd name="connsiteX3" fmla="*/ 5164328 w 5463503"/>
              <a:gd name="connsiteY3" fmla="*/ 0 h 5842000"/>
              <a:gd name="connsiteX4" fmla="*/ 5463503 w 5463503"/>
              <a:gd name="connsiteY4" fmla="*/ 299176 h 5842000"/>
              <a:gd name="connsiteX5" fmla="*/ 5462397 w 5463503"/>
              <a:gd name="connsiteY5" fmla="*/ 4489735 h 5842000"/>
              <a:gd name="connsiteX6" fmla="*/ 4110131 w 5463503"/>
              <a:gd name="connsiteY6" fmla="*/ 5842000 h 5842000"/>
              <a:gd name="connsiteX7" fmla="*/ 2375141 w 5463503"/>
              <a:gd name="connsiteY7" fmla="*/ 5842000 h 5842000"/>
              <a:gd name="connsiteX8" fmla="*/ 2034169 w 5463503"/>
              <a:gd name="connsiteY8" fmla="*/ 5842000 h 5842000"/>
              <a:gd name="connsiteX9" fmla="*/ 299179 w 5463503"/>
              <a:gd name="connsiteY9" fmla="*/ 5842000 h 5842000"/>
              <a:gd name="connsiteX10" fmla="*/ 3 w 5463503"/>
              <a:gd name="connsiteY10" fmla="*/ 5542825 h 5842000"/>
              <a:gd name="connsiteX11" fmla="*/ 0 w 5463503"/>
              <a:gd name="connsiteY11" fmla="*/ 2557441 h 5842000"/>
              <a:gd name="connsiteX12" fmla="*/ 3 w 5463503"/>
              <a:gd name="connsiteY12" fmla="*/ 2557387 h 5842000"/>
              <a:gd name="connsiteX13" fmla="*/ 3 w 5463503"/>
              <a:gd name="connsiteY13" fmla="*/ 299176 h 5842000"/>
              <a:gd name="connsiteX14" fmla="*/ 299179 w 5463503"/>
              <a:gd name="connsiteY14" fmla="*/ 0 h 584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63503" h="5842000">
                <a:moveTo>
                  <a:pt x="299179" y="0"/>
                </a:moveTo>
                <a:lnTo>
                  <a:pt x="2034169" y="0"/>
                </a:lnTo>
                <a:lnTo>
                  <a:pt x="3429338" y="0"/>
                </a:lnTo>
                <a:lnTo>
                  <a:pt x="5164328" y="0"/>
                </a:lnTo>
                <a:cubicBezTo>
                  <a:pt x="5329558" y="0"/>
                  <a:pt x="5463503" y="133945"/>
                  <a:pt x="5463503" y="299176"/>
                </a:cubicBezTo>
                <a:cubicBezTo>
                  <a:pt x="5463135" y="1696028"/>
                  <a:pt x="5462765" y="3092882"/>
                  <a:pt x="5462397" y="4489735"/>
                </a:cubicBezTo>
                <a:cubicBezTo>
                  <a:pt x="5462397" y="5236570"/>
                  <a:pt x="4856966" y="5842000"/>
                  <a:pt x="4110131" y="5842000"/>
                </a:cubicBezTo>
                <a:lnTo>
                  <a:pt x="2375141" y="5842000"/>
                </a:lnTo>
                <a:lnTo>
                  <a:pt x="2034169" y="5842000"/>
                </a:lnTo>
                <a:lnTo>
                  <a:pt x="299179" y="5842000"/>
                </a:lnTo>
                <a:cubicBezTo>
                  <a:pt x="133948" y="5842000"/>
                  <a:pt x="3" y="5708055"/>
                  <a:pt x="3" y="5542825"/>
                </a:cubicBezTo>
                <a:cubicBezTo>
                  <a:pt x="2" y="4547697"/>
                  <a:pt x="2" y="3552570"/>
                  <a:pt x="0" y="2557441"/>
                </a:cubicBezTo>
                <a:cubicBezTo>
                  <a:pt x="2" y="2557423"/>
                  <a:pt x="2" y="2557405"/>
                  <a:pt x="3" y="2557387"/>
                </a:cubicBezTo>
                <a:lnTo>
                  <a:pt x="3" y="299176"/>
                </a:lnTo>
                <a:cubicBezTo>
                  <a:pt x="3" y="133945"/>
                  <a:pt x="133948" y="0"/>
                  <a:pt x="299179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txBody>
          <a:bodyPr vert="horz" wrap="square" lIns="0" tIns="0" rIns="0" bIns="0" rtlCol="0" anchor="t" anchorCtr="0">
            <a:noAutofit/>
          </a:bodyPr>
          <a:lstStyle/>
          <a:p>
            <a:pPr lvl="0" defTabSz="736656"/>
            <a:endParaRPr lang="en-GB" sz="2400" b="1">
              <a:solidFill>
                <a:schemeClr val="tx1"/>
              </a:solidFill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982134" y="2697163"/>
            <a:ext cx="4283601" cy="1025922"/>
          </a:xfrm>
        </p:spPr>
        <p:txBody>
          <a:bodyPr>
            <a:noAutofit/>
          </a:bodyPr>
          <a:lstStyle>
            <a:lvl1pPr>
              <a:lnSpc>
                <a:spcPct val="85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1EC570-624A-53DD-BF08-244E207F61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2134" y="4531519"/>
            <a:ext cx="4283601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tx1"/>
                </a:solidFill>
              </a:defRPr>
            </a:lvl1pPr>
            <a:lvl2pPr>
              <a:defRPr sz="20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Ondertitel</a:t>
            </a:r>
            <a:endParaRPr lang="en-GB"/>
          </a:p>
        </p:txBody>
      </p:sp>
      <p:sp>
        <p:nvSpPr>
          <p:cNvPr id="10" name="SlideNumber">
            <a:extLst>
              <a:ext uri="{FF2B5EF4-FFF2-40B4-BE49-F238E27FC236}">
                <a16:creationId xmlns:a16="http://schemas.microsoft.com/office/drawing/2014/main" id="{66C4BC17-DA00-5C86-C6B4-88679FBA831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EF80D5E1-14C2-29D3-2F53-C66B065497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2134" y="5141372"/>
            <a:ext cx="4283601" cy="47148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600" b="0">
                <a:solidFill>
                  <a:schemeClr val="tx1"/>
                </a:solidFill>
              </a:defRPr>
            </a:lvl1pPr>
            <a:lvl2pPr>
              <a:defRPr sz="1600" b="0"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 sz="1400" b="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Datum</a:t>
            </a:r>
          </a:p>
        </p:txBody>
      </p:sp>
      <p:pic>
        <p:nvPicPr>
          <p:cNvPr id="2" name="GT#standard_16x9_topindent">
            <a:extLst>
              <a:ext uri="{FF2B5EF4-FFF2-40B4-BE49-F238E27FC236}">
                <a16:creationId xmlns:a16="http://schemas.microsoft.com/office/drawing/2014/main" id="{E2E76696-1758-031C-5888-9DB338EE50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9397" y="609945"/>
            <a:ext cx="3673624" cy="1173519"/>
          </a:xfrm>
          <a:prstGeom prst="rect">
            <a:avLst/>
          </a:prstGeom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43860A01-2883-7021-596C-93A47BE42B8E}"/>
              </a:ext>
            </a:extLst>
          </p:cNvPr>
          <p:cNvSpPr/>
          <p:nvPr userDrawn="1"/>
        </p:nvSpPr>
        <p:spPr>
          <a:xfrm>
            <a:off x="12318024" y="508000"/>
            <a:ext cx="2516914" cy="3651250"/>
          </a:xfrm>
          <a:prstGeom prst="rect">
            <a:avLst/>
          </a:prstGeom>
          <a:solidFill>
            <a:srgbClr val="FF514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Let op: </a:t>
            </a:r>
            <a:br>
              <a:rPr kumimoji="0" lang="nl-NL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</a:br>
            <a:r>
              <a:rPr kumimoji="0" lang="nl-NL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Om afbeelding te veranderen, klik met rechtermuisknop op dia en ga naar Achtergrond opmaken &gt; Afbeelding of </a:t>
            </a:r>
            <a:r>
              <a:rPr kumimoji="0" lang="nl-NL" sz="16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bitmappatroon</a:t>
            </a:r>
            <a:r>
              <a:rPr kumimoji="0" lang="nl-NL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en gebruik de </a:t>
            </a:r>
            <a:r>
              <a:rPr kumimoji="0" lang="nl-NL" sz="1600" b="1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zijbalk</a:t>
            </a:r>
            <a:r>
              <a:rPr kumimoji="0" lang="nl-NL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om je afbeelding te kiezen.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4" name="Tijdelijke aanduiding voor tekst 10">
            <a:extLst>
              <a:ext uri="{FF2B5EF4-FFF2-40B4-BE49-F238E27FC236}">
                <a16:creationId xmlns:a16="http://schemas.microsoft.com/office/drawing/2014/main" id="{C1ADE78F-F5F8-D02F-C10B-ACD6D8F6C3E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58033" y="769639"/>
            <a:ext cx="1201084" cy="267599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2448323"/>
      </p:ext>
    </p:extLst>
  </p:cSld>
  <p:clrMapOvr>
    <a:masterClrMapping/>
  </p:clrMapOvr>
  <p:hf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white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obiusKeyline">
            <a:extLst>
              <a:ext uri="{FF2B5EF4-FFF2-40B4-BE49-F238E27FC236}">
                <a16:creationId xmlns:a16="http://schemas.microsoft.com/office/drawing/2014/main" id="{908DCCA2-F0C4-E543-21C8-2A6F69D10A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93205" y="0"/>
            <a:ext cx="6698796" cy="6858000"/>
          </a:xfrm>
          <a:prstGeom prst="rect">
            <a:avLst/>
          </a:prstGeom>
        </p:spPr>
      </p:pic>
      <p:sp>
        <p:nvSpPr>
          <p:cNvPr id="6" name="SlideNumber">
            <a:extLst>
              <a:ext uri="{FF2B5EF4-FFF2-40B4-BE49-F238E27FC236}">
                <a16:creationId xmlns:a16="http://schemas.microsoft.com/office/drawing/2014/main" id="{509FF571-7E16-C841-5998-71BEB21EC6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rgbClr val="F0F0F0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Disclaimer">
            <a:extLst>
              <a:ext uri="{FF2B5EF4-FFF2-40B4-BE49-F238E27FC236}">
                <a16:creationId xmlns:a16="http://schemas.microsoft.com/office/drawing/2014/main" id="{DCB66FC8-A7E2-E313-2999-4296658C50C0}"/>
              </a:ext>
            </a:extLst>
          </p:cNvPr>
          <p:cNvSpPr txBox="1"/>
          <p:nvPr userDrawn="1"/>
        </p:nvSpPr>
        <p:spPr>
          <a:xfrm>
            <a:off x="508000" y="5518311"/>
            <a:ext cx="7612063" cy="83169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defTabSz="736656">
              <a:defRPr sz="800">
                <a:solidFill>
                  <a:schemeClr val="bg1"/>
                </a:solidFill>
              </a:defRPr>
            </a:lvl1pPr>
            <a:lvl2pPr marL="0" indent="0" defTabSz="736656">
              <a:buNone/>
              <a:tabLst/>
              <a:defRPr sz="1400" b="1">
                <a:solidFill>
                  <a:schemeClr val="accent1"/>
                </a:solidFill>
              </a:defRPr>
            </a:lvl2pPr>
            <a:lvl3pPr marL="0" indent="0" defTabSz="901700">
              <a:buNone/>
              <a:defRPr sz="1400" b="1"/>
            </a:lvl3pPr>
            <a:lvl4pPr marL="0" indent="0" defTabSz="736656">
              <a:buNone/>
              <a:defRPr lang="en-GB" sz="1400" b="0" dirty="0"/>
            </a:lvl4pPr>
            <a:lvl5pPr marL="182563" indent="-182563" defTabSz="736656">
              <a:buFont typeface="Arial" panose="020B0604020202020204" pitchFamily="34" charset="0"/>
              <a:buChar char="•"/>
              <a:defRPr sz="1400"/>
            </a:lvl5pPr>
            <a:lvl6pPr marL="358775" indent="-176213" defTabSz="736656">
              <a:buFont typeface="Arial" panose="020B0604020202020204" pitchFamily="34" charset="0"/>
              <a:buChar char="–"/>
              <a:tabLst/>
              <a:defRPr sz="1200"/>
            </a:lvl6pPr>
            <a:lvl7pPr marL="541338" indent="-182563" defTabSz="736656">
              <a:buChar char="–"/>
              <a:defRPr sz="1200" b="0">
                <a:solidFill>
                  <a:schemeClr val="tx1"/>
                </a:solidFill>
              </a:defRPr>
            </a:lvl7pPr>
            <a:lvl8pPr marL="266700" indent="-266700" defTabSz="736656">
              <a:spcAft>
                <a:spcPts val="600"/>
              </a:spcAft>
              <a:buFont typeface="+mj-lt"/>
              <a:buAutoNum type="arabicPeriod"/>
              <a:defRPr sz="1400" b="0">
                <a:solidFill>
                  <a:schemeClr val="tx1"/>
                </a:solidFill>
              </a:defRPr>
            </a:lvl8pPr>
            <a:lvl9pPr marL="541338" indent="-266700" defTabSz="736656">
              <a:buFont typeface="+mj-lt"/>
              <a:buAutoNum type="alphaLcPeriod"/>
              <a:defRPr sz="1400" b="0"/>
            </a:lvl9pPr>
          </a:lstStyle>
          <a:p>
            <a:r>
              <a:rPr lang="en-US">
                <a:solidFill>
                  <a:schemeClr val="tx1"/>
                </a:solidFill>
              </a:rPr>
              <a:t>© </a:t>
            </a:r>
            <a:r>
              <a:rPr lang="nl-NL">
                <a:solidFill>
                  <a:schemeClr val="tx1"/>
                </a:solidFill>
              </a:rPr>
              <a:t>Grant Thornton Specialist </a:t>
            </a:r>
            <a:r>
              <a:rPr lang="nl-NL" err="1">
                <a:solidFill>
                  <a:schemeClr val="tx1"/>
                </a:solidFill>
              </a:rPr>
              <a:t>Advisory</a:t>
            </a:r>
            <a:r>
              <a:rPr lang="nl-NL">
                <a:solidFill>
                  <a:schemeClr val="tx1"/>
                </a:solidFill>
              </a:rPr>
              <a:t> Services B.V. Alle rechten voorbehouden.</a:t>
            </a:r>
          </a:p>
          <a:p>
            <a:r>
              <a:rPr lang="en-US">
                <a:solidFill>
                  <a:schemeClr val="tx1"/>
                </a:solidFill>
              </a:rPr>
              <a:t>Grant Thornton Accountants </a:t>
            </a:r>
            <a:r>
              <a:rPr lang="en-US" err="1">
                <a:solidFill>
                  <a:schemeClr val="tx1"/>
                </a:solidFill>
              </a:rPr>
              <a:t>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Adviseurs</a:t>
            </a:r>
            <a:r>
              <a:rPr lang="en-US">
                <a:solidFill>
                  <a:schemeClr val="tx1"/>
                </a:solidFill>
              </a:rPr>
              <a:t> B.V. is lid van Grant Thornton International Ltd 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(Grant Thornton International). Grant Thornton International </a:t>
            </a:r>
            <a:r>
              <a:rPr lang="en-US" err="1">
                <a:solidFill>
                  <a:schemeClr val="tx1"/>
                </a:solidFill>
              </a:rPr>
              <a:t>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haar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leden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zijn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geen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wereldwijde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vennootschap</a:t>
            </a:r>
            <a:r>
              <a:rPr lang="en-US">
                <a:solidFill>
                  <a:schemeClr val="tx1"/>
                </a:solidFill>
              </a:rPr>
              <a:t>.</a:t>
            </a:r>
            <a:br>
              <a:rPr lang="en-US">
                <a:solidFill>
                  <a:schemeClr val="tx1"/>
                </a:solidFill>
              </a:rPr>
            </a:br>
            <a:r>
              <a:rPr lang="en-US" err="1">
                <a:solidFill>
                  <a:schemeClr val="tx1"/>
                </a:solidFill>
              </a:rPr>
              <a:t>Diensten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worden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geleverd</a:t>
            </a:r>
            <a:r>
              <a:rPr lang="en-US">
                <a:solidFill>
                  <a:schemeClr val="tx1"/>
                </a:solidFill>
              </a:rPr>
              <a:t> door </a:t>
            </a:r>
            <a:r>
              <a:rPr lang="en-US" err="1">
                <a:solidFill>
                  <a:schemeClr val="tx1"/>
                </a:solidFill>
              </a:rPr>
              <a:t>onafhankelijke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leden</a:t>
            </a:r>
            <a:r>
              <a:rPr lang="en-US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" name="GT#standard_16x9_disclaimer">
            <a:extLst>
              <a:ext uri="{FF2B5EF4-FFF2-40B4-BE49-F238E27FC236}">
                <a16:creationId xmlns:a16="http://schemas.microsoft.com/office/drawing/2014/main" id="{7E7B1CC1-CBEB-297C-5BD6-4D97A934DC4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66184" y="4824451"/>
            <a:ext cx="2350139" cy="750739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B4C3D301-2E37-A357-1C40-71A9DEFC0035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75842845"/>
      </p:ext>
    </p:extLst>
  </p:cSld>
  <p:clrMapOvr>
    <a:masterClrMapping/>
  </p:clrMapOvr>
  <p:hf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pur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Number">
            <a:extLst>
              <a:ext uri="{FF2B5EF4-FFF2-40B4-BE49-F238E27FC236}">
                <a16:creationId xmlns:a16="http://schemas.microsoft.com/office/drawing/2014/main" id="{957BEF5D-671B-D3C9-4570-EC0DA44566A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  <a:prstGeom prst="rect">
            <a:avLst/>
          </a:prstGeom>
        </p:spPr>
        <p:txBody>
          <a:bodyPr/>
          <a:lstStyle>
            <a:lvl1pPr algn="l">
              <a:defRPr sz="1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Disclaimer">
            <a:extLst>
              <a:ext uri="{FF2B5EF4-FFF2-40B4-BE49-F238E27FC236}">
                <a16:creationId xmlns:a16="http://schemas.microsoft.com/office/drawing/2014/main" id="{9D4F0710-1E13-DB4E-63A6-7C21E66DA329}"/>
              </a:ext>
            </a:extLst>
          </p:cNvPr>
          <p:cNvSpPr txBox="1"/>
          <p:nvPr userDrawn="1"/>
        </p:nvSpPr>
        <p:spPr>
          <a:xfrm>
            <a:off x="508000" y="5518311"/>
            <a:ext cx="7612063" cy="83169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defTabSz="736656">
              <a:defRPr sz="800">
                <a:solidFill>
                  <a:schemeClr val="bg1"/>
                </a:solidFill>
              </a:defRPr>
            </a:lvl1pPr>
            <a:lvl2pPr marL="0" indent="0" defTabSz="736656">
              <a:buNone/>
              <a:tabLst/>
              <a:defRPr sz="1400" b="1">
                <a:solidFill>
                  <a:schemeClr val="accent1"/>
                </a:solidFill>
              </a:defRPr>
            </a:lvl2pPr>
            <a:lvl3pPr marL="0" indent="0" defTabSz="901700">
              <a:buNone/>
              <a:defRPr sz="1400" b="1"/>
            </a:lvl3pPr>
            <a:lvl4pPr marL="0" indent="0" defTabSz="736656">
              <a:buNone/>
              <a:defRPr lang="en-GB" sz="1400" b="0" dirty="0"/>
            </a:lvl4pPr>
            <a:lvl5pPr marL="182563" indent="-182563" defTabSz="736656">
              <a:buFont typeface="Arial" panose="020B0604020202020204" pitchFamily="34" charset="0"/>
              <a:buChar char="•"/>
              <a:defRPr sz="1400"/>
            </a:lvl5pPr>
            <a:lvl6pPr marL="358775" indent="-176213" defTabSz="736656">
              <a:buFont typeface="Arial" panose="020B0604020202020204" pitchFamily="34" charset="0"/>
              <a:buChar char="–"/>
              <a:tabLst/>
              <a:defRPr sz="1200"/>
            </a:lvl6pPr>
            <a:lvl7pPr marL="541338" indent="-182563" defTabSz="736656">
              <a:buChar char="–"/>
              <a:defRPr sz="1200" b="0">
                <a:solidFill>
                  <a:schemeClr val="tx1"/>
                </a:solidFill>
              </a:defRPr>
            </a:lvl7pPr>
            <a:lvl8pPr marL="266700" indent="-266700" defTabSz="736656">
              <a:spcAft>
                <a:spcPts val="600"/>
              </a:spcAft>
              <a:buFont typeface="+mj-lt"/>
              <a:buAutoNum type="arabicPeriod"/>
              <a:defRPr sz="1400" b="0">
                <a:solidFill>
                  <a:schemeClr val="tx1"/>
                </a:solidFill>
              </a:defRPr>
            </a:lvl8pPr>
            <a:lvl9pPr marL="541338" indent="-266700" defTabSz="736656">
              <a:buFont typeface="+mj-lt"/>
              <a:buAutoNum type="alphaLcPeriod"/>
              <a:defRPr sz="1400" b="0"/>
            </a:lvl9pPr>
          </a:lstStyle>
          <a:p>
            <a:r>
              <a:rPr lang="en-US">
                <a:solidFill>
                  <a:schemeClr val="tx1"/>
                </a:solidFill>
              </a:rPr>
              <a:t>© </a:t>
            </a:r>
            <a:r>
              <a:rPr lang="nl-NL">
                <a:solidFill>
                  <a:schemeClr val="tx1"/>
                </a:solidFill>
              </a:rPr>
              <a:t>Grant Thornton Specialist </a:t>
            </a:r>
            <a:r>
              <a:rPr lang="nl-NL" err="1">
                <a:solidFill>
                  <a:schemeClr val="tx1"/>
                </a:solidFill>
              </a:rPr>
              <a:t>Advisory</a:t>
            </a:r>
            <a:r>
              <a:rPr lang="nl-NL">
                <a:solidFill>
                  <a:schemeClr val="tx1"/>
                </a:solidFill>
              </a:rPr>
              <a:t> Services B.V. Alle rechten voorbehouden.</a:t>
            </a:r>
          </a:p>
          <a:p>
            <a:r>
              <a:rPr lang="en-US">
                <a:solidFill>
                  <a:schemeClr val="tx1"/>
                </a:solidFill>
              </a:rPr>
              <a:t>Grant Thornton Accountants </a:t>
            </a:r>
            <a:r>
              <a:rPr lang="en-US" err="1">
                <a:solidFill>
                  <a:schemeClr val="tx1"/>
                </a:solidFill>
              </a:rPr>
              <a:t>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Adviseurs</a:t>
            </a:r>
            <a:r>
              <a:rPr lang="en-US">
                <a:solidFill>
                  <a:schemeClr val="tx1"/>
                </a:solidFill>
              </a:rPr>
              <a:t> B.V. is lid van Grant Thornton International Ltd </a:t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solidFill>
                  <a:schemeClr val="tx1"/>
                </a:solidFill>
              </a:rPr>
              <a:t>(Grant Thornton International). Grant Thornton International </a:t>
            </a:r>
            <a:r>
              <a:rPr lang="en-US" err="1">
                <a:solidFill>
                  <a:schemeClr val="tx1"/>
                </a:solidFill>
              </a:rPr>
              <a:t>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haar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leden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zijn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geen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wereldwijde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vennootschap</a:t>
            </a:r>
            <a:r>
              <a:rPr lang="en-US">
                <a:solidFill>
                  <a:schemeClr val="tx1"/>
                </a:solidFill>
              </a:rPr>
              <a:t>.</a:t>
            </a:r>
            <a:br>
              <a:rPr lang="en-US">
                <a:solidFill>
                  <a:schemeClr val="tx1"/>
                </a:solidFill>
              </a:rPr>
            </a:br>
            <a:r>
              <a:rPr lang="en-US" err="1">
                <a:solidFill>
                  <a:schemeClr val="tx1"/>
                </a:solidFill>
              </a:rPr>
              <a:t>Diensten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worden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geleverd</a:t>
            </a:r>
            <a:r>
              <a:rPr lang="en-US">
                <a:solidFill>
                  <a:schemeClr val="tx1"/>
                </a:solidFill>
              </a:rPr>
              <a:t> door </a:t>
            </a:r>
            <a:r>
              <a:rPr lang="en-US" err="1">
                <a:solidFill>
                  <a:schemeClr val="tx1"/>
                </a:solidFill>
              </a:rPr>
              <a:t>onafhankelijke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leden</a:t>
            </a:r>
            <a:r>
              <a:rPr lang="en-US">
                <a:solidFill>
                  <a:schemeClr val="tx1"/>
                </a:solidFill>
              </a:rPr>
              <a:t>.</a:t>
            </a:r>
            <a:endParaRPr lang="en-GB">
              <a:solidFill>
                <a:schemeClr val="tx1"/>
              </a:solidFill>
            </a:endParaRPr>
          </a:p>
        </p:txBody>
      </p:sp>
      <p:pic>
        <p:nvPicPr>
          <p:cNvPr id="2" name="GT#white_16x9_disclaimer">
            <a:extLst>
              <a:ext uri="{FF2B5EF4-FFF2-40B4-BE49-F238E27FC236}">
                <a16:creationId xmlns:a16="http://schemas.microsoft.com/office/drawing/2014/main" id="{C0D1B26D-DFCE-AE80-799A-C33FCF6645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66181" y="4824450"/>
            <a:ext cx="2350139" cy="750739"/>
          </a:xfrm>
          <a:prstGeom prst="rect">
            <a:avLst/>
          </a:prstGeom>
        </p:spPr>
      </p:pic>
      <p:sp>
        <p:nvSpPr>
          <p:cNvPr id="3" name="IH_Logo">
            <a:extLst>
              <a:ext uri="{FF2B5EF4-FFF2-40B4-BE49-F238E27FC236}">
                <a16:creationId xmlns:a16="http://schemas.microsoft.com/office/drawing/2014/main" id="{02AEF0FD-6A95-FF16-EBAA-800DCAD5A359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15694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BC19C-4A9C-E5A6-3BD0-9833CD29A2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3" y="508000"/>
            <a:ext cx="10223497" cy="468000"/>
          </a:xfrm>
        </p:spPr>
        <p:txBody>
          <a:bodyPr/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EED9537-87F0-6EE6-81AE-6D84D4E7DA3F}"/>
              </a:ext>
            </a:extLst>
          </p:cNvPr>
          <p:cNvGrpSpPr/>
          <p:nvPr userDrawn="1"/>
        </p:nvGrpSpPr>
        <p:grpSpPr>
          <a:xfrm>
            <a:off x="4791072" y="2549521"/>
            <a:ext cx="2609857" cy="2609857"/>
            <a:chOff x="4791072" y="2549521"/>
            <a:chExt cx="2609857" cy="2609857"/>
          </a:xfrm>
        </p:grpSpPr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946990D8-DD2D-6562-6A80-B607778B7770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4791072" y="2549521"/>
              <a:ext cx="2609856" cy="2609856"/>
            </a:xfrm>
            <a:prstGeom prst="arc">
              <a:avLst/>
            </a:prstGeom>
            <a:ln w="304800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15F2CB52-65AF-39A9-9732-F6E76C79A20C}"/>
                </a:ext>
              </a:extLst>
            </p:cNvPr>
            <p:cNvSpPr>
              <a:spLocks noChangeAspect="1"/>
            </p:cNvSpPr>
            <p:nvPr userDrawn="1"/>
          </p:nvSpPr>
          <p:spPr>
            <a:xfrm rot="10800000">
              <a:off x="4791073" y="2549521"/>
              <a:ext cx="2609856" cy="2609856"/>
            </a:xfrm>
            <a:prstGeom prst="arc">
              <a:avLst/>
            </a:prstGeom>
            <a:ln w="304800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3D4762EA-8D41-E3C2-6E5F-51C691917245}"/>
                </a:ext>
              </a:extLst>
            </p:cNvPr>
            <p:cNvSpPr>
              <a:spLocks noChangeAspect="1"/>
            </p:cNvSpPr>
            <p:nvPr userDrawn="1"/>
          </p:nvSpPr>
          <p:spPr>
            <a:xfrm rot="16200000">
              <a:off x="4791072" y="2549522"/>
              <a:ext cx="2609856" cy="2609856"/>
            </a:xfrm>
            <a:prstGeom prst="arc">
              <a:avLst/>
            </a:prstGeom>
            <a:ln w="30480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E48D400-621C-5830-2166-6F57FB4D666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009271" y="2581657"/>
              <a:ext cx="359521" cy="359521"/>
            </a:xfrm>
            <a:prstGeom prst="line">
              <a:avLst/>
            </a:prstGeom>
            <a:ln w="31750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6A122C2-67C3-55E3-44D1-3FC036C8C54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23208" y="4788519"/>
              <a:ext cx="338722" cy="338722"/>
            </a:xfrm>
            <a:prstGeom prst="line">
              <a:avLst/>
            </a:prstGeom>
            <a:ln w="31750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FF76FEE-5932-8A3C-2A24-87C88A29E7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823208" y="2581657"/>
              <a:ext cx="380322" cy="380322"/>
            </a:xfrm>
            <a:prstGeom prst="line">
              <a:avLst/>
            </a:prstGeom>
            <a:ln w="31750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65421F90-692F-935A-50F8-F3BC1D1129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8000" y="1724025"/>
            <a:ext cx="3562350" cy="122713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4"/>
                </a:solidFill>
              </a:defRPr>
            </a:lvl1pPr>
            <a:lvl2pPr marL="0" indent="0"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FCE7C87-E6A4-7F43-3289-50A498D52F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23610" y="1724025"/>
            <a:ext cx="3560390" cy="122713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7F11F9E3-154F-3889-2BAC-EF345F9BCD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8000" y="4757738"/>
            <a:ext cx="3562350" cy="122713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24CB23A9-D4B1-5E0B-C344-69E1563F1D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1160463"/>
            <a:ext cx="11176000" cy="2889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0" indent="0"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FB2C6F57-B3B9-A9D0-745A-B7073E365E23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4296000" y="2054449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sz="900" b="0"/>
            </a:lvl1pPr>
          </a:lstStyle>
          <a:p>
            <a:r>
              <a:rPr lang="en-GB"/>
              <a:t> </a:t>
            </a: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D974B9AC-552B-67A5-A27A-793578A27B46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7297513" y="2054449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sz="900" b="0"/>
            </a:lvl1pPr>
          </a:lstStyle>
          <a:p>
            <a:r>
              <a:rPr lang="en-GB"/>
              <a:t> </a:t>
            </a:r>
          </a:p>
        </p:txBody>
      </p:sp>
      <p:sp>
        <p:nvSpPr>
          <p:cNvPr id="33" name="Picture Placeholder 30">
            <a:extLst>
              <a:ext uri="{FF2B5EF4-FFF2-40B4-BE49-F238E27FC236}">
                <a16:creationId xmlns:a16="http://schemas.microsoft.com/office/drawing/2014/main" id="{1E4C3AB5-2042-343F-0E67-00996B467AAC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4296000" y="5055961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sz="900" b="0"/>
            </a:lvl1pPr>
          </a:lstStyle>
          <a:p>
            <a:r>
              <a:rPr lang="en-GB"/>
              <a:t> </a:t>
            </a:r>
          </a:p>
        </p:txBody>
      </p:sp>
      <p:sp>
        <p:nvSpPr>
          <p:cNvPr id="7" name="SlideNumber">
            <a:extLst>
              <a:ext uri="{FF2B5EF4-FFF2-40B4-BE49-F238E27FC236}">
                <a16:creationId xmlns:a16="http://schemas.microsoft.com/office/drawing/2014/main" id="{EAB3B1BC-0F8F-B278-0081-6FDCC6568C7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ChapterTitle">
            <a:extLst>
              <a:ext uri="{FF2B5EF4-FFF2-40B4-BE49-F238E27FC236}">
                <a16:creationId xmlns:a16="http://schemas.microsoft.com/office/drawing/2014/main" id="{78F0F1DA-B765-8270-838A-A0577EE9A2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3" name="Picture Placeholder 30">
            <a:extLst>
              <a:ext uri="{FF2B5EF4-FFF2-40B4-BE49-F238E27FC236}">
                <a16:creationId xmlns:a16="http://schemas.microsoft.com/office/drawing/2014/main" id="{676F2239-7A9A-79C2-89B3-6B11A7BB96FC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5421307" y="3179755"/>
            <a:ext cx="1349386" cy="1349388"/>
          </a:xfrm>
          <a:prstGeom prst="ellipse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sz="900" b="0"/>
            </a:lvl1pPr>
          </a:lstStyle>
          <a:p>
            <a:r>
              <a:rPr lang="en-GB"/>
              <a:t> 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B8A6188-B030-5D9B-5D9F-2CF85CF3DA97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1494494262"/>
      </p:ext>
    </p:extLst>
  </p:cSld>
  <p:clrMapOvr>
    <a:masterClrMapping/>
  </p:clrMapOvr>
  <p:hf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5EDE53D-8FEB-22A4-C849-B72B9E3B67CA}"/>
              </a:ext>
            </a:extLst>
          </p:cNvPr>
          <p:cNvSpPr/>
          <p:nvPr userDrawn="1"/>
        </p:nvSpPr>
        <p:spPr>
          <a:xfrm>
            <a:off x="0" y="4992708"/>
            <a:ext cx="4192586" cy="1865292"/>
          </a:xfrm>
          <a:custGeom>
            <a:avLst/>
            <a:gdLst>
              <a:gd name="connsiteX0" fmla="*/ 4192586 w 4192586"/>
              <a:gd name="connsiteY0" fmla="*/ 0 h 1865292"/>
              <a:gd name="connsiteX1" fmla="*/ 4192586 w 4192586"/>
              <a:gd name="connsiteY1" fmla="*/ 1865292 h 1865292"/>
              <a:gd name="connsiteX2" fmla="*/ 0 w 4192586"/>
              <a:gd name="connsiteY2" fmla="*/ 1865292 h 1865292"/>
              <a:gd name="connsiteX3" fmla="*/ 0 w 4192586"/>
              <a:gd name="connsiteY3" fmla="*/ 608471 h 186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2586" h="1865292">
                <a:moveTo>
                  <a:pt x="4192586" y="0"/>
                </a:moveTo>
                <a:lnTo>
                  <a:pt x="4192586" y="1865292"/>
                </a:lnTo>
                <a:lnTo>
                  <a:pt x="0" y="1865292"/>
                </a:lnTo>
                <a:lnTo>
                  <a:pt x="0" y="6084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A85C3B5-7723-97A5-3F6D-9FE92B8CFAB6}"/>
              </a:ext>
            </a:extLst>
          </p:cNvPr>
          <p:cNvSpPr/>
          <p:nvPr userDrawn="1"/>
        </p:nvSpPr>
        <p:spPr>
          <a:xfrm>
            <a:off x="4192586" y="4440223"/>
            <a:ext cx="3806819" cy="2417777"/>
          </a:xfrm>
          <a:custGeom>
            <a:avLst/>
            <a:gdLst>
              <a:gd name="connsiteX0" fmla="*/ 3806819 w 3806819"/>
              <a:gd name="connsiteY0" fmla="*/ 0 h 2417777"/>
              <a:gd name="connsiteX1" fmla="*/ 3806819 w 3806819"/>
              <a:gd name="connsiteY1" fmla="*/ 2417777 h 2417777"/>
              <a:gd name="connsiteX2" fmla="*/ 0 w 3806819"/>
              <a:gd name="connsiteY2" fmla="*/ 2417777 h 2417777"/>
              <a:gd name="connsiteX3" fmla="*/ 0 w 3806819"/>
              <a:gd name="connsiteY3" fmla="*/ 552485 h 241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6819" h="2417777">
                <a:moveTo>
                  <a:pt x="3806819" y="0"/>
                </a:moveTo>
                <a:lnTo>
                  <a:pt x="3806819" y="2417777"/>
                </a:lnTo>
                <a:lnTo>
                  <a:pt x="0" y="2417777"/>
                </a:lnTo>
                <a:lnTo>
                  <a:pt x="0" y="552485"/>
                </a:lnTo>
                <a:close/>
              </a:path>
            </a:pathLst>
          </a:cu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3FA2D5C-EA3B-D99F-E807-FBF3ECE73C45}"/>
              </a:ext>
            </a:extLst>
          </p:cNvPr>
          <p:cNvSpPr/>
          <p:nvPr userDrawn="1"/>
        </p:nvSpPr>
        <p:spPr>
          <a:xfrm>
            <a:off x="7999409" y="3831751"/>
            <a:ext cx="4192586" cy="3026249"/>
          </a:xfrm>
          <a:custGeom>
            <a:avLst/>
            <a:gdLst>
              <a:gd name="connsiteX0" fmla="*/ 4192586 w 4192586"/>
              <a:gd name="connsiteY0" fmla="*/ 0 h 3026249"/>
              <a:gd name="connsiteX1" fmla="*/ 4192586 w 4192586"/>
              <a:gd name="connsiteY1" fmla="*/ 3026249 h 3026249"/>
              <a:gd name="connsiteX2" fmla="*/ 0 w 4192586"/>
              <a:gd name="connsiteY2" fmla="*/ 3026249 h 3026249"/>
              <a:gd name="connsiteX3" fmla="*/ 0 w 4192586"/>
              <a:gd name="connsiteY3" fmla="*/ 608472 h 302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2586" h="3026249">
                <a:moveTo>
                  <a:pt x="4192586" y="0"/>
                </a:moveTo>
                <a:lnTo>
                  <a:pt x="4192586" y="3026249"/>
                </a:lnTo>
                <a:lnTo>
                  <a:pt x="0" y="3026249"/>
                </a:lnTo>
                <a:lnTo>
                  <a:pt x="0" y="6084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en-GB" sz="2400">
              <a:solidFill>
                <a:schemeClr val="bg1"/>
              </a:solidFill>
            </a:endParaRPr>
          </a:p>
        </p:txBody>
      </p:sp>
      <p:sp>
        <p:nvSpPr>
          <p:cNvPr id="4" name="SlideNumber">
            <a:extLst>
              <a:ext uri="{FF2B5EF4-FFF2-40B4-BE49-F238E27FC236}">
                <a16:creationId xmlns:a16="http://schemas.microsoft.com/office/drawing/2014/main" id="{48782F56-56E2-A232-1926-372053979E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24CB23A9-D4B1-5E0B-C344-69E1563F1D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1160463"/>
            <a:ext cx="11176000" cy="2889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9438F8DE-D947-BD34-E6BE-435D884AB1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5"/>
            <a:ext cx="3562351" cy="18256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lang="en-US" sz="1800" dirty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lang="en-US" sz="1800" dirty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lang="en-US" sz="1800" dirty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>
                <a:latin typeface="+mn-lt"/>
                <a:cs typeface="+mn-cs"/>
              </a:defRPr>
            </a:lvl5pPr>
            <a:lvl6pPr>
              <a:defRPr lang="en-US" sz="2000" dirty="0">
                <a:latin typeface="+mn-lt"/>
                <a:cs typeface="+mn-cs"/>
              </a:defRPr>
            </a:lvl6pPr>
            <a:lvl7pPr>
              <a:defRPr lang="en-US" sz="2000" dirty="0">
                <a:latin typeface="+mn-lt"/>
                <a:cs typeface="+mn-cs"/>
              </a:defRPr>
            </a:lvl7pPr>
            <a:lvl8pPr marL="288000" indent="-288000">
              <a:defRPr lang="en-US" sz="1800" dirty="0">
                <a:latin typeface="+mn-lt"/>
                <a:cs typeface="+mn-cs"/>
              </a:defRPr>
            </a:lvl8pPr>
            <a:lvl9pPr marL="576000" indent="-288000">
              <a:defRPr lang="en-US" sz="1800" dirty="0">
                <a:latin typeface="+mn-lt"/>
                <a:cs typeface="+mn-cs"/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6342ABE5-B2E1-754D-C430-9E1B900C84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4825" y="1724025"/>
            <a:ext cx="3562351" cy="18256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lang="en-US" sz="1800" b="0" dirty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lang="en-US" sz="1800" b="0" dirty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lang="en-US" sz="1800" b="0" dirty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>
                <a:latin typeface="+mn-lt"/>
                <a:cs typeface="+mn-cs"/>
              </a:defRPr>
            </a:lvl5pPr>
            <a:lvl6pPr>
              <a:defRPr lang="en-US" sz="2000" dirty="0">
                <a:latin typeface="+mn-lt"/>
                <a:cs typeface="+mn-cs"/>
              </a:defRPr>
            </a:lvl6pPr>
            <a:lvl7pPr>
              <a:defRPr lang="en-US" sz="2000" dirty="0">
                <a:latin typeface="+mn-lt"/>
                <a:cs typeface="+mn-cs"/>
              </a:defRPr>
            </a:lvl7pPr>
            <a:lvl8pPr marL="288000" indent="-288000">
              <a:defRPr lang="en-US" sz="1800" dirty="0">
                <a:latin typeface="+mn-lt"/>
                <a:cs typeface="+mn-cs"/>
              </a:defRPr>
            </a:lvl8pPr>
            <a:lvl9pPr marL="576000" indent="-288000">
              <a:defRPr lang="en-US" sz="1800" dirty="0">
                <a:latin typeface="+mn-lt"/>
                <a:cs typeface="+mn-cs"/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768AAC90-9B23-7F3F-9D88-F82F30AB6A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21650" y="1724025"/>
            <a:ext cx="3562351" cy="18256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lang="en-US" sz="1800" b="0" dirty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lang="en-US" sz="1800" b="0" dirty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lang="en-US" sz="1800" b="0" dirty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>
                <a:latin typeface="+mn-lt"/>
                <a:cs typeface="+mn-cs"/>
              </a:defRPr>
            </a:lvl5pPr>
            <a:lvl6pPr>
              <a:defRPr lang="en-US" sz="2000" dirty="0">
                <a:latin typeface="+mn-lt"/>
                <a:cs typeface="+mn-cs"/>
              </a:defRPr>
            </a:lvl6pPr>
            <a:lvl7pPr>
              <a:defRPr lang="en-US" sz="2000" dirty="0">
                <a:latin typeface="+mn-lt"/>
                <a:cs typeface="+mn-cs"/>
              </a:defRPr>
            </a:lvl7pPr>
            <a:lvl8pPr marL="288000" indent="-288000">
              <a:defRPr lang="en-US" sz="1800" dirty="0">
                <a:latin typeface="+mn-lt"/>
                <a:cs typeface="+mn-cs"/>
              </a:defRPr>
            </a:lvl8pPr>
            <a:lvl9pPr marL="576000" indent="-288000">
              <a:defRPr lang="en-US" sz="1800" dirty="0">
                <a:latin typeface="+mn-lt"/>
                <a:cs typeface="+mn-cs"/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B6D6A41-0C3B-44C2-F60B-9475B14419BC}"/>
              </a:ext>
            </a:extLst>
          </p:cNvPr>
          <p:cNvCxnSpPr>
            <a:cxnSpLocks/>
          </p:cNvCxnSpPr>
          <p:nvPr userDrawn="1"/>
        </p:nvCxnSpPr>
        <p:spPr>
          <a:xfrm flipV="1">
            <a:off x="9902825" y="3456961"/>
            <a:ext cx="0" cy="1131841"/>
          </a:xfrm>
          <a:prstGeom prst="line">
            <a:avLst/>
          </a:prstGeom>
          <a:ln w="38100">
            <a:solidFill>
              <a:schemeClr val="accent4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E57D1F-437B-4796-03E4-F2267F14D7CA}"/>
              </a:ext>
            </a:extLst>
          </p:cNvPr>
          <p:cNvCxnSpPr>
            <a:cxnSpLocks/>
          </p:cNvCxnSpPr>
          <p:nvPr userDrawn="1"/>
        </p:nvCxnSpPr>
        <p:spPr>
          <a:xfrm flipV="1">
            <a:off x="2289176" y="4633122"/>
            <a:ext cx="0" cy="1131841"/>
          </a:xfrm>
          <a:prstGeom prst="line">
            <a:avLst/>
          </a:prstGeom>
          <a:ln w="38100">
            <a:solidFill>
              <a:schemeClr val="accent5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51559168-8C91-2535-5082-BFEF1DCC6497}"/>
              </a:ext>
            </a:extLst>
          </p:cNvPr>
          <p:cNvSpPr/>
          <p:nvPr userDrawn="1"/>
        </p:nvSpPr>
        <p:spPr>
          <a:xfrm>
            <a:off x="9822018" y="3365016"/>
            <a:ext cx="161615" cy="16161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sz="240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114E1B8-A3F2-63A5-9330-092DF845C799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4051973"/>
            <a:ext cx="0" cy="1131841"/>
          </a:xfrm>
          <a:prstGeom prst="line">
            <a:avLst/>
          </a:prstGeom>
          <a:ln w="38100">
            <a:solidFill>
              <a:srgbClr val="33B6C2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C6F51BC2-5EFE-C39B-FD1C-9E0A686FD0A5}"/>
              </a:ext>
            </a:extLst>
          </p:cNvPr>
          <p:cNvSpPr/>
          <p:nvPr userDrawn="1"/>
        </p:nvSpPr>
        <p:spPr>
          <a:xfrm>
            <a:off x="6015193" y="3960028"/>
            <a:ext cx="161615" cy="161615"/>
          </a:xfrm>
          <a:prstGeom prst="ellipse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sz="240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89E5821-C831-3614-9A13-971A0264DD36}"/>
              </a:ext>
            </a:extLst>
          </p:cNvPr>
          <p:cNvSpPr/>
          <p:nvPr userDrawn="1"/>
        </p:nvSpPr>
        <p:spPr>
          <a:xfrm>
            <a:off x="2208369" y="4541177"/>
            <a:ext cx="161615" cy="16161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sz="240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7" name="Text 1">
            <a:extLst>
              <a:ext uri="{FF2B5EF4-FFF2-40B4-BE49-F238E27FC236}">
                <a16:creationId xmlns:a16="http://schemas.microsoft.com/office/drawing/2014/main" id="{FECC0A0E-36C4-68D8-3756-F2E87EDF9F8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5704" y="6164930"/>
            <a:ext cx="3534648" cy="27613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US" sz="2000" b="1" dirty="0">
                <a:solidFill>
                  <a:schemeClr val="bg1"/>
                </a:solidFill>
                <a:latin typeface="+mn-lt"/>
              </a:defRPr>
            </a:lvl1pPr>
            <a:lvl2pPr marL="0" indent="0" algn="ctr">
              <a:buNone/>
              <a:defRPr lang="en-US" sz="1800" dirty="0">
                <a:solidFill>
                  <a:schemeClr val="bg1"/>
                </a:solidFill>
              </a:defRPr>
            </a:lvl2pPr>
            <a:lvl3pPr marL="288000" indent="-288000" algn="ctr">
              <a:buFont typeface="Arial" panose="020B0604020202020204" pitchFamily="34" charset="0"/>
              <a:buChar char="•"/>
              <a:defRPr lang="en-US" sz="1800" dirty="0">
                <a:solidFill>
                  <a:schemeClr val="bg1"/>
                </a:solidFill>
              </a:defRPr>
            </a:lvl3pPr>
            <a:lvl4pPr marL="576000" indent="-288000" algn="ctr">
              <a:buFont typeface="Arial" panose="020B0604020202020204" pitchFamily="34" charset="0"/>
              <a:buChar char="–"/>
              <a:defRPr lang="en-US" sz="1800" dirty="0">
                <a:solidFill>
                  <a:schemeClr val="bg1"/>
                </a:solidFill>
              </a:defRPr>
            </a:lvl4pPr>
            <a:lvl5pPr marL="864000" indent="-288000" algn="ctr">
              <a:buFont typeface="Arial" panose="020B0604020202020204" pitchFamily="34" charset="0"/>
              <a:buChar char="–"/>
              <a:defRPr lang="en-US" sz="1800" b="0" dirty="0">
                <a:solidFill>
                  <a:schemeClr val="bg1"/>
                </a:solidFill>
              </a:defRPr>
            </a:lvl5pPr>
            <a:lvl6pPr algn="ctr">
              <a:defRPr lang="en-US" sz="2000" dirty="0">
                <a:solidFill>
                  <a:schemeClr val="bg1"/>
                </a:solidFill>
              </a:defRPr>
            </a:lvl6pPr>
            <a:lvl7pPr algn="ctr">
              <a:defRPr lang="en-US" sz="2000" dirty="0">
                <a:solidFill>
                  <a:schemeClr val="bg1"/>
                </a:solidFill>
              </a:defRPr>
            </a:lvl7pPr>
            <a:lvl8pPr marL="288000" indent="-288000" algn="ctr">
              <a:defRPr lang="en-US" sz="1800" dirty="0">
                <a:solidFill>
                  <a:schemeClr val="bg1"/>
                </a:solidFill>
              </a:defRPr>
            </a:lvl8pPr>
            <a:lvl9pPr marL="576000" indent="-288000" algn="ctr">
              <a:defRPr lang="en-US" sz="1800" dirty="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8" name="Picture Placeholder 30">
            <a:extLst>
              <a:ext uri="{FF2B5EF4-FFF2-40B4-BE49-F238E27FC236}">
                <a16:creationId xmlns:a16="http://schemas.microsoft.com/office/drawing/2014/main" id="{C8F35B09-D51E-4EA1-101D-207F57C6B46B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010134" y="5430954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algn="ctr">
              <a:defRPr sz="900" b="0"/>
            </a:lvl1pPr>
          </a:lstStyle>
          <a:p>
            <a:r>
              <a:rPr lang="en-GB"/>
              <a:t> </a:t>
            </a:r>
          </a:p>
        </p:txBody>
      </p:sp>
      <p:sp>
        <p:nvSpPr>
          <p:cNvPr id="39" name="Text 1">
            <a:extLst>
              <a:ext uri="{FF2B5EF4-FFF2-40B4-BE49-F238E27FC236}">
                <a16:creationId xmlns:a16="http://schemas.microsoft.com/office/drawing/2014/main" id="{714724FB-AC85-6AC2-4B86-BF124F12229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28676" y="5683587"/>
            <a:ext cx="3534648" cy="27613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US" sz="2000" b="1" dirty="0">
                <a:solidFill>
                  <a:schemeClr val="bg1"/>
                </a:solidFill>
                <a:latin typeface="+mn-lt"/>
              </a:defRPr>
            </a:lvl1pPr>
            <a:lvl2pPr marL="0" indent="0" algn="ctr">
              <a:buNone/>
              <a:defRPr lang="en-US" sz="1800" dirty="0">
                <a:solidFill>
                  <a:schemeClr val="bg1"/>
                </a:solidFill>
              </a:defRPr>
            </a:lvl2pPr>
            <a:lvl3pPr marL="288000" indent="-288000" algn="ctr">
              <a:buFont typeface="Arial" panose="020B0604020202020204" pitchFamily="34" charset="0"/>
              <a:buChar char="•"/>
              <a:defRPr lang="en-US" sz="1800" dirty="0">
                <a:solidFill>
                  <a:schemeClr val="bg1"/>
                </a:solidFill>
              </a:defRPr>
            </a:lvl3pPr>
            <a:lvl4pPr marL="576000" indent="-288000" algn="ctr">
              <a:buFont typeface="Arial" panose="020B0604020202020204" pitchFamily="34" charset="0"/>
              <a:buChar char="–"/>
              <a:defRPr lang="en-US" sz="1800" dirty="0">
                <a:solidFill>
                  <a:schemeClr val="bg1"/>
                </a:solidFill>
              </a:defRPr>
            </a:lvl4pPr>
            <a:lvl5pPr marL="864000" indent="-288000" algn="ctr">
              <a:buFont typeface="Arial" panose="020B0604020202020204" pitchFamily="34" charset="0"/>
              <a:buChar char="–"/>
              <a:defRPr lang="en-US" sz="1800" b="0" dirty="0">
                <a:solidFill>
                  <a:schemeClr val="bg1"/>
                </a:solidFill>
              </a:defRPr>
            </a:lvl5pPr>
            <a:lvl6pPr algn="ctr">
              <a:defRPr lang="en-US" sz="2000" dirty="0">
                <a:solidFill>
                  <a:schemeClr val="bg1"/>
                </a:solidFill>
              </a:defRPr>
            </a:lvl6pPr>
            <a:lvl7pPr algn="ctr">
              <a:defRPr lang="en-US" sz="2000" dirty="0">
                <a:solidFill>
                  <a:schemeClr val="bg1"/>
                </a:solidFill>
              </a:defRPr>
            </a:lvl7pPr>
            <a:lvl8pPr marL="288000" indent="-288000" algn="ctr">
              <a:defRPr lang="en-US" sz="1800" dirty="0">
                <a:solidFill>
                  <a:schemeClr val="bg1"/>
                </a:solidFill>
              </a:defRPr>
            </a:lvl8pPr>
            <a:lvl9pPr marL="576000" indent="-288000" algn="ctr">
              <a:defRPr lang="en-US" sz="1800" dirty="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0" name="Picture Placeholder 30">
            <a:extLst>
              <a:ext uri="{FF2B5EF4-FFF2-40B4-BE49-F238E27FC236}">
                <a16:creationId xmlns:a16="http://schemas.microsoft.com/office/drawing/2014/main" id="{9D353059-6359-59CC-E048-5CC7B581ACAC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5796757" y="4949611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algn="ctr">
              <a:defRPr sz="900" b="0">
                <a:latin typeface="+mn-lt"/>
                <a:cs typeface="+mn-cs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41" name="Text 1">
            <a:extLst>
              <a:ext uri="{FF2B5EF4-FFF2-40B4-BE49-F238E27FC236}">
                <a16:creationId xmlns:a16="http://schemas.microsoft.com/office/drawing/2014/main" id="{F222353E-2403-0426-7B81-C8586203DA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35501" y="5202245"/>
            <a:ext cx="3534648" cy="27613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>
              <a:buNone/>
              <a:defRPr lang="en-US" sz="2000" b="1" dirty="0">
                <a:solidFill>
                  <a:schemeClr val="bg1"/>
                </a:solidFill>
                <a:latin typeface="+mn-lt"/>
                <a:cs typeface="+mn-cs"/>
              </a:defRPr>
            </a:lvl1pPr>
            <a:lvl2pPr marL="0" indent="0" algn="ctr">
              <a:buNone/>
              <a:defRPr lang="en-US" sz="1800" dirty="0">
                <a:solidFill>
                  <a:schemeClr val="bg1"/>
                </a:solidFill>
              </a:defRPr>
            </a:lvl2pPr>
            <a:lvl3pPr marL="288000" indent="-288000" algn="ctr">
              <a:buFont typeface="Arial" panose="020B0604020202020204" pitchFamily="34" charset="0"/>
              <a:buChar char="•"/>
              <a:defRPr lang="en-US" sz="1800" dirty="0">
                <a:solidFill>
                  <a:schemeClr val="bg1"/>
                </a:solidFill>
              </a:defRPr>
            </a:lvl3pPr>
            <a:lvl4pPr marL="576000" indent="-288000" algn="ctr">
              <a:buFont typeface="Arial" panose="020B0604020202020204" pitchFamily="34" charset="0"/>
              <a:buChar char="–"/>
              <a:defRPr lang="en-US" sz="1800" dirty="0">
                <a:solidFill>
                  <a:schemeClr val="bg1"/>
                </a:solidFill>
              </a:defRPr>
            </a:lvl4pPr>
            <a:lvl5pPr marL="864000" indent="-288000" algn="ctr">
              <a:buFont typeface="Arial" panose="020B0604020202020204" pitchFamily="34" charset="0"/>
              <a:buChar char="–"/>
              <a:defRPr lang="en-US" sz="1800" b="0" dirty="0">
                <a:solidFill>
                  <a:schemeClr val="bg1"/>
                </a:solidFill>
              </a:defRPr>
            </a:lvl5pPr>
            <a:lvl6pPr algn="ctr">
              <a:defRPr lang="en-US" sz="2000" dirty="0">
                <a:solidFill>
                  <a:schemeClr val="bg1"/>
                </a:solidFill>
              </a:defRPr>
            </a:lvl6pPr>
            <a:lvl7pPr algn="ctr">
              <a:defRPr lang="en-US" sz="2000" dirty="0">
                <a:solidFill>
                  <a:schemeClr val="bg1"/>
                </a:solidFill>
              </a:defRPr>
            </a:lvl7pPr>
            <a:lvl8pPr marL="288000" indent="-288000" algn="ctr">
              <a:defRPr lang="en-US" sz="1800" dirty="0">
                <a:solidFill>
                  <a:schemeClr val="bg1"/>
                </a:solidFill>
              </a:defRPr>
            </a:lvl8pPr>
            <a:lvl9pPr marL="576000" indent="-288000" algn="ctr">
              <a:defRPr lang="en-US" sz="1800" dirty="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2" name="Picture Placeholder 30">
            <a:extLst>
              <a:ext uri="{FF2B5EF4-FFF2-40B4-BE49-F238E27FC236}">
                <a16:creationId xmlns:a16="http://schemas.microsoft.com/office/drawing/2014/main" id="{81255A96-B061-F1CB-A5BE-204E5614F633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9603582" y="4468269"/>
            <a:ext cx="598487" cy="598488"/>
          </a:xfrm>
          <a:prstGeom prst="ellipse">
            <a:avLst/>
          </a:prstGeom>
          <a:noFill/>
        </p:spPr>
        <p:txBody>
          <a:bodyPr anchor="ctr" anchorCtr="0"/>
          <a:lstStyle>
            <a:lvl1pPr algn="ctr">
              <a:defRPr sz="900" b="0">
                <a:latin typeface="+mn-lt"/>
                <a:cs typeface="+mn-cs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6" name="ChapterTitle">
            <a:extLst>
              <a:ext uri="{FF2B5EF4-FFF2-40B4-BE49-F238E27FC236}">
                <a16:creationId xmlns:a16="http://schemas.microsoft.com/office/drawing/2014/main" id="{B8ED2A0C-BE52-3040-17CF-75F5FF5D284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379F6C-514C-FA17-2A3D-44A6F878B7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3" y="508000"/>
            <a:ext cx="10223497" cy="4680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3825E2-1C62-B436-BEE2-A6E217DBB51D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953922E-688E-D2B9-915C-13575DEED4B0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  <p:sp>
        <p:nvSpPr>
          <p:cNvPr id="8" name="CompanyName">
            <a:extLst>
              <a:ext uri="{FF2B5EF4-FFF2-40B4-BE49-F238E27FC236}">
                <a16:creationId xmlns:a16="http://schemas.microsoft.com/office/drawing/2014/main" id="{5499016F-3250-F24B-BD1D-F419D504B959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1368467842"/>
      </p:ext>
    </p:extLst>
  </p:cSld>
  <p:clrMapOvr>
    <a:masterClrMapping/>
  </p:clrMapOvr>
  <p:hf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EB1EE50-957C-162F-AD96-C33DAF54291D}"/>
              </a:ext>
            </a:extLst>
          </p:cNvPr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-1376741" y="558125"/>
            <a:ext cx="5572800" cy="5572800"/>
          </a:xfrm>
          <a:custGeom>
            <a:avLst/>
            <a:gdLst>
              <a:gd name="connsiteX0" fmla="*/ 3098625 w 6197250"/>
              <a:gd name="connsiteY0" fmla="*/ 0 h 6133766"/>
              <a:gd name="connsiteX1" fmla="*/ 6197250 w 6197250"/>
              <a:gd name="connsiteY1" fmla="*/ 3066883 h 6133766"/>
              <a:gd name="connsiteX2" fmla="*/ 3098625 w 6197250"/>
              <a:gd name="connsiteY2" fmla="*/ 6133766 h 6133766"/>
              <a:gd name="connsiteX3" fmla="*/ 0 w 6197250"/>
              <a:gd name="connsiteY3" fmla="*/ 3066883 h 6133766"/>
              <a:gd name="connsiteX4" fmla="*/ 3098625 w 6197250"/>
              <a:gd name="connsiteY4" fmla="*/ 0 h 613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7250" h="6133766">
                <a:moveTo>
                  <a:pt x="3098625" y="0"/>
                </a:moveTo>
                <a:cubicBezTo>
                  <a:pt x="4809948" y="0"/>
                  <a:pt x="6197250" y="1373090"/>
                  <a:pt x="6197250" y="3066883"/>
                </a:cubicBezTo>
                <a:cubicBezTo>
                  <a:pt x="6197250" y="4760676"/>
                  <a:pt x="4809948" y="6133766"/>
                  <a:pt x="3098625" y="6133766"/>
                </a:cubicBezTo>
                <a:cubicBezTo>
                  <a:pt x="1387302" y="6133766"/>
                  <a:pt x="0" y="4760676"/>
                  <a:pt x="0" y="3066883"/>
                </a:cubicBezTo>
                <a:cubicBezTo>
                  <a:pt x="0" y="1373090"/>
                  <a:pt x="1387302" y="0"/>
                  <a:pt x="3098625" y="0"/>
                </a:cubicBezTo>
                <a:close/>
              </a:path>
            </a:pathLst>
          </a:custGeom>
          <a:solidFill>
            <a:srgbClr val="F2F0EE"/>
          </a:solidFill>
        </p:spPr>
        <p:txBody>
          <a:bodyPr wrap="square" lIns="1512000" tIns="900000" rIns="828000" anchor="ctr">
            <a:noAutofit/>
          </a:bodyPr>
          <a:lstStyle>
            <a:lvl1pPr marL="0" indent="0" algn="ctr">
              <a:buNone/>
              <a:defRPr sz="2000" b="0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pPr lvl="0"/>
            <a:r>
              <a:rPr lang="nl-NL"/>
              <a:t>Selecteer eerst de 'foto placeholder' en ga vervolgens via het lint naar BrandCentral om een foto in te voegen.</a:t>
            </a:r>
            <a:endParaRPr lang="en-GB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8F0366A-2866-1D0A-165A-7B317C0B76CC}"/>
              </a:ext>
            </a:extLst>
          </p:cNvPr>
          <p:cNvSpPr>
            <a:spLocks noGrp="1" noChangeAspect="1"/>
          </p:cNvSpPr>
          <p:nvPr userDrawn="1">
            <p:ph type="body" sz="quarter" idx="27" hasCustomPrompt="1"/>
          </p:nvPr>
        </p:nvSpPr>
        <p:spPr>
          <a:xfrm>
            <a:off x="3479878" y="1732131"/>
            <a:ext cx="1029600" cy="1029600"/>
          </a:xfrm>
          <a:custGeom>
            <a:avLst/>
            <a:gdLst>
              <a:gd name="connsiteX0" fmla="*/ 558390 w 1116780"/>
              <a:gd name="connsiteY0" fmla="*/ 0 h 1060100"/>
              <a:gd name="connsiteX1" fmla="*/ 1116780 w 1116780"/>
              <a:gd name="connsiteY1" fmla="*/ 530050 h 1060100"/>
              <a:gd name="connsiteX2" fmla="*/ 558390 w 1116780"/>
              <a:gd name="connsiteY2" fmla="*/ 1060100 h 1060100"/>
              <a:gd name="connsiteX3" fmla="*/ 0 w 1116780"/>
              <a:gd name="connsiteY3" fmla="*/ 530050 h 1060100"/>
              <a:gd name="connsiteX4" fmla="*/ 558390 w 1116780"/>
              <a:gd name="connsiteY4" fmla="*/ 0 h 106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780" h="1060100">
                <a:moveTo>
                  <a:pt x="558390" y="0"/>
                </a:moveTo>
                <a:cubicBezTo>
                  <a:pt x="866780" y="0"/>
                  <a:pt x="1116780" y="237311"/>
                  <a:pt x="1116780" y="530050"/>
                </a:cubicBezTo>
                <a:cubicBezTo>
                  <a:pt x="1116780" y="822789"/>
                  <a:pt x="866780" y="1060100"/>
                  <a:pt x="558390" y="1060100"/>
                </a:cubicBezTo>
                <a:cubicBezTo>
                  <a:pt x="250000" y="1060100"/>
                  <a:pt x="0" y="822789"/>
                  <a:pt x="0" y="530050"/>
                </a:cubicBezTo>
                <a:cubicBezTo>
                  <a:pt x="0" y="237311"/>
                  <a:pt x="250000" y="0"/>
                  <a:pt x="55839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GB" sz="2400" b="0" dirty="0">
                <a:solidFill>
                  <a:schemeClr val="bg1"/>
                </a:solidFill>
              </a:defRPr>
            </a:lvl1pPr>
          </a:lstStyle>
          <a:p>
            <a:pPr lvl="0" defTabSz="946862"/>
            <a:r>
              <a:rPr lang="en-GB"/>
              <a:t> 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59631BC1-3BFD-50A0-7C7E-2190C0D98EFF}"/>
              </a:ext>
            </a:extLst>
          </p:cNvPr>
          <p:cNvSpPr>
            <a:spLocks noGrp="1" noChangeAspect="1"/>
          </p:cNvSpPr>
          <p:nvPr userDrawn="1">
            <p:ph type="body" sz="quarter" idx="28" hasCustomPrompt="1"/>
          </p:nvPr>
        </p:nvSpPr>
        <p:spPr>
          <a:xfrm>
            <a:off x="3682146" y="3171341"/>
            <a:ext cx="1029600" cy="1029600"/>
          </a:xfrm>
          <a:custGeom>
            <a:avLst/>
            <a:gdLst>
              <a:gd name="connsiteX0" fmla="*/ 558390 w 1116780"/>
              <a:gd name="connsiteY0" fmla="*/ 0 h 1060100"/>
              <a:gd name="connsiteX1" fmla="*/ 1116780 w 1116780"/>
              <a:gd name="connsiteY1" fmla="*/ 530050 h 1060100"/>
              <a:gd name="connsiteX2" fmla="*/ 558390 w 1116780"/>
              <a:gd name="connsiteY2" fmla="*/ 1060100 h 1060100"/>
              <a:gd name="connsiteX3" fmla="*/ 0 w 1116780"/>
              <a:gd name="connsiteY3" fmla="*/ 530050 h 1060100"/>
              <a:gd name="connsiteX4" fmla="*/ 558390 w 1116780"/>
              <a:gd name="connsiteY4" fmla="*/ 0 h 106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780" h="1060100">
                <a:moveTo>
                  <a:pt x="558390" y="0"/>
                </a:moveTo>
                <a:cubicBezTo>
                  <a:pt x="866780" y="0"/>
                  <a:pt x="1116780" y="237311"/>
                  <a:pt x="1116780" y="530050"/>
                </a:cubicBezTo>
                <a:cubicBezTo>
                  <a:pt x="1116780" y="822789"/>
                  <a:pt x="866780" y="1060100"/>
                  <a:pt x="558390" y="1060100"/>
                </a:cubicBezTo>
                <a:cubicBezTo>
                  <a:pt x="250000" y="1060100"/>
                  <a:pt x="0" y="822789"/>
                  <a:pt x="0" y="530050"/>
                </a:cubicBezTo>
                <a:cubicBezTo>
                  <a:pt x="0" y="237311"/>
                  <a:pt x="250000" y="0"/>
                  <a:pt x="5583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GB" sz="2400" b="0" dirty="0">
                <a:solidFill>
                  <a:schemeClr val="bg1"/>
                </a:solidFill>
              </a:defRPr>
            </a:lvl1pPr>
          </a:lstStyle>
          <a:p>
            <a:pPr lvl="0" defTabSz="946862"/>
            <a:r>
              <a:rPr lang="en-GB"/>
              <a:t>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3B40D4EB-120C-9D84-1639-BC698BA22E50}"/>
              </a:ext>
            </a:extLst>
          </p:cNvPr>
          <p:cNvSpPr>
            <a:spLocks noGrp="1" noChangeAspect="1"/>
          </p:cNvSpPr>
          <p:nvPr userDrawn="1">
            <p:ph type="body" sz="quarter" idx="26" hasCustomPrompt="1"/>
          </p:nvPr>
        </p:nvSpPr>
        <p:spPr>
          <a:xfrm>
            <a:off x="3077375" y="4596093"/>
            <a:ext cx="1029600" cy="1029600"/>
          </a:xfrm>
          <a:custGeom>
            <a:avLst/>
            <a:gdLst>
              <a:gd name="connsiteX0" fmla="*/ 558390 w 1116780"/>
              <a:gd name="connsiteY0" fmla="*/ 0 h 1060100"/>
              <a:gd name="connsiteX1" fmla="*/ 1116780 w 1116780"/>
              <a:gd name="connsiteY1" fmla="*/ 530050 h 1060100"/>
              <a:gd name="connsiteX2" fmla="*/ 558390 w 1116780"/>
              <a:gd name="connsiteY2" fmla="*/ 1060100 h 1060100"/>
              <a:gd name="connsiteX3" fmla="*/ 0 w 1116780"/>
              <a:gd name="connsiteY3" fmla="*/ 530050 h 1060100"/>
              <a:gd name="connsiteX4" fmla="*/ 558390 w 1116780"/>
              <a:gd name="connsiteY4" fmla="*/ 0 h 106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6780" h="1060100">
                <a:moveTo>
                  <a:pt x="558390" y="0"/>
                </a:moveTo>
                <a:cubicBezTo>
                  <a:pt x="866780" y="0"/>
                  <a:pt x="1116780" y="237311"/>
                  <a:pt x="1116780" y="530050"/>
                </a:cubicBezTo>
                <a:cubicBezTo>
                  <a:pt x="1116780" y="822789"/>
                  <a:pt x="866780" y="1060100"/>
                  <a:pt x="558390" y="1060100"/>
                </a:cubicBezTo>
                <a:cubicBezTo>
                  <a:pt x="250000" y="1060100"/>
                  <a:pt x="0" y="822789"/>
                  <a:pt x="0" y="530050"/>
                </a:cubicBezTo>
                <a:cubicBezTo>
                  <a:pt x="0" y="237311"/>
                  <a:pt x="250000" y="0"/>
                  <a:pt x="5583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GB" sz="2400" b="0" dirty="0">
                <a:solidFill>
                  <a:schemeClr val="bg1"/>
                </a:solidFill>
              </a:defRPr>
            </a:lvl1pPr>
          </a:lstStyle>
          <a:p>
            <a:pPr lvl="0" defTabSz="946862"/>
            <a:r>
              <a:rPr lang="en-GB"/>
              <a:t> </a:t>
            </a:r>
          </a:p>
        </p:txBody>
      </p:sp>
      <p:sp>
        <p:nvSpPr>
          <p:cNvPr id="5" name="SlideNumber">
            <a:extLst>
              <a:ext uri="{FF2B5EF4-FFF2-40B4-BE49-F238E27FC236}">
                <a16:creationId xmlns:a16="http://schemas.microsoft.com/office/drawing/2014/main" id="{A87403F4-0649-8638-E5FB-974F7C77D8CD}"/>
              </a:ext>
            </a:extLst>
          </p:cNvPr>
          <p:cNvSpPr>
            <a:spLocks noGrp="1"/>
          </p:cNvSpPr>
          <p:nvPr userDrawn="1">
            <p:ph type="sldNum" sz="quarter" idx="14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0" name="Picture Placeholder 30">
            <a:extLst>
              <a:ext uri="{FF2B5EF4-FFF2-40B4-BE49-F238E27FC236}">
                <a16:creationId xmlns:a16="http://schemas.microsoft.com/office/drawing/2014/main" id="{91F1E0DA-BB17-F40B-00E3-EBAB549C2D6D}"/>
              </a:ext>
            </a:extLst>
          </p:cNvPr>
          <p:cNvSpPr>
            <a:spLocks noGrp="1" noChangeAspect="1"/>
          </p:cNvSpPr>
          <p:nvPr userDrawn="1">
            <p:ph type="pic" sz="quarter" idx="19"/>
          </p:nvPr>
        </p:nvSpPr>
        <p:spPr>
          <a:xfrm>
            <a:off x="3607678" y="1859931"/>
            <a:ext cx="774000" cy="77400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1" name="Picture Placeholder 30">
            <a:extLst>
              <a:ext uri="{FF2B5EF4-FFF2-40B4-BE49-F238E27FC236}">
                <a16:creationId xmlns:a16="http://schemas.microsoft.com/office/drawing/2014/main" id="{542AF4CB-CE23-E77E-BD6B-7D9469145E61}"/>
              </a:ext>
            </a:extLst>
          </p:cNvPr>
          <p:cNvSpPr>
            <a:spLocks noGrp="1" noChangeAspect="1"/>
          </p:cNvSpPr>
          <p:nvPr userDrawn="1">
            <p:ph type="pic" sz="quarter" idx="20"/>
          </p:nvPr>
        </p:nvSpPr>
        <p:spPr>
          <a:xfrm>
            <a:off x="3809946" y="3299141"/>
            <a:ext cx="774000" cy="77400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2" name="Picture Placeholder 30">
            <a:extLst>
              <a:ext uri="{FF2B5EF4-FFF2-40B4-BE49-F238E27FC236}">
                <a16:creationId xmlns:a16="http://schemas.microsoft.com/office/drawing/2014/main" id="{530E2F33-8E91-92F8-6E13-133C353A31B7}"/>
              </a:ext>
            </a:extLst>
          </p:cNvPr>
          <p:cNvSpPr>
            <a:spLocks noGrp="1" noChangeAspect="1"/>
          </p:cNvSpPr>
          <p:nvPr userDrawn="1">
            <p:ph type="pic" sz="quarter" idx="21"/>
          </p:nvPr>
        </p:nvSpPr>
        <p:spPr>
          <a:xfrm>
            <a:off x="3205175" y="4723893"/>
            <a:ext cx="774000" cy="77400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 sz="900" b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229E4DE-FC8B-2C3B-6934-B0698C2BA26B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5021263" y="1724025"/>
            <a:ext cx="4759325" cy="1227600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sz="1800" b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sz="1800" b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66CB4756-BC3C-4822-8FE2-05741D3F5586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5273559" y="3171341"/>
            <a:ext cx="4507029" cy="1227600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sz="1800" b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sz="1800" b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1936F4DD-FDD8-D168-DF45-A0468F99EE98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4634472" y="4596093"/>
            <a:ext cx="5146116" cy="1227600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sz="1800" b="0">
                <a:latin typeface="+mn-lt"/>
                <a:cs typeface="+mn-cs"/>
              </a:defRPr>
            </a:lvl2pPr>
            <a:lvl3pPr marL="288000" indent="-288000">
              <a:buFont typeface="Arial" panose="020B0604020202020204" pitchFamily="34" charset="0"/>
              <a:buChar char="•"/>
              <a:defRPr sz="1800" b="0">
                <a:latin typeface="+mn-lt"/>
                <a:cs typeface="+mn-cs"/>
              </a:defRPr>
            </a:lvl3pPr>
            <a:lvl4pPr marL="576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4pPr>
            <a:lvl5pPr marL="864000" indent="-288000">
              <a:buFont typeface="Arial" panose="020B0604020202020204" pitchFamily="34" charset="0"/>
              <a:buChar char="–"/>
              <a:defRPr sz="1800" b="0">
                <a:latin typeface="+mn-lt"/>
                <a:cs typeface="+mn-cs"/>
              </a:defRPr>
            </a:lvl5pPr>
            <a:lvl6pPr marL="0"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3" name="ChapterTitle">
            <a:extLst>
              <a:ext uri="{FF2B5EF4-FFF2-40B4-BE49-F238E27FC236}">
                <a16:creationId xmlns:a16="http://schemas.microsoft.com/office/drawing/2014/main" id="{008E5686-4513-B379-E8D4-864509366218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74084C4-9883-A64D-1A40-2BF601AACDB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13235" y="508000"/>
            <a:ext cx="7370765" cy="46800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07E6E15D-9ECE-38AE-B6DE-9296C4EEA38C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313235" y="1160463"/>
            <a:ext cx="7370762" cy="2889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n-lt"/>
                <a:cs typeface="+mn-cs"/>
              </a:defRPr>
            </a:lvl1pPr>
            <a:lvl2pPr marL="0" indent="0">
              <a:buNone/>
              <a:defRPr sz="1800" b="0"/>
            </a:lvl2pPr>
            <a:lvl3pPr marL="288000" indent="-288000">
              <a:buFont typeface="Arial" panose="020B0604020202020204" pitchFamily="34" charset="0"/>
              <a:buChar char="•"/>
              <a:defRPr sz="1800" b="0"/>
            </a:lvl3pPr>
            <a:lvl4pPr marL="576000" indent="-288000">
              <a:buFont typeface="Arial" panose="020B0604020202020204" pitchFamily="34" charset="0"/>
              <a:buChar char="–"/>
              <a:defRPr sz="1800" b="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 marL="0"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2AB5A5-06C0-42EE-02A6-C8507AF19619}"/>
              </a:ext>
            </a:extLst>
          </p:cNvPr>
          <p:cNvSpPr/>
          <p:nvPr userDrawn="1"/>
        </p:nvSpPr>
        <p:spPr>
          <a:xfrm>
            <a:off x="12315302" y="1221474"/>
            <a:ext cx="2476115" cy="268332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b="1" noProof="0">
                <a:solidFill>
                  <a:schemeClr val="bg1"/>
                </a:solidFill>
              </a:rPr>
              <a:t>Let op: Om iconen te veranderen, selecteer het icoon, open de icoonbibliotheek in de BrandCentral en kies je icoon. Kies vervolgens voor Invoegen of Vervangen.</a:t>
            </a:r>
          </a:p>
        </p:txBody>
      </p:sp>
    </p:spTree>
    <p:extLst>
      <p:ext uri="{BB962C8B-B14F-4D97-AF65-F5344CB8AC3E}">
        <p14:creationId xmlns:p14="http://schemas.microsoft.com/office/powerpoint/2010/main" val="593626245"/>
      </p:ext>
    </p:extLst>
  </p:cSld>
  <p:clrMapOvr>
    <a:masterClrMapping/>
  </p:clrMapOvr>
  <p:hf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BC19C-4A9C-E5A6-3BD0-9833CD29A2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004" y="507999"/>
            <a:ext cx="5465761" cy="468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err="1"/>
              <a:t>Titel</a:t>
            </a:r>
            <a:endParaRPr lang="en-GB" noProof="0"/>
          </a:p>
        </p:txBody>
      </p:sp>
      <p:sp>
        <p:nvSpPr>
          <p:cNvPr id="4" name="SlideNumber">
            <a:extLst>
              <a:ext uri="{FF2B5EF4-FFF2-40B4-BE49-F238E27FC236}">
                <a16:creationId xmlns:a16="http://schemas.microsoft.com/office/drawing/2014/main" id="{48782F56-56E2-A232-1926-372053979E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/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24CB23A9-D4B1-5E0B-C344-69E1563F1D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8000" y="1160463"/>
            <a:ext cx="5465763" cy="2889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9438F8DE-D947-BD34-E6BE-435D884AB1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8001" y="1724025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BDBBD050-0048-DE33-6E49-BA1ED5B810E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16649" y="1160463"/>
            <a:ext cx="5465763" cy="288925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800"/>
            </a:lvl2pPr>
            <a:lvl3pPr marL="288000" indent="-288000">
              <a:buFont typeface="Arial" panose="020B0604020202020204" pitchFamily="34" charset="0"/>
              <a:buChar char="•"/>
              <a:defRPr sz="1800"/>
            </a:lvl3pPr>
            <a:lvl4pPr marL="576000" indent="-288000">
              <a:buFont typeface="Arial" panose="020B0604020202020204" pitchFamily="34" charset="0"/>
              <a:buChar char="–"/>
              <a:defRPr sz="1800"/>
            </a:lvl4pPr>
            <a:lvl5pPr marL="864000" indent="-288000">
              <a:buFont typeface="Arial" panose="020B0604020202020204" pitchFamily="34" charset="0"/>
              <a:buChar char="–"/>
              <a:defRPr sz="1800" b="0"/>
            </a:lvl5pPr>
            <a:lvl6pPr>
              <a:defRPr sz="2000"/>
            </a:lvl6pPr>
            <a:lvl7pPr>
              <a:defRPr sz="2000"/>
            </a:lvl7pPr>
            <a:lvl8pPr marL="288000" indent="-288000">
              <a:defRPr sz="1800"/>
            </a:lvl8pPr>
            <a:lvl9pPr marL="576000" indent="-288000">
              <a:defRPr sz="1800"/>
            </a:lvl9pPr>
          </a:lstStyle>
          <a:p>
            <a:pPr lvl="0"/>
            <a:r>
              <a:rPr lang="en-GB"/>
              <a:t>First Level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</a:p>
          <a:p>
            <a:pPr lvl="6"/>
            <a:r>
              <a:rPr lang="en-GB"/>
              <a:t>Seventh level</a:t>
            </a:r>
          </a:p>
          <a:p>
            <a:pPr lvl="7"/>
            <a:r>
              <a:rPr lang="en-GB"/>
              <a:t>Eight level</a:t>
            </a:r>
          </a:p>
          <a:p>
            <a:pPr lvl="8"/>
            <a:r>
              <a:rPr lang="en-GB"/>
              <a:t>Ninth level</a:t>
            </a:r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33422B32-2675-A7FF-D3E1-7EEA96F63C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6649" y="1724025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4" name="Text Placeholder 28">
            <a:extLst>
              <a:ext uri="{FF2B5EF4-FFF2-40B4-BE49-F238E27FC236}">
                <a16:creationId xmlns:a16="http://schemas.microsoft.com/office/drawing/2014/main" id="{D42C45AB-49D0-C226-F459-9DE4265B82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16649" y="507999"/>
            <a:ext cx="5465763" cy="468000"/>
          </a:xfrm>
        </p:spPr>
        <p:txBody>
          <a:bodyPr/>
          <a:lstStyle>
            <a:lvl1pPr marL="0" indent="0">
              <a:lnSpc>
                <a:spcPct val="85000"/>
              </a:lnSpc>
              <a:buNone/>
              <a:defRPr sz="3000" b="1">
                <a:solidFill>
                  <a:schemeClr val="accent1"/>
                </a:solidFill>
                <a:latin typeface="+mj-lt"/>
              </a:defRPr>
            </a:lvl1pPr>
            <a:lvl2pPr marL="0" indent="0">
              <a:buNone/>
              <a:defRPr sz="1800"/>
            </a:lvl2pPr>
            <a:lvl3pPr marL="285750" indent="-285750">
              <a:buFont typeface="Arial" panose="020B0604020202020204" pitchFamily="34" charset="0"/>
              <a:buChar char="–"/>
              <a:defRPr sz="1800"/>
            </a:lvl3pPr>
            <a:lvl4pPr marL="576000" indent="-342900">
              <a:buFont typeface="Arial" panose="020B0604020202020204" pitchFamily="34" charset="0"/>
              <a:buChar char="–"/>
              <a:defRPr sz="2000"/>
            </a:lvl4pPr>
            <a:lvl5pPr marL="864000" indent="-342900">
              <a:buFont typeface="Arial" panose="020B0604020202020204" pitchFamily="34" charset="0"/>
              <a:buChar char="–"/>
              <a:defRPr sz="1800" b="0"/>
            </a:lvl5pPr>
            <a:lvl6pPr marL="0" indent="0">
              <a:buFont typeface="Arial" panose="020B0604020202020204" pitchFamily="34" charset="0"/>
              <a:buNone/>
              <a:defRPr sz="2000"/>
            </a:lvl6pPr>
            <a:lvl7pPr marL="0" indent="0">
              <a:buFont typeface="Arial" panose="020B0604020202020204" pitchFamily="34" charset="0"/>
              <a:buNone/>
              <a:defRPr sz="2000"/>
            </a:lvl7pPr>
            <a:lvl8pPr marL="0" indent="0">
              <a:buFont typeface="Arial" panose="020B0604020202020204" pitchFamily="34" charset="0"/>
              <a:buNone/>
              <a:defRPr sz="2000"/>
            </a:lvl8pPr>
            <a:lvl9pPr marL="0" indent="0">
              <a:buFont typeface="Arial" panose="020B0604020202020204" pitchFamily="34" charset="0"/>
              <a:buNone/>
              <a:defRPr sz="180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8" name="Text 1">
            <a:extLst>
              <a:ext uri="{FF2B5EF4-FFF2-40B4-BE49-F238E27FC236}">
                <a16:creationId xmlns:a16="http://schemas.microsoft.com/office/drawing/2014/main" id="{AF33C83B-F3C3-7E92-743F-6269145F39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001" y="2933700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2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19" name="Text 1">
            <a:extLst>
              <a:ext uri="{FF2B5EF4-FFF2-40B4-BE49-F238E27FC236}">
                <a16:creationId xmlns:a16="http://schemas.microsoft.com/office/drawing/2014/main" id="{408C7835-4806-406A-0194-EC5BDA5BD4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649" y="2933700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2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1" name="Text 1">
            <a:extLst>
              <a:ext uri="{FF2B5EF4-FFF2-40B4-BE49-F238E27FC236}">
                <a16:creationId xmlns:a16="http://schemas.microsoft.com/office/drawing/2014/main" id="{693D8DD9-023D-B006-EBBB-11CE38655FC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8001" y="4792157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2000" b="1" dirty="0">
                <a:solidFill>
                  <a:schemeClr val="accent3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24" name="Text 1">
            <a:extLst>
              <a:ext uri="{FF2B5EF4-FFF2-40B4-BE49-F238E27FC236}">
                <a16:creationId xmlns:a16="http://schemas.microsoft.com/office/drawing/2014/main" id="{D539F2F4-697E-D2F1-FD08-1C9C031C6AF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16649" y="4792157"/>
            <a:ext cx="5465762" cy="8858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>
              <a:buNone/>
              <a:defRPr lang="en-US" sz="2000" b="1" dirty="0">
                <a:solidFill>
                  <a:schemeClr val="accent3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lang="en-US" sz="1800" dirty="0"/>
            </a:lvl2pPr>
            <a:lvl3pPr marL="288000" indent="-288000">
              <a:buFont typeface="Arial" panose="020B0604020202020204" pitchFamily="34" charset="0"/>
              <a:buChar char="•"/>
              <a:defRPr lang="en-US" sz="1800" dirty="0"/>
            </a:lvl3pPr>
            <a:lvl4pPr marL="576000" indent="-288000">
              <a:buFont typeface="Arial" panose="020B0604020202020204" pitchFamily="34" charset="0"/>
              <a:buChar char="–"/>
              <a:defRPr lang="en-US" sz="1800" dirty="0"/>
            </a:lvl4pPr>
            <a:lvl5pPr marL="864000" indent="-288000">
              <a:buFont typeface="Arial" panose="020B0604020202020204" pitchFamily="34" charset="0"/>
              <a:buChar char="–"/>
              <a:defRPr lang="en-US" sz="1800" b="0" dirty="0"/>
            </a:lvl5pPr>
            <a:lvl6pPr>
              <a:defRPr lang="en-US" sz="2000" dirty="0"/>
            </a:lvl6pPr>
            <a:lvl7pPr>
              <a:defRPr lang="en-US" sz="2000" dirty="0"/>
            </a:lvl7pPr>
            <a:lvl8pPr marL="288000" indent="-288000">
              <a:defRPr lang="en-US" sz="1800" dirty="0"/>
            </a:lvl8pPr>
            <a:lvl9pPr marL="576000" indent="-288000">
              <a:defRPr lang="en-US" sz="1800" dirty="0"/>
            </a:lvl9pPr>
          </a:lstStyle>
          <a:p>
            <a:pPr lvl="0"/>
            <a:r>
              <a:rPr lang="en-GB" noProof="0" err="1"/>
              <a:t>Eerste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5"/>
            <a:r>
              <a:rPr lang="en-GB" noProof="0" err="1"/>
              <a:t>Zesde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6"/>
            <a:r>
              <a:rPr lang="en-GB" noProof="0" err="1"/>
              <a:t>Zevende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7"/>
            <a:r>
              <a:rPr lang="en-GB" noProof="0" err="1"/>
              <a:t>Achtste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8"/>
            <a:r>
              <a:rPr lang="en-GB" noProof="0" err="1"/>
              <a:t>Negende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</p:txBody>
      </p:sp>
      <p:sp>
        <p:nvSpPr>
          <p:cNvPr id="5" name="ChapterTitle">
            <a:extLst>
              <a:ext uri="{FF2B5EF4-FFF2-40B4-BE49-F238E27FC236}">
                <a16:creationId xmlns:a16="http://schemas.microsoft.com/office/drawing/2014/main" id="{8CCD3E80-C3C8-CF29-CE0D-395CC8F023E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000" y="240853"/>
            <a:ext cx="5465763" cy="1538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000" b="0" baseline="0">
                <a:latin typeface="+mn-lt"/>
              </a:defRPr>
            </a:lvl1pPr>
          </a:lstStyle>
          <a:p>
            <a:pPr lvl="0"/>
            <a:r>
              <a:rPr lang="en-GB" err="1"/>
              <a:t>Hoofdstuk</a:t>
            </a:r>
            <a:r>
              <a:rPr lang="en-GB"/>
              <a:t> (</a:t>
            </a:r>
            <a:r>
              <a:rPr lang="en-GB" err="1"/>
              <a:t>optioneel</a:t>
            </a:r>
            <a:r>
              <a:rPr lang="en-GB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32529685"/>
      </p:ext>
    </p:extLst>
  </p:cSld>
  <p:clrMapOvr>
    <a:masterClrMapping/>
  </p:clrMapOvr>
  <p:hf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/>
          </p:nvPr>
        </p:nvSpPr>
        <p:spPr>
          <a:xfrm>
            <a:off x="508004" y="508001"/>
            <a:ext cx="11175997" cy="46166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A87403F4-0649-8638-E5FB-974F7C77D8C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28400" y="6432343"/>
            <a:ext cx="355600" cy="92333"/>
          </a:xfrm>
          <a:prstGeom prst="rect">
            <a:avLst/>
          </a:prstGeom>
        </p:spPr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Content">
            <a:extLst>
              <a:ext uri="{FF2B5EF4-FFF2-40B4-BE49-F238E27FC236}">
                <a16:creationId xmlns:a16="http://schemas.microsoft.com/office/drawing/2014/main" id="{011F6DDE-0B6B-899C-08FD-72EFDF2B148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8000" y="1724026"/>
            <a:ext cx="11176000" cy="4260849"/>
          </a:xfrm>
          <a:custGeom>
            <a:avLst/>
            <a:gdLst>
              <a:gd name="connsiteX0" fmla="*/ 0 w 8382000"/>
              <a:gd name="connsiteY0" fmla="*/ 0 h 4530292"/>
              <a:gd name="connsiteX1" fmla="*/ 8382000 w 8382000"/>
              <a:gd name="connsiteY1" fmla="*/ 0 h 4530292"/>
              <a:gd name="connsiteX2" fmla="*/ 8382000 w 8382000"/>
              <a:gd name="connsiteY2" fmla="*/ 4530292 h 4530292"/>
              <a:gd name="connsiteX3" fmla="*/ 0 w 8382000"/>
              <a:gd name="connsiteY3" fmla="*/ 4530292 h 45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0" h="4530292">
                <a:moveTo>
                  <a:pt x="0" y="0"/>
                </a:moveTo>
                <a:lnTo>
                  <a:pt x="8382000" y="0"/>
                </a:lnTo>
                <a:lnTo>
                  <a:pt x="8382000" y="4530292"/>
                </a:lnTo>
                <a:lnTo>
                  <a:pt x="0" y="45302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8402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9328" y="479428"/>
            <a:ext cx="10938256" cy="46166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7037F-13F4-43B6-99FF-D710FE0C47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8556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teal +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E939728E-06D4-853E-9003-A8AF6712DD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51" r="17151"/>
          <a:stretch/>
        </p:blipFill>
        <p:spPr>
          <a:xfrm>
            <a:off x="1" y="-2542"/>
            <a:ext cx="8008679" cy="6860543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49F534C-524E-AA1F-8A89-FA3E85E605A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16650" y="0"/>
            <a:ext cx="5975351" cy="6858000"/>
          </a:xfrm>
          <a:custGeom>
            <a:avLst/>
            <a:gdLst>
              <a:gd name="connsiteX0" fmla="*/ 0 w 5975350"/>
              <a:gd name="connsiteY0" fmla="*/ 0 h 6858000"/>
              <a:gd name="connsiteX1" fmla="*/ 1493837 w 5975350"/>
              <a:gd name="connsiteY1" fmla="*/ 0 h 6858000"/>
              <a:gd name="connsiteX2" fmla="*/ 4481513 w 5975350"/>
              <a:gd name="connsiteY2" fmla="*/ 0 h 6858000"/>
              <a:gd name="connsiteX3" fmla="*/ 5975350 w 5975350"/>
              <a:gd name="connsiteY3" fmla="*/ 0 h 6858000"/>
              <a:gd name="connsiteX4" fmla="*/ 5975350 w 5975350"/>
              <a:gd name="connsiteY4" fmla="*/ 6858000 h 6858000"/>
              <a:gd name="connsiteX5" fmla="*/ 4481513 w 5975350"/>
              <a:gd name="connsiteY5" fmla="*/ 6858000 h 6858000"/>
              <a:gd name="connsiteX6" fmla="*/ 3069462 w 5975350"/>
              <a:gd name="connsiteY6" fmla="*/ 6858000 h 6858000"/>
              <a:gd name="connsiteX7" fmla="*/ 1575625 w 5975350"/>
              <a:gd name="connsiteY7" fmla="*/ 6858000 h 6858000"/>
              <a:gd name="connsiteX8" fmla="*/ 0 w 5975350"/>
              <a:gd name="connsiteY8" fmla="*/ 52823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5350" h="6858000">
                <a:moveTo>
                  <a:pt x="0" y="0"/>
                </a:moveTo>
                <a:lnTo>
                  <a:pt x="1493837" y="0"/>
                </a:lnTo>
                <a:lnTo>
                  <a:pt x="4481513" y="0"/>
                </a:lnTo>
                <a:lnTo>
                  <a:pt x="5975350" y="0"/>
                </a:lnTo>
                <a:lnTo>
                  <a:pt x="5975350" y="6858000"/>
                </a:lnTo>
                <a:lnTo>
                  <a:pt x="4481513" y="6858000"/>
                </a:lnTo>
                <a:lnTo>
                  <a:pt x="3069462" y="6858000"/>
                </a:lnTo>
                <a:lnTo>
                  <a:pt x="1575625" y="6858000"/>
                </a:lnTo>
                <a:cubicBezTo>
                  <a:pt x="705431" y="6858000"/>
                  <a:pt x="0" y="6152569"/>
                  <a:pt x="0" y="5282375"/>
                </a:cubicBezTo>
                <a:close/>
              </a:path>
            </a:pathLst>
          </a:custGeom>
          <a:solidFill>
            <a:schemeClr val="bg2"/>
          </a:solidFill>
        </p:spPr>
        <p:txBody>
          <a:bodyPr vert="horz" wrap="square" lIns="0" tIns="0" rIns="0" bIns="0" rtlCol="0" anchor="ctr" anchorCtr="0">
            <a:noAutofit/>
          </a:bodyPr>
          <a:lstStyle>
            <a:lvl1pPr>
              <a:defRPr lang="en-GB"/>
            </a:lvl1pPr>
          </a:lstStyle>
          <a:p>
            <a:pPr lvl="0" algn="ctr"/>
            <a:r>
              <a:rPr lang="nl-NL"/>
              <a:t>Klik op het pictogram als u een afbeelding wilt toevoegen</a:t>
            </a:r>
            <a:endParaRPr lang="en-GB"/>
          </a:p>
        </p:txBody>
      </p:sp>
      <p:sp>
        <p:nvSpPr>
          <p:cNvPr id="7" name="Text 1"/>
          <p:cNvSpPr>
            <a:spLocks noGrp="1"/>
          </p:cNvSpPr>
          <p:nvPr>
            <p:ph type="body" sz="quarter" idx="12"/>
          </p:nvPr>
        </p:nvSpPr>
        <p:spPr>
          <a:xfrm>
            <a:off x="508002" y="1724025"/>
            <a:ext cx="5467351" cy="4229099"/>
          </a:xfrm>
        </p:spPr>
        <p:txBody>
          <a:bodyPr wrap="square">
            <a:noAutofit/>
          </a:bodyPr>
          <a:lstStyle>
            <a:lvl1pPr>
              <a:defRPr sz="1867">
                <a:solidFill>
                  <a:schemeClr val="bg1"/>
                </a:solidFill>
              </a:defRPr>
            </a:lvl1pPr>
            <a:lvl2pPr>
              <a:defRPr sz="1867">
                <a:solidFill>
                  <a:schemeClr val="bg1"/>
                </a:solidFill>
              </a:defRPr>
            </a:lvl2pPr>
            <a:lvl3pPr>
              <a:defRPr sz="1867">
                <a:solidFill>
                  <a:schemeClr val="bg1"/>
                </a:solidFill>
              </a:defRPr>
            </a:lvl3pPr>
            <a:lvl4pPr>
              <a:defRPr sz="1867">
                <a:solidFill>
                  <a:schemeClr val="bg1"/>
                </a:solidFill>
              </a:defRPr>
            </a:lvl4pPr>
            <a:lvl5pPr>
              <a:defRPr sz="1867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itle"/>
          <p:cNvSpPr>
            <a:spLocks noGrp="1"/>
          </p:cNvSpPr>
          <p:nvPr>
            <p:ph type="title"/>
          </p:nvPr>
        </p:nvSpPr>
        <p:spPr>
          <a:xfrm>
            <a:off x="508004" y="508001"/>
            <a:ext cx="5467349" cy="92467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pic>
        <p:nvPicPr>
          <p:cNvPr id="4" name="Logo_White">
            <a:extLst>
              <a:ext uri="{FF2B5EF4-FFF2-40B4-BE49-F238E27FC236}">
                <a16:creationId xmlns:a16="http://schemas.microsoft.com/office/drawing/2014/main" id="{E3B45D8E-E503-9525-79CE-9A1871BFC9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8003" y="6274688"/>
            <a:ext cx="1638699" cy="306789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893ACC17-A17B-C606-6D43-0DD1817858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361606" y="209451"/>
            <a:ext cx="1202401" cy="232723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blipFill>
                  <a:blip r:embed="rId6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lang="nl-NL"/>
              <a:t>  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727E1481-3754-7CFD-78C9-77F597C6AB9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328400" y="6432343"/>
            <a:ext cx="355600" cy="92333"/>
          </a:xfrm>
          <a:prstGeom prst="rect">
            <a:avLst/>
          </a:prstGeom>
        </p:spPr>
        <p:txBody>
          <a:bodyPr/>
          <a:lstStyle/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1" name="Tijdelijke aanduiding voor tekst 11">
            <a:extLst>
              <a:ext uri="{FF2B5EF4-FFF2-40B4-BE49-F238E27FC236}">
                <a16:creationId xmlns:a16="http://schemas.microsoft.com/office/drawing/2014/main" id="{E7C27F13-8038-4ED0-F32C-E1DAB17EA9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353803" y="6371246"/>
            <a:ext cx="88106" cy="229579"/>
          </a:xfrm>
          <a:blipFill>
            <a:blip r:embed="rId7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8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CD64A061-4BDD-F13E-801A-4D841E1DC24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356184" y="6371246"/>
            <a:ext cx="88106" cy="229579"/>
          </a:xfrm>
          <a:blipFill>
            <a:blip r:embed="rId7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8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IC Copyright">
            <a:extLst>
              <a:ext uri="{FF2B5EF4-FFF2-40B4-BE49-F238E27FC236}">
                <a16:creationId xmlns:a16="http://schemas.microsoft.com/office/drawing/2014/main" id="{48A503FF-787E-0DB0-C480-3456C302F6E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17463" y="6391275"/>
            <a:ext cx="3138719" cy="195989"/>
          </a:xfrm>
          <a:blipFill>
            <a:blip r:embed="rId8"/>
            <a:stretch>
              <a:fillRect/>
            </a:stretch>
          </a:blipFill>
        </p:spPr>
        <p:txBody>
          <a:bodyPr/>
          <a:lstStyle>
            <a:lvl1pPr marL="0" indent="0" algn="r">
              <a:buNone/>
              <a:defRPr lang="nl-NL" sz="667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7366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667" kern="120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16960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9328" y="479428"/>
            <a:ext cx="10938256" cy="112500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25827" y="1955799"/>
            <a:ext cx="10941757" cy="43053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25827" y="6542259"/>
            <a:ext cx="244800" cy="244800"/>
          </a:xfrm>
          <a:prstGeom prst="rect">
            <a:avLst/>
          </a:prstGeom>
        </p:spPr>
        <p:txBody>
          <a:bodyPr/>
          <a:lstStyle/>
          <a:p>
            <a:fld id="{8917037F-13F4-43B6-99FF-D710FE0C47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602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7D6BB-E894-CEB0-E974-3D4B4752EE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15289018-B9EE-5EE5-C6EF-2921408467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6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396C3B-B411-F0D2-3A7B-2313364A22D4}"/>
              </a:ext>
            </a:extLst>
          </p:cNvPr>
          <p:cNvSpPr txBox="1"/>
          <p:nvPr userDrawn="1"/>
        </p:nvSpPr>
        <p:spPr>
          <a:xfrm>
            <a:off x="11390094" y="6408708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9D11C1-3668-F61B-DCBC-82C7B9FBCADD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4" name="GT#white_16x9_footer">
            <a:extLst>
              <a:ext uri="{FF2B5EF4-FFF2-40B4-BE49-F238E27FC236}">
                <a16:creationId xmlns:a16="http://schemas.microsoft.com/office/drawing/2014/main" id="{68B30F0B-573C-EAEC-A454-498D98E6B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6" name="IH_Logo">
            <a:extLst>
              <a:ext uri="{FF2B5EF4-FFF2-40B4-BE49-F238E27FC236}">
                <a16:creationId xmlns:a16="http://schemas.microsoft.com/office/drawing/2014/main" id="{7D132A5C-B93C-72FE-AE52-351A0FF4E0C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4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47BA278F-773D-7884-D1B6-51BB6891B0D5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901677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Keylin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Mobius Keyline">
            <a:extLst>
              <a:ext uri="{FF2B5EF4-FFF2-40B4-BE49-F238E27FC236}">
                <a16:creationId xmlns:a16="http://schemas.microsoft.com/office/drawing/2014/main" id="{A24BEFDD-7B9D-95BF-D4E9-0A0D716CCB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94334" y="3368041"/>
            <a:ext cx="5897666" cy="348996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A5B7D6BB-E894-CEB0-E974-3D4B4752EE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Titel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EFA33F-ACDD-77D8-DE42-5A26EA7005FC}"/>
              </a:ext>
            </a:extLst>
          </p:cNvPr>
          <p:cNvSpPr txBox="1"/>
          <p:nvPr userDrawn="1"/>
        </p:nvSpPr>
        <p:spPr>
          <a:xfrm>
            <a:off x="11390094" y="6408708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 noProof="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D61646E3-B874-8D45-95E9-B2881577DC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412536" y="6388101"/>
            <a:ext cx="271463" cy="143720"/>
          </a:xfrm>
        </p:spPr>
        <p:txBody>
          <a:bodyPr/>
          <a:lstStyle>
            <a:lvl1pPr>
              <a:defRPr sz="800">
                <a:solidFill>
                  <a:schemeClr val="tx1"/>
                </a:solidFill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2B7F3-F09E-0FA0-400D-D8B43374769A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pic>
        <p:nvPicPr>
          <p:cNvPr id="3" name="GT#white_16x9_footer">
            <a:extLst>
              <a:ext uri="{FF2B5EF4-FFF2-40B4-BE49-F238E27FC236}">
                <a16:creationId xmlns:a16="http://schemas.microsoft.com/office/drawing/2014/main" id="{23F746C9-45E8-39A8-CFFF-1CB5F99A25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49669" y="6038112"/>
            <a:ext cx="2329619" cy="744183"/>
          </a:xfrm>
          <a:prstGeom prst="rect">
            <a:avLst/>
          </a:prstGeom>
        </p:spPr>
      </p:pic>
      <p:sp>
        <p:nvSpPr>
          <p:cNvPr id="5" name="IH_Logo">
            <a:extLst>
              <a:ext uri="{FF2B5EF4-FFF2-40B4-BE49-F238E27FC236}">
                <a16:creationId xmlns:a16="http://schemas.microsoft.com/office/drawing/2014/main" id="{989059DB-870A-4B95-0EBB-77593159619C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6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  <p:sp>
        <p:nvSpPr>
          <p:cNvPr id="7" name="CompanyName">
            <a:extLst>
              <a:ext uri="{FF2B5EF4-FFF2-40B4-BE49-F238E27FC236}">
                <a16:creationId xmlns:a16="http://schemas.microsoft.com/office/drawing/2014/main" id="{711BB12B-CCDA-BA76-3BAD-70B4EF7750C3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</p:spTree>
    <p:extLst>
      <p:ext uri="{BB962C8B-B14F-4D97-AF65-F5344CB8AC3E}">
        <p14:creationId xmlns:p14="http://schemas.microsoft.com/office/powerpoint/2010/main" val="4271621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image" Target="../media/image2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/>
          <p:cNvSpPr>
            <a:spLocks noGrp="1"/>
          </p:cNvSpPr>
          <p:nvPr>
            <p:ph type="title"/>
          </p:nvPr>
        </p:nvSpPr>
        <p:spPr>
          <a:xfrm>
            <a:off x="508003" y="508000"/>
            <a:ext cx="10223497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nl-NL" noProof="0"/>
              <a:t>Klik om de stijl van de hoofdtitel te bewerken</a:t>
            </a:r>
          </a:p>
        </p:txBody>
      </p:sp>
      <p:sp>
        <p:nvSpPr>
          <p:cNvPr id="13" name="Text"/>
          <p:cNvSpPr>
            <a:spLocks noGrp="1"/>
          </p:cNvSpPr>
          <p:nvPr>
            <p:ph type="body" idx="1"/>
          </p:nvPr>
        </p:nvSpPr>
        <p:spPr>
          <a:xfrm>
            <a:off x="508000" y="1724025"/>
            <a:ext cx="11176000" cy="426085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GB" err="1"/>
              <a:t>Eerste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1"/>
            <a:r>
              <a:rPr lang="en-GB"/>
              <a:t>Tweede </a:t>
            </a:r>
            <a:r>
              <a:rPr lang="en-GB" err="1"/>
              <a:t>niveau</a:t>
            </a:r>
            <a:endParaRPr lang="en-GB"/>
          </a:p>
          <a:p>
            <a:pPr lvl="2"/>
            <a:r>
              <a:rPr lang="en-GB" err="1"/>
              <a:t>Derde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3"/>
            <a:r>
              <a:rPr lang="en-GB" err="1"/>
              <a:t>Vierde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4"/>
            <a:r>
              <a:rPr lang="en-GB" err="1"/>
              <a:t>Vijfde</a:t>
            </a:r>
            <a:r>
              <a:rPr lang="en-GB"/>
              <a:t> </a:t>
            </a:r>
            <a:r>
              <a:rPr lang="nl-NL" noProof="0"/>
              <a:t>niveau</a:t>
            </a:r>
          </a:p>
          <a:p>
            <a:pPr lvl="5"/>
            <a:r>
              <a:rPr lang="en-GB" err="1"/>
              <a:t>Zesde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6"/>
            <a:r>
              <a:rPr lang="en-GB" err="1"/>
              <a:t>Zevende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7"/>
            <a:r>
              <a:rPr lang="en-GB" err="1"/>
              <a:t>Achtste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  <a:p>
            <a:pPr lvl="8"/>
            <a:r>
              <a:rPr lang="en-GB" err="1"/>
              <a:t>Negende</a:t>
            </a:r>
            <a:r>
              <a:rPr lang="en-GB"/>
              <a:t> </a:t>
            </a:r>
            <a:r>
              <a:rPr lang="en-GB" err="1"/>
              <a:t>niveau</a:t>
            </a:r>
            <a:endParaRPr lang="en-GB"/>
          </a:p>
        </p:txBody>
      </p:sp>
      <p:sp>
        <p:nvSpPr>
          <p:cNvPr id="9" name="SlideNumber">
            <a:extLst>
              <a:ext uri="{FF2B5EF4-FFF2-40B4-BE49-F238E27FC236}">
                <a16:creationId xmlns:a16="http://schemas.microsoft.com/office/drawing/2014/main" id="{3DE181E4-EFA2-5826-6B36-F18A5A9B6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12536" y="6388101"/>
            <a:ext cx="271463" cy="14372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AB31D9B-80B6-41F8-B283-556E26E6158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57A68D-A37E-5618-1BAC-7FB7D356B1A5}"/>
              </a:ext>
            </a:extLst>
          </p:cNvPr>
          <p:cNvSpPr txBox="1"/>
          <p:nvPr userDrawn="1"/>
        </p:nvSpPr>
        <p:spPr>
          <a:xfrm>
            <a:off x="11390095" y="6408709"/>
            <a:ext cx="22442" cy="123111"/>
          </a:xfrm>
          <a:prstGeom prst="rect">
            <a:avLst/>
          </a:prstGeom>
        </p:spPr>
        <p:txBody>
          <a:bodyPr vert="horz" wrap="none" lIns="0" tIns="0" rIns="0" bIns="0" rtlCol="0" anchor="b" anchorCtr="0">
            <a:sp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lvl="0" algn="r"/>
            <a:r>
              <a:rPr lang="en-GB" sz="800">
                <a:solidFill>
                  <a:schemeClr val="tx1"/>
                </a:solidFill>
                <a:latin typeface="+mn-lt"/>
              </a:rPr>
              <a:t>|</a:t>
            </a:r>
          </a:p>
        </p:txBody>
      </p:sp>
      <p:sp>
        <p:nvSpPr>
          <p:cNvPr id="4" name="CompanyName">
            <a:extLst>
              <a:ext uri="{FF2B5EF4-FFF2-40B4-BE49-F238E27FC236}">
                <a16:creationId xmlns:a16="http://schemas.microsoft.com/office/drawing/2014/main" id="{2947D751-24D4-09A2-958B-B7041768B439}"/>
              </a:ext>
            </a:extLst>
          </p:cNvPr>
          <p:cNvSpPr txBox="1"/>
          <p:nvPr userDrawn="1"/>
        </p:nvSpPr>
        <p:spPr>
          <a:xfrm>
            <a:off x="6552385" y="6380953"/>
            <a:ext cx="4690290" cy="143722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defPPr>
              <a:defRPr lang="en-GB"/>
            </a:defPPr>
            <a:lvl1pPr algn="r">
              <a:defRPr sz="600">
                <a:solidFill>
                  <a:sysClr val="windowText" lastClr="000000"/>
                </a:solidFill>
              </a:defRPr>
            </a:lvl1pPr>
          </a:lstStyle>
          <a:p>
            <a:pPr marL="0" lvl="0" indent="0" algn="r" rtl="0">
              <a:buFont typeface="Arial" panose="020B0604020202020204" pitchFamily="34" charset="0"/>
              <a:buNone/>
            </a:pP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© Grant Thornton Specialist </a:t>
            </a:r>
            <a:r>
              <a:rPr lang="nl-NL" err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Advisory</a:t>
            </a:r>
            <a:r>
              <a:rPr lang="nl-NL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Services B.V. Alle rechten voorbehouden.</a:t>
            </a:r>
          </a:p>
        </p:txBody>
      </p:sp>
      <p:pic>
        <p:nvPicPr>
          <p:cNvPr id="7" name="GT#standard_16x9_footer">
            <a:extLst>
              <a:ext uri="{FF2B5EF4-FFF2-40B4-BE49-F238E27FC236}">
                <a16:creationId xmlns:a16="http://schemas.microsoft.com/office/drawing/2014/main" id="{407E3EEA-E997-8B41-4128-B7BDAF13F606}"/>
              </a:ext>
            </a:extLst>
          </p:cNvPr>
          <p:cNvPicPr>
            <a:picLocks noChangeAspect="1"/>
          </p:cNvPicPr>
          <p:nvPr userDrawn="1"/>
        </p:nvPicPr>
        <p:blipFill>
          <a:blip r:embed="rId81"/>
          <a:srcRect/>
          <a:stretch/>
        </p:blipFill>
        <p:spPr>
          <a:xfrm>
            <a:off x="349845" y="6038167"/>
            <a:ext cx="2335349" cy="746014"/>
          </a:xfrm>
          <a:prstGeom prst="rect">
            <a:avLst/>
          </a:prstGeom>
        </p:spPr>
      </p:pic>
      <p:sp>
        <p:nvSpPr>
          <p:cNvPr id="2" name="IH_Logo">
            <a:extLst>
              <a:ext uri="{FF2B5EF4-FFF2-40B4-BE49-F238E27FC236}">
                <a16:creationId xmlns:a16="http://schemas.microsoft.com/office/drawing/2014/main" id="{29FA958A-1FA4-B510-49C0-DC2411C9F63B}"/>
              </a:ext>
            </a:extLst>
          </p:cNvPr>
          <p:cNvSpPr txBox="1">
            <a:spLocks/>
          </p:cNvSpPr>
          <p:nvPr userDrawn="1"/>
        </p:nvSpPr>
        <p:spPr>
          <a:xfrm>
            <a:off x="10358034" y="192809"/>
            <a:ext cx="1209551" cy="267599"/>
          </a:xfrm>
          <a:prstGeom prst="rect">
            <a:avLst/>
          </a:prstGeom>
          <a:blipFill>
            <a:blip r:embed="rId82"/>
            <a:stretch>
              <a:fillRect/>
            </a:stretch>
          </a:blipFill>
        </p:spPr>
        <p:txBody>
          <a:bodyPr/>
          <a:lstStyle>
            <a:lvl1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sz="1400" b="0" kern="1200">
                <a:blipFill>
                  <a:blip r:embed="rId83"/>
                  <a:stretch>
                    <a:fillRect/>
                  </a:stretch>
                </a:blipFill>
                <a:latin typeface="+mn-lt"/>
                <a:ea typeface="+mn-ea"/>
                <a:cs typeface="+mn-cs"/>
              </a:defRPr>
            </a:lvl1pPr>
            <a:lvl2pPr marL="400050" indent="-198835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600" indent="-197644" algn="l" defTabSz="67627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2925" indent="-26551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+mj-lt"/>
              <a:buAutoNum type="alphaLcPeriod"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5524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67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68643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820" r:id="rId2"/>
    <p:sldLayoutId id="2147483788" r:id="rId3"/>
    <p:sldLayoutId id="2147483789" r:id="rId4"/>
    <p:sldLayoutId id="2147483815" r:id="rId5"/>
    <p:sldLayoutId id="2147483790" r:id="rId6"/>
    <p:sldLayoutId id="2147483816" r:id="rId7"/>
    <p:sldLayoutId id="2147483809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  <p:sldLayoutId id="2147483850" r:id="rId18"/>
    <p:sldLayoutId id="2147483851" r:id="rId19"/>
    <p:sldLayoutId id="2147483852" r:id="rId20"/>
    <p:sldLayoutId id="2147483853" r:id="rId21"/>
    <p:sldLayoutId id="2147483854" r:id="rId22"/>
    <p:sldLayoutId id="2147483855" r:id="rId23"/>
    <p:sldLayoutId id="2147483856" r:id="rId24"/>
    <p:sldLayoutId id="2147483857" r:id="rId25"/>
    <p:sldLayoutId id="2147483858" r:id="rId26"/>
    <p:sldLayoutId id="2147483859" r:id="rId27"/>
    <p:sldLayoutId id="2147483860" r:id="rId28"/>
    <p:sldLayoutId id="2147483861" r:id="rId29"/>
    <p:sldLayoutId id="2147483862" r:id="rId30"/>
    <p:sldLayoutId id="2147483863" r:id="rId31"/>
    <p:sldLayoutId id="2147483864" r:id="rId32"/>
    <p:sldLayoutId id="2147483865" r:id="rId33"/>
    <p:sldLayoutId id="2147483866" r:id="rId34"/>
    <p:sldLayoutId id="2147483867" r:id="rId35"/>
    <p:sldLayoutId id="2147483868" r:id="rId36"/>
    <p:sldLayoutId id="2147483869" r:id="rId37"/>
    <p:sldLayoutId id="2147483870" r:id="rId38"/>
    <p:sldLayoutId id="2147483871" r:id="rId39"/>
    <p:sldLayoutId id="2147483872" r:id="rId40"/>
    <p:sldLayoutId id="2147483873" r:id="rId41"/>
    <p:sldLayoutId id="2147483874" r:id="rId42"/>
    <p:sldLayoutId id="2147483875" r:id="rId43"/>
    <p:sldLayoutId id="2147483888" r:id="rId44"/>
    <p:sldLayoutId id="2147483886" r:id="rId45"/>
    <p:sldLayoutId id="2147483887" r:id="rId46"/>
    <p:sldLayoutId id="2147483889" r:id="rId47"/>
    <p:sldLayoutId id="2147483890" r:id="rId48"/>
    <p:sldLayoutId id="2147483891" r:id="rId49"/>
    <p:sldLayoutId id="2147483892" r:id="rId50"/>
    <p:sldLayoutId id="2147483877" r:id="rId51"/>
    <p:sldLayoutId id="2147483878" r:id="rId52"/>
    <p:sldLayoutId id="2147483879" r:id="rId53"/>
    <p:sldLayoutId id="2147483880" r:id="rId54"/>
    <p:sldLayoutId id="2147483881" r:id="rId55"/>
    <p:sldLayoutId id="2147483882" r:id="rId56"/>
    <p:sldLayoutId id="2147483883" r:id="rId57"/>
    <p:sldLayoutId id="2147483884" r:id="rId58"/>
    <p:sldLayoutId id="2147483896" r:id="rId59"/>
    <p:sldLayoutId id="2147483893" r:id="rId60"/>
    <p:sldLayoutId id="2147483894" r:id="rId61"/>
    <p:sldLayoutId id="2147483895" r:id="rId62"/>
    <p:sldLayoutId id="2147483897" r:id="rId63"/>
    <p:sldLayoutId id="2147483898" r:id="rId64"/>
    <p:sldLayoutId id="2147483899" r:id="rId65"/>
    <p:sldLayoutId id="2147483900" r:id="rId66"/>
    <p:sldLayoutId id="2147483901" r:id="rId67"/>
    <p:sldLayoutId id="2147483902" r:id="rId68"/>
    <p:sldLayoutId id="2147483903" r:id="rId69"/>
    <p:sldLayoutId id="2147483792" r:id="rId70"/>
    <p:sldLayoutId id="2147483791" r:id="rId71"/>
    <p:sldLayoutId id="2147483904" r:id="rId72"/>
    <p:sldLayoutId id="2147483909" r:id="rId73"/>
    <p:sldLayoutId id="2147483910" r:id="rId74"/>
    <p:sldLayoutId id="2147483911" r:id="rId75"/>
    <p:sldLayoutId id="2147483913" r:id="rId76"/>
    <p:sldLayoutId id="2147483914" r:id="rId77"/>
    <p:sldLayoutId id="2147483915" r:id="rId78"/>
    <p:sldLayoutId id="2147483916" r:id="rId79"/>
  </p:sldLayoutIdLst>
  <p:hf hdr="0" ftr="0" dt="0"/>
  <p:txStyles>
    <p:titleStyle>
      <a:lvl1pPr algn="l" defTabSz="736656" rtl="0" eaLnBrk="1" latinLnBrk="0" hangingPunct="1">
        <a:lnSpc>
          <a:spcPct val="85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8000" indent="-288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76000" indent="-288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–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indent="-288000" algn="l" defTabSz="9017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2000" b="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2000" b="1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2000" b="1" kern="1200" dirty="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2000" b="1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360000" indent="-360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360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lphaLcPeriod"/>
        <a:tabLst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1800" b="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288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288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–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288000" algn="l" defTabSz="9017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2000" b="1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1800" b="1" kern="1200" dirty="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lang="en-GB" sz="1800" b="1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360000" indent="-360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720000" indent="-360000" algn="l" defTabSz="736656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+mj-lt"/>
        <a:buAutoNum type="alphaLcPeriod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0" userDrawn="1">
          <p15:clr>
            <a:srgbClr val="F26B43"/>
          </p15:clr>
        </p15:guide>
        <p15:guide id="2" pos="320" userDrawn="1">
          <p15:clr>
            <a:srgbClr val="F26B43"/>
          </p15:clr>
        </p15:guide>
        <p15:guide id="3" orient="horz" pos="4000" userDrawn="1">
          <p15:clr>
            <a:srgbClr val="F26B43"/>
          </p15:clr>
        </p15:guide>
        <p15:guide id="4" pos="7360" userDrawn="1">
          <p15:clr>
            <a:srgbClr val="F26B43"/>
          </p15:clr>
        </p15:guide>
        <p15:guide id="5" pos="3763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27" orient="horz" pos="2083" userDrawn="1">
          <p15:clr>
            <a:srgbClr val="F26B43"/>
          </p15:clr>
        </p15:guide>
        <p15:guide id="28" orient="horz" pos="2236" userDrawn="1">
          <p15:clr>
            <a:srgbClr val="F26B43"/>
          </p15:clr>
        </p15:guide>
        <p15:guide id="37" orient="horz" pos="1086" userDrawn="1">
          <p15:clr>
            <a:srgbClr val="F26B43"/>
          </p15:clr>
        </p15:guide>
        <p15:guide id="44" orient="horz" pos="37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DAD8270-3779-58FA-F1D5-6A76393C5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3" y="2697163"/>
            <a:ext cx="6543246" cy="1025922"/>
          </a:xfrm>
        </p:spPr>
        <p:txBody>
          <a:bodyPr/>
          <a:lstStyle/>
          <a:p>
            <a:r>
              <a:rPr lang="nl-NL"/>
              <a:t>Kick-off</a:t>
            </a:r>
            <a:br>
              <a:rPr lang="nl-NL"/>
            </a:br>
            <a:r>
              <a:rPr lang="nl-NL">
                <a:solidFill>
                  <a:schemeClr val="accent4"/>
                </a:solidFill>
              </a:rPr>
              <a:t>Koninklijke Bibliotheek</a:t>
            </a:r>
            <a:br>
              <a:rPr lang="nl-NL">
                <a:solidFill>
                  <a:schemeClr val="accent4"/>
                </a:solidFill>
              </a:rPr>
            </a:br>
            <a:r>
              <a:rPr lang="nl-NL">
                <a:solidFill>
                  <a:schemeClr val="accent4"/>
                </a:solidFill>
              </a:rPr>
              <a:t>ToC Realisatie WaU trajecten</a:t>
            </a:r>
            <a:endParaRPr lang="nl-NL" noProof="0">
              <a:solidFill>
                <a:schemeClr val="accent4"/>
              </a:solidFill>
            </a:endParaRP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44347BF-E24F-EFF3-B6E7-DDBC2B763E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Impact House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7DD548-4673-5F24-C15C-B251E785C2F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2267673" y="6765667"/>
            <a:ext cx="0" cy="0"/>
          </a:xfrm>
        </p:spPr>
        <p:txBody>
          <a:bodyPr/>
          <a:lstStyle/>
          <a:p>
            <a:fld id="{1AB31D9B-80B6-41F8-B283-556E26E6158E}" type="slidenum">
              <a:rPr lang="en-GB"/>
              <a:pPr/>
              <a:t>1</a:t>
            </a:fld>
            <a:endParaRPr lang="en-GB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7EEB9BB-68AA-E971-719F-430DAAE5D4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nl-NL"/>
              <a:t>May 2025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85DF9439-3B38-8639-05BA-825D6E88E5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676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jl: omhoog 7">
            <a:extLst>
              <a:ext uri="{FF2B5EF4-FFF2-40B4-BE49-F238E27FC236}">
                <a16:creationId xmlns:a16="http://schemas.microsoft.com/office/drawing/2014/main" id="{3B88D10A-5285-0EA4-DF60-A206303AC205}"/>
              </a:ext>
            </a:extLst>
          </p:cNvPr>
          <p:cNvSpPr/>
          <p:nvPr/>
        </p:nvSpPr>
        <p:spPr>
          <a:xfrm rot="10800000">
            <a:off x="4994454" y="1426702"/>
            <a:ext cx="436912" cy="3907299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Pijl: omhoog 8">
            <a:extLst>
              <a:ext uri="{FF2B5EF4-FFF2-40B4-BE49-F238E27FC236}">
                <a16:creationId xmlns:a16="http://schemas.microsoft.com/office/drawing/2014/main" id="{59F9DE7F-D56E-9A2D-A38E-1C12A481AC0D}"/>
              </a:ext>
            </a:extLst>
          </p:cNvPr>
          <p:cNvSpPr/>
          <p:nvPr/>
        </p:nvSpPr>
        <p:spPr>
          <a:xfrm>
            <a:off x="4205944" y="1402918"/>
            <a:ext cx="469900" cy="3944185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4A27F4-C296-C147-472F-5F99CAB1A5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10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DAA6C437-4D46-30FA-6BEA-F03E9FBCA6FC}"/>
              </a:ext>
            </a:extLst>
          </p:cNvPr>
          <p:cNvSpPr/>
          <p:nvPr/>
        </p:nvSpPr>
        <p:spPr>
          <a:xfrm>
            <a:off x="3631936" y="2794002"/>
            <a:ext cx="2641601" cy="105410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087A3735-D913-9B31-0729-8E2D09A12A59}"/>
              </a:ext>
            </a:extLst>
          </p:cNvPr>
          <p:cNvSpPr txBox="1"/>
          <p:nvPr/>
        </p:nvSpPr>
        <p:spPr>
          <a:xfrm>
            <a:off x="3701783" y="2794002"/>
            <a:ext cx="2463804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Directe </a:t>
            </a:r>
            <a:r>
              <a:rPr lang="nl-NL" sz="1600">
                <a:solidFill>
                  <a:prstClr val="white"/>
                </a:solidFill>
                <a:latin typeface="GT Walsheim LC Light"/>
              </a:rPr>
              <a:t>e</a:t>
            </a: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ffecten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0867FB73-28D1-2692-F7E4-BDBBFC351270}"/>
              </a:ext>
            </a:extLst>
          </p:cNvPr>
          <p:cNvSpPr/>
          <p:nvPr/>
        </p:nvSpPr>
        <p:spPr>
          <a:xfrm>
            <a:off x="3631936" y="1565460"/>
            <a:ext cx="2641601" cy="105410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7651EF31-F599-FD3A-2A10-56B18E9D8B50}"/>
              </a:ext>
            </a:extLst>
          </p:cNvPr>
          <p:cNvSpPr txBox="1"/>
          <p:nvPr/>
        </p:nvSpPr>
        <p:spPr>
          <a:xfrm>
            <a:off x="3701783" y="1565460"/>
            <a:ext cx="2463804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Indirecte effecten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grpSp>
        <p:nvGrpSpPr>
          <p:cNvPr id="25" name="Groep 24">
            <a:extLst>
              <a:ext uri="{FF2B5EF4-FFF2-40B4-BE49-F238E27FC236}">
                <a16:creationId xmlns:a16="http://schemas.microsoft.com/office/drawing/2014/main" id="{71D5ECE9-6226-80A4-CDAD-9791FE94C5A5}"/>
              </a:ext>
            </a:extLst>
          </p:cNvPr>
          <p:cNvGrpSpPr/>
          <p:nvPr/>
        </p:nvGrpSpPr>
        <p:grpSpPr>
          <a:xfrm>
            <a:off x="3631936" y="4051302"/>
            <a:ext cx="2641601" cy="1054100"/>
            <a:chOff x="3124200" y="3009900"/>
            <a:chExt cx="1981201" cy="790575"/>
          </a:xfrm>
        </p:grpSpPr>
        <p:sp>
          <p:nvSpPr>
            <p:cNvPr id="29" name="Rechthoek: afgeronde hoeken 28">
              <a:extLst>
                <a:ext uri="{FF2B5EF4-FFF2-40B4-BE49-F238E27FC236}">
                  <a16:creationId xmlns:a16="http://schemas.microsoft.com/office/drawing/2014/main" id="{50F851BE-C161-2986-A102-87AE22E976B3}"/>
                </a:ext>
              </a:extLst>
            </p:cNvPr>
            <p:cNvSpPr/>
            <p:nvPr/>
          </p:nvSpPr>
          <p:spPr>
            <a:xfrm>
              <a:off x="3124200" y="3009900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30" name="Tekstvak 29">
              <a:extLst>
                <a:ext uri="{FF2B5EF4-FFF2-40B4-BE49-F238E27FC236}">
                  <a16:creationId xmlns:a16="http://schemas.microsoft.com/office/drawing/2014/main" id="{8EC12AD9-700F-8E30-5BEE-387B330C3480}"/>
                </a:ext>
              </a:extLst>
            </p:cNvPr>
            <p:cNvSpPr txBox="1"/>
            <p:nvPr/>
          </p:nvSpPr>
          <p:spPr>
            <a:xfrm>
              <a:off x="3176585" y="3009900"/>
              <a:ext cx="1847853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Outputs</a:t>
              </a:r>
            </a:p>
          </p:txBody>
        </p: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A41195EA-143A-4571-A0BA-05F97A77E639}"/>
              </a:ext>
            </a:extLst>
          </p:cNvPr>
          <p:cNvGrpSpPr/>
          <p:nvPr/>
        </p:nvGrpSpPr>
        <p:grpSpPr>
          <a:xfrm>
            <a:off x="3631936" y="5308602"/>
            <a:ext cx="2641601" cy="1054100"/>
            <a:chOff x="3124200" y="3952875"/>
            <a:chExt cx="1981201" cy="790575"/>
          </a:xfrm>
        </p:grpSpPr>
        <p:sp>
          <p:nvSpPr>
            <p:cNvPr id="27" name="Rechthoek: afgeronde hoeken 26">
              <a:extLst>
                <a:ext uri="{FF2B5EF4-FFF2-40B4-BE49-F238E27FC236}">
                  <a16:creationId xmlns:a16="http://schemas.microsoft.com/office/drawing/2014/main" id="{7AD7993A-42EE-BE5B-8EA0-10D861C2639E}"/>
                </a:ext>
              </a:extLst>
            </p:cNvPr>
            <p:cNvSpPr/>
            <p:nvPr/>
          </p:nvSpPr>
          <p:spPr>
            <a:xfrm>
              <a:off x="3124200" y="3952875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28" name="Tekstvak 27">
              <a:extLst>
                <a:ext uri="{FF2B5EF4-FFF2-40B4-BE49-F238E27FC236}">
                  <a16:creationId xmlns:a16="http://schemas.microsoft.com/office/drawing/2014/main" id="{0C93A347-EA47-5241-7D0B-F05CE22454C0}"/>
                </a:ext>
              </a:extLst>
            </p:cNvPr>
            <p:cNvSpPr txBox="1"/>
            <p:nvPr/>
          </p:nvSpPr>
          <p:spPr>
            <a:xfrm>
              <a:off x="3124200" y="3952875"/>
              <a:ext cx="1981201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Activiteiten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</p:grp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06C1EE3F-96E3-02DD-F923-F08945A9CCD7}"/>
              </a:ext>
            </a:extLst>
          </p:cNvPr>
          <p:cNvSpPr/>
          <p:nvPr/>
        </p:nvSpPr>
        <p:spPr>
          <a:xfrm>
            <a:off x="6401387" y="2794003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2A59C810-D84F-4C95-AADE-03AD857F01B9}"/>
              </a:ext>
            </a:extLst>
          </p:cNvPr>
          <p:cNvSpPr txBox="1"/>
          <p:nvPr/>
        </p:nvSpPr>
        <p:spPr>
          <a:xfrm>
            <a:off x="6555454" y="2794003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Veranderingen bij de doelgroep die voortkomen uit je activiteiten / outputs</a:t>
            </a:r>
          </a:p>
        </p:txBody>
      </p:sp>
      <p:sp>
        <p:nvSpPr>
          <p:cNvPr id="22" name="Rechthoek: afgeronde hoeken 21">
            <a:extLst>
              <a:ext uri="{FF2B5EF4-FFF2-40B4-BE49-F238E27FC236}">
                <a16:creationId xmlns:a16="http://schemas.microsoft.com/office/drawing/2014/main" id="{BCE22F9E-74DA-1138-6CED-411E1FBC2E01}"/>
              </a:ext>
            </a:extLst>
          </p:cNvPr>
          <p:cNvSpPr/>
          <p:nvPr/>
        </p:nvSpPr>
        <p:spPr>
          <a:xfrm>
            <a:off x="6401387" y="1565460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96831247-AAD7-B990-EAD6-EDFBCEE2208E}"/>
              </a:ext>
            </a:extLst>
          </p:cNvPr>
          <p:cNvSpPr txBox="1"/>
          <p:nvPr/>
        </p:nvSpPr>
        <p:spPr>
          <a:xfrm>
            <a:off x="6555454" y="1565460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Veranderingen die voortkomen uit de effecten</a:t>
            </a: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8F92F35D-A623-D962-530B-4477525FAFAB}"/>
              </a:ext>
            </a:extLst>
          </p:cNvPr>
          <p:cNvGrpSpPr/>
          <p:nvPr/>
        </p:nvGrpSpPr>
        <p:grpSpPr>
          <a:xfrm>
            <a:off x="6401387" y="4051301"/>
            <a:ext cx="2424000" cy="1054100"/>
            <a:chOff x="5248275" y="2066925"/>
            <a:chExt cx="2247900" cy="790575"/>
          </a:xfrm>
        </p:grpSpPr>
        <p:sp>
          <p:nvSpPr>
            <p:cNvPr id="18" name="Rechthoek: afgeronde hoeken 17">
              <a:extLst>
                <a:ext uri="{FF2B5EF4-FFF2-40B4-BE49-F238E27FC236}">
                  <a16:creationId xmlns:a16="http://schemas.microsoft.com/office/drawing/2014/main" id="{5902624C-2462-AE55-129C-C2F710840C56}"/>
                </a:ext>
              </a:extLst>
            </p:cNvPr>
            <p:cNvSpPr/>
            <p:nvPr/>
          </p:nvSpPr>
          <p:spPr>
            <a:xfrm>
              <a:off x="5248275" y="2066925"/>
              <a:ext cx="2247900" cy="79057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9" name="Tekstvak 18">
              <a:extLst>
                <a:ext uri="{FF2B5EF4-FFF2-40B4-BE49-F238E27FC236}">
                  <a16:creationId xmlns:a16="http://schemas.microsoft.com/office/drawing/2014/main" id="{2F0084E5-4335-2F73-9B93-AC71CDE11011}"/>
                </a:ext>
              </a:extLst>
            </p:cNvPr>
            <p:cNvSpPr txBox="1"/>
            <p:nvPr/>
          </p:nvSpPr>
          <p:spPr>
            <a:xfrm>
              <a:off x="5391149" y="2066925"/>
              <a:ext cx="1981201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Directe resultaten (diensten, producten, services) van activiteiten</a:t>
              </a:r>
            </a:p>
          </p:txBody>
        </p:sp>
      </p:grpSp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D6E94976-ACD8-61A0-598B-1BA910321746}"/>
              </a:ext>
            </a:extLst>
          </p:cNvPr>
          <p:cNvSpPr/>
          <p:nvPr/>
        </p:nvSpPr>
        <p:spPr>
          <a:xfrm>
            <a:off x="6401387" y="5334001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Acties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om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effecten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te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bereiken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5" name="Rechthoek: afgeronde hoeken 34">
            <a:extLst>
              <a:ext uri="{FF2B5EF4-FFF2-40B4-BE49-F238E27FC236}">
                <a16:creationId xmlns:a16="http://schemas.microsoft.com/office/drawing/2014/main" id="{38086430-2FCB-C277-9179-028CBCF056EF}"/>
              </a:ext>
            </a:extLst>
          </p:cNvPr>
          <p:cNvSpPr/>
          <p:nvPr/>
        </p:nvSpPr>
        <p:spPr>
          <a:xfrm>
            <a:off x="6401390" y="797729"/>
            <a:ext cx="2424000" cy="59328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Stip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op de horizon,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waar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je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naartoe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werkt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93A12C3B-739E-AD47-D7B0-27C83CE18890}"/>
              </a:ext>
            </a:extLst>
          </p:cNvPr>
          <p:cNvSpPr/>
          <p:nvPr/>
        </p:nvSpPr>
        <p:spPr>
          <a:xfrm>
            <a:off x="3631938" y="797729"/>
            <a:ext cx="2641602" cy="593288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6AED276D-6BBD-0BB3-9265-645DCD02F780}"/>
              </a:ext>
            </a:extLst>
          </p:cNvPr>
          <p:cNvSpPr txBox="1"/>
          <p:nvPr/>
        </p:nvSpPr>
        <p:spPr>
          <a:xfrm>
            <a:off x="3701785" y="797729"/>
            <a:ext cx="2463805" cy="5932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Impact claim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44" name="Titel 1">
            <a:extLst>
              <a:ext uri="{FF2B5EF4-FFF2-40B4-BE49-F238E27FC236}">
                <a16:creationId xmlns:a16="http://schemas.microsoft.com/office/drawing/2014/main" id="{0C6546E5-D753-FB55-E1AF-AE8E9EC5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3" y="508000"/>
            <a:ext cx="2996085" cy="480000"/>
          </a:xfrm>
        </p:spPr>
        <p:txBody>
          <a:bodyPr/>
          <a:lstStyle/>
          <a:p>
            <a:r>
              <a:rPr lang="en-GB" err="1"/>
              <a:t>Effectketen</a:t>
            </a:r>
            <a:endParaRPr lang="en-GB"/>
          </a:p>
        </p:txBody>
      </p:sp>
      <p:sp>
        <p:nvSpPr>
          <p:cNvPr id="2" name="Pijl: links 1">
            <a:extLst>
              <a:ext uri="{FF2B5EF4-FFF2-40B4-BE49-F238E27FC236}">
                <a16:creationId xmlns:a16="http://schemas.microsoft.com/office/drawing/2014/main" id="{9064B587-51A4-6CB3-4ABE-D8106F7D4683}"/>
              </a:ext>
            </a:extLst>
          </p:cNvPr>
          <p:cNvSpPr/>
          <p:nvPr/>
        </p:nvSpPr>
        <p:spPr>
          <a:xfrm>
            <a:off x="9144000" y="2478071"/>
            <a:ext cx="2714625" cy="2337601"/>
          </a:xfrm>
          <a:prstGeom prst="leftArrow">
            <a:avLst>
              <a:gd name="adj1" fmla="val 65484"/>
              <a:gd name="adj2" fmla="val 42459"/>
            </a:avLst>
          </a:prstGeom>
          <a:noFill/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Contextfactoren: de externe factoren die de verandering beïnvloeden. Kunnen positief of negatief zijn. </a:t>
            </a:r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E6072F92-4633-CE98-8C46-B23EE58EAE75}"/>
              </a:ext>
            </a:extLst>
          </p:cNvPr>
          <p:cNvSpPr/>
          <p:nvPr/>
        </p:nvSpPr>
        <p:spPr>
          <a:xfrm>
            <a:off x="9230300" y="2823073"/>
            <a:ext cx="480000" cy="4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C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4BC6F6A7-B573-2F19-C0EE-F8EF197DCEEA}"/>
              </a:ext>
            </a:extLst>
          </p:cNvPr>
          <p:cNvSpPr/>
          <p:nvPr/>
        </p:nvSpPr>
        <p:spPr>
          <a:xfrm>
            <a:off x="811924" y="2581275"/>
            <a:ext cx="2424000" cy="1562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solidFill>
                  <a:srgbClr val="FF5149"/>
                </a:solidFill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05A51A1-13B6-99FF-8799-D504945A5E72}"/>
              </a:ext>
            </a:extLst>
          </p:cNvPr>
          <p:cNvSpPr txBox="1"/>
          <p:nvPr/>
        </p:nvSpPr>
        <p:spPr>
          <a:xfrm>
            <a:off x="965992" y="2843998"/>
            <a:ext cx="2136407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Aannames: schakel tussen niveaus van effecten. Ze beschrijven de voorwaarden om de gewenste verandering te bereiken. </a:t>
            </a: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E79F48C8-15C2-C90D-4C16-02B666BE8CC1}"/>
              </a:ext>
            </a:extLst>
          </p:cNvPr>
          <p:cNvSpPr/>
          <p:nvPr/>
        </p:nvSpPr>
        <p:spPr>
          <a:xfrm>
            <a:off x="508000" y="3122326"/>
            <a:ext cx="480000" cy="4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14823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jl: omhoog 20">
            <a:extLst>
              <a:ext uri="{FF2B5EF4-FFF2-40B4-BE49-F238E27FC236}">
                <a16:creationId xmlns:a16="http://schemas.microsoft.com/office/drawing/2014/main" id="{A4F867AD-2F9D-4CF0-EAC1-423653784A9A}"/>
              </a:ext>
            </a:extLst>
          </p:cNvPr>
          <p:cNvSpPr/>
          <p:nvPr/>
        </p:nvSpPr>
        <p:spPr>
          <a:xfrm rot="10800000">
            <a:off x="4995845" y="1273836"/>
            <a:ext cx="436912" cy="3907299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68BE72D-AF65-A518-6C64-D66224914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Effectketen</a:t>
            </a:r>
            <a:endParaRPr lang="en-GB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FF9EE566-6CD9-BDF9-0DEB-15B136F0E4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5" name="Tijdelijke aanduiding voor dianummer 7">
            <a:extLst>
              <a:ext uri="{FF2B5EF4-FFF2-40B4-BE49-F238E27FC236}">
                <a16:creationId xmlns:a16="http://schemas.microsoft.com/office/drawing/2014/main" id="{6C9F418D-8162-C0AA-CF6A-23B71AAF531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11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12" name="Pijl: omhoog 11">
            <a:extLst>
              <a:ext uri="{FF2B5EF4-FFF2-40B4-BE49-F238E27FC236}">
                <a16:creationId xmlns:a16="http://schemas.microsoft.com/office/drawing/2014/main" id="{F46992AB-B0C3-4CC6-3AC9-8F5F1AFFFA16}"/>
              </a:ext>
            </a:extLst>
          </p:cNvPr>
          <p:cNvSpPr/>
          <p:nvPr/>
        </p:nvSpPr>
        <p:spPr>
          <a:xfrm>
            <a:off x="4207335" y="1250052"/>
            <a:ext cx="469900" cy="3944185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grpSp>
        <p:nvGrpSpPr>
          <p:cNvPr id="19" name="Groep 18">
            <a:extLst>
              <a:ext uri="{FF2B5EF4-FFF2-40B4-BE49-F238E27FC236}">
                <a16:creationId xmlns:a16="http://schemas.microsoft.com/office/drawing/2014/main" id="{5A899C0C-6F4D-D398-3A1A-B9907F488E12}"/>
              </a:ext>
            </a:extLst>
          </p:cNvPr>
          <p:cNvGrpSpPr/>
          <p:nvPr/>
        </p:nvGrpSpPr>
        <p:grpSpPr>
          <a:xfrm>
            <a:off x="3631938" y="1451096"/>
            <a:ext cx="2641602" cy="2282643"/>
            <a:chOff x="3124200" y="1145518"/>
            <a:chExt cx="1981201" cy="1711982"/>
          </a:xfrm>
        </p:grpSpPr>
        <p:sp>
          <p:nvSpPr>
            <p:cNvPr id="9" name="Rechthoek: afgeronde hoeken 8">
              <a:extLst>
                <a:ext uri="{FF2B5EF4-FFF2-40B4-BE49-F238E27FC236}">
                  <a16:creationId xmlns:a16="http://schemas.microsoft.com/office/drawing/2014/main" id="{76B2CAE8-6C12-2236-08C7-DCDF82A47C2B}"/>
                </a:ext>
              </a:extLst>
            </p:cNvPr>
            <p:cNvSpPr/>
            <p:nvPr/>
          </p:nvSpPr>
          <p:spPr>
            <a:xfrm>
              <a:off x="3124200" y="2066925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0" name="Tekstvak 9">
              <a:extLst>
                <a:ext uri="{FF2B5EF4-FFF2-40B4-BE49-F238E27FC236}">
                  <a16:creationId xmlns:a16="http://schemas.microsoft.com/office/drawing/2014/main" id="{A1B76277-B038-F4EC-4423-E3D78DF01AE3}"/>
                </a:ext>
              </a:extLst>
            </p:cNvPr>
            <p:cNvSpPr txBox="1"/>
            <p:nvPr/>
          </p:nvSpPr>
          <p:spPr>
            <a:xfrm>
              <a:off x="3176585" y="2066925"/>
              <a:ext cx="1847853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Directe </a:t>
              </a:r>
              <a:r>
                <a:rPr lang="nl-NL" sz="1600">
                  <a:solidFill>
                    <a:prstClr val="white"/>
                  </a:solidFill>
                  <a:latin typeface="GT Walsheim LC Light"/>
                </a:rPr>
                <a:t>e</a:t>
              </a: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ffecten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3" name="Rechthoek: afgeronde hoeken 2">
              <a:extLst>
                <a:ext uri="{FF2B5EF4-FFF2-40B4-BE49-F238E27FC236}">
                  <a16:creationId xmlns:a16="http://schemas.microsoft.com/office/drawing/2014/main" id="{26808C7E-E548-0472-A888-2E552FE29E13}"/>
                </a:ext>
              </a:extLst>
            </p:cNvPr>
            <p:cNvSpPr/>
            <p:nvPr/>
          </p:nvSpPr>
          <p:spPr>
            <a:xfrm>
              <a:off x="3124200" y="1145518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1" name="Tekstvak 10">
              <a:extLst>
                <a:ext uri="{FF2B5EF4-FFF2-40B4-BE49-F238E27FC236}">
                  <a16:creationId xmlns:a16="http://schemas.microsoft.com/office/drawing/2014/main" id="{0716A5F8-1E5C-62A2-252B-4EC1D6B0B9C9}"/>
                </a:ext>
              </a:extLst>
            </p:cNvPr>
            <p:cNvSpPr txBox="1"/>
            <p:nvPr/>
          </p:nvSpPr>
          <p:spPr>
            <a:xfrm>
              <a:off x="3176585" y="1145518"/>
              <a:ext cx="1847853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Indirecte effecten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</p:grpSp>
      <p:grpSp>
        <p:nvGrpSpPr>
          <p:cNvPr id="18" name="Groep 17">
            <a:extLst>
              <a:ext uri="{FF2B5EF4-FFF2-40B4-BE49-F238E27FC236}">
                <a16:creationId xmlns:a16="http://schemas.microsoft.com/office/drawing/2014/main" id="{8EA3D567-82D2-85B7-6F49-DF07ECE01665}"/>
              </a:ext>
            </a:extLst>
          </p:cNvPr>
          <p:cNvGrpSpPr/>
          <p:nvPr/>
        </p:nvGrpSpPr>
        <p:grpSpPr>
          <a:xfrm>
            <a:off x="3631938" y="3936937"/>
            <a:ext cx="2641602" cy="1054100"/>
            <a:chOff x="3124200" y="3009900"/>
            <a:chExt cx="1981201" cy="790575"/>
          </a:xfrm>
        </p:grpSpPr>
        <p:sp>
          <p:nvSpPr>
            <p:cNvPr id="13" name="Rechthoek: afgeronde hoeken 12">
              <a:extLst>
                <a:ext uri="{FF2B5EF4-FFF2-40B4-BE49-F238E27FC236}">
                  <a16:creationId xmlns:a16="http://schemas.microsoft.com/office/drawing/2014/main" id="{FE801CD2-71FF-1A59-A8F1-A773FB754F49}"/>
                </a:ext>
              </a:extLst>
            </p:cNvPr>
            <p:cNvSpPr/>
            <p:nvPr/>
          </p:nvSpPr>
          <p:spPr>
            <a:xfrm>
              <a:off x="3124200" y="3009900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D7727F1C-D96B-24AD-6DDC-BA532D6C40A5}"/>
                </a:ext>
              </a:extLst>
            </p:cNvPr>
            <p:cNvSpPr txBox="1"/>
            <p:nvPr/>
          </p:nvSpPr>
          <p:spPr>
            <a:xfrm>
              <a:off x="3176585" y="3009900"/>
              <a:ext cx="1847853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Outputs</a:t>
              </a:r>
              <a:endPara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0FB10DFD-93C5-23A5-6725-BC50DC4C41C1}"/>
              </a:ext>
            </a:extLst>
          </p:cNvPr>
          <p:cNvGrpSpPr/>
          <p:nvPr/>
        </p:nvGrpSpPr>
        <p:grpSpPr>
          <a:xfrm>
            <a:off x="3631938" y="5194237"/>
            <a:ext cx="2641602" cy="1054100"/>
            <a:chOff x="3124200" y="3952875"/>
            <a:chExt cx="1981201" cy="790575"/>
          </a:xfrm>
        </p:grpSpPr>
        <p:sp>
          <p:nvSpPr>
            <p:cNvPr id="15" name="Rechthoek: afgeronde hoeken 14">
              <a:extLst>
                <a:ext uri="{FF2B5EF4-FFF2-40B4-BE49-F238E27FC236}">
                  <a16:creationId xmlns:a16="http://schemas.microsoft.com/office/drawing/2014/main" id="{70750359-708F-CDBF-0D01-30452834CD90}"/>
                </a:ext>
              </a:extLst>
            </p:cNvPr>
            <p:cNvSpPr/>
            <p:nvPr/>
          </p:nvSpPr>
          <p:spPr>
            <a:xfrm>
              <a:off x="3124200" y="3952875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8B641788-4C72-4A2A-61B4-012A60A814E6}"/>
                </a:ext>
              </a:extLst>
            </p:cNvPr>
            <p:cNvSpPr txBox="1"/>
            <p:nvPr/>
          </p:nvSpPr>
          <p:spPr>
            <a:xfrm>
              <a:off x="3124200" y="3952875"/>
              <a:ext cx="1981201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Activiteiten</a:t>
              </a: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</p:grpSp>
      <p:sp>
        <p:nvSpPr>
          <p:cNvPr id="27" name="Rechthoek: afgeronde hoeken 26">
            <a:extLst>
              <a:ext uri="{FF2B5EF4-FFF2-40B4-BE49-F238E27FC236}">
                <a16:creationId xmlns:a16="http://schemas.microsoft.com/office/drawing/2014/main" id="{9CA2A0EC-8547-EF95-3F76-9C97410A4EA2}"/>
              </a:ext>
            </a:extLst>
          </p:cNvPr>
          <p:cNvSpPr/>
          <p:nvPr/>
        </p:nvSpPr>
        <p:spPr>
          <a:xfrm>
            <a:off x="6401390" y="2679638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111BF085-801C-13EE-0FE1-CAB0D4C3C8D9}"/>
              </a:ext>
            </a:extLst>
          </p:cNvPr>
          <p:cNvSpPr txBox="1"/>
          <p:nvPr/>
        </p:nvSpPr>
        <p:spPr>
          <a:xfrm>
            <a:off x="6555457" y="2679638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Jongeren verbreden blikveld, verbeteren vaardigheden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7B586663-7325-FDB2-7216-DC65107BE447}"/>
              </a:ext>
            </a:extLst>
          </p:cNvPr>
          <p:cNvSpPr/>
          <p:nvPr/>
        </p:nvSpPr>
        <p:spPr>
          <a:xfrm>
            <a:off x="811924" y="2756639"/>
            <a:ext cx="2424000" cy="1562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solidFill>
                  <a:srgbClr val="FF5149"/>
                </a:solidFill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F92ABD3-A936-9ED6-7A95-071DC9851C5E}"/>
              </a:ext>
            </a:extLst>
          </p:cNvPr>
          <p:cNvSpPr txBox="1"/>
          <p:nvPr/>
        </p:nvSpPr>
        <p:spPr>
          <a:xfrm>
            <a:off x="965992" y="3019362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285750" marR="0" lvl="0" indent="-28575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Jongeren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kennen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nog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weining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vakgebieden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</a:p>
          <a:p>
            <a:pPr marL="285750" marR="0" lvl="0" indent="-28575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Kennis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over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nieuwe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vakgebieden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is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voldoende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om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betere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keuzes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te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maken</a:t>
            </a: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6AA064B0-5A7A-9F1D-5EAF-561D19054863}"/>
              </a:ext>
            </a:extLst>
          </p:cNvPr>
          <p:cNvSpPr/>
          <p:nvPr/>
        </p:nvSpPr>
        <p:spPr>
          <a:xfrm>
            <a:off x="6401390" y="1451095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14042189-F83F-1D92-66C9-932F1754D398}"/>
              </a:ext>
            </a:extLst>
          </p:cNvPr>
          <p:cNvSpPr txBox="1"/>
          <p:nvPr/>
        </p:nvSpPr>
        <p:spPr>
          <a:xfrm>
            <a:off x="6555457" y="1451095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Jongeren maken </a:t>
            </a:r>
            <a:b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</a:b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vanuit hun talenten toekomstkeuzes</a:t>
            </a:r>
          </a:p>
        </p:txBody>
      </p:sp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A713410B-C045-E57C-2812-7A1C0687FC64}"/>
              </a:ext>
            </a:extLst>
          </p:cNvPr>
          <p:cNvSpPr/>
          <p:nvPr/>
        </p:nvSpPr>
        <p:spPr>
          <a:xfrm>
            <a:off x="6401390" y="3936936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27639C82-B936-3BD8-5998-A43F71E433D9}"/>
              </a:ext>
            </a:extLst>
          </p:cNvPr>
          <p:cNvSpPr txBox="1"/>
          <p:nvPr/>
        </p:nvSpPr>
        <p:spPr>
          <a:xfrm>
            <a:off x="6555457" y="3936936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Jongeren maken kennis met nieuwe vakgebieden</a:t>
            </a:r>
          </a:p>
        </p:txBody>
      </p:sp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B90F25DD-273B-9D29-ECD3-F13110A79D41}"/>
              </a:ext>
            </a:extLst>
          </p:cNvPr>
          <p:cNvSpPr/>
          <p:nvPr/>
        </p:nvSpPr>
        <p:spPr>
          <a:xfrm>
            <a:off x="6401390" y="5219636"/>
            <a:ext cx="2424000" cy="10541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40588C61-0BA5-0329-17EB-3CEACE97630B}"/>
              </a:ext>
            </a:extLst>
          </p:cNvPr>
          <p:cNvSpPr txBox="1"/>
          <p:nvPr/>
        </p:nvSpPr>
        <p:spPr>
          <a:xfrm>
            <a:off x="6555457" y="5219636"/>
            <a:ext cx="2136408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IMC Weekendschool biedt breed spectrum </a:t>
            </a:r>
            <a:b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</a:b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lessen voor jongeren</a:t>
            </a:r>
          </a:p>
        </p:txBody>
      </p:sp>
      <p:sp>
        <p:nvSpPr>
          <p:cNvPr id="20" name="Ovaal 19">
            <a:extLst>
              <a:ext uri="{FF2B5EF4-FFF2-40B4-BE49-F238E27FC236}">
                <a16:creationId xmlns:a16="http://schemas.microsoft.com/office/drawing/2014/main" id="{28BDF050-9EF5-D4D3-631D-A5A7BF88E79F}"/>
              </a:ext>
            </a:extLst>
          </p:cNvPr>
          <p:cNvSpPr/>
          <p:nvPr/>
        </p:nvSpPr>
        <p:spPr>
          <a:xfrm>
            <a:off x="485992" y="3537690"/>
            <a:ext cx="480000" cy="4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</a:t>
            </a:r>
          </a:p>
        </p:txBody>
      </p:sp>
      <p:sp>
        <p:nvSpPr>
          <p:cNvPr id="23" name="Pijl: links 22">
            <a:extLst>
              <a:ext uri="{FF2B5EF4-FFF2-40B4-BE49-F238E27FC236}">
                <a16:creationId xmlns:a16="http://schemas.microsoft.com/office/drawing/2014/main" id="{A8B0B0C8-8014-8459-523A-21AE86B958F4}"/>
              </a:ext>
            </a:extLst>
          </p:cNvPr>
          <p:cNvSpPr/>
          <p:nvPr/>
        </p:nvSpPr>
        <p:spPr>
          <a:xfrm>
            <a:off x="9144000" y="2653435"/>
            <a:ext cx="2714625" cy="2337601"/>
          </a:xfrm>
          <a:prstGeom prst="leftArrow">
            <a:avLst>
              <a:gd name="adj1" fmla="val 65484"/>
              <a:gd name="adj2" fmla="val 42459"/>
            </a:avLst>
          </a:prstGeom>
          <a:noFill/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Thuissituatie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</a:p>
          <a:p>
            <a:pPr marL="285750" marR="0" lvl="0" indent="-28575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Aanbod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op </a:t>
            </a:r>
            <a:r>
              <a:rPr kumimoji="0" lang="en-GB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scholen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9E7D9F22-A799-EBA9-C898-A726F70E6B47}"/>
              </a:ext>
            </a:extLst>
          </p:cNvPr>
          <p:cNvSpPr/>
          <p:nvPr/>
        </p:nvSpPr>
        <p:spPr>
          <a:xfrm>
            <a:off x="9230300" y="2998437"/>
            <a:ext cx="480000" cy="4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6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C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3F94DF9F-B478-BE97-D66F-23B0777B46C8}"/>
              </a:ext>
            </a:extLst>
          </p:cNvPr>
          <p:cNvSpPr txBox="1"/>
          <p:nvPr/>
        </p:nvSpPr>
        <p:spPr>
          <a:xfrm rot="784412">
            <a:off x="9453530" y="881533"/>
            <a:ext cx="1626781" cy="385441"/>
          </a:xfrm>
          <a:prstGeom prst="rect">
            <a:avLst/>
          </a:prstGeom>
          <a:solidFill>
            <a:schemeClr val="accent6">
              <a:lumMod val="10000"/>
              <a:lumOff val="90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Voorbeeld</a:t>
            </a:r>
          </a:p>
        </p:txBody>
      </p:sp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FB7F127A-9749-A8DB-D05C-9165C3FEAEB8}"/>
              </a:ext>
            </a:extLst>
          </p:cNvPr>
          <p:cNvSpPr/>
          <p:nvPr/>
        </p:nvSpPr>
        <p:spPr>
          <a:xfrm>
            <a:off x="5483601" y="275355"/>
            <a:ext cx="3389381" cy="97540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Jongeren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van alle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schoolniveaus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en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alle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sociale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achtergronden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nemen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gemotiveerd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hun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plek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in de </a:t>
            </a:r>
            <a:r>
              <a:rPr kumimoji="0" lang="en-GB" sz="15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samenleving</a:t>
            </a:r>
            <a:r>
              <a:rPr kumimoji="0" lang="en-GB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in</a:t>
            </a:r>
          </a:p>
        </p:txBody>
      </p:sp>
      <p:sp>
        <p:nvSpPr>
          <p:cNvPr id="29" name="Rechthoek: afgeronde hoeken 28">
            <a:extLst>
              <a:ext uri="{FF2B5EF4-FFF2-40B4-BE49-F238E27FC236}">
                <a16:creationId xmlns:a16="http://schemas.microsoft.com/office/drawing/2014/main" id="{28CC992B-F5C4-005D-08BA-EE8853EE6E3A}"/>
              </a:ext>
            </a:extLst>
          </p:cNvPr>
          <p:cNvSpPr/>
          <p:nvPr/>
        </p:nvSpPr>
        <p:spPr>
          <a:xfrm>
            <a:off x="3701785" y="274647"/>
            <a:ext cx="1666374" cy="975405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70E29167-19D7-DCAD-7F2B-A00EFE763DFA}"/>
              </a:ext>
            </a:extLst>
          </p:cNvPr>
          <p:cNvSpPr txBox="1"/>
          <p:nvPr/>
        </p:nvSpPr>
        <p:spPr>
          <a:xfrm>
            <a:off x="3708474" y="447903"/>
            <a:ext cx="1599732" cy="5932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Impact claim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304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B01072-CFA0-0F43-CFD0-6A5D643C3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3 doelen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1C9D7A3-35FF-8902-A6A0-06766A55C5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17037F-13F4-43B6-99FF-D710FE0C4777}" type="slidenum">
              <a:rPr kumimoji="0" lang="en-GB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375E3BE3-AAF9-F1A2-6C68-C5C194EAE353}"/>
              </a:ext>
            </a:extLst>
          </p:cNvPr>
          <p:cNvSpPr/>
          <p:nvPr/>
        </p:nvSpPr>
        <p:spPr>
          <a:xfrm>
            <a:off x="326344" y="2002970"/>
            <a:ext cx="3695801" cy="3624943"/>
          </a:xfrm>
          <a:prstGeom prst="ellipse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Meten en verantwoorden</a:t>
            </a:r>
            <a:endParaRPr kumimoji="0" lang="nl-NL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A10FFBA1-9F3D-D953-363F-E37A8FD84E8F}"/>
              </a:ext>
            </a:extLst>
          </p:cNvPr>
          <p:cNvSpPr/>
          <p:nvPr/>
        </p:nvSpPr>
        <p:spPr>
          <a:xfrm>
            <a:off x="4230688" y="2002970"/>
            <a:ext cx="3695801" cy="362494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000" rIns="4800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Communiceren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EC3637A7-5CD7-7447-A0BC-16375424BA49}"/>
              </a:ext>
            </a:extLst>
          </p:cNvPr>
          <p:cNvSpPr/>
          <p:nvPr/>
        </p:nvSpPr>
        <p:spPr>
          <a:xfrm>
            <a:off x="8135032" y="2002969"/>
            <a:ext cx="3695801" cy="362494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000" rIns="48000" rtlCol="0" anchor="ctr"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Leren &amp; begrijpen</a:t>
            </a:r>
            <a:endParaRPr kumimoji="0" lang="nl-NL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6453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6DF5CCD-AE90-A116-DD3C-E09B6672DF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Vragen?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B8AC832-D655-AB81-69E0-8A5C43BD0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6095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4434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D8BBD-F917-0953-E140-8CB0D2656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2C62AA-D4C4-8239-5FF2-53D8F7E39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913" y="2924175"/>
            <a:ext cx="5758316" cy="1128514"/>
          </a:xfrm>
        </p:spPr>
        <p:txBody>
          <a:bodyPr/>
          <a:lstStyle/>
          <a:p>
            <a:r>
              <a:rPr lang="nl-NL"/>
              <a:t>Reflectie WaU doelstelling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DB05984-ED58-F93F-633A-847D3D8262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05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F8F04D-CB13-0BD8-55BC-449B23349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178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77E6147C-2D10-451F-8134-B8457B7AC41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20957" r="20957"/>
          <a:stretch/>
        </p:blipFill>
        <p:spPr/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E08A16E-AF5D-50CD-EAD3-F397DA0A49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DC70E8-46A6-4F95-BDFB-EBDC9B6123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917037F-13F4-43B6-99FF-D710FE0C477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15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3B460D6-E7BC-30FA-CBDE-8FE712326B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7D253B10-E261-7495-8A0E-9245CC5714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C83E00B-DA05-8748-3AE1-D4B8D8AE70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3B519E40-8FD0-07D6-536D-2F2A62B13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993" y="1343743"/>
            <a:ext cx="4742422" cy="2462213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br>
              <a:rPr lang="nl-NL" sz="2400"/>
            </a:br>
            <a:r>
              <a:rPr lang="nl-NL" sz="2400">
                <a:latin typeface="GT Walsheim Bold"/>
              </a:rPr>
              <a:t>Stap 1</a:t>
            </a:r>
            <a:br>
              <a:rPr lang="nl-NL" sz="2400">
                <a:latin typeface="GT Walsheim Bold"/>
              </a:rPr>
            </a:br>
            <a:br>
              <a:rPr lang="nl-NL" sz="3200">
                <a:latin typeface="GT Walsheim Bold"/>
              </a:rPr>
            </a:br>
            <a:r>
              <a:rPr lang="nl-NL" sz="4400">
                <a:latin typeface="GT Walsheim Bold"/>
              </a:rPr>
              <a:t>De impactclaim / wat wil je bereiken? Waarom is dit project er?</a:t>
            </a:r>
            <a:br>
              <a:rPr lang="nl-NL" sz="4400">
                <a:latin typeface="GT Walsheim Bold"/>
              </a:rPr>
            </a:br>
            <a:br>
              <a:rPr lang="nl-NL" sz="1600">
                <a:latin typeface="GT Walsheim Bold"/>
              </a:rPr>
            </a:br>
            <a:endParaRPr lang="nl-NL" sz="1600">
              <a:latin typeface="GT Walsheim Bold"/>
            </a:endParaRPr>
          </a:p>
        </p:txBody>
      </p:sp>
    </p:spTree>
    <p:extLst>
      <p:ext uri="{BB962C8B-B14F-4D97-AF65-F5344CB8AC3E}">
        <p14:creationId xmlns:p14="http://schemas.microsoft.com/office/powerpoint/2010/main" val="2568947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045440-D452-8D1E-856D-ACB1BA3DC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866F84-5AF9-1720-8598-F733FFA909D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402753-65CD-5A71-C6F4-C5ED2EA08A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7664BCB-C102-F560-5BFF-63AA73856E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 smtClean="0"/>
              <a:pPr/>
              <a:t>16</a:t>
            </a:fld>
            <a:endParaRPr lang="en-GB" noProof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DC731CB-0866-8890-510F-CBE4AB12E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" y="0"/>
            <a:ext cx="8245475" cy="727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03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DAAB64EA-0DF5-9B62-EB44-15E1D2B841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3405" y="2017971"/>
            <a:ext cx="10085189" cy="1425990"/>
          </a:xfrm>
        </p:spPr>
        <p:txBody>
          <a:bodyPr/>
          <a:lstStyle/>
          <a:p>
            <a:pPr marL="0" indent="0">
              <a:buNone/>
            </a:pPr>
            <a:r>
              <a:rPr lang="nl-NL" sz="3200" b="0"/>
              <a:t>WaU Doelstelling</a:t>
            </a:r>
            <a:endParaRPr lang="nl-NL" sz="3200" b="0">
              <a:cs typeface="GT Walsheim LC Bold"/>
            </a:endParaRPr>
          </a:p>
          <a:p>
            <a:r>
              <a:rPr lang="nl-NL" sz="2800" b="0" i="1">
                <a:latin typeface="+mn-lt"/>
                <a:ea typeface="+mj-lt"/>
                <a:cs typeface="+mj-lt"/>
              </a:rPr>
              <a:t>“De publieke dienstverlening en uitvoering van beleid duurzaam verbeteren. Dienstverlening die aansluit op de verwachtingen en behoeften van mensen en bedrijven, en die </a:t>
            </a:r>
            <a:r>
              <a:rPr lang="nl-NL" sz="2800" b="0" i="1" u="sng">
                <a:latin typeface="+mn-lt"/>
                <a:ea typeface="+mj-lt"/>
                <a:cs typeface="+mj-lt"/>
              </a:rPr>
              <a:t>menselijk, wendbaar en toekomstbestendig</a:t>
            </a:r>
            <a:r>
              <a:rPr lang="nl-NL" sz="2800" b="0" i="1">
                <a:latin typeface="+mn-lt"/>
                <a:ea typeface="+mj-lt"/>
                <a:cs typeface="+mj-lt"/>
              </a:rPr>
              <a:t> is.”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E30A870-9D02-6EAD-234E-A9E28ABBAE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17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3925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F1A636-ACEA-0FF7-5F80-F73F02128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3" y="1170940"/>
            <a:ext cx="10223497" cy="923330"/>
          </a:xfr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51F9CE-4310-EE36-DF56-0C7CC8905E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8000" y="903793"/>
            <a:ext cx="5465763" cy="153888"/>
          </a:xfr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D3A8EC5-05CB-6124-9B3C-A776BD6F83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 smtClean="0"/>
              <a:pPr/>
              <a:t>18</a:t>
            </a:fld>
            <a:endParaRPr lang="en-GB" noProof="0"/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CD185A54-7384-3CEA-9AB6-4B7B79F29941}"/>
              </a:ext>
            </a:extLst>
          </p:cNvPr>
          <p:cNvSpPr/>
          <p:nvPr/>
        </p:nvSpPr>
        <p:spPr>
          <a:xfrm>
            <a:off x="534990" y="346273"/>
            <a:ext cx="3509010" cy="156591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000" i="0">
                <a:solidFill>
                  <a:schemeClr val="bg1"/>
                </a:solidFill>
                <a:effectLst/>
                <a:latin typeface="+mj-lt"/>
              </a:rPr>
              <a:t>Geletterde samenleving – Bevorderen geletterdheid en leesplezier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11C27E39-DDD5-5A0B-5C38-21F80FC2E6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8000" y="2026554"/>
            <a:ext cx="11176000" cy="4260849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B32A63DB-CCD7-3CB8-2441-26D38EED179D}"/>
              </a:ext>
            </a:extLst>
          </p:cNvPr>
          <p:cNvSpPr/>
          <p:nvPr/>
        </p:nvSpPr>
        <p:spPr>
          <a:xfrm>
            <a:off x="4275694" y="346273"/>
            <a:ext cx="3509010" cy="156591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nl-NL" sz="2000" b="1" i="0">
                <a:solidFill>
                  <a:schemeClr val="bg1"/>
                </a:solidFill>
                <a:effectLst/>
                <a:latin typeface="+mj-lt"/>
              </a:rPr>
              <a:t>Participatie in informatiesamenleving – Digitale inclusie en digitaal burgerschap: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5D4AF317-A572-809C-FC89-003150F1B276}"/>
              </a:ext>
            </a:extLst>
          </p:cNvPr>
          <p:cNvSpPr/>
          <p:nvPr/>
        </p:nvSpPr>
        <p:spPr>
          <a:xfrm>
            <a:off x="8174987" y="403459"/>
            <a:ext cx="3509010" cy="156591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nl-NL" sz="2000" b="1" i="0">
                <a:solidFill>
                  <a:schemeClr val="bg1"/>
                </a:solidFill>
                <a:effectLst/>
                <a:latin typeface="+mj-lt"/>
              </a:rPr>
              <a:t>Leven lang ontwikkelen – basisvaardigheden en blijvende inzetbaarheid: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A0A568DC-4677-BED1-3339-BAFFC25D15DF}"/>
              </a:ext>
            </a:extLst>
          </p:cNvPr>
          <p:cNvSpPr/>
          <p:nvPr/>
        </p:nvSpPr>
        <p:spPr>
          <a:xfrm>
            <a:off x="2606040" y="3277588"/>
            <a:ext cx="6297930" cy="112014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Doelen </a:t>
            </a:r>
            <a:r>
              <a:rPr lang="nl-NL" err="1">
                <a:solidFill>
                  <a:schemeClr val="bg1"/>
                </a:solidFill>
              </a:rPr>
              <a:t>WaU</a:t>
            </a:r>
            <a:endParaRPr lang="nl-NL">
              <a:solidFill>
                <a:schemeClr val="bg1"/>
              </a:solidFill>
            </a:endParaRPr>
          </a:p>
        </p:txBody>
      </p: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87B83F72-7718-2805-50E3-E89A33B93DD8}"/>
              </a:ext>
            </a:extLst>
          </p:cNvPr>
          <p:cNvCxnSpPr>
            <a:cxnSpLocks/>
            <a:stCxn id="12" idx="0"/>
            <a:endCxn id="10" idx="2"/>
          </p:cNvCxnSpPr>
          <p:nvPr/>
        </p:nvCxnSpPr>
        <p:spPr>
          <a:xfrm flipV="1">
            <a:off x="5755005" y="1912183"/>
            <a:ext cx="275194" cy="136540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3CA68EDE-6BFC-B819-EA8C-E268BB05AE00}"/>
              </a:ext>
            </a:extLst>
          </p:cNvPr>
          <p:cNvCxnSpPr>
            <a:cxnSpLocks/>
            <a:stCxn id="12" idx="0"/>
            <a:endCxn id="11" idx="2"/>
          </p:cNvCxnSpPr>
          <p:nvPr/>
        </p:nvCxnSpPr>
        <p:spPr>
          <a:xfrm flipV="1">
            <a:off x="5755005" y="1969369"/>
            <a:ext cx="4174487" cy="130821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4884B5DF-E3D8-A0C7-F83E-CB32879E1AEB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2156462" y="1957528"/>
            <a:ext cx="3598543" cy="13200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E749730B-5440-8DEC-311B-9B9A83B9CD07}"/>
              </a:ext>
            </a:extLst>
          </p:cNvPr>
          <p:cNvSpPr/>
          <p:nvPr/>
        </p:nvSpPr>
        <p:spPr>
          <a:xfrm>
            <a:off x="401957" y="6097926"/>
            <a:ext cx="2558413" cy="760074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000" i="0">
                <a:solidFill>
                  <a:schemeClr val="bg1"/>
                </a:solidFill>
                <a:effectLst/>
                <a:latin typeface="+mj-lt"/>
              </a:rPr>
              <a:t>Initiatieven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34" name="Rechthoek: afgeronde hoeken 33">
            <a:extLst>
              <a:ext uri="{FF2B5EF4-FFF2-40B4-BE49-F238E27FC236}">
                <a16:creationId xmlns:a16="http://schemas.microsoft.com/office/drawing/2014/main" id="{09D6F659-537C-7CD0-4109-6AE22AA4734D}"/>
              </a:ext>
            </a:extLst>
          </p:cNvPr>
          <p:cNvSpPr/>
          <p:nvPr/>
        </p:nvSpPr>
        <p:spPr>
          <a:xfrm>
            <a:off x="3028950" y="6092129"/>
            <a:ext cx="2558413" cy="760074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000" i="0">
                <a:solidFill>
                  <a:schemeClr val="bg1"/>
                </a:solidFill>
                <a:effectLst/>
                <a:latin typeface="+mj-lt"/>
              </a:rPr>
              <a:t>Initiatieven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35" name="Rechthoek: afgeronde hoeken 34">
            <a:extLst>
              <a:ext uri="{FF2B5EF4-FFF2-40B4-BE49-F238E27FC236}">
                <a16:creationId xmlns:a16="http://schemas.microsoft.com/office/drawing/2014/main" id="{0198CA8C-8B28-6D42-8683-3280917E37E5}"/>
              </a:ext>
            </a:extLst>
          </p:cNvPr>
          <p:cNvSpPr/>
          <p:nvPr/>
        </p:nvSpPr>
        <p:spPr>
          <a:xfrm>
            <a:off x="5693406" y="6021737"/>
            <a:ext cx="2558413" cy="760074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000" i="0">
                <a:solidFill>
                  <a:schemeClr val="bg1"/>
                </a:solidFill>
                <a:effectLst/>
                <a:latin typeface="+mj-lt"/>
              </a:rPr>
              <a:t>Initiatieven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D09FEFF1-13F6-CDCD-7412-F861FEE0ED8C}"/>
              </a:ext>
            </a:extLst>
          </p:cNvPr>
          <p:cNvSpPr/>
          <p:nvPr/>
        </p:nvSpPr>
        <p:spPr>
          <a:xfrm>
            <a:off x="8426442" y="5994492"/>
            <a:ext cx="2558413" cy="760074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000" i="0">
                <a:solidFill>
                  <a:schemeClr val="bg1"/>
                </a:solidFill>
                <a:effectLst/>
                <a:latin typeface="+mj-lt"/>
              </a:rPr>
              <a:t>Initiatieven</a:t>
            </a:r>
          </a:p>
          <a:p>
            <a:pPr algn="l"/>
            <a:endParaRPr lang="nl-NL">
              <a:solidFill>
                <a:schemeClr val="bg1"/>
              </a:solidFill>
            </a:endParaRPr>
          </a:p>
        </p:txBody>
      </p: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72CF08E3-0D83-30B7-E23D-68839AE50F88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1681164" y="4397728"/>
            <a:ext cx="4073841" cy="170019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EB11BF4F-7A62-050B-D057-3B74066E911B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4434840" y="4397728"/>
            <a:ext cx="1320165" cy="169440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met pijl 42">
            <a:extLst>
              <a:ext uri="{FF2B5EF4-FFF2-40B4-BE49-F238E27FC236}">
                <a16:creationId xmlns:a16="http://schemas.microsoft.com/office/drawing/2014/main" id="{6D35C226-2813-DC4B-B3B0-F2F9970440AE}"/>
              </a:ext>
            </a:extLst>
          </p:cNvPr>
          <p:cNvCxnSpPr>
            <a:cxnSpLocks/>
            <a:endCxn id="12" idx="2"/>
          </p:cNvCxnSpPr>
          <p:nvPr/>
        </p:nvCxnSpPr>
        <p:spPr>
          <a:xfrm flipH="1" flipV="1">
            <a:off x="5755005" y="4397728"/>
            <a:ext cx="1258566" cy="1764657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39C361B5-F9CF-DE17-3B49-BC7A7D3F4830}"/>
              </a:ext>
            </a:extLst>
          </p:cNvPr>
          <p:cNvCxnSpPr>
            <a:cxnSpLocks/>
            <a:stCxn id="36" idx="0"/>
            <a:endCxn id="12" idx="2"/>
          </p:cNvCxnSpPr>
          <p:nvPr/>
        </p:nvCxnSpPr>
        <p:spPr>
          <a:xfrm flipH="1" flipV="1">
            <a:off x="5755005" y="4397728"/>
            <a:ext cx="3950644" cy="1596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135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76B8A-3BAB-B0A9-FC13-DD38D5A59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C32B9-E5B7-7929-FC0E-F90412D1B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4EA571A-E9EE-21CF-48B7-D86FA4FB9FE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DE1CC5D-BFC4-207B-704A-66AC19E55F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99FA087-E81C-4ABD-BF8D-EB091B6548F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 smtClean="0"/>
              <a:pPr/>
              <a:t>19</a:t>
            </a:fld>
            <a:endParaRPr lang="en-GB" noProof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44794ADE-8C26-74FE-368A-D68415842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" y="0"/>
            <a:ext cx="8245475" cy="7277339"/>
          </a:xfrm>
          <a:prstGeom prst="rect">
            <a:avLst/>
          </a:prstGeom>
        </p:spPr>
      </p:pic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14409DB8-CFDC-13CB-0613-7067911A562F}"/>
              </a:ext>
            </a:extLst>
          </p:cNvPr>
          <p:cNvSpPr/>
          <p:nvPr/>
        </p:nvSpPr>
        <p:spPr>
          <a:xfrm>
            <a:off x="6449059" y="3234407"/>
            <a:ext cx="5234940" cy="620042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Doelen </a:t>
            </a:r>
            <a:r>
              <a:rPr lang="nl-NL" err="1">
                <a:solidFill>
                  <a:schemeClr val="bg1"/>
                </a:solidFill>
              </a:rPr>
              <a:t>WaU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813656E5-B87F-A2BE-9E3A-436817A2FEDB}"/>
              </a:ext>
            </a:extLst>
          </p:cNvPr>
          <p:cNvSpPr/>
          <p:nvPr/>
        </p:nvSpPr>
        <p:spPr>
          <a:xfrm>
            <a:off x="6957060" y="1566479"/>
            <a:ext cx="5234940" cy="620042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>
                <a:solidFill>
                  <a:schemeClr val="bg1"/>
                </a:solidFill>
              </a:rPr>
              <a:t>Bijdrage aan maatschappelijke opgaven</a:t>
            </a: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82CB8211-8D1E-C4C9-839C-E382B5A6D884}"/>
              </a:ext>
            </a:extLst>
          </p:cNvPr>
          <p:cNvSpPr/>
          <p:nvPr/>
        </p:nvSpPr>
        <p:spPr>
          <a:xfrm>
            <a:off x="-148590" y="3589020"/>
            <a:ext cx="8526780" cy="1313315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nl-NL">
              <a:solidFill>
                <a:schemeClr val="bg1"/>
              </a:solidFill>
            </a:endParaRPr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6416F714-B01D-619D-A77D-5FD569EEFB6B}"/>
              </a:ext>
            </a:extLst>
          </p:cNvPr>
          <p:cNvSpPr/>
          <p:nvPr/>
        </p:nvSpPr>
        <p:spPr>
          <a:xfrm>
            <a:off x="628650" y="873126"/>
            <a:ext cx="6469380" cy="2395854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nl-NL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9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afbeelding 7">
            <a:extLst>
              <a:ext uri="{FF2B5EF4-FFF2-40B4-BE49-F238E27FC236}">
                <a16:creationId xmlns:a16="http://schemas.microsoft.com/office/drawing/2014/main" id="{97F5E65F-5F44-FEEC-4918-3193A20BCFA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6" r="24356"/>
          <a:stretch/>
        </p:blipFill>
        <p:spPr>
          <a:xfrm>
            <a:off x="6236105" y="0"/>
            <a:ext cx="5975350" cy="6858000"/>
          </a:xfrm>
        </p:spPr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50314F1-58E5-50AD-DCBB-65DE8D9DF9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8001" y="1350000"/>
            <a:ext cx="4758267" cy="53556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nl-NL"/>
              <a:t>Voorstelronde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Introductie Impact House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Plan van aanpak 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Theory of Change in het kort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Reflectie WaU doelstelling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Samenbrengen van initiatieven</a:t>
            </a:r>
          </a:p>
          <a:p>
            <a:pPr marL="457200" indent="-457200">
              <a:buFont typeface="+mj-lt"/>
              <a:buAutoNum type="arabicPeriod"/>
            </a:pPr>
            <a:r>
              <a:rPr lang="nl-NL"/>
              <a:t>Afronding en vervolgacties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3A8363D-86BF-C27A-DCCA-6710B323E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Programma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EEB6145-B9B5-3BE4-81BE-6E064F67564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7D65FBE-3F07-B0D2-8B97-03E8E00D818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2406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E08A16E-AF5D-50CD-EAD3-F397DA0A49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DC70E8-46A6-4F95-BDFB-EBDC9B6123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917037F-13F4-43B6-99FF-D710FE0C477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3B460D6-E7BC-30FA-CBDE-8FE712326B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7D253B10-E261-7495-8A0E-9245CC5714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C83E00B-DA05-8748-3AE1-D4B8D8AE70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3B519E40-8FD0-07D6-536D-2F2A62B13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993" y="1343743"/>
            <a:ext cx="4742422" cy="304698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br>
              <a:rPr lang="nl-NL" sz="2400">
                <a:latin typeface="GT Walsheim Bold"/>
              </a:rPr>
            </a:br>
            <a:r>
              <a:rPr lang="nl-NL" sz="2400">
                <a:latin typeface="GT Walsheim Bold"/>
              </a:rPr>
              <a:t>Stap 2</a:t>
            </a:r>
            <a:br>
              <a:rPr lang="nl-NL" sz="2400">
                <a:latin typeface="GT Walsheim Bold"/>
              </a:rPr>
            </a:br>
            <a:br>
              <a:rPr lang="nl-NL" sz="3200">
                <a:latin typeface="GT Walsheim Bold"/>
              </a:rPr>
            </a:br>
            <a:r>
              <a:rPr lang="nl-NL" sz="4400">
                <a:latin typeface="GT Walsheim Bold"/>
              </a:rPr>
              <a:t>Doelgroepen identificeren</a:t>
            </a:r>
            <a:br>
              <a:rPr lang="nl-NL" sz="3200">
                <a:latin typeface="GT Walsheim Bold"/>
              </a:rPr>
            </a:br>
            <a:endParaRPr lang="nl-NL">
              <a:latin typeface="GT Walsheim Bold"/>
            </a:endParaRPr>
          </a:p>
        </p:txBody>
      </p:sp>
      <p:pic>
        <p:nvPicPr>
          <p:cNvPr id="16" name="Tijdelijke aanduiding voor afbeelding 15" descr="Afbeelding met persoon, vinger, pols, kleding&#10;&#10;Automatisch gegenereerde beschrijving">
            <a:extLst>
              <a:ext uri="{FF2B5EF4-FFF2-40B4-BE49-F238E27FC236}">
                <a16:creationId xmlns:a16="http://schemas.microsoft.com/office/drawing/2014/main" id="{EEE13994-236C-69E3-A336-695F096C6F7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2" r="65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3764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CC64C-92B3-8A8C-E43E-1FC50633B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Op wie richt het programma zich?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95D4B-19BE-F189-751C-076C647969D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08001" y="1350000"/>
            <a:ext cx="4022435" cy="4219576"/>
          </a:xfrm>
        </p:spPr>
        <p:txBody>
          <a:bodyPr/>
          <a:lstStyle/>
          <a:p>
            <a:pPr marL="0" indent="0">
              <a:buNone/>
            </a:pPr>
            <a:r>
              <a:rPr lang="nl-NL">
                <a:solidFill>
                  <a:srgbClr val="33B6C2"/>
                </a:solidFill>
                <a:latin typeface="+mj-lt"/>
              </a:rPr>
              <a:t>Niet ieder traject of initiatief richt zich op dezelfde doelgroep</a:t>
            </a:r>
          </a:p>
          <a:p>
            <a:r>
              <a:rPr lang="nl-NL"/>
              <a:t>Toekomstbestendig voor gebruiker, IT-team, KB bestuur?</a:t>
            </a:r>
          </a:p>
          <a:p>
            <a:r>
              <a:rPr lang="nl-NL"/>
              <a:t>Menselijk voor samenleving, OCW, gebruiker (jong/oud)? </a:t>
            </a:r>
          </a:p>
          <a:p>
            <a:r>
              <a:rPr lang="nl-NL"/>
              <a:t>Gebruikers algemeen – de bezoeker, deelnemers aan activiteiten, leners?</a:t>
            </a:r>
          </a:p>
          <a:p>
            <a:endParaRPr lang="nl-NL"/>
          </a:p>
          <a:p>
            <a:pPr marL="0" indent="0">
              <a:buNone/>
            </a:pPr>
            <a:endParaRPr lang="nl-NL">
              <a:latin typeface="+mj-lt"/>
            </a:endParaRPr>
          </a:p>
          <a:p>
            <a:pPr marL="0" indent="0">
              <a:buNone/>
            </a:pPr>
            <a:r>
              <a:rPr lang="nl-NL">
                <a:solidFill>
                  <a:srgbClr val="FF746D"/>
                </a:solidFill>
                <a:latin typeface="+mj-lt"/>
              </a:rPr>
              <a:t>Specifiek &gt; algemeen</a:t>
            </a:r>
          </a:p>
          <a:p>
            <a:pPr marL="0" indent="0">
              <a:buNone/>
            </a:pPr>
            <a:r>
              <a:rPr lang="nl-NL" b="1">
                <a:solidFill>
                  <a:srgbClr val="FF746D"/>
                </a:solidFill>
                <a:latin typeface="+mj-lt"/>
              </a:rPr>
              <a:t>Naar </a:t>
            </a:r>
            <a:r>
              <a:rPr lang="nl-NL" b="1" err="1">
                <a:solidFill>
                  <a:srgbClr val="FF746D"/>
                </a:solidFill>
                <a:latin typeface="+mj-lt"/>
              </a:rPr>
              <a:t>mural</a:t>
            </a:r>
            <a:r>
              <a:rPr lang="nl-NL" b="1">
                <a:solidFill>
                  <a:srgbClr val="FF746D"/>
                </a:solidFill>
                <a:latin typeface="+mj-lt"/>
              </a:rPr>
              <a:t>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CB9549-7626-0C11-67D1-A8CB9355B5F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229D12-1731-B162-CF71-13828C95AA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73FB531-20BA-60F9-020F-6B472A5209C3}"/>
              </a:ext>
            </a:extLst>
          </p:cNvPr>
          <p:cNvPicPr>
            <a:picLocks noGrp="1" noChangeAspect="1"/>
          </p:cNvPicPr>
          <p:nvPr>
            <p:ph sz="quarter" idx="17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035" y="1350000"/>
            <a:ext cx="6927533" cy="389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31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E08A16E-AF5D-50CD-EAD3-F397DA0A49B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DC70E8-46A6-4F95-BDFB-EBDC9B61238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8917037F-13F4-43B6-99FF-D710FE0C477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22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3B460D6-E7BC-30FA-CBDE-8FE712326BB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7D253B10-E261-7495-8A0E-9245CC5714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C83E00B-DA05-8748-3AE1-D4B8D8AE70B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3B519E40-8FD0-07D6-536D-2F2A62B13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993" y="1343743"/>
            <a:ext cx="4742422" cy="236988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br>
              <a:rPr lang="nl-NL" sz="2400">
                <a:latin typeface="GT Walsheim Bold"/>
              </a:rPr>
            </a:br>
            <a:r>
              <a:rPr lang="nl-NL" sz="2400">
                <a:latin typeface="GT Walsheim Bold"/>
              </a:rPr>
              <a:t>Stap 3</a:t>
            </a:r>
            <a:br>
              <a:rPr lang="nl-NL" sz="2400">
                <a:latin typeface="GT Walsheim Bold"/>
              </a:rPr>
            </a:br>
            <a:br>
              <a:rPr lang="nl-NL" sz="3200">
                <a:latin typeface="GT Walsheim Bold"/>
              </a:rPr>
            </a:br>
            <a:r>
              <a:rPr lang="nl-NL" sz="4400">
                <a:latin typeface="GT Walsheim Bold"/>
              </a:rPr>
              <a:t>Effecten</a:t>
            </a:r>
            <a:br>
              <a:rPr lang="nl-NL" sz="3200">
                <a:latin typeface="GT Walsheim Bold"/>
              </a:rPr>
            </a:br>
            <a:endParaRPr lang="nl-NL">
              <a:latin typeface="GT Walsheim Bold"/>
            </a:endParaRPr>
          </a:p>
        </p:txBody>
      </p:sp>
      <p:pic>
        <p:nvPicPr>
          <p:cNvPr id="10" name="Tijdelijke aanduiding voor afbeelding 9" descr="Afbeelding met handschrift, tekst, whiteboard, kleding&#10;&#10;Automatisch gegenereerde beschrijving">
            <a:extLst>
              <a:ext uri="{FF2B5EF4-FFF2-40B4-BE49-F238E27FC236}">
                <a16:creationId xmlns:a16="http://schemas.microsoft.com/office/drawing/2014/main" id="{9FFFFEDF-8952-C687-8DF5-87B885061C7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5" r="254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5552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2F4E8-91F2-EDC8-9C5E-F4E09D535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jl: omhoog 7">
            <a:extLst>
              <a:ext uri="{FF2B5EF4-FFF2-40B4-BE49-F238E27FC236}">
                <a16:creationId xmlns:a16="http://schemas.microsoft.com/office/drawing/2014/main" id="{9C37C1CF-F8A8-D4F3-78A8-5EDA28C34EE6}"/>
              </a:ext>
            </a:extLst>
          </p:cNvPr>
          <p:cNvSpPr/>
          <p:nvPr/>
        </p:nvSpPr>
        <p:spPr>
          <a:xfrm rot="10800000">
            <a:off x="4994454" y="1426702"/>
            <a:ext cx="436912" cy="3907299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9" name="Pijl: omhoog 8">
            <a:extLst>
              <a:ext uri="{FF2B5EF4-FFF2-40B4-BE49-F238E27FC236}">
                <a16:creationId xmlns:a16="http://schemas.microsoft.com/office/drawing/2014/main" id="{47122D8B-BEB2-6ED2-02CE-F50FBB6CFAEE}"/>
              </a:ext>
            </a:extLst>
          </p:cNvPr>
          <p:cNvSpPr/>
          <p:nvPr/>
        </p:nvSpPr>
        <p:spPr>
          <a:xfrm>
            <a:off x="4205944" y="1402918"/>
            <a:ext cx="469900" cy="3944185"/>
          </a:xfrm>
          <a:prstGeom prst="upArrow">
            <a:avLst>
              <a:gd name="adj1" fmla="val 22973"/>
              <a:gd name="adj2" fmla="val 31081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5ED646-132D-5712-8904-9A30ABCB48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23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0CCDBCE4-631E-99AB-01F4-2DE2787AF3AD}"/>
              </a:ext>
            </a:extLst>
          </p:cNvPr>
          <p:cNvSpPr/>
          <p:nvPr/>
        </p:nvSpPr>
        <p:spPr>
          <a:xfrm>
            <a:off x="3631936" y="2794002"/>
            <a:ext cx="2641601" cy="105410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7C0ECA5-F59E-EBEA-E8DD-4CD73445069A}"/>
              </a:ext>
            </a:extLst>
          </p:cNvPr>
          <p:cNvSpPr txBox="1"/>
          <p:nvPr/>
        </p:nvSpPr>
        <p:spPr>
          <a:xfrm>
            <a:off x="3701783" y="2794002"/>
            <a:ext cx="2463804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sng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Directe effecten</a:t>
            </a:r>
            <a:endParaRPr kumimoji="0" lang="en-GB" sz="1600" b="0" i="0" u="none" strike="sng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3" name="Rechthoek: afgeronde hoeken 32">
            <a:extLst>
              <a:ext uri="{FF2B5EF4-FFF2-40B4-BE49-F238E27FC236}">
                <a16:creationId xmlns:a16="http://schemas.microsoft.com/office/drawing/2014/main" id="{38DC1080-1A57-9A0A-EF43-666B46A7EEFB}"/>
              </a:ext>
            </a:extLst>
          </p:cNvPr>
          <p:cNvSpPr/>
          <p:nvPr/>
        </p:nvSpPr>
        <p:spPr>
          <a:xfrm>
            <a:off x="3631936" y="1565460"/>
            <a:ext cx="2641601" cy="1054100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7DEBFE1-E20F-5CED-8981-78967775D371}"/>
              </a:ext>
            </a:extLst>
          </p:cNvPr>
          <p:cNvSpPr txBox="1"/>
          <p:nvPr/>
        </p:nvSpPr>
        <p:spPr>
          <a:xfrm>
            <a:off x="3701783" y="1565460"/>
            <a:ext cx="2463804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GT Walsheim LC Light"/>
                <a:ea typeface="+mn-ea"/>
                <a:cs typeface="+mn-cs"/>
              </a:rPr>
              <a:t>Indirecte effecten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GT Walsheim LC Light"/>
              <a:ea typeface="+mn-ea"/>
              <a:cs typeface="+mn-cs"/>
            </a:endParaRPr>
          </a:p>
        </p:txBody>
      </p:sp>
      <p:grpSp>
        <p:nvGrpSpPr>
          <p:cNvPr id="25" name="Groep 24">
            <a:extLst>
              <a:ext uri="{FF2B5EF4-FFF2-40B4-BE49-F238E27FC236}">
                <a16:creationId xmlns:a16="http://schemas.microsoft.com/office/drawing/2014/main" id="{2242453E-DDB6-E585-8AA9-AEE4BF561B36}"/>
              </a:ext>
            </a:extLst>
          </p:cNvPr>
          <p:cNvGrpSpPr/>
          <p:nvPr/>
        </p:nvGrpSpPr>
        <p:grpSpPr>
          <a:xfrm>
            <a:off x="3631936" y="4051302"/>
            <a:ext cx="2641601" cy="1054100"/>
            <a:chOff x="3124200" y="3009900"/>
            <a:chExt cx="1981201" cy="790575"/>
          </a:xfrm>
        </p:grpSpPr>
        <p:sp>
          <p:nvSpPr>
            <p:cNvPr id="29" name="Rechthoek: afgeronde hoeken 28">
              <a:extLst>
                <a:ext uri="{FF2B5EF4-FFF2-40B4-BE49-F238E27FC236}">
                  <a16:creationId xmlns:a16="http://schemas.microsoft.com/office/drawing/2014/main" id="{03C5EEC3-D101-272C-BEE6-64767625FE78}"/>
                </a:ext>
              </a:extLst>
            </p:cNvPr>
            <p:cNvSpPr/>
            <p:nvPr/>
          </p:nvSpPr>
          <p:spPr>
            <a:xfrm>
              <a:off x="3124200" y="3009900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30" name="Tekstvak 29">
              <a:extLst>
                <a:ext uri="{FF2B5EF4-FFF2-40B4-BE49-F238E27FC236}">
                  <a16:creationId xmlns:a16="http://schemas.microsoft.com/office/drawing/2014/main" id="{BF6353D2-42E5-258D-DCBF-8C0CDDF93027}"/>
                </a:ext>
              </a:extLst>
            </p:cNvPr>
            <p:cNvSpPr txBox="1"/>
            <p:nvPr/>
          </p:nvSpPr>
          <p:spPr>
            <a:xfrm>
              <a:off x="3176585" y="3009900"/>
              <a:ext cx="1847853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sng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Outputs</a:t>
              </a:r>
            </a:p>
          </p:txBody>
        </p:sp>
      </p:grpSp>
      <p:grpSp>
        <p:nvGrpSpPr>
          <p:cNvPr id="26" name="Groep 25">
            <a:extLst>
              <a:ext uri="{FF2B5EF4-FFF2-40B4-BE49-F238E27FC236}">
                <a16:creationId xmlns:a16="http://schemas.microsoft.com/office/drawing/2014/main" id="{95F7D1CC-D723-02CD-3571-7C7EB71D06D2}"/>
              </a:ext>
            </a:extLst>
          </p:cNvPr>
          <p:cNvGrpSpPr/>
          <p:nvPr/>
        </p:nvGrpSpPr>
        <p:grpSpPr>
          <a:xfrm>
            <a:off x="3631936" y="5308602"/>
            <a:ext cx="2641601" cy="1054100"/>
            <a:chOff x="3124200" y="3952875"/>
            <a:chExt cx="1981201" cy="790575"/>
          </a:xfrm>
        </p:grpSpPr>
        <p:sp>
          <p:nvSpPr>
            <p:cNvPr id="27" name="Rechthoek: afgeronde hoeken 26">
              <a:extLst>
                <a:ext uri="{FF2B5EF4-FFF2-40B4-BE49-F238E27FC236}">
                  <a16:creationId xmlns:a16="http://schemas.microsoft.com/office/drawing/2014/main" id="{8EFAD08D-EF6A-F83D-3B3F-5FDB3C9801DB}"/>
                </a:ext>
              </a:extLst>
            </p:cNvPr>
            <p:cNvSpPr/>
            <p:nvPr/>
          </p:nvSpPr>
          <p:spPr>
            <a:xfrm>
              <a:off x="3124200" y="3952875"/>
              <a:ext cx="1981201" cy="790575"/>
            </a:xfrm>
            <a:prstGeom prst="roundRect">
              <a:avLst/>
            </a:prstGeom>
            <a:solidFill>
              <a:srgbClr val="4F2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28" name="Tekstvak 27">
              <a:extLst>
                <a:ext uri="{FF2B5EF4-FFF2-40B4-BE49-F238E27FC236}">
                  <a16:creationId xmlns:a16="http://schemas.microsoft.com/office/drawing/2014/main" id="{80A17A29-FD0E-984B-7747-73DD6611078E}"/>
                </a:ext>
              </a:extLst>
            </p:cNvPr>
            <p:cNvSpPr txBox="1"/>
            <p:nvPr/>
          </p:nvSpPr>
          <p:spPr>
            <a:xfrm>
              <a:off x="3124200" y="3952875"/>
              <a:ext cx="1981201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sng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Activiteiten</a:t>
              </a:r>
              <a:endParaRPr kumimoji="0" lang="en-GB" sz="1600" b="0" i="0" u="none" strike="sng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</p:grpSp>
      <p:sp>
        <p:nvSpPr>
          <p:cNvPr id="20" name="Rechthoek: afgeronde hoeken 19">
            <a:extLst>
              <a:ext uri="{FF2B5EF4-FFF2-40B4-BE49-F238E27FC236}">
                <a16:creationId xmlns:a16="http://schemas.microsoft.com/office/drawing/2014/main" id="{3090CD82-0FC2-3579-5DAE-F10F6E24FDA7}"/>
              </a:ext>
            </a:extLst>
          </p:cNvPr>
          <p:cNvSpPr/>
          <p:nvPr/>
        </p:nvSpPr>
        <p:spPr>
          <a:xfrm>
            <a:off x="6401387" y="2794003"/>
            <a:ext cx="2880000" cy="1054100"/>
          </a:xfrm>
          <a:prstGeom prst="round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1CEA25C9-8C91-418D-C5A4-E13807C8AF47}"/>
              </a:ext>
            </a:extLst>
          </p:cNvPr>
          <p:cNvSpPr txBox="1"/>
          <p:nvPr/>
        </p:nvSpPr>
        <p:spPr>
          <a:xfrm>
            <a:off x="6555454" y="2794003"/>
            <a:ext cx="2567289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De veranderingen op je doelgroep, wat verandert er voor wie? </a:t>
            </a:r>
          </a:p>
        </p:txBody>
      </p:sp>
      <p:sp>
        <p:nvSpPr>
          <p:cNvPr id="22" name="Rechthoek: afgeronde hoeken 21">
            <a:extLst>
              <a:ext uri="{FF2B5EF4-FFF2-40B4-BE49-F238E27FC236}">
                <a16:creationId xmlns:a16="http://schemas.microsoft.com/office/drawing/2014/main" id="{509C3912-6095-59C7-EB5B-A0888CC663BB}"/>
              </a:ext>
            </a:extLst>
          </p:cNvPr>
          <p:cNvSpPr/>
          <p:nvPr/>
        </p:nvSpPr>
        <p:spPr>
          <a:xfrm>
            <a:off x="6401387" y="1565460"/>
            <a:ext cx="2880000" cy="1116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26DC143D-FB4F-A695-3F8D-1DF89C3C1DBC}"/>
              </a:ext>
            </a:extLst>
          </p:cNvPr>
          <p:cNvSpPr txBox="1"/>
          <p:nvPr/>
        </p:nvSpPr>
        <p:spPr>
          <a:xfrm>
            <a:off x="6555454" y="1565460"/>
            <a:ext cx="2567289" cy="10541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GT Walsheim LC Light"/>
                <a:ea typeface="+mn-ea"/>
                <a:cs typeface="+mn-cs"/>
              </a:rPr>
              <a:t>Veranderingen die niet direct door jouw activiteiten komen, maar waaraan je wel indirect aan bijdraagt</a:t>
            </a: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5D9250F3-0E36-7C9C-4DD1-EA6BF491590A}"/>
              </a:ext>
            </a:extLst>
          </p:cNvPr>
          <p:cNvGrpSpPr/>
          <p:nvPr/>
        </p:nvGrpSpPr>
        <p:grpSpPr>
          <a:xfrm>
            <a:off x="6401387" y="4051301"/>
            <a:ext cx="2880000" cy="1054100"/>
            <a:chOff x="5248275" y="2066925"/>
            <a:chExt cx="2247900" cy="790575"/>
          </a:xfrm>
        </p:grpSpPr>
        <p:sp>
          <p:nvSpPr>
            <p:cNvPr id="18" name="Rechthoek: afgeronde hoeken 17">
              <a:extLst>
                <a:ext uri="{FF2B5EF4-FFF2-40B4-BE49-F238E27FC236}">
                  <a16:creationId xmlns:a16="http://schemas.microsoft.com/office/drawing/2014/main" id="{805F73DD-84EC-CC20-180B-8D7EF2389A5D}"/>
                </a:ext>
              </a:extLst>
            </p:cNvPr>
            <p:cNvSpPr/>
            <p:nvPr/>
          </p:nvSpPr>
          <p:spPr>
            <a:xfrm>
              <a:off x="5248275" y="2066925"/>
              <a:ext cx="2247900" cy="790575"/>
            </a:xfrm>
            <a:prstGeom prst="roundRect">
              <a:avLst/>
            </a:prstGeom>
            <a:pattFill prst="ltUpDiag">
              <a:fgClr>
                <a:schemeClr val="accent1"/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endParaRPr>
            </a:p>
          </p:txBody>
        </p:sp>
        <p:sp>
          <p:nvSpPr>
            <p:cNvPr id="19" name="Tekstvak 18">
              <a:extLst>
                <a:ext uri="{FF2B5EF4-FFF2-40B4-BE49-F238E27FC236}">
                  <a16:creationId xmlns:a16="http://schemas.microsoft.com/office/drawing/2014/main" id="{DA4FF1E0-0921-670B-466F-268611496474}"/>
                </a:ext>
              </a:extLst>
            </p:cNvPr>
            <p:cNvSpPr txBox="1"/>
            <p:nvPr/>
          </p:nvSpPr>
          <p:spPr>
            <a:xfrm>
              <a:off x="5391149" y="2066925"/>
              <a:ext cx="1981201" cy="79057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T Walsheim LC Light"/>
                  <a:ea typeface="+mn-ea"/>
                  <a:cs typeface="+mn-cs"/>
                </a:rPr>
                <a:t>Directe resultaten van je activiteiten</a:t>
              </a:r>
            </a:p>
          </p:txBody>
        </p:sp>
      </p:grpSp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864C4698-7983-2DE1-F125-338AE3310B2D}"/>
              </a:ext>
            </a:extLst>
          </p:cNvPr>
          <p:cNvSpPr/>
          <p:nvPr/>
        </p:nvSpPr>
        <p:spPr>
          <a:xfrm>
            <a:off x="6401387" y="5334001"/>
            <a:ext cx="2880000" cy="1054100"/>
          </a:xfrm>
          <a:prstGeom prst="round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Wat je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concreet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doet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voor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je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doelgroep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5" name="Rechthoek: afgeronde hoeken 34">
            <a:extLst>
              <a:ext uri="{FF2B5EF4-FFF2-40B4-BE49-F238E27FC236}">
                <a16:creationId xmlns:a16="http://schemas.microsoft.com/office/drawing/2014/main" id="{636D5789-0D27-33BD-6333-84CC9F1B7E19}"/>
              </a:ext>
            </a:extLst>
          </p:cNvPr>
          <p:cNvSpPr/>
          <p:nvPr/>
        </p:nvSpPr>
        <p:spPr>
          <a:xfrm>
            <a:off x="6401390" y="797729"/>
            <a:ext cx="2879997" cy="593288"/>
          </a:xfrm>
          <a:prstGeom prst="round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Stip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op de horizon,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waar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je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naartoe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werkt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BE3CA7C4-1BE9-2F09-F16E-EAFA8EE1A7BE}"/>
              </a:ext>
            </a:extLst>
          </p:cNvPr>
          <p:cNvSpPr/>
          <p:nvPr/>
        </p:nvSpPr>
        <p:spPr>
          <a:xfrm>
            <a:off x="3631938" y="797729"/>
            <a:ext cx="2641602" cy="593288"/>
          </a:xfrm>
          <a:prstGeom prst="roundRect">
            <a:avLst/>
          </a:prstGeom>
          <a:solidFill>
            <a:srgbClr val="4F2D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149E0801-92BD-CF82-42C6-DFE74CB596E3}"/>
              </a:ext>
            </a:extLst>
          </p:cNvPr>
          <p:cNvSpPr txBox="1"/>
          <p:nvPr/>
        </p:nvSpPr>
        <p:spPr>
          <a:xfrm>
            <a:off x="3701785" y="797729"/>
            <a:ext cx="2463805" cy="5932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0" i="0" u="none" strike="sng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Impact claim</a:t>
            </a:r>
            <a:endParaRPr kumimoji="0" lang="en-GB" sz="1600" b="0" i="0" u="none" strike="sng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44" name="Titel 1">
            <a:extLst>
              <a:ext uri="{FF2B5EF4-FFF2-40B4-BE49-F238E27FC236}">
                <a16:creationId xmlns:a16="http://schemas.microsoft.com/office/drawing/2014/main" id="{4B946B19-CF43-4879-FDB0-8BF287C78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4" y="508000"/>
            <a:ext cx="2813266" cy="406400"/>
          </a:xfrm>
        </p:spPr>
        <p:txBody>
          <a:bodyPr/>
          <a:lstStyle/>
          <a:p>
            <a:r>
              <a:rPr lang="en-GB" err="1"/>
              <a:t>Effectketen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495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1EE9DD-1B63-34F5-12AD-04278A5E0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Het gaat om verandering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0A445AD-0C96-CD07-A08F-56146EE223A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24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C405D6-7A4E-1D7C-A062-673047E083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DDA9D757-97DE-463A-3BE8-BB4322ECB9C2}"/>
              </a:ext>
            </a:extLst>
          </p:cNvPr>
          <p:cNvSpPr txBox="1">
            <a:spLocks/>
          </p:cNvSpPr>
          <p:nvPr/>
        </p:nvSpPr>
        <p:spPr>
          <a:xfrm>
            <a:off x="977370" y="1948629"/>
            <a:ext cx="8206318" cy="32289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6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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Font typeface="Arial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" indent="-36000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Meer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Minder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Beter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Mooier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Beginnen met…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ysClr val="windowText" lastClr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0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Stoppen met…</a:t>
            </a: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F2D7F"/>
              </a:buClr>
              <a:buSzTx/>
              <a:buFont typeface="Arial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60000" marR="0" lvl="0" indent="-360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F2D7F"/>
              </a:buClr>
              <a:buSzTx/>
              <a:buFont typeface="Arial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FBD1BB60-7B7A-3C66-0B2C-952EE0772041}"/>
              </a:ext>
            </a:extLst>
          </p:cNvPr>
          <p:cNvSpPr/>
          <p:nvPr/>
        </p:nvSpPr>
        <p:spPr>
          <a:xfrm>
            <a:off x="0" y="4963814"/>
            <a:ext cx="8206318" cy="73108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	</a:t>
            </a:r>
            <a:r>
              <a:rPr kumimoji="0" lang="nl-NL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TIP</a:t>
            </a:r>
            <a:r>
              <a:rPr kumimoji="0" lang="nl-NL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: Gebruik woorden die een verandering aanduiden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1E8BDA62-F4F7-33BF-C23A-14A3A873CA41}"/>
              </a:ext>
            </a:extLst>
          </p:cNvPr>
          <p:cNvSpPr txBox="1"/>
          <p:nvPr/>
        </p:nvSpPr>
        <p:spPr>
          <a:xfrm>
            <a:off x="8278238" y="4478119"/>
            <a:ext cx="94547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600" b="0" i="0" u="none" strike="noStrike" kern="1200" cap="none" spc="0" normalizeH="0" baseline="0" noProof="0">
                <a:ln>
                  <a:noFill/>
                </a:ln>
                <a:solidFill>
                  <a:srgbClr val="00A4B3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!</a:t>
            </a:r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00A4B3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F47D5D0D-BE69-E907-6FF2-FBA5746FD96A}"/>
              </a:ext>
            </a:extLst>
          </p:cNvPr>
          <p:cNvSpPr/>
          <p:nvPr/>
        </p:nvSpPr>
        <p:spPr>
          <a:xfrm>
            <a:off x="5973763" y="2622439"/>
            <a:ext cx="4487760" cy="1196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	</a:t>
            </a:r>
            <a:r>
              <a: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Leesplezier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	Kinderen hebben </a:t>
            </a:r>
            <a:r>
              <a:rPr kumimoji="0" lang="nl-NL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meer</a:t>
            </a:r>
            <a:r>
              <a:rPr kumimoji="0" lang="nl-NL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 leesplezier</a:t>
            </a:r>
          </a:p>
        </p:txBody>
      </p:sp>
      <p:pic>
        <p:nvPicPr>
          <p:cNvPr id="15" name="Graphic 14" descr="Sluiten met effen opvulling">
            <a:extLst>
              <a:ext uri="{FF2B5EF4-FFF2-40B4-BE49-F238E27FC236}">
                <a16:creationId xmlns:a16="http://schemas.microsoft.com/office/drawing/2014/main" id="{CCB53EE0-8A2F-5B13-F4EB-AE887E65F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5999" y="2846434"/>
            <a:ext cx="343705" cy="343705"/>
          </a:xfrm>
          <a:prstGeom prst="rect">
            <a:avLst/>
          </a:prstGeom>
        </p:spPr>
      </p:pic>
      <p:pic>
        <p:nvPicPr>
          <p:cNvPr id="16" name="Graphic 15" descr="Vinkje met effen opvulling">
            <a:extLst>
              <a:ext uri="{FF2B5EF4-FFF2-40B4-BE49-F238E27FC236}">
                <a16:creationId xmlns:a16="http://schemas.microsoft.com/office/drawing/2014/main" id="{3A5791C5-8475-FE77-C41C-0CB3473CBD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5999" y="3332718"/>
            <a:ext cx="343706" cy="34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53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E30A870-9D02-6EAD-234E-A9E28ABBAE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25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D74F62CD-E000-F771-BC45-D26849631A5A}"/>
              </a:ext>
            </a:extLst>
          </p:cNvPr>
          <p:cNvSpPr txBox="1">
            <a:spLocks/>
          </p:cNvSpPr>
          <p:nvPr/>
        </p:nvSpPr>
        <p:spPr>
          <a:xfrm>
            <a:off x="429725" y="1224598"/>
            <a:ext cx="6173804" cy="4408804"/>
          </a:xfrm>
          <a:prstGeom prst="rect">
            <a:avLst/>
          </a:prstGeom>
        </p:spPr>
        <p:txBody>
          <a:bodyPr/>
          <a:lstStyle>
            <a:lvl1pPr marL="28800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017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00" indent="-360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360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Bold"/>
                <a:ea typeface="+mn-ea"/>
                <a:cs typeface="GT Walsheim LC Light" panose="020B0604020202020204" charset="0"/>
              </a:rPr>
              <a:t>Opdracht</a:t>
            </a:r>
          </a:p>
          <a:p>
            <a:pPr marL="0" lvl="0" indent="0">
              <a:buNone/>
              <a:defRPr/>
            </a:pPr>
            <a:r>
              <a:rPr lang="nl-NL" sz="1700">
                <a:solidFill>
                  <a:prstClr val="white"/>
                </a:solidFill>
                <a:latin typeface="GT Walsheim LC Light" panose="020B0604020202020204" charset="0"/>
                <a:cs typeface="GT Walsheim LC Light" panose="020B0604020202020204" charset="0"/>
              </a:rPr>
              <a:t>We gaan samen brainstormen over de indirecte effecten van elk initiatief. De centrale vraag is:</a:t>
            </a:r>
          </a:p>
          <a:p>
            <a:pPr marL="0" lvl="0" indent="0">
              <a:buNone/>
              <a:defRPr/>
            </a:pPr>
            <a:endParaRPr lang="nl-NL" sz="1700">
              <a:solidFill>
                <a:prstClr val="white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lvl="0" indent="0">
              <a:buNone/>
              <a:defRPr/>
            </a:pPr>
            <a:r>
              <a:rPr lang="nl-NL" sz="1700">
                <a:solidFill>
                  <a:srgbClr val="33B6C2"/>
                </a:solidFill>
                <a:latin typeface="+mj-lt"/>
                <a:cs typeface="GT Walsheim LC Light" panose="020B0604020202020204" charset="0"/>
              </a:rPr>
              <a:t>Wat zijn de indirecte effecten van jouw initiatief, en aan welk element of elementen uit de impactclaim draagt dit effect bij?</a:t>
            </a:r>
          </a:p>
          <a:p>
            <a:pPr marL="0" lvl="0" indent="0">
              <a:buNone/>
              <a:defRPr/>
            </a:pPr>
            <a:endParaRPr lang="nl-NL" sz="1700">
              <a:solidFill>
                <a:srgbClr val="33B6C2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indent="0">
              <a:buNone/>
            </a:pPr>
            <a:r>
              <a:rPr lang="nl-NL" sz="1700"/>
              <a:t>Belangrijk: het gaat om </a:t>
            </a:r>
            <a:r>
              <a:rPr lang="nl-NL" sz="1700" u="sng"/>
              <a:t>betekenisvolle</a:t>
            </a:r>
            <a:r>
              <a:rPr lang="nl-NL" sz="1700"/>
              <a:t> effecten, niet volledigheid.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700">
              <a:solidFill>
                <a:prstClr val="white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700" b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 panose="020B0604020202020204" charset="0"/>
                <a:ea typeface="+mn-ea"/>
                <a:cs typeface="GT Walsheim LC Light" panose="020B0604020202020204" charset="0"/>
              </a:rPr>
              <a:t>Dit doen we in Mural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700" i="1">
                <a:solidFill>
                  <a:prstClr val="white"/>
                </a:solidFill>
                <a:latin typeface="GT Walsheim LC Light" panose="020B0604020202020204" charset="0"/>
                <a:cs typeface="GT Walsheim LC Light" panose="020B0604020202020204" charset="0"/>
              </a:rPr>
              <a:t>Link in chat</a:t>
            </a:r>
            <a:endParaRPr kumimoji="0" lang="nl-NL" sz="17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 panose="020B0604020202020204" charset="0"/>
              <a:ea typeface="+mn-ea"/>
              <a:cs typeface="GT Walsheim LC Light" panose="020B0604020202020204" charset="0"/>
            </a:endParaRPr>
          </a:p>
        </p:txBody>
      </p:sp>
      <p:sp>
        <p:nvSpPr>
          <p:cNvPr id="3" name="Titel 11">
            <a:extLst>
              <a:ext uri="{FF2B5EF4-FFF2-40B4-BE49-F238E27FC236}">
                <a16:creationId xmlns:a16="http://schemas.microsoft.com/office/drawing/2014/main" id="{19096401-0CF3-7F0A-92FA-771D76246FFA}"/>
              </a:ext>
            </a:extLst>
          </p:cNvPr>
          <p:cNvSpPr txBox="1">
            <a:spLocks/>
          </p:cNvSpPr>
          <p:nvPr/>
        </p:nvSpPr>
        <p:spPr>
          <a:xfrm>
            <a:off x="508004" y="508001"/>
            <a:ext cx="5467349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736656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36656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Bold"/>
                <a:ea typeface="+mj-ea"/>
                <a:cs typeface="+mj-cs"/>
              </a:rPr>
              <a:t>Stap 3</a:t>
            </a:r>
            <a:br>
              <a:rPr kumimoji="0" lang="nl-NL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Bold"/>
                <a:ea typeface="+mj-ea"/>
                <a:cs typeface="+mj-cs"/>
              </a:rPr>
            </a:br>
            <a:r>
              <a:rPr kumimoji="0" lang="nl-NL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Bold"/>
                <a:ea typeface="+mj-ea"/>
                <a:cs typeface="+mj-cs"/>
              </a:rPr>
              <a:t>Effecten</a:t>
            </a:r>
            <a:br>
              <a:rPr kumimoji="0" lang="nl-NL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Bold"/>
                <a:ea typeface="+mj-ea"/>
                <a:cs typeface="+mj-cs"/>
              </a:rPr>
            </a:br>
            <a:endParaRPr kumimoji="0" lang="nl-NL" sz="3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Bold"/>
              <a:ea typeface="+mj-ea"/>
              <a:cs typeface="+mj-cs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421EBABC-9AA9-DF1A-5F85-693F105FE70D}"/>
              </a:ext>
            </a:extLst>
          </p:cNvPr>
          <p:cNvSpPr/>
          <p:nvPr/>
        </p:nvSpPr>
        <p:spPr>
          <a:xfrm>
            <a:off x="6828817" y="4638609"/>
            <a:ext cx="4891305" cy="1749492"/>
          </a:xfrm>
          <a:prstGeom prst="rect">
            <a:avLst/>
          </a:prstGeom>
          <a:solidFill>
            <a:srgbClr val="ECE2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nl-NL" sz="1600" b="0" i="1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Tips: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kumimoji="0" lang="nl-NL" sz="1600" b="0" i="1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Brainstorm: er zijn geen foute / gekke ideeën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kumimoji="0" lang="nl-NL" sz="1600" b="0" i="1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t>Let nog niet op formulering/taal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lang="nl-NL" sz="1600" i="1">
                <a:solidFill>
                  <a:srgbClr val="4F2D7F"/>
                </a:solidFill>
                <a:latin typeface="GT Walsheim LC Light"/>
              </a:rPr>
              <a:t>Houd de focuslijnen in je achterhoofd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à"/>
              <a:tabLst/>
              <a:defRPr/>
            </a:pPr>
            <a:r>
              <a:rPr lang="nl-NL" sz="1600" i="1">
                <a:solidFill>
                  <a:srgbClr val="4F2D7F"/>
                </a:solidFill>
                <a:latin typeface="GT Walsheim LC Light"/>
              </a:rPr>
              <a:t>Welke veranderingen hoop je te gaan zien?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889B75-5185-529A-49D8-1249AF3D2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817" y="1224598"/>
            <a:ext cx="5106605" cy="302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141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7CDAC-D73B-3F90-A74B-5238705D4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Reflectie in breakout rooms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0FCAB-BF49-93AC-8791-A2E1161F344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buNone/>
            </a:pPr>
            <a:r>
              <a:rPr lang="nl-NL" b="1">
                <a:latin typeface="+mj-lt"/>
              </a:rPr>
              <a:t>Bespreek:</a:t>
            </a:r>
            <a:endParaRPr lang="nl-NL"/>
          </a:p>
          <a:p>
            <a:pPr>
              <a:buFont typeface="Arial" panose="020B0604020202020204" pitchFamily="34" charset="0"/>
              <a:buChar char="•"/>
            </a:pPr>
            <a:r>
              <a:rPr lang="nl-NL"/>
              <a:t>Aan welke elementen wordt het vaakst/meest bijgedragen?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/>
              <a:t>Welke initiatieven raken dezelfde elementen?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/>
              <a:t>Waar liggen </a:t>
            </a:r>
            <a:r>
              <a:rPr lang="nl-NL" i="1"/>
              <a:t>clusters</a:t>
            </a:r>
            <a:r>
              <a:rPr lang="nl-NL"/>
              <a:t> van impact (bijv. veel indirecte effecten aan menselijkheid)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/>
              <a:t>Waar zitten witte plekken, oftewel waarden die nauwelijks worden geraakt</a:t>
            </a:r>
          </a:p>
          <a:p>
            <a:pPr>
              <a:buFont typeface="Arial" panose="020B0604020202020204" pitchFamily="34" charset="0"/>
              <a:buChar char="•"/>
            </a:pPr>
            <a:endParaRPr lang="nl-NL"/>
          </a:p>
          <a:p>
            <a:pPr marL="0" indent="0">
              <a:buNone/>
            </a:pPr>
            <a:r>
              <a:rPr lang="nl-NL" b="1">
                <a:latin typeface="+mj-lt"/>
              </a:rPr>
              <a:t>Hoofdvraag: </a:t>
            </a:r>
          </a:p>
          <a:p>
            <a:pPr marL="0" indent="0">
              <a:buNone/>
            </a:pPr>
            <a:r>
              <a:rPr lang="nl-NL">
                <a:solidFill>
                  <a:srgbClr val="33B6C2"/>
                </a:solidFill>
                <a:latin typeface="+mj-lt"/>
              </a:rPr>
              <a:t>Wat zien we nu als de belangrijkste overkoepelende effecten?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E1A0A-C2F8-08AE-E8F3-C7DD07EE85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72B731-F571-52E5-C825-3AB2C4DD7E3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 smtClean="0"/>
              <a:pPr/>
              <a:t>26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828606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44B32-E4C6-EEBF-8D8D-FAC6AE86C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DE945-5D6C-24A2-B5D8-B2B5208BB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913" y="2924175"/>
            <a:ext cx="5758316" cy="1128514"/>
          </a:xfrm>
        </p:spPr>
        <p:txBody>
          <a:bodyPr/>
          <a:lstStyle/>
          <a:p>
            <a:r>
              <a:rPr lang="nl-NL"/>
              <a:t>Samenbrengen van initiatieven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E3050D-5B1A-02C5-F8AB-69761DC782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06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38A49C9-EA09-D21E-6B85-2FD0129DDC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857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628EF-299D-BE7D-D026-A8516E617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5E90620-A820-08F1-C91B-C40FD59793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28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F1CA561-59DD-0F5E-DD6A-C23E4BCBC1F5}"/>
              </a:ext>
            </a:extLst>
          </p:cNvPr>
          <p:cNvSpPr txBox="1">
            <a:spLocks/>
          </p:cNvSpPr>
          <p:nvPr/>
        </p:nvSpPr>
        <p:spPr>
          <a:xfrm>
            <a:off x="429725" y="1224598"/>
            <a:ext cx="5367828" cy="4408804"/>
          </a:xfrm>
          <a:prstGeom prst="rect">
            <a:avLst/>
          </a:prstGeom>
        </p:spPr>
        <p:txBody>
          <a:bodyPr/>
          <a:lstStyle>
            <a:lvl1pPr marL="28800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00" indent="-288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indent="-288000" algn="l" defTabSz="9017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GB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00" indent="-360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0000" indent="-360000" algn="l" defTabSz="73665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Bold"/>
                <a:ea typeface="+mn-ea"/>
                <a:cs typeface="GT Walsheim LC Light" panose="020B0604020202020204" charset="0"/>
              </a:rPr>
              <a:t>Opdracht</a:t>
            </a:r>
          </a:p>
          <a:p>
            <a:pPr marL="0" lvl="0" indent="0">
              <a:buNone/>
              <a:defRPr/>
            </a:pPr>
            <a:r>
              <a:rPr lang="nl-NL" sz="1700">
                <a:solidFill>
                  <a:prstClr val="white"/>
                </a:solidFill>
                <a:latin typeface="GT Walsheim LC Light" panose="020B0604020202020204" charset="0"/>
                <a:cs typeface="GT Walsheim LC Light" panose="020B0604020202020204" charset="0"/>
              </a:rPr>
              <a:t>We gaan de initiatieven samenbrengen onder de vier hoofdtrajecten. Hiervoor maken we in Mural inzichtelijk wat de concrete bijdrage of actie is vanuit elk initiatief aan één of meerdere trajecten.</a:t>
            </a:r>
          </a:p>
          <a:p>
            <a:pPr marL="0" lvl="0" indent="0">
              <a:buNone/>
              <a:defRPr/>
            </a:pPr>
            <a:endParaRPr lang="nl-NL" sz="1700">
              <a:solidFill>
                <a:prstClr val="white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lvl="0" indent="0">
              <a:buNone/>
              <a:defRPr/>
            </a:pPr>
            <a:r>
              <a:rPr lang="nl-NL" sz="1700">
                <a:solidFill>
                  <a:srgbClr val="33B6C2"/>
                </a:solidFill>
                <a:latin typeface="+mj-lt"/>
                <a:cs typeface="GT Walsheim LC Light" panose="020B0604020202020204" charset="0"/>
              </a:rPr>
              <a:t>Wat doen jullie concreet vanuit dit initiatief dat past binnen dit traject?</a:t>
            </a:r>
            <a:endParaRPr lang="nl-NL" sz="1700">
              <a:solidFill>
                <a:srgbClr val="33B6C2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indent="0">
              <a:buNone/>
            </a:pPr>
            <a:endParaRPr lang="nl-NL" sz="1700">
              <a:solidFill>
                <a:prstClr val="white"/>
              </a:solidFill>
              <a:latin typeface="GT Walsheim LC Light" panose="020B0604020202020204" charset="0"/>
              <a:cs typeface="GT Walsheim LC Light" panose="020B0604020202020204" charset="0"/>
            </a:endParaRP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1700" b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 panose="020B0604020202020204" charset="0"/>
                <a:ea typeface="+mn-ea"/>
                <a:cs typeface="GT Walsheim LC Light" panose="020B0604020202020204" charset="0"/>
              </a:rPr>
              <a:t>Dit doen we in Mural</a:t>
            </a:r>
          </a:p>
          <a:p>
            <a:pPr marL="0" marR="0" lvl="0" indent="0" algn="l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700" i="1">
                <a:solidFill>
                  <a:prstClr val="white"/>
                </a:solidFill>
                <a:latin typeface="GT Walsheim LC Light" panose="020B0604020202020204" charset="0"/>
                <a:cs typeface="GT Walsheim LC Light" panose="020B0604020202020204" charset="0"/>
              </a:rPr>
              <a:t>Link in chat</a:t>
            </a:r>
            <a:endParaRPr kumimoji="0" lang="nl-NL" sz="17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 panose="020B0604020202020204" charset="0"/>
              <a:ea typeface="+mn-ea"/>
              <a:cs typeface="GT Walsheim LC Light" panose="020B0604020202020204" charset="0"/>
            </a:endParaRPr>
          </a:p>
        </p:txBody>
      </p:sp>
      <p:sp>
        <p:nvSpPr>
          <p:cNvPr id="3" name="Titel 11">
            <a:extLst>
              <a:ext uri="{FF2B5EF4-FFF2-40B4-BE49-F238E27FC236}">
                <a16:creationId xmlns:a16="http://schemas.microsoft.com/office/drawing/2014/main" id="{99C268FE-E348-AEEF-C5F8-A25BAEB89C43}"/>
              </a:ext>
            </a:extLst>
          </p:cNvPr>
          <p:cNvSpPr txBox="1">
            <a:spLocks/>
          </p:cNvSpPr>
          <p:nvPr/>
        </p:nvSpPr>
        <p:spPr>
          <a:xfrm>
            <a:off x="508004" y="508001"/>
            <a:ext cx="5467349" cy="138499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736656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736656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nl-NL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Bold"/>
                <a:ea typeface="+mj-ea"/>
                <a:cs typeface="+mj-cs"/>
              </a:rPr>
            </a:br>
            <a:br>
              <a:rPr kumimoji="0" lang="nl-NL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Bold"/>
                <a:ea typeface="+mj-ea"/>
                <a:cs typeface="+mj-cs"/>
              </a:rPr>
            </a:br>
            <a:endParaRPr kumimoji="0" lang="nl-NL" sz="3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Bold"/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719C7E-30A0-9A5D-E503-AE1B05FB8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004" y="872623"/>
            <a:ext cx="10217153" cy="458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972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884B2-09AC-9C57-3A57-266FB339B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8767C4-F804-4375-D4B5-BFAA2A6D0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913" y="2924175"/>
            <a:ext cx="5758316" cy="1128514"/>
          </a:xfrm>
        </p:spPr>
        <p:txBody>
          <a:bodyPr/>
          <a:lstStyle/>
          <a:p>
            <a:r>
              <a:rPr lang="nl-NL"/>
              <a:t>Vervolgacties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0FEF538-206C-1AFA-A9D6-098384E211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07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A8D3B65-D548-0075-A6CB-8B326C0F6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12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63A570-3860-623C-BA55-2ACC8CD97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Voorstelronde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990D6AD-9DCD-FCE3-B951-48886710AB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01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7D17CFB-E77D-486E-287A-638459202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443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43F0D0-AC2C-C152-42F1-51E394A4C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Afspraken &amp; acties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A55B79-F292-46C2-FB28-462865FCBD5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08000" y="1724025"/>
            <a:ext cx="5215164" cy="4260849"/>
          </a:xfrm>
        </p:spPr>
        <p:txBody>
          <a:bodyPr/>
          <a:lstStyle/>
          <a:p>
            <a:pPr marL="0" indent="0">
              <a:buNone/>
            </a:pPr>
            <a:r>
              <a:rPr lang="en-US" sz="1600" b="1" err="1"/>
              <a:t>Volgende</a:t>
            </a:r>
            <a:r>
              <a:rPr lang="en-US" sz="1600" b="1"/>
              <a:t> </a:t>
            </a:r>
            <a:r>
              <a:rPr lang="en-US" sz="1600" b="1" err="1"/>
              <a:t>stappen</a:t>
            </a:r>
            <a:r>
              <a:rPr lang="en-US" sz="1600" b="1"/>
              <a:t>:</a:t>
            </a:r>
          </a:p>
          <a:p>
            <a:r>
              <a:rPr lang="en-US" sz="1600">
                <a:cs typeface="GT Walsheim LC Light"/>
              </a:rPr>
              <a:t>Impact House </a:t>
            </a:r>
            <a:r>
              <a:rPr lang="en-US" sz="1600" err="1">
                <a:cs typeface="GT Walsheim LC Light"/>
              </a:rPr>
              <a:t>maakt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een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conceptversie</a:t>
            </a:r>
            <a:r>
              <a:rPr lang="en-US" sz="1600">
                <a:cs typeface="GT Walsheim LC Light"/>
              </a:rPr>
              <a:t> van de </a:t>
            </a:r>
            <a:r>
              <a:rPr lang="en-US" sz="1600" err="1">
                <a:cs typeface="GT Walsheim LC Light"/>
              </a:rPr>
              <a:t>overkoepelende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ToC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en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een</a:t>
            </a:r>
            <a:r>
              <a:rPr lang="en-US" sz="1600">
                <a:cs typeface="GT Walsheim LC Light"/>
              </a:rPr>
              <a:t> start </a:t>
            </a:r>
            <a:r>
              <a:rPr lang="en-US" sz="1600" err="1">
                <a:cs typeface="GT Walsheim LC Light"/>
              </a:rPr>
              <a:t>voor</a:t>
            </a:r>
            <a:r>
              <a:rPr lang="en-US" sz="1600">
                <a:cs typeface="GT Walsheim LC Light"/>
              </a:rPr>
              <a:t> de </a:t>
            </a:r>
            <a:r>
              <a:rPr lang="en-US" sz="1600" err="1">
                <a:cs typeface="GT Walsheim LC Light"/>
              </a:rPr>
              <a:t>ToC’s</a:t>
            </a:r>
            <a:r>
              <a:rPr lang="en-US" sz="1600">
                <a:cs typeface="GT Walsheim LC Light"/>
              </a:rPr>
              <a:t> per </a:t>
            </a:r>
            <a:r>
              <a:rPr lang="en-US" sz="1600" err="1">
                <a:cs typeface="GT Walsheim LC Light"/>
              </a:rPr>
              <a:t>traject</a:t>
            </a:r>
            <a:r>
              <a:rPr lang="en-US" sz="1600">
                <a:cs typeface="GT Walsheim LC Light"/>
              </a:rPr>
              <a:t>.</a:t>
            </a:r>
          </a:p>
          <a:p>
            <a:pPr marL="0" indent="0">
              <a:buNone/>
            </a:pPr>
            <a:endParaRPr lang="en-US" sz="1600">
              <a:cs typeface="GT Walsheim LC Light"/>
            </a:endParaRPr>
          </a:p>
          <a:p>
            <a:r>
              <a:rPr lang="en-US" sz="1600">
                <a:cs typeface="GT Walsheim LC Light"/>
              </a:rPr>
              <a:t>De co-</a:t>
            </a:r>
            <a:r>
              <a:rPr lang="en-US" sz="1600" err="1">
                <a:cs typeface="GT Walsheim LC Light"/>
              </a:rPr>
              <a:t>piloten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worden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uitgenodigd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voor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een</a:t>
            </a:r>
            <a:r>
              <a:rPr lang="en-US" sz="1600">
                <a:cs typeface="GT Walsheim LC Light"/>
              </a:rPr>
              <a:t> 1:1 </a:t>
            </a:r>
            <a:r>
              <a:rPr lang="en-US" sz="1600" err="1">
                <a:cs typeface="GT Walsheim LC Light"/>
              </a:rPr>
              <a:t>sessie</a:t>
            </a:r>
            <a:r>
              <a:rPr lang="en-US" sz="1600">
                <a:cs typeface="GT Walsheim LC Light"/>
              </a:rPr>
              <a:t> begin </a:t>
            </a:r>
            <a:r>
              <a:rPr lang="en-US" sz="1600" err="1">
                <a:cs typeface="GT Walsheim LC Light"/>
              </a:rPr>
              <a:t>juni</a:t>
            </a:r>
            <a:r>
              <a:rPr lang="en-US" sz="1600">
                <a:cs typeface="GT Walsheim LC Light"/>
              </a:rPr>
              <a:t>. Impact House </a:t>
            </a:r>
            <a:r>
              <a:rPr lang="en-US" sz="1600" err="1">
                <a:cs typeface="GT Walsheim LC Light"/>
              </a:rPr>
              <a:t>zal</a:t>
            </a:r>
            <a:r>
              <a:rPr lang="en-US" sz="1600">
                <a:cs typeface="GT Walsheim LC Light"/>
              </a:rPr>
              <a:t> de </a:t>
            </a:r>
            <a:r>
              <a:rPr lang="en-US" sz="1600" err="1">
                <a:cs typeface="GT Walsheim LC Light"/>
              </a:rPr>
              <a:t>conceptversies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delen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voorafgaand</a:t>
            </a:r>
            <a:r>
              <a:rPr lang="en-US" sz="1600">
                <a:cs typeface="GT Walsheim LC Light"/>
              </a:rPr>
              <a:t> </a:t>
            </a:r>
            <a:r>
              <a:rPr lang="en-US" sz="1600" err="1">
                <a:cs typeface="GT Walsheim LC Light"/>
              </a:rPr>
              <a:t>aan</a:t>
            </a:r>
            <a:r>
              <a:rPr lang="en-US" sz="1600">
                <a:cs typeface="GT Walsheim LC Light"/>
              </a:rPr>
              <a:t> de </a:t>
            </a:r>
            <a:r>
              <a:rPr lang="en-US" sz="1600" err="1">
                <a:cs typeface="GT Walsheim LC Light"/>
              </a:rPr>
              <a:t>sessie</a:t>
            </a:r>
            <a:r>
              <a:rPr lang="en-US" sz="1600">
                <a:cs typeface="GT Walsheim LC Light"/>
              </a:rPr>
              <a:t>.</a:t>
            </a:r>
            <a:br>
              <a:rPr lang="en-US" sz="1600">
                <a:cs typeface="GT Walsheim LC Light"/>
              </a:rPr>
            </a:br>
            <a:endParaRPr lang="en-US" sz="1600">
              <a:cs typeface="GT Walsheim LC Light"/>
            </a:endParaRPr>
          </a:p>
          <a:p>
            <a:pPr marL="0" indent="0">
              <a:buNone/>
            </a:pPr>
            <a:endParaRPr lang="en-US" sz="1200" b="1"/>
          </a:p>
          <a:p>
            <a:pPr marL="0" indent="0">
              <a:buNone/>
            </a:pPr>
            <a:endParaRPr lang="en-US" sz="1200" b="1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284FC3D-FED8-2057-C7FC-66D2C6BCF4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EC667DC-CE3A-901A-1E59-F62DE850D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AB31D9B-80B6-41F8-B283-556E26E6158E}" type="slidenum">
              <a:rPr lang="en-GB" noProof="0" smtClean="0"/>
              <a:pPr/>
              <a:t>30</a:t>
            </a:fld>
            <a:endParaRPr lang="en-GB" noProof="0"/>
          </a:p>
        </p:txBody>
      </p:sp>
      <p:pic>
        <p:nvPicPr>
          <p:cNvPr id="6" name="Tijdelijke aanduiding voor inhoud 13" descr="Afbeelding met sport, atletiek, hemel, buitenshuis&#10;&#10;Automatisch gegenereerde beschrijving">
            <a:extLst>
              <a:ext uri="{FF2B5EF4-FFF2-40B4-BE49-F238E27FC236}">
                <a16:creationId xmlns:a16="http://schemas.microsoft.com/office/drawing/2014/main" id="{6878C609-04C6-3F3A-44D7-87C6316FA4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5" r="22795" b="-1"/>
          <a:stretch/>
        </p:blipFill>
        <p:spPr>
          <a:xfrm>
            <a:off x="6216649" y="10"/>
            <a:ext cx="597535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36618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CF610-B590-92B6-8311-45B6D23BA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474541F0-5564-9EAD-F915-30EB5EE6C1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120" y="3102660"/>
            <a:ext cx="5465761" cy="652681"/>
          </a:xfrm>
        </p:spPr>
        <p:txBody>
          <a:bodyPr wrap="square" anchor="t">
            <a:normAutofit/>
          </a:bodyPr>
          <a:lstStyle/>
          <a:p>
            <a:pPr algn="ctr"/>
            <a:r>
              <a:rPr lang="en-GB"/>
              <a:t>Dank!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F5C0DFD-5F21-A918-2A21-C3D37A6601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 wrap="none" anchor="b">
            <a:normAutofit/>
          </a:bodyPr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31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577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2B4AC-4C27-963C-D61D-C1E2B5B29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463CCB-7932-0C00-703F-965D5A6D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Over Impact House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1974100-4767-3DD6-1152-BD43EB23D1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02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A6988DD-1305-9F7D-130C-CF811426F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356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CFD7C-AA7E-BE80-E836-E4DB6D4AA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Team Impact House</a:t>
            </a:r>
          </a:p>
        </p:txBody>
      </p:sp>
      <p:sp>
        <p:nvSpPr>
          <p:cNvPr id="8" name="Text Placeholder 46">
            <a:extLst>
              <a:ext uri="{FF2B5EF4-FFF2-40B4-BE49-F238E27FC236}">
                <a16:creationId xmlns:a16="http://schemas.microsoft.com/office/drawing/2014/main" id="{C2EA494E-1024-9A24-BC7B-748E34894CC0}"/>
              </a:ext>
            </a:extLst>
          </p:cNvPr>
          <p:cNvSpPr txBox="1">
            <a:spLocks/>
          </p:cNvSpPr>
          <p:nvPr/>
        </p:nvSpPr>
        <p:spPr>
          <a:xfrm>
            <a:off x="6545795" y="4511196"/>
            <a:ext cx="2118682" cy="147732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900" b="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9388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00" indent="-18000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9388" indent="-179388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00" indent="-18000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Tim de Wilde</a:t>
            </a: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lang="en-US" sz="1600" b="1">
                <a:solidFill>
                  <a:srgbClr val="4F2D7F"/>
                </a:solidFill>
                <a:latin typeface="Arial" panose="020B0604020202020204"/>
              </a:rPr>
              <a:t>Sr. Manager Impact Consultant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Arial" panose="020B0604020202020204"/>
              <a:ea typeface="Arial"/>
              <a:cs typeface="Arial"/>
            </a:endParaRP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endParaRPr kumimoji="0" lang="pt-BR" sz="1600" b="0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NL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 Placeholder 46">
            <a:extLst>
              <a:ext uri="{FF2B5EF4-FFF2-40B4-BE49-F238E27FC236}">
                <a16:creationId xmlns:a16="http://schemas.microsoft.com/office/drawing/2014/main" id="{32891EAE-7BAF-C06D-2122-D7BB3F33C3F7}"/>
              </a:ext>
            </a:extLst>
          </p:cNvPr>
          <p:cNvSpPr txBox="1">
            <a:spLocks/>
          </p:cNvSpPr>
          <p:nvPr/>
        </p:nvSpPr>
        <p:spPr>
          <a:xfrm>
            <a:off x="2610264" y="4511196"/>
            <a:ext cx="1912750" cy="738664"/>
          </a:xfrm>
          <a:prstGeom prst="rect">
            <a:avLst/>
          </a:prstGeom>
          <a:ln w="47625">
            <a:noFill/>
          </a:ln>
        </p:spPr>
        <p:txBody>
          <a:bodyPr vert="horz" wrap="square" lIns="0" tIns="0" rIns="0" bIns="0" rtlCol="0" anchor="t">
            <a:spAutoFit/>
          </a:bodyPr>
          <a:lstStyle>
            <a:lvl1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b="1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900" b="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388" indent="-179388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0000" indent="-18000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9388" indent="-179388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0000" indent="-180000" algn="l" defTabSz="755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Simeon Brouwer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Arial" panose="020B0604020202020204" pitchFamily="34" charset="0"/>
              <a:buNone/>
              <a:tabLst/>
              <a:defRPr/>
            </a:pPr>
            <a:r>
              <a:rPr kumimoji="0" lang="nl-NL" sz="1600" b="1" i="0" u="none" strike="noStrike" kern="1200" cap="none" spc="0" normalizeH="0" baseline="0" noProof="0">
                <a:ln>
                  <a:noFill/>
                </a:ln>
                <a:solidFill>
                  <a:srgbClr val="4F2D7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Projectleider</a:t>
            </a:r>
            <a:endParaRPr kumimoji="0" lang="pt-BR" sz="1600" b="1" i="0" u="none" strike="noStrike" kern="1200" cap="none" spc="0" normalizeH="0" baseline="0" noProof="0">
              <a:ln>
                <a:noFill/>
              </a:ln>
              <a:solidFill>
                <a:srgbClr val="4F2D7F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  <a:p>
            <a:pPr marL="0" marR="0" lvl="0" indent="0" algn="ctr" defTabSz="755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 panose="020B0604020202020204" pitchFamily="34" charset="0"/>
              <a:buNone/>
              <a:tabLst/>
              <a:defRPr/>
            </a:pPr>
            <a:endParaRPr kumimoji="0" lang="nl-NL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7E5B592-7A2C-C899-33B7-85E80B4CD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" b="327"/>
          <a:stretch/>
        </p:blipFill>
        <p:spPr>
          <a:xfrm>
            <a:off x="6225811" y="1711987"/>
            <a:ext cx="2758651" cy="275862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47625">
            <a:noFill/>
          </a:ln>
          <a:effectLst/>
        </p:spPr>
      </p:pic>
      <p:pic>
        <p:nvPicPr>
          <p:cNvPr id="9" name="Picture Placeholder 4">
            <a:extLst>
              <a:ext uri="{FF2B5EF4-FFF2-40B4-BE49-F238E27FC236}">
                <a16:creationId xmlns:a16="http://schemas.microsoft.com/office/drawing/2014/main" id="{57668800-CA52-4E9A-262B-1C9A2EDAFC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2186138" y="1605789"/>
            <a:ext cx="2756299" cy="275627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rgbClr val="C9BFB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91409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63A570-3860-623C-BA55-2ACC8CD97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Plan van aanpak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990D6AD-9DCD-FCE3-B951-48886710AB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03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7D17CFB-E77D-486E-287A-638459202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501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4BCB9-A6F1-A457-D542-1141090A4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864A7A-1EE6-EE6F-C291-F3C8EF64A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Aanpak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686DA62-D28D-D15C-BDE3-06A9F2F387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6CBC440-78C3-F4B5-B575-43BB05B07449}"/>
              </a:ext>
            </a:extLst>
          </p:cNvPr>
          <p:cNvSpPr/>
          <p:nvPr/>
        </p:nvSpPr>
        <p:spPr>
          <a:xfrm>
            <a:off x="795372" y="1171010"/>
            <a:ext cx="1389351" cy="676005"/>
          </a:xfrm>
          <a:custGeom>
            <a:avLst/>
            <a:gdLst>
              <a:gd name="connsiteX0" fmla="*/ 0 w 1389351"/>
              <a:gd name="connsiteY0" fmla="*/ 67601 h 676005"/>
              <a:gd name="connsiteX1" fmla="*/ 67601 w 1389351"/>
              <a:gd name="connsiteY1" fmla="*/ 0 h 676005"/>
              <a:gd name="connsiteX2" fmla="*/ 1321751 w 1389351"/>
              <a:gd name="connsiteY2" fmla="*/ 0 h 676005"/>
              <a:gd name="connsiteX3" fmla="*/ 1389352 w 1389351"/>
              <a:gd name="connsiteY3" fmla="*/ 67601 h 676005"/>
              <a:gd name="connsiteX4" fmla="*/ 1389351 w 1389351"/>
              <a:gd name="connsiteY4" fmla="*/ 608405 h 676005"/>
              <a:gd name="connsiteX5" fmla="*/ 1321750 w 1389351"/>
              <a:gd name="connsiteY5" fmla="*/ 676006 h 676005"/>
              <a:gd name="connsiteX6" fmla="*/ 67601 w 1389351"/>
              <a:gd name="connsiteY6" fmla="*/ 676005 h 676005"/>
              <a:gd name="connsiteX7" fmla="*/ 0 w 1389351"/>
              <a:gd name="connsiteY7" fmla="*/ 608404 h 676005"/>
              <a:gd name="connsiteX8" fmla="*/ 0 w 1389351"/>
              <a:gd name="connsiteY8" fmla="*/ 67601 h 67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676005">
                <a:moveTo>
                  <a:pt x="0" y="67601"/>
                </a:moveTo>
                <a:cubicBezTo>
                  <a:pt x="0" y="30266"/>
                  <a:pt x="30266" y="0"/>
                  <a:pt x="67601" y="0"/>
                </a:cubicBezTo>
                <a:lnTo>
                  <a:pt x="1321751" y="0"/>
                </a:lnTo>
                <a:cubicBezTo>
                  <a:pt x="1359086" y="0"/>
                  <a:pt x="1389352" y="30266"/>
                  <a:pt x="1389352" y="67601"/>
                </a:cubicBezTo>
                <a:cubicBezTo>
                  <a:pt x="1389352" y="247869"/>
                  <a:pt x="1389351" y="428137"/>
                  <a:pt x="1389351" y="608405"/>
                </a:cubicBezTo>
                <a:cubicBezTo>
                  <a:pt x="1389351" y="645740"/>
                  <a:pt x="1359085" y="676006"/>
                  <a:pt x="1321750" y="676006"/>
                </a:cubicBezTo>
                <a:lnTo>
                  <a:pt x="67601" y="676005"/>
                </a:lnTo>
                <a:cubicBezTo>
                  <a:pt x="30266" y="676005"/>
                  <a:pt x="0" y="645739"/>
                  <a:pt x="0" y="608404"/>
                </a:cubicBezTo>
                <a:lnTo>
                  <a:pt x="0" y="6760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44" tIns="85344" rIns="85344" bIns="271055" numCol="1" spcCol="1270" anchor="t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kern="1200"/>
              <a:t>1. Kick-off / Werksessie</a:t>
            </a:r>
            <a:endParaRPr lang="en-US" sz="1200" kern="120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A325D953-076B-A09B-0626-B96CF9BD4BE0}"/>
              </a:ext>
            </a:extLst>
          </p:cNvPr>
          <p:cNvSpPr/>
          <p:nvPr/>
        </p:nvSpPr>
        <p:spPr>
          <a:xfrm>
            <a:off x="1079938" y="1621680"/>
            <a:ext cx="1389351" cy="1771200"/>
          </a:xfrm>
          <a:custGeom>
            <a:avLst/>
            <a:gdLst>
              <a:gd name="connsiteX0" fmla="*/ 0 w 1389351"/>
              <a:gd name="connsiteY0" fmla="*/ 138935 h 1771200"/>
              <a:gd name="connsiteX1" fmla="*/ 138935 w 1389351"/>
              <a:gd name="connsiteY1" fmla="*/ 0 h 1771200"/>
              <a:gd name="connsiteX2" fmla="*/ 1250416 w 1389351"/>
              <a:gd name="connsiteY2" fmla="*/ 0 h 1771200"/>
              <a:gd name="connsiteX3" fmla="*/ 1389351 w 1389351"/>
              <a:gd name="connsiteY3" fmla="*/ 138935 h 1771200"/>
              <a:gd name="connsiteX4" fmla="*/ 1389351 w 1389351"/>
              <a:gd name="connsiteY4" fmla="*/ 1632265 h 1771200"/>
              <a:gd name="connsiteX5" fmla="*/ 1250416 w 1389351"/>
              <a:gd name="connsiteY5" fmla="*/ 1771200 h 1771200"/>
              <a:gd name="connsiteX6" fmla="*/ 138935 w 1389351"/>
              <a:gd name="connsiteY6" fmla="*/ 1771200 h 1771200"/>
              <a:gd name="connsiteX7" fmla="*/ 0 w 1389351"/>
              <a:gd name="connsiteY7" fmla="*/ 1632265 h 1771200"/>
              <a:gd name="connsiteX8" fmla="*/ 0 w 1389351"/>
              <a:gd name="connsiteY8" fmla="*/ 138935 h 177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1771200">
                <a:moveTo>
                  <a:pt x="0" y="138935"/>
                </a:moveTo>
                <a:cubicBezTo>
                  <a:pt x="0" y="62203"/>
                  <a:pt x="62203" y="0"/>
                  <a:pt x="138935" y="0"/>
                </a:cubicBezTo>
                <a:lnTo>
                  <a:pt x="1250416" y="0"/>
                </a:lnTo>
                <a:cubicBezTo>
                  <a:pt x="1327148" y="0"/>
                  <a:pt x="1389351" y="62203"/>
                  <a:pt x="1389351" y="138935"/>
                </a:cubicBezTo>
                <a:lnTo>
                  <a:pt x="1389351" y="1632265"/>
                </a:lnTo>
                <a:cubicBezTo>
                  <a:pt x="1389351" y="1708997"/>
                  <a:pt x="1327148" y="1771200"/>
                  <a:pt x="1250416" y="1771200"/>
                </a:cubicBezTo>
                <a:lnTo>
                  <a:pt x="138935" y="1771200"/>
                </a:lnTo>
                <a:cubicBezTo>
                  <a:pt x="62203" y="1771200"/>
                  <a:pt x="0" y="1708997"/>
                  <a:pt x="0" y="1632265"/>
                </a:cubicBezTo>
                <a:lnTo>
                  <a:pt x="0" y="13893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037" tIns="126037" rIns="126037" bIns="126037" numCol="1" spcCol="1270" anchor="t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Kennismaking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Plan van aanpak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Reflectie WaU doelstelling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Start nadenken ToC  - gedeelde impact ambitie</a:t>
            </a:r>
            <a:endParaRPr lang="en-US" sz="1200" kern="120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37369E0-6B10-582E-EDBE-53F97F59F3A1}"/>
              </a:ext>
            </a:extLst>
          </p:cNvPr>
          <p:cNvSpPr/>
          <p:nvPr/>
        </p:nvSpPr>
        <p:spPr>
          <a:xfrm>
            <a:off x="2395345" y="1223391"/>
            <a:ext cx="446515" cy="345908"/>
          </a:xfrm>
          <a:custGeom>
            <a:avLst/>
            <a:gdLst>
              <a:gd name="connsiteX0" fmla="*/ 0 w 446515"/>
              <a:gd name="connsiteY0" fmla="*/ 69182 h 345908"/>
              <a:gd name="connsiteX1" fmla="*/ 273561 w 446515"/>
              <a:gd name="connsiteY1" fmla="*/ 69182 h 345908"/>
              <a:gd name="connsiteX2" fmla="*/ 273561 w 446515"/>
              <a:gd name="connsiteY2" fmla="*/ 0 h 345908"/>
              <a:gd name="connsiteX3" fmla="*/ 446515 w 446515"/>
              <a:gd name="connsiteY3" fmla="*/ 172954 h 345908"/>
              <a:gd name="connsiteX4" fmla="*/ 273561 w 446515"/>
              <a:gd name="connsiteY4" fmla="*/ 345908 h 345908"/>
              <a:gd name="connsiteX5" fmla="*/ 273561 w 446515"/>
              <a:gd name="connsiteY5" fmla="*/ 276726 h 345908"/>
              <a:gd name="connsiteX6" fmla="*/ 0 w 446515"/>
              <a:gd name="connsiteY6" fmla="*/ 276726 h 345908"/>
              <a:gd name="connsiteX7" fmla="*/ 0 w 446515"/>
              <a:gd name="connsiteY7" fmla="*/ 69182 h 34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515" h="345908">
                <a:moveTo>
                  <a:pt x="0" y="69182"/>
                </a:moveTo>
                <a:lnTo>
                  <a:pt x="273561" y="69182"/>
                </a:lnTo>
                <a:lnTo>
                  <a:pt x="273561" y="0"/>
                </a:lnTo>
                <a:lnTo>
                  <a:pt x="446515" y="172954"/>
                </a:lnTo>
                <a:lnTo>
                  <a:pt x="273561" y="345908"/>
                </a:lnTo>
                <a:lnTo>
                  <a:pt x="273561" y="276726"/>
                </a:lnTo>
                <a:lnTo>
                  <a:pt x="0" y="276726"/>
                </a:lnTo>
                <a:lnTo>
                  <a:pt x="0" y="6918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9182" rIns="103772" bIns="69182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000" kern="120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D6C8D4D-0B76-50AB-D9EF-D074BC753990}"/>
              </a:ext>
            </a:extLst>
          </p:cNvPr>
          <p:cNvSpPr/>
          <p:nvPr/>
        </p:nvSpPr>
        <p:spPr>
          <a:xfrm>
            <a:off x="3027207" y="1171010"/>
            <a:ext cx="1389351" cy="676005"/>
          </a:xfrm>
          <a:custGeom>
            <a:avLst/>
            <a:gdLst>
              <a:gd name="connsiteX0" fmla="*/ 0 w 1389351"/>
              <a:gd name="connsiteY0" fmla="*/ 67601 h 676005"/>
              <a:gd name="connsiteX1" fmla="*/ 67601 w 1389351"/>
              <a:gd name="connsiteY1" fmla="*/ 0 h 676005"/>
              <a:gd name="connsiteX2" fmla="*/ 1321751 w 1389351"/>
              <a:gd name="connsiteY2" fmla="*/ 0 h 676005"/>
              <a:gd name="connsiteX3" fmla="*/ 1389352 w 1389351"/>
              <a:gd name="connsiteY3" fmla="*/ 67601 h 676005"/>
              <a:gd name="connsiteX4" fmla="*/ 1389351 w 1389351"/>
              <a:gd name="connsiteY4" fmla="*/ 608405 h 676005"/>
              <a:gd name="connsiteX5" fmla="*/ 1321750 w 1389351"/>
              <a:gd name="connsiteY5" fmla="*/ 676006 h 676005"/>
              <a:gd name="connsiteX6" fmla="*/ 67601 w 1389351"/>
              <a:gd name="connsiteY6" fmla="*/ 676005 h 676005"/>
              <a:gd name="connsiteX7" fmla="*/ 0 w 1389351"/>
              <a:gd name="connsiteY7" fmla="*/ 608404 h 676005"/>
              <a:gd name="connsiteX8" fmla="*/ 0 w 1389351"/>
              <a:gd name="connsiteY8" fmla="*/ 67601 h 67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676005">
                <a:moveTo>
                  <a:pt x="0" y="67601"/>
                </a:moveTo>
                <a:cubicBezTo>
                  <a:pt x="0" y="30266"/>
                  <a:pt x="30266" y="0"/>
                  <a:pt x="67601" y="0"/>
                </a:cubicBezTo>
                <a:lnTo>
                  <a:pt x="1321751" y="0"/>
                </a:lnTo>
                <a:cubicBezTo>
                  <a:pt x="1359086" y="0"/>
                  <a:pt x="1389352" y="30266"/>
                  <a:pt x="1389352" y="67601"/>
                </a:cubicBezTo>
                <a:cubicBezTo>
                  <a:pt x="1389352" y="247869"/>
                  <a:pt x="1389351" y="428137"/>
                  <a:pt x="1389351" y="608405"/>
                </a:cubicBezTo>
                <a:cubicBezTo>
                  <a:pt x="1389351" y="645740"/>
                  <a:pt x="1359085" y="676006"/>
                  <a:pt x="1321750" y="676006"/>
                </a:cubicBezTo>
                <a:lnTo>
                  <a:pt x="67601" y="676005"/>
                </a:lnTo>
                <a:cubicBezTo>
                  <a:pt x="30266" y="676005"/>
                  <a:pt x="0" y="645739"/>
                  <a:pt x="0" y="608404"/>
                </a:cubicBezTo>
                <a:lnTo>
                  <a:pt x="0" y="6760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44" tIns="85344" rIns="85344" bIns="271055" numCol="1" spcCol="1270" anchor="t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kern="1200"/>
              <a:t>Concept ToC’s</a:t>
            </a:r>
            <a:endParaRPr lang="en-US" sz="1200" kern="120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C69BA9D-1313-5F6C-E72D-A4C1E5115FEC}"/>
              </a:ext>
            </a:extLst>
          </p:cNvPr>
          <p:cNvSpPr/>
          <p:nvPr/>
        </p:nvSpPr>
        <p:spPr>
          <a:xfrm>
            <a:off x="3311773" y="1621680"/>
            <a:ext cx="1389351" cy="1771200"/>
          </a:xfrm>
          <a:custGeom>
            <a:avLst/>
            <a:gdLst>
              <a:gd name="connsiteX0" fmla="*/ 0 w 1389351"/>
              <a:gd name="connsiteY0" fmla="*/ 138935 h 1771200"/>
              <a:gd name="connsiteX1" fmla="*/ 138935 w 1389351"/>
              <a:gd name="connsiteY1" fmla="*/ 0 h 1771200"/>
              <a:gd name="connsiteX2" fmla="*/ 1250416 w 1389351"/>
              <a:gd name="connsiteY2" fmla="*/ 0 h 1771200"/>
              <a:gd name="connsiteX3" fmla="*/ 1389351 w 1389351"/>
              <a:gd name="connsiteY3" fmla="*/ 138935 h 1771200"/>
              <a:gd name="connsiteX4" fmla="*/ 1389351 w 1389351"/>
              <a:gd name="connsiteY4" fmla="*/ 1632265 h 1771200"/>
              <a:gd name="connsiteX5" fmla="*/ 1250416 w 1389351"/>
              <a:gd name="connsiteY5" fmla="*/ 1771200 h 1771200"/>
              <a:gd name="connsiteX6" fmla="*/ 138935 w 1389351"/>
              <a:gd name="connsiteY6" fmla="*/ 1771200 h 1771200"/>
              <a:gd name="connsiteX7" fmla="*/ 0 w 1389351"/>
              <a:gd name="connsiteY7" fmla="*/ 1632265 h 1771200"/>
              <a:gd name="connsiteX8" fmla="*/ 0 w 1389351"/>
              <a:gd name="connsiteY8" fmla="*/ 138935 h 177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1771200">
                <a:moveTo>
                  <a:pt x="0" y="138935"/>
                </a:moveTo>
                <a:cubicBezTo>
                  <a:pt x="0" y="62203"/>
                  <a:pt x="62203" y="0"/>
                  <a:pt x="138935" y="0"/>
                </a:cubicBezTo>
                <a:lnTo>
                  <a:pt x="1250416" y="0"/>
                </a:lnTo>
                <a:cubicBezTo>
                  <a:pt x="1327148" y="0"/>
                  <a:pt x="1389351" y="62203"/>
                  <a:pt x="1389351" y="138935"/>
                </a:cubicBezTo>
                <a:lnTo>
                  <a:pt x="1389351" y="1632265"/>
                </a:lnTo>
                <a:cubicBezTo>
                  <a:pt x="1389351" y="1708997"/>
                  <a:pt x="1327148" y="1771200"/>
                  <a:pt x="1250416" y="1771200"/>
                </a:cubicBezTo>
                <a:lnTo>
                  <a:pt x="138935" y="1771200"/>
                </a:lnTo>
                <a:cubicBezTo>
                  <a:pt x="62203" y="1771200"/>
                  <a:pt x="0" y="1708997"/>
                  <a:pt x="0" y="1632265"/>
                </a:cubicBezTo>
                <a:lnTo>
                  <a:pt x="0" y="13893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037" tIns="126037" rIns="126037" bIns="126037" numCol="1" spcCol="1270" anchor="t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Document-analyse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Opzet ToC per traject en overkoepelend</a:t>
            </a:r>
            <a:endParaRPr lang="en-US" sz="1200" kern="120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0471342-61FE-7AFA-C2B5-6B95C0871A68}"/>
              </a:ext>
            </a:extLst>
          </p:cNvPr>
          <p:cNvSpPr/>
          <p:nvPr/>
        </p:nvSpPr>
        <p:spPr>
          <a:xfrm>
            <a:off x="4627179" y="1223391"/>
            <a:ext cx="446515" cy="345908"/>
          </a:xfrm>
          <a:custGeom>
            <a:avLst/>
            <a:gdLst>
              <a:gd name="connsiteX0" fmla="*/ 0 w 446515"/>
              <a:gd name="connsiteY0" fmla="*/ 69182 h 345908"/>
              <a:gd name="connsiteX1" fmla="*/ 273561 w 446515"/>
              <a:gd name="connsiteY1" fmla="*/ 69182 h 345908"/>
              <a:gd name="connsiteX2" fmla="*/ 273561 w 446515"/>
              <a:gd name="connsiteY2" fmla="*/ 0 h 345908"/>
              <a:gd name="connsiteX3" fmla="*/ 446515 w 446515"/>
              <a:gd name="connsiteY3" fmla="*/ 172954 h 345908"/>
              <a:gd name="connsiteX4" fmla="*/ 273561 w 446515"/>
              <a:gd name="connsiteY4" fmla="*/ 345908 h 345908"/>
              <a:gd name="connsiteX5" fmla="*/ 273561 w 446515"/>
              <a:gd name="connsiteY5" fmla="*/ 276726 h 345908"/>
              <a:gd name="connsiteX6" fmla="*/ 0 w 446515"/>
              <a:gd name="connsiteY6" fmla="*/ 276726 h 345908"/>
              <a:gd name="connsiteX7" fmla="*/ 0 w 446515"/>
              <a:gd name="connsiteY7" fmla="*/ 69182 h 34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515" h="345908">
                <a:moveTo>
                  <a:pt x="0" y="69182"/>
                </a:moveTo>
                <a:lnTo>
                  <a:pt x="273561" y="69182"/>
                </a:lnTo>
                <a:lnTo>
                  <a:pt x="273561" y="0"/>
                </a:lnTo>
                <a:lnTo>
                  <a:pt x="446515" y="172954"/>
                </a:lnTo>
                <a:lnTo>
                  <a:pt x="273561" y="345908"/>
                </a:lnTo>
                <a:lnTo>
                  <a:pt x="273561" y="276726"/>
                </a:lnTo>
                <a:lnTo>
                  <a:pt x="0" y="276726"/>
                </a:lnTo>
                <a:lnTo>
                  <a:pt x="0" y="6918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9182" rIns="103772" bIns="69182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000" kern="120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6A41C37E-32BF-6144-AEFF-F5A60A682A57}"/>
              </a:ext>
            </a:extLst>
          </p:cNvPr>
          <p:cNvSpPr/>
          <p:nvPr/>
        </p:nvSpPr>
        <p:spPr>
          <a:xfrm>
            <a:off x="5259041" y="1171010"/>
            <a:ext cx="1389351" cy="676005"/>
          </a:xfrm>
          <a:custGeom>
            <a:avLst/>
            <a:gdLst>
              <a:gd name="connsiteX0" fmla="*/ 0 w 1389351"/>
              <a:gd name="connsiteY0" fmla="*/ 67601 h 676005"/>
              <a:gd name="connsiteX1" fmla="*/ 67601 w 1389351"/>
              <a:gd name="connsiteY1" fmla="*/ 0 h 676005"/>
              <a:gd name="connsiteX2" fmla="*/ 1321751 w 1389351"/>
              <a:gd name="connsiteY2" fmla="*/ 0 h 676005"/>
              <a:gd name="connsiteX3" fmla="*/ 1389352 w 1389351"/>
              <a:gd name="connsiteY3" fmla="*/ 67601 h 676005"/>
              <a:gd name="connsiteX4" fmla="*/ 1389351 w 1389351"/>
              <a:gd name="connsiteY4" fmla="*/ 608405 h 676005"/>
              <a:gd name="connsiteX5" fmla="*/ 1321750 w 1389351"/>
              <a:gd name="connsiteY5" fmla="*/ 676006 h 676005"/>
              <a:gd name="connsiteX6" fmla="*/ 67601 w 1389351"/>
              <a:gd name="connsiteY6" fmla="*/ 676005 h 676005"/>
              <a:gd name="connsiteX7" fmla="*/ 0 w 1389351"/>
              <a:gd name="connsiteY7" fmla="*/ 608404 h 676005"/>
              <a:gd name="connsiteX8" fmla="*/ 0 w 1389351"/>
              <a:gd name="connsiteY8" fmla="*/ 67601 h 67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676005">
                <a:moveTo>
                  <a:pt x="0" y="67601"/>
                </a:moveTo>
                <a:cubicBezTo>
                  <a:pt x="0" y="30266"/>
                  <a:pt x="30266" y="0"/>
                  <a:pt x="67601" y="0"/>
                </a:cubicBezTo>
                <a:lnTo>
                  <a:pt x="1321751" y="0"/>
                </a:lnTo>
                <a:cubicBezTo>
                  <a:pt x="1359086" y="0"/>
                  <a:pt x="1389352" y="30266"/>
                  <a:pt x="1389352" y="67601"/>
                </a:cubicBezTo>
                <a:cubicBezTo>
                  <a:pt x="1389352" y="247869"/>
                  <a:pt x="1389351" y="428137"/>
                  <a:pt x="1389351" y="608405"/>
                </a:cubicBezTo>
                <a:cubicBezTo>
                  <a:pt x="1389351" y="645740"/>
                  <a:pt x="1359085" y="676006"/>
                  <a:pt x="1321750" y="676006"/>
                </a:cubicBezTo>
                <a:lnTo>
                  <a:pt x="67601" y="676005"/>
                </a:lnTo>
                <a:cubicBezTo>
                  <a:pt x="30266" y="676005"/>
                  <a:pt x="0" y="645739"/>
                  <a:pt x="0" y="608404"/>
                </a:cubicBezTo>
                <a:lnTo>
                  <a:pt x="0" y="6760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44" tIns="85344" rIns="85344" bIns="271055" numCol="1" spcCol="1270" anchor="t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kern="1200"/>
              <a:t>1:1 gesprekken en uitwerking</a:t>
            </a:r>
            <a:endParaRPr lang="en-US" sz="1200" kern="120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F4D4D37-31E9-B17C-E764-154D1AFBCC6A}"/>
              </a:ext>
            </a:extLst>
          </p:cNvPr>
          <p:cNvSpPr/>
          <p:nvPr/>
        </p:nvSpPr>
        <p:spPr>
          <a:xfrm>
            <a:off x="5543607" y="1621680"/>
            <a:ext cx="1389351" cy="1771200"/>
          </a:xfrm>
          <a:custGeom>
            <a:avLst/>
            <a:gdLst>
              <a:gd name="connsiteX0" fmla="*/ 0 w 1389351"/>
              <a:gd name="connsiteY0" fmla="*/ 138935 h 1771200"/>
              <a:gd name="connsiteX1" fmla="*/ 138935 w 1389351"/>
              <a:gd name="connsiteY1" fmla="*/ 0 h 1771200"/>
              <a:gd name="connsiteX2" fmla="*/ 1250416 w 1389351"/>
              <a:gd name="connsiteY2" fmla="*/ 0 h 1771200"/>
              <a:gd name="connsiteX3" fmla="*/ 1389351 w 1389351"/>
              <a:gd name="connsiteY3" fmla="*/ 138935 h 1771200"/>
              <a:gd name="connsiteX4" fmla="*/ 1389351 w 1389351"/>
              <a:gd name="connsiteY4" fmla="*/ 1632265 h 1771200"/>
              <a:gd name="connsiteX5" fmla="*/ 1250416 w 1389351"/>
              <a:gd name="connsiteY5" fmla="*/ 1771200 h 1771200"/>
              <a:gd name="connsiteX6" fmla="*/ 138935 w 1389351"/>
              <a:gd name="connsiteY6" fmla="*/ 1771200 h 1771200"/>
              <a:gd name="connsiteX7" fmla="*/ 0 w 1389351"/>
              <a:gd name="connsiteY7" fmla="*/ 1632265 h 1771200"/>
              <a:gd name="connsiteX8" fmla="*/ 0 w 1389351"/>
              <a:gd name="connsiteY8" fmla="*/ 138935 h 177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1771200">
                <a:moveTo>
                  <a:pt x="0" y="138935"/>
                </a:moveTo>
                <a:cubicBezTo>
                  <a:pt x="0" y="62203"/>
                  <a:pt x="62203" y="0"/>
                  <a:pt x="138935" y="0"/>
                </a:cubicBezTo>
                <a:lnTo>
                  <a:pt x="1250416" y="0"/>
                </a:lnTo>
                <a:cubicBezTo>
                  <a:pt x="1327148" y="0"/>
                  <a:pt x="1389351" y="62203"/>
                  <a:pt x="1389351" y="138935"/>
                </a:cubicBezTo>
                <a:lnTo>
                  <a:pt x="1389351" y="1632265"/>
                </a:lnTo>
                <a:cubicBezTo>
                  <a:pt x="1389351" y="1708997"/>
                  <a:pt x="1327148" y="1771200"/>
                  <a:pt x="1250416" y="1771200"/>
                </a:cubicBezTo>
                <a:lnTo>
                  <a:pt x="138935" y="1771200"/>
                </a:lnTo>
                <a:cubicBezTo>
                  <a:pt x="62203" y="1771200"/>
                  <a:pt x="0" y="1708997"/>
                  <a:pt x="0" y="1632265"/>
                </a:cubicBezTo>
                <a:lnTo>
                  <a:pt x="0" y="13893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037" tIns="126037" rIns="126037" bIns="126037" numCol="1" spcCol="1270" anchor="t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Bespreken concept ToC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ToC logica verdieping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Uitwerken definitieve conceptversies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7567493-F52E-EE86-6C54-5E5DBDB70BF4}"/>
              </a:ext>
            </a:extLst>
          </p:cNvPr>
          <p:cNvSpPr/>
          <p:nvPr/>
        </p:nvSpPr>
        <p:spPr>
          <a:xfrm>
            <a:off x="6859014" y="1223391"/>
            <a:ext cx="446515" cy="345908"/>
          </a:xfrm>
          <a:custGeom>
            <a:avLst/>
            <a:gdLst>
              <a:gd name="connsiteX0" fmla="*/ 0 w 446515"/>
              <a:gd name="connsiteY0" fmla="*/ 69182 h 345908"/>
              <a:gd name="connsiteX1" fmla="*/ 273561 w 446515"/>
              <a:gd name="connsiteY1" fmla="*/ 69182 h 345908"/>
              <a:gd name="connsiteX2" fmla="*/ 273561 w 446515"/>
              <a:gd name="connsiteY2" fmla="*/ 0 h 345908"/>
              <a:gd name="connsiteX3" fmla="*/ 446515 w 446515"/>
              <a:gd name="connsiteY3" fmla="*/ 172954 h 345908"/>
              <a:gd name="connsiteX4" fmla="*/ 273561 w 446515"/>
              <a:gd name="connsiteY4" fmla="*/ 345908 h 345908"/>
              <a:gd name="connsiteX5" fmla="*/ 273561 w 446515"/>
              <a:gd name="connsiteY5" fmla="*/ 276726 h 345908"/>
              <a:gd name="connsiteX6" fmla="*/ 0 w 446515"/>
              <a:gd name="connsiteY6" fmla="*/ 276726 h 345908"/>
              <a:gd name="connsiteX7" fmla="*/ 0 w 446515"/>
              <a:gd name="connsiteY7" fmla="*/ 69182 h 34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515" h="345908">
                <a:moveTo>
                  <a:pt x="0" y="69182"/>
                </a:moveTo>
                <a:lnTo>
                  <a:pt x="273561" y="69182"/>
                </a:lnTo>
                <a:lnTo>
                  <a:pt x="273561" y="0"/>
                </a:lnTo>
                <a:lnTo>
                  <a:pt x="446515" y="172954"/>
                </a:lnTo>
                <a:lnTo>
                  <a:pt x="273561" y="345908"/>
                </a:lnTo>
                <a:lnTo>
                  <a:pt x="273561" y="276726"/>
                </a:lnTo>
                <a:lnTo>
                  <a:pt x="0" y="276726"/>
                </a:lnTo>
                <a:lnTo>
                  <a:pt x="0" y="6918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9182" rIns="103772" bIns="69182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000" kern="12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69E17A0-BC20-C2E0-96BF-3A0204EE02C9}"/>
              </a:ext>
            </a:extLst>
          </p:cNvPr>
          <p:cNvSpPr/>
          <p:nvPr/>
        </p:nvSpPr>
        <p:spPr>
          <a:xfrm>
            <a:off x="7490876" y="1171010"/>
            <a:ext cx="1389351" cy="676005"/>
          </a:xfrm>
          <a:custGeom>
            <a:avLst/>
            <a:gdLst>
              <a:gd name="connsiteX0" fmla="*/ 0 w 1389351"/>
              <a:gd name="connsiteY0" fmla="*/ 67601 h 676005"/>
              <a:gd name="connsiteX1" fmla="*/ 67601 w 1389351"/>
              <a:gd name="connsiteY1" fmla="*/ 0 h 676005"/>
              <a:gd name="connsiteX2" fmla="*/ 1321751 w 1389351"/>
              <a:gd name="connsiteY2" fmla="*/ 0 h 676005"/>
              <a:gd name="connsiteX3" fmla="*/ 1389352 w 1389351"/>
              <a:gd name="connsiteY3" fmla="*/ 67601 h 676005"/>
              <a:gd name="connsiteX4" fmla="*/ 1389351 w 1389351"/>
              <a:gd name="connsiteY4" fmla="*/ 608405 h 676005"/>
              <a:gd name="connsiteX5" fmla="*/ 1321750 w 1389351"/>
              <a:gd name="connsiteY5" fmla="*/ 676006 h 676005"/>
              <a:gd name="connsiteX6" fmla="*/ 67601 w 1389351"/>
              <a:gd name="connsiteY6" fmla="*/ 676005 h 676005"/>
              <a:gd name="connsiteX7" fmla="*/ 0 w 1389351"/>
              <a:gd name="connsiteY7" fmla="*/ 608404 h 676005"/>
              <a:gd name="connsiteX8" fmla="*/ 0 w 1389351"/>
              <a:gd name="connsiteY8" fmla="*/ 67601 h 67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676005">
                <a:moveTo>
                  <a:pt x="0" y="67601"/>
                </a:moveTo>
                <a:cubicBezTo>
                  <a:pt x="0" y="30266"/>
                  <a:pt x="30266" y="0"/>
                  <a:pt x="67601" y="0"/>
                </a:cubicBezTo>
                <a:lnTo>
                  <a:pt x="1321751" y="0"/>
                </a:lnTo>
                <a:cubicBezTo>
                  <a:pt x="1359086" y="0"/>
                  <a:pt x="1389352" y="30266"/>
                  <a:pt x="1389352" y="67601"/>
                </a:cubicBezTo>
                <a:cubicBezTo>
                  <a:pt x="1389352" y="247869"/>
                  <a:pt x="1389351" y="428137"/>
                  <a:pt x="1389351" y="608405"/>
                </a:cubicBezTo>
                <a:cubicBezTo>
                  <a:pt x="1389351" y="645740"/>
                  <a:pt x="1359085" y="676006"/>
                  <a:pt x="1321750" y="676006"/>
                </a:cubicBezTo>
                <a:lnTo>
                  <a:pt x="67601" y="676005"/>
                </a:lnTo>
                <a:cubicBezTo>
                  <a:pt x="30266" y="676005"/>
                  <a:pt x="0" y="645739"/>
                  <a:pt x="0" y="608404"/>
                </a:cubicBezTo>
                <a:lnTo>
                  <a:pt x="0" y="6760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44" tIns="85344" rIns="85344" bIns="271055" numCol="1" spcCol="1270" anchor="t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kern="1200"/>
              <a:t>Review en oplevering</a:t>
            </a:r>
            <a:endParaRPr lang="en-US" sz="1200" kern="120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056FB6-67DB-A579-2247-F3835C9B6758}"/>
              </a:ext>
            </a:extLst>
          </p:cNvPr>
          <p:cNvSpPr/>
          <p:nvPr/>
        </p:nvSpPr>
        <p:spPr>
          <a:xfrm>
            <a:off x="7775442" y="1621680"/>
            <a:ext cx="1389351" cy="1771200"/>
          </a:xfrm>
          <a:custGeom>
            <a:avLst/>
            <a:gdLst>
              <a:gd name="connsiteX0" fmla="*/ 0 w 1389351"/>
              <a:gd name="connsiteY0" fmla="*/ 138935 h 1771200"/>
              <a:gd name="connsiteX1" fmla="*/ 138935 w 1389351"/>
              <a:gd name="connsiteY1" fmla="*/ 0 h 1771200"/>
              <a:gd name="connsiteX2" fmla="*/ 1250416 w 1389351"/>
              <a:gd name="connsiteY2" fmla="*/ 0 h 1771200"/>
              <a:gd name="connsiteX3" fmla="*/ 1389351 w 1389351"/>
              <a:gd name="connsiteY3" fmla="*/ 138935 h 1771200"/>
              <a:gd name="connsiteX4" fmla="*/ 1389351 w 1389351"/>
              <a:gd name="connsiteY4" fmla="*/ 1632265 h 1771200"/>
              <a:gd name="connsiteX5" fmla="*/ 1250416 w 1389351"/>
              <a:gd name="connsiteY5" fmla="*/ 1771200 h 1771200"/>
              <a:gd name="connsiteX6" fmla="*/ 138935 w 1389351"/>
              <a:gd name="connsiteY6" fmla="*/ 1771200 h 1771200"/>
              <a:gd name="connsiteX7" fmla="*/ 0 w 1389351"/>
              <a:gd name="connsiteY7" fmla="*/ 1632265 h 1771200"/>
              <a:gd name="connsiteX8" fmla="*/ 0 w 1389351"/>
              <a:gd name="connsiteY8" fmla="*/ 138935 h 177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1771200">
                <a:moveTo>
                  <a:pt x="0" y="138935"/>
                </a:moveTo>
                <a:cubicBezTo>
                  <a:pt x="0" y="62203"/>
                  <a:pt x="62203" y="0"/>
                  <a:pt x="138935" y="0"/>
                </a:cubicBezTo>
                <a:lnTo>
                  <a:pt x="1250416" y="0"/>
                </a:lnTo>
                <a:cubicBezTo>
                  <a:pt x="1327148" y="0"/>
                  <a:pt x="1389351" y="62203"/>
                  <a:pt x="1389351" y="138935"/>
                </a:cubicBezTo>
                <a:lnTo>
                  <a:pt x="1389351" y="1632265"/>
                </a:lnTo>
                <a:cubicBezTo>
                  <a:pt x="1389351" y="1708997"/>
                  <a:pt x="1327148" y="1771200"/>
                  <a:pt x="1250416" y="1771200"/>
                </a:cubicBezTo>
                <a:lnTo>
                  <a:pt x="138935" y="1771200"/>
                </a:lnTo>
                <a:cubicBezTo>
                  <a:pt x="62203" y="1771200"/>
                  <a:pt x="0" y="1708997"/>
                  <a:pt x="0" y="1632265"/>
                </a:cubicBezTo>
                <a:lnTo>
                  <a:pt x="0" y="13893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037" tIns="126037" rIns="126037" bIns="126037" numCol="1" spcCol="1270" anchor="t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Review en feedback KB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Coherentie tussen de individuele ToC modellen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Oplevering ToC’s (visueel + narratief)</a:t>
            </a:r>
            <a:endParaRPr lang="en-US" sz="1200" kern="120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FCB458CB-FE9C-DF59-C82E-AFD0D9833E54}"/>
              </a:ext>
            </a:extLst>
          </p:cNvPr>
          <p:cNvSpPr/>
          <p:nvPr/>
        </p:nvSpPr>
        <p:spPr>
          <a:xfrm>
            <a:off x="9090848" y="1223391"/>
            <a:ext cx="446515" cy="345908"/>
          </a:xfrm>
          <a:custGeom>
            <a:avLst/>
            <a:gdLst>
              <a:gd name="connsiteX0" fmla="*/ 0 w 446515"/>
              <a:gd name="connsiteY0" fmla="*/ 69182 h 345908"/>
              <a:gd name="connsiteX1" fmla="*/ 273561 w 446515"/>
              <a:gd name="connsiteY1" fmla="*/ 69182 h 345908"/>
              <a:gd name="connsiteX2" fmla="*/ 273561 w 446515"/>
              <a:gd name="connsiteY2" fmla="*/ 0 h 345908"/>
              <a:gd name="connsiteX3" fmla="*/ 446515 w 446515"/>
              <a:gd name="connsiteY3" fmla="*/ 172954 h 345908"/>
              <a:gd name="connsiteX4" fmla="*/ 273561 w 446515"/>
              <a:gd name="connsiteY4" fmla="*/ 345908 h 345908"/>
              <a:gd name="connsiteX5" fmla="*/ 273561 w 446515"/>
              <a:gd name="connsiteY5" fmla="*/ 276726 h 345908"/>
              <a:gd name="connsiteX6" fmla="*/ 0 w 446515"/>
              <a:gd name="connsiteY6" fmla="*/ 276726 h 345908"/>
              <a:gd name="connsiteX7" fmla="*/ 0 w 446515"/>
              <a:gd name="connsiteY7" fmla="*/ 69182 h 34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515" h="345908">
                <a:moveTo>
                  <a:pt x="0" y="69182"/>
                </a:moveTo>
                <a:lnTo>
                  <a:pt x="273561" y="69182"/>
                </a:lnTo>
                <a:lnTo>
                  <a:pt x="273561" y="0"/>
                </a:lnTo>
                <a:lnTo>
                  <a:pt x="446515" y="172954"/>
                </a:lnTo>
                <a:lnTo>
                  <a:pt x="273561" y="345908"/>
                </a:lnTo>
                <a:lnTo>
                  <a:pt x="273561" y="276726"/>
                </a:lnTo>
                <a:lnTo>
                  <a:pt x="0" y="276726"/>
                </a:lnTo>
                <a:lnTo>
                  <a:pt x="0" y="6918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9182" rIns="103772" bIns="69182" numCol="1" spcCol="127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000" kern="120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2222F52-15E2-D1AD-D0AA-732A67C5942E}"/>
              </a:ext>
            </a:extLst>
          </p:cNvPr>
          <p:cNvSpPr/>
          <p:nvPr/>
        </p:nvSpPr>
        <p:spPr>
          <a:xfrm>
            <a:off x="9722710" y="1171010"/>
            <a:ext cx="1389351" cy="676005"/>
          </a:xfrm>
          <a:custGeom>
            <a:avLst/>
            <a:gdLst>
              <a:gd name="connsiteX0" fmla="*/ 0 w 1389351"/>
              <a:gd name="connsiteY0" fmla="*/ 67601 h 676005"/>
              <a:gd name="connsiteX1" fmla="*/ 67601 w 1389351"/>
              <a:gd name="connsiteY1" fmla="*/ 0 h 676005"/>
              <a:gd name="connsiteX2" fmla="*/ 1321751 w 1389351"/>
              <a:gd name="connsiteY2" fmla="*/ 0 h 676005"/>
              <a:gd name="connsiteX3" fmla="*/ 1389352 w 1389351"/>
              <a:gd name="connsiteY3" fmla="*/ 67601 h 676005"/>
              <a:gd name="connsiteX4" fmla="*/ 1389351 w 1389351"/>
              <a:gd name="connsiteY4" fmla="*/ 608405 h 676005"/>
              <a:gd name="connsiteX5" fmla="*/ 1321750 w 1389351"/>
              <a:gd name="connsiteY5" fmla="*/ 676006 h 676005"/>
              <a:gd name="connsiteX6" fmla="*/ 67601 w 1389351"/>
              <a:gd name="connsiteY6" fmla="*/ 676005 h 676005"/>
              <a:gd name="connsiteX7" fmla="*/ 0 w 1389351"/>
              <a:gd name="connsiteY7" fmla="*/ 608404 h 676005"/>
              <a:gd name="connsiteX8" fmla="*/ 0 w 1389351"/>
              <a:gd name="connsiteY8" fmla="*/ 67601 h 676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676005">
                <a:moveTo>
                  <a:pt x="0" y="67601"/>
                </a:moveTo>
                <a:cubicBezTo>
                  <a:pt x="0" y="30266"/>
                  <a:pt x="30266" y="0"/>
                  <a:pt x="67601" y="0"/>
                </a:cubicBezTo>
                <a:lnTo>
                  <a:pt x="1321751" y="0"/>
                </a:lnTo>
                <a:cubicBezTo>
                  <a:pt x="1359086" y="0"/>
                  <a:pt x="1389352" y="30266"/>
                  <a:pt x="1389352" y="67601"/>
                </a:cubicBezTo>
                <a:cubicBezTo>
                  <a:pt x="1389352" y="247869"/>
                  <a:pt x="1389351" y="428137"/>
                  <a:pt x="1389351" y="608405"/>
                </a:cubicBezTo>
                <a:cubicBezTo>
                  <a:pt x="1389351" y="645740"/>
                  <a:pt x="1359085" y="676006"/>
                  <a:pt x="1321750" y="676006"/>
                </a:cubicBezTo>
                <a:lnTo>
                  <a:pt x="67601" y="676005"/>
                </a:lnTo>
                <a:cubicBezTo>
                  <a:pt x="30266" y="676005"/>
                  <a:pt x="0" y="645739"/>
                  <a:pt x="0" y="608404"/>
                </a:cubicBezTo>
                <a:lnTo>
                  <a:pt x="0" y="6760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5344" tIns="85344" rIns="85344" bIns="271055" numCol="1" spcCol="1270" anchor="t" anchorCtr="0">
            <a:noAutofit/>
          </a:bodyPr>
          <a:lstStyle/>
          <a:p>
            <a:pPr marL="0" lvl="0" indent="0" algn="l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kern="1200"/>
              <a:t>Meetplan</a:t>
            </a:r>
            <a:endParaRPr lang="en-US" sz="1200" kern="120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8691C11-5B6A-487E-52B6-C8032B18C8D5}"/>
              </a:ext>
            </a:extLst>
          </p:cNvPr>
          <p:cNvSpPr/>
          <p:nvPr/>
        </p:nvSpPr>
        <p:spPr>
          <a:xfrm>
            <a:off x="10007276" y="1621680"/>
            <a:ext cx="1389351" cy="1771200"/>
          </a:xfrm>
          <a:custGeom>
            <a:avLst/>
            <a:gdLst>
              <a:gd name="connsiteX0" fmla="*/ 0 w 1389351"/>
              <a:gd name="connsiteY0" fmla="*/ 138935 h 1771200"/>
              <a:gd name="connsiteX1" fmla="*/ 138935 w 1389351"/>
              <a:gd name="connsiteY1" fmla="*/ 0 h 1771200"/>
              <a:gd name="connsiteX2" fmla="*/ 1250416 w 1389351"/>
              <a:gd name="connsiteY2" fmla="*/ 0 h 1771200"/>
              <a:gd name="connsiteX3" fmla="*/ 1389351 w 1389351"/>
              <a:gd name="connsiteY3" fmla="*/ 138935 h 1771200"/>
              <a:gd name="connsiteX4" fmla="*/ 1389351 w 1389351"/>
              <a:gd name="connsiteY4" fmla="*/ 1632265 h 1771200"/>
              <a:gd name="connsiteX5" fmla="*/ 1250416 w 1389351"/>
              <a:gd name="connsiteY5" fmla="*/ 1771200 h 1771200"/>
              <a:gd name="connsiteX6" fmla="*/ 138935 w 1389351"/>
              <a:gd name="connsiteY6" fmla="*/ 1771200 h 1771200"/>
              <a:gd name="connsiteX7" fmla="*/ 0 w 1389351"/>
              <a:gd name="connsiteY7" fmla="*/ 1632265 h 1771200"/>
              <a:gd name="connsiteX8" fmla="*/ 0 w 1389351"/>
              <a:gd name="connsiteY8" fmla="*/ 138935 h 177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89351" h="1771200">
                <a:moveTo>
                  <a:pt x="0" y="138935"/>
                </a:moveTo>
                <a:cubicBezTo>
                  <a:pt x="0" y="62203"/>
                  <a:pt x="62203" y="0"/>
                  <a:pt x="138935" y="0"/>
                </a:cubicBezTo>
                <a:lnTo>
                  <a:pt x="1250416" y="0"/>
                </a:lnTo>
                <a:cubicBezTo>
                  <a:pt x="1327148" y="0"/>
                  <a:pt x="1389351" y="62203"/>
                  <a:pt x="1389351" y="138935"/>
                </a:cubicBezTo>
                <a:lnTo>
                  <a:pt x="1389351" y="1632265"/>
                </a:lnTo>
                <a:cubicBezTo>
                  <a:pt x="1389351" y="1708997"/>
                  <a:pt x="1327148" y="1771200"/>
                  <a:pt x="1250416" y="1771200"/>
                </a:cubicBezTo>
                <a:lnTo>
                  <a:pt x="138935" y="1771200"/>
                </a:lnTo>
                <a:cubicBezTo>
                  <a:pt x="62203" y="1771200"/>
                  <a:pt x="0" y="1708997"/>
                  <a:pt x="0" y="1632265"/>
                </a:cubicBezTo>
                <a:lnTo>
                  <a:pt x="0" y="13893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6037" tIns="126037" rIns="126037" bIns="126037" numCol="1" spcCol="1270" anchor="t" anchorCtr="0">
            <a:noAutofit/>
          </a:bodyPr>
          <a:lstStyle/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Ontwikkeling indicatoren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Uitwerking M&amp;E raamwerk</a:t>
            </a:r>
            <a:endParaRPr lang="en-US" sz="1200" kern="1200"/>
          </a:p>
          <a:p>
            <a:pPr marL="114300" lvl="1" indent="-114300" algn="l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nl-NL" sz="1200" kern="1200"/>
              <a:t>Oplevering meetplan (raamwerk + narratief)</a:t>
            </a:r>
            <a:endParaRPr lang="en-US" sz="1200" kern="12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640FB6-38A3-BCD2-10F3-740AB324E390}"/>
              </a:ext>
            </a:extLst>
          </p:cNvPr>
          <p:cNvSpPr/>
          <p:nvPr/>
        </p:nvSpPr>
        <p:spPr>
          <a:xfrm>
            <a:off x="1160407" y="3636771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KB Kernteam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484F282-B924-5A9C-233D-4DAF68CE1FC2}"/>
              </a:ext>
            </a:extLst>
          </p:cNvPr>
          <p:cNvSpPr/>
          <p:nvPr/>
        </p:nvSpPr>
        <p:spPr>
          <a:xfrm>
            <a:off x="1160407" y="4240627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Co-Piloten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744206E-A57F-5CA3-FE33-1CE708C1743C}"/>
              </a:ext>
            </a:extLst>
          </p:cNvPr>
          <p:cNvSpPr/>
          <p:nvPr/>
        </p:nvSpPr>
        <p:spPr>
          <a:xfrm>
            <a:off x="5676576" y="3604158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Co-Piloten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D9AC036-7276-A0E3-EA19-8E07F7E5727D}"/>
              </a:ext>
            </a:extLst>
          </p:cNvPr>
          <p:cNvSpPr/>
          <p:nvPr/>
        </p:nvSpPr>
        <p:spPr>
          <a:xfrm>
            <a:off x="7911259" y="3643102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KB Kernteam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587F562-D387-7AC5-73A7-F0820F4149E6}"/>
              </a:ext>
            </a:extLst>
          </p:cNvPr>
          <p:cNvSpPr/>
          <p:nvPr/>
        </p:nvSpPr>
        <p:spPr>
          <a:xfrm>
            <a:off x="10145942" y="3636771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KB Kernteam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31E8930-F1D2-D8D2-9C65-BCBD68A496CD}"/>
              </a:ext>
            </a:extLst>
          </p:cNvPr>
          <p:cNvSpPr/>
          <p:nvPr/>
        </p:nvSpPr>
        <p:spPr>
          <a:xfrm>
            <a:off x="10145942" y="4240627"/>
            <a:ext cx="1220655" cy="497940"/>
          </a:xfrm>
          <a:prstGeom prst="roundRect">
            <a:avLst/>
          </a:prstGeom>
          <a:solidFill>
            <a:srgbClr val="33B6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bg1"/>
                </a:solidFill>
                <a:latin typeface="+mj-lt"/>
              </a:rPr>
              <a:t>Co-Piloten</a:t>
            </a:r>
            <a:endParaRPr lang="en-US" sz="120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48080B4-4447-7D14-3425-83503B79E540}"/>
              </a:ext>
            </a:extLst>
          </p:cNvPr>
          <p:cNvCxnSpPr>
            <a:cxnSpLocks/>
          </p:cNvCxnSpPr>
          <p:nvPr/>
        </p:nvCxnSpPr>
        <p:spPr>
          <a:xfrm>
            <a:off x="508004" y="5423026"/>
            <a:ext cx="11406356" cy="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8CCC955-EA70-5DE0-42C2-C26CFD21A51E}"/>
              </a:ext>
            </a:extLst>
          </p:cNvPr>
          <p:cNvSpPr/>
          <p:nvPr/>
        </p:nvSpPr>
        <p:spPr>
          <a:xfrm>
            <a:off x="10106786" y="5105086"/>
            <a:ext cx="1296000" cy="633742"/>
          </a:xfrm>
          <a:prstGeom prst="roundRect">
            <a:avLst/>
          </a:prstGeom>
          <a:solidFill>
            <a:srgbClr val="FFCE64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tx1"/>
                </a:solidFill>
                <a:latin typeface="+mj-lt"/>
              </a:rPr>
              <a:t>Oplevering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 per 1 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september</a:t>
            </a:r>
            <a:endParaRPr lang="en-US" sz="1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E7E3A14-1C39-506E-A0BF-2523BD027F10}"/>
              </a:ext>
            </a:extLst>
          </p:cNvPr>
          <p:cNvSpPr/>
          <p:nvPr/>
        </p:nvSpPr>
        <p:spPr>
          <a:xfrm>
            <a:off x="7860403" y="5105086"/>
            <a:ext cx="1296000" cy="633742"/>
          </a:xfrm>
          <a:prstGeom prst="roundRect">
            <a:avLst/>
          </a:prstGeom>
          <a:solidFill>
            <a:srgbClr val="FFCE64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err="1">
                <a:solidFill>
                  <a:schemeClr val="tx1"/>
                </a:solidFill>
                <a:latin typeface="+mj-lt"/>
              </a:rPr>
              <a:t>Oplevering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 per 1 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juli</a:t>
            </a:r>
            <a:endParaRPr lang="en-US" sz="120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3FB22A-01A7-8D11-79C1-44556B009C25}"/>
              </a:ext>
            </a:extLst>
          </p:cNvPr>
          <p:cNvCxnSpPr>
            <a:cxnSpLocks/>
          </p:cNvCxnSpPr>
          <p:nvPr/>
        </p:nvCxnSpPr>
        <p:spPr>
          <a:xfrm>
            <a:off x="508004" y="5232903"/>
            <a:ext cx="0" cy="380246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88E3020-4769-F152-A80B-1F6EF03CC662}"/>
              </a:ext>
            </a:extLst>
          </p:cNvPr>
          <p:cNvCxnSpPr>
            <a:cxnSpLocks/>
          </p:cNvCxnSpPr>
          <p:nvPr/>
        </p:nvCxnSpPr>
        <p:spPr>
          <a:xfrm>
            <a:off x="11914360" y="5232903"/>
            <a:ext cx="0" cy="380246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D14F6EB-EA3C-6652-938C-77F44CD8DCDA}"/>
              </a:ext>
            </a:extLst>
          </p:cNvPr>
          <p:cNvSpPr/>
          <p:nvPr/>
        </p:nvSpPr>
        <p:spPr>
          <a:xfrm>
            <a:off x="1121251" y="5114141"/>
            <a:ext cx="1296000" cy="633742"/>
          </a:xfrm>
          <a:prstGeom prst="roundRect">
            <a:avLst/>
          </a:prstGeom>
          <a:solidFill>
            <a:srgbClr val="FFCE64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+mj-lt"/>
              </a:rPr>
              <a:t>23 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mei</a:t>
            </a:r>
            <a:endParaRPr lang="en-US" sz="1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D50AAD8-9EF9-34E0-1195-8230F9D80390}"/>
              </a:ext>
            </a:extLst>
          </p:cNvPr>
          <p:cNvSpPr/>
          <p:nvPr/>
        </p:nvSpPr>
        <p:spPr>
          <a:xfrm>
            <a:off x="5614019" y="5114141"/>
            <a:ext cx="1296000" cy="633742"/>
          </a:xfrm>
          <a:prstGeom prst="roundRect">
            <a:avLst/>
          </a:prstGeom>
          <a:solidFill>
            <a:srgbClr val="FFCE64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+mj-lt"/>
              </a:rPr>
              <a:t>1e &amp; 2e week 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juni</a:t>
            </a:r>
            <a:endParaRPr lang="en-US" sz="12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1131148-99A8-1DA6-8D3C-B5FB177A0800}"/>
              </a:ext>
            </a:extLst>
          </p:cNvPr>
          <p:cNvSpPr/>
          <p:nvPr/>
        </p:nvSpPr>
        <p:spPr>
          <a:xfrm>
            <a:off x="3367635" y="5105086"/>
            <a:ext cx="1296000" cy="633742"/>
          </a:xfrm>
          <a:prstGeom prst="roundRect">
            <a:avLst/>
          </a:prstGeom>
          <a:solidFill>
            <a:srgbClr val="FFCE64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  <a:latin typeface="+mj-lt"/>
              </a:rPr>
              <a:t>Begin juni</a:t>
            </a:r>
            <a:endParaRPr lang="en-US" sz="120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961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13" grpId="0" animBg="1"/>
      <p:bldP spid="14" grpId="0" animBg="1"/>
      <p:bldP spid="18" grpId="0" animBg="1"/>
      <p:bldP spid="20" grpId="0" animBg="1"/>
      <p:bldP spid="22" grpId="0" animBg="1"/>
      <p:bldP spid="21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50AF88-BBBB-DFDB-C552-13CE83443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DDC1C-ACF4-0A37-BDD9-FBA1972F2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De Theory of Change in het kort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5A3305-9C43-65ED-1C31-C712BB1302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/>
              <a:t>04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6495B8F-897D-7C7A-A49B-E49E609758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B31D9B-80B6-41F8-B283-556E26E6158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312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CEC29729-813D-814D-B015-37B9A755A6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72"/>
          <a:stretch/>
        </p:blipFill>
        <p:spPr>
          <a:xfrm>
            <a:off x="3374481" y="508072"/>
            <a:ext cx="4874931" cy="5841857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2AE297C-E8B9-F7E9-BEEE-AAC09DA276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D53A4EF-031E-A478-F85B-3DDE638F34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marL="0" marR="0" lvl="0" indent="0" algn="r" defTabSz="7366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1AB31D9B-80B6-41F8-B283-556E26E6158E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T Walsheim LC Light"/>
                <a:ea typeface="+mn-ea"/>
                <a:cs typeface="+mn-cs"/>
              </a:rPr>
              <a:pPr marL="0" marR="0" lvl="0" indent="0" algn="r" defTabSz="736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9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T Walsheim LC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799138"/>
      </p:ext>
    </p:extLst>
  </p:cSld>
  <p:clrMapOvr>
    <a:masterClrMapping/>
  </p:clrMapOvr>
</p:sld>
</file>

<file path=ppt/theme/theme1.xml><?xml version="1.0" encoding="utf-8"?>
<a:theme xmlns:a="http://schemas.openxmlformats.org/drawingml/2006/main" name="Grant Thornton 16x9">
  <a:themeElements>
    <a:clrScheme name="GT">
      <a:dk1>
        <a:sysClr val="windowText" lastClr="000000"/>
      </a:dk1>
      <a:lt1>
        <a:sysClr val="window" lastClr="FFFFFF"/>
      </a:lt1>
      <a:dk2>
        <a:srgbClr val="CCC4BD"/>
      </a:dk2>
      <a:lt2>
        <a:srgbClr val="F2F0EE"/>
      </a:lt2>
      <a:accent1>
        <a:srgbClr val="4F2D7F"/>
      </a:accent1>
      <a:accent2>
        <a:srgbClr val="00A4B3"/>
      </a:accent2>
      <a:accent3>
        <a:srgbClr val="FF5149"/>
      </a:accent3>
      <a:accent4>
        <a:srgbClr val="FFC23D"/>
      </a:accent4>
      <a:accent5>
        <a:srgbClr val="A06DFF"/>
      </a:accent5>
      <a:accent6>
        <a:srgbClr val="2B144C"/>
      </a:accent6>
      <a:hlink>
        <a:srgbClr val="2B144C"/>
      </a:hlink>
      <a:folHlink>
        <a:srgbClr val="2B144C"/>
      </a:folHlink>
    </a:clrScheme>
    <a:fontScheme name="GT Walsheim LC Bold Heading">
      <a:majorFont>
        <a:latin typeface="GT Walsheim LC Bold"/>
        <a:ea typeface=""/>
        <a:cs typeface=""/>
      </a:majorFont>
      <a:minorFont>
        <a:latin typeface="GT Walsheim LC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F2D7F"/>
        </a:solidFill>
        <a:ln>
          <a:noFill/>
        </a:ln>
        <a:effectLst/>
      </a:spPr>
      <a:bodyPr rtlCol="0" anchor="ctr"/>
      <a:lstStyle>
        <a:defPPr algn="l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/>
        </a:defPPr>
      </a:lstStyle>
    </a:txDef>
  </a:objectDefaults>
  <a:extraClrSchemeLst/>
  <a:custClrLst>
    <a:custClr name="Core Purple 80%">
      <a:srgbClr val="725799"/>
    </a:custClr>
    <a:custClr name="Core Purple 80%">
      <a:srgbClr val="9581B2"/>
    </a:custClr>
    <a:custClr name="Core Purple 40%">
      <a:srgbClr val="B9ABCC"/>
    </a:custClr>
    <a:custClr name="Core Purple 20%">
      <a:srgbClr val="DCD5E5"/>
    </a:custClr>
    <a:custClr name="Bright Purple 80%">
      <a:srgbClr val="B38AFF"/>
    </a:custClr>
    <a:custClr name="Bright Purple 60%">
      <a:srgbClr val="C6A7FF"/>
    </a:custClr>
    <a:custClr name="Bright Purple 40%">
      <a:srgbClr val="D9C5FF"/>
    </a:custClr>
    <a:custClr name="Bright Purple 20%">
      <a:srgbClr val="ECE2FF"/>
    </a:custClr>
    <a:custClr>
      <a:srgbClr val="FFFFFF"/>
    </a:custClr>
    <a:custClr>
      <a:srgbClr val="FFFFFF"/>
    </a:custClr>
    <a:custClr name="Dark Purple 80%">
      <a:srgbClr val="554370"/>
    </a:custClr>
    <a:custClr name="Dark Purple 60%">
      <a:srgbClr val="807294"/>
    </a:custClr>
    <a:custClr name="Dark Purple 40%">
      <a:srgbClr val="AAA1B7"/>
    </a:custClr>
    <a:custClr name="Dark Purple 20%">
      <a:srgbClr val="D5D0DB"/>
    </a:custClr>
    <a:custClr name="Teal 80%">
      <a:srgbClr val="33B6C2"/>
    </a:custClr>
    <a:custClr name="Teal 60%">
      <a:srgbClr val="66C8D1"/>
    </a:custClr>
    <a:custClr name="Teal 40%">
      <a:srgbClr val="99DBE1"/>
    </a:custClr>
    <a:custClr name="Teal 20%">
      <a:srgbClr val="CCEDF0"/>
    </a:custClr>
    <a:custClr>
      <a:srgbClr val="FFFFFF"/>
    </a:custClr>
    <a:custClr>
      <a:srgbClr val="FFFFFF"/>
    </a:custClr>
    <a:custClr name="Coral 80%">
      <a:srgbClr val="FF746D"/>
    </a:custClr>
    <a:custClr name="Coral 60%">
      <a:srgbClr val="FF9792"/>
    </a:custClr>
    <a:custClr name="Coral 40%">
      <a:srgbClr val="FFB9B6"/>
    </a:custClr>
    <a:custClr name="Coral 20%">
      <a:srgbClr val="FFDCDB"/>
    </a:custClr>
    <a:custClr name="Yellow 80%">
      <a:srgbClr val="FFCE64"/>
    </a:custClr>
    <a:custClr name="Yellow 60%">
      <a:srgbClr val="FFDA8B"/>
    </a:custClr>
    <a:custClr name="Yellow 40%">
      <a:srgbClr val="FFE7B1"/>
    </a:custClr>
    <a:custClr name="Yellow 20%">
      <a:srgbClr val="FFF3D8"/>
    </a:custClr>
    <a:custClr>
      <a:srgbClr val="FFFFFF"/>
    </a:custClr>
    <a:custClr>
      <a:srgbClr val="FFFFFF"/>
    </a:custClr>
    <a:custClr name="Dark Grey">
      <a:srgbClr val="CCC4BD"/>
    </a:custClr>
    <a:custClr name="Mid Grey">
      <a:srgbClr val="E0DCD7"/>
    </a:custClr>
    <a:custClr name="Light Grey">
      <a:srgbClr val="F2F0EE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04-IH_NL_Template 2024.potx" id="{19BBDC6A-C51E-4396-A969-25EF029FBE6A}" vid="{09820750-45EA-4A3C-BDF9-CFA4BE2D64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79CE55F7644F4BAD74F9868A2FA430" ma:contentTypeVersion="3" ma:contentTypeDescription="Een nieuw document maken." ma:contentTypeScope="" ma:versionID="0969a60c74590e88bd119302e5f72c85">
  <xsd:schema xmlns:xsd="http://www.w3.org/2001/XMLSchema" xmlns:xs="http://www.w3.org/2001/XMLSchema" xmlns:p="http://schemas.microsoft.com/office/2006/metadata/properties" xmlns:ns2="f31b1378-cb3c-47c2-b09c-903114fbd343" targetNamespace="http://schemas.microsoft.com/office/2006/metadata/properties" ma:root="true" ma:fieldsID="37e311c0e0d9a8f0c4d1308611f9277e" ns2:_="">
    <xsd:import namespace="f31b1378-cb3c-47c2-b09c-903114fbd3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1b1378-cb3c-47c2-b09c-903114fbd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A26D05-0C75-4FEA-A748-011908D04614}">
  <ds:schemaRefs>
    <ds:schemaRef ds:uri="a9cf5235-df0c-476b-9fb0-fc92b2fa3abf"/>
    <ds:schemaRef ds:uri="e48d2d53-d49c-4f05-998a-0fcf2a12ad8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E7EC25-287E-4AC5-AAED-B1339F9498F8}"/>
</file>

<file path=customXml/itemProps3.xml><?xml version="1.0" encoding="utf-8"?>
<ds:datastoreItem xmlns:ds="http://schemas.openxmlformats.org/officeDocument/2006/customXml" ds:itemID="{11DB83ED-0490-491B-A13E-3CA9CBD00F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04-IH_NL_Template 2024</Template>
  <TotalTime>1</TotalTime>
  <Words>922</Words>
  <Application>Microsoft Office PowerPoint</Application>
  <PresentationFormat>Widescreen</PresentationFormat>
  <Paragraphs>237</Paragraphs>
  <Slides>31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GT Walsheim Bold</vt:lpstr>
      <vt:lpstr>Calibri</vt:lpstr>
      <vt:lpstr>GT Walsheim LC Light</vt:lpstr>
      <vt:lpstr>GT Walsheim LC Bold</vt:lpstr>
      <vt:lpstr>Wingdings</vt:lpstr>
      <vt:lpstr>Grant Thornton 16x9</vt:lpstr>
      <vt:lpstr>Kick-off Koninklijke Bibliotheek ToC Realisatie WaU trajecten</vt:lpstr>
      <vt:lpstr>Programma</vt:lpstr>
      <vt:lpstr>Voorstelronde</vt:lpstr>
      <vt:lpstr>Over Impact House</vt:lpstr>
      <vt:lpstr>Team Impact House</vt:lpstr>
      <vt:lpstr>Plan van aanpak</vt:lpstr>
      <vt:lpstr>Aanpak</vt:lpstr>
      <vt:lpstr>De Theory of Change in het kort</vt:lpstr>
      <vt:lpstr>PowerPoint Presentation</vt:lpstr>
      <vt:lpstr>Effectketen</vt:lpstr>
      <vt:lpstr>Effectketen</vt:lpstr>
      <vt:lpstr>3 doelen</vt:lpstr>
      <vt:lpstr>PowerPoint Presentation</vt:lpstr>
      <vt:lpstr>Reflectie WaU doelstelling</vt:lpstr>
      <vt:lpstr> Stap 1  De impactclaim / wat wil je bereiken? Waarom is dit project er?  </vt:lpstr>
      <vt:lpstr>PowerPoint Presentation</vt:lpstr>
      <vt:lpstr>PowerPoint Presentation</vt:lpstr>
      <vt:lpstr>PowerPoint Presentation</vt:lpstr>
      <vt:lpstr>PowerPoint Presentation</vt:lpstr>
      <vt:lpstr> Stap 2  Doelgroepen identificeren </vt:lpstr>
      <vt:lpstr>Op wie richt het programma zich?</vt:lpstr>
      <vt:lpstr> Stap 3  Effecten </vt:lpstr>
      <vt:lpstr>Effectketen</vt:lpstr>
      <vt:lpstr>Het gaat om verandering</vt:lpstr>
      <vt:lpstr>PowerPoint Presentation</vt:lpstr>
      <vt:lpstr>Reflectie in breakout rooms</vt:lpstr>
      <vt:lpstr>Samenbrengen van initiatieven</vt:lpstr>
      <vt:lpstr>PowerPoint Presentation</vt:lpstr>
      <vt:lpstr>Vervolgacties</vt:lpstr>
      <vt:lpstr>Afspraken &amp; acties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Internal kick-off</dc:title>
  <dc:creator>Corien te Brummelstroete</dc:creator>
  <cp:lastModifiedBy>Simeon Brouwer</cp:lastModifiedBy>
  <cp:revision>1</cp:revision>
  <cp:lastPrinted>2017-03-31T13:01:56Z</cp:lastPrinted>
  <dcterms:created xsi:type="dcterms:W3CDTF">2024-06-26T10:39:27Z</dcterms:created>
  <dcterms:modified xsi:type="dcterms:W3CDTF">2025-05-26T12:41:46Z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0x0101008779CE55F7644F4BAD74F9868A2FA430</vt:lpwstr>
  </property>
  <property fmtid="{D5CDD505-2E9C-101B-9397-08002B2CF9AE}" pid="3" name="MSIP_Label_f354fe13-e683-4cbd-a446-16d2527d934b_Enabled">
    <vt:lpwstr>true</vt:lpwstr>
  </property>
  <property fmtid="{D5CDD505-2E9C-101B-9397-08002B2CF9AE}" pid="4" name="MSIP_Label_f354fe13-e683-4cbd-a446-16d2527d934b_SetDate">
    <vt:lpwstr>2023-09-22T10:15:17Z</vt:lpwstr>
  </property>
  <property fmtid="{D5CDD505-2E9C-101B-9397-08002B2CF9AE}" pid="5" name="MSIP_Label_f354fe13-e683-4cbd-a446-16d2527d934b_Method">
    <vt:lpwstr>Standard</vt:lpwstr>
  </property>
  <property fmtid="{D5CDD505-2E9C-101B-9397-08002B2CF9AE}" pid="6" name="MSIP_Label_f354fe13-e683-4cbd-a446-16d2527d934b_Name">
    <vt:lpwstr>defa4170-0d19-0005-0004-bc88714345d2</vt:lpwstr>
  </property>
  <property fmtid="{D5CDD505-2E9C-101B-9397-08002B2CF9AE}" pid="7" name="MSIP_Label_f354fe13-e683-4cbd-a446-16d2527d934b_SiteId">
    <vt:lpwstr>0abb4e3d-5a28-4194-ba96-a1f071ec1e8b</vt:lpwstr>
  </property>
  <property fmtid="{D5CDD505-2E9C-101B-9397-08002B2CF9AE}" pid="8" name="MSIP_Label_f354fe13-e683-4cbd-a446-16d2527d934b_ActionId">
    <vt:lpwstr>86ec2283-fba1-4abb-8f82-47916e57255d</vt:lpwstr>
  </property>
  <property fmtid="{D5CDD505-2E9C-101B-9397-08002B2CF9AE}" pid="9" name="MSIP_Label_f354fe13-e683-4cbd-a446-16d2527d934b_ContentBits">
    <vt:lpwstr>0</vt:lpwstr>
  </property>
  <property fmtid="{D5CDD505-2E9C-101B-9397-08002B2CF9AE}" pid="10" name="MediaServiceImageTags">
    <vt:lpwstr/>
  </property>
  <property fmtid="{D5CDD505-2E9C-101B-9397-08002B2CF9AE}" pid="11" name="Order">
    <vt:r8>5877500</vt:r8>
  </property>
  <property fmtid="{D5CDD505-2E9C-101B-9397-08002B2CF9AE}" pid="12" name="xd_Signature">
    <vt:bool>false</vt:bool>
  </property>
  <property fmtid="{D5CDD505-2E9C-101B-9397-08002B2CF9AE}" pid="13" name="xd_ProgID">
    <vt:lpwstr/>
  </property>
  <property fmtid="{D5CDD505-2E9C-101B-9397-08002B2CF9AE}" pid="14" name="ComplianceAssetId">
    <vt:lpwstr/>
  </property>
  <property fmtid="{D5CDD505-2E9C-101B-9397-08002B2CF9AE}" pid="15" name="TemplateUrl">
    <vt:lpwstr/>
  </property>
  <property fmtid="{D5CDD505-2E9C-101B-9397-08002B2CF9AE}" pid="16" name="_ExtendedDescription">
    <vt:lpwstr/>
  </property>
  <property fmtid="{D5CDD505-2E9C-101B-9397-08002B2CF9AE}" pid="17" name="TriggerFlowInfo">
    <vt:lpwstr/>
  </property>
</Properties>
</file>