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6" r:id="rId5"/>
    <p:sldId id="270" r:id="rId6"/>
    <p:sldId id="271" r:id="rId7"/>
    <p:sldId id="267" r:id="rId8"/>
    <p:sldId id="272" r:id="rId9"/>
    <p:sldId id="273" r:id="rId10"/>
  </p:sldIdLst>
  <p:sldSz cx="12192000" cy="6858000"/>
  <p:notesSz cx="7104063"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AFD314-62F8-7C58-E6AF-694810B1B9F9}" name="Visser, SE (Sabine)" initials="SV" userId="S::se.visser2@dordrecht.nl::93bc0b13-84d4-4a06-bbc0-7ee89dfdb92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C2BA1"/>
    <a:srgbClr val="D2FAD8"/>
    <a:srgbClr val="616161"/>
    <a:srgbClr val="FAAAAA"/>
    <a:srgbClr val="89A4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9868C-1C5D-4DAE-93CE-F9C9CF9F7CF4}" v="5" dt="2025-12-08T09:47:00.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04" autoAdjust="0"/>
  </p:normalViewPr>
  <p:slideViewPr>
    <p:cSldViewPr snapToGrid="0">
      <p:cViewPr varScale="1">
        <p:scale>
          <a:sx n="99" d="100"/>
          <a:sy n="99" d="100"/>
        </p:scale>
        <p:origin x="103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sser, SE (Sabine)" userId="93bc0b13-84d4-4a06-bbc0-7ee89dfdb921" providerId="ADAL" clId="{B59D6E65-B143-463C-AE21-A9CE226C8AE0}"/>
    <pc:docChg chg="modNotesMaster">
      <pc:chgData name="Visser, SE (Sabine)" userId="93bc0b13-84d4-4a06-bbc0-7ee89dfdb921" providerId="ADAL" clId="{B59D6E65-B143-463C-AE21-A9CE226C8AE0}" dt="2025-12-08T09:47:00.206" v="0"/>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42C43EFA-7613-4A37-BBA9-C4FA67B7F034}">
      <dgm:prSet phldrT="[Tekst]" custT="1"/>
      <dgm:spPr>
        <a:solidFill>
          <a:srgbClr val="D2FAD8"/>
        </a:solidFill>
        <a:ln>
          <a:solidFill>
            <a:srgbClr val="89A48E"/>
          </a:solidFill>
        </a:ln>
      </dgm:spPr>
      <dgm:t>
        <a:bodyPr/>
        <a:lstStyle/>
        <a:p>
          <a:pPr algn="l"/>
          <a:endParaRPr lang="nl-NL" sz="1100" dirty="0">
            <a:solidFill>
              <a:srgbClr val="4C2BA1"/>
            </a:solidFill>
          </a:endParaRPr>
        </a:p>
        <a:p>
          <a:pPr algn="l"/>
          <a:endParaRPr lang="nl-NL" sz="1100" dirty="0">
            <a:solidFill>
              <a:srgbClr val="4C2BA1"/>
            </a:solidFill>
          </a:endParaRPr>
        </a:p>
        <a:p>
          <a:pPr algn="l"/>
          <a:r>
            <a:rPr lang="nl-NL" sz="1100" dirty="0">
              <a:solidFill>
                <a:srgbClr val="4C2BA1"/>
              </a:solidFill>
            </a:rPr>
            <a:t>Voorafgaand aan het proces worden beschikbare tijdsloten voor het maken van een afspraak opengesteld</a:t>
          </a:r>
          <a:r>
            <a:rPr lang="nl-NL" sz="1100" dirty="0">
              <a:solidFill>
                <a:srgbClr val="4C2BA1"/>
              </a:solidFill>
              <a:latin typeface="Aptos" panose="020B0004020202020204" pitchFamily="34" charset="0"/>
            </a:rPr>
            <a:t>¹,²</a:t>
          </a:r>
          <a:r>
            <a:rPr lang="nl-NL" sz="1100" dirty="0">
              <a:solidFill>
                <a:srgbClr val="4C2BA1"/>
              </a:solidFill>
            </a:rPr>
            <a:t>.  De bezoeker ziet bij het maken van een afspraak de mogelijke tijdstippen.</a:t>
          </a:r>
        </a:p>
      </dgm:t>
    </dgm:pt>
    <dgm:pt modelId="{ED5BC0A6-A03C-462C-B51A-C338DE7C20B0}" type="parTrans" cxnId="{EE236EA5-7CF6-4391-8326-11C6BBDD3309}">
      <dgm:prSet/>
      <dgm:spPr/>
      <dgm:t>
        <a:bodyPr/>
        <a:lstStyle/>
        <a:p>
          <a:endParaRPr lang="nl-NL"/>
        </a:p>
      </dgm:t>
    </dgm:pt>
    <dgm:pt modelId="{D61F68DE-7853-41CD-B6A5-2A0585FC1FA0}" type="sibTrans" cxnId="{EE236EA5-7CF6-4391-8326-11C6BBDD3309}">
      <dgm:prSet/>
      <dgm:spPr>
        <a:solidFill>
          <a:srgbClr val="4C2BA1"/>
        </a:solidFill>
        <a:ln>
          <a:solidFill>
            <a:srgbClr val="4C2BA1"/>
          </a:solidFill>
        </a:ln>
      </dgm:spPr>
      <dgm:t>
        <a:bodyPr/>
        <a:lstStyle/>
        <a:p>
          <a:endParaRPr lang="nl-NL"/>
        </a:p>
      </dgm:t>
    </dgm:pt>
    <dgm:pt modelId="{D8E9461E-D05A-4F97-AA8B-9CE849D4B8B6}">
      <dgm:prSet phldrT="[Tekst]" custT="1"/>
      <dgm:spPr>
        <a:solidFill>
          <a:srgbClr val="D2FAD8"/>
        </a:solidFill>
        <a:ln>
          <a:solidFill>
            <a:srgbClr val="89A48E"/>
          </a:solidFill>
        </a:ln>
      </dgm:spPr>
      <dgm:t>
        <a:bodyPr/>
        <a:lstStyle/>
        <a:p>
          <a:pPr algn="l"/>
          <a:r>
            <a:rPr lang="nl-NL" sz="1100" b="0" i="0" dirty="0">
              <a:solidFill>
                <a:srgbClr val="4C2BA1"/>
              </a:solidFill>
            </a:rPr>
            <a:t>Bezoeker maakt online een afspraak voor een passend tijdstip, bijvoorbeeld voor het aanvragen van een product of dienst.</a:t>
          </a:r>
          <a:endParaRPr lang="nl-NL" sz="1100" dirty="0">
            <a:solidFill>
              <a:srgbClr val="4C2BA1"/>
            </a:solidFill>
          </a:endParaRPr>
        </a:p>
      </dgm:t>
    </dgm:pt>
    <dgm:pt modelId="{23581C7B-D21D-4DF7-8F49-A60F1F173FA1}" type="parTrans" cxnId="{D6B88663-8E04-42A0-A03A-4A238A5887F2}">
      <dgm:prSet/>
      <dgm:spPr/>
      <dgm:t>
        <a:bodyPr/>
        <a:lstStyle/>
        <a:p>
          <a:endParaRPr lang="nl-NL"/>
        </a:p>
      </dgm:t>
    </dgm:pt>
    <dgm:pt modelId="{35F49C59-65BB-491D-9C64-8B0BCA706B8C}" type="sibTrans" cxnId="{D6B88663-8E04-42A0-A03A-4A238A5887F2}">
      <dgm:prSet/>
      <dgm:spPr>
        <a:solidFill>
          <a:srgbClr val="4C2BA1"/>
        </a:solidFill>
        <a:ln>
          <a:solidFill>
            <a:srgbClr val="4C2BA1"/>
          </a:solidFill>
        </a:ln>
      </dgm:spPr>
      <dgm:t>
        <a:bodyPr/>
        <a:lstStyle/>
        <a:p>
          <a:endParaRPr lang="nl-NL"/>
        </a:p>
      </dgm:t>
    </dgm:pt>
    <dgm:pt modelId="{CA201F9A-2DE6-457B-936A-6040A0A27A88}">
      <dgm:prSet phldrT="[Tekst]" custT="1"/>
      <dgm:spPr>
        <a:solidFill>
          <a:srgbClr val="D2FAD8"/>
        </a:solidFill>
        <a:ln>
          <a:solidFill>
            <a:srgbClr val="4C2BA1"/>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ontvangt een bevestiging van de afspraak per e-mail.</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In deze bevestiging staan ook de documenten die de bezoeker mee moet nemen voor de desbetreffende afspraak en een link om de afspraak te verzetten.</a:t>
          </a:r>
          <a:endParaRPr lang="nl-NL" sz="1100" dirty="0">
            <a:solidFill>
              <a:srgbClr val="4C2BA1"/>
            </a:solidFill>
          </a:endParaRPr>
        </a:p>
      </dgm:t>
    </dgm:pt>
    <dgm:pt modelId="{8FE65FC6-142E-4A69-AB16-DCFDDCF54556}" type="parTrans" cxnId="{43DF375A-7745-49FA-993A-D6318F99E549}">
      <dgm:prSet/>
      <dgm:spPr/>
      <dgm:t>
        <a:bodyPr/>
        <a:lstStyle/>
        <a:p>
          <a:endParaRPr lang="nl-NL"/>
        </a:p>
      </dgm:t>
    </dgm:pt>
    <dgm:pt modelId="{6CACEA3F-6C0D-4969-A47F-91FD030ED051}" type="sibTrans" cxnId="{43DF375A-7745-49FA-993A-D6318F99E549}">
      <dgm:prSet/>
      <dgm:spPr>
        <a:solidFill>
          <a:srgbClr val="4C2BA1"/>
        </a:solidFill>
        <a:ln>
          <a:solidFill>
            <a:srgbClr val="4C2BA1"/>
          </a:solidFill>
        </a:ln>
      </dgm:spPr>
      <dgm:t>
        <a:bodyPr/>
        <a:lstStyle/>
        <a:p>
          <a:endParaRPr lang="nl-NL"/>
        </a:p>
      </dgm:t>
    </dgm:pt>
    <dgm:pt modelId="{419E1966-72FC-4139-8443-2BDC94329A83}">
      <dgm:prSet phldrT="[Tekst]" custT="1"/>
      <dgm:spPr>
        <a:solidFill>
          <a:srgbClr val="D2FAD8"/>
        </a:solidFill>
        <a:ln>
          <a:solidFill>
            <a:srgbClr val="89A48E"/>
          </a:solidFill>
        </a:ln>
      </dgm:spPr>
      <dgm:t>
        <a:bodyPr/>
        <a:lstStyle/>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r>
            <a:rPr lang="nl-NL" sz="1100" b="0" i="0" dirty="0">
              <a:solidFill>
                <a:srgbClr val="4C2BA1"/>
              </a:solidFill>
            </a:rPr>
            <a:t>Een dag voor de afspraak ontvangt de bezoeker een herinnering.</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Een bezoekeer kan zelf kiezen of deze communicatie via SMS of e-mail verloopt.</a:t>
          </a:r>
          <a:endParaRPr lang="nl-NL" sz="1100" dirty="0">
            <a:solidFill>
              <a:srgbClr val="4C2BA1"/>
            </a:solidFill>
          </a:endParaRPr>
        </a:p>
      </dgm:t>
    </dgm:pt>
    <dgm:pt modelId="{F478EDA5-D528-4C33-B061-C691F49573F6}" type="parTrans" cxnId="{AB36E8F6-6341-4ADA-86C0-064C2E8F82D8}">
      <dgm:prSet/>
      <dgm:spPr/>
      <dgm:t>
        <a:bodyPr/>
        <a:lstStyle/>
        <a:p>
          <a:endParaRPr lang="nl-NL"/>
        </a:p>
      </dgm:t>
    </dgm:pt>
    <dgm:pt modelId="{20498623-C213-4669-825F-009B5C565AC4}" type="sibTrans" cxnId="{AB36E8F6-6341-4ADA-86C0-064C2E8F82D8}">
      <dgm:prSet/>
      <dgm:spPr>
        <a:solidFill>
          <a:srgbClr val="4C2BA1"/>
        </a:solidFill>
        <a:ln>
          <a:solidFill>
            <a:srgbClr val="4C2BA1"/>
          </a:solidFill>
        </a:ln>
      </dgm:spPr>
      <dgm:t>
        <a:bodyPr/>
        <a:lstStyle/>
        <a:p>
          <a:endParaRPr lang="nl-NL"/>
        </a:p>
      </dgm:t>
    </dgm:pt>
    <dgm:pt modelId="{B436A1A6-EB41-4FAE-BAAD-1291F5ABD31E}">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komt aan bij het Dordthuis voor de afspraak en meldt zich aan. De bezoeker ontvangt </a:t>
          </a:r>
          <a:r>
            <a:rPr lang="nl-NL" sz="1100" b="1" i="0" dirty="0">
              <a:solidFill>
                <a:srgbClr val="4C2BA1"/>
              </a:solidFill>
            </a:rPr>
            <a:t>optioneel</a:t>
          </a:r>
          <a:r>
            <a:rPr lang="nl-NL" sz="1100" b="1" i="0" dirty="0">
              <a:solidFill>
                <a:srgbClr val="4C2BA1"/>
              </a:solidFill>
              <a:latin typeface="Aptos" panose="020B0004020202020204" pitchFamily="34" charset="0"/>
            </a:rPr>
            <a:t>³</a:t>
          </a:r>
          <a:r>
            <a:rPr lang="nl-NL" sz="1100" b="0" i="0" dirty="0">
              <a:solidFill>
                <a:srgbClr val="4C2BA1"/>
              </a:solidFill>
            </a:rPr>
            <a:t> het aanbod om koffie te halen en wordt geïnformeerd waar de afspraak plaatsvindt.</a:t>
          </a:r>
          <a:endParaRPr lang="nl-NL" sz="1100" dirty="0">
            <a:solidFill>
              <a:srgbClr val="4C2BA1"/>
            </a:solidFill>
          </a:endParaRPr>
        </a:p>
      </dgm:t>
    </dgm:pt>
    <dgm:pt modelId="{4B55CBB2-6884-419C-9BE7-341130CE9460}" type="parTrans" cxnId="{A00842E4-F049-465C-A6F1-F9D2B0FFF84C}">
      <dgm:prSet/>
      <dgm:spPr/>
      <dgm:t>
        <a:bodyPr/>
        <a:lstStyle/>
        <a:p>
          <a:endParaRPr lang="nl-NL"/>
        </a:p>
      </dgm:t>
    </dgm:pt>
    <dgm:pt modelId="{27206ACC-148A-4795-9284-ABDEBDB431CC}" type="sibTrans" cxnId="{A00842E4-F049-465C-A6F1-F9D2B0FFF84C}">
      <dgm:prSet/>
      <dgm:spPr>
        <a:solidFill>
          <a:srgbClr val="4C2BA1"/>
        </a:solidFill>
        <a:ln>
          <a:solidFill>
            <a:srgbClr val="4C2BA1"/>
          </a:solidFill>
        </a:ln>
      </dgm:spPr>
      <dgm:t>
        <a:bodyPr/>
        <a:lstStyle/>
        <a:p>
          <a:endParaRPr lang="nl-NL"/>
        </a:p>
      </dgm:t>
    </dgm:pt>
    <dgm:pt modelId="{50AEF2EE-EC2F-4A1F-B0EE-0BE8D58B7615}">
      <dgm:prSet phldrT="[Tekst]" custT="1"/>
      <dgm:spPr>
        <a:solidFill>
          <a:srgbClr val="D2FAD8"/>
        </a:solidFill>
        <a:ln>
          <a:solidFill>
            <a:srgbClr val="89A48E"/>
          </a:solidFill>
        </a:ln>
      </dgm:spPr>
      <dgm:t>
        <a:bodyPr/>
        <a:lstStyle/>
        <a:p>
          <a:pPr algn="ctr"/>
          <a:endParaRPr lang="nl-NL" sz="15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haalt indien gewenst een kopje koffie. Zodra de bezoeker aan de beurt is, krijgt hij/zij hiervan een notificatie. Vervolgens vindt de afspraak plaats.</a:t>
          </a:r>
          <a:endParaRPr lang="nl-NL" sz="1100" dirty="0">
            <a:solidFill>
              <a:srgbClr val="4C2BA1"/>
            </a:solidFill>
          </a:endParaRPr>
        </a:p>
      </dgm:t>
    </dgm:pt>
    <dgm:pt modelId="{CB1E85A1-580B-4088-A5B7-DB349362F764}" type="parTrans" cxnId="{9353BC47-9DF7-4688-8A40-6DE469C9FC07}">
      <dgm:prSet/>
      <dgm:spPr/>
      <dgm:t>
        <a:bodyPr/>
        <a:lstStyle/>
        <a:p>
          <a:endParaRPr lang="nl-NL"/>
        </a:p>
      </dgm:t>
    </dgm:pt>
    <dgm:pt modelId="{548A22FF-DBBB-41C0-834A-C1061583AAA3}" type="sibTrans" cxnId="{9353BC47-9DF7-4688-8A40-6DE469C9FC07}">
      <dgm:prSet/>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 modelId="{DFDC9BE7-906D-40AE-B601-65B99728B469}" type="pres">
      <dgm:prSet presAssocID="{42C43EFA-7613-4A37-BBA9-C4FA67B7F034}" presName="node" presStyleLbl="node1" presStyleIdx="0" presStyleCnt="6">
        <dgm:presLayoutVars>
          <dgm:bulletEnabled val="1"/>
        </dgm:presLayoutVars>
      </dgm:prSet>
      <dgm:spPr/>
    </dgm:pt>
    <dgm:pt modelId="{BA76CD3F-2FB6-4CA0-8EC8-F0F5A7A12A1F}" type="pres">
      <dgm:prSet presAssocID="{D61F68DE-7853-41CD-B6A5-2A0585FC1FA0}" presName="sibTrans" presStyleLbl="sibTrans2D1" presStyleIdx="0" presStyleCnt="5"/>
      <dgm:spPr/>
    </dgm:pt>
    <dgm:pt modelId="{070C05FE-3E81-43B8-A8DC-E3DB27238E5B}" type="pres">
      <dgm:prSet presAssocID="{D61F68DE-7853-41CD-B6A5-2A0585FC1FA0}" presName="connectorText" presStyleLbl="sibTrans2D1" presStyleIdx="0" presStyleCnt="5"/>
      <dgm:spPr/>
    </dgm:pt>
    <dgm:pt modelId="{BC3718C5-2207-4A13-A47F-660BDED5B370}" type="pres">
      <dgm:prSet presAssocID="{D8E9461E-D05A-4F97-AA8B-9CE849D4B8B6}" presName="node" presStyleLbl="node1" presStyleIdx="1" presStyleCnt="6" custLinFactNeighborY="-767">
        <dgm:presLayoutVars>
          <dgm:bulletEnabled val="1"/>
        </dgm:presLayoutVars>
      </dgm:prSet>
      <dgm:spPr/>
    </dgm:pt>
    <dgm:pt modelId="{00CA886B-AD30-4357-8B3E-767F64263690}" type="pres">
      <dgm:prSet presAssocID="{35F49C59-65BB-491D-9C64-8B0BCA706B8C}" presName="sibTrans" presStyleLbl="sibTrans2D1" presStyleIdx="1" presStyleCnt="5"/>
      <dgm:spPr/>
    </dgm:pt>
    <dgm:pt modelId="{B503FE5A-6809-46FF-993B-EA4DBD3A5AFC}" type="pres">
      <dgm:prSet presAssocID="{35F49C59-65BB-491D-9C64-8B0BCA706B8C}" presName="connectorText" presStyleLbl="sibTrans2D1" presStyleIdx="1" presStyleCnt="5"/>
      <dgm:spPr/>
    </dgm:pt>
    <dgm:pt modelId="{660EB65F-892F-4482-A0DB-5F3A26E57130}" type="pres">
      <dgm:prSet presAssocID="{CA201F9A-2DE6-457B-936A-6040A0A27A88}" presName="node" presStyleLbl="node1" presStyleIdx="2" presStyleCnt="6">
        <dgm:presLayoutVars>
          <dgm:bulletEnabled val="1"/>
        </dgm:presLayoutVars>
      </dgm:prSet>
      <dgm:spPr/>
    </dgm:pt>
    <dgm:pt modelId="{D136B086-6EFD-4590-8E80-3F8929FA50B2}" type="pres">
      <dgm:prSet presAssocID="{6CACEA3F-6C0D-4969-A47F-91FD030ED051}" presName="sibTrans" presStyleLbl="sibTrans2D1" presStyleIdx="2" presStyleCnt="5"/>
      <dgm:spPr/>
    </dgm:pt>
    <dgm:pt modelId="{80F24FFC-4437-4C11-80F1-D751B163996D}" type="pres">
      <dgm:prSet presAssocID="{6CACEA3F-6C0D-4969-A47F-91FD030ED051}" presName="connectorText" presStyleLbl="sibTrans2D1" presStyleIdx="2" presStyleCnt="5"/>
      <dgm:spPr/>
    </dgm:pt>
    <dgm:pt modelId="{70D07991-26AF-437D-AF3D-18E3A4231471}" type="pres">
      <dgm:prSet presAssocID="{419E1966-72FC-4139-8443-2BDC94329A83}" presName="node" presStyleLbl="node1" presStyleIdx="3" presStyleCnt="6">
        <dgm:presLayoutVars>
          <dgm:bulletEnabled val="1"/>
        </dgm:presLayoutVars>
      </dgm:prSet>
      <dgm:spPr/>
    </dgm:pt>
    <dgm:pt modelId="{4BB4135D-A7BE-4AEC-83D0-3D8C5B2E12EE}" type="pres">
      <dgm:prSet presAssocID="{20498623-C213-4669-825F-009B5C565AC4}" presName="sibTrans" presStyleLbl="sibTrans2D1" presStyleIdx="3" presStyleCnt="5"/>
      <dgm:spPr/>
    </dgm:pt>
    <dgm:pt modelId="{90F9093F-954F-4538-8F29-5200343922A5}" type="pres">
      <dgm:prSet presAssocID="{20498623-C213-4669-825F-009B5C565AC4}" presName="connectorText" presStyleLbl="sibTrans2D1" presStyleIdx="3" presStyleCnt="5"/>
      <dgm:spPr/>
    </dgm:pt>
    <dgm:pt modelId="{1DEDE062-5E8C-439A-9CF5-C74603AD695D}" type="pres">
      <dgm:prSet presAssocID="{B436A1A6-EB41-4FAE-BAAD-1291F5ABD31E}" presName="node" presStyleLbl="node1" presStyleIdx="4" presStyleCnt="6">
        <dgm:presLayoutVars>
          <dgm:bulletEnabled val="1"/>
        </dgm:presLayoutVars>
      </dgm:prSet>
      <dgm:spPr/>
    </dgm:pt>
    <dgm:pt modelId="{7EE4FA56-2553-465F-8427-AC5583A22F8E}" type="pres">
      <dgm:prSet presAssocID="{27206ACC-148A-4795-9284-ABDEBDB431CC}" presName="sibTrans" presStyleLbl="sibTrans2D1" presStyleIdx="4" presStyleCnt="5"/>
      <dgm:spPr/>
    </dgm:pt>
    <dgm:pt modelId="{020687F9-86F1-4E3E-B911-4ADD56DC3383}" type="pres">
      <dgm:prSet presAssocID="{27206ACC-148A-4795-9284-ABDEBDB431CC}" presName="connectorText" presStyleLbl="sibTrans2D1" presStyleIdx="4" presStyleCnt="5"/>
      <dgm:spPr/>
    </dgm:pt>
    <dgm:pt modelId="{92F25554-237A-40A2-9932-AFFA922F93AC}" type="pres">
      <dgm:prSet presAssocID="{50AEF2EE-EC2F-4A1F-B0EE-0BE8D58B7615}" presName="node" presStyleLbl="node1" presStyleIdx="5" presStyleCnt="6">
        <dgm:presLayoutVars>
          <dgm:bulletEnabled val="1"/>
        </dgm:presLayoutVars>
      </dgm:prSet>
      <dgm:spPr/>
    </dgm:pt>
  </dgm:ptLst>
  <dgm:cxnLst>
    <dgm:cxn modelId="{5951C112-4FE5-487A-9EBC-7CCCD189E35C}" type="presOf" srcId="{35F49C59-65BB-491D-9C64-8B0BCA706B8C}" destId="{00CA886B-AD30-4357-8B3E-767F64263690}" srcOrd="0" destOrd="0" presId="urn:microsoft.com/office/officeart/2005/8/layout/process5"/>
    <dgm:cxn modelId="{17BE7F3E-28CF-4D73-BD6D-9E1F8AFA5B7B}" type="presOf" srcId="{50AEF2EE-EC2F-4A1F-B0EE-0BE8D58B7615}" destId="{92F25554-237A-40A2-9932-AFFA922F93AC}" srcOrd="0" destOrd="0" presId="urn:microsoft.com/office/officeart/2005/8/layout/process5"/>
    <dgm:cxn modelId="{D6B88663-8E04-42A0-A03A-4A238A5887F2}" srcId="{D7043D4A-FC17-41C0-9B4E-E0722D4F57C3}" destId="{D8E9461E-D05A-4F97-AA8B-9CE849D4B8B6}" srcOrd="1" destOrd="0" parTransId="{23581C7B-D21D-4DF7-8F49-A60F1F173FA1}" sibTransId="{35F49C59-65BB-491D-9C64-8B0BCA706B8C}"/>
    <dgm:cxn modelId="{3F77FD66-A9FD-478D-BE4D-BB017D6B6096}" type="presOf" srcId="{CA201F9A-2DE6-457B-936A-6040A0A27A88}" destId="{660EB65F-892F-4482-A0DB-5F3A26E57130}" srcOrd="0" destOrd="0" presId="urn:microsoft.com/office/officeart/2005/8/layout/process5"/>
    <dgm:cxn modelId="{9353BC47-9DF7-4688-8A40-6DE469C9FC07}" srcId="{D7043D4A-FC17-41C0-9B4E-E0722D4F57C3}" destId="{50AEF2EE-EC2F-4A1F-B0EE-0BE8D58B7615}" srcOrd="5" destOrd="0" parTransId="{CB1E85A1-580B-4088-A5B7-DB349362F764}" sibTransId="{548A22FF-DBBB-41C0-834A-C1061583AAA3}"/>
    <dgm:cxn modelId="{60863A74-303D-42A8-AADB-B49792DB548C}" type="presOf" srcId="{6CACEA3F-6C0D-4969-A47F-91FD030ED051}" destId="{D136B086-6EFD-4590-8E80-3F8929FA50B2}" srcOrd="0" destOrd="0" presId="urn:microsoft.com/office/officeart/2005/8/layout/process5"/>
    <dgm:cxn modelId="{43DF375A-7745-49FA-993A-D6318F99E549}" srcId="{D7043D4A-FC17-41C0-9B4E-E0722D4F57C3}" destId="{CA201F9A-2DE6-457B-936A-6040A0A27A88}" srcOrd="2" destOrd="0" parTransId="{8FE65FC6-142E-4A69-AB16-DCFDDCF54556}" sibTransId="{6CACEA3F-6C0D-4969-A47F-91FD030ED051}"/>
    <dgm:cxn modelId="{0562AD7E-3ECF-4832-82F1-46038C263B35}" type="presOf" srcId="{D61F68DE-7853-41CD-B6A5-2A0585FC1FA0}" destId="{070C05FE-3E81-43B8-A8DC-E3DB27238E5B}" srcOrd="1" destOrd="0" presId="urn:microsoft.com/office/officeart/2005/8/layout/process5"/>
    <dgm:cxn modelId="{39D3ED92-11AA-485B-84D8-CB18B61F8219}" type="presOf" srcId="{D8E9461E-D05A-4F97-AA8B-9CE849D4B8B6}" destId="{BC3718C5-2207-4A13-A47F-660BDED5B370}" srcOrd="0" destOrd="0" presId="urn:microsoft.com/office/officeart/2005/8/layout/process5"/>
    <dgm:cxn modelId="{AD3D2E9B-C0EC-4946-8C46-866350699C1E}" type="presOf" srcId="{419E1966-72FC-4139-8443-2BDC94329A83}" destId="{70D07991-26AF-437D-AF3D-18E3A4231471}" srcOrd="0" destOrd="0" presId="urn:microsoft.com/office/officeart/2005/8/layout/process5"/>
    <dgm:cxn modelId="{87FB0BA5-A97B-4E90-901B-A3A3F92CE5D2}" type="presOf" srcId="{42C43EFA-7613-4A37-BBA9-C4FA67B7F034}" destId="{DFDC9BE7-906D-40AE-B601-65B99728B469}" srcOrd="0" destOrd="0" presId="urn:microsoft.com/office/officeart/2005/8/layout/process5"/>
    <dgm:cxn modelId="{EE236EA5-7CF6-4391-8326-11C6BBDD3309}" srcId="{D7043D4A-FC17-41C0-9B4E-E0722D4F57C3}" destId="{42C43EFA-7613-4A37-BBA9-C4FA67B7F034}" srcOrd="0" destOrd="0" parTransId="{ED5BC0A6-A03C-462C-B51A-C338DE7C20B0}" sibTransId="{D61F68DE-7853-41CD-B6A5-2A0585FC1FA0}"/>
    <dgm:cxn modelId="{A46C65A6-F438-4D56-87C9-BB75D66FD351}" type="presOf" srcId="{D7043D4A-FC17-41C0-9B4E-E0722D4F57C3}" destId="{BC491239-C3A8-4281-8B76-453CE521C4CD}" srcOrd="0" destOrd="0" presId="urn:microsoft.com/office/officeart/2005/8/layout/process5"/>
    <dgm:cxn modelId="{5DB737AE-215D-4554-B598-898F74637E3A}" type="presOf" srcId="{20498623-C213-4669-825F-009B5C565AC4}" destId="{90F9093F-954F-4538-8F29-5200343922A5}" srcOrd="1" destOrd="0" presId="urn:microsoft.com/office/officeart/2005/8/layout/process5"/>
    <dgm:cxn modelId="{82053FB7-E60F-4235-BBAD-87B191D57253}" type="presOf" srcId="{27206ACC-148A-4795-9284-ABDEBDB431CC}" destId="{020687F9-86F1-4E3E-B911-4ADD56DC3383}" srcOrd="1" destOrd="0" presId="urn:microsoft.com/office/officeart/2005/8/layout/process5"/>
    <dgm:cxn modelId="{E21736CC-3468-4EE0-810D-F138F55A9983}" type="presOf" srcId="{D61F68DE-7853-41CD-B6A5-2A0585FC1FA0}" destId="{BA76CD3F-2FB6-4CA0-8EC8-F0F5A7A12A1F}" srcOrd="0" destOrd="0" presId="urn:microsoft.com/office/officeart/2005/8/layout/process5"/>
    <dgm:cxn modelId="{06F8C6D3-6625-4451-ABEB-4D011669E9BE}" type="presOf" srcId="{6CACEA3F-6C0D-4969-A47F-91FD030ED051}" destId="{80F24FFC-4437-4C11-80F1-D751B163996D}" srcOrd="1" destOrd="0" presId="urn:microsoft.com/office/officeart/2005/8/layout/process5"/>
    <dgm:cxn modelId="{A00842E4-F049-465C-A6F1-F9D2B0FFF84C}" srcId="{D7043D4A-FC17-41C0-9B4E-E0722D4F57C3}" destId="{B436A1A6-EB41-4FAE-BAAD-1291F5ABD31E}" srcOrd="4" destOrd="0" parTransId="{4B55CBB2-6884-419C-9BE7-341130CE9460}" sibTransId="{27206ACC-148A-4795-9284-ABDEBDB431CC}"/>
    <dgm:cxn modelId="{AA2263E5-6BA9-442B-BB47-E641037EFAB9}" type="presOf" srcId="{B436A1A6-EB41-4FAE-BAAD-1291F5ABD31E}" destId="{1DEDE062-5E8C-439A-9CF5-C74603AD695D}" srcOrd="0" destOrd="0" presId="urn:microsoft.com/office/officeart/2005/8/layout/process5"/>
    <dgm:cxn modelId="{F3F283E7-7393-4F6D-87C3-3880F7709215}" type="presOf" srcId="{20498623-C213-4669-825F-009B5C565AC4}" destId="{4BB4135D-A7BE-4AEC-83D0-3D8C5B2E12EE}" srcOrd="0" destOrd="0" presId="urn:microsoft.com/office/officeart/2005/8/layout/process5"/>
    <dgm:cxn modelId="{BD9F55F3-C9C5-476E-AC2C-306B0AA59852}" type="presOf" srcId="{27206ACC-148A-4795-9284-ABDEBDB431CC}" destId="{7EE4FA56-2553-465F-8427-AC5583A22F8E}" srcOrd="0" destOrd="0" presId="urn:microsoft.com/office/officeart/2005/8/layout/process5"/>
    <dgm:cxn modelId="{B608FEF5-67E8-4E65-9ACF-92D196B1D12B}" type="presOf" srcId="{35F49C59-65BB-491D-9C64-8B0BCA706B8C}" destId="{B503FE5A-6809-46FF-993B-EA4DBD3A5AFC}" srcOrd="1" destOrd="0" presId="urn:microsoft.com/office/officeart/2005/8/layout/process5"/>
    <dgm:cxn modelId="{AB36E8F6-6341-4ADA-86C0-064C2E8F82D8}" srcId="{D7043D4A-FC17-41C0-9B4E-E0722D4F57C3}" destId="{419E1966-72FC-4139-8443-2BDC94329A83}" srcOrd="3" destOrd="0" parTransId="{F478EDA5-D528-4C33-B061-C691F49573F6}" sibTransId="{20498623-C213-4669-825F-009B5C565AC4}"/>
    <dgm:cxn modelId="{4DE4C184-1677-4C29-B881-FBE3647038CC}" type="presParOf" srcId="{BC491239-C3A8-4281-8B76-453CE521C4CD}" destId="{DFDC9BE7-906D-40AE-B601-65B99728B469}" srcOrd="0" destOrd="0" presId="urn:microsoft.com/office/officeart/2005/8/layout/process5"/>
    <dgm:cxn modelId="{C3599068-BD64-4D70-86FD-BE668C388D3B}" type="presParOf" srcId="{BC491239-C3A8-4281-8B76-453CE521C4CD}" destId="{BA76CD3F-2FB6-4CA0-8EC8-F0F5A7A12A1F}" srcOrd="1" destOrd="0" presId="urn:microsoft.com/office/officeart/2005/8/layout/process5"/>
    <dgm:cxn modelId="{397BDB59-39CE-41B1-8E18-99254B8FF4C9}" type="presParOf" srcId="{BA76CD3F-2FB6-4CA0-8EC8-F0F5A7A12A1F}" destId="{070C05FE-3E81-43B8-A8DC-E3DB27238E5B}" srcOrd="0" destOrd="0" presId="urn:microsoft.com/office/officeart/2005/8/layout/process5"/>
    <dgm:cxn modelId="{79C93663-3662-4B6A-8C5A-226028C639A9}" type="presParOf" srcId="{BC491239-C3A8-4281-8B76-453CE521C4CD}" destId="{BC3718C5-2207-4A13-A47F-660BDED5B370}" srcOrd="2" destOrd="0" presId="urn:microsoft.com/office/officeart/2005/8/layout/process5"/>
    <dgm:cxn modelId="{81C943C1-4003-4ACF-B7B7-2D24C6E6B3F5}" type="presParOf" srcId="{BC491239-C3A8-4281-8B76-453CE521C4CD}" destId="{00CA886B-AD30-4357-8B3E-767F64263690}" srcOrd="3" destOrd="0" presId="urn:microsoft.com/office/officeart/2005/8/layout/process5"/>
    <dgm:cxn modelId="{388BA348-E60F-4E2B-931C-506C55F32694}" type="presParOf" srcId="{00CA886B-AD30-4357-8B3E-767F64263690}" destId="{B503FE5A-6809-46FF-993B-EA4DBD3A5AFC}" srcOrd="0" destOrd="0" presId="urn:microsoft.com/office/officeart/2005/8/layout/process5"/>
    <dgm:cxn modelId="{A8DBE7CC-0489-4324-945C-A080FBED275E}" type="presParOf" srcId="{BC491239-C3A8-4281-8B76-453CE521C4CD}" destId="{660EB65F-892F-4482-A0DB-5F3A26E57130}" srcOrd="4" destOrd="0" presId="urn:microsoft.com/office/officeart/2005/8/layout/process5"/>
    <dgm:cxn modelId="{921E8F1E-EC25-431E-83C7-CB86D7778B92}" type="presParOf" srcId="{BC491239-C3A8-4281-8B76-453CE521C4CD}" destId="{D136B086-6EFD-4590-8E80-3F8929FA50B2}" srcOrd="5" destOrd="0" presId="urn:microsoft.com/office/officeart/2005/8/layout/process5"/>
    <dgm:cxn modelId="{1BF06A46-7117-4E52-B2AD-551E954F6C91}" type="presParOf" srcId="{D136B086-6EFD-4590-8E80-3F8929FA50B2}" destId="{80F24FFC-4437-4C11-80F1-D751B163996D}" srcOrd="0" destOrd="0" presId="urn:microsoft.com/office/officeart/2005/8/layout/process5"/>
    <dgm:cxn modelId="{7D70D649-4023-4A64-83E5-EF5BC6FD2C16}" type="presParOf" srcId="{BC491239-C3A8-4281-8B76-453CE521C4CD}" destId="{70D07991-26AF-437D-AF3D-18E3A4231471}" srcOrd="6" destOrd="0" presId="urn:microsoft.com/office/officeart/2005/8/layout/process5"/>
    <dgm:cxn modelId="{075978CE-600F-4187-BCE2-EB186E11C238}" type="presParOf" srcId="{BC491239-C3A8-4281-8B76-453CE521C4CD}" destId="{4BB4135D-A7BE-4AEC-83D0-3D8C5B2E12EE}" srcOrd="7" destOrd="0" presId="urn:microsoft.com/office/officeart/2005/8/layout/process5"/>
    <dgm:cxn modelId="{23ADF4A0-9EA4-4A87-8290-B100C299DF0A}" type="presParOf" srcId="{4BB4135D-A7BE-4AEC-83D0-3D8C5B2E12EE}" destId="{90F9093F-954F-4538-8F29-5200343922A5}" srcOrd="0" destOrd="0" presId="urn:microsoft.com/office/officeart/2005/8/layout/process5"/>
    <dgm:cxn modelId="{79230919-5C35-4F10-B49E-C23B3C75364F}" type="presParOf" srcId="{BC491239-C3A8-4281-8B76-453CE521C4CD}" destId="{1DEDE062-5E8C-439A-9CF5-C74603AD695D}" srcOrd="8" destOrd="0" presId="urn:microsoft.com/office/officeart/2005/8/layout/process5"/>
    <dgm:cxn modelId="{E463921C-9A69-4B8C-B6D2-D1EA3513255B}" type="presParOf" srcId="{BC491239-C3A8-4281-8B76-453CE521C4CD}" destId="{7EE4FA56-2553-465F-8427-AC5583A22F8E}" srcOrd="9" destOrd="0" presId="urn:microsoft.com/office/officeart/2005/8/layout/process5"/>
    <dgm:cxn modelId="{3E54C7F4-A1DC-4C70-8AE3-3CF577024583}" type="presParOf" srcId="{7EE4FA56-2553-465F-8427-AC5583A22F8E}" destId="{020687F9-86F1-4E3E-B911-4ADD56DC3383}" srcOrd="0" destOrd="0" presId="urn:microsoft.com/office/officeart/2005/8/layout/process5"/>
    <dgm:cxn modelId="{744C0AFE-9CF3-4A6E-87C6-3D8E9641271E}" type="presParOf" srcId="{BC491239-C3A8-4281-8B76-453CE521C4CD}" destId="{92F25554-237A-40A2-9932-AFFA922F93AC}"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42C43EFA-7613-4A37-BBA9-C4FA67B7F034}">
      <dgm:prSet phldrT="[Tekst]" custT="1"/>
      <dgm:spPr>
        <a:solidFill>
          <a:srgbClr val="D2FAD8"/>
        </a:solidFill>
        <a:ln>
          <a:solidFill>
            <a:srgbClr val="89A48E"/>
          </a:solidFill>
        </a:ln>
      </dgm:spPr>
      <dgm:t>
        <a:bodyPr/>
        <a:lstStyle/>
        <a:p>
          <a:pPr algn="l"/>
          <a:endParaRPr lang="nl-NL" sz="1100" dirty="0">
            <a:solidFill>
              <a:srgbClr val="4C2BA1"/>
            </a:solidFill>
          </a:endParaRPr>
        </a:p>
        <a:p>
          <a:pPr algn="l"/>
          <a:endParaRPr lang="nl-NL" sz="1100" dirty="0">
            <a:solidFill>
              <a:srgbClr val="4C2BA1"/>
            </a:solidFill>
          </a:endParaRPr>
        </a:p>
        <a:p>
          <a:pPr algn="l"/>
          <a:r>
            <a:rPr lang="nl-NL" sz="1100" dirty="0">
              <a:solidFill>
                <a:srgbClr val="4C2BA1"/>
              </a:solidFill>
            </a:rPr>
            <a:t>Voorafgaand aan het proces worden beschikbare tijdsloten voor het maken van een afspraak opengesteld</a:t>
          </a:r>
          <a:r>
            <a:rPr lang="nl-NL" sz="1100" dirty="0">
              <a:solidFill>
                <a:srgbClr val="4C2BA1"/>
              </a:solidFill>
              <a:latin typeface="Aptos" panose="020B0004020202020204" pitchFamily="34" charset="0"/>
            </a:rPr>
            <a:t>¹,²</a:t>
          </a:r>
          <a:r>
            <a:rPr lang="nl-NL" sz="1100" dirty="0">
              <a:solidFill>
                <a:srgbClr val="4C2BA1"/>
              </a:solidFill>
            </a:rPr>
            <a:t>.  De bezoeker ziet bij het maken van een afspraak de mogelijke tijdstippen.</a:t>
          </a:r>
        </a:p>
      </dgm:t>
    </dgm:pt>
    <dgm:pt modelId="{ED5BC0A6-A03C-462C-B51A-C338DE7C20B0}" type="parTrans" cxnId="{EE236EA5-7CF6-4391-8326-11C6BBDD3309}">
      <dgm:prSet/>
      <dgm:spPr/>
      <dgm:t>
        <a:bodyPr/>
        <a:lstStyle/>
        <a:p>
          <a:endParaRPr lang="nl-NL"/>
        </a:p>
      </dgm:t>
    </dgm:pt>
    <dgm:pt modelId="{D61F68DE-7853-41CD-B6A5-2A0585FC1FA0}" type="sibTrans" cxnId="{EE236EA5-7CF6-4391-8326-11C6BBDD3309}">
      <dgm:prSet/>
      <dgm:spPr>
        <a:solidFill>
          <a:srgbClr val="4C2BA1"/>
        </a:solidFill>
        <a:ln>
          <a:solidFill>
            <a:srgbClr val="4C2BA1"/>
          </a:solidFill>
        </a:ln>
      </dgm:spPr>
      <dgm:t>
        <a:bodyPr/>
        <a:lstStyle/>
        <a:p>
          <a:endParaRPr lang="nl-NL"/>
        </a:p>
      </dgm:t>
    </dgm:pt>
    <dgm:pt modelId="{D8E9461E-D05A-4F97-AA8B-9CE849D4B8B6}">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Bezoeker maakt via Informatie- en Adviesplein of telefonisch een afspraak voor een passend tijdstip, bijvoorbeeld voor het aanvragen van een product of dienst.</a:t>
          </a:r>
          <a:endParaRPr lang="nl-NL" sz="1100" dirty="0">
            <a:solidFill>
              <a:srgbClr val="4C2BA1"/>
            </a:solidFill>
          </a:endParaRPr>
        </a:p>
      </dgm:t>
    </dgm:pt>
    <dgm:pt modelId="{23581C7B-D21D-4DF7-8F49-A60F1F173FA1}" type="parTrans" cxnId="{D6B88663-8E04-42A0-A03A-4A238A5887F2}">
      <dgm:prSet/>
      <dgm:spPr/>
      <dgm:t>
        <a:bodyPr/>
        <a:lstStyle/>
        <a:p>
          <a:endParaRPr lang="nl-NL"/>
        </a:p>
      </dgm:t>
    </dgm:pt>
    <dgm:pt modelId="{35F49C59-65BB-491D-9C64-8B0BCA706B8C}" type="sibTrans" cxnId="{D6B88663-8E04-42A0-A03A-4A238A5887F2}">
      <dgm:prSet/>
      <dgm:spPr>
        <a:solidFill>
          <a:srgbClr val="4C2BA1"/>
        </a:solidFill>
        <a:ln>
          <a:solidFill>
            <a:srgbClr val="4C2BA1"/>
          </a:solidFill>
        </a:ln>
      </dgm:spPr>
      <dgm:t>
        <a:bodyPr/>
        <a:lstStyle/>
        <a:p>
          <a:endParaRPr lang="nl-NL"/>
        </a:p>
      </dgm:t>
    </dgm:pt>
    <dgm:pt modelId="{CA201F9A-2DE6-457B-936A-6040A0A27A88}">
      <dgm:prSet phldrT="[Tekst]" custT="1"/>
      <dgm:spPr>
        <a:solidFill>
          <a:srgbClr val="D2FAD8"/>
        </a:solidFill>
        <a:ln>
          <a:solidFill>
            <a:srgbClr val="4C2BA1"/>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ontvangt een papieren bevestiging (Informatie- en Adviesplein) of een bevestiging per e-mail of post (telefonisch) van de gemaakte afspraak.</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In deze bevestiging staan ook de documenten die de bezoeker mee moet nemen voor de desbetreffende afspraak.</a:t>
          </a:r>
          <a:endParaRPr lang="nl-NL" sz="1100" dirty="0">
            <a:solidFill>
              <a:srgbClr val="4C2BA1"/>
            </a:solidFill>
          </a:endParaRPr>
        </a:p>
      </dgm:t>
    </dgm:pt>
    <dgm:pt modelId="{8FE65FC6-142E-4A69-AB16-DCFDDCF54556}" type="parTrans" cxnId="{43DF375A-7745-49FA-993A-D6318F99E549}">
      <dgm:prSet/>
      <dgm:spPr/>
      <dgm:t>
        <a:bodyPr/>
        <a:lstStyle/>
        <a:p>
          <a:endParaRPr lang="nl-NL"/>
        </a:p>
      </dgm:t>
    </dgm:pt>
    <dgm:pt modelId="{6CACEA3F-6C0D-4969-A47F-91FD030ED051}" type="sibTrans" cxnId="{43DF375A-7745-49FA-993A-D6318F99E549}">
      <dgm:prSet/>
      <dgm:spPr>
        <a:solidFill>
          <a:srgbClr val="4C2BA1"/>
        </a:solidFill>
        <a:ln>
          <a:solidFill>
            <a:srgbClr val="4C2BA1"/>
          </a:solidFill>
        </a:ln>
      </dgm:spPr>
      <dgm:t>
        <a:bodyPr/>
        <a:lstStyle/>
        <a:p>
          <a:endParaRPr lang="nl-NL"/>
        </a:p>
      </dgm:t>
    </dgm:pt>
    <dgm:pt modelId="{419E1966-72FC-4139-8443-2BDC94329A83}">
      <dgm:prSet phldrT="[Tekst]" custT="1"/>
      <dgm:spPr>
        <a:solidFill>
          <a:srgbClr val="D2FAD8"/>
        </a:solidFill>
        <a:ln>
          <a:solidFill>
            <a:srgbClr val="89A48E"/>
          </a:solidFill>
        </a:ln>
      </dgm:spPr>
      <dgm:t>
        <a:bodyPr/>
        <a:lstStyle/>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r>
            <a:rPr lang="nl-NL" sz="1100" b="0" i="0" dirty="0">
              <a:solidFill>
                <a:srgbClr val="4C2BA1"/>
              </a:solidFill>
            </a:rPr>
            <a:t>Een dag voor de afspraak ontvangt de bezoeker een herinnering.</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Een bezoekeer kan zelf kiezen of deze communicatie via SMS of e-mail verloopt (indien mobiel nummer/e-mailadres bekend is).</a:t>
          </a:r>
          <a:endParaRPr lang="nl-NL" sz="1100" dirty="0">
            <a:solidFill>
              <a:srgbClr val="4C2BA1"/>
            </a:solidFill>
          </a:endParaRPr>
        </a:p>
      </dgm:t>
    </dgm:pt>
    <dgm:pt modelId="{F478EDA5-D528-4C33-B061-C691F49573F6}" type="parTrans" cxnId="{AB36E8F6-6341-4ADA-86C0-064C2E8F82D8}">
      <dgm:prSet/>
      <dgm:spPr/>
      <dgm:t>
        <a:bodyPr/>
        <a:lstStyle/>
        <a:p>
          <a:endParaRPr lang="nl-NL"/>
        </a:p>
      </dgm:t>
    </dgm:pt>
    <dgm:pt modelId="{20498623-C213-4669-825F-009B5C565AC4}" type="sibTrans" cxnId="{AB36E8F6-6341-4ADA-86C0-064C2E8F82D8}">
      <dgm:prSet/>
      <dgm:spPr>
        <a:solidFill>
          <a:srgbClr val="4C2BA1"/>
        </a:solidFill>
        <a:ln>
          <a:solidFill>
            <a:srgbClr val="4C2BA1"/>
          </a:solidFill>
        </a:ln>
      </dgm:spPr>
      <dgm:t>
        <a:bodyPr/>
        <a:lstStyle/>
        <a:p>
          <a:endParaRPr lang="nl-NL"/>
        </a:p>
      </dgm:t>
    </dgm:pt>
    <dgm:pt modelId="{B436A1A6-EB41-4FAE-BAAD-1291F5ABD31E}">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komt aan bij het Dordthuis voor de afspraak en meldt zich aan. De bezoeker ontvangt </a:t>
          </a:r>
          <a:r>
            <a:rPr lang="nl-NL" sz="1100" b="1" i="0" dirty="0">
              <a:solidFill>
                <a:srgbClr val="4C2BA1"/>
              </a:solidFill>
            </a:rPr>
            <a:t>optioneel</a:t>
          </a:r>
          <a:r>
            <a:rPr lang="nl-NL" sz="1100" b="1" i="0" dirty="0">
              <a:solidFill>
                <a:srgbClr val="4C2BA1"/>
              </a:solidFill>
              <a:latin typeface="Aptos" panose="020B0004020202020204" pitchFamily="34" charset="0"/>
            </a:rPr>
            <a:t>³</a:t>
          </a:r>
          <a:r>
            <a:rPr lang="nl-NL" sz="1100" b="0" i="0" dirty="0">
              <a:solidFill>
                <a:srgbClr val="4C2BA1"/>
              </a:solidFill>
            </a:rPr>
            <a:t> het aanbod om koffie te halen en wordt geïnformeerd waar de afspraak plaatsvindt.</a:t>
          </a:r>
          <a:endParaRPr lang="nl-NL" sz="1100" dirty="0">
            <a:solidFill>
              <a:srgbClr val="4C2BA1"/>
            </a:solidFill>
          </a:endParaRPr>
        </a:p>
      </dgm:t>
    </dgm:pt>
    <dgm:pt modelId="{4B55CBB2-6884-419C-9BE7-341130CE9460}" type="parTrans" cxnId="{A00842E4-F049-465C-A6F1-F9D2B0FFF84C}">
      <dgm:prSet/>
      <dgm:spPr/>
      <dgm:t>
        <a:bodyPr/>
        <a:lstStyle/>
        <a:p>
          <a:endParaRPr lang="nl-NL"/>
        </a:p>
      </dgm:t>
    </dgm:pt>
    <dgm:pt modelId="{27206ACC-148A-4795-9284-ABDEBDB431CC}" type="sibTrans" cxnId="{A00842E4-F049-465C-A6F1-F9D2B0FFF84C}">
      <dgm:prSet/>
      <dgm:spPr>
        <a:solidFill>
          <a:srgbClr val="4C2BA1"/>
        </a:solidFill>
        <a:ln>
          <a:solidFill>
            <a:srgbClr val="4C2BA1"/>
          </a:solidFill>
        </a:ln>
      </dgm:spPr>
      <dgm:t>
        <a:bodyPr/>
        <a:lstStyle/>
        <a:p>
          <a:endParaRPr lang="nl-NL"/>
        </a:p>
      </dgm:t>
    </dgm:pt>
    <dgm:pt modelId="{50AEF2EE-EC2F-4A1F-B0EE-0BE8D58B7615}">
      <dgm:prSet phldrT="[Tekst]" custT="1"/>
      <dgm:spPr>
        <a:solidFill>
          <a:srgbClr val="D2FAD8"/>
        </a:solidFill>
        <a:ln>
          <a:solidFill>
            <a:srgbClr val="89A48E"/>
          </a:solidFill>
        </a:ln>
      </dgm:spPr>
      <dgm:t>
        <a:bodyPr/>
        <a:lstStyle/>
        <a:p>
          <a:pPr algn="ctr"/>
          <a:endParaRPr lang="nl-NL" sz="15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haalt indien gewenst een kopje koffie. Zodra de bezoeker aan de beurt is, krijgt hij/zij hiervan een notificatie. Vervolgens vindt de afspraak plaats.</a:t>
          </a:r>
          <a:endParaRPr lang="nl-NL" sz="1100" dirty="0">
            <a:solidFill>
              <a:srgbClr val="4C2BA1"/>
            </a:solidFill>
          </a:endParaRPr>
        </a:p>
      </dgm:t>
    </dgm:pt>
    <dgm:pt modelId="{CB1E85A1-580B-4088-A5B7-DB349362F764}" type="parTrans" cxnId="{9353BC47-9DF7-4688-8A40-6DE469C9FC07}">
      <dgm:prSet/>
      <dgm:spPr/>
      <dgm:t>
        <a:bodyPr/>
        <a:lstStyle/>
        <a:p>
          <a:endParaRPr lang="nl-NL"/>
        </a:p>
      </dgm:t>
    </dgm:pt>
    <dgm:pt modelId="{548A22FF-DBBB-41C0-834A-C1061583AAA3}" type="sibTrans" cxnId="{9353BC47-9DF7-4688-8A40-6DE469C9FC07}">
      <dgm:prSet/>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 modelId="{DFDC9BE7-906D-40AE-B601-65B99728B469}" type="pres">
      <dgm:prSet presAssocID="{42C43EFA-7613-4A37-BBA9-C4FA67B7F034}" presName="node" presStyleLbl="node1" presStyleIdx="0" presStyleCnt="6">
        <dgm:presLayoutVars>
          <dgm:bulletEnabled val="1"/>
        </dgm:presLayoutVars>
      </dgm:prSet>
      <dgm:spPr/>
    </dgm:pt>
    <dgm:pt modelId="{BA76CD3F-2FB6-4CA0-8EC8-F0F5A7A12A1F}" type="pres">
      <dgm:prSet presAssocID="{D61F68DE-7853-41CD-B6A5-2A0585FC1FA0}" presName="sibTrans" presStyleLbl="sibTrans2D1" presStyleIdx="0" presStyleCnt="5"/>
      <dgm:spPr/>
    </dgm:pt>
    <dgm:pt modelId="{070C05FE-3E81-43B8-A8DC-E3DB27238E5B}" type="pres">
      <dgm:prSet presAssocID="{D61F68DE-7853-41CD-B6A5-2A0585FC1FA0}" presName="connectorText" presStyleLbl="sibTrans2D1" presStyleIdx="0" presStyleCnt="5"/>
      <dgm:spPr/>
    </dgm:pt>
    <dgm:pt modelId="{BC3718C5-2207-4A13-A47F-660BDED5B370}" type="pres">
      <dgm:prSet presAssocID="{D8E9461E-D05A-4F97-AA8B-9CE849D4B8B6}" presName="node" presStyleLbl="node1" presStyleIdx="1" presStyleCnt="6" custLinFactNeighborY="-767">
        <dgm:presLayoutVars>
          <dgm:bulletEnabled val="1"/>
        </dgm:presLayoutVars>
      </dgm:prSet>
      <dgm:spPr/>
    </dgm:pt>
    <dgm:pt modelId="{00CA886B-AD30-4357-8B3E-767F64263690}" type="pres">
      <dgm:prSet presAssocID="{35F49C59-65BB-491D-9C64-8B0BCA706B8C}" presName="sibTrans" presStyleLbl="sibTrans2D1" presStyleIdx="1" presStyleCnt="5"/>
      <dgm:spPr/>
    </dgm:pt>
    <dgm:pt modelId="{B503FE5A-6809-46FF-993B-EA4DBD3A5AFC}" type="pres">
      <dgm:prSet presAssocID="{35F49C59-65BB-491D-9C64-8B0BCA706B8C}" presName="connectorText" presStyleLbl="sibTrans2D1" presStyleIdx="1" presStyleCnt="5"/>
      <dgm:spPr/>
    </dgm:pt>
    <dgm:pt modelId="{660EB65F-892F-4482-A0DB-5F3A26E57130}" type="pres">
      <dgm:prSet presAssocID="{CA201F9A-2DE6-457B-936A-6040A0A27A88}" presName="node" presStyleLbl="node1" presStyleIdx="2" presStyleCnt="6">
        <dgm:presLayoutVars>
          <dgm:bulletEnabled val="1"/>
        </dgm:presLayoutVars>
      </dgm:prSet>
      <dgm:spPr/>
    </dgm:pt>
    <dgm:pt modelId="{D136B086-6EFD-4590-8E80-3F8929FA50B2}" type="pres">
      <dgm:prSet presAssocID="{6CACEA3F-6C0D-4969-A47F-91FD030ED051}" presName="sibTrans" presStyleLbl="sibTrans2D1" presStyleIdx="2" presStyleCnt="5"/>
      <dgm:spPr/>
    </dgm:pt>
    <dgm:pt modelId="{80F24FFC-4437-4C11-80F1-D751B163996D}" type="pres">
      <dgm:prSet presAssocID="{6CACEA3F-6C0D-4969-A47F-91FD030ED051}" presName="connectorText" presStyleLbl="sibTrans2D1" presStyleIdx="2" presStyleCnt="5"/>
      <dgm:spPr/>
    </dgm:pt>
    <dgm:pt modelId="{70D07991-26AF-437D-AF3D-18E3A4231471}" type="pres">
      <dgm:prSet presAssocID="{419E1966-72FC-4139-8443-2BDC94329A83}" presName="node" presStyleLbl="node1" presStyleIdx="3" presStyleCnt="6">
        <dgm:presLayoutVars>
          <dgm:bulletEnabled val="1"/>
        </dgm:presLayoutVars>
      </dgm:prSet>
      <dgm:spPr/>
    </dgm:pt>
    <dgm:pt modelId="{4BB4135D-A7BE-4AEC-83D0-3D8C5B2E12EE}" type="pres">
      <dgm:prSet presAssocID="{20498623-C213-4669-825F-009B5C565AC4}" presName="sibTrans" presStyleLbl="sibTrans2D1" presStyleIdx="3" presStyleCnt="5"/>
      <dgm:spPr/>
    </dgm:pt>
    <dgm:pt modelId="{90F9093F-954F-4538-8F29-5200343922A5}" type="pres">
      <dgm:prSet presAssocID="{20498623-C213-4669-825F-009B5C565AC4}" presName="connectorText" presStyleLbl="sibTrans2D1" presStyleIdx="3" presStyleCnt="5"/>
      <dgm:spPr/>
    </dgm:pt>
    <dgm:pt modelId="{1DEDE062-5E8C-439A-9CF5-C74603AD695D}" type="pres">
      <dgm:prSet presAssocID="{B436A1A6-EB41-4FAE-BAAD-1291F5ABD31E}" presName="node" presStyleLbl="node1" presStyleIdx="4" presStyleCnt="6">
        <dgm:presLayoutVars>
          <dgm:bulletEnabled val="1"/>
        </dgm:presLayoutVars>
      </dgm:prSet>
      <dgm:spPr/>
    </dgm:pt>
    <dgm:pt modelId="{7EE4FA56-2553-465F-8427-AC5583A22F8E}" type="pres">
      <dgm:prSet presAssocID="{27206ACC-148A-4795-9284-ABDEBDB431CC}" presName="sibTrans" presStyleLbl="sibTrans2D1" presStyleIdx="4" presStyleCnt="5"/>
      <dgm:spPr/>
    </dgm:pt>
    <dgm:pt modelId="{020687F9-86F1-4E3E-B911-4ADD56DC3383}" type="pres">
      <dgm:prSet presAssocID="{27206ACC-148A-4795-9284-ABDEBDB431CC}" presName="connectorText" presStyleLbl="sibTrans2D1" presStyleIdx="4" presStyleCnt="5"/>
      <dgm:spPr/>
    </dgm:pt>
    <dgm:pt modelId="{92F25554-237A-40A2-9932-AFFA922F93AC}" type="pres">
      <dgm:prSet presAssocID="{50AEF2EE-EC2F-4A1F-B0EE-0BE8D58B7615}" presName="node" presStyleLbl="node1" presStyleIdx="5" presStyleCnt="6">
        <dgm:presLayoutVars>
          <dgm:bulletEnabled val="1"/>
        </dgm:presLayoutVars>
      </dgm:prSet>
      <dgm:spPr/>
    </dgm:pt>
  </dgm:ptLst>
  <dgm:cxnLst>
    <dgm:cxn modelId="{5951C112-4FE5-487A-9EBC-7CCCD189E35C}" type="presOf" srcId="{35F49C59-65BB-491D-9C64-8B0BCA706B8C}" destId="{00CA886B-AD30-4357-8B3E-767F64263690}" srcOrd="0" destOrd="0" presId="urn:microsoft.com/office/officeart/2005/8/layout/process5"/>
    <dgm:cxn modelId="{17BE7F3E-28CF-4D73-BD6D-9E1F8AFA5B7B}" type="presOf" srcId="{50AEF2EE-EC2F-4A1F-B0EE-0BE8D58B7615}" destId="{92F25554-237A-40A2-9932-AFFA922F93AC}" srcOrd="0" destOrd="0" presId="urn:microsoft.com/office/officeart/2005/8/layout/process5"/>
    <dgm:cxn modelId="{D6B88663-8E04-42A0-A03A-4A238A5887F2}" srcId="{D7043D4A-FC17-41C0-9B4E-E0722D4F57C3}" destId="{D8E9461E-D05A-4F97-AA8B-9CE849D4B8B6}" srcOrd="1" destOrd="0" parTransId="{23581C7B-D21D-4DF7-8F49-A60F1F173FA1}" sibTransId="{35F49C59-65BB-491D-9C64-8B0BCA706B8C}"/>
    <dgm:cxn modelId="{3F77FD66-A9FD-478D-BE4D-BB017D6B6096}" type="presOf" srcId="{CA201F9A-2DE6-457B-936A-6040A0A27A88}" destId="{660EB65F-892F-4482-A0DB-5F3A26E57130}" srcOrd="0" destOrd="0" presId="urn:microsoft.com/office/officeart/2005/8/layout/process5"/>
    <dgm:cxn modelId="{9353BC47-9DF7-4688-8A40-6DE469C9FC07}" srcId="{D7043D4A-FC17-41C0-9B4E-E0722D4F57C3}" destId="{50AEF2EE-EC2F-4A1F-B0EE-0BE8D58B7615}" srcOrd="5" destOrd="0" parTransId="{CB1E85A1-580B-4088-A5B7-DB349362F764}" sibTransId="{548A22FF-DBBB-41C0-834A-C1061583AAA3}"/>
    <dgm:cxn modelId="{60863A74-303D-42A8-AADB-B49792DB548C}" type="presOf" srcId="{6CACEA3F-6C0D-4969-A47F-91FD030ED051}" destId="{D136B086-6EFD-4590-8E80-3F8929FA50B2}" srcOrd="0" destOrd="0" presId="urn:microsoft.com/office/officeart/2005/8/layout/process5"/>
    <dgm:cxn modelId="{43DF375A-7745-49FA-993A-D6318F99E549}" srcId="{D7043D4A-FC17-41C0-9B4E-E0722D4F57C3}" destId="{CA201F9A-2DE6-457B-936A-6040A0A27A88}" srcOrd="2" destOrd="0" parTransId="{8FE65FC6-142E-4A69-AB16-DCFDDCF54556}" sibTransId="{6CACEA3F-6C0D-4969-A47F-91FD030ED051}"/>
    <dgm:cxn modelId="{0562AD7E-3ECF-4832-82F1-46038C263B35}" type="presOf" srcId="{D61F68DE-7853-41CD-B6A5-2A0585FC1FA0}" destId="{070C05FE-3E81-43B8-A8DC-E3DB27238E5B}" srcOrd="1" destOrd="0" presId="urn:microsoft.com/office/officeart/2005/8/layout/process5"/>
    <dgm:cxn modelId="{39D3ED92-11AA-485B-84D8-CB18B61F8219}" type="presOf" srcId="{D8E9461E-D05A-4F97-AA8B-9CE849D4B8B6}" destId="{BC3718C5-2207-4A13-A47F-660BDED5B370}" srcOrd="0" destOrd="0" presId="urn:microsoft.com/office/officeart/2005/8/layout/process5"/>
    <dgm:cxn modelId="{AD3D2E9B-C0EC-4946-8C46-866350699C1E}" type="presOf" srcId="{419E1966-72FC-4139-8443-2BDC94329A83}" destId="{70D07991-26AF-437D-AF3D-18E3A4231471}" srcOrd="0" destOrd="0" presId="urn:microsoft.com/office/officeart/2005/8/layout/process5"/>
    <dgm:cxn modelId="{87FB0BA5-A97B-4E90-901B-A3A3F92CE5D2}" type="presOf" srcId="{42C43EFA-7613-4A37-BBA9-C4FA67B7F034}" destId="{DFDC9BE7-906D-40AE-B601-65B99728B469}" srcOrd="0" destOrd="0" presId="urn:microsoft.com/office/officeart/2005/8/layout/process5"/>
    <dgm:cxn modelId="{EE236EA5-7CF6-4391-8326-11C6BBDD3309}" srcId="{D7043D4A-FC17-41C0-9B4E-E0722D4F57C3}" destId="{42C43EFA-7613-4A37-BBA9-C4FA67B7F034}" srcOrd="0" destOrd="0" parTransId="{ED5BC0A6-A03C-462C-B51A-C338DE7C20B0}" sibTransId="{D61F68DE-7853-41CD-B6A5-2A0585FC1FA0}"/>
    <dgm:cxn modelId="{A46C65A6-F438-4D56-87C9-BB75D66FD351}" type="presOf" srcId="{D7043D4A-FC17-41C0-9B4E-E0722D4F57C3}" destId="{BC491239-C3A8-4281-8B76-453CE521C4CD}" srcOrd="0" destOrd="0" presId="urn:microsoft.com/office/officeart/2005/8/layout/process5"/>
    <dgm:cxn modelId="{5DB737AE-215D-4554-B598-898F74637E3A}" type="presOf" srcId="{20498623-C213-4669-825F-009B5C565AC4}" destId="{90F9093F-954F-4538-8F29-5200343922A5}" srcOrd="1" destOrd="0" presId="urn:microsoft.com/office/officeart/2005/8/layout/process5"/>
    <dgm:cxn modelId="{82053FB7-E60F-4235-BBAD-87B191D57253}" type="presOf" srcId="{27206ACC-148A-4795-9284-ABDEBDB431CC}" destId="{020687F9-86F1-4E3E-B911-4ADD56DC3383}" srcOrd="1" destOrd="0" presId="urn:microsoft.com/office/officeart/2005/8/layout/process5"/>
    <dgm:cxn modelId="{E21736CC-3468-4EE0-810D-F138F55A9983}" type="presOf" srcId="{D61F68DE-7853-41CD-B6A5-2A0585FC1FA0}" destId="{BA76CD3F-2FB6-4CA0-8EC8-F0F5A7A12A1F}" srcOrd="0" destOrd="0" presId="urn:microsoft.com/office/officeart/2005/8/layout/process5"/>
    <dgm:cxn modelId="{06F8C6D3-6625-4451-ABEB-4D011669E9BE}" type="presOf" srcId="{6CACEA3F-6C0D-4969-A47F-91FD030ED051}" destId="{80F24FFC-4437-4C11-80F1-D751B163996D}" srcOrd="1" destOrd="0" presId="urn:microsoft.com/office/officeart/2005/8/layout/process5"/>
    <dgm:cxn modelId="{A00842E4-F049-465C-A6F1-F9D2B0FFF84C}" srcId="{D7043D4A-FC17-41C0-9B4E-E0722D4F57C3}" destId="{B436A1A6-EB41-4FAE-BAAD-1291F5ABD31E}" srcOrd="4" destOrd="0" parTransId="{4B55CBB2-6884-419C-9BE7-341130CE9460}" sibTransId="{27206ACC-148A-4795-9284-ABDEBDB431CC}"/>
    <dgm:cxn modelId="{AA2263E5-6BA9-442B-BB47-E641037EFAB9}" type="presOf" srcId="{B436A1A6-EB41-4FAE-BAAD-1291F5ABD31E}" destId="{1DEDE062-5E8C-439A-9CF5-C74603AD695D}" srcOrd="0" destOrd="0" presId="urn:microsoft.com/office/officeart/2005/8/layout/process5"/>
    <dgm:cxn modelId="{F3F283E7-7393-4F6D-87C3-3880F7709215}" type="presOf" srcId="{20498623-C213-4669-825F-009B5C565AC4}" destId="{4BB4135D-A7BE-4AEC-83D0-3D8C5B2E12EE}" srcOrd="0" destOrd="0" presId="urn:microsoft.com/office/officeart/2005/8/layout/process5"/>
    <dgm:cxn modelId="{BD9F55F3-C9C5-476E-AC2C-306B0AA59852}" type="presOf" srcId="{27206ACC-148A-4795-9284-ABDEBDB431CC}" destId="{7EE4FA56-2553-465F-8427-AC5583A22F8E}" srcOrd="0" destOrd="0" presId="urn:microsoft.com/office/officeart/2005/8/layout/process5"/>
    <dgm:cxn modelId="{B608FEF5-67E8-4E65-9ACF-92D196B1D12B}" type="presOf" srcId="{35F49C59-65BB-491D-9C64-8B0BCA706B8C}" destId="{B503FE5A-6809-46FF-993B-EA4DBD3A5AFC}" srcOrd="1" destOrd="0" presId="urn:microsoft.com/office/officeart/2005/8/layout/process5"/>
    <dgm:cxn modelId="{AB36E8F6-6341-4ADA-86C0-064C2E8F82D8}" srcId="{D7043D4A-FC17-41C0-9B4E-E0722D4F57C3}" destId="{419E1966-72FC-4139-8443-2BDC94329A83}" srcOrd="3" destOrd="0" parTransId="{F478EDA5-D528-4C33-B061-C691F49573F6}" sibTransId="{20498623-C213-4669-825F-009B5C565AC4}"/>
    <dgm:cxn modelId="{4DE4C184-1677-4C29-B881-FBE3647038CC}" type="presParOf" srcId="{BC491239-C3A8-4281-8B76-453CE521C4CD}" destId="{DFDC9BE7-906D-40AE-B601-65B99728B469}" srcOrd="0" destOrd="0" presId="urn:microsoft.com/office/officeart/2005/8/layout/process5"/>
    <dgm:cxn modelId="{C3599068-BD64-4D70-86FD-BE668C388D3B}" type="presParOf" srcId="{BC491239-C3A8-4281-8B76-453CE521C4CD}" destId="{BA76CD3F-2FB6-4CA0-8EC8-F0F5A7A12A1F}" srcOrd="1" destOrd="0" presId="urn:microsoft.com/office/officeart/2005/8/layout/process5"/>
    <dgm:cxn modelId="{397BDB59-39CE-41B1-8E18-99254B8FF4C9}" type="presParOf" srcId="{BA76CD3F-2FB6-4CA0-8EC8-F0F5A7A12A1F}" destId="{070C05FE-3E81-43B8-A8DC-E3DB27238E5B}" srcOrd="0" destOrd="0" presId="urn:microsoft.com/office/officeart/2005/8/layout/process5"/>
    <dgm:cxn modelId="{79C93663-3662-4B6A-8C5A-226028C639A9}" type="presParOf" srcId="{BC491239-C3A8-4281-8B76-453CE521C4CD}" destId="{BC3718C5-2207-4A13-A47F-660BDED5B370}" srcOrd="2" destOrd="0" presId="urn:microsoft.com/office/officeart/2005/8/layout/process5"/>
    <dgm:cxn modelId="{81C943C1-4003-4ACF-B7B7-2D24C6E6B3F5}" type="presParOf" srcId="{BC491239-C3A8-4281-8B76-453CE521C4CD}" destId="{00CA886B-AD30-4357-8B3E-767F64263690}" srcOrd="3" destOrd="0" presId="urn:microsoft.com/office/officeart/2005/8/layout/process5"/>
    <dgm:cxn modelId="{388BA348-E60F-4E2B-931C-506C55F32694}" type="presParOf" srcId="{00CA886B-AD30-4357-8B3E-767F64263690}" destId="{B503FE5A-6809-46FF-993B-EA4DBD3A5AFC}" srcOrd="0" destOrd="0" presId="urn:microsoft.com/office/officeart/2005/8/layout/process5"/>
    <dgm:cxn modelId="{A8DBE7CC-0489-4324-945C-A080FBED275E}" type="presParOf" srcId="{BC491239-C3A8-4281-8B76-453CE521C4CD}" destId="{660EB65F-892F-4482-A0DB-5F3A26E57130}" srcOrd="4" destOrd="0" presId="urn:microsoft.com/office/officeart/2005/8/layout/process5"/>
    <dgm:cxn modelId="{921E8F1E-EC25-431E-83C7-CB86D7778B92}" type="presParOf" srcId="{BC491239-C3A8-4281-8B76-453CE521C4CD}" destId="{D136B086-6EFD-4590-8E80-3F8929FA50B2}" srcOrd="5" destOrd="0" presId="urn:microsoft.com/office/officeart/2005/8/layout/process5"/>
    <dgm:cxn modelId="{1BF06A46-7117-4E52-B2AD-551E954F6C91}" type="presParOf" srcId="{D136B086-6EFD-4590-8E80-3F8929FA50B2}" destId="{80F24FFC-4437-4C11-80F1-D751B163996D}" srcOrd="0" destOrd="0" presId="urn:microsoft.com/office/officeart/2005/8/layout/process5"/>
    <dgm:cxn modelId="{7D70D649-4023-4A64-83E5-EF5BC6FD2C16}" type="presParOf" srcId="{BC491239-C3A8-4281-8B76-453CE521C4CD}" destId="{70D07991-26AF-437D-AF3D-18E3A4231471}" srcOrd="6" destOrd="0" presId="urn:microsoft.com/office/officeart/2005/8/layout/process5"/>
    <dgm:cxn modelId="{075978CE-600F-4187-BCE2-EB186E11C238}" type="presParOf" srcId="{BC491239-C3A8-4281-8B76-453CE521C4CD}" destId="{4BB4135D-A7BE-4AEC-83D0-3D8C5B2E12EE}" srcOrd="7" destOrd="0" presId="urn:microsoft.com/office/officeart/2005/8/layout/process5"/>
    <dgm:cxn modelId="{23ADF4A0-9EA4-4A87-8290-B100C299DF0A}" type="presParOf" srcId="{4BB4135D-A7BE-4AEC-83D0-3D8C5B2E12EE}" destId="{90F9093F-954F-4538-8F29-5200343922A5}" srcOrd="0" destOrd="0" presId="urn:microsoft.com/office/officeart/2005/8/layout/process5"/>
    <dgm:cxn modelId="{79230919-5C35-4F10-B49E-C23B3C75364F}" type="presParOf" srcId="{BC491239-C3A8-4281-8B76-453CE521C4CD}" destId="{1DEDE062-5E8C-439A-9CF5-C74603AD695D}" srcOrd="8" destOrd="0" presId="urn:microsoft.com/office/officeart/2005/8/layout/process5"/>
    <dgm:cxn modelId="{E463921C-9A69-4B8C-B6D2-D1EA3513255B}" type="presParOf" srcId="{BC491239-C3A8-4281-8B76-453CE521C4CD}" destId="{7EE4FA56-2553-465F-8427-AC5583A22F8E}" srcOrd="9" destOrd="0" presId="urn:microsoft.com/office/officeart/2005/8/layout/process5"/>
    <dgm:cxn modelId="{3E54C7F4-A1DC-4C70-8AE3-3CF577024583}" type="presParOf" srcId="{7EE4FA56-2553-465F-8427-AC5583A22F8E}" destId="{020687F9-86F1-4E3E-B911-4ADD56DC3383}" srcOrd="0" destOrd="0" presId="urn:microsoft.com/office/officeart/2005/8/layout/process5"/>
    <dgm:cxn modelId="{744C0AFE-9CF3-4A6E-87C6-3D8E9641271E}" type="presParOf" srcId="{BC491239-C3A8-4281-8B76-453CE521C4CD}" destId="{92F25554-237A-40A2-9932-AFFA922F93AC}"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42C43EFA-7613-4A37-BBA9-C4FA67B7F034}">
      <dgm:prSet phldrT="[Tekst]" custT="1"/>
      <dgm:spPr>
        <a:solidFill>
          <a:srgbClr val="D2FAD8"/>
        </a:solidFill>
        <a:ln>
          <a:solidFill>
            <a:srgbClr val="89A48E"/>
          </a:solidFill>
        </a:ln>
      </dgm:spPr>
      <dgm:t>
        <a:bodyPr/>
        <a:lstStyle/>
        <a:p>
          <a:pPr algn="l"/>
          <a:endParaRPr lang="nl-NL" sz="1100" dirty="0">
            <a:solidFill>
              <a:srgbClr val="4C2BA1"/>
            </a:solidFill>
          </a:endParaRPr>
        </a:p>
        <a:p>
          <a:pPr algn="l"/>
          <a:endParaRPr lang="nl-NL" sz="1100" dirty="0">
            <a:solidFill>
              <a:srgbClr val="4C2BA1"/>
            </a:solidFill>
          </a:endParaRPr>
        </a:p>
        <a:p>
          <a:pPr algn="l"/>
          <a:r>
            <a:rPr lang="nl-NL" sz="1100" dirty="0">
              <a:solidFill>
                <a:srgbClr val="4C2BA1"/>
              </a:solidFill>
            </a:rPr>
            <a:t>De start van dit proces kan verschillend zijn. Een bezoeker vraagt een product of dienst aan via de website, loopt binnen of belt met het KCC. In de meeste gevallen komt er een melding binnen bij secretariaat/administratie, die de aanvraag en documenten handmatig </a:t>
          </a:r>
          <a:r>
            <a:rPr lang="nl-NL" sz="1100">
              <a:solidFill>
                <a:srgbClr val="4C2BA1"/>
              </a:solidFill>
            </a:rPr>
            <a:t>in  </a:t>
          </a:r>
          <a:r>
            <a:rPr lang="nl-NL" sz="1100" dirty="0">
              <a:solidFill>
                <a:srgbClr val="4C2BA1"/>
              </a:solidFill>
            </a:rPr>
            <a:t>systeem zet en een medewerker toewijst die een afspraak gaat inplannen. Dit kan ook actief vanuit een lopend dossier of na verzoek om de afspraak te verzetten.</a:t>
          </a:r>
        </a:p>
      </dgm:t>
    </dgm:pt>
    <dgm:pt modelId="{ED5BC0A6-A03C-462C-B51A-C338DE7C20B0}" type="parTrans" cxnId="{EE236EA5-7CF6-4391-8326-11C6BBDD3309}">
      <dgm:prSet/>
      <dgm:spPr/>
      <dgm:t>
        <a:bodyPr/>
        <a:lstStyle/>
        <a:p>
          <a:endParaRPr lang="nl-NL"/>
        </a:p>
      </dgm:t>
    </dgm:pt>
    <dgm:pt modelId="{D61F68DE-7853-41CD-B6A5-2A0585FC1FA0}" type="sibTrans" cxnId="{EE236EA5-7CF6-4391-8326-11C6BBDD3309}">
      <dgm:prSet/>
      <dgm:spPr>
        <a:solidFill>
          <a:srgbClr val="4C2BA1"/>
        </a:solidFill>
        <a:ln>
          <a:solidFill>
            <a:srgbClr val="4C2BA1"/>
          </a:solidFill>
        </a:ln>
      </dgm:spPr>
      <dgm:t>
        <a:bodyPr/>
        <a:lstStyle/>
        <a:p>
          <a:endParaRPr lang="nl-NL"/>
        </a:p>
      </dgm:t>
    </dgm:pt>
    <dgm:pt modelId="{D8E9461E-D05A-4F97-AA8B-9CE849D4B8B6}">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medewerker neemt het initiatief voor het maken (of eventueel verzetten) van een afspraak met de bezoeker.</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De medewerker reserveert een tijdslot en een geschikte gespreksplek voor de afspraak.</a:t>
          </a:r>
        </a:p>
        <a:p>
          <a:pPr algn="l">
            <a:buFont typeface="Arial" panose="020B0604020202020204" pitchFamily="34" charset="0"/>
            <a:buChar char="•"/>
          </a:pPr>
          <a:endParaRPr lang="nl-NL" sz="1100" dirty="0">
            <a:solidFill>
              <a:srgbClr val="4C2BA1"/>
            </a:solidFill>
          </a:endParaRPr>
        </a:p>
      </dgm:t>
    </dgm:pt>
    <dgm:pt modelId="{23581C7B-D21D-4DF7-8F49-A60F1F173FA1}" type="parTrans" cxnId="{D6B88663-8E04-42A0-A03A-4A238A5887F2}">
      <dgm:prSet/>
      <dgm:spPr/>
      <dgm:t>
        <a:bodyPr/>
        <a:lstStyle/>
        <a:p>
          <a:endParaRPr lang="nl-NL"/>
        </a:p>
      </dgm:t>
    </dgm:pt>
    <dgm:pt modelId="{35F49C59-65BB-491D-9C64-8B0BCA706B8C}" type="sibTrans" cxnId="{D6B88663-8E04-42A0-A03A-4A238A5887F2}">
      <dgm:prSet/>
      <dgm:spPr>
        <a:solidFill>
          <a:srgbClr val="4C2BA1"/>
        </a:solidFill>
        <a:ln>
          <a:solidFill>
            <a:srgbClr val="4C2BA1"/>
          </a:solidFill>
        </a:ln>
      </dgm:spPr>
      <dgm:t>
        <a:bodyPr/>
        <a:lstStyle/>
        <a:p>
          <a:endParaRPr lang="nl-NL"/>
        </a:p>
      </dgm:t>
    </dgm:pt>
    <dgm:pt modelId="{CA201F9A-2DE6-457B-936A-6040A0A27A88}">
      <dgm:prSet phldrT="[Tekst]" custT="1"/>
      <dgm:spPr>
        <a:solidFill>
          <a:srgbClr val="D2FAD8"/>
        </a:solidFill>
        <a:ln>
          <a:solidFill>
            <a:srgbClr val="4C2BA1"/>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ontvangt een bevestiging van de afspraak per brief, e-mail en/of SMS.</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In deze bevestiging staan ook de documenten die de bezoeker mee moet nemen voor de desbetreffende afspraak.</a:t>
          </a:r>
          <a:endParaRPr lang="nl-NL" sz="1100" dirty="0">
            <a:solidFill>
              <a:srgbClr val="4C2BA1"/>
            </a:solidFill>
          </a:endParaRPr>
        </a:p>
      </dgm:t>
    </dgm:pt>
    <dgm:pt modelId="{8FE65FC6-142E-4A69-AB16-DCFDDCF54556}" type="parTrans" cxnId="{43DF375A-7745-49FA-993A-D6318F99E549}">
      <dgm:prSet/>
      <dgm:spPr/>
      <dgm:t>
        <a:bodyPr/>
        <a:lstStyle/>
        <a:p>
          <a:endParaRPr lang="nl-NL"/>
        </a:p>
      </dgm:t>
    </dgm:pt>
    <dgm:pt modelId="{6CACEA3F-6C0D-4969-A47F-91FD030ED051}" type="sibTrans" cxnId="{43DF375A-7745-49FA-993A-D6318F99E549}">
      <dgm:prSet/>
      <dgm:spPr>
        <a:solidFill>
          <a:srgbClr val="4C2BA1"/>
        </a:solidFill>
        <a:ln>
          <a:solidFill>
            <a:srgbClr val="4C2BA1"/>
          </a:solidFill>
        </a:ln>
      </dgm:spPr>
      <dgm:t>
        <a:bodyPr/>
        <a:lstStyle/>
        <a:p>
          <a:endParaRPr lang="nl-NL"/>
        </a:p>
      </dgm:t>
    </dgm:pt>
    <dgm:pt modelId="{419E1966-72FC-4139-8443-2BDC94329A83}">
      <dgm:prSet phldrT="[Tekst]" custT="1"/>
      <dgm:spPr>
        <a:solidFill>
          <a:srgbClr val="D2FAD8"/>
        </a:solidFill>
        <a:ln>
          <a:solidFill>
            <a:srgbClr val="89A48E"/>
          </a:solidFill>
        </a:ln>
      </dgm:spPr>
      <dgm:t>
        <a:bodyPr/>
        <a:lstStyle/>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r>
            <a:rPr lang="nl-NL" sz="1100" b="0" i="0" dirty="0">
              <a:solidFill>
                <a:srgbClr val="4C2BA1"/>
              </a:solidFill>
            </a:rPr>
            <a:t>Een dag voor de afspraak ontvangt de bezoeker een herinnering.</a:t>
          </a:r>
          <a:endParaRPr lang="nl-NL" sz="1100" dirty="0">
            <a:solidFill>
              <a:srgbClr val="4C2BA1"/>
            </a:solidFill>
          </a:endParaRPr>
        </a:p>
        <a:p>
          <a:pPr algn="l">
            <a:buFont typeface="Arial" panose="020B0604020202020204" pitchFamily="34" charset="0"/>
            <a:buChar char="•"/>
          </a:pPr>
          <a:r>
            <a:rPr lang="nl-NL" sz="1100" b="0" i="0" dirty="0">
              <a:solidFill>
                <a:srgbClr val="4C2BA1"/>
              </a:solidFill>
            </a:rPr>
            <a:t>Een bezoekeer kan zelf kiezen of deze communicatie via SMS of e-mail verloopt.</a:t>
          </a:r>
          <a:endParaRPr lang="nl-NL" sz="1100" dirty="0">
            <a:solidFill>
              <a:srgbClr val="4C2BA1"/>
            </a:solidFill>
          </a:endParaRPr>
        </a:p>
      </dgm:t>
    </dgm:pt>
    <dgm:pt modelId="{F478EDA5-D528-4C33-B061-C691F49573F6}" type="parTrans" cxnId="{AB36E8F6-6341-4ADA-86C0-064C2E8F82D8}">
      <dgm:prSet/>
      <dgm:spPr/>
      <dgm:t>
        <a:bodyPr/>
        <a:lstStyle/>
        <a:p>
          <a:endParaRPr lang="nl-NL"/>
        </a:p>
      </dgm:t>
    </dgm:pt>
    <dgm:pt modelId="{20498623-C213-4669-825F-009B5C565AC4}" type="sibTrans" cxnId="{AB36E8F6-6341-4ADA-86C0-064C2E8F82D8}">
      <dgm:prSet/>
      <dgm:spPr>
        <a:solidFill>
          <a:srgbClr val="4C2BA1"/>
        </a:solidFill>
        <a:ln>
          <a:solidFill>
            <a:srgbClr val="4C2BA1"/>
          </a:solidFill>
        </a:ln>
      </dgm:spPr>
      <dgm:t>
        <a:bodyPr/>
        <a:lstStyle/>
        <a:p>
          <a:endParaRPr lang="nl-NL"/>
        </a:p>
      </dgm:t>
    </dgm:pt>
    <dgm:pt modelId="{B436A1A6-EB41-4FAE-BAAD-1291F5ABD31E}">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komt aan bij het Dordthuis voor de afspraak en meldt zich aan. De bezoeker ontvangt </a:t>
          </a:r>
          <a:r>
            <a:rPr lang="nl-NL" sz="1100" b="1" i="0" dirty="0">
              <a:solidFill>
                <a:srgbClr val="4C2BA1"/>
              </a:solidFill>
            </a:rPr>
            <a:t>optioneel</a:t>
          </a:r>
          <a:r>
            <a:rPr lang="nl-NL" sz="1100" b="1" i="0" dirty="0">
              <a:solidFill>
                <a:srgbClr val="4C2BA1"/>
              </a:solidFill>
              <a:latin typeface="Aptos" panose="020B0004020202020204" pitchFamily="34" charset="0"/>
            </a:rPr>
            <a:t>²</a:t>
          </a:r>
          <a:r>
            <a:rPr lang="nl-NL" sz="1100" b="0" i="0" dirty="0">
              <a:solidFill>
                <a:srgbClr val="4C2BA1"/>
              </a:solidFill>
            </a:rPr>
            <a:t> het aanbod om koffie te halen en wordt geïnformeerd waar de afspraak plaatsvindt</a:t>
          </a:r>
          <a:r>
            <a:rPr lang="nl-NL" sz="1100" b="0" i="0" dirty="0">
              <a:solidFill>
                <a:srgbClr val="4C2BA1"/>
              </a:solidFill>
              <a:latin typeface="Aptos" panose="020B0004020202020204" pitchFamily="34" charset="0"/>
            </a:rPr>
            <a:t>³</a:t>
          </a:r>
          <a:r>
            <a:rPr lang="nl-NL" sz="1100" b="0" i="0" dirty="0">
              <a:solidFill>
                <a:srgbClr val="4C2BA1"/>
              </a:solidFill>
            </a:rPr>
            <a:t>.</a:t>
          </a:r>
          <a:endParaRPr lang="nl-NL" sz="1100" dirty="0">
            <a:solidFill>
              <a:srgbClr val="4C2BA1"/>
            </a:solidFill>
          </a:endParaRPr>
        </a:p>
      </dgm:t>
    </dgm:pt>
    <dgm:pt modelId="{4B55CBB2-6884-419C-9BE7-341130CE9460}" type="parTrans" cxnId="{A00842E4-F049-465C-A6F1-F9D2B0FFF84C}">
      <dgm:prSet/>
      <dgm:spPr/>
      <dgm:t>
        <a:bodyPr/>
        <a:lstStyle/>
        <a:p>
          <a:endParaRPr lang="nl-NL"/>
        </a:p>
      </dgm:t>
    </dgm:pt>
    <dgm:pt modelId="{27206ACC-148A-4795-9284-ABDEBDB431CC}" type="sibTrans" cxnId="{A00842E4-F049-465C-A6F1-F9D2B0FFF84C}">
      <dgm:prSet/>
      <dgm:spPr>
        <a:solidFill>
          <a:srgbClr val="4C2BA1"/>
        </a:solidFill>
        <a:ln>
          <a:solidFill>
            <a:srgbClr val="4C2BA1"/>
          </a:solidFill>
        </a:ln>
      </dgm:spPr>
      <dgm:t>
        <a:bodyPr/>
        <a:lstStyle/>
        <a:p>
          <a:endParaRPr lang="nl-NL"/>
        </a:p>
      </dgm:t>
    </dgm:pt>
    <dgm:pt modelId="{50AEF2EE-EC2F-4A1F-B0EE-0BE8D58B7615}">
      <dgm:prSet phldrT="[Tekst]" custT="1"/>
      <dgm:spPr>
        <a:solidFill>
          <a:srgbClr val="D2FAD8"/>
        </a:solidFill>
        <a:ln>
          <a:solidFill>
            <a:srgbClr val="89A48E"/>
          </a:solidFill>
        </a:ln>
      </dgm:spPr>
      <dgm:t>
        <a:bodyPr/>
        <a:lstStyle/>
        <a:p>
          <a:pPr algn="ctr"/>
          <a:endParaRPr lang="nl-NL" sz="15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haalt indien gewenst een kopje koffie of krijgt dit tijdens de afspraak aangeboden door de medewerker. Zodra de bezoeker aan de beurt is, krijgt hij/zij hiervan een notificatie of wordt hij/zij opgehaald door de medewerker. Vervolgens vindt de afspraak plaats.</a:t>
          </a:r>
          <a:endParaRPr lang="nl-NL" sz="1100" dirty="0">
            <a:solidFill>
              <a:srgbClr val="4C2BA1"/>
            </a:solidFill>
          </a:endParaRPr>
        </a:p>
      </dgm:t>
    </dgm:pt>
    <dgm:pt modelId="{CB1E85A1-580B-4088-A5B7-DB349362F764}" type="parTrans" cxnId="{9353BC47-9DF7-4688-8A40-6DE469C9FC07}">
      <dgm:prSet/>
      <dgm:spPr/>
      <dgm:t>
        <a:bodyPr/>
        <a:lstStyle/>
        <a:p>
          <a:endParaRPr lang="nl-NL"/>
        </a:p>
      </dgm:t>
    </dgm:pt>
    <dgm:pt modelId="{548A22FF-DBBB-41C0-834A-C1061583AAA3}" type="sibTrans" cxnId="{9353BC47-9DF7-4688-8A40-6DE469C9FC07}">
      <dgm:prSet/>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 modelId="{DFDC9BE7-906D-40AE-B601-65B99728B469}" type="pres">
      <dgm:prSet presAssocID="{42C43EFA-7613-4A37-BBA9-C4FA67B7F034}" presName="node" presStyleLbl="node1" presStyleIdx="0" presStyleCnt="6" custScaleY="133043">
        <dgm:presLayoutVars>
          <dgm:bulletEnabled val="1"/>
        </dgm:presLayoutVars>
      </dgm:prSet>
      <dgm:spPr/>
    </dgm:pt>
    <dgm:pt modelId="{BA76CD3F-2FB6-4CA0-8EC8-F0F5A7A12A1F}" type="pres">
      <dgm:prSet presAssocID="{D61F68DE-7853-41CD-B6A5-2A0585FC1FA0}" presName="sibTrans" presStyleLbl="sibTrans2D1" presStyleIdx="0" presStyleCnt="5"/>
      <dgm:spPr/>
    </dgm:pt>
    <dgm:pt modelId="{070C05FE-3E81-43B8-A8DC-E3DB27238E5B}" type="pres">
      <dgm:prSet presAssocID="{D61F68DE-7853-41CD-B6A5-2A0585FC1FA0}" presName="connectorText" presStyleLbl="sibTrans2D1" presStyleIdx="0" presStyleCnt="5"/>
      <dgm:spPr/>
    </dgm:pt>
    <dgm:pt modelId="{BC3718C5-2207-4A13-A47F-660BDED5B370}" type="pres">
      <dgm:prSet presAssocID="{D8E9461E-D05A-4F97-AA8B-9CE849D4B8B6}" presName="node" presStyleLbl="node1" presStyleIdx="1" presStyleCnt="6" custLinFactNeighborY="-767">
        <dgm:presLayoutVars>
          <dgm:bulletEnabled val="1"/>
        </dgm:presLayoutVars>
      </dgm:prSet>
      <dgm:spPr/>
    </dgm:pt>
    <dgm:pt modelId="{00CA886B-AD30-4357-8B3E-767F64263690}" type="pres">
      <dgm:prSet presAssocID="{35F49C59-65BB-491D-9C64-8B0BCA706B8C}" presName="sibTrans" presStyleLbl="sibTrans2D1" presStyleIdx="1" presStyleCnt="5"/>
      <dgm:spPr/>
    </dgm:pt>
    <dgm:pt modelId="{B503FE5A-6809-46FF-993B-EA4DBD3A5AFC}" type="pres">
      <dgm:prSet presAssocID="{35F49C59-65BB-491D-9C64-8B0BCA706B8C}" presName="connectorText" presStyleLbl="sibTrans2D1" presStyleIdx="1" presStyleCnt="5"/>
      <dgm:spPr/>
    </dgm:pt>
    <dgm:pt modelId="{660EB65F-892F-4482-A0DB-5F3A26E57130}" type="pres">
      <dgm:prSet presAssocID="{CA201F9A-2DE6-457B-936A-6040A0A27A88}" presName="node" presStyleLbl="node1" presStyleIdx="2" presStyleCnt="6">
        <dgm:presLayoutVars>
          <dgm:bulletEnabled val="1"/>
        </dgm:presLayoutVars>
      </dgm:prSet>
      <dgm:spPr/>
    </dgm:pt>
    <dgm:pt modelId="{D136B086-6EFD-4590-8E80-3F8929FA50B2}" type="pres">
      <dgm:prSet presAssocID="{6CACEA3F-6C0D-4969-A47F-91FD030ED051}" presName="sibTrans" presStyleLbl="sibTrans2D1" presStyleIdx="2" presStyleCnt="5"/>
      <dgm:spPr/>
    </dgm:pt>
    <dgm:pt modelId="{80F24FFC-4437-4C11-80F1-D751B163996D}" type="pres">
      <dgm:prSet presAssocID="{6CACEA3F-6C0D-4969-A47F-91FD030ED051}" presName="connectorText" presStyleLbl="sibTrans2D1" presStyleIdx="2" presStyleCnt="5"/>
      <dgm:spPr/>
    </dgm:pt>
    <dgm:pt modelId="{70D07991-26AF-437D-AF3D-18E3A4231471}" type="pres">
      <dgm:prSet presAssocID="{419E1966-72FC-4139-8443-2BDC94329A83}" presName="node" presStyleLbl="node1" presStyleIdx="3" presStyleCnt="6">
        <dgm:presLayoutVars>
          <dgm:bulletEnabled val="1"/>
        </dgm:presLayoutVars>
      </dgm:prSet>
      <dgm:spPr/>
    </dgm:pt>
    <dgm:pt modelId="{4BB4135D-A7BE-4AEC-83D0-3D8C5B2E12EE}" type="pres">
      <dgm:prSet presAssocID="{20498623-C213-4669-825F-009B5C565AC4}" presName="sibTrans" presStyleLbl="sibTrans2D1" presStyleIdx="3" presStyleCnt="5"/>
      <dgm:spPr/>
    </dgm:pt>
    <dgm:pt modelId="{90F9093F-954F-4538-8F29-5200343922A5}" type="pres">
      <dgm:prSet presAssocID="{20498623-C213-4669-825F-009B5C565AC4}" presName="connectorText" presStyleLbl="sibTrans2D1" presStyleIdx="3" presStyleCnt="5"/>
      <dgm:spPr/>
    </dgm:pt>
    <dgm:pt modelId="{1DEDE062-5E8C-439A-9CF5-C74603AD695D}" type="pres">
      <dgm:prSet presAssocID="{B436A1A6-EB41-4FAE-BAAD-1291F5ABD31E}" presName="node" presStyleLbl="node1" presStyleIdx="4" presStyleCnt="6">
        <dgm:presLayoutVars>
          <dgm:bulletEnabled val="1"/>
        </dgm:presLayoutVars>
      </dgm:prSet>
      <dgm:spPr/>
    </dgm:pt>
    <dgm:pt modelId="{7EE4FA56-2553-465F-8427-AC5583A22F8E}" type="pres">
      <dgm:prSet presAssocID="{27206ACC-148A-4795-9284-ABDEBDB431CC}" presName="sibTrans" presStyleLbl="sibTrans2D1" presStyleIdx="4" presStyleCnt="5"/>
      <dgm:spPr/>
    </dgm:pt>
    <dgm:pt modelId="{020687F9-86F1-4E3E-B911-4ADD56DC3383}" type="pres">
      <dgm:prSet presAssocID="{27206ACC-148A-4795-9284-ABDEBDB431CC}" presName="connectorText" presStyleLbl="sibTrans2D1" presStyleIdx="4" presStyleCnt="5"/>
      <dgm:spPr/>
    </dgm:pt>
    <dgm:pt modelId="{92F25554-237A-40A2-9932-AFFA922F93AC}" type="pres">
      <dgm:prSet presAssocID="{50AEF2EE-EC2F-4A1F-B0EE-0BE8D58B7615}" presName="node" presStyleLbl="node1" presStyleIdx="5" presStyleCnt="6" custScaleY="132160">
        <dgm:presLayoutVars>
          <dgm:bulletEnabled val="1"/>
        </dgm:presLayoutVars>
      </dgm:prSet>
      <dgm:spPr/>
    </dgm:pt>
  </dgm:ptLst>
  <dgm:cxnLst>
    <dgm:cxn modelId="{5951C112-4FE5-487A-9EBC-7CCCD189E35C}" type="presOf" srcId="{35F49C59-65BB-491D-9C64-8B0BCA706B8C}" destId="{00CA886B-AD30-4357-8B3E-767F64263690}" srcOrd="0" destOrd="0" presId="urn:microsoft.com/office/officeart/2005/8/layout/process5"/>
    <dgm:cxn modelId="{17BE7F3E-28CF-4D73-BD6D-9E1F8AFA5B7B}" type="presOf" srcId="{50AEF2EE-EC2F-4A1F-B0EE-0BE8D58B7615}" destId="{92F25554-237A-40A2-9932-AFFA922F93AC}" srcOrd="0" destOrd="0" presId="urn:microsoft.com/office/officeart/2005/8/layout/process5"/>
    <dgm:cxn modelId="{D6B88663-8E04-42A0-A03A-4A238A5887F2}" srcId="{D7043D4A-FC17-41C0-9B4E-E0722D4F57C3}" destId="{D8E9461E-D05A-4F97-AA8B-9CE849D4B8B6}" srcOrd="1" destOrd="0" parTransId="{23581C7B-D21D-4DF7-8F49-A60F1F173FA1}" sibTransId="{35F49C59-65BB-491D-9C64-8B0BCA706B8C}"/>
    <dgm:cxn modelId="{3F77FD66-A9FD-478D-BE4D-BB017D6B6096}" type="presOf" srcId="{CA201F9A-2DE6-457B-936A-6040A0A27A88}" destId="{660EB65F-892F-4482-A0DB-5F3A26E57130}" srcOrd="0" destOrd="0" presId="urn:microsoft.com/office/officeart/2005/8/layout/process5"/>
    <dgm:cxn modelId="{9353BC47-9DF7-4688-8A40-6DE469C9FC07}" srcId="{D7043D4A-FC17-41C0-9B4E-E0722D4F57C3}" destId="{50AEF2EE-EC2F-4A1F-B0EE-0BE8D58B7615}" srcOrd="5" destOrd="0" parTransId="{CB1E85A1-580B-4088-A5B7-DB349362F764}" sibTransId="{548A22FF-DBBB-41C0-834A-C1061583AAA3}"/>
    <dgm:cxn modelId="{60863A74-303D-42A8-AADB-B49792DB548C}" type="presOf" srcId="{6CACEA3F-6C0D-4969-A47F-91FD030ED051}" destId="{D136B086-6EFD-4590-8E80-3F8929FA50B2}" srcOrd="0" destOrd="0" presId="urn:microsoft.com/office/officeart/2005/8/layout/process5"/>
    <dgm:cxn modelId="{43DF375A-7745-49FA-993A-D6318F99E549}" srcId="{D7043D4A-FC17-41C0-9B4E-E0722D4F57C3}" destId="{CA201F9A-2DE6-457B-936A-6040A0A27A88}" srcOrd="2" destOrd="0" parTransId="{8FE65FC6-142E-4A69-AB16-DCFDDCF54556}" sibTransId="{6CACEA3F-6C0D-4969-A47F-91FD030ED051}"/>
    <dgm:cxn modelId="{0562AD7E-3ECF-4832-82F1-46038C263B35}" type="presOf" srcId="{D61F68DE-7853-41CD-B6A5-2A0585FC1FA0}" destId="{070C05FE-3E81-43B8-A8DC-E3DB27238E5B}" srcOrd="1" destOrd="0" presId="urn:microsoft.com/office/officeart/2005/8/layout/process5"/>
    <dgm:cxn modelId="{39D3ED92-11AA-485B-84D8-CB18B61F8219}" type="presOf" srcId="{D8E9461E-D05A-4F97-AA8B-9CE849D4B8B6}" destId="{BC3718C5-2207-4A13-A47F-660BDED5B370}" srcOrd="0" destOrd="0" presId="urn:microsoft.com/office/officeart/2005/8/layout/process5"/>
    <dgm:cxn modelId="{AD3D2E9B-C0EC-4946-8C46-866350699C1E}" type="presOf" srcId="{419E1966-72FC-4139-8443-2BDC94329A83}" destId="{70D07991-26AF-437D-AF3D-18E3A4231471}" srcOrd="0" destOrd="0" presId="urn:microsoft.com/office/officeart/2005/8/layout/process5"/>
    <dgm:cxn modelId="{87FB0BA5-A97B-4E90-901B-A3A3F92CE5D2}" type="presOf" srcId="{42C43EFA-7613-4A37-BBA9-C4FA67B7F034}" destId="{DFDC9BE7-906D-40AE-B601-65B99728B469}" srcOrd="0" destOrd="0" presId="urn:microsoft.com/office/officeart/2005/8/layout/process5"/>
    <dgm:cxn modelId="{EE236EA5-7CF6-4391-8326-11C6BBDD3309}" srcId="{D7043D4A-FC17-41C0-9B4E-E0722D4F57C3}" destId="{42C43EFA-7613-4A37-BBA9-C4FA67B7F034}" srcOrd="0" destOrd="0" parTransId="{ED5BC0A6-A03C-462C-B51A-C338DE7C20B0}" sibTransId="{D61F68DE-7853-41CD-B6A5-2A0585FC1FA0}"/>
    <dgm:cxn modelId="{A46C65A6-F438-4D56-87C9-BB75D66FD351}" type="presOf" srcId="{D7043D4A-FC17-41C0-9B4E-E0722D4F57C3}" destId="{BC491239-C3A8-4281-8B76-453CE521C4CD}" srcOrd="0" destOrd="0" presId="urn:microsoft.com/office/officeart/2005/8/layout/process5"/>
    <dgm:cxn modelId="{5DB737AE-215D-4554-B598-898F74637E3A}" type="presOf" srcId="{20498623-C213-4669-825F-009B5C565AC4}" destId="{90F9093F-954F-4538-8F29-5200343922A5}" srcOrd="1" destOrd="0" presId="urn:microsoft.com/office/officeart/2005/8/layout/process5"/>
    <dgm:cxn modelId="{82053FB7-E60F-4235-BBAD-87B191D57253}" type="presOf" srcId="{27206ACC-148A-4795-9284-ABDEBDB431CC}" destId="{020687F9-86F1-4E3E-B911-4ADD56DC3383}" srcOrd="1" destOrd="0" presId="urn:microsoft.com/office/officeart/2005/8/layout/process5"/>
    <dgm:cxn modelId="{E21736CC-3468-4EE0-810D-F138F55A9983}" type="presOf" srcId="{D61F68DE-7853-41CD-B6A5-2A0585FC1FA0}" destId="{BA76CD3F-2FB6-4CA0-8EC8-F0F5A7A12A1F}" srcOrd="0" destOrd="0" presId="urn:microsoft.com/office/officeart/2005/8/layout/process5"/>
    <dgm:cxn modelId="{06F8C6D3-6625-4451-ABEB-4D011669E9BE}" type="presOf" srcId="{6CACEA3F-6C0D-4969-A47F-91FD030ED051}" destId="{80F24FFC-4437-4C11-80F1-D751B163996D}" srcOrd="1" destOrd="0" presId="urn:microsoft.com/office/officeart/2005/8/layout/process5"/>
    <dgm:cxn modelId="{A00842E4-F049-465C-A6F1-F9D2B0FFF84C}" srcId="{D7043D4A-FC17-41C0-9B4E-E0722D4F57C3}" destId="{B436A1A6-EB41-4FAE-BAAD-1291F5ABD31E}" srcOrd="4" destOrd="0" parTransId="{4B55CBB2-6884-419C-9BE7-341130CE9460}" sibTransId="{27206ACC-148A-4795-9284-ABDEBDB431CC}"/>
    <dgm:cxn modelId="{AA2263E5-6BA9-442B-BB47-E641037EFAB9}" type="presOf" srcId="{B436A1A6-EB41-4FAE-BAAD-1291F5ABD31E}" destId="{1DEDE062-5E8C-439A-9CF5-C74603AD695D}" srcOrd="0" destOrd="0" presId="urn:microsoft.com/office/officeart/2005/8/layout/process5"/>
    <dgm:cxn modelId="{F3F283E7-7393-4F6D-87C3-3880F7709215}" type="presOf" srcId="{20498623-C213-4669-825F-009B5C565AC4}" destId="{4BB4135D-A7BE-4AEC-83D0-3D8C5B2E12EE}" srcOrd="0" destOrd="0" presId="urn:microsoft.com/office/officeart/2005/8/layout/process5"/>
    <dgm:cxn modelId="{BD9F55F3-C9C5-476E-AC2C-306B0AA59852}" type="presOf" srcId="{27206ACC-148A-4795-9284-ABDEBDB431CC}" destId="{7EE4FA56-2553-465F-8427-AC5583A22F8E}" srcOrd="0" destOrd="0" presId="urn:microsoft.com/office/officeart/2005/8/layout/process5"/>
    <dgm:cxn modelId="{B608FEF5-67E8-4E65-9ACF-92D196B1D12B}" type="presOf" srcId="{35F49C59-65BB-491D-9C64-8B0BCA706B8C}" destId="{B503FE5A-6809-46FF-993B-EA4DBD3A5AFC}" srcOrd="1" destOrd="0" presId="urn:microsoft.com/office/officeart/2005/8/layout/process5"/>
    <dgm:cxn modelId="{AB36E8F6-6341-4ADA-86C0-064C2E8F82D8}" srcId="{D7043D4A-FC17-41C0-9B4E-E0722D4F57C3}" destId="{419E1966-72FC-4139-8443-2BDC94329A83}" srcOrd="3" destOrd="0" parTransId="{F478EDA5-D528-4C33-B061-C691F49573F6}" sibTransId="{20498623-C213-4669-825F-009B5C565AC4}"/>
    <dgm:cxn modelId="{4DE4C184-1677-4C29-B881-FBE3647038CC}" type="presParOf" srcId="{BC491239-C3A8-4281-8B76-453CE521C4CD}" destId="{DFDC9BE7-906D-40AE-B601-65B99728B469}" srcOrd="0" destOrd="0" presId="urn:microsoft.com/office/officeart/2005/8/layout/process5"/>
    <dgm:cxn modelId="{C3599068-BD64-4D70-86FD-BE668C388D3B}" type="presParOf" srcId="{BC491239-C3A8-4281-8B76-453CE521C4CD}" destId="{BA76CD3F-2FB6-4CA0-8EC8-F0F5A7A12A1F}" srcOrd="1" destOrd="0" presId="urn:microsoft.com/office/officeart/2005/8/layout/process5"/>
    <dgm:cxn modelId="{397BDB59-39CE-41B1-8E18-99254B8FF4C9}" type="presParOf" srcId="{BA76CD3F-2FB6-4CA0-8EC8-F0F5A7A12A1F}" destId="{070C05FE-3E81-43B8-A8DC-E3DB27238E5B}" srcOrd="0" destOrd="0" presId="urn:microsoft.com/office/officeart/2005/8/layout/process5"/>
    <dgm:cxn modelId="{79C93663-3662-4B6A-8C5A-226028C639A9}" type="presParOf" srcId="{BC491239-C3A8-4281-8B76-453CE521C4CD}" destId="{BC3718C5-2207-4A13-A47F-660BDED5B370}" srcOrd="2" destOrd="0" presId="urn:microsoft.com/office/officeart/2005/8/layout/process5"/>
    <dgm:cxn modelId="{81C943C1-4003-4ACF-B7B7-2D24C6E6B3F5}" type="presParOf" srcId="{BC491239-C3A8-4281-8B76-453CE521C4CD}" destId="{00CA886B-AD30-4357-8B3E-767F64263690}" srcOrd="3" destOrd="0" presId="urn:microsoft.com/office/officeart/2005/8/layout/process5"/>
    <dgm:cxn modelId="{388BA348-E60F-4E2B-931C-506C55F32694}" type="presParOf" srcId="{00CA886B-AD30-4357-8B3E-767F64263690}" destId="{B503FE5A-6809-46FF-993B-EA4DBD3A5AFC}" srcOrd="0" destOrd="0" presId="urn:microsoft.com/office/officeart/2005/8/layout/process5"/>
    <dgm:cxn modelId="{A8DBE7CC-0489-4324-945C-A080FBED275E}" type="presParOf" srcId="{BC491239-C3A8-4281-8B76-453CE521C4CD}" destId="{660EB65F-892F-4482-A0DB-5F3A26E57130}" srcOrd="4" destOrd="0" presId="urn:microsoft.com/office/officeart/2005/8/layout/process5"/>
    <dgm:cxn modelId="{921E8F1E-EC25-431E-83C7-CB86D7778B92}" type="presParOf" srcId="{BC491239-C3A8-4281-8B76-453CE521C4CD}" destId="{D136B086-6EFD-4590-8E80-3F8929FA50B2}" srcOrd="5" destOrd="0" presId="urn:microsoft.com/office/officeart/2005/8/layout/process5"/>
    <dgm:cxn modelId="{1BF06A46-7117-4E52-B2AD-551E954F6C91}" type="presParOf" srcId="{D136B086-6EFD-4590-8E80-3F8929FA50B2}" destId="{80F24FFC-4437-4C11-80F1-D751B163996D}" srcOrd="0" destOrd="0" presId="urn:microsoft.com/office/officeart/2005/8/layout/process5"/>
    <dgm:cxn modelId="{7D70D649-4023-4A64-83E5-EF5BC6FD2C16}" type="presParOf" srcId="{BC491239-C3A8-4281-8B76-453CE521C4CD}" destId="{70D07991-26AF-437D-AF3D-18E3A4231471}" srcOrd="6" destOrd="0" presId="urn:microsoft.com/office/officeart/2005/8/layout/process5"/>
    <dgm:cxn modelId="{075978CE-600F-4187-BCE2-EB186E11C238}" type="presParOf" srcId="{BC491239-C3A8-4281-8B76-453CE521C4CD}" destId="{4BB4135D-A7BE-4AEC-83D0-3D8C5B2E12EE}" srcOrd="7" destOrd="0" presId="urn:microsoft.com/office/officeart/2005/8/layout/process5"/>
    <dgm:cxn modelId="{23ADF4A0-9EA4-4A87-8290-B100C299DF0A}" type="presParOf" srcId="{4BB4135D-A7BE-4AEC-83D0-3D8C5B2E12EE}" destId="{90F9093F-954F-4538-8F29-5200343922A5}" srcOrd="0" destOrd="0" presId="urn:microsoft.com/office/officeart/2005/8/layout/process5"/>
    <dgm:cxn modelId="{79230919-5C35-4F10-B49E-C23B3C75364F}" type="presParOf" srcId="{BC491239-C3A8-4281-8B76-453CE521C4CD}" destId="{1DEDE062-5E8C-439A-9CF5-C74603AD695D}" srcOrd="8" destOrd="0" presId="urn:microsoft.com/office/officeart/2005/8/layout/process5"/>
    <dgm:cxn modelId="{E463921C-9A69-4B8C-B6D2-D1EA3513255B}" type="presParOf" srcId="{BC491239-C3A8-4281-8B76-453CE521C4CD}" destId="{7EE4FA56-2553-465F-8427-AC5583A22F8E}" srcOrd="9" destOrd="0" presId="urn:microsoft.com/office/officeart/2005/8/layout/process5"/>
    <dgm:cxn modelId="{3E54C7F4-A1DC-4C70-8AE3-3CF577024583}" type="presParOf" srcId="{7EE4FA56-2553-465F-8427-AC5583A22F8E}" destId="{020687F9-86F1-4E3E-B911-4ADD56DC3383}" srcOrd="0" destOrd="0" presId="urn:microsoft.com/office/officeart/2005/8/layout/process5"/>
    <dgm:cxn modelId="{744C0AFE-9CF3-4A6E-87C6-3D8E9641271E}" type="presParOf" srcId="{BC491239-C3A8-4281-8B76-453CE521C4CD}" destId="{92F25554-237A-40A2-9932-AFFA922F93AC}"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Lst>
  <dgm:cxnLst>
    <dgm:cxn modelId="{A46C65A6-F438-4D56-87C9-BB75D66FD351}" type="presOf" srcId="{D7043D4A-FC17-41C0-9B4E-E0722D4F57C3}" destId="{BC491239-C3A8-4281-8B76-453CE521C4CD}" srcOrd="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B5F6D9-9815-48CC-A04A-80252F87E6E2}"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nl-NL"/>
        </a:p>
      </dgm:t>
    </dgm:pt>
    <dgm:pt modelId="{6438E2E8-3577-4C06-AA7B-B6EABFAFFB13}">
      <dgm:prSet phldrT="[Tekst]" custT="1"/>
      <dgm:spPr>
        <a:solidFill>
          <a:srgbClr val="4C2BA1"/>
        </a:solidFill>
      </dgm:spPr>
      <dgm:t>
        <a:bodyPr/>
        <a:lstStyle/>
        <a:p>
          <a:r>
            <a:rPr lang="nl-NL" sz="1000" dirty="0"/>
            <a:t>Host: Antwoord op de vraag wie, wat, waar en wanneer </a:t>
          </a:r>
        </a:p>
      </dgm:t>
    </dgm:pt>
    <dgm:pt modelId="{028A1D26-143A-4135-ABAD-CF25753E10DF}" type="parTrans" cxnId="{01DFD605-98EC-48EB-AF42-43B96311E11D}">
      <dgm:prSet/>
      <dgm:spPr/>
      <dgm:t>
        <a:bodyPr/>
        <a:lstStyle/>
        <a:p>
          <a:endParaRPr lang="nl-NL"/>
        </a:p>
      </dgm:t>
    </dgm:pt>
    <dgm:pt modelId="{93A56A25-6C7A-41B3-941D-BF38D2E0B643}" type="sibTrans" cxnId="{01DFD605-98EC-48EB-AF42-43B96311E11D}">
      <dgm:prSet/>
      <dgm:spPr/>
      <dgm:t>
        <a:bodyPr/>
        <a:lstStyle/>
        <a:p>
          <a:endParaRPr lang="nl-NL"/>
        </a:p>
      </dgm:t>
    </dgm:pt>
    <dgm:pt modelId="{640F03BA-8150-435D-9A7B-38FEBF7BE813}">
      <dgm:prSet phldrT="[Tekst]" custT="1"/>
      <dgm:spPr>
        <a:solidFill>
          <a:srgbClr val="D2FAD8"/>
        </a:solidFill>
      </dgm:spPr>
      <dgm:t>
        <a:bodyPr/>
        <a:lstStyle/>
        <a:p>
          <a:r>
            <a:rPr lang="nl-NL" sz="800" b="1" i="0" u="sng" dirty="0">
              <a:solidFill>
                <a:srgbClr val="4C2BA1"/>
              </a:solidFill>
            </a:rPr>
            <a:t>ONTVANGST</a:t>
          </a:r>
        </a:p>
        <a:p>
          <a:r>
            <a:rPr lang="nl-NL" sz="800" b="0" i="0" dirty="0">
              <a:solidFill>
                <a:srgbClr val="4C2BA1"/>
              </a:solidFill>
            </a:rPr>
            <a:t>De host ontvangt  bezoekers, die allen met een andere reden het Dordthuis bezoeken </a:t>
          </a:r>
          <a:endParaRPr lang="nl-NL" sz="800" b="0" dirty="0">
            <a:solidFill>
              <a:srgbClr val="4C2BA1"/>
            </a:solidFill>
          </a:endParaRPr>
        </a:p>
      </dgm:t>
    </dgm:pt>
    <dgm:pt modelId="{D1977A64-C57E-42AA-8DE8-CD71A9F9D4F8}" type="parTrans" cxnId="{0E921A09-0C69-4DA5-BA8F-BBC3284D328E}">
      <dgm:prSet custT="1"/>
      <dgm:spPr/>
      <dgm:t>
        <a:bodyPr/>
        <a:lstStyle/>
        <a:p>
          <a:endParaRPr lang="nl-NL" sz="800"/>
        </a:p>
      </dgm:t>
    </dgm:pt>
    <dgm:pt modelId="{7669C866-19A2-4B4D-8787-4FE1D1978E5E}" type="sibTrans" cxnId="{0E921A09-0C69-4DA5-BA8F-BBC3284D328E}">
      <dgm:prSet/>
      <dgm:spPr/>
      <dgm:t>
        <a:bodyPr/>
        <a:lstStyle/>
        <a:p>
          <a:endParaRPr lang="nl-NL"/>
        </a:p>
      </dgm:t>
    </dgm:pt>
    <dgm:pt modelId="{D3AF03A2-70E5-461B-9372-807C6E722874}">
      <dgm:prSet phldrT="[Tekst]" custT="1"/>
      <dgm:spPr>
        <a:solidFill>
          <a:srgbClr val="D2FAD8"/>
        </a:solidFill>
      </dgm:spPr>
      <dgm:t>
        <a:bodyPr/>
        <a:lstStyle/>
        <a:p>
          <a:r>
            <a:rPr lang="nl-NL" sz="800" b="1" i="0" u="sng" dirty="0">
              <a:solidFill>
                <a:srgbClr val="4C2BA1"/>
              </a:solidFill>
            </a:rPr>
            <a:t>KLANTGELEIDING</a:t>
          </a:r>
          <a:r>
            <a:rPr lang="nl-NL" sz="800" b="1" i="0" dirty="0">
              <a:solidFill>
                <a:srgbClr val="4C2BA1"/>
              </a:solidFill>
            </a:rPr>
            <a:t>:</a:t>
          </a:r>
        </a:p>
        <a:p>
          <a:r>
            <a:rPr lang="nl-NL" sz="800" b="0" i="0" dirty="0">
              <a:solidFill>
                <a:srgbClr val="4C2BA1"/>
              </a:solidFill>
            </a:rPr>
            <a:t>De host kan op een mobiel device terugvinden met wie en waar een bezoeker een afspraak heeft. De host verwijst de bezoeker naar plaats  van de afspraak. </a:t>
          </a:r>
          <a:endParaRPr lang="nl-NL" sz="800" b="0" dirty="0">
            <a:solidFill>
              <a:srgbClr val="4C2BA1"/>
            </a:solidFill>
          </a:endParaRPr>
        </a:p>
      </dgm:t>
    </dgm:pt>
    <dgm:pt modelId="{CA379605-C365-49C3-8895-BA0335471AA4}" type="parTrans" cxnId="{5C4EC911-C478-4375-A82E-7AD8FA5DEB40}">
      <dgm:prSet custT="1"/>
      <dgm:spPr/>
      <dgm:t>
        <a:bodyPr/>
        <a:lstStyle/>
        <a:p>
          <a:endParaRPr lang="nl-NL" sz="800"/>
        </a:p>
      </dgm:t>
    </dgm:pt>
    <dgm:pt modelId="{5E31F973-52E8-4604-8405-0FF7527D1030}" type="sibTrans" cxnId="{5C4EC911-C478-4375-A82E-7AD8FA5DEB40}">
      <dgm:prSet/>
      <dgm:spPr/>
      <dgm:t>
        <a:bodyPr/>
        <a:lstStyle/>
        <a:p>
          <a:endParaRPr lang="nl-NL"/>
        </a:p>
      </dgm:t>
    </dgm:pt>
    <dgm:pt modelId="{0EA99F8C-1ECC-411A-9D8C-C3C3774646FE}">
      <dgm:prSet phldrT="[Tekst]" custT="1"/>
      <dgm:spPr>
        <a:solidFill>
          <a:srgbClr val="D2FAD8"/>
        </a:solidFill>
      </dgm:spPr>
      <dgm:t>
        <a:bodyPr/>
        <a:lstStyle/>
        <a:p>
          <a:r>
            <a:rPr lang="nl-NL" sz="800" b="1" i="0" u="sng" dirty="0">
              <a:solidFill>
                <a:srgbClr val="4C2BA1"/>
              </a:solidFill>
            </a:rPr>
            <a:t>ZAKELIJKE BEZOEKERS</a:t>
          </a:r>
          <a:r>
            <a:rPr lang="nl-NL" sz="800" b="0" i="0" dirty="0">
              <a:solidFill>
                <a:srgbClr val="4C2BA1"/>
              </a:solidFill>
            </a:rPr>
            <a:t>:</a:t>
          </a:r>
        </a:p>
        <a:p>
          <a:r>
            <a:rPr lang="nl-NL" sz="800" b="0" i="0" dirty="0">
              <a:solidFill>
                <a:srgbClr val="4C2BA1"/>
              </a:solidFill>
            </a:rPr>
            <a:t>Medewerkers  kunnen zakelijke (externe) bezoekers ontvangen. De host heeft inzicht in met wie en waar een zakelijke bezoeker een afspraak heeft en weten de collega´s te bereiken om hun bezoek op te halen </a:t>
          </a:r>
          <a:endParaRPr lang="nl-NL" sz="800" b="0" dirty="0">
            <a:solidFill>
              <a:srgbClr val="4C2BA1"/>
            </a:solidFill>
          </a:endParaRPr>
        </a:p>
      </dgm:t>
    </dgm:pt>
    <dgm:pt modelId="{25D8CE68-1794-4ED5-B9FD-A98C17A21ADB}" type="parTrans" cxnId="{B14E3248-B123-4148-ADC2-36076C7CB21A}">
      <dgm:prSet custT="1"/>
      <dgm:spPr/>
      <dgm:t>
        <a:bodyPr/>
        <a:lstStyle/>
        <a:p>
          <a:endParaRPr lang="nl-NL" sz="800"/>
        </a:p>
      </dgm:t>
    </dgm:pt>
    <dgm:pt modelId="{81698A35-BDA7-4EC2-8685-134D654BEA68}" type="sibTrans" cxnId="{B14E3248-B123-4148-ADC2-36076C7CB21A}">
      <dgm:prSet/>
      <dgm:spPr/>
      <dgm:t>
        <a:bodyPr/>
        <a:lstStyle/>
        <a:p>
          <a:endParaRPr lang="nl-NL"/>
        </a:p>
      </dgm:t>
    </dgm:pt>
    <dgm:pt modelId="{69E5DCBC-E0C4-4646-BE94-59C95E46FBBB}">
      <dgm:prSet phldrT="[Tekst]" custT="1"/>
      <dgm:spPr>
        <a:solidFill>
          <a:srgbClr val="D2FAD8"/>
        </a:solidFill>
      </dgm:spPr>
      <dgm:t>
        <a:bodyPr/>
        <a:lstStyle/>
        <a:p>
          <a:r>
            <a:rPr lang="nl-NL" sz="800" b="1" u="sng" dirty="0">
              <a:solidFill>
                <a:srgbClr val="4C2BA1"/>
              </a:solidFill>
            </a:rPr>
            <a:t>WERKEN/STUDEREN</a:t>
          </a:r>
        </a:p>
        <a:p>
          <a:r>
            <a:rPr lang="nl-NL" sz="800" b="0" u="none" dirty="0">
              <a:solidFill>
                <a:srgbClr val="4C2BA1"/>
              </a:solidFill>
            </a:rPr>
            <a:t>Er zijn werk-/studieplekken vrij beschikbaar in het Dordthuis. De host kan bezoekers verwijzen naar de locatie  van deze plekken.</a:t>
          </a:r>
          <a:r>
            <a:rPr lang="nl-NL" sz="800" b="0" u="none" dirty="0"/>
            <a:t>:</a:t>
          </a:r>
        </a:p>
      </dgm:t>
    </dgm:pt>
    <dgm:pt modelId="{B131F610-6B00-470A-A4B5-4925E8CBFDFF}" type="parTrans" cxnId="{FD18002C-B2AD-47D4-84DA-2E770F05B847}">
      <dgm:prSet custT="1"/>
      <dgm:spPr/>
      <dgm:t>
        <a:bodyPr/>
        <a:lstStyle/>
        <a:p>
          <a:endParaRPr lang="nl-NL" sz="800"/>
        </a:p>
      </dgm:t>
    </dgm:pt>
    <dgm:pt modelId="{2805DA4F-07F4-422A-853C-EC4A3A9B9A10}" type="sibTrans" cxnId="{FD18002C-B2AD-47D4-84DA-2E770F05B847}">
      <dgm:prSet/>
      <dgm:spPr/>
      <dgm:t>
        <a:bodyPr/>
        <a:lstStyle/>
        <a:p>
          <a:endParaRPr lang="nl-NL"/>
        </a:p>
      </dgm:t>
    </dgm:pt>
    <dgm:pt modelId="{6F49D033-A050-41FF-AECC-C2AD226DFDF2}">
      <dgm:prSet phldrT="[Tekst]" custT="1"/>
      <dgm:spPr>
        <a:solidFill>
          <a:srgbClr val="D2FAD8"/>
        </a:solidFill>
      </dgm:spPr>
      <dgm:t>
        <a:bodyPr/>
        <a:lstStyle/>
        <a:p>
          <a:r>
            <a:rPr lang="nl-NL" sz="800" b="1" i="0" u="sng" dirty="0">
              <a:solidFill>
                <a:srgbClr val="4C2BA1"/>
              </a:solidFill>
            </a:rPr>
            <a:t>PARTNER ORGANISATIES:</a:t>
          </a:r>
        </a:p>
        <a:p>
          <a:r>
            <a:rPr lang="nl-NL" sz="800" b="0" i="0" dirty="0">
              <a:solidFill>
                <a:srgbClr val="4C2BA1"/>
              </a:solidFill>
            </a:rPr>
            <a:t>Partner organisaties kunnen bezoekers ontvangen in het Dordthuis. De host weet welke partners aanwezig zijn en  met wie de bezoeker een afspraak heeft.</a:t>
          </a:r>
          <a:endParaRPr lang="nl-NL" sz="800" b="0" dirty="0">
            <a:solidFill>
              <a:srgbClr val="4C2BA1"/>
            </a:solidFill>
          </a:endParaRPr>
        </a:p>
      </dgm:t>
    </dgm:pt>
    <dgm:pt modelId="{E96DA240-FA54-48FE-9193-A8A1D3EBF9E0}" type="parTrans" cxnId="{27101CD7-85AB-4833-B255-55BAFCEC7B55}">
      <dgm:prSet custT="1"/>
      <dgm:spPr/>
      <dgm:t>
        <a:bodyPr/>
        <a:lstStyle/>
        <a:p>
          <a:endParaRPr lang="nl-NL" sz="800"/>
        </a:p>
      </dgm:t>
    </dgm:pt>
    <dgm:pt modelId="{D0F8A7A4-27AD-4F43-9ED2-EE0092EF17CB}" type="sibTrans" cxnId="{27101CD7-85AB-4833-B255-55BAFCEC7B55}">
      <dgm:prSet/>
      <dgm:spPr/>
      <dgm:t>
        <a:bodyPr/>
        <a:lstStyle/>
        <a:p>
          <a:endParaRPr lang="nl-NL"/>
        </a:p>
      </dgm:t>
    </dgm:pt>
    <dgm:pt modelId="{B461F390-89F7-4999-A9BE-90E83769EC70}">
      <dgm:prSet phldrT="[Tekst]" custT="1"/>
      <dgm:spPr>
        <a:solidFill>
          <a:srgbClr val="D2FAD8"/>
        </a:solidFill>
      </dgm:spPr>
      <dgm:t>
        <a:bodyPr/>
        <a:lstStyle/>
        <a:p>
          <a:r>
            <a:rPr lang="nl-NL" sz="800" b="1" u="sng" dirty="0">
              <a:solidFill>
                <a:srgbClr val="4C2BA1"/>
              </a:solidFill>
            </a:rPr>
            <a:t>BIBLIOTHEEK:</a:t>
          </a:r>
        </a:p>
        <a:p>
          <a:r>
            <a:rPr lang="nl-NL" sz="800" b="0" i="0" dirty="0">
              <a:solidFill>
                <a:srgbClr val="4C2BA1"/>
              </a:solidFill>
            </a:rPr>
            <a:t>De host helpt bezoeker  bibliotheek naar de juiste plek voor het doel waarvoor bezoeker komt (bijv. boek, lenen, digitaal spreekuur).</a:t>
          </a:r>
          <a:endParaRPr lang="nl-NL" sz="800" b="0" u="none" dirty="0">
            <a:solidFill>
              <a:srgbClr val="4C2BA1"/>
            </a:solidFill>
          </a:endParaRPr>
        </a:p>
      </dgm:t>
    </dgm:pt>
    <dgm:pt modelId="{770051F9-78EE-477F-A439-26D33ECB9C70}" type="parTrans" cxnId="{48471FCB-74A6-4FDE-BA0D-BEB06988EFFB}">
      <dgm:prSet custT="1"/>
      <dgm:spPr/>
      <dgm:t>
        <a:bodyPr/>
        <a:lstStyle/>
        <a:p>
          <a:endParaRPr lang="nl-NL" sz="800"/>
        </a:p>
      </dgm:t>
    </dgm:pt>
    <dgm:pt modelId="{A6655924-D981-4B7C-9C31-EC1040DC72D2}" type="sibTrans" cxnId="{48471FCB-74A6-4FDE-BA0D-BEB06988EFFB}">
      <dgm:prSet/>
      <dgm:spPr/>
      <dgm:t>
        <a:bodyPr/>
        <a:lstStyle/>
        <a:p>
          <a:endParaRPr lang="nl-NL"/>
        </a:p>
      </dgm:t>
    </dgm:pt>
    <dgm:pt modelId="{527CB60A-4D8B-4C9C-88CC-A0025B886AE2}">
      <dgm:prSet phldrT="[Tekst]" custT="1"/>
      <dgm:spPr>
        <a:solidFill>
          <a:srgbClr val="D2FAD8"/>
        </a:solidFill>
      </dgm:spPr>
      <dgm:t>
        <a:bodyPr/>
        <a:lstStyle/>
        <a:p>
          <a:r>
            <a:rPr lang="nl-NL" sz="800" b="1" u="sng" dirty="0">
              <a:solidFill>
                <a:srgbClr val="4C2BA1"/>
              </a:solidFill>
            </a:rPr>
            <a:t>NIET GERICHTE BEZOEKER:</a:t>
          </a:r>
        </a:p>
        <a:p>
          <a:r>
            <a:rPr lang="nl-NL" sz="800" b="0" i="0" dirty="0">
              <a:solidFill>
                <a:srgbClr val="4C2BA1"/>
              </a:solidFill>
            </a:rPr>
            <a:t>De host kent de programmering en kan daardoor ook bezoekers die niet gericht het Dordthuis bezoeken wijzen op activiteiten</a:t>
          </a:r>
          <a:endParaRPr lang="nl-NL" sz="800" b="0" u="none" dirty="0">
            <a:solidFill>
              <a:srgbClr val="4C2BA1"/>
            </a:solidFill>
          </a:endParaRPr>
        </a:p>
      </dgm:t>
    </dgm:pt>
    <dgm:pt modelId="{98872F82-B228-4FF4-B51A-E4F990F478ED}" type="parTrans" cxnId="{B701946A-51A0-4020-8129-0945E26C94F0}">
      <dgm:prSet custT="1"/>
      <dgm:spPr/>
      <dgm:t>
        <a:bodyPr/>
        <a:lstStyle/>
        <a:p>
          <a:endParaRPr lang="nl-NL" sz="800"/>
        </a:p>
      </dgm:t>
    </dgm:pt>
    <dgm:pt modelId="{B196584C-F903-4133-B1A1-66AD1468FEF1}" type="sibTrans" cxnId="{B701946A-51A0-4020-8129-0945E26C94F0}">
      <dgm:prSet/>
      <dgm:spPr/>
      <dgm:t>
        <a:bodyPr/>
        <a:lstStyle/>
        <a:p>
          <a:endParaRPr lang="nl-NL"/>
        </a:p>
      </dgm:t>
    </dgm:pt>
    <dgm:pt modelId="{C212366A-C4CF-4BC9-AF3A-D19B6FDDFA1A}" type="pres">
      <dgm:prSet presAssocID="{5CB5F6D9-9815-48CC-A04A-80252F87E6E2}" presName="cycle" presStyleCnt="0">
        <dgm:presLayoutVars>
          <dgm:chMax val="1"/>
          <dgm:dir/>
          <dgm:animLvl val="ctr"/>
          <dgm:resizeHandles val="exact"/>
        </dgm:presLayoutVars>
      </dgm:prSet>
      <dgm:spPr/>
    </dgm:pt>
    <dgm:pt modelId="{58426A2C-A3AF-4243-8868-DEE5E39F819B}" type="pres">
      <dgm:prSet presAssocID="{6438E2E8-3577-4C06-AA7B-B6EABFAFFB13}" presName="centerShape" presStyleLbl="node0" presStyleIdx="0" presStyleCnt="1"/>
      <dgm:spPr/>
    </dgm:pt>
    <dgm:pt modelId="{BB8FD112-E64C-4E94-BA86-D623C2462F77}" type="pres">
      <dgm:prSet presAssocID="{D1977A64-C57E-42AA-8DE8-CD71A9F9D4F8}" presName="Name9" presStyleLbl="parChTrans1D2" presStyleIdx="0" presStyleCnt="7"/>
      <dgm:spPr/>
    </dgm:pt>
    <dgm:pt modelId="{246D1E9B-9129-4AFB-A62C-59A1093DBC2D}" type="pres">
      <dgm:prSet presAssocID="{D1977A64-C57E-42AA-8DE8-CD71A9F9D4F8}" presName="connTx" presStyleLbl="parChTrans1D2" presStyleIdx="0" presStyleCnt="7"/>
      <dgm:spPr/>
    </dgm:pt>
    <dgm:pt modelId="{7CAE73D9-9351-4DE7-A1D8-9AD6FB0444B1}" type="pres">
      <dgm:prSet presAssocID="{640F03BA-8150-435D-9A7B-38FEBF7BE813}" presName="node" presStyleLbl="node1" presStyleIdx="0" presStyleCnt="7">
        <dgm:presLayoutVars>
          <dgm:bulletEnabled val="1"/>
        </dgm:presLayoutVars>
      </dgm:prSet>
      <dgm:spPr/>
    </dgm:pt>
    <dgm:pt modelId="{FF18EDA5-F30F-425F-A1BC-9CF4BE54FD10}" type="pres">
      <dgm:prSet presAssocID="{CA379605-C365-49C3-8895-BA0335471AA4}" presName="Name9" presStyleLbl="parChTrans1D2" presStyleIdx="1" presStyleCnt="7"/>
      <dgm:spPr/>
    </dgm:pt>
    <dgm:pt modelId="{0F677A90-CCB9-4FE1-9EE2-45045AE5C839}" type="pres">
      <dgm:prSet presAssocID="{CA379605-C365-49C3-8895-BA0335471AA4}" presName="connTx" presStyleLbl="parChTrans1D2" presStyleIdx="1" presStyleCnt="7"/>
      <dgm:spPr/>
    </dgm:pt>
    <dgm:pt modelId="{250063C1-30C6-42B5-BB01-25D91D515528}" type="pres">
      <dgm:prSet presAssocID="{D3AF03A2-70E5-461B-9372-807C6E722874}" presName="node" presStyleLbl="node1" presStyleIdx="1" presStyleCnt="7">
        <dgm:presLayoutVars>
          <dgm:bulletEnabled val="1"/>
        </dgm:presLayoutVars>
      </dgm:prSet>
      <dgm:spPr/>
    </dgm:pt>
    <dgm:pt modelId="{588CB7D8-76A5-4583-8B8F-DCFFE982D752}" type="pres">
      <dgm:prSet presAssocID="{E96DA240-FA54-48FE-9193-A8A1D3EBF9E0}" presName="Name9" presStyleLbl="parChTrans1D2" presStyleIdx="2" presStyleCnt="7"/>
      <dgm:spPr/>
    </dgm:pt>
    <dgm:pt modelId="{C591695A-4DC5-4CA1-A444-B5B5348A1B42}" type="pres">
      <dgm:prSet presAssocID="{E96DA240-FA54-48FE-9193-A8A1D3EBF9E0}" presName="connTx" presStyleLbl="parChTrans1D2" presStyleIdx="2" presStyleCnt="7"/>
      <dgm:spPr/>
    </dgm:pt>
    <dgm:pt modelId="{A2613F00-75F3-4DE7-A8EB-9BF66F1F3278}" type="pres">
      <dgm:prSet presAssocID="{6F49D033-A050-41FF-AECC-C2AD226DFDF2}" presName="node" presStyleLbl="node1" presStyleIdx="2" presStyleCnt="7">
        <dgm:presLayoutVars>
          <dgm:bulletEnabled val="1"/>
        </dgm:presLayoutVars>
      </dgm:prSet>
      <dgm:spPr/>
    </dgm:pt>
    <dgm:pt modelId="{5B4BE6A8-67DF-4CEF-9E1F-2A079737845D}" type="pres">
      <dgm:prSet presAssocID="{25D8CE68-1794-4ED5-B9FD-A98C17A21ADB}" presName="Name9" presStyleLbl="parChTrans1D2" presStyleIdx="3" presStyleCnt="7"/>
      <dgm:spPr/>
    </dgm:pt>
    <dgm:pt modelId="{1B5B12EA-1567-4FFE-A247-B72B56AFAB3E}" type="pres">
      <dgm:prSet presAssocID="{25D8CE68-1794-4ED5-B9FD-A98C17A21ADB}" presName="connTx" presStyleLbl="parChTrans1D2" presStyleIdx="3" presStyleCnt="7"/>
      <dgm:spPr/>
    </dgm:pt>
    <dgm:pt modelId="{488811A8-30CC-4169-8B12-C014F188F516}" type="pres">
      <dgm:prSet presAssocID="{0EA99F8C-1ECC-411A-9D8C-C3C3774646FE}" presName="node" presStyleLbl="node1" presStyleIdx="3" presStyleCnt="7">
        <dgm:presLayoutVars>
          <dgm:bulletEnabled val="1"/>
        </dgm:presLayoutVars>
      </dgm:prSet>
      <dgm:spPr/>
    </dgm:pt>
    <dgm:pt modelId="{10058093-5339-4815-8502-C23325FC9DED}" type="pres">
      <dgm:prSet presAssocID="{B131F610-6B00-470A-A4B5-4925E8CBFDFF}" presName="Name9" presStyleLbl="parChTrans1D2" presStyleIdx="4" presStyleCnt="7"/>
      <dgm:spPr/>
    </dgm:pt>
    <dgm:pt modelId="{3A7270F7-B399-4E1D-9474-DF6142C69B7F}" type="pres">
      <dgm:prSet presAssocID="{B131F610-6B00-470A-A4B5-4925E8CBFDFF}" presName="connTx" presStyleLbl="parChTrans1D2" presStyleIdx="4" presStyleCnt="7"/>
      <dgm:spPr/>
    </dgm:pt>
    <dgm:pt modelId="{AFCEC358-4533-46BC-95D6-CCAD1CE2C31B}" type="pres">
      <dgm:prSet presAssocID="{69E5DCBC-E0C4-4646-BE94-59C95E46FBBB}" presName="node" presStyleLbl="node1" presStyleIdx="4" presStyleCnt="7">
        <dgm:presLayoutVars>
          <dgm:bulletEnabled val="1"/>
        </dgm:presLayoutVars>
      </dgm:prSet>
      <dgm:spPr/>
    </dgm:pt>
    <dgm:pt modelId="{A270558B-3437-40A3-A228-809717032D2E}" type="pres">
      <dgm:prSet presAssocID="{770051F9-78EE-477F-A439-26D33ECB9C70}" presName="Name9" presStyleLbl="parChTrans1D2" presStyleIdx="5" presStyleCnt="7"/>
      <dgm:spPr/>
    </dgm:pt>
    <dgm:pt modelId="{A22EDB4B-798F-45D1-BBAB-D81C538CA6E6}" type="pres">
      <dgm:prSet presAssocID="{770051F9-78EE-477F-A439-26D33ECB9C70}" presName="connTx" presStyleLbl="parChTrans1D2" presStyleIdx="5" presStyleCnt="7"/>
      <dgm:spPr/>
    </dgm:pt>
    <dgm:pt modelId="{5D28D1A0-8FAA-4A87-B959-F89329A8438D}" type="pres">
      <dgm:prSet presAssocID="{B461F390-89F7-4999-A9BE-90E83769EC70}" presName="node" presStyleLbl="node1" presStyleIdx="5" presStyleCnt="7">
        <dgm:presLayoutVars>
          <dgm:bulletEnabled val="1"/>
        </dgm:presLayoutVars>
      </dgm:prSet>
      <dgm:spPr/>
    </dgm:pt>
    <dgm:pt modelId="{62F47783-2003-4FD7-85F5-57320D39253C}" type="pres">
      <dgm:prSet presAssocID="{98872F82-B228-4FF4-B51A-E4F990F478ED}" presName="Name9" presStyleLbl="parChTrans1D2" presStyleIdx="6" presStyleCnt="7"/>
      <dgm:spPr/>
    </dgm:pt>
    <dgm:pt modelId="{E571846C-153B-4FEE-A06B-1BE5621706F5}" type="pres">
      <dgm:prSet presAssocID="{98872F82-B228-4FF4-B51A-E4F990F478ED}" presName="connTx" presStyleLbl="parChTrans1D2" presStyleIdx="6" presStyleCnt="7"/>
      <dgm:spPr/>
    </dgm:pt>
    <dgm:pt modelId="{77A8D30A-167F-40EA-AED2-1970C6A93A11}" type="pres">
      <dgm:prSet presAssocID="{527CB60A-4D8B-4C9C-88CC-A0025B886AE2}" presName="node" presStyleLbl="node1" presStyleIdx="6" presStyleCnt="7">
        <dgm:presLayoutVars>
          <dgm:bulletEnabled val="1"/>
        </dgm:presLayoutVars>
      </dgm:prSet>
      <dgm:spPr/>
    </dgm:pt>
  </dgm:ptLst>
  <dgm:cxnLst>
    <dgm:cxn modelId="{CFC23602-EA95-44C8-8985-1F62F3B99293}" type="presOf" srcId="{D1977A64-C57E-42AA-8DE8-CD71A9F9D4F8}" destId="{246D1E9B-9129-4AFB-A62C-59A1093DBC2D}" srcOrd="1" destOrd="0" presId="urn:microsoft.com/office/officeart/2005/8/layout/radial1"/>
    <dgm:cxn modelId="{01DFD605-98EC-48EB-AF42-43B96311E11D}" srcId="{5CB5F6D9-9815-48CC-A04A-80252F87E6E2}" destId="{6438E2E8-3577-4C06-AA7B-B6EABFAFFB13}" srcOrd="0" destOrd="0" parTransId="{028A1D26-143A-4135-ABAD-CF25753E10DF}" sibTransId="{93A56A25-6C7A-41B3-941D-BF38D2E0B643}"/>
    <dgm:cxn modelId="{0E921A09-0C69-4DA5-BA8F-BBC3284D328E}" srcId="{6438E2E8-3577-4C06-AA7B-B6EABFAFFB13}" destId="{640F03BA-8150-435D-9A7B-38FEBF7BE813}" srcOrd="0" destOrd="0" parTransId="{D1977A64-C57E-42AA-8DE8-CD71A9F9D4F8}" sibTransId="{7669C866-19A2-4B4D-8787-4FE1D1978E5E}"/>
    <dgm:cxn modelId="{5C4EC911-C478-4375-A82E-7AD8FA5DEB40}" srcId="{6438E2E8-3577-4C06-AA7B-B6EABFAFFB13}" destId="{D3AF03A2-70E5-461B-9372-807C6E722874}" srcOrd="1" destOrd="0" parTransId="{CA379605-C365-49C3-8895-BA0335471AA4}" sibTransId="{5E31F973-52E8-4604-8405-0FF7527D1030}"/>
    <dgm:cxn modelId="{2FFEC825-7B84-4806-BDDA-DCAF5085A354}" type="presOf" srcId="{25D8CE68-1794-4ED5-B9FD-A98C17A21ADB}" destId="{5B4BE6A8-67DF-4CEF-9E1F-2A079737845D}" srcOrd="0" destOrd="0" presId="urn:microsoft.com/office/officeart/2005/8/layout/radial1"/>
    <dgm:cxn modelId="{FD18002C-B2AD-47D4-84DA-2E770F05B847}" srcId="{6438E2E8-3577-4C06-AA7B-B6EABFAFFB13}" destId="{69E5DCBC-E0C4-4646-BE94-59C95E46FBBB}" srcOrd="4" destOrd="0" parTransId="{B131F610-6B00-470A-A4B5-4925E8CBFDFF}" sibTransId="{2805DA4F-07F4-422A-853C-EC4A3A9B9A10}"/>
    <dgm:cxn modelId="{E8D91036-F1E3-460A-8C9A-9BEFF22EAC20}" type="presOf" srcId="{640F03BA-8150-435D-9A7B-38FEBF7BE813}" destId="{7CAE73D9-9351-4DE7-A1D8-9AD6FB0444B1}" srcOrd="0" destOrd="0" presId="urn:microsoft.com/office/officeart/2005/8/layout/radial1"/>
    <dgm:cxn modelId="{492A2F40-4934-411B-A004-C66092ED11DD}" type="presOf" srcId="{E96DA240-FA54-48FE-9193-A8A1D3EBF9E0}" destId="{C591695A-4DC5-4CA1-A444-B5B5348A1B42}" srcOrd="1" destOrd="0" presId="urn:microsoft.com/office/officeart/2005/8/layout/radial1"/>
    <dgm:cxn modelId="{7A5FCD62-D462-4520-859A-82C964645DC9}" type="presOf" srcId="{0EA99F8C-1ECC-411A-9D8C-C3C3774646FE}" destId="{488811A8-30CC-4169-8B12-C014F188F516}" srcOrd="0" destOrd="0" presId="urn:microsoft.com/office/officeart/2005/8/layout/radial1"/>
    <dgm:cxn modelId="{B14E3248-B123-4148-ADC2-36076C7CB21A}" srcId="{6438E2E8-3577-4C06-AA7B-B6EABFAFFB13}" destId="{0EA99F8C-1ECC-411A-9D8C-C3C3774646FE}" srcOrd="3" destOrd="0" parTransId="{25D8CE68-1794-4ED5-B9FD-A98C17A21ADB}" sibTransId="{81698A35-BDA7-4EC2-8685-134D654BEA68}"/>
    <dgm:cxn modelId="{B701946A-51A0-4020-8129-0945E26C94F0}" srcId="{6438E2E8-3577-4C06-AA7B-B6EABFAFFB13}" destId="{527CB60A-4D8B-4C9C-88CC-A0025B886AE2}" srcOrd="6" destOrd="0" parTransId="{98872F82-B228-4FF4-B51A-E4F990F478ED}" sibTransId="{B196584C-F903-4133-B1A1-66AD1468FEF1}"/>
    <dgm:cxn modelId="{91B9177D-8BF0-4967-AC72-B7F138CCF9C5}" type="presOf" srcId="{98872F82-B228-4FF4-B51A-E4F990F478ED}" destId="{E571846C-153B-4FEE-A06B-1BE5621706F5}" srcOrd="1" destOrd="0" presId="urn:microsoft.com/office/officeart/2005/8/layout/radial1"/>
    <dgm:cxn modelId="{9541FE80-DB1B-4901-9DDB-76D6CA48A1E7}" type="presOf" srcId="{E96DA240-FA54-48FE-9193-A8A1D3EBF9E0}" destId="{588CB7D8-76A5-4583-8B8F-DCFFE982D752}" srcOrd="0" destOrd="0" presId="urn:microsoft.com/office/officeart/2005/8/layout/radial1"/>
    <dgm:cxn modelId="{44DAB48B-685E-4AB8-A546-390DDC39CA5F}" type="presOf" srcId="{D1977A64-C57E-42AA-8DE8-CD71A9F9D4F8}" destId="{BB8FD112-E64C-4E94-BA86-D623C2462F77}" srcOrd="0" destOrd="0" presId="urn:microsoft.com/office/officeart/2005/8/layout/radial1"/>
    <dgm:cxn modelId="{E848C69A-5A34-4518-847C-6303850D1849}" type="presOf" srcId="{69E5DCBC-E0C4-4646-BE94-59C95E46FBBB}" destId="{AFCEC358-4533-46BC-95D6-CCAD1CE2C31B}" srcOrd="0" destOrd="0" presId="urn:microsoft.com/office/officeart/2005/8/layout/radial1"/>
    <dgm:cxn modelId="{34E56CA2-E8FC-476E-AD67-6D7E5B5905BD}" type="presOf" srcId="{5CB5F6D9-9815-48CC-A04A-80252F87E6E2}" destId="{C212366A-C4CF-4BC9-AF3A-D19B6FDDFA1A}" srcOrd="0" destOrd="0" presId="urn:microsoft.com/office/officeart/2005/8/layout/radial1"/>
    <dgm:cxn modelId="{2D53D3A6-B96C-4906-89F9-284C844E013B}" type="presOf" srcId="{6438E2E8-3577-4C06-AA7B-B6EABFAFFB13}" destId="{58426A2C-A3AF-4243-8868-DEE5E39F819B}" srcOrd="0" destOrd="0" presId="urn:microsoft.com/office/officeart/2005/8/layout/radial1"/>
    <dgm:cxn modelId="{310B28B0-8608-4E23-AC8E-CCB31D16494E}" type="presOf" srcId="{CA379605-C365-49C3-8895-BA0335471AA4}" destId="{FF18EDA5-F30F-425F-A1BC-9CF4BE54FD10}" srcOrd="0" destOrd="0" presId="urn:microsoft.com/office/officeart/2005/8/layout/radial1"/>
    <dgm:cxn modelId="{217224B6-CC33-4005-9A63-09D6D2AB6E37}" type="presOf" srcId="{D3AF03A2-70E5-461B-9372-807C6E722874}" destId="{250063C1-30C6-42B5-BB01-25D91D515528}" srcOrd="0" destOrd="0" presId="urn:microsoft.com/office/officeart/2005/8/layout/radial1"/>
    <dgm:cxn modelId="{106B14B7-E9FA-48B6-BB5C-224EC5822ABE}" type="presOf" srcId="{6F49D033-A050-41FF-AECC-C2AD226DFDF2}" destId="{A2613F00-75F3-4DE7-A8EB-9BF66F1F3278}" srcOrd="0" destOrd="0" presId="urn:microsoft.com/office/officeart/2005/8/layout/radial1"/>
    <dgm:cxn modelId="{38F52ABC-B735-4F7F-8DD1-A2660412B168}" type="presOf" srcId="{B461F390-89F7-4999-A9BE-90E83769EC70}" destId="{5D28D1A0-8FAA-4A87-B959-F89329A8438D}" srcOrd="0" destOrd="0" presId="urn:microsoft.com/office/officeart/2005/8/layout/radial1"/>
    <dgm:cxn modelId="{7ED91CBF-7832-476B-A016-9B9FBB7FE7C7}" type="presOf" srcId="{98872F82-B228-4FF4-B51A-E4F990F478ED}" destId="{62F47783-2003-4FD7-85F5-57320D39253C}" srcOrd="0" destOrd="0" presId="urn:microsoft.com/office/officeart/2005/8/layout/radial1"/>
    <dgm:cxn modelId="{C475CEC5-7E01-4C3F-B9D3-09568D5A0AFC}" type="presOf" srcId="{B131F610-6B00-470A-A4B5-4925E8CBFDFF}" destId="{3A7270F7-B399-4E1D-9474-DF6142C69B7F}" srcOrd="1" destOrd="0" presId="urn:microsoft.com/office/officeart/2005/8/layout/radial1"/>
    <dgm:cxn modelId="{BB5959C6-1FCA-4653-9B89-668128ADED28}" type="presOf" srcId="{CA379605-C365-49C3-8895-BA0335471AA4}" destId="{0F677A90-CCB9-4FE1-9EE2-45045AE5C839}" srcOrd="1" destOrd="0" presId="urn:microsoft.com/office/officeart/2005/8/layout/radial1"/>
    <dgm:cxn modelId="{48471FCB-74A6-4FDE-BA0D-BEB06988EFFB}" srcId="{6438E2E8-3577-4C06-AA7B-B6EABFAFFB13}" destId="{B461F390-89F7-4999-A9BE-90E83769EC70}" srcOrd="5" destOrd="0" parTransId="{770051F9-78EE-477F-A439-26D33ECB9C70}" sibTransId="{A6655924-D981-4B7C-9C31-EC1040DC72D2}"/>
    <dgm:cxn modelId="{A98CA7D5-F90B-407F-9E1D-8E4BAA57D9FE}" type="presOf" srcId="{B131F610-6B00-470A-A4B5-4925E8CBFDFF}" destId="{10058093-5339-4815-8502-C23325FC9DED}" srcOrd="0" destOrd="0" presId="urn:microsoft.com/office/officeart/2005/8/layout/radial1"/>
    <dgm:cxn modelId="{27101CD7-85AB-4833-B255-55BAFCEC7B55}" srcId="{6438E2E8-3577-4C06-AA7B-B6EABFAFFB13}" destId="{6F49D033-A050-41FF-AECC-C2AD226DFDF2}" srcOrd="2" destOrd="0" parTransId="{E96DA240-FA54-48FE-9193-A8A1D3EBF9E0}" sibTransId="{D0F8A7A4-27AD-4F43-9ED2-EE0092EF17CB}"/>
    <dgm:cxn modelId="{664E4EDC-41B0-4E0C-A63F-0E6BB15E4E48}" type="presOf" srcId="{527CB60A-4D8B-4C9C-88CC-A0025B886AE2}" destId="{77A8D30A-167F-40EA-AED2-1970C6A93A11}" srcOrd="0" destOrd="0" presId="urn:microsoft.com/office/officeart/2005/8/layout/radial1"/>
    <dgm:cxn modelId="{A34B38E9-6A8C-42A1-841B-9B9EEBD07BFD}" type="presOf" srcId="{770051F9-78EE-477F-A439-26D33ECB9C70}" destId="{A22EDB4B-798F-45D1-BBAB-D81C538CA6E6}" srcOrd="1" destOrd="0" presId="urn:microsoft.com/office/officeart/2005/8/layout/radial1"/>
    <dgm:cxn modelId="{FFECE7ED-1DE6-49F3-91E1-7855183567F0}" type="presOf" srcId="{25D8CE68-1794-4ED5-B9FD-A98C17A21ADB}" destId="{1B5B12EA-1567-4FFE-A247-B72B56AFAB3E}" srcOrd="1" destOrd="0" presId="urn:microsoft.com/office/officeart/2005/8/layout/radial1"/>
    <dgm:cxn modelId="{4D1D91F9-9D2A-4DD8-8533-9B71E91795A4}" type="presOf" srcId="{770051F9-78EE-477F-A439-26D33ECB9C70}" destId="{A270558B-3437-40A3-A228-809717032D2E}" srcOrd="0" destOrd="0" presId="urn:microsoft.com/office/officeart/2005/8/layout/radial1"/>
    <dgm:cxn modelId="{0C722EF1-CC43-43A9-A2A6-3CD549134B62}" type="presParOf" srcId="{C212366A-C4CF-4BC9-AF3A-D19B6FDDFA1A}" destId="{58426A2C-A3AF-4243-8868-DEE5E39F819B}" srcOrd="0" destOrd="0" presId="urn:microsoft.com/office/officeart/2005/8/layout/radial1"/>
    <dgm:cxn modelId="{976861C9-BCB9-4F57-9FA1-A99C9F7B017D}" type="presParOf" srcId="{C212366A-C4CF-4BC9-AF3A-D19B6FDDFA1A}" destId="{BB8FD112-E64C-4E94-BA86-D623C2462F77}" srcOrd="1" destOrd="0" presId="urn:microsoft.com/office/officeart/2005/8/layout/radial1"/>
    <dgm:cxn modelId="{FFB30ED3-9D98-409D-B2B4-33DDA5CAFECA}" type="presParOf" srcId="{BB8FD112-E64C-4E94-BA86-D623C2462F77}" destId="{246D1E9B-9129-4AFB-A62C-59A1093DBC2D}" srcOrd="0" destOrd="0" presId="urn:microsoft.com/office/officeart/2005/8/layout/radial1"/>
    <dgm:cxn modelId="{A1DEF206-AAC4-4DE7-9CE1-55EC0F700005}" type="presParOf" srcId="{C212366A-C4CF-4BC9-AF3A-D19B6FDDFA1A}" destId="{7CAE73D9-9351-4DE7-A1D8-9AD6FB0444B1}" srcOrd="2" destOrd="0" presId="urn:microsoft.com/office/officeart/2005/8/layout/radial1"/>
    <dgm:cxn modelId="{9483907E-598E-48CE-8347-5B489EE1697B}" type="presParOf" srcId="{C212366A-C4CF-4BC9-AF3A-D19B6FDDFA1A}" destId="{FF18EDA5-F30F-425F-A1BC-9CF4BE54FD10}" srcOrd="3" destOrd="0" presId="urn:microsoft.com/office/officeart/2005/8/layout/radial1"/>
    <dgm:cxn modelId="{6651D832-4A22-47B2-A689-944B3F5EB63F}" type="presParOf" srcId="{FF18EDA5-F30F-425F-A1BC-9CF4BE54FD10}" destId="{0F677A90-CCB9-4FE1-9EE2-45045AE5C839}" srcOrd="0" destOrd="0" presId="urn:microsoft.com/office/officeart/2005/8/layout/radial1"/>
    <dgm:cxn modelId="{AB366687-CD87-45E1-8191-15EFEDA8EC47}" type="presParOf" srcId="{C212366A-C4CF-4BC9-AF3A-D19B6FDDFA1A}" destId="{250063C1-30C6-42B5-BB01-25D91D515528}" srcOrd="4" destOrd="0" presId="urn:microsoft.com/office/officeart/2005/8/layout/radial1"/>
    <dgm:cxn modelId="{D2D75685-133E-4D78-AED7-3D80D9E3DBDB}" type="presParOf" srcId="{C212366A-C4CF-4BC9-AF3A-D19B6FDDFA1A}" destId="{588CB7D8-76A5-4583-8B8F-DCFFE982D752}" srcOrd="5" destOrd="0" presId="urn:microsoft.com/office/officeart/2005/8/layout/radial1"/>
    <dgm:cxn modelId="{7E57BF9A-1F91-42B3-A266-A4628475C371}" type="presParOf" srcId="{588CB7D8-76A5-4583-8B8F-DCFFE982D752}" destId="{C591695A-4DC5-4CA1-A444-B5B5348A1B42}" srcOrd="0" destOrd="0" presId="urn:microsoft.com/office/officeart/2005/8/layout/radial1"/>
    <dgm:cxn modelId="{E4FC4050-9EAC-4987-BA80-D87684E8E644}" type="presParOf" srcId="{C212366A-C4CF-4BC9-AF3A-D19B6FDDFA1A}" destId="{A2613F00-75F3-4DE7-A8EB-9BF66F1F3278}" srcOrd="6" destOrd="0" presId="urn:microsoft.com/office/officeart/2005/8/layout/radial1"/>
    <dgm:cxn modelId="{BA8F4D0D-581B-420E-9363-853F0771B785}" type="presParOf" srcId="{C212366A-C4CF-4BC9-AF3A-D19B6FDDFA1A}" destId="{5B4BE6A8-67DF-4CEF-9E1F-2A079737845D}" srcOrd="7" destOrd="0" presId="urn:microsoft.com/office/officeart/2005/8/layout/radial1"/>
    <dgm:cxn modelId="{40C13F1F-0BAA-48D8-80B0-9B8C35D1A702}" type="presParOf" srcId="{5B4BE6A8-67DF-4CEF-9E1F-2A079737845D}" destId="{1B5B12EA-1567-4FFE-A247-B72B56AFAB3E}" srcOrd="0" destOrd="0" presId="urn:microsoft.com/office/officeart/2005/8/layout/radial1"/>
    <dgm:cxn modelId="{E3ADBF26-FC01-412B-9C1C-03E2F3A2705E}" type="presParOf" srcId="{C212366A-C4CF-4BC9-AF3A-D19B6FDDFA1A}" destId="{488811A8-30CC-4169-8B12-C014F188F516}" srcOrd="8" destOrd="0" presId="urn:microsoft.com/office/officeart/2005/8/layout/radial1"/>
    <dgm:cxn modelId="{83368353-350F-41AF-B8DD-5047D900F76C}" type="presParOf" srcId="{C212366A-C4CF-4BC9-AF3A-D19B6FDDFA1A}" destId="{10058093-5339-4815-8502-C23325FC9DED}" srcOrd="9" destOrd="0" presId="urn:microsoft.com/office/officeart/2005/8/layout/radial1"/>
    <dgm:cxn modelId="{E126592D-16C5-4E2D-B241-965E1B615D59}" type="presParOf" srcId="{10058093-5339-4815-8502-C23325FC9DED}" destId="{3A7270F7-B399-4E1D-9474-DF6142C69B7F}" srcOrd="0" destOrd="0" presId="urn:microsoft.com/office/officeart/2005/8/layout/radial1"/>
    <dgm:cxn modelId="{E3D2217A-AC7F-4961-AA9C-9AD73E161FD2}" type="presParOf" srcId="{C212366A-C4CF-4BC9-AF3A-D19B6FDDFA1A}" destId="{AFCEC358-4533-46BC-95D6-CCAD1CE2C31B}" srcOrd="10" destOrd="0" presId="urn:microsoft.com/office/officeart/2005/8/layout/radial1"/>
    <dgm:cxn modelId="{22118A5D-0FE8-46A0-B81A-80526092C4CA}" type="presParOf" srcId="{C212366A-C4CF-4BC9-AF3A-D19B6FDDFA1A}" destId="{A270558B-3437-40A3-A228-809717032D2E}" srcOrd="11" destOrd="0" presId="urn:microsoft.com/office/officeart/2005/8/layout/radial1"/>
    <dgm:cxn modelId="{D3AD4E88-9598-427C-9C6B-FD470A10C3E2}" type="presParOf" srcId="{A270558B-3437-40A3-A228-809717032D2E}" destId="{A22EDB4B-798F-45D1-BBAB-D81C538CA6E6}" srcOrd="0" destOrd="0" presId="urn:microsoft.com/office/officeart/2005/8/layout/radial1"/>
    <dgm:cxn modelId="{A0097E1A-9BA3-4D84-9C10-11DD470CC676}" type="presParOf" srcId="{C212366A-C4CF-4BC9-AF3A-D19B6FDDFA1A}" destId="{5D28D1A0-8FAA-4A87-B959-F89329A8438D}" srcOrd="12" destOrd="0" presId="urn:microsoft.com/office/officeart/2005/8/layout/radial1"/>
    <dgm:cxn modelId="{89CA8104-7C1C-48B5-8382-8A7E669740F2}" type="presParOf" srcId="{C212366A-C4CF-4BC9-AF3A-D19B6FDDFA1A}" destId="{62F47783-2003-4FD7-85F5-57320D39253C}" srcOrd="13" destOrd="0" presId="urn:microsoft.com/office/officeart/2005/8/layout/radial1"/>
    <dgm:cxn modelId="{C3AAF4C7-0926-41F4-BB11-6D17B5EEFEE8}" type="presParOf" srcId="{62F47783-2003-4FD7-85F5-57320D39253C}" destId="{E571846C-153B-4FEE-A06B-1BE5621706F5}" srcOrd="0" destOrd="0" presId="urn:microsoft.com/office/officeart/2005/8/layout/radial1"/>
    <dgm:cxn modelId="{3020BEB7-ED54-4EDA-8F0C-8EA666FF1F0A}" type="presParOf" srcId="{C212366A-C4CF-4BC9-AF3A-D19B6FDDFA1A}" destId="{77A8D30A-167F-40EA-AED2-1970C6A93A11}" srcOrd="14"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42C43EFA-7613-4A37-BBA9-C4FA67B7F034}">
      <dgm:prSet phldrT="[Tekst]" custT="1"/>
      <dgm:spPr>
        <a:solidFill>
          <a:srgbClr val="D2FAD8"/>
        </a:solidFill>
        <a:ln>
          <a:solidFill>
            <a:srgbClr val="89A48E"/>
          </a:solidFill>
        </a:ln>
      </dgm:spPr>
      <dgm:t>
        <a:bodyPr/>
        <a:lstStyle/>
        <a:p>
          <a:pPr algn="l"/>
          <a:endParaRPr lang="nl-NL" sz="1100" dirty="0">
            <a:solidFill>
              <a:srgbClr val="4C2BA1"/>
            </a:solidFill>
          </a:endParaRPr>
        </a:p>
        <a:p>
          <a:pPr algn="l"/>
          <a:endParaRPr lang="nl-NL" sz="110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Bezoeker kan online of via Informatie- en Adviesplein een vergaderruimte reserveren voor een bepaald tijdsblok. Online is inzichtelijk welke ruimtes wanneer beschikbaar zijn en wat de kosten en eventuele extra mogelijkheden zijn.</a:t>
          </a:r>
          <a:endParaRPr lang="nl-NL" sz="1100" dirty="0">
            <a:solidFill>
              <a:srgbClr val="4C2BA1"/>
            </a:solidFill>
          </a:endParaRPr>
        </a:p>
      </dgm:t>
    </dgm:pt>
    <dgm:pt modelId="{ED5BC0A6-A03C-462C-B51A-C338DE7C20B0}" type="parTrans" cxnId="{EE236EA5-7CF6-4391-8326-11C6BBDD3309}">
      <dgm:prSet/>
      <dgm:spPr/>
      <dgm:t>
        <a:bodyPr/>
        <a:lstStyle/>
        <a:p>
          <a:endParaRPr lang="nl-NL"/>
        </a:p>
      </dgm:t>
    </dgm:pt>
    <dgm:pt modelId="{D61F68DE-7853-41CD-B6A5-2A0585FC1FA0}" type="sibTrans" cxnId="{EE236EA5-7CF6-4391-8326-11C6BBDD3309}">
      <dgm:prSet/>
      <dgm:spPr>
        <a:solidFill>
          <a:srgbClr val="4C2BA1"/>
        </a:solidFill>
        <a:ln>
          <a:solidFill>
            <a:srgbClr val="4C2BA1"/>
          </a:solidFill>
        </a:ln>
      </dgm:spPr>
      <dgm:t>
        <a:bodyPr/>
        <a:lstStyle/>
        <a:p>
          <a:endParaRPr lang="nl-NL"/>
        </a:p>
      </dgm:t>
    </dgm:pt>
    <dgm:pt modelId="{D8E9461E-D05A-4F97-AA8B-9CE849D4B8B6}">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bezoeker ontvangt  per e-mail een bevestiging van de reservering, een factuur en de spelregels voor het huren van een vergaderruimte. De betaling moet zijn voldaan voordat de bezoeker gebruik maakt van de vergaderruimte.</a:t>
          </a:r>
          <a:endParaRPr lang="nl-NL" sz="1100" dirty="0">
            <a:solidFill>
              <a:srgbClr val="4C2BA1"/>
            </a:solidFill>
          </a:endParaRPr>
        </a:p>
      </dgm:t>
    </dgm:pt>
    <dgm:pt modelId="{23581C7B-D21D-4DF7-8F49-A60F1F173FA1}" type="parTrans" cxnId="{D6B88663-8E04-42A0-A03A-4A238A5887F2}">
      <dgm:prSet/>
      <dgm:spPr/>
      <dgm:t>
        <a:bodyPr/>
        <a:lstStyle/>
        <a:p>
          <a:endParaRPr lang="nl-NL"/>
        </a:p>
      </dgm:t>
    </dgm:pt>
    <dgm:pt modelId="{35F49C59-65BB-491D-9C64-8B0BCA706B8C}" type="sibTrans" cxnId="{D6B88663-8E04-42A0-A03A-4A238A5887F2}">
      <dgm:prSet/>
      <dgm:spPr>
        <a:solidFill>
          <a:srgbClr val="4C2BA1"/>
        </a:solidFill>
        <a:ln>
          <a:solidFill>
            <a:srgbClr val="4C2BA1"/>
          </a:solidFill>
        </a:ln>
      </dgm:spPr>
      <dgm:t>
        <a:bodyPr/>
        <a:lstStyle/>
        <a:p>
          <a:endParaRPr lang="nl-NL"/>
        </a:p>
      </dgm:t>
    </dgm:pt>
    <dgm:pt modelId="{CA201F9A-2DE6-457B-936A-6040A0A27A88}">
      <dgm:prSet phldrT="[Tekst]" custT="1"/>
      <dgm:spPr>
        <a:solidFill>
          <a:srgbClr val="D2FAD8"/>
        </a:solidFill>
        <a:ln>
          <a:solidFill>
            <a:srgbClr val="4C2BA1"/>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Bij aankomst wijst de host waar de gereserveerde vergaderruimte zich bevindt en verschaft de bezoeker toegang.</a:t>
          </a:r>
          <a:endParaRPr lang="nl-NL" sz="1100" dirty="0">
            <a:solidFill>
              <a:srgbClr val="4C2BA1"/>
            </a:solidFill>
          </a:endParaRPr>
        </a:p>
        <a:p>
          <a:pPr algn="l"/>
          <a:r>
            <a:rPr lang="nl-NL" sz="1100" b="0" i="0" dirty="0">
              <a:solidFill>
                <a:srgbClr val="4C2BA1"/>
              </a:solidFill>
            </a:rPr>
            <a:t>De host kan registreren dat de bezoeker aanwezig is en de ruimte dus in gebruik genomen is.</a:t>
          </a:r>
          <a:endParaRPr lang="nl-NL" sz="1100" dirty="0">
            <a:solidFill>
              <a:srgbClr val="4C2BA1"/>
            </a:solidFill>
          </a:endParaRPr>
        </a:p>
      </dgm:t>
    </dgm:pt>
    <dgm:pt modelId="{8FE65FC6-142E-4A69-AB16-DCFDDCF54556}" type="parTrans" cxnId="{43DF375A-7745-49FA-993A-D6318F99E549}">
      <dgm:prSet/>
      <dgm:spPr/>
      <dgm:t>
        <a:bodyPr/>
        <a:lstStyle/>
        <a:p>
          <a:endParaRPr lang="nl-NL"/>
        </a:p>
      </dgm:t>
    </dgm:pt>
    <dgm:pt modelId="{6CACEA3F-6C0D-4969-A47F-91FD030ED051}" type="sibTrans" cxnId="{43DF375A-7745-49FA-993A-D6318F99E549}">
      <dgm:prSet/>
      <dgm:spPr>
        <a:solidFill>
          <a:srgbClr val="4C2BA1"/>
        </a:solidFill>
        <a:ln>
          <a:solidFill>
            <a:srgbClr val="4C2BA1"/>
          </a:solidFill>
        </a:ln>
      </dgm:spPr>
      <dgm:t>
        <a:bodyPr/>
        <a:lstStyle/>
        <a:p>
          <a:endParaRPr lang="nl-NL"/>
        </a:p>
      </dgm:t>
    </dgm:pt>
    <dgm:pt modelId="{419E1966-72FC-4139-8443-2BDC94329A83}">
      <dgm:prSet phldrT="[Tekst]" custT="1"/>
      <dgm:spPr>
        <a:solidFill>
          <a:srgbClr val="D2FAD8"/>
        </a:solidFill>
        <a:ln>
          <a:solidFill>
            <a:srgbClr val="89A48E"/>
          </a:solidFill>
        </a:ln>
      </dgm:spPr>
      <dgm:t>
        <a:bodyPr/>
        <a:lstStyle/>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r>
            <a:rPr lang="nl-NL" sz="1100" b="0" i="0" dirty="0">
              <a:solidFill>
                <a:srgbClr val="4C2BA1"/>
              </a:solidFill>
            </a:rPr>
            <a:t>Na gebruik van de vergaderruimte meldt de bezoeker zich af bij de host. </a:t>
          </a:r>
          <a:endParaRPr lang="nl-NL" sz="1100" dirty="0">
            <a:solidFill>
              <a:srgbClr val="4C2BA1"/>
            </a:solidFill>
          </a:endParaRPr>
        </a:p>
      </dgm:t>
    </dgm:pt>
    <dgm:pt modelId="{F478EDA5-D528-4C33-B061-C691F49573F6}" type="parTrans" cxnId="{AB36E8F6-6341-4ADA-86C0-064C2E8F82D8}">
      <dgm:prSet/>
      <dgm:spPr/>
      <dgm:t>
        <a:bodyPr/>
        <a:lstStyle/>
        <a:p>
          <a:endParaRPr lang="nl-NL"/>
        </a:p>
      </dgm:t>
    </dgm:pt>
    <dgm:pt modelId="{20498623-C213-4669-825F-009B5C565AC4}" type="sibTrans" cxnId="{AB36E8F6-6341-4ADA-86C0-064C2E8F82D8}">
      <dgm:prSet/>
      <dgm:spPr>
        <a:solidFill>
          <a:srgbClr val="4C2BA1"/>
        </a:solidFill>
        <a:ln>
          <a:solidFill>
            <a:srgbClr val="4C2BA1"/>
          </a:solidFill>
        </a:ln>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 modelId="{DFDC9BE7-906D-40AE-B601-65B99728B469}" type="pres">
      <dgm:prSet presAssocID="{42C43EFA-7613-4A37-BBA9-C4FA67B7F034}" presName="node" presStyleLbl="node1" presStyleIdx="0" presStyleCnt="4">
        <dgm:presLayoutVars>
          <dgm:bulletEnabled val="1"/>
        </dgm:presLayoutVars>
      </dgm:prSet>
      <dgm:spPr/>
    </dgm:pt>
    <dgm:pt modelId="{BA76CD3F-2FB6-4CA0-8EC8-F0F5A7A12A1F}" type="pres">
      <dgm:prSet presAssocID="{D61F68DE-7853-41CD-B6A5-2A0585FC1FA0}" presName="sibTrans" presStyleLbl="sibTrans2D1" presStyleIdx="0" presStyleCnt="3"/>
      <dgm:spPr/>
    </dgm:pt>
    <dgm:pt modelId="{070C05FE-3E81-43B8-A8DC-E3DB27238E5B}" type="pres">
      <dgm:prSet presAssocID="{D61F68DE-7853-41CD-B6A5-2A0585FC1FA0}" presName="connectorText" presStyleLbl="sibTrans2D1" presStyleIdx="0" presStyleCnt="3"/>
      <dgm:spPr/>
    </dgm:pt>
    <dgm:pt modelId="{BC3718C5-2207-4A13-A47F-660BDED5B370}" type="pres">
      <dgm:prSet presAssocID="{D8E9461E-D05A-4F97-AA8B-9CE849D4B8B6}" presName="node" presStyleLbl="node1" presStyleIdx="1" presStyleCnt="4" custLinFactNeighborY="-767">
        <dgm:presLayoutVars>
          <dgm:bulletEnabled val="1"/>
        </dgm:presLayoutVars>
      </dgm:prSet>
      <dgm:spPr/>
    </dgm:pt>
    <dgm:pt modelId="{00CA886B-AD30-4357-8B3E-767F64263690}" type="pres">
      <dgm:prSet presAssocID="{35F49C59-65BB-491D-9C64-8B0BCA706B8C}" presName="sibTrans" presStyleLbl="sibTrans2D1" presStyleIdx="1" presStyleCnt="3"/>
      <dgm:spPr/>
    </dgm:pt>
    <dgm:pt modelId="{B503FE5A-6809-46FF-993B-EA4DBD3A5AFC}" type="pres">
      <dgm:prSet presAssocID="{35F49C59-65BB-491D-9C64-8B0BCA706B8C}" presName="connectorText" presStyleLbl="sibTrans2D1" presStyleIdx="1" presStyleCnt="3"/>
      <dgm:spPr/>
    </dgm:pt>
    <dgm:pt modelId="{660EB65F-892F-4482-A0DB-5F3A26E57130}" type="pres">
      <dgm:prSet presAssocID="{CA201F9A-2DE6-457B-936A-6040A0A27A88}" presName="node" presStyleLbl="node1" presStyleIdx="2" presStyleCnt="4">
        <dgm:presLayoutVars>
          <dgm:bulletEnabled val="1"/>
        </dgm:presLayoutVars>
      </dgm:prSet>
      <dgm:spPr/>
    </dgm:pt>
    <dgm:pt modelId="{D136B086-6EFD-4590-8E80-3F8929FA50B2}" type="pres">
      <dgm:prSet presAssocID="{6CACEA3F-6C0D-4969-A47F-91FD030ED051}" presName="sibTrans" presStyleLbl="sibTrans2D1" presStyleIdx="2" presStyleCnt="3"/>
      <dgm:spPr/>
    </dgm:pt>
    <dgm:pt modelId="{80F24FFC-4437-4C11-80F1-D751B163996D}" type="pres">
      <dgm:prSet presAssocID="{6CACEA3F-6C0D-4969-A47F-91FD030ED051}" presName="connectorText" presStyleLbl="sibTrans2D1" presStyleIdx="2" presStyleCnt="3"/>
      <dgm:spPr/>
    </dgm:pt>
    <dgm:pt modelId="{70D07991-26AF-437D-AF3D-18E3A4231471}" type="pres">
      <dgm:prSet presAssocID="{419E1966-72FC-4139-8443-2BDC94329A83}" presName="node" presStyleLbl="node1" presStyleIdx="3" presStyleCnt="4" custLinFactNeighborX="-452" custLinFactNeighborY="912">
        <dgm:presLayoutVars>
          <dgm:bulletEnabled val="1"/>
        </dgm:presLayoutVars>
      </dgm:prSet>
      <dgm:spPr/>
    </dgm:pt>
  </dgm:ptLst>
  <dgm:cxnLst>
    <dgm:cxn modelId="{5951C112-4FE5-487A-9EBC-7CCCD189E35C}" type="presOf" srcId="{35F49C59-65BB-491D-9C64-8B0BCA706B8C}" destId="{00CA886B-AD30-4357-8B3E-767F64263690}" srcOrd="0" destOrd="0" presId="urn:microsoft.com/office/officeart/2005/8/layout/process5"/>
    <dgm:cxn modelId="{D6B88663-8E04-42A0-A03A-4A238A5887F2}" srcId="{D7043D4A-FC17-41C0-9B4E-E0722D4F57C3}" destId="{D8E9461E-D05A-4F97-AA8B-9CE849D4B8B6}" srcOrd="1" destOrd="0" parTransId="{23581C7B-D21D-4DF7-8F49-A60F1F173FA1}" sibTransId="{35F49C59-65BB-491D-9C64-8B0BCA706B8C}"/>
    <dgm:cxn modelId="{3F77FD66-A9FD-478D-BE4D-BB017D6B6096}" type="presOf" srcId="{CA201F9A-2DE6-457B-936A-6040A0A27A88}" destId="{660EB65F-892F-4482-A0DB-5F3A26E57130}" srcOrd="0" destOrd="0" presId="urn:microsoft.com/office/officeart/2005/8/layout/process5"/>
    <dgm:cxn modelId="{60863A74-303D-42A8-AADB-B49792DB548C}" type="presOf" srcId="{6CACEA3F-6C0D-4969-A47F-91FD030ED051}" destId="{D136B086-6EFD-4590-8E80-3F8929FA50B2}" srcOrd="0" destOrd="0" presId="urn:microsoft.com/office/officeart/2005/8/layout/process5"/>
    <dgm:cxn modelId="{43DF375A-7745-49FA-993A-D6318F99E549}" srcId="{D7043D4A-FC17-41C0-9B4E-E0722D4F57C3}" destId="{CA201F9A-2DE6-457B-936A-6040A0A27A88}" srcOrd="2" destOrd="0" parTransId="{8FE65FC6-142E-4A69-AB16-DCFDDCF54556}" sibTransId="{6CACEA3F-6C0D-4969-A47F-91FD030ED051}"/>
    <dgm:cxn modelId="{0562AD7E-3ECF-4832-82F1-46038C263B35}" type="presOf" srcId="{D61F68DE-7853-41CD-B6A5-2A0585FC1FA0}" destId="{070C05FE-3E81-43B8-A8DC-E3DB27238E5B}" srcOrd="1" destOrd="0" presId="urn:microsoft.com/office/officeart/2005/8/layout/process5"/>
    <dgm:cxn modelId="{39D3ED92-11AA-485B-84D8-CB18B61F8219}" type="presOf" srcId="{D8E9461E-D05A-4F97-AA8B-9CE849D4B8B6}" destId="{BC3718C5-2207-4A13-A47F-660BDED5B370}" srcOrd="0" destOrd="0" presId="urn:microsoft.com/office/officeart/2005/8/layout/process5"/>
    <dgm:cxn modelId="{AD3D2E9B-C0EC-4946-8C46-866350699C1E}" type="presOf" srcId="{419E1966-72FC-4139-8443-2BDC94329A83}" destId="{70D07991-26AF-437D-AF3D-18E3A4231471}" srcOrd="0" destOrd="0" presId="urn:microsoft.com/office/officeart/2005/8/layout/process5"/>
    <dgm:cxn modelId="{87FB0BA5-A97B-4E90-901B-A3A3F92CE5D2}" type="presOf" srcId="{42C43EFA-7613-4A37-BBA9-C4FA67B7F034}" destId="{DFDC9BE7-906D-40AE-B601-65B99728B469}" srcOrd="0" destOrd="0" presId="urn:microsoft.com/office/officeart/2005/8/layout/process5"/>
    <dgm:cxn modelId="{EE236EA5-7CF6-4391-8326-11C6BBDD3309}" srcId="{D7043D4A-FC17-41C0-9B4E-E0722D4F57C3}" destId="{42C43EFA-7613-4A37-BBA9-C4FA67B7F034}" srcOrd="0" destOrd="0" parTransId="{ED5BC0A6-A03C-462C-B51A-C338DE7C20B0}" sibTransId="{D61F68DE-7853-41CD-B6A5-2A0585FC1FA0}"/>
    <dgm:cxn modelId="{A46C65A6-F438-4D56-87C9-BB75D66FD351}" type="presOf" srcId="{D7043D4A-FC17-41C0-9B4E-E0722D4F57C3}" destId="{BC491239-C3A8-4281-8B76-453CE521C4CD}" srcOrd="0" destOrd="0" presId="urn:microsoft.com/office/officeart/2005/8/layout/process5"/>
    <dgm:cxn modelId="{E21736CC-3468-4EE0-810D-F138F55A9983}" type="presOf" srcId="{D61F68DE-7853-41CD-B6A5-2A0585FC1FA0}" destId="{BA76CD3F-2FB6-4CA0-8EC8-F0F5A7A12A1F}" srcOrd="0" destOrd="0" presId="urn:microsoft.com/office/officeart/2005/8/layout/process5"/>
    <dgm:cxn modelId="{06F8C6D3-6625-4451-ABEB-4D011669E9BE}" type="presOf" srcId="{6CACEA3F-6C0D-4969-A47F-91FD030ED051}" destId="{80F24FFC-4437-4C11-80F1-D751B163996D}" srcOrd="1" destOrd="0" presId="urn:microsoft.com/office/officeart/2005/8/layout/process5"/>
    <dgm:cxn modelId="{B608FEF5-67E8-4E65-9ACF-92D196B1D12B}" type="presOf" srcId="{35F49C59-65BB-491D-9C64-8B0BCA706B8C}" destId="{B503FE5A-6809-46FF-993B-EA4DBD3A5AFC}" srcOrd="1" destOrd="0" presId="urn:microsoft.com/office/officeart/2005/8/layout/process5"/>
    <dgm:cxn modelId="{AB36E8F6-6341-4ADA-86C0-064C2E8F82D8}" srcId="{D7043D4A-FC17-41C0-9B4E-E0722D4F57C3}" destId="{419E1966-72FC-4139-8443-2BDC94329A83}" srcOrd="3" destOrd="0" parTransId="{F478EDA5-D528-4C33-B061-C691F49573F6}" sibTransId="{20498623-C213-4669-825F-009B5C565AC4}"/>
    <dgm:cxn modelId="{4DE4C184-1677-4C29-B881-FBE3647038CC}" type="presParOf" srcId="{BC491239-C3A8-4281-8B76-453CE521C4CD}" destId="{DFDC9BE7-906D-40AE-B601-65B99728B469}" srcOrd="0" destOrd="0" presId="urn:microsoft.com/office/officeart/2005/8/layout/process5"/>
    <dgm:cxn modelId="{C3599068-BD64-4D70-86FD-BE668C388D3B}" type="presParOf" srcId="{BC491239-C3A8-4281-8B76-453CE521C4CD}" destId="{BA76CD3F-2FB6-4CA0-8EC8-F0F5A7A12A1F}" srcOrd="1" destOrd="0" presId="urn:microsoft.com/office/officeart/2005/8/layout/process5"/>
    <dgm:cxn modelId="{397BDB59-39CE-41B1-8E18-99254B8FF4C9}" type="presParOf" srcId="{BA76CD3F-2FB6-4CA0-8EC8-F0F5A7A12A1F}" destId="{070C05FE-3E81-43B8-A8DC-E3DB27238E5B}" srcOrd="0" destOrd="0" presId="urn:microsoft.com/office/officeart/2005/8/layout/process5"/>
    <dgm:cxn modelId="{79C93663-3662-4B6A-8C5A-226028C639A9}" type="presParOf" srcId="{BC491239-C3A8-4281-8B76-453CE521C4CD}" destId="{BC3718C5-2207-4A13-A47F-660BDED5B370}" srcOrd="2" destOrd="0" presId="urn:microsoft.com/office/officeart/2005/8/layout/process5"/>
    <dgm:cxn modelId="{81C943C1-4003-4ACF-B7B7-2D24C6E6B3F5}" type="presParOf" srcId="{BC491239-C3A8-4281-8B76-453CE521C4CD}" destId="{00CA886B-AD30-4357-8B3E-767F64263690}" srcOrd="3" destOrd="0" presId="urn:microsoft.com/office/officeart/2005/8/layout/process5"/>
    <dgm:cxn modelId="{388BA348-E60F-4E2B-931C-506C55F32694}" type="presParOf" srcId="{00CA886B-AD30-4357-8B3E-767F64263690}" destId="{B503FE5A-6809-46FF-993B-EA4DBD3A5AFC}" srcOrd="0" destOrd="0" presId="urn:microsoft.com/office/officeart/2005/8/layout/process5"/>
    <dgm:cxn modelId="{A8DBE7CC-0489-4324-945C-A080FBED275E}" type="presParOf" srcId="{BC491239-C3A8-4281-8B76-453CE521C4CD}" destId="{660EB65F-892F-4482-A0DB-5F3A26E57130}" srcOrd="4" destOrd="0" presId="urn:microsoft.com/office/officeart/2005/8/layout/process5"/>
    <dgm:cxn modelId="{921E8F1E-EC25-431E-83C7-CB86D7778B92}" type="presParOf" srcId="{BC491239-C3A8-4281-8B76-453CE521C4CD}" destId="{D136B086-6EFD-4590-8E80-3F8929FA50B2}" srcOrd="5" destOrd="0" presId="urn:microsoft.com/office/officeart/2005/8/layout/process5"/>
    <dgm:cxn modelId="{1BF06A46-7117-4E52-B2AD-551E954F6C91}" type="presParOf" srcId="{D136B086-6EFD-4590-8E80-3F8929FA50B2}" destId="{80F24FFC-4437-4C11-80F1-D751B163996D}" srcOrd="0" destOrd="0" presId="urn:microsoft.com/office/officeart/2005/8/layout/process5"/>
    <dgm:cxn modelId="{7D70D649-4023-4A64-83E5-EF5BC6FD2C16}" type="presParOf" srcId="{BC491239-C3A8-4281-8B76-453CE521C4CD}" destId="{70D07991-26AF-437D-AF3D-18E3A4231471}"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043D4A-FC17-41C0-9B4E-E0722D4F57C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nl-NL"/>
        </a:p>
      </dgm:t>
    </dgm:pt>
    <dgm:pt modelId="{42C43EFA-7613-4A37-BBA9-C4FA67B7F034}">
      <dgm:prSet phldrT="[Tekst]" custT="1"/>
      <dgm:spPr>
        <a:solidFill>
          <a:srgbClr val="D2FAD8"/>
        </a:solidFill>
        <a:ln>
          <a:solidFill>
            <a:srgbClr val="89A48E"/>
          </a:solidFill>
        </a:ln>
      </dgm:spPr>
      <dgm:t>
        <a:bodyPr/>
        <a:lstStyle/>
        <a:p>
          <a:pPr algn="l"/>
          <a:endParaRPr lang="nl-NL" sz="1100" dirty="0">
            <a:solidFill>
              <a:srgbClr val="4C2BA1"/>
            </a:solidFill>
          </a:endParaRPr>
        </a:p>
        <a:p>
          <a:pPr algn="l"/>
          <a:endParaRPr lang="nl-NL" sz="1100" dirty="0">
            <a:solidFill>
              <a:srgbClr val="4C2BA1"/>
            </a:solidFill>
          </a:endParaRPr>
        </a:p>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Een Dordthuis medewerker maakt een afspraak met een zakelijke (externe) bezoeker. Deze afspraak komt automatisch in het systeem van de host. De zakelijke bezoeker krijgt een afspraakbevestiging met QR code.</a:t>
          </a:r>
          <a:endParaRPr lang="nl-NL" sz="1100" b="0" dirty="0">
            <a:solidFill>
              <a:srgbClr val="4C2BA1"/>
            </a:solidFill>
          </a:endParaRPr>
        </a:p>
      </dgm:t>
    </dgm:pt>
    <dgm:pt modelId="{ED5BC0A6-A03C-462C-B51A-C338DE7C20B0}" type="parTrans" cxnId="{EE236EA5-7CF6-4391-8326-11C6BBDD3309}">
      <dgm:prSet/>
      <dgm:spPr/>
      <dgm:t>
        <a:bodyPr/>
        <a:lstStyle/>
        <a:p>
          <a:endParaRPr lang="nl-NL"/>
        </a:p>
      </dgm:t>
    </dgm:pt>
    <dgm:pt modelId="{D61F68DE-7853-41CD-B6A5-2A0585FC1FA0}" type="sibTrans" cxnId="{EE236EA5-7CF6-4391-8326-11C6BBDD3309}">
      <dgm:prSet/>
      <dgm:spPr>
        <a:solidFill>
          <a:srgbClr val="4C2BA1"/>
        </a:solidFill>
        <a:ln>
          <a:solidFill>
            <a:srgbClr val="4C2BA1"/>
          </a:solidFill>
        </a:ln>
      </dgm:spPr>
      <dgm:t>
        <a:bodyPr/>
        <a:lstStyle/>
        <a:p>
          <a:endParaRPr lang="nl-NL"/>
        </a:p>
      </dgm:t>
    </dgm:pt>
    <dgm:pt modelId="{D8E9461E-D05A-4F97-AA8B-9CE849D4B8B6}">
      <dgm:prSet phldrT="[Tekst]" custT="1"/>
      <dgm:spPr>
        <a:solidFill>
          <a:srgbClr val="D2FAD8"/>
        </a:solidFill>
        <a:ln>
          <a:solidFill>
            <a:srgbClr val="89A48E"/>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zakelijke bezoeker meldt zich bij de host of aanmeldzuil voor een afspraak</a:t>
          </a:r>
          <a:r>
            <a:rPr lang="nl-NL" sz="1100" b="0" i="0" dirty="0">
              <a:solidFill>
                <a:srgbClr val="4C2BA1"/>
              </a:solidFill>
              <a:latin typeface="Aptos" panose="020B0004020202020204" pitchFamily="34" charset="0"/>
            </a:rPr>
            <a:t>¹</a:t>
          </a:r>
          <a:r>
            <a:rPr lang="nl-NL" sz="1100" b="0" i="0" dirty="0">
              <a:solidFill>
                <a:srgbClr val="4C2BA1"/>
              </a:solidFill>
            </a:rPr>
            <a:t>.</a:t>
          </a:r>
          <a:endParaRPr lang="nl-NL" sz="1100" b="0" dirty="0">
            <a:solidFill>
              <a:srgbClr val="4C2BA1"/>
            </a:solidFill>
          </a:endParaRPr>
        </a:p>
      </dgm:t>
    </dgm:pt>
    <dgm:pt modelId="{23581C7B-D21D-4DF7-8F49-A60F1F173FA1}" type="parTrans" cxnId="{D6B88663-8E04-42A0-A03A-4A238A5887F2}">
      <dgm:prSet/>
      <dgm:spPr/>
      <dgm:t>
        <a:bodyPr/>
        <a:lstStyle/>
        <a:p>
          <a:endParaRPr lang="nl-NL"/>
        </a:p>
      </dgm:t>
    </dgm:pt>
    <dgm:pt modelId="{35F49C59-65BB-491D-9C64-8B0BCA706B8C}" type="sibTrans" cxnId="{D6B88663-8E04-42A0-A03A-4A238A5887F2}">
      <dgm:prSet/>
      <dgm:spPr>
        <a:solidFill>
          <a:srgbClr val="4C2BA1"/>
        </a:solidFill>
        <a:ln>
          <a:solidFill>
            <a:srgbClr val="4C2BA1"/>
          </a:solidFill>
        </a:ln>
      </dgm:spPr>
      <dgm:t>
        <a:bodyPr/>
        <a:lstStyle/>
        <a:p>
          <a:endParaRPr lang="nl-NL"/>
        </a:p>
      </dgm:t>
    </dgm:pt>
    <dgm:pt modelId="{CA201F9A-2DE6-457B-936A-6040A0A27A88}">
      <dgm:prSet phldrT="[Tekst]" custT="1"/>
      <dgm:spPr>
        <a:solidFill>
          <a:srgbClr val="D2FAD8"/>
        </a:solidFill>
        <a:ln>
          <a:solidFill>
            <a:srgbClr val="4C2BA1"/>
          </a:solidFill>
        </a:ln>
      </dgm:spPr>
      <dgm:t>
        <a:bodyPr/>
        <a:lstStyle/>
        <a:p>
          <a:pPr algn="l"/>
          <a:endParaRPr lang="nl-NL" sz="1100" b="0" i="0" dirty="0">
            <a:solidFill>
              <a:srgbClr val="4C2BA1"/>
            </a:solidFill>
          </a:endParaRPr>
        </a:p>
        <a:p>
          <a:pPr algn="l"/>
          <a:endParaRPr lang="nl-NL" sz="1100" b="0" i="0" dirty="0">
            <a:solidFill>
              <a:srgbClr val="4C2BA1"/>
            </a:solidFill>
          </a:endParaRPr>
        </a:p>
        <a:p>
          <a:pPr algn="l"/>
          <a:r>
            <a:rPr lang="nl-NL" sz="1100" b="0" i="0" dirty="0">
              <a:solidFill>
                <a:srgbClr val="4C2BA1"/>
              </a:solidFill>
            </a:rPr>
            <a:t>De host/aanmeldzuil kan zien voor wie het bezoek komt en stuurt een melding naar deze persoon.</a:t>
          </a:r>
          <a:endParaRPr lang="nl-NL" sz="1100" b="0" dirty="0">
            <a:solidFill>
              <a:srgbClr val="4C2BA1"/>
            </a:solidFill>
          </a:endParaRPr>
        </a:p>
      </dgm:t>
    </dgm:pt>
    <dgm:pt modelId="{8FE65FC6-142E-4A69-AB16-DCFDDCF54556}" type="parTrans" cxnId="{43DF375A-7745-49FA-993A-D6318F99E549}">
      <dgm:prSet/>
      <dgm:spPr/>
      <dgm:t>
        <a:bodyPr/>
        <a:lstStyle/>
        <a:p>
          <a:endParaRPr lang="nl-NL"/>
        </a:p>
      </dgm:t>
    </dgm:pt>
    <dgm:pt modelId="{6CACEA3F-6C0D-4969-A47F-91FD030ED051}" type="sibTrans" cxnId="{43DF375A-7745-49FA-993A-D6318F99E549}">
      <dgm:prSet/>
      <dgm:spPr>
        <a:solidFill>
          <a:srgbClr val="4C2BA1"/>
        </a:solidFill>
        <a:ln>
          <a:solidFill>
            <a:srgbClr val="4C2BA1"/>
          </a:solidFill>
        </a:ln>
      </dgm:spPr>
      <dgm:t>
        <a:bodyPr/>
        <a:lstStyle/>
        <a:p>
          <a:endParaRPr lang="nl-NL"/>
        </a:p>
      </dgm:t>
    </dgm:pt>
    <dgm:pt modelId="{419E1966-72FC-4139-8443-2BDC94329A83}">
      <dgm:prSet phldrT="[Tekst]" custT="1"/>
      <dgm:spPr>
        <a:solidFill>
          <a:srgbClr val="D2FAD8"/>
        </a:solidFill>
        <a:ln>
          <a:solidFill>
            <a:srgbClr val="89A48E"/>
          </a:solidFill>
        </a:ln>
      </dgm:spPr>
      <dgm:t>
        <a:bodyPr/>
        <a:lstStyle/>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0" i="0" dirty="0">
            <a:solidFill>
              <a:srgbClr val="4C2BA1"/>
            </a:solidFill>
          </a:endParaRPr>
        </a:p>
        <a:p>
          <a:pPr algn="l">
            <a:buFont typeface="Arial" panose="020B0604020202020204" pitchFamily="34" charset="0"/>
            <a:buChar char="•"/>
          </a:pPr>
          <a:endParaRPr lang="nl-NL" sz="1100" b="1" i="0" dirty="0">
            <a:solidFill>
              <a:srgbClr val="4C2BA1"/>
            </a:solidFill>
          </a:endParaRPr>
        </a:p>
        <a:p>
          <a:pPr algn="l">
            <a:buFont typeface="Arial" panose="020B0604020202020204" pitchFamily="34" charset="0"/>
            <a:buChar char="•"/>
          </a:pPr>
          <a:r>
            <a:rPr lang="nl-NL" sz="1100" b="0" i="0" dirty="0">
              <a:solidFill>
                <a:srgbClr val="4C2BA1"/>
              </a:solidFill>
            </a:rPr>
            <a:t>De medewerker haalt de zakelijke bezoeker op en neemt hem/haar mee naar het besloten werkgebied. De medewerker brengt het bezoek weer naar de uitgang na afloop van de afspraak.</a:t>
          </a:r>
          <a:endParaRPr lang="nl-NL" sz="1100" b="0" dirty="0">
            <a:solidFill>
              <a:srgbClr val="4C2BA1"/>
            </a:solidFill>
          </a:endParaRPr>
        </a:p>
      </dgm:t>
    </dgm:pt>
    <dgm:pt modelId="{F478EDA5-D528-4C33-B061-C691F49573F6}" type="parTrans" cxnId="{AB36E8F6-6341-4ADA-86C0-064C2E8F82D8}">
      <dgm:prSet/>
      <dgm:spPr/>
      <dgm:t>
        <a:bodyPr/>
        <a:lstStyle/>
        <a:p>
          <a:endParaRPr lang="nl-NL"/>
        </a:p>
      </dgm:t>
    </dgm:pt>
    <dgm:pt modelId="{20498623-C213-4669-825F-009B5C565AC4}" type="sibTrans" cxnId="{AB36E8F6-6341-4ADA-86C0-064C2E8F82D8}">
      <dgm:prSet/>
      <dgm:spPr>
        <a:solidFill>
          <a:srgbClr val="4C2BA1"/>
        </a:solidFill>
        <a:ln>
          <a:solidFill>
            <a:srgbClr val="4C2BA1"/>
          </a:solidFill>
        </a:ln>
      </dgm:spPr>
      <dgm:t>
        <a:bodyPr/>
        <a:lstStyle/>
        <a:p>
          <a:endParaRPr lang="nl-NL"/>
        </a:p>
      </dgm:t>
    </dgm:pt>
    <dgm:pt modelId="{BC491239-C3A8-4281-8B76-453CE521C4CD}" type="pres">
      <dgm:prSet presAssocID="{D7043D4A-FC17-41C0-9B4E-E0722D4F57C3}" presName="diagram" presStyleCnt="0">
        <dgm:presLayoutVars>
          <dgm:dir/>
          <dgm:resizeHandles val="exact"/>
        </dgm:presLayoutVars>
      </dgm:prSet>
      <dgm:spPr/>
    </dgm:pt>
    <dgm:pt modelId="{DFDC9BE7-906D-40AE-B601-65B99728B469}" type="pres">
      <dgm:prSet presAssocID="{42C43EFA-7613-4A37-BBA9-C4FA67B7F034}" presName="node" presStyleLbl="node1" presStyleIdx="0" presStyleCnt="4">
        <dgm:presLayoutVars>
          <dgm:bulletEnabled val="1"/>
        </dgm:presLayoutVars>
      </dgm:prSet>
      <dgm:spPr/>
    </dgm:pt>
    <dgm:pt modelId="{BA76CD3F-2FB6-4CA0-8EC8-F0F5A7A12A1F}" type="pres">
      <dgm:prSet presAssocID="{D61F68DE-7853-41CD-B6A5-2A0585FC1FA0}" presName="sibTrans" presStyleLbl="sibTrans2D1" presStyleIdx="0" presStyleCnt="3"/>
      <dgm:spPr/>
    </dgm:pt>
    <dgm:pt modelId="{070C05FE-3E81-43B8-A8DC-E3DB27238E5B}" type="pres">
      <dgm:prSet presAssocID="{D61F68DE-7853-41CD-B6A5-2A0585FC1FA0}" presName="connectorText" presStyleLbl="sibTrans2D1" presStyleIdx="0" presStyleCnt="3"/>
      <dgm:spPr/>
    </dgm:pt>
    <dgm:pt modelId="{BC3718C5-2207-4A13-A47F-660BDED5B370}" type="pres">
      <dgm:prSet presAssocID="{D8E9461E-D05A-4F97-AA8B-9CE849D4B8B6}" presName="node" presStyleLbl="node1" presStyleIdx="1" presStyleCnt="4" custLinFactNeighborY="-767">
        <dgm:presLayoutVars>
          <dgm:bulletEnabled val="1"/>
        </dgm:presLayoutVars>
      </dgm:prSet>
      <dgm:spPr/>
    </dgm:pt>
    <dgm:pt modelId="{00CA886B-AD30-4357-8B3E-767F64263690}" type="pres">
      <dgm:prSet presAssocID="{35F49C59-65BB-491D-9C64-8B0BCA706B8C}" presName="sibTrans" presStyleLbl="sibTrans2D1" presStyleIdx="1" presStyleCnt="3"/>
      <dgm:spPr/>
    </dgm:pt>
    <dgm:pt modelId="{B503FE5A-6809-46FF-993B-EA4DBD3A5AFC}" type="pres">
      <dgm:prSet presAssocID="{35F49C59-65BB-491D-9C64-8B0BCA706B8C}" presName="connectorText" presStyleLbl="sibTrans2D1" presStyleIdx="1" presStyleCnt="3"/>
      <dgm:spPr/>
    </dgm:pt>
    <dgm:pt modelId="{660EB65F-892F-4482-A0DB-5F3A26E57130}" type="pres">
      <dgm:prSet presAssocID="{CA201F9A-2DE6-457B-936A-6040A0A27A88}" presName="node" presStyleLbl="node1" presStyleIdx="2" presStyleCnt="4">
        <dgm:presLayoutVars>
          <dgm:bulletEnabled val="1"/>
        </dgm:presLayoutVars>
      </dgm:prSet>
      <dgm:spPr/>
    </dgm:pt>
    <dgm:pt modelId="{D136B086-6EFD-4590-8E80-3F8929FA50B2}" type="pres">
      <dgm:prSet presAssocID="{6CACEA3F-6C0D-4969-A47F-91FD030ED051}" presName="sibTrans" presStyleLbl="sibTrans2D1" presStyleIdx="2" presStyleCnt="3"/>
      <dgm:spPr/>
    </dgm:pt>
    <dgm:pt modelId="{80F24FFC-4437-4C11-80F1-D751B163996D}" type="pres">
      <dgm:prSet presAssocID="{6CACEA3F-6C0D-4969-A47F-91FD030ED051}" presName="connectorText" presStyleLbl="sibTrans2D1" presStyleIdx="2" presStyleCnt="3"/>
      <dgm:spPr/>
    </dgm:pt>
    <dgm:pt modelId="{70D07991-26AF-437D-AF3D-18E3A4231471}" type="pres">
      <dgm:prSet presAssocID="{419E1966-72FC-4139-8443-2BDC94329A83}" presName="node" presStyleLbl="node1" presStyleIdx="3" presStyleCnt="4" custLinFactNeighborX="-452" custLinFactNeighborY="912">
        <dgm:presLayoutVars>
          <dgm:bulletEnabled val="1"/>
        </dgm:presLayoutVars>
      </dgm:prSet>
      <dgm:spPr/>
    </dgm:pt>
  </dgm:ptLst>
  <dgm:cxnLst>
    <dgm:cxn modelId="{5951C112-4FE5-487A-9EBC-7CCCD189E35C}" type="presOf" srcId="{35F49C59-65BB-491D-9C64-8B0BCA706B8C}" destId="{00CA886B-AD30-4357-8B3E-767F64263690}" srcOrd="0" destOrd="0" presId="urn:microsoft.com/office/officeart/2005/8/layout/process5"/>
    <dgm:cxn modelId="{D6B88663-8E04-42A0-A03A-4A238A5887F2}" srcId="{D7043D4A-FC17-41C0-9B4E-E0722D4F57C3}" destId="{D8E9461E-D05A-4F97-AA8B-9CE849D4B8B6}" srcOrd="1" destOrd="0" parTransId="{23581C7B-D21D-4DF7-8F49-A60F1F173FA1}" sibTransId="{35F49C59-65BB-491D-9C64-8B0BCA706B8C}"/>
    <dgm:cxn modelId="{3F77FD66-A9FD-478D-BE4D-BB017D6B6096}" type="presOf" srcId="{CA201F9A-2DE6-457B-936A-6040A0A27A88}" destId="{660EB65F-892F-4482-A0DB-5F3A26E57130}" srcOrd="0" destOrd="0" presId="urn:microsoft.com/office/officeart/2005/8/layout/process5"/>
    <dgm:cxn modelId="{60863A74-303D-42A8-AADB-B49792DB548C}" type="presOf" srcId="{6CACEA3F-6C0D-4969-A47F-91FD030ED051}" destId="{D136B086-6EFD-4590-8E80-3F8929FA50B2}" srcOrd="0" destOrd="0" presId="urn:microsoft.com/office/officeart/2005/8/layout/process5"/>
    <dgm:cxn modelId="{43DF375A-7745-49FA-993A-D6318F99E549}" srcId="{D7043D4A-FC17-41C0-9B4E-E0722D4F57C3}" destId="{CA201F9A-2DE6-457B-936A-6040A0A27A88}" srcOrd="2" destOrd="0" parTransId="{8FE65FC6-142E-4A69-AB16-DCFDDCF54556}" sibTransId="{6CACEA3F-6C0D-4969-A47F-91FD030ED051}"/>
    <dgm:cxn modelId="{0562AD7E-3ECF-4832-82F1-46038C263B35}" type="presOf" srcId="{D61F68DE-7853-41CD-B6A5-2A0585FC1FA0}" destId="{070C05FE-3E81-43B8-A8DC-E3DB27238E5B}" srcOrd="1" destOrd="0" presId="urn:microsoft.com/office/officeart/2005/8/layout/process5"/>
    <dgm:cxn modelId="{39D3ED92-11AA-485B-84D8-CB18B61F8219}" type="presOf" srcId="{D8E9461E-D05A-4F97-AA8B-9CE849D4B8B6}" destId="{BC3718C5-2207-4A13-A47F-660BDED5B370}" srcOrd="0" destOrd="0" presId="urn:microsoft.com/office/officeart/2005/8/layout/process5"/>
    <dgm:cxn modelId="{AD3D2E9B-C0EC-4946-8C46-866350699C1E}" type="presOf" srcId="{419E1966-72FC-4139-8443-2BDC94329A83}" destId="{70D07991-26AF-437D-AF3D-18E3A4231471}" srcOrd="0" destOrd="0" presId="urn:microsoft.com/office/officeart/2005/8/layout/process5"/>
    <dgm:cxn modelId="{87FB0BA5-A97B-4E90-901B-A3A3F92CE5D2}" type="presOf" srcId="{42C43EFA-7613-4A37-BBA9-C4FA67B7F034}" destId="{DFDC9BE7-906D-40AE-B601-65B99728B469}" srcOrd="0" destOrd="0" presId="urn:microsoft.com/office/officeart/2005/8/layout/process5"/>
    <dgm:cxn modelId="{EE236EA5-7CF6-4391-8326-11C6BBDD3309}" srcId="{D7043D4A-FC17-41C0-9B4E-E0722D4F57C3}" destId="{42C43EFA-7613-4A37-BBA9-C4FA67B7F034}" srcOrd="0" destOrd="0" parTransId="{ED5BC0A6-A03C-462C-B51A-C338DE7C20B0}" sibTransId="{D61F68DE-7853-41CD-B6A5-2A0585FC1FA0}"/>
    <dgm:cxn modelId="{A46C65A6-F438-4D56-87C9-BB75D66FD351}" type="presOf" srcId="{D7043D4A-FC17-41C0-9B4E-E0722D4F57C3}" destId="{BC491239-C3A8-4281-8B76-453CE521C4CD}" srcOrd="0" destOrd="0" presId="urn:microsoft.com/office/officeart/2005/8/layout/process5"/>
    <dgm:cxn modelId="{E21736CC-3468-4EE0-810D-F138F55A9983}" type="presOf" srcId="{D61F68DE-7853-41CD-B6A5-2A0585FC1FA0}" destId="{BA76CD3F-2FB6-4CA0-8EC8-F0F5A7A12A1F}" srcOrd="0" destOrd="0" presId="urn:microsoft.com/office/officeart/2005/8/layout/process5"/>
    <dgm:cxn modelId="{06F8C6D3-6625-4451-ABEB-4D011669E9BE}" type="presOf" srcId="{6CACEA3F-6C0D-4969-A47F-91FD030ED051}" destId="{80F24FFC-4437-4C11-80F1-D751B163996D}" srcOrd="1" destOrd="0" presId="urn:microsoft.com/office/officeart/2005/8/layout/process5"/>
    <dgm:cxn modelId="{B608FEF5-67E8-4E65-9ACF-92D196B1D12B}" type="presOf" srcId="{35F49C59-65BB-491D-9C64-8B0BCA706B8C}" destId="{B503FE5A-6809-46FF-993B-EA4DBD3A5AFC}" srcOrd="1" destOrd="0" presId="urn:microsoft.com/office/officeart/2005/8/layout/process5"/>
    <dgm:cxn modelId="{AB36E8F6-6341-4ADA-86C0-064C2E8F82D8}" srcId="{D7043D4A-FC17-41C0-9B4E-E0722D4F57C3}" destId="{419E1966-72FC-4139-8443-2BDC94329A83}" srcOrd="3" destOrd="0" parTransId="{F478EDA5-D528-4C33-B061-C691F49573F6}" sibTransId="{20498623-C213-4669-825F-009B5C565AC4}"/>
    <dgm:cxn modelId="{4DE4C184-1677-4C29-B881-FBE3647038CC}" type="presParOf" srcId="{BC491239-C3A8-4281-8B76-453CE521C4CD}" destId="{DFDC9BE7-906D-40AE-B601-65B99728B469}" srcOrd="0" destOrd="0" presId="urn:microsoft.com/office/officeart/2005/8/layout/process5"/>
    <dgm:cxn modelId="{C3599068-BD64-4D70-86FD-BE668C388D3B}" type="presParOf" srcId="{BC491239-C3A8-4281-8B76-453CE521C4CD}" destId="{BA76CD3F-2FB6-4CA0-8EC8-F0F5A7A12A1F}" srcOrd="1" destOrd="0" presId="urn:microsoft.com/office/officeart/2005/8/layout/process5"/>
    <dgm:cxn modelId="{397BDB59-39CE-41B1-8E18-99254B8FF4C9}" type="presParOf" srcId="{BA76CD3F-2FB6-4CA0-8EC8-F0F5A7A12A1F}" destId="{070C05FE-3E81-43B8-A8DC-E3DB27238E5B}" srcOrd="0" destOrd="0" presId="urn:microsoft.com/office/officeart/2005/8/layout/process5"/>
    <dgm:cxn modelId="{79C93663-3662-4B6A-8C5A-226028C639A9}" type="presParOf" srcId="{BC491239-C3A8-4281-8B76-453CE521C4CD}" destId="{BC3718C5-2207-4A13-A47F-660BDED5B370}" srcOrd="2" destOrd="0" presId="urn:microsoft.com/office/officeart/2005/8/layout/process5"/>
    <dgm:cxn modelId="{81C943C1-4003-4ACF-B7B7-2D24C6E6B3F5}" type="presParOf" srcId="{BC491239-C3A8-4281-8B76-453CE521C4CD}" destId="{00CA886B-AD30-4357-8B3E-767F64263690}" srcOrd="3" destOrd="0" presId="urn:microsoft.com/office/officeart/2005/8/layout/process5"/>
    <dgm:cxn modelId="{388BA348-E60F-4E2B-931C-506C55F32694}" type="presParOf" srcId="{00CA886B-AD30-4357-8B3E-767F64263690}" destId="{B503FE5A-6809-46FF-993B-EA4DBD3A5AFC}" srcOrd="0" destOrd="0" presId="urn:microsoft.com/office/officeart/2005/8/layout/process5"/>
    <dgm:cxn modelId="{A8DBE7CC-0489-4324-945C-A080FBED275E}" type="presParOf" srcId="{BC491239-C3A8-4281-8B76-453CE521C4CD}" destId="{660EB65F-892F-4482-A0DB-5F3A26E57130}" srcOrd="4" destOrd="0" presId="urn:microsoft.com/office/officeart/2005/8/layout/process5"/>
    <dgm:cxn modelId="{921E8F1E-EC25-431E-83C7-CB86D7778B92}" type="presParOf" srcId="{BC491239-C3A8-4281-8B76-453CE521C4CD}" destId="{D136B086-6EFD-4590-8E80-3F8929FA50B2}" srcOrd="5" destOrd="0" presId="urn:microsoft.com/office/officeart/2005/8/layout/process5"/>
    <dgm:cxn modelId="{1BF06A46-7117-4E52-B2AD-551E954F6C91}" type="presParOf" srcId="{D136B086-6EFD-4590-8E80-3F8929FA50B2}" destId="{80F24FFC-4437-4C11-80F1-D751B163996D}" srcOrd="0" destOrd="0" presId="urn:microsoft.com/office/officeart/2005/8/layout/process5"/>
    <dgm:cxn modelId="{7D70D649-4023-4A64-83E5-EF5BC6FD2C16}" type="presParOf" srcId="{BC491239-C3A8-4281-8B76-453CE521C4CD}" destId="{70D07991-26AF-437D-AF3D-18E3A4231471}"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C9BE7-906D-40AE-B601-65B99728B469}">
      <dsp:nvSpPr>
        <dsp:cNvPr id="0" name=""/>
        <dsp:cNvSpPr/>
      </dsp:nvSpPr>
      <dsp:spPr>
        <a:xfrm>
          <a:off x="9067" y="54108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r>
            <a:rPr lang="nl-NL" sz="1100" kern="1200" dirty="0">
              <a:solidFill>
                <a:srgbClr val="4C2BA1"/>
              </a:solidFill>
            </a:rPr>
            <a:t>Voorafgaand aan het proces worden beschikbare tijdsloten voor het maken van een afspraak opengesteld</a:t>
          </a:r>
          <a:r>
            <a:rPr lang="nl-NL" sz="1100" kern="1200" dirty="0">
              <a:solidFill>
                <a:srgbClr val="4C2BA1"/>
              </a:solidFill>
              <a:latin typeface="Aptos" panose="020B0004020202020204" pitchFamily="34" charset="0"/>
            </a:rPr>
            <a:t>¹,²</a:t>
          </a:r>
          <a:r>
            <a:rPr lang="nl-NL" sz="1100" kern="1200" dirty="0">
              <a:solidFill>
                <a:srgbClr val="4C2BA1"/>
              </a:solidFill>
            </a:rPr>
            <a:t>.  De bezoeker ziet bij het maken van een afspraak de mogelijke tijdstippen.</a:t>
          </a:r>
        </a:p>
      </dsp:txBody>
      <dsp:txXfrm>
        <a:off x="56696" y="588714"/>
        <a:ext cx="2615052" cy="1530928"/>
      </dsp:txXfrm>
    </dsp:sp>
    <dsp:sp modelId="{BA76CD3F-2FB6-4CA0-8EC8-F0F5A7A12A1F}">
      <dsp:nvSpPr>
        <dsp:cNvPr id="0" name=""/>
        <dsp:cNvSpPr/>
      </dsp:nvSpPr>
      <dsp:spPr>
        <a:xfrm rot="21588700">
          <a:off x="2957884" y="1011916"/>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2957884" y="1146630"/>
        <a:ext cx="402212" cy="403295"/>
      </dsp:txXfrm>
    </dsp:sp>
    <dsp:sp modelId="{BC3718C5-2207-4A13-A47F-660BDED5B370}">
      <dsp:nvSpPr>
        <dsp:cNvPr id="0" name=""/>
        <dsp:cNvSpPr/>
      </dsp:nvSpPr>
      <dsp:spPr>
        <a:xfrm>
          <a:off x="3803502" y="528612"/>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nl-NL" sz="1100" b="0" i="0" kern="1200" dirty="0">
              <a:solidFill>
                <a:srgbClr val="4C2BA1"/>
              </a:solidFill>
            </a:rPr>
            <a:t>Bezoeker maakt online een afspraak voor een passend tijdstip, bijvoorbeeld voor het aanvragen van een product of dienst.</a:t>
          </a:r>
          <a:endParaRPr lang="nl-NL" sz="1100" kern="1200" dirty="0">
            <a:solidFill>
              <a:srgbClr val="4C2BA1"/>
            </a:solidFill>
          </a:endParaRPr>
        </a:p>
      </dsp:txBody>
      <dsp:txXfrm>
        <a:off x="3851131" y="576241"/>
        <a:ext cx="2615052" cy="1530928"/>
      </dsp:txXfrm>
    </dsp:sp>
    <dsp:sp modelId="{00CA886B-AD30-4357-8B3E-767F64263690}">
      <dsp:nvSpPr>
        <dsp:cNvPr id="0" name=""/>
        <dsp:cNvSpPr/>
      </dsp:nvSpPr>
      <dsp:spPr>
        <a:xfrm rot="11300">
          <a:off x="6752319" y="1011809"/>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6752319" y="1145957"/>
        <a:ext cx="402212" cy="403295"/>
      </dsp:txXfrm>
    </dsp:sp>
    <dsp:sp modelId="{660EB65F-892F-4482-A0DB-5F3A26E57130}">
      <dsp:nvSpPr>
        <dsp:cNvPr id="0" name=""/>
        <dsp:cNvSpPr/>
      </dsp:nvSpPr>
      <dsp:spPr>
        <a:xfrm>
          <a:off x="7597937" y="541085"/>
          <a:ext cx="2710310" cy="1626186"/>
        </a:xfrm>
        <a:prstGeom prst="roundRect">
          <a:avLst>
            <a:gd name="adj" fmla="val 10000"/>
          </a:avLst>
        </a:prstGeom>
        <a:solidFill>
          <a:srgbClr val="D2FAD8"/>
        </a:solidFill>
        <a:ln w="19050" cap="flat" cmpd="sng" algn="ctr">
          <a:solidFill>
            <a:srgbClr val="4C2BA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ontvangt een bevestiging van de afspraak per e-mail.</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In deze bevestiging staan ook de documenten die de bezoeker mee moet nemen voor de desbetreffende afspraak en een link om de afspraak te verzetten.</a:t>
          </a:r>
          <a:endParaRPr lang="nl-NL" sz="1100" kern="1200" dirty="0">
            <a:solidFill>
              <a:srgbClr val="4C2BA1"/>
            </a:solidFill>
          </a:endParaRPr>
        </a:p>
      </dsp:txBody>
      <dsp:txXfrm>
        <a:off x="7645566" y="588714"/>
        <a:ext cx="2615052" cy="1530928"/>
      </dsp:txXfrm>
    </dsp:sp>
    <dsp:sp modelId="{D136B086-6EFD-4590-8E80-3F8929FA50B2}">
      <dsp:nvSpPr>
        <dsp:cNvPr id="0" name=""/>
        <dsp:cNvSpPr/>
      </dsp:nvSpPr>
      <dsp:spPr>
        <a:xfrm rot="5400000">
          <a:off x="8665799" y="2356993"/>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5400000">
        <a:off x="8751445" y="2405779"/>
        <a:ext cx="403295" cy="402210"/>
      </dsp:txXfrm>
    </dsp:sp>
    <dsp:sp modelId="{70D07991-26AF-437D-AF3D-18E3A4231471}">
      <dsp:nvSpPr>
        <dsp:cNvPr id="0" name=""/>
        <dsp:cNvSpPr/>
      </dsp:nvSpPr>
      <dsp:spPr>
        <a:xfrm>
          <a:off x="7597937"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dag voor de afspraak ontvangt de bezoeker een herinnering.</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bezoekeer kan zelf kiezen of deze communicatie via SMS of e-mail verloopt.</a:t>
          </a:r>
          <a:endParaRPr lang="nl-NL" sz="1100" kern="1200" dirty="0">
            <a:solidFill>
              <a:srgbClr val="4C2BA1"/>
            </a:solidFill>
          </a:endParaRPr>
        </a:p>
      </dsp:txBody>
      <dsp:txXfrm>
        <a:off x="7645566" y="3299024"/>
        <a:ext cx="2615052" cy="1530928"/>
      </dsp:txXfrm>
    </dsp:sp>
    <dsp:sp modelId="{4BB4135D-A7BE-4AEC-83D0-3D8C5B2E12EE}">
      <dsp:nvSpPr>
        <dsp:cNvPr id="0" name=""/>
        <dsp:cNvSpPr/>
      </dsp:nvSpPr>
      <dsp:spPr>
        <a:xfrm rot="10800000">
          <a:off x="6784844" y="372841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6957219" y="3862841"/>
        <a:ext cx="402210" cy="403295"/>
      </dsp:txXfrm>
    </dsp:sp>
    <dsp:sp modelId="{1DEDE062-5E8C-439A-9CF5-C74603AD695D}">
      <dsp:nvSpPr>
        <dsp:cNvPr id="0" name=""/>
        <dsp:cNvSpPr/>
      </dsp:nvSpPr>
      <dsp:spPr>
        <a:xfrm>
          <a:off x="3803502"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komt aan bij het Dordthuis voor de afspraak en meldt zich aan. De bezoeker ontvangt </a:t>
          </a:r>
          <a:r>
            <a:rPr lang="nl-NL" sz="1100" b="1" i="0" kern="1200" dirty="0">
              <a:solidFill>
                <a:srgbClr val="4C2BA1"/>
              </a:solidFill>
            </a:rPr>
            <a:t>optioneel</a:t>
          </a:r>
          <a:r>
            <a:rPr lang="nl-NL" sz="1100" b="1" i="0" kern="1200" dirty="0">
              <a:solidFill>
                <a:srgbClr val="4C2BA1"/>
              </a:solidFill>
              <a:latin typeface="Aptos" panose="020B0004020202020204" pitchFamily="34" charset="0"/>
            </a:rPr>
            <a:t>³</a:t>
          </a:r>
          <a:r>
            <a:rPr lang="nl-NL" sz="1100" b="0" i="0" kern="1200" dirty="0">
              <a:solidFill>
                <a:srgbClr val="4C2BA1"/>
              </a:solidFill>
            </a:rPr>
            <a:t> het aanbod om koffie te halen en wordt geïnformeerd waar de afspraak plaatsvindt.</a:t>
          </a:r>
          <a:endParaRPr lang="nl-NL" sz="1100" kern="1200" dirty="0">
            <a:solidFill>
              <a:srgbClr val="4C2BA1"/>
            </a:solidFill>
          </a:endParaRPr>
        </a:p>
      </dsp:txBody>
      <dsp:txXfrm>
        <a:off x="3851131" y="3299024"/>
        <a:ext cx="2615052" cy="1530928"/>
      </dsp:txXfrm>
    </dsp:sp>
    <dsp:sp modelId="{7EE4FA56-2553-465F-8427-AC5583A22F8E}">
      <dsp:nvSpPr>
        <dsp:cNvPr id="0" name=""/>
        <dsp:cNvSpPr/>
      </dsp:nvSpPr>
      <dsp:spPr>
        <a:xfrm rot="10800000">
          <a:off x="2990409" y="372841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3162784" y="3862841"/>
        <a:ext cx="402210" cy="403295"/>
      </dsp:txXfrm>
    </dsp:sp>
    <dsp:sp modelId="{92F25554-237A-40A2-9932-AFFA922F93AC}">
      <dsp:nvSpPr>
        <dsp:cNvPr id="0" name=""/>
        <dsp:cNvSpPr/>
      </dsp:nvSpPr>
      <dsp:spPr>
        <a:xfrm>
          <a:off x="9067"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nl-NL" sz="1500" b="0" i="0" kern="1200" dirty="0">
            <a:solidFill>
              <a:srgbClr val="4C2BA1"/>
            </a:solidFill>
          </a:endParaRPr>
        </a:p>
        <a:p>
          <a:pPr marL="0" lvl="0" indent="0" algn="l" defTabSz="666750">
            <a:lnSpc>
              <a:spcPct val="90000"/>
            </a:lnSpc>
            <a:spcBef>
              <a:spcPct val="0"/>
            </a:spcBef>
            <a:spcAft>
              <a:spcPct val="35000"/>
            </a:spcAft>
            <a:buNone/>
          </a:pPr>
          <a:endParaRPr lang="nl-NL" sz="1100" b="0" i="0" kern="1200" dirty="0">
            <a:solidFill>
              <a:srgbClr val="4C2BA1"/>
            </a:solidFill>
          </a:endParaRPr>
        </a:p>
        <a:p>
          <a:pPr marL="0" lvl="0" indent="0" algn="l" defTabSz="666750">
            <a:lnSpc>
              <a:spcPct val="90000"/>
            </a:lnSpc>
            <a:spcBef>
              <a:spcPct val="0"/>
            </a:spcBef>
            <a:spcAft>
              <a:spcPct val="35000"/>
            </a:spcAft>
            <a:buNone/>
          </a:pPr>
          <a:r>
            <a:rPr lang="nl-NL" sz="1100" b="0" i="0" kern="1200" dirty="0">
              <a:solidFill>
                <a:srgbClr val="4C2BA1"/>
              </a:solidFill>
            </a:rPr>
            <a:t>De bezoeker haalt indien gewenst een kopje koffie. Zodra de bezoeker aan de beurt is, krijgt hij/zij hiervan een notificatie. Vervolgens vindt de afspraak plaats.</a:t>
          </a:r>
          <a:endParaRPr lang="nl-NL" sz="1100" kern="1200" dirty="0">
            <a:solidFill>
              <a:srgbClr val="4C2BA1"/>
            </a:solidFill>
          </a:endParaRPr>
        </a:p>
      </dsp:txBody>
      <dsp:txXfrm>
        <a:off x="56696" y="3299024"/>
        <a:ext cx="2615052" cy="15309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C9BE7-906D-40AE-B601-65B99728B469}">
      <dsp:nvSpPr>
        <dsp:cNvPr id="0" name=""/>
        <dsp:cNvSpPr/>
      </dsp:nvSpPr>
      <dsp:spPr>
        <a:xfrm>
          <a:off x="9067" y="54108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r>
            <a:rPr lang="nl-NL" sz="1100" kern="1200" dirty="0">
              <a:solidFill>
                <a:srgbClr val="4C2BA1"/>
              </a:solidFill>
            </a:rPr>
            <a:t>Voorafgaand aan het proces worden beschikbare tijdsloten voor het maken van een afspraak opengesteld</a:t>
          </a:r>
          <a:r>
            <a:rPr lang="nl-NL" sz="1100" kern="1200" dirty="0">
              <a:solidFill>
                <a:srgbClr val="4C2BA1"/>
              </a:solidFill>
              <a:latin typeface="Aptos" panose="020B0004020202020204" pitchFamily="34" charset="0"/>
            </a:rPr>
            <a:t>¹,²</a:t>
          </a:r>
          <a:r>
            <a:rPr lang="nl-NL" sz="1100" kern="1200" dirty="0">
              <a:solidFill>
                <a:srgbClr val="4C2BA1"/>
              </a:solidFill>
            </a:rPr>
            <a:t>.  De bezoeker ziet bij het maken van een afspraak de mogelijke tijdstippen.</a:t>
          </a:r>
        </a:p>
      </dsp:txBody>
      <dsp:txXfrm>
        <a:off x="56696" y="588714"/>
        <a:ext cx="2615052" cy="1530928"/>
      </dsp:txXfrm>
    </dsp:sp>
    <dsp:sp modelId="{BA76CD3F-2FB6-4CA0-8EC8-F0F5A7A12A1F}">
      <dsp:nvSpPr>
        <dsp:cNvPr id="0" name=""/>
        <dsp:cNvSpPr/>
      </dsp:nvSpPr>
      <dsp:spPr>
        <a:xfrm rot="21588700">
          <a:off x="2957884" y="1011916"/>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2957884" y="1146630"/>
        <a:ext cx="402212" cy="403295"/>
      </dsp:txXfrm>
    </dsp:sp>
    <dsp:sp modelId="{BC3718C5-2207-4A13-A47F-660BDED5B370}">
      <dsp:nvSpPr>
        <dsp:cNvPr id="0" name=""/>
        <dsp:cNvSpPr/>
      </dsp:nvSpPr>
      <dsp:spPr>
        <a:xfrm>
          <a:off x="3803502" y="528612"/>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Bezoeker maakt via Informatie- en Adviesplein of telefonisch een afspraak voor een passend tijdstip, bijvoorbeeld voor het aanvragen van een product of dienst.</a:t>
          </a:r>
          <a:endParaRPr lang="nl-NL" sz="1100" kern="1200" dirty="0">
            <a:solidFill>
              <a:srgbClr val="4C2BA1"/>
            </a:solidFill>
          </a:endParaRPr>
        </a:p>
      </dsp:txBody>
      <dsp:txXfrm>
        <a:off x="3851131" y="576241"/>
        <a:ext cx="2615052" cy="1530928"/>
      </dsp:txXfrm>
    </dsp:sp>
    <dsp:sp modelId="{00CA886B-AD30-4357-8B3E-767F64263690}">
      <dsp:nvSpPr>
        <dsp:cNvPr id="0" name=""/>
        <dsp:cNvSpPr/>
      </dsp:nvSpPr>
      <dsp:spPr>
        <a:xfrm rot="11300">
          <a:off x="6752319" y="1011809"/>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6752319" y="1145957"/>
        <a:ext cx="402212" cy="403295"/>
      </dsp:txXfrm>
    </dsp:sp>
    <dsp:sp modelId="{660EB65F-892F-4482-A0DB-5F3A26E57130}">
      <dsp:nvSpPr>
        <dsp:cNvPr id="0" name=""/>
        <dsp:cNvSpPr/>
      </dsp:nvSpPr>
      <dsp:spPr>
        <a:xfrm>
          <a:off x="7597937" y="541085"/>
          <a:ext cx="2710310" cy="1626186"/>
        </a:xfrm>
        <a:prstGeom prst="roundRect">
          <a:avLst>
            <a:gd name="adj" fmla="val 10000"/>
          </a:avLst>
        </a:prstGeom>
        <a:solidFill>
          <a:srgbClr val="D2FAD8"/>
        </a:solidFill>
        <a:ln w="19050" cap="flat" cmpd="sng" algn="ctr">
          <a:solidFill>
            <a:srgbClr val="4C2BA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ontvangt een papieren bevestiging (Informatie- en Adviesplein) of een bevestiging per e-mail of post (telefonisch) van de gemaakte afspraak.</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In deze bevestiging staan ook de documenten die de bezoeker mee moet nemen voor de desbetreffende afspraak.</a:t>
          </a:r>
          <a:endParaRPr lang="nl-NL" sz="1100" kern="1200" dirty="0">
            <a:solidFill>
              <a:srgbClr val="4C2BA1"/>
            </a:solidFill>
          </a:endParaRPr>
        </a:p>
      </dsp:txBody>
      <dsp:txXfrm>
        <a:off x="7645566" y="588714"/>
        <a:ext cx="2615052" cy="1530928"/>
      </dsp:txXfrm>
    </dsp:sp>
    <dsp:sp modelId="{D136B086-6EFD-4590-8E80-3F8929FA50B2}">
      <dsp:nvSpPr>
        <dsp:cNvPr id="0" name=""/>
        <dsp:cNvSpPr/>
      </dsp:nvSpPr>
      <dsp:spPr>
        <a:xfrm rot="5400000">
          <a:off x="8665799" y="2356993"/>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5400000">
        <a:off x="8751445" y="2405779"/>
        <a:ext cx="403295" cy="402210"/>
      </dsp:txXfrm>
    </dsp:sp>
    <dsp:sp modelId="{70D07991-26AF-437D-AF3D-18E3A4231471}">
      <dsp:nvSpPr>
        <dsp:cNvPr id="0" name=""/>
        <dsp:cNvSpPr/>
      </dsp:nvSpPr>
      <dsp:spPr>
        <a:xfrm>
          <a:off x="7597937"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dag voor de afspraak ontvangt de bezoeker een herinnering.</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bezoekeer kan zelf kiezen of deze communicatie via SMS of e-mail verloopt (indien mobiel nummer/e-mailadres bekend is).</a:t>
          </a:r>
          <a:endParaRPr lang="nl-NL" sz="1100" kern="1200" dirty="0">
            <a:solidFill>
              <a:srgbClr val="4C2BA1"/>
            </a:solidFill>
          </a:endParaRPr>
        </a:p>
      </dsp:txBody>
      <dsp:txXfrm>
        <a:off x="7645566" y="3299024"/>
        <a:ext cx="2615052" cy="1530928"/>
      </dsp:txXfrm>
    </dsp:sp>
    <dsp:sp modelId="{4BB4135D-A7BE-4AEC-83D0-3D8C5B2E12EE}">
      <dsp:nvSpPr>
        <dsp:cNvPr id="0" name=""/>
        <dsp:cNvSpPr/>
      </dsp:nvSpPr>
      <dsp:spPr>
        <a:xfrm rot="10800000">
          <a:off x="6784844" y="372841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6957219" y="3862841"/>
        <a:ext cx="402210" cy="403295"/>
      </dsp:txXfrm>
    </dsp:sp>
    <dsp:sp modelId="{1DEDE062-5E8C-439A-9CF5-C74603AD695D}">
      <dsp:nvSpPr>
        <dsp:cNvPr id="0" name=""/>
        <dsp:cNvSpPr/>
      </dsp:nvSpPr>
      <dsp:spPr>
        <a:xfrm>
          <a:off x="3803502"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komt aan bij het Dordthuis voor de afspraak en meldt zich aan. De bezoeker ontvangt </a:t>
          </a:r>
          <a:r>
            <a:rPr lang="nl-NL" sz="1100" b="1" i="0" kern="1200" dirty="0">
              <a:solidFill>
                <a:srgbClr val="4C2BA1"/>
              </a:solidFill>
            </a:rPr>
            <a:t>optioneel</a:t>
          </a:r>
          <a:r>
            <a:rPr lang="nl-NL" sz="1100" b="1" i="0" kern="1200" dirty="0">
              <a:solidFill>
                <a:srgbClr val="4C2BA1"/>
              </a:solidFill>
              <a:latin typeface="Aptos" panose="020B0004020202020204" pitchFamily="34" charset="0"/>
            </a:rPr>
            <a:t>³</a:t>
          </a:r>
          <a:r>
            <a:rPr lang="nl-NL" sz="1100" b="0" i="0" kern="1200" dirty="0">
              <a:solidFill>
                <a:srgbClr val="4C2BA1"/>
              </a:solidFill>
            </a:rPr>
            <a:t> het aanbod om koffie te halen en wordt geïnformeerd waar de afspraak plaatsvindt.</a:t>
          </a:r>
          <a:endParaRPr lang="nl-NL" sz="1100" kern="1200" dirty="0">
            <a:solidFill>
              <a:srgbClr val="4C2BA1"/>
            </a:solidFill>
          </a:endParaRPr>
        </a:p>
      </dsp:txBody>
      <dsp:txXfrm>
        <a:off x="3851131" y="3299024"/>
        <a:ext cx="2615052" cy="1530928"/>
      </dsp:txXfrm>
    </dsp:sp>
    <dsp:sp modelId="{7EE4FA56-2553-465F-8427-AC5583A22F8E}">
      <dsp:nvSpPr>
        <dsp:cNvPr id="0" name=""/>
        <dsp:cNvSpPr/>
      </dsp:nvSpPr>
      <dsp:spPr>
        <a:xfrm rot="10800000">
          <a:off x="2990409" y="372841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3162784" y="3862841"/>
        <a:ext cx="402210" cy="403295"/>
      </dsp:txXfrm>
    </dsp:sp>
    <dsp:sp modelId="{92F25554-237A-40A2-9932-AFFA922F93AC}">
      <dsp:nvSpPr>
        <dsp:cNvPr id="0" name=""/>
        <dsp:cNvSpPr/>
      </dsp:nvSpPr>
      <dsp:spPr>
        <a:xfrm>
          <a:off x="9067" y="325139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nl-NL" sz="1500" b="0" i="0" kern="1200" dirty="0">
            <a:solidFill>
              <a:srgbClr val="4C2BA1"/>
            </a:solidFill>
          </a:endParaRPr>
        </a:p>
        <a:p>
          <a:pPr marL="0" lvl="0" indent="0" algn="l" defTabSz="666750">
            <a:lnSpc>
              <a:spcPct val="90000"/>
            </a:lnSpc>
            <a:spcBef>
              <a:spcPct val="0"/>
            </a:spcBef>
            <a:spcAft>
              <a:spcPct val="35000"/>
            </a:spcAft>
            <a:buNone/>
          </a:pPr>
          <a:endParaRPr lang="nl-NL" sz="1100" b="0" i="0" kern="1200" dirty="0">
            <a:solidFill>
              <a:srgbClr val="4C2BA1"/>
            </a:solidFill>
          </a:endParaRPr>
        </a:p>
        <a:p>
          <a:pPr marL="0" lvl="0" indent="0" algn="l" defTabSz="666750">
            <a:lnSpc>
              <a:spcPct val="90000"/>
            </a:lnSpc>
            <a:spcBef>
              <a:spcPct val="0"/>
            </a:spcBef>
            <a:spcAft>
              <a:spcPct val="35000"/>
            </a:spcAft>
            <a:buNone/>
          </a:pPr>
          <a:r>
            <a:rPr lang="nl-NL" sz="1100" b="0" i="0" kern="1200" dirty="0">
              <a:solidFill>
                <a:srgbClr val="4C2BA1"/>
              </a:solidFill>
            </a:rPr>
            <a:t>De bezoeker haalt indien gewenst een kopje koffie. Zodra de bezoeker aan de beurt is, krijgt hij/zij hiervan een notificatie. Vervolgens vindt de afspraak plaats.</a:t>
          </a:r>
          <a:endParaRPr lang="nl-NL" sz="1100" kern="1200" dirty="0">
            <a:solidFill>
              <a:srgbClr val="4C2BA1"/>
            </a:solidFill>
          </a:endParaRPr>
        </a:p>
      </dsp:txBody>
      <dsp:txXfrm>
        <a:off x="56696" y="3299024"/>
        <a:ext cx="2615052" cy="1530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C9BE7-906D-40AE-B601-65B99728B469}">
      <dsp:nvSpPr>
        <dsp:cNvPr id="0" name=""/>
        <dsp:cNvSpPr/>
      </dsp:nvSpPr>
      <dsp:spPr>
        <a:xfrm>
          <a:off x="9067" y="10923"/>
          <a:ext cx="2710310" cy="2163527"/>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r>
            <a:rPr lang="nl-NL" sz="1100" kern="1200" dirty="0">
              <a:solidFill>
                <a:srgbClr val="4C2BA1"/>
              </a:solidFill>
            </a:rPr>
            <a:t>De start van dit proces kan verschillend zijn. Een bezoeker vraagt een product of dienst aan via de website, loopt binnen of belt met het KCC. In de meeste gevallen komt er een melding binnen bij secretariaat/administratie, die de aanvraag en documenten handmatig </a:t>
          </a:r>
          <a:r>
            <a:rPr lang="nl-NL" sz="1100" kern="1200">
              <a:solidFill>
                <a:srgbClr val="4C2BA1"/>
              </a:solidFill>
            </a:rPr>
            <a:t>in  </a:t>
          </a:r>
          <a:r>
            <a:rPr lang="nl-NL" sz="1100" kern="1200" dirty="0">
              <a:solidFill>
                <a:srgbClr val="4C2BA1"/>
              </a:solidFill>
            </a:rPr>
            <a:t>systeem zet en een medewerker toewijst die een afspraak gaat inplannen. Dit kan ook actief vanuit een lopend dossier of na verzoek om de afspraak te verzetten.</a:t>
          </a:r>
        </a:p>
      </dsp:txBody>
      <dsp:txXfrm>
        <a:off x="72435" y="74291"/>
        <a:ext cx="2583574" cy="2036791"/>
      </dsp:txXfrm>
    </dsp:sp>
    <dsp:sp modelId="{BA76CD3F-2FB6-4CA0-8EC8-F0F5A7A12A1F}">
      <dsp:nvSpPr>
        <dsp:cNvPr id="0" name=""/>
        <dsp:cNvSpPr/>
      </dsp:nvSpPr>
      <dsp:spPr>
        <a:xfrm rot="21588700">
          <a:off x="2957884" y="750425"/>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2957884" y="885139"/>
        <a:ext cx="402212" cy="403295"/>
      </dsp:txXfrm>
    </dsp:sp>
    <dsp:sp modelId="{BC3718C5-2207-4A13-A47F-660BDED5B370}">
      <dsp:nvSpPr>
        <dsp:cNvPr id="0" name=""/>
        <dsp:cNvSpPr/>
      </dsp:nvSpPr>
      <dsp:spPr>
        <a:xfrm>
          <a:off x="3803502" y="267121"/>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medewerker neemt het initiatief voor het maken (of eventueel verzetten) van een afspraak met de bezoeker.</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De medewerker reserveert een tijdslot en een geschikte gespreksplek voor de afspraak.</a:t>
          </a:r>
        </a:p>
        <a:p>
          <a:pPr marL="0" lvl="0" indent="0" algn="l" defTabSz="488950">
            <a:lnSpc>
              <a:spcPct val="90000"/>
            </a:lnSpc>
            <a:spcBef>
              <a:spcPct val="0"/>
            </a:spcBef>
            <a:spcAft>
              <a:spcPct val="35000"/>
            </a:spcAft>
            <a:buFont typeface="Arial" panose="020B0604020202020204" pitchFamily="34" charset="0"/>
            <a:buNone/>
          </a:pPr>
          <a:endParaRPr lang="nl-NL" sz="1100" kern="1200" dirty="0">
            <a:solidFill>
              <a:srgbClr val="4C2BA1"/>
            </a:solidFill>
          </a:endParaRPr>
        </a:p>
      </dsp:txBody>
      <dsp:txXfrm>
        <a:off x="3851131" y="314750"/>
        <a:ext cx="2615052" cy="1530928"/>
      </dsp:txXfrm>
    </dsp:sp>
    <dsp:sp modelId="{00CA886B-AD30-4357-8B3E-767F64263690}">
      <dsp:nvSpPr>
        <dsp:cNvPr id="0" name=""/>
        <dsp:cNvSpPr/>
      </dsp:nvSpPr>
      <dsp:spPr>
        <a:xfrm rot="11300">
          <a:off x="6752319" y="750319"/>
          <a:ext cx="574588"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a:off x="6752319" y="884467"/>
        <a:ext cx="402212" cy="403295"/>
      </dsp:txXfrm>
    </dsp:sp>
    <dsp:sp modelId="{660EB65F-892F-4482-A0DB-5F3A26E57130}">
      <dsp:nvSpPr>
        <dsp:cNvPr id="0" name=""/>
        <dsp:cNvSpPr/>
      </dsp:nvSpPr>
      <dsp:spPr>
        <a:xfrm>
          <a:off x="7597937" y="279594"/>
          <a:ext cx="2710310" cy="1626186"/>
        </a:xfrm>
        <a:prstGeom prst="roundRect">
          <a:avLst>
            <a:gd name="adj" fmla="val 10000"/>
          </a:avLst>
        </a:prstGeom>
        <a:solidFill>
          <a:srgbClr val="D2FAD8"/>
        </a:solidFill>
        <a:ln w="19050" cap="flat" cmpd="sng" algn="ctr">
          <a:solidFill>
            <a:srgbClr val="4C2BA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ontvangt een bevestiging van de afspraak per brief, e-mail en/of SMS.</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In deze bevestiging staan ook de documenten die de bezoeker mee moet nemen voor de desbetreffende afspraak.</a:t>
          </a:r>
          <a:endParaRPr lang="nl-NL" sz="1100" kern="1200" dirty="0">
            <a:solidFill>
              <a:srgbClr val="4C2BA1"/>
            </a:solidFill>
          </a:endParaRPr>
        </a:p>
      </dsp:txBody>
      <dsp:txXfrm>
        <a:off x="7645566" y="327223"/>
        <a:ext cx="2615052" cy="1530928"/>
      </dsp:txXfrm>
    </dsp:sp>
    <dsp:sp modelId="{D136B086-6EFD-4590-8E80-3F8929FA50B2}">
      <dsp:nvSpPr>
        <dsp:cNvPr id="0" name=""/>
        <dsp:cNvSpPr/>
      </dsp:nvSpPr>
      <dsp:spPr>
        <a:xfrm rot="5400000">
          <a:off x="8525307" y="2352630"/>
          <a:ext cx="855571"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044700">
            <a:lnSpc>
              <a:spcPct val="90000"/>
            </a:lnSpc>
            <a:spcBef>
              <a:spcPct val="0"/>
            </a:spcBef>
            <a:spcAft>
              <a:spcPct val="35000"/>
            </a:spcAft>
            <a:buNone/>
          </a:pPr>
          <a:endParaRPr lang="nl-NL" sz="4600" kern="1200"/>
        </a:p>
      </dsp:txBody>
      <dsp:txXfrm rot="-5400000">
        <a:off x="8751445" y="2260924"/>
        <a:ext cx="403295" cy="653924"/>
      </dsp:txXfrm>
    </dsp:sp>
    <dsp:sp modelId="{70D07991-26AF-437D-AF3D-18E3A4231471}">
      <dsp:nvSpPr>
        <dsp:cNvPr id="0" name=""/>
        <dsp:cNvSpPr/>
      </dsp:nvSpPr>
      <dsp:spPr>
        <a:xfrm>
          <a:off x="7597937" y="352006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dag voor de afspraak ontvangt de bezoeker een herinnering.</a:t>
          </a:r>
          <a:endParaRPr lang="nl-NL" sz="110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Een bezoekeer kan zelf kiezen of deze communicatie via SMS of e-mail verloopt.</a:t>
          </a:r>
          <a:endParaRPr lang="nl-NL" sz="1100" kern="1200" dirty="0">
            <a:solidFill>
              <a:srgbClr val="4C2BA1"/>
            </a:solidFill>
          </a:endParaRPr>
        </a:p>
      </dsp:txBody>
      <dsp:txXfrm>
        <a:off x="7645566" y="3567694"/>
        <a:ext cx="2615052" cy="1530928"/>
      </dsp:txXfrm>
    </dsp:sp>
    <dsp:sp modelId="{4BB4135D-A7BE-4AEC-83D0-3D8C5B2E12EE}">
      <dsp:nvSpPr>
        <dsp:cNvPr id="0" name=""/>
        <dsp:cNvSpPr/>
      </dsp:nvSpPr>
      <dsp:spPr>
        <a:xfrm rot="10800000">
          <a:off x="6784844" y="399708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6957219" y="4131511"/>
        <a:ext cx="402210" cy="403295"/>
      </dsp:txXfrm>
    </dsp:sp>
    <dsp:sp modelId="{1DEDE062-5E8C-439A-9CF5-C74603AD695D}">
      <dsp:nvSpPr>
        <dsp:cNvPr id="0" name=""/>
        <dsp:cNvSpPr/>
      </dsp:nvSpPr>
      <dsp:spPr>
        <a:xfrm>
          <a:off x="3803502" y="3520065"/>
          <a:ext cx="2710310" cy="1626186"/>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komt aan bij het Dordthuis voor de afspraak en meldt zich aan. De bezoeker ontvangt </a:t>
          </a:r>
          <a:r>
            <a:rPr lang="nl-NL" sz="1100" b="1" i="0" kern="1200" dirty="0">
              <a:solidFill>
                <a:srgbClr val="4C2BA1"/>
              </a:solidFill>
            </a:rPr>
            <a:t>optioneel</a:t>
          </a:r>
          <a:r>
            <a:rPr lang="nl-NL" sz="1100" b="1" i="0" kern="1200" dirty="0">
              <a:solidFill>
                <a:srgbClr val="4C2BA1"/>
              </a:solidFill>
              <a:latin typeface="Aptos" panose="020B0004020202020204" pitchFamily="34" charset="0"/>
            </a:rPr>
            <a:t>²</a:t>
          </a:r>
          <a:r>
            <a:rPr lang="nl-NL" sz="1100" b="0" i="0" kern="1200" dirty="0">
              <a:solidFill>
                <a:srgbClr val="4C2BA1"/>
              </a:solidFill>
            </a:rPr>
            <a:t> het aanbod om koffie te halen en wordt geïnformeerd waar de afspraak plaatsvindt</a:t>
          </a:r>
          <a:r>
            <a:rPr lang="nl-NL" sz="1100" b="0" i="0" kern="1200" dirty="0">
              <a:solidFill>
                <a:srgbClr val="4C2BA1"/>
              </a:solidFill>
              <a:latin typeface="Aptos" panose="020B0004020202020204" pitchFamily="34" charset="0"/>
            </a:rPr>
            <a:t>³</a:t>
          </a:r>
          <a:r>
            <a:rPr lang="nl-NL" sz="1100" b="0" i="0" kern="1200" dirty="0">
              <a:solidFill>
                <a:srgbClr val="4C2BA1"/>
              </a:solidFill>
            </a:rPr>
            <a:t>.</a:t>
          </a:r>
          <a:endParaRPr lang="nl-NL" sz="1100" kern="1200" dirty="0">
            <a:solidFill>
              <a:srgbClr val="4C2BA1"/>
            </a:solidFill>
          </a:endParaRPr>
        </a:p>
      </dsp:txBody>
      <dsp:txXfrm>
        <a:off x="3851131" y="3567694"/>
        <a:ext cx="2615052" cy="1530928"/>
      </dsp:txXfrm>
    </dsp:sp>
    <dsp:sp modelId="{7EE4FA56-2553-465F-8427-AC5583A22F8E}">
      <dsp:nvSpPr>
        <dsp:cNvPr id="0" name=""/>
        <dsp:cNvSpPr/>
      </dsp:nvSpPr>
      <dsp:spPr>
        <a:xfrm rot="10800000">
          <a:off x="2990409" y="3997080"/>
          <a:ext cx="574585" cy="672157"/>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10800000">
        <a:off x="3162784" y="4131511"/>
        <a:ext cx="402210" cy="403295"/>
      </dsp:txXfrm>
    </dsp:sp>
    <dsp:sp modelId="{92F25554-237A-40A2-9932-AFFA922F93AC}">
      <dsp:nvSpPr>
        <dsp:cNvPr id="0" name=""/>
        <dsp:cNvSpPr/>
      </dsp:nvSpPr>
      <dsp:spPr>
        <a:xfrm>
          <a:off x="9067" y="3258575"/>
          <a:ext cx="2710310" cy="2149167"/>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nl-NL" sz="1500" b="0" i="0" kern="1200" dirty="0">
            <a:solidFill>
              <a:srgbClr val="4C2BA1"/>
            </a:solidFill>
          </a:endParaRPr>
        </a:p>
        <a:p>
          <a:pPr marL="0" lvl="0" indent="0" algn="l" defTabSz="666750">
            <a:lnSpc>
              <a:spcPct val="90000"/>
            </a:lnSpc>
            <a:spcBef>
              <a:spcPct val="0"/>
            </a:spcBef>
            <a:spcAft>
              <a:spcPct val="35000"/>
            </a:spcAft>
            <a:buNone/>
          </a:pPr>
          <a:endParaRPr lang="nl-NL" sz="1100" b="0" i="0" kern="1200" dirty="0">
            <a:solidFill>
              <a:srgbClr val="4C2BA1"/>
            </a:solidFill>
          </a:endParaRPr>
        </a:p>
        <a:p>
          <a:pPr marL="0" lvl="0" indent="0" algn="l" defTabSz="666750">
            <a:lnSpc>
              <a:spcPct val="90000"/>
            </a:lnSpc>
            <a:spcBef>
              <a:spcPct val="0"/>
            </a:spcBef>
            <a:spcAft>
              <a:spcPct val="35000"/>
            </a:spcAft>
            <a:buNone/>
          </a:pPr>
          <a:endParaRPr lang="nl-NL" sz="1100" b="0" i="0" kern="1200" dirty="0">
            <a:solidFill>
              <a:srgbClr val="4C2BA1"/>
            </a:solidFill>
          </a:endParaRPr>
        </a:p>
        <a:p>
          <a:pPr marL="0" lvl="0" indent="0" algn="l" defTabSz="666750">
            <a:lnSpc>
              <a:spcPct val="90000"/>
            </a:lnSpc>
            <a:spcBef>
              <a:spcPct val="0"/>
            </a:spcBef>
            <a:spcAft>
              <a:spcPct val="35000"/>
            </a:spcAft>
            <a:buNone/>
          </a:pPr>
          <a:r>
            <a:rPr lang="nl-NL" sz="1100" b="0" i="0" kern="1200" dirty="0">
              <a:solidFill>
                <a:srgbClr val="4C2BA1"/>
              </a:solidFill>
            </a:rPr>
            <a:t>De bezoeker haalt indien gewenst een kopje koffie of krijgt dit tijdens de afspraak aangeboden door de medewerker. Zodra de bezoeker aan de beurt is, krijgt hij/zij hiervan een notificatie of wordt hij/zij opgehaald door de medewerker. Vervolgens vindt de afspraak plaats.</a:t>
          </a:r>
          <a:endParaRPr lang="nl-NL" sz="1100" kern="1200" dirty="0">
            <a:solidFill>
              <a:srgbClr val="4C2BA1"/>
            </a:solidFill>
          </a:endParaRPr>
        </a:p>
      </dsp:txBody>
      <dsp:txXfrm>
        <a:off x="72014" y="3321522"/>
        <a:ext cx="2584416" cy="20232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6A2C-A3AF-4243-8868-DEE5E39F819B}">
      <dsp:nvSpPr>
        <dsp:cNvPr id="0" name=""/>
        <dsp:cNvSpPr/>
      </dsp:nvSpPr>
      <dsp:spPr>
        <a:xfrm>
          <a:off x="3361531" y="2111109"/>
          <a:ext cx="1404937" cy="1404937"/>
        </a:xfrm>
        <a:prstGeom prst="ellipse">
          <a:avLst/>
        </a:prstGeom>
        <a:solidFill>
          <a:srgbClr val="4C2BA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Host: Antwoord op de vraag wie, wat, waar en wanneer </a:t>
          </a:r>
        </a:p>
      </dsp:txBody>
      <dsp:txXfrm>
        <a:off x="3567279" y="2316857"/>
        <a:ext cx="993441" cy="993441"/>
      </dsp:txXfrm>
    </dsp:sp>
    <dsp:sp modelId="{BB8FD112-E64C-4E94-BA86-D623C2462F77}">
      <dsp:nvSpPr>
        <dsp:cNvPr id="0" name=""/>
        <dsp:cNvSpPr/>
      </dsp:nvSpPr>
      <dsp:spPr>
        <a:xfrm rot="16200000">
          <a:off x="3713823" y="1745376"/>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4046491" y="1743424"/>
        <a:ext cx="35017" cy="35017"/>
      </dsp:txXfrm>
    </dsp:sp>
    <dsp:sp modelId="{7CAE73D9-9351-4DE7-A1D8-9AD6FB0444B1}">
      <dsp:nvSpPr>
        <dsp:cNvPr id="0" name=""/>
        <dsp:cNvSpPr/>
      </dsp:nvSpPr>
      <dsp:spPr>
        <a:xfrm>
          <a:off x="3361531" y="5819"/>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i="0" u="sng" kern="1200" dirty="0">
              <a:solidFill>
                <a:srgbClr val="4C2BA1"/>
              </a:solidFill>
            </a:rPr>
            <a:t>ONTVANGST</a:t>
          </a:r>
        </a:p>
        <a:p>
          <a:pPr marL="0" lvl="0" indent="0" algn="ctr" defTabSz="355600">
            <a:lnSpc>
              <a:spcPct val="90000"/>
            </a:lnSpc>
            <a:spcBef>
              <a:spcPct val="0"/>
            </a:spcBef>
            <a:spcAft>
              <a:spcPct val="35000"/>
            </a:spcAft>
            <a:buNone/>
          </a:pPr>
          <a:r>
            <a:rPr lang="nl-NL" sz="800" b="0" i="0" kern="1200" dirty="0">
              <a:solidFill>
                <a:srgbClr val="4C2BA1"/>
              </a:solidFill>
            </a:rPr>
            <a:t>De host ontvangt  bezoekers, die allen met een andere reden het Dordthuis bezoeken </a:t>
          </a:r>
          <a:endParaRPr lang="nl-NL" sz="800" b="0" kern="1200" dirty="0">
            <a:solidFill>
              <a:srgbClr val="4C2BA1"/>
            </a:solidFill>
          </a:endParaRPr>
        </a:p>
      </dsp:txBody>
      <dsp:txXfrm>
        <a:off x="3567279" y="211567"/>
        <a:ext cx="993441" cy="993441"/>
      </dsp:txXfrm>
    </dsp:sp>
    <dsp:sp modelId="{FF18EDA5-F30F-425F-A1BC-9CF4BE54FD10}">
      <dsp:nvSpPr>
        <dsp:cNvPr id="0" name=""/>
        <dsp:cNvSpPr/>
      </dsp:nvSpPr>
      <dsp:spPr>
        <a:xfrm rot="19285714">
          <a:off x="4536814" y="2141708"/>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4869482" y="2139755"/>
        <a:ext cx="35017" cy="35017"/>
      </dsp:txXfrm>
    </dsp:sp>
    <dsp:sp modelId="{250063C1-30C6-42B5-BB01-25D91D515528}">
      <dsp:nvSpPr>
        <dsp:cNvPr id="0" name=""/>
        <dsp:cNvSpPr/>
      </dsp:nvSpPr>
      <dsp:spPr>
        <a:xfrm>
          <a:off x="5007513" y="798482"/>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i="0" u="sng" kern="1200" dirty="0">
              <a:solidFill>
                <a:srgbClr val="4C2BA1"/>
              </a:solidFill>
            </a:rPr>
            <a:t>KLANTGELEIDING</a:t>
          </a:r>
          <a:r>
            <a:rPr lang="nl-NL" sz="800" b="1" i="0" kern="1200" dirty="0">
              <a:solidFill>
                <a:srgbClr val="4C2BA1"/>
              </a:solidFill>
            </a:rPr>
            <a:t>:</a:t>
          </a:r>
        </a:p>
        <a:p>
          <a:pPr marL="0" lvl="0" indent="0" algn="ctr" defTabSz="355600">
            <a:lnSpc>
              <a:spcPct val="90000"/>
            </a:lnSpc>
            <a:spcBef>
              <a:spcPct val="0"/>
            </a:spcBef>
            <a:spcAft>
              <a:spcPct val="35000"/>
            </a:spcAft>
            <a:buNone/>
          </a:pPr>
          <a:r>
            <a:rPr lang="nl-NL" sz="800" b="0" i="0" kern="1200" dirty="0">
              <a:solidFill>
                <a:srgbClr val="4C2BA1"/>
              </a:solidFill>
            </a:rPr>
            <a:t>De host kan op een mobiel device terugvinden met wie en waar een bezoeker een afspraak heeft. De host verwijst de bezoeker naar plaats  van de afspraak. </a:t>
          </a:r>
          <a:endParaRPr lang="nl-NL" sz="800" b="0" kern="1200" dirty="0">
            <a:solidFill>
              <a:srgbClr val="4C2BA1"/>
            </a:solidFill>
          </a:endParaRPr>
        </a:p>
      </dsp:txBody>
      <dsp:txXfrm>
        <a:off x="5213261" y="1004230"/>
        <a:ext cx="993441" cy="993441"/>
      </dsp:txXfrm>
    </dsp:sp>
    <dsp:sp modelId="{588CB7D8-76A5-4583-8B8F-DCFFE982D752}">
      <dsp:nvSpPr>
        <dsp:cNvPr id="0" name=""/>
        <dsp:cNvSpPr/>
      </dsp:nvSpPr>
      <dsp:spPr>
        <a:xfrm rot="771429">
          <a:off x="4740076" y="3032257"/>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5072744" y="3030304"/>
        <a:ext cx="35017" cy="35017"/>
      </dsp:txXfrm>
    </dsp:sp>
    <dsp:sp modelId="{A2613F00-75F3-4DE7-A8EB-9BF66F1F3278}">
      <dsp:nvSpPr>
        <dsp:cNvPr id="0" name=""/>
        <dsp:cNvSpPr/>
      </dsp:nvSpPr>
      <dsp:spPr>
        <a:xfrm>
          <a:off x="5414037" y="2579580"/>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i="0" u="sng" kern="1200" dirty="0">
              <a:solidFill>
                <a:srgbClr val="4C2BA1"/>
              </a:solidFill>
            </a:rPr>
            <a:t>PARTNER ORGANISATIES:</a:t>
          </a:r>
        </a:p>
        <a:p>
          <a:pPr marL="0" lvl="0" indent="0" algn="ctr" defTabSz="355600">
            <a:lnSpc>
              <a:spcPct val="90000"/>
            </a:lnSpc>
            <a:spcBef>
              <a:spcPct val="0"/>
            </a:spcBef>
            <a:spcAft>
              <a:spcPct val="35000"/>
            </a:spcAft>
            <a:buNone/>
          </a:pPr>
          <a:r>
            <a:rPr lang="nl-NL" sz="800" b="0" i="0" kern="1200" dirty="0">
              <a:solidFill>
                <a:srgbClr val="4C2BA1"/>
              </a:solidFill>
            </a:rPr>
            <a:t>Partner organisaties kunnen bezoekers ontvangen in het Dordthuis. De host weet welke partners aanwezig zijn en  met wie de bezoeker een afspraak heeft.</a:t>
          </a:r>
          <a:endParaRPr lang="nl-NL" sz="800" b="0" kern="1200" dirty="0">
            <a:solidFill>
              <a:srgbClr val="4C2BA1"/>
            </a:solidFill>
          </a:endParaRPr>
        </a:p>
      </dsp:txBody>
      <dsp:txXfrm>
        <a:off x="5619785" y="2785328"/>
        <a:ext cx="993441" cy="993441"/>
      </dsp:txXfrm>
    </dsp:sp>
    <dsp:sp modelId="{5B4BE6A8-67DF-4CEF-9E1F-2A079737845D}">
      <dsp:nvSpPr>
        <dsp:cNvPr id="0" name=""/>
        <dsp:cNvSpPr/>
      </dsp:nvSpPr>
      <dsp:spPr>
        <a:xfrm rot="3857143">
          <a:off x="4170549" y="3746421"/>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4503216" y="3744469"/>
        <a:ext cx="35017" cy="35017"/>
      </dsp:txXfrm>
    </dsp:sp>
    <dsp:sp modelId="{488811A8-30CC-4169-8B12-C014F188F516}">
      <dsp:nvSpPr>
        <dsp:cNvPr id="0" name=""/>
        <dsp:cNvSpPr/>
      </dsp:nvSpPr>
      <dsp:spPr>
        <a:xfrm>
          <a:off x="4274982" y="4007910"/>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i="0" u="sng" kern="1200" dirty="0">
              <a:solidFill>
                <a:srgbClr val="4C2BA1"/>
              </a:solidFill>
            </a:rPr>
            <a:t>ZAKELIJKE BEZOEKERS</a:t>
          </a:r>
          <a:r>
            <a:rPr lang="nl-NL" sz="800" b="0" i="0" kern="1200" dirty="0">
              <a:solidFill>
                <a:srgbClr val="4C2BA1"/>
              </a:solidFill>
            </a:rPr>
            <a:t>:</a:t>
          </a:r>
        </a:p>
        <a:p>
          <a:pPr marL="0" lvl="0" indent="0" algn="ctr" defTabSz="355600">
            <a:lnSpc>
              <a:spcPct val="90000"/>
            </a:lnSpc>
            <a:spcBef>
              <a:spcPct val="0"/>
            </a:spcBef>
            <a:spcAft>
              <a:spcPct val="35000"/>
            </a:spcAft>
            <a:buNone/>
          </a:pPr>
          <a:r>
            <a:rPr lang="nl-NL" sz="800" b="0" i="0" kern="1200" dirty="0">
              <a:solidFill>
                <a:srgbClr val="4C2BA1"/>
              </a:solidFill>
            </a:rPr>
            <a:t>Medewerkers  kunnen zakelijke (externe) bezoekers ontvangen. De host heeft inzicht in met wie en waar een zakelijke bezoeker een afspraak heeft en weten de collega´s te bereiken om hun bezoek op te halen </a:t>
          </a:r>
          <a:endParaRPr lang="nl-NL" sz="800" b="0" kern="1200" dirty="0">
            <a:solidFill>
              <a:srgbClr val="4C2BA1"/>
            </a:solidFill>
          </a:endParaRPr>
        </a:p>
      </dsp:txBody>
      <dsp:txXfrm>
        <a:off x="4480730" y="4213658"/>
        <a:ext cx="993441" cy="993441"/>
      </dsp:txXfrm>
    </dsp:sp>
    <dsp:sp modelId="{10058093-5339-4815-8502-C23325FC9DED}">
      <dsp:nvSpPr>
        <dsp:cNvPr id="0" name=""/>
        <dsp:cNvSpPr/>
      </dsp:nvSpPr>
      <dsp:spPr>
        <a:xfrm rot="6942857">
          <a:off x="3257098" y="3746421"/>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10800000">
        <a:off x="3589765" y="3744469"/>
        <a:ext cx="35017" cy="35017"/>
      </dsp:txXfrm>
    </dsp:sp>
    <dsp:sp modelId="{AFCEC358-4533-46BC-95D6-CCAD1CE2C31B}">
      <dsp:nvSpPr>
        <dsp:cNvPr id="0" name=""/>
        <dsp:cNvSpPr/>
      </dsp:nvSpPr>
      <dsp:spPr>
        <a:xfrm>
          <a:off x="2448080" y="4007910"/>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u="sng" kern="1200" dirty="0">
              <a:solidFill>
                <a:srgbClr val="4C2BA1"/>
              </a:solidFill>
            </a:rPr>
            <a:t>WERKEN/STUDEREN</a:t>
          </a:r>
        </a:p>
        <a:p>
          <a:pPr marL="0" lvl="0" indent="0" algn="ctr" defTabSz="355600">
            <a:lnSpc>
              <a:spcPct val="90000"/>
            </a:lnSpc>
            <a:spcBef>
              <a:spcPct val="0"/>
            </a:spcBef>
            <a:spcAft>
              <a:spcPct val="35000"/>
            </a:spcAft>
            <a:buNone/>
          </a:pPr>
          <a:r>
            <a:rPr lang="nl-NL" sz="800" b="0" u="none" kern="1200" dirty="0">
              <a:solidFill>
                <a:srgbClr val="4C2BA1"/>
              </a:solidFill>
            </a:rPr>
            <a:t>Er zijn werk-/studieplekken vrij beschikbaar in het Dordthuis. De host kan bezoekers verwijzen naar de locatie  van deze plekken.</a:t>
          </a:r>
          <a:r>
            <a:rPr lang="nl-NL" sz="800" b="0" u="none" kern="1200" dirty="0"/>
            <a:t>:</a:t>
          </a:r>
        </a:p>
      </dsp:txBody>
      <dsp:txXfrm>
        <a:off x="2653828" y="4213658"/>
        <a:ext cx="993441" cy="993441"/>
      </dsp:txXfrm>
    </dsp:sp>
    <dsp:sp modelId="{A270558B-3437-40A3-A228-809717032D2E}">
      <dsp:nvSpPr>
        <dsp:cNvPr id="0" name=""/>
        <dsp:cNvSpPr/>
      </dsp:nvSpPr>
      <dsp:spPr>
        <a:xfrm rot="10028571">
          <a:off x="2687570" y="3032257"/>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10800000">
        <a:off x="3020238" y="3030304"/>
        <a:ext cx="35017" cy="35017"/>
      </dsp:txXfrm>
    </dsp:sp>
    <dsp:sp modelId="{5D28D1A0-8FAA-4A87-B959-F89329A8438D}">
      <dsp:nvSpPr>
        <dsp:cNvPr id="0" name=""/>
        <dsp:cNvSpPr/>
      </dsp:nvSpPr>
      <dsp:spPr>
        <a:xfrm>
          <a:off x="1309025" y="2579580"/>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u="sng" kern="1200" dirty="0">
              <a:solidFill>
                <a:srgbClr val="4C2BA1"/>
              </a:solidFill>
            </a:rPr>
            <a:t>BIBLIOTHEEK:</a:t>
          </a:r>
        </a:p>
        <a:p>
          <a:pPr marL="0" lvl="0" indent="0" algn="ctr" defTabSz="355600">
            <a:lnSpc>
              <a:spcPct val="90000"/>
            </a:lnSpc>
            <a:spcBef>
              <a:spcPct val="0"/>
            </a:spcBef>
            <a:spcAft>
              <a:spcPct val="35000"/>
            </a:spcAft>
            <a:buNone/>
          </a:pPr>
          <a:r>
            <a:rPr lang="nl-NL" sz="800" b="0" i="0" kern="1200" dirty="0">
              <a:solidFill>
                <a:srgbClr val="4C2BA1"/>
              </a:solidFill>
            </a:rPr>
            <a:t>De host helpt bezoeker  bibliotheek naar de juiste plek voor het doel waarvoor bezoeker komt (bijv. boek, lenen, digitaal spreekuur).</a:t>
          </a:r>
          <a:endParaRPr lang="nl-NL" sz="800" b="0" u="none" kern="1200" dirty="0">
            <a:solidFill>
              <a:srgbClr val="4C2BA1"/>
            </a:solidFill>
          </a:endParaRPr>
        </a:p>
      </dsp:txBody>
      <dsp:txXfrm>
        <a:off x="1514773" y="2785328"/>
        <a:ext cx="993441" cy="993441"/>
      </dsp:txXfrm>
    </dsp:sp>
    <dsp:sp modelId="{62F47783-2003-4FD7-85F5-57320D39253C}">
      <dsp:nvSpPr>
        <dsp:cNvPr id="0" name=""/>
        <dsp:cNvSpPr/>
      </dsp:nvSpPr>
      <dsp:spPr>
        <a:xfrm rot="13114286">
          <a:off x="2890832" y="2141708"/>
          <a:ext cx="700352" cy="31113"/>
        </a:xfrm>
        <a:custGeom>
          <a:avLst/>
          <a:gdLst/>
          <a:ahLst/>
          <a:cxnLst/>
          <a:rect l="0" t="0" r="0" b="0"/>
          <a:pathLst>
            <a:path>
              <a:moveTo>
                <a:pt x="0" y="15556"/>
              </a:moveTo>
              <a:lnTo>
                <a:pt x="700352" y="155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10800000">
        <a:off x="3223500" y="2139755"/>
        <a:ext cx="35017" cy="35017"/>
      </dsp:txXfrm>
    </dsp:sp>
    <dsp:sp modelId="{77A8D30A-167F-40EA-AED2-1970C6A93A11}">
      <dsp:nvSpPr>
        <dsp:cNvPr id="0" name=""/>
        <dsp:cNvSpPr/>
      </dsp:nvSpPr>
      <dsp:spPr>
        <a:xfrm>
          <a:off x="1715549" y="798482"/>
          <a:ext cx="1404937" cy="1404937"/>
        </a:xfrm>
        <a:prstGeom prst="ellipse">
          <a:avLst/>
        </a:prstGeom>
        <a:solidFill>
          <a:srgbClr val="D2FA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nl-NL" sz="800" b="1" u="sng" kern="1200" dirty="0">
              <a:solidFill>
                <a:srgbClr val="4C2BA1"/>
              </a:solidFill>
            </a:rPr>
            <a:t>NIET GERICHTE BEZOEKER:</a:t>
          </a:r>
        </a:p>
        <a:p>
          <a:pPr marL="0" lvl="0" indent="0" algn="ctr" defTabSz="355600">
            <a:lnSpc>
              <a:spcPct val="90000"/>
            </a:lnSpc>
            <a:spcBef>
              <a:spcPct val="0"/>
            </a:spcBef>
            <a:spcAft>
              <a:spcPct val="35000"/>
            </a:spcAft>
            <a:buNone/>
          </a:pPr>
          <a:r>
            <a:rPr lang="nl-NL" sz="800" b="0" i="0" kern="1200" dirty="0">
              <a:solidFill>
                <a:srgbClr val="4C2BA1"/>
              </a:solidFill>
            </a:rPr>
            <a:t>De host kent de programmering en kan daardoor ook bezoekers die niet gericht het Dordthuis bezoeken wijzen op activiteiten</a:t>
          </a:r>
          <a:endParaRPr lang="nl-NL" sz="800" b="0" u="none" kern="1200" dirty="0">
            <a:solidFill>
              <a:srgbClr val="4C2BA1"/>
            </a:solidFill>
          </a:endParaRPr>
        </a:p>
      </dsp:txBody>
      <dsp:txXfrm>
        <a:off x="1921297" y="1004230"/>
        <a:ext cx="993441" cy="9934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C9BE7-906D-40AE-B601-65B99728B469}">
      <dsp:nvSpPr>
        <dsp:cNvPr id="0" name=""/>
        <dsp:cNvSpPr/>
      </dsp:nvSpPr>
      <dsp:spPr>
        <a:xfrm>
          <a:off x="1096214" y="1038"/>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Bezoeker kan online of via Informatie- en Adviesplein een vergaderruimte reserveren voor een bepaald tijdsblok. Online is inzichtelijk welke ruimtes wanneer beschikbaar zijn en wat de kosten en eventuele extra mogelijkheden zijn.</a:t>
          </a:r>
          <a:endParaRPr lang="nl-NL" sz="1100" kern="1200" dirty="0">
            <a:solidFill>
              <a:srgbClr val="4C2BA1"/>
            </a:solidFill>
          </a:endParaRPr>
        </a:p>
      </dsp:txBody>
      <dsp:txXfrm>
        <a:off x="1155706" y="60530"/>
        <a:ext cx="3266385" cy="1912237"/>
      </dsp:txXfrm>
    </dsp:sp>
    <dsp:sp modelId="{BA76CD3F-2FB6-4CA0-8EC8-F0F5A7A12A1F}">
      <dsp:nvSpPr>
        <dsp:cNvPr id="0" name=""/>
        <dsp:cNvSpPr/>
      </dsp:nvSpPr>
      <dsp:spPr>
        <a:xfrm rot="21599247">
          <a:off x="4779496" y="596348"/>
          <a:ext cx="71769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a:off x="4779496" y="764286"/>
        <a:ext cx="502389" cy="503743"/>
      </dsp:txXfrm>
    </dsp:sp>
    <dsp:sp modelId="{BC3718C5-2207-4A13-A47F-660BDED5B370}">
      <dsp:nvSpPr>
        <dsp:cNvPr id="0" name=""/>
        <dsp:cNvSpPr/>
      </dsp:nvSpPr>
      <dsp:spPr>
        <a:xfrm>
          <a:off x="5835731" y="0"/>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bezoeker ontvangt  per e-mail een bevestiging van de reservering, een factuur en de spelregels voor het huren van een vergaderruimte. De betaling moet zijn voldaan voordat de bezoeker gebruik maakt van de vergaderruimte.</a:t>
          </a:r>
          <a:endParaRPr lang="nl-NL" sz="1100" kern="1200" dirty="0">
            <a:solidFill>
              <a:srgbClr val="4C2BA1"/>
            </a:solidFill>
          </a:endParaRPr>
        </a:p>
      </dsp:txBody>
      <dsp:txXfrm>
        <a:off x="5895223" y="59492"/>
        <a:ext cx="3266385" cy="1912237"/>
      </dsp:txXfrm>
    </dsp:sp>
    <dsp:sp modelId="{00CA886B-AD30-4357-8B3E-767F64263690}">
      <dsp:nvSpPr>
        <dsp:cNvPr id="0" name=""/>
        <dsp:cNvSpPr/>
      </dsp:nvSpPr>
      <dsp:spPr>
        <a:xfrm rot="5400000">
          <a:off x="7169292" y="2268700"/>
          <a:ext cx="71824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rot="-5400000">
        <a:off x="7276545" y="2329361"/>
        <a:ext cx="503743" cy="502774"/>
      </dsp:txXfrm>
    </dsp:sp>
    <dsp:sp modelId="{660EB65F-892F-4482-A0DB-5F3A26E57130}">
      <dsp:nvSpPr>
        <dsp:cNvPr id="0" name=""/>
        <dsp:cNvSpPr/>
      </dsp:nvSpPr>
      <dsp:spPr>
        <a:xfrm>
          <a:off x="5835731" y="3386407"/>
          <a:ext cx="3385369" cy="2031221"/>
        </a:xfrm>
        <a:prstGeom prst="roundRect">
          <a:avLst>
            <a:gd name="adj" fmla="val 10000"/>
          </a:avLst>
        </a:prstGeom>
        <a:solidFill>
          <a:srgbClr val="D2FAD8"/>
        </a:solidFill>
        <a:ln w="19050" cap="flat" cmpd="sng" algn="ctr">
          <a:solidFill>
            <a:srgbClr val="4C2BA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Bij aankomst wijst de host waar de gereserveerde vergaderruimte zich bevindt en verschaft de bezoeker toegang.</a:t>
          </a:r>
          <a:endParaRPr lang="nl-NL" sz="110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host kan registreren dat de bezoeker aanwezig is en de ruimte dus in gebruik genomen is.</a:t>
          </a:r>
          <a:endParaRPr lang="nl-NL" sz="1100" kern="1200" dirty="0">
            <a:solidFill>
              <a:srgbClr val="4C2BA1"/>
            </a:solidFill>
          </a:endParaRPr>
        </a:p>
      </dsp:txBody>
      <dsp:txXfrm>
        <a:off x="5895223" y="3445899"/>
        <a:ext cx="3266385" cy="1912237"/>
      </dsp:txXfrm>
    </dsp:sp>
    <dsp:sp modelId="{D136B086-6EFD-4590-8E80-3F8929FA50B2}">
      <dsp:nvSpPr>
        <dsp:cNvPr id="0" name=""/>
        <dsp:cNvSpPr/>
      </dsp:nvSpPr>
      <dsp:spPr>
        <a:xfrm rot="10799249">
          <a:off x="4808644" y="3982746"/>
          <a:ext cx="72580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rot="10800000">
        <a:off x="5026386" y="4150636"/>
        <a:ext cx="508066" cy="503743"/>
      </dsp:txXfrm>
    </dsp:sp>
    <dsp:sp modelId="{70D07991-26AF-437D-AF3D-18E3A4231471}">
      <dsp:nvSpPr>
        <dsp:cNvPr id="0" name=""/>
        <dsp:cNvSpPr/>
      </dsp:nvSpPr>
      <dsp:spPr>
        <a:xfrm>
          <a:off x="1080912" y="3387445"/>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Na gebruik van de vergaderruimte meldt de bezoeker zich af bij de host. </a:t>
          </a:r>
          <a:endParaRPr lang="nl-NL" sz="1100" kern="1200" dirty="0">
            <a:solidFill>
              <a:srgbClr val="4C2BA1"/>
            </a:solidFill>
          </a:endParaRPr>
        </a:p>
      </dsp:txBody>
      <dsp:txXfrm>
        <a:off x="1140404" y="3446937"/>
        <a:ext cx="3266385" cy="19122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C9BE7-906D-40AE-B601-65B99728B469}">
      <dsp:nvSpPr>
        <dsp:cNvPr id="0" name=""/>
        <dsp:cNvSpPr/>
      </dsp:nvSpPr>
      <dsp:spPr>
        <a:xfrm>
          <a:off x="1096214" y="1038"/>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Een Dordthuis medewerker maakt een afspraak met een zakelijke (externe) bezoeker. Deze afspraak komt automatisch in het systeem van de host. De zakelijke bezoeker krijgt een afspraakbevestiging met QR code.</a:t>
          </a:r>
          <a:endParaRPr lang="nl-NL" sz="1100" b="0" kern="1200" dirty="0">
            <a:solidFill>
              <a:srgbClr val="4C2BA1"/>
            </a:solidFill>
          </a:endParaRPr>
        </a:p>
      </dsp:txBody>
      <dsp:txXfrm>
        <a:off x="1155706" y="60530"/>
        <a:ext cx="3266385" cy="1912237"/>
      </dsp:txXfrm>
    </dsp:sp>
    <dsp:sp modelId="{BA76CD3F-2FB6-4CA0-8EC8-F0F5A7A12A1F}">
      <dsp:nvSpPr>
        <dsp:cNvPr id="0" name=""/>
        <dsp:cNvSpPr/>
      </dsp:nvSpPr>
      <dsp:spPr>
        <a:xfrm rot="21599247">
          <a:off x="4779496" y="596348"/>
          <a:ext cx="71769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a:off x="4779496" y="764286"/>
        <a:ext cx="502389" cy="503743"/>
      </dsp:txXfrm>
    </dsp:sp>
    <dsp:sp modelId="{BC3718C5-2207-4A13-A47F-660BDED5B370}">
      <dsp:nvSpPr>
        <dsp:cNvPr id="0" name=""/>
        <dsp:cNvSpPr/>
      </dsp:nvSpPr>
      <dsp:spPr>
        <a:xfrm>
          <a:off x="5835731" y="0"/>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zakelijke bezoeker meldt zich bij de host of aanmeldzuil voor een afspraak</a:t>
          </a:r>
          <a:r>
            <a:rPr lang="nl-NL" sz="1100" b="0" i="0" kern="1200" dirty="0">
              <a:solidFill>
                <a:srgbClr val="4C2BA1"/>
              </a:solidFill>
              <a:latin typeface="Aptos" panose="020B0004020202020204" pitchFamily="34" charset="0"/>
            </a:rPr>
            <a:t>¹</a:t>
          </a:r>
          <a:r>
            <a:rPr lang="nl-NL" sz="1100" b="0" i="0" kern="1200" dirty="0">
              <a:solidFill>
                <a:srgbClr val="4C2BA1"/>
              </a:solidFill>
            </a:rPr>
            <a:t>.</a:t>
          </a:r>
          <a:endParaRPr lang="nl-NL" sz="1100" b="0" kern="1200" dirty="0">
            <a:solidFill>
              <a:srgbClr val="4C2BA1"/>
            </a:solidFill>
          </a:endParaRPr>
        </a:p>
      </dsp:txBody>
      <dsp:txXfrm>
        <a:off x="5895223" y="59492"/>
        <a:ext cx="3266385" cy="1912237"/>
      </dsp:txXfrm>
    </dsp:sp>
    <dsp:sp modelId="{00CA886B-AD30-4357-8B3E-767F64263690}">
      <dsp:nvSpPr>
        <dsp:cNvPr id="0" name=""/>
        <dsp:cNvSpPr/>
      </dsp:nvSpPr>
      <dsp:spPr>
        <a:xfrm rot="5400000">
          <a:off x="7169292" y="2268700"/>
          <a:ext cx="71824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rot="-5400000">
        <a:off x="7276545" y="2329361"/>
        <a:ext cx="503743" cy="502774"/>
      </dsp:txXfrm>
    </dsp:sp>
    <dsp:sp modelId="{660EB65F-892F-4482-A0DB-5F3A26E57130}">
      <dsp:nvSpPr>
        <dsp:cNvPr id="0" name=""/>
        <dsp:cNvSpPr/>
      </dsp:nvSpPr>
      <dsp:spPr>
        <a:xfrm>
          <a:off x="5835731" y="3386407"/>
          <a:ext cx="3385369" cy="2031221"/>
        </a:xfrm>
        <a:prstGeom prst="roundRect">
          <a:avLst>
            <a:gd name="adj" fmla="val 10000"/>
          </a:avLst>
        </a:prstGeom>
        <a:solidFill>
          <a:srgbClr val="D2FAD8"/>
        </a:solidFill>
        <a:ln w="19050" cap="flat" cmpd="sng" algn="ctr">
          <a:solidFill>
            <a:srgbClr val="4C2BA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endParaRPr lang="nl-NL" sz="1100" b="0" i="0" kern="1200" dirty="0">
            <a:solidFill>
              <a:srgbClr val="4C2BA1"/>
            </a:solidFill>
          </a:endParaRPr>
        </a:p>
        <a:p>
          <a:pPr marL="0" lvl="0" indent="0" algn="l" defTabSz="488950">
            <a:lnSpc>
              <a:spcPct val="90000"/>
            </a:lnSpc>
            <a:spcBef>
              <a:spcPct val="0"/>
            </a:spcBef>
            <a:spcAft>
              <a:spcPct val="35000"/>
            </a:spcAft>
            <a:buNone/>
          </a:pPr>
          <a:r>
            <a:rPr lang="nl-NL" sz="1100" b="0" i="0" kern="1200" dirty="0">
              <a:solidFill>
                <a:srgbClr val="4C2BA1"/>
              </a:solidFill>
            </a:rPr>
            <a:t>De host/aanmeldzuil kan zien voor wie het bezoek komt en stuurt een melding naar deze persoon.</a:t>
          </a:r>
          <a:endParaRPr lang="nl-NL" sz="1100" b="0" kern="1200" dirty="0">
            <a:solidFill>
              <a:srgbClr val="4C2BA1"/>
            </a:solidFill>
          </a:endParaRPr>
        </a:p>
      </dsp:txBody>
      <dsp:txXfrm>
        <a:off x="5895223" y="3445899"/>
        <a:ext cx="3266385" cy="1912237"/>
      </dsp:txXfrm>
    </dsp:sp>
    <dsp:sp modelId="{D136B086-6EFD-4590-8E80-3F8929FA50B2}">
      <dsp:nvSpPr>
        <dsp:cNvPr id="0" name=""/>
        <dsp:cNvSpPr/>
      </dsp:nvSpPr>
      <dsp:spPr>
        <a:xfrm rot="10799249">
          <a:off x="4808644" y="3982746"/>
          <a:ext cx="725808" cy="839571"/>
        </a:xfrm>
        <a:prstGeom prst="rightArrow">
          <a:avLst>
            <a:gd name="adj1" fmla="val 60000"/>
            <a:gd name="adj2" fmla="val 50000"/>
          </a:avLst>
        </a:prstGeom>
        <a:solidFill>
          <a:srgbClr val="4C2BA1"/>
        </a:solidFill>
        <a:ln>
          <a:solidFill>
            <a:srgbClr val="4C2BA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nl-NL" sz="3500" kern="1200"/>
        </a:p>
      </dsp:txBody>
      <dsp:txXfrm rot="10800000">
        <a:off x="5026386" y="4150636"/>
        <a:ext cx="508066" cy="503743"/>
      </dsp:txXfrm>
    </dsp:sp>
    <dsp:sp modelId="{70D07991-26AF-437D-AF3D-18E3A4231471}">
      <dsp:nvSpPr>
        <dsp:cNvPr id="0" name=""/>
        <dsp:cNvSpPr/>
      </dsp:nvSpPr>
      <dsp:spPr>
        <a:xfrm>
          <a:off x="1080912" y="3387445"/>
          <a:ext cx="3385369" cy="2031221"/>
        </a:xfrm>
        <a:prstGeom prst="roundRect">
          <a:avLst>
            <a:gd name="adj" fmla="val 10000"/>
          </a:avLst>
        </a:prstGeom>
        <a:solidFill>
          <a:srgbClr val="D2FAD8"/>
        </a:solidFill>
        <a:ln w="19050" cap="flat" cmpd="sng" algn="ctr">
          <a:solidFill>
            <a:srgbClr val="89A4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0"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endParaRPr lang="nl-NL" sz="1100" b="1" i="0" kern="1200" dirty="0">
            <a:solidFill>
              <a:srgbClr val="4C2BA1"/>
            </a:solidFill>
          </a:endParaRPr>
        </a:p>
        <a:p>
          <a:pPr marL="0" lvl="0" indent="0" algn="l" defTabSz="488950">
            <a:lnSpc>
              <a:spcPct val="90000"/>
            </a:lnSpc>
            <a:spcBef>
              <a:spcPct val="0"/>
            </a:spcBef>
            <a:spcAft>
              <a:spcPct val="35000"/>
            </a:spcAft>
            <a:buFont typeface="Arial" panose="020B0604020202020204" pitchFamily="34" charset="0"/>
            <a:buNone/>
          </a:pPr>
          <a:r>
            <a:rPr lang="nl-NL" sz="1100" b="0" i="0" kern="1200" dirty="0">
              <a:solidFill>
                <a:srgbClr val="4C2BA1"/>
              </a:solidFill>
            </a:rPr>
            <a:t>De medewerker haalt de zakelijke bezoeker op en neemt hem/haar mee naar het besloten werkgebied. De medewerker brengt het bezoek weer naar de uitgang na afloop van de afspraak.</a:t>
          </a:r>
          <a:endParaRPr lang="nl-NL" sz="1100" b="0" kern="1200" dirty="0">
            <a:solidFill>
              <a:srgbClr val="4C2BA1"/>
            </a:solidFill>
          </a:endParaRPr>
        </a:p>
      </dsp:txBody>
      <dsp:txXfrm>
        <a:off x="1140404" y="3446937"/>
        <a:ext cx="3266385" cy="19122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nl-NL"/>
          </a:p>
        </p:txBody>
      </p:sp>
      <p:sp>
        <p:nvSpPr>
          <p:cNvPr id="3" name="Tijdelijke aanduiding voo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CFB475CA-F0C1-4033-A06E-177DB8794BE5}" type="datetimeFigureOut">
              <a:rPr lang="nl-NL" smtClean="0"/>
              <a:t>8-12-2025</a:t>
            </a:fld>
            <a:endParaRPr lang="nl-NL"/>
          </a:p>
        </p:txBody>
      </p:sp>
      <p:sp>
        <p:nvSpPr>
          <p:cNvPr id="4" name="Tijdelijke aanduiding voor dia-afbeelding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nl-NL"/>
          </a:p>
        </p:txBody>
      </p:sp>
      <p:sp>
        <p:nvSpPr>
          <p:cNvPr id="5" name="Tijdelijke aanduiding voor notiti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19FBE956-5792-463C-ADF8-A6CDCF164845}" type="slidenum">
              <a:rPr lang="nl-NL" smtClean="0"/>
              <a:t>‹nr.›</a:t>
            </a:fld>
            <a:endParaRPr lang="nl-NL"/>
          </a:p>
        </p:txBody>
      </p:sp>
    </p:spTree>
    <p:extLst>
      <p:ext uri="{BB962C8B-B14F-4D97-AF65-F5344CB8AC3E}">
        <p14:creationId xmlns:p14="http://schemas.microsoft.com/office/powerpoint/2010/main" val="2596044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300" dirty="0"/>
              <a:t>¹Dit gebeurt voordat de afspraak gemaakt kan worden, mogelijke tijdsloten worden voorafgaand aan het maken van de afspraak opengesteld. De bezoeker ziet de mogelijkheden wanneer hij een afspraak maakt. </a:t>
            </a:r>
          </a:p>
          <a:p>
            <a:pPr fontAlgn="base"/>
            <a:r>
              <a:rPr lang="nl-NL" sz="1300" dirty="0"/>
              <a:t>²Voor de Sociale Dienst Drechtsteden is zelf online een afspraak maken nog niet mogelijk, wellicht wel wenselijk in toekomst. </a:t>
            </a:r>
          </a:p>
          <a:p>
            <a:pPr fontAlgn="base"/>
            <a:r>
              <a:rPr lang="nl-NL" sz="1300" dirty="0"/>
              <a:t>³ Niet iedere bezoeker krijgt koffie. Het moet dus mogelijk zijn om optioneel koffie aan te bieden.</a:t>
            </a:r>
          </a:p>
        </p:txBody>
      </p:sp>
      <p:sp>
        <p:nvSpPr>
          <p:cNvPr id="4" name="Tijdelijke aanduiding voor dianummer 3"/>
          <p:cNvSpPr>
            <a:spLocks noGrp="1"/>
          </p:cNvSpPr>
          <p:nvPr>
            <p:ph type="sldNum" sz="quarter" idx="5"/>
          </p:nvPr>
        </p:nvSpPr>
        <p:spPr/>
        <p:txBody>
          <a:bodyPr/>
          <a:lstStyle/>
          <a:p>
            <a:fld id="{19FBE956-5792-463C-ADF8-A6CDCF164845}" type="slidenum">
              <a:rPr lang="nl-NL" smtClean="0"/>
              <a:t>1</a:t>
            </a:fld>
            <a:endParaRPr lang="nl-NL"/>
          </a:p>
        </p:txBody>
      </p:sp>
    </p:spTree>
    <p:extLst>
      <p:ext uri="{BB962C8B-B14F-4D97-AF65-F5344CB8AC3E}">
        <p14:creationId xmlns:p14="http://schemas.microsoft.com/office/powerpoint/2010/main" val="420280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300" dirty="0"/>
              <a:t>¹Dit gebeurt voordat de afspraak gemaakt kan worden, mogelijke tijdsloten worden voorafgaand aan het maken van de afspraak opengesteld. De bezoeker ziet de mogelijkheden wanneer hij een afspraak maakt. </a:t>
            </a:r>
          </a:p>
          <a:p>
            <a:pPr fontAlgn="base"/>
            <a:r>
              <a:rPr lang="nl-NL" sz="1300" dirty="0"/>
              <a:t>²Voor de Sociale Dienst Drechtsteden is zelf online een afspraak maken nog niet mogelijk, wellicht wel wenselijk in toekomst. </a:t>
            </a:r>
          </a:p>
          <a:p>
            <a:pPr fontAlgn="base"/>
            <a:r>
              <a:rPr lang="nl-NL" sz="1300" dirty="0"/>
              <a:t>³ Niet iedere bezoeker krijgt koffie. Het moet dus mogelijk zijn om optioneel koffie aan te bieden. De manier waarop staat nog open (muntje, bonnetje, QR code). </a:t>
            </a:r>
          </a:p>
        </p:txBody>
      </p:sp>
      <p:sp>
        <p:nvSpPr>
          <p:cNvPr id="4" name="Tijdelijke aanduiding voor dianummer 3"/>
          <p:cNvSpPr>
            <a:spLocks noGrp="1"/>
          </p:cNvSpPr>
          <p:nvPr>
            <p:ph type="sldNum" sz="quarter" idx="5"/>
          </p:nvPr>
        </p:nvSpPr>
        <p:spPr/>
        <p:txBody>
          <a:bodyPr/>
          <a:lstStyle/>
          <a:p>
            <a:fld id="{19FBE956-5792-463C-ADF8-A6CDCF164845}" type="slidenum">
              <a:rPr lang="nl-NL" smtClean="0"/>
              <a:t>2</a:t>
            </a:fld>
            <a:endParaRPr lang="nl-NL"/>
          </a:p>
        </p:txBody>
      </p:sp>
    </p:spTree>
    <p:extLst>
      <p:ext uri="{BB962C8B-B14F-4D97-AF65-F5344CB8AC3E}">
        <p14:creationId xmlns:p14="http://schemas.microsoft.com/office/powerpoint/2010/main" val="3683558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300" dirty="0"/>
              <a:t>¹ Bij het maken van een afspraak op eigen initiatief staat een link om de afspraak te verzetten. De ambitie is om dit ook als optie te onderzoeken voor afspraken op initiatief organisatie. </a:t>
            </a:r>
          </a:p>
          <a:p>
            <a:pPr fontAlgn="base"/>
            <a:r>
              <a:rPr lang="nl-NL" sz="1300" dirty="0"/>
              <a:t>² Niet iedere bezoeker krijgt koffie. Het moet dus mogelijk zijn om optioneel koffie aan te bieden.</a:t>
            </a:r>
          </a:p>
          <a:p>
            <a:pPr fontAlgn="base"/>
            <a:r>
              <a:rPr lang="nl-NL" sz="1300" dirty="0"/>
              <a:t>³ Bezoeker wordt verwezen naar wachtruimte en wordt daar opgehaald door medewerker of krijgt bericht als hij/zij aan de beurt is. </a:t>
            </a:r>
          </a:p>
          <a:p>
            <a:pPr fontAlgn="base"/>
            <a:r>
              <a:rPr lang="nl-NL" sz="1300" dirty="0"/>
              <a:t>⁴ Het al dan niet ophalen van de bezoeker en het al dan niet actief aanbieden van koffie hangt af van de betreffende organisatie en/of het proces. </a:t>
            </a:r>
          </a:p>
        </p:txBody>
      </p:sp>
      <p:sp>
        <p:nvSpPr>
          <p:cNvPr id="4" name="Tijdelijke aanduiding voor dianummer 3"/>
          <p:cNvSpPr>
            <a:spLocks noGrp="1"/>
          </p:cNvSpPr>
          <p:nvPr>
            <p:ph type="sldNum" sz="quarter" idx="5"/>
          </p:nvPr>
        </p:nvSpPr>
        <p:spPr/>
        <p:txBody>
          <a:bodyPr/>
          <a:lstStyle/>
          <a:p>
            <a:fld id="{19FBE956-5792-463C-ADF8-A6CDCF164845}" type="slidenum">
              <a:rPr lang="nl-NL" smtClean="0"/>
              <a:t>3</a:t>
            </a:fld>
            <a:endParaRPr lang="nl-NL"/>
          </a:p>
        </p:txBody>
      </p:sp>
    </p:spTree>
    <p:extLst>
      <p:ext uri="{BB962C8B-B14F-4D97-AF65-F5344CB8AC3E}">
        <p14:creationId xmlns:p14="http://schemas.microsoft.com/office/powerpoint/2010/main" val="3872573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0" i="0" dirty="0">
              <a:solidFill>
                <a:srgbClr val="0D1216"/>
              </a:solidFill>
              <a:effectLst/>
              <a:latin typeface="Aptos" panose="020B0004020202020204" pitchFamily="34" charset="0"/>
            </a:endParaRPr>
          </a:p>
        </p:txBody>
      </p:sp>
      <p:sp>
        <p:nvSpPr>
          <p:cNvPr id="4" name="Tijdelijke aanduiding voor dianummer 3"/>
          <p:cNvSpPr>
            <a:spLocks noGrp="1"/>
          </p:cNvSpPr>
          <p:nvPr>
            <p:ph type="sldNum" sz="quarter" idx="5"/>
          </p:nvPr>
        </p:nvSpPr>
        <p:spPr/>
        <p:txBody>
          <a:bodyPr/>
          <a:lstStyle/>
          <a:p>
            <a:fld id="{19FBE956-5792-463C-ADF8-A6CDCF164845}" type="slidenum">
              <a:rPr lang="nl-NL" smtClean="0"/>
              <a:t>5</a:t>
            </a:fld>
            <a:endParaRPr lang="nl-NL"/>
          </a:p>
        </p:txBody>
      </p:sp>
    </p:spTree>
    <p:extLst>
      <p:ext uri="{BB962C8B-B14F-4D97-AF65-F5344CB8AC3E}">
        <p14:creationId xmlns:p14="http://schemas.microsoft.com/office/powerpoint/2010/main" val="2554807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300" dirty="0"/>
              <a:t>¹ Indien de bezoeker naar het besloten werkgebied gaat zal hiervoor een bezoekerspas worden aangemaakt via de host, uitgifte bij de barista. </a:t>
            </a:r>
          </a:p>
        </p:txBody>
      </p:sp>
      <p:sp>
        <p:nvSpPr>
          <p:cNvPr id="4" name="Tijdelijke aanduiding voor dianummer 3"/>
          <p:cNvSpPr>
            <a:spLocks noGrp="1"/>
          </p:cNvSpPr>
          <p:nvPr>
            <p:ph type="sldNum" sz="quarter" idx="5"/>
          </p:nvPr>
        </p:nvSpPr>
        <p:spPr/>
        <p:txBody>
          <a:bodyPr/>
          <a:lstStyle/>
          <a:p>
            <a:fld id="{19FBE956-5792-463C-ADF8-A6CDCF164845}" type="slidenum">
              <a:rPr lang="nl-NL" smtClean="0"/>
              <a:t>6</a:t>
            </a:fld>
            <a:endParaRPr lang="nl-NL"/>
          </a:p>
        </p:txBody>
      </p:sp>
    </p:spTree>
    <p:extLst>
      <p:ext uri="{BB962C8B-B14F-4D97-AF65-F5344CB8AC3E}">
        <p14:creationId xmlns:p14="http://schemas.microsoft.com/office/powerpoint/2010/main" val="3477070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3541D-D02C-6981-11C2-5555DFCA34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EC69164-0583-565C-6150-7070CA3D60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6DFCD6-CBA7-27AA-9F63-6BB0DC01BE15}"/>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9F2A6EA1-E09A-7C33-E9E5-E8436D72817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049649-556B-DAC2-CDFC-B990F8426FDF}"/>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2401561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E1FEE-2F89-1A71-5F26-2F7B1F839DD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6190D3-1891-921C-AE8D-AD5ADC4F0D3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870AED3-F45C-DC3C-A410-056FE8B80059}"/>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59C7121C-5B3E-2B59-A274-D92C169279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18B7DC-976F-71E1-178E-F7D39938B9AE}"/>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407403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33D1A8A-9B0E-FEBD-0D11-5FC3CC904A6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E2EF2E2-91EE-04D9-740A-559EE86FB13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22F2A2D-3164-17B9-E371-F791890A796C}"/>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8CDF5C72-836A-7432-DF96-C6975433D3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0C45953-C781-04DE-CE9F-E2F4A3BE408B}"/>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84238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48C463-C1D5-3A12-C673-711F68CE904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7E2B21E-90FB-D52B-21DF-286E3C5DB4C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7422ADF-2C07-8AC4-C0A0-5F7CB2F0E3AA}"/>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EB2920AB-10C6-C8E4-4876-16D58746F13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EA77284-8B61-11DF-DAC7-56C38C15177D}"/>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4050973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52A9A-D3B9-744F-327A-C949E11AF96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E5A83EF-E9A3-4F82-C262-2CEE3C25CB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44EFDBE-D815-8603-B4B8-E540409AE475}"/>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77034255-E282-FDF6-65D8-777E0100D3D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18E801-4C56-2782-F00E-156073FCC97C}"/>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271041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81A85A-314D-3C07-679E-90B7214B833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77CE8B1-902A-2366-8121-16302678997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AADF5E3-8E72-8320-7BED-B90C254663D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AEFBFE3-3015-25B6-0D48-C46EC0E80F6D}"/>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6" name="Tijdelijke aanduiding voor voettekst 5">
            <a:extLst>
              <a:ext uri="{FF2B5EF4-FFF2-40B4-BE49-F238E27FC236}">
                <a16:creationId xmlns:a16="http://schemas.microsoft.com/office/drawing/2014/main" id="{41CC6D7B-1319-699F-729E-738F1BD4B1A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B5AEFD0-0A7A-37CF-A415-EF7415E45A5C}"/>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1683692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5A8D4-EFEB-A5B3-E2EB-318C5BC2FDC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F49369D-5FC9-50DC-275F-B600F4FEF2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65DD69D-717A-2BB9-A105-CCE34259B8E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94DB2EE-D1EB-26EC-ADAA-59C2375AE0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D9050FD-05DC-A8AF-FD58-D2F6F924F59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772334A-6D70-E77E-31B7-1503FAF472CF}"/>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8" name="Tijdelijke aanduiding voor voettekst 7">
            <a:extLst>
              <a:ext uri="{FF2B5EF4-FFF2-40B4-BE49-F238E27FC236}">
                <a16:creationId xmlns:a16="http://schemas.microsoft.com/office/drawing/2014/main" id="{8C228718-386B-6D9A-63F0-30A43282659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4875389-7422-3B6E-44CD-DE21F42E6804}"/>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290372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9D3E0-1239-F750-388F-33E63612B36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A1F3B31-0FDC-85F1-2B70-6F1FFE58DCC3}"/>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4" name="Tijdelijke aanduiding voor voettekst 3">
            <a:extLst>
              <a:ext uri="{FF2B5EF4-FFF2-40B4-BE49-F238E27FC236}">
                <a16:creationId xmlns:a16="http://schemas.microsoft.com/office/drawing/2014/main" id="{6B5580DE-4841-FF94-2A4F-E0FA206E01C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84EB130-4483-296A-977B-54D0287F21C2}"/>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199865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0B792B-06B6-BE20-A6D4-D458BD528A43}"/>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3" name="Tijdelijke aanduiding voor voettekst 2">
            <a:extLst>
              <a:ext uri="{FF2B5EF4-FFF2-40B4-BE49-F238E27FC236}">
                <a16:creationId xmlns:a16="http://schemas.microsoft.com/office/drawing/2014/main" id="{29BBE7B6-1260-48AA-6697-78720C20CB2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1B1F3BC-7189-3708-C768-557B1DEB4197}"/>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93990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B40F6D-8B51-D0FB-3CF4-6EA3680851F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0AEBCB3-74DA-CCB7-CD63-0437ED644F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324E18-69FA-6D3F-34AD-E5A261323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C1F73B6-6128-470B-48B3-E3457D195EB2}"/>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6" name="Tijdelijke aanduiding voor voettekst 5">
            <a:extLst>
              <a:ext uri="{FF2B5EF4-FFF2-40B4-BE49-F238E27FC236}">
                <a16:creationId xmlns:a16="http://schemas.microsoft.com/office/drawing/2014/main" id="{3B39ED92-F202-3CDA-70EA-FB66D19CF9E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3AAFBF3-BA96-34A8-1DA6-F072AAF656E9}"/>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139068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83676-18F8-1958-0440-0B948B1992F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8AA2AA1-D6C1-4B46-03C7-663052B76A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230363E-0BEA-E94B-5110-7F13814D7B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4D0A009-E654-CA69-A094-62BA498F25D7}"/>
              </a:ext>
            </a:extLst>
          </p:cNvPr>
          <p:cNvSpPr>
            <a:spLocks noGrp="1"/>
          </p:cNvSpPr>
          <p:nvPr>
            <p:ph type="dt" sz="half" idx="10"/>
          </p:nvPr>
        </p:nvSpPr>
        <p:spPr/>
        <p:txBody>
          <a:bodyPr/>
          <a:lstStyle/>
          <a:p>
            <a:fld id="{FF0067DA-1C5B-4E0E-93A1-BB71B9A17027}" type="datetimeFigureOut">
              <a:rPr lang="nl-NL" smtClean="0"/>
              <a:t>8-12-2025</a:t>
            </a:fld>
            <a:endParaRPr lang="nl-NL"/>
          </a:p>
        </p:txBody>
      </p:sp>
      <p:sp>
        <p:nvSpPr>
          <p:cNvPr id="6" name="Tijdelijke aanduiding voor voettekst 5">
            <a:extLst>
              <a:ext uri="{FF2B5EF4-FFF2-40B4-BE49-F238E27FC236}">
                <a16:creationId xmlns:a16="http://schemas.microsoft.com/office/drawing/2014/main" id="{7BFA5E06-0AF7-6591-A542-FB6DB0FFEC8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69ED443-AE89-80C9-8B24-B2774AFA7A7B}"/>
              </a:ext>
            </a:extLst>
          </p:cNvPr>
          <p:cNvSpPr>
            <a:spLocks noGrp="1"/>
          </p:cNvSpPr>
          <p:nvPr>
            <p:ph type="sldNum" sz="quarter" idx="12"/>
          </p:nvPr>
        </p:nvSpPr>
        <p:spPr/>
        <p:txBody>
          <a:bodyPr/>
          <a:lstStyle/>
          <a:p>
            <a:fld id="{F2AA0C07-1895-4E2A-A369-3AB42585A63A}" type="slidenum">
              <a:rPr lang="nl-NL" smtClean="0"/>
              <a:t>‹nr.›</a:t>
            </a:fld>
            <a:endParaRPr lang="nl-NL"/>
          </a:p>
        </p:txBody>
      </p:sp>
    </p:spTree>
    <p:extLst>
      <p:ext uri="{BB962C8B-B14F-4D97-AF65-F5344CB8AC3E}">
        <p14:creationId xmlns:p14="http://schemas.microsoft.com/office/powerpoint/2010/main" val="202087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5385ED6-E260-4080-3C43-44E03943C9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32102DB-D5FB-F87B-451E-7F02786582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14FB1A-DE2E-0E4E-8A99-CB9DB84D55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0067DA-1C5B-4E0E-93A1-BB71B9A17027}" type="datetimeFigureOut">
              <a:rPr lang="nl-NL" smtClean="0"/>
              <a:t>8-12-2025</a:t>
            </a:fld>
            <a:endParaRPr lang="nl-NL"/>
          </a:p>
        </p:txBody>
      </p:sp>
      <p:sp>
        <p:nvSpPr>
          <p:cNvPr id="5" name="Tijdelijke aanduiding voor voettekst 4">
            <a:extLst>
              <a:ext uri="{FF2B5EF4-FFF2-40B4-BE49-F238E27FC236}">
                <a16:creationId xmlns:a16="http://schemas.microsoft.com/office/drawing/2014/main" id="{3A260D2F-5B34-040E-22B0-A6A11118EF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782CC107-102F-1C21-FB3F-96D9A89B80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AA0C07-1895-4E2A-A369-3AB42585A63A}" type="slidenum">
              <a:rPr lang="nl-NL" smtClean="0"/>
              <a:t>‹nr.›</a:t>
            </a:fld>
            <a:endParaRPr lang="nl-NL"/>
          </a:p>
        </p:txBody>
      </p:sp>
    </p:spTree>
    <p:extLst>
      <p:ext uri="{BB962C8B-B14F-4D97-AF65-F5344CB8AC3E}">
        <p14:creationId xmlns:p14="http://schemas.microsoft.com/office/powerpoint/2010/main" val="2584787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1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png"/><Relationship Id="rId17" Type="http://schemas.openxmlformats.org/officeDocument/2006/relationships/image" Target="../media/image10.svg"/><Relationship Id="rId2" Type="http://schemas.openxmlformats.org/officeDocument/2006/relationships/notesSlide" Target="../notesSlides/notesSlide1.xm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4.svg"/><Relationship Id="rId5" Type="http://schemas.openxmlformats.org/officeDocument/2006/relationships/diagramQuickStyle" Target="../diagrams/quickStyle1.xml"/><Relationship Id="rId15" Type="http://schemas.openxmlformats.org/officeDocument/2006/relationships/image" Target="../media/image8.svg"/><Relationship Id="rId10" Type="http://schemas.openxmlformats.org/officeDocument/2006/relationships/image" Target="../media/image3.png"/><Relationship Id="rId19" Type="http://schemas.openxmlformats.org/officeDocument/2006/relationships/image" Target="../media/image12.svg"/><Relationship Id="rId4" Type="http://schemas.openxmlformats.org/officeDocument/2006/relationships/diagramLayout" Target="../diagrams/layout1.xml"/><Relationship Id="rId9" Type="http://schemas.openxmlformats.org/officeDocument/2006/relationships/image" Target="../media/image2.svg"/><Relationship Id="rId1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0.svg"/><Relationship Id="rId1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9.png"/><Relationship Id="rId17" Type="http://schemas.openxmlformats.org/officeDocument/2006/relationships/image" Target="../media/image14.svg"/><Relationship Id="rId2" Type="http://schemas.openxmlformats.org/officeDocument/2006/relationships/notesSlide" Target="../notesSlides/notesSlide2.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8.svg"/><Relationship Id="rId5" Type="http://schemas.openxmlformats.org/officeDocument/2006/relationships/diagramQuickStyle" Target="../diagrams/quickStyle2.xml"/><Relationship Id="rId15" Type="http://schemas.openxmlformats.org/officeDocument/2006/relationships/image" Target="../media/image12.svg"/><Relationship Id="rId10" Type="http://schemas.openxmlformats.org/officeDocument/2006/relationships/image" Target="../media/image7.png"/><Relationship Id="rId19" Type="http://schemas.openxmlformats.org/officeDocument/2006/relationships/image" Target="../media/image16.svg"/><Relationship Id="rId4" Type="http://schemas.openxmlformats.org/officeDocument/2006/relationships/diagramLayout" Target="../diagrams/layout2.xml"/><Relationship Id="rId9" Type="http://schemas.openxmlformats.org/officeDocument/2006/relationships/image" Target="../media/image4.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18" Type="http://schemas.openxmlformats.org/officeDocument/2006/relationships/image" Target="../media/image19.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9.png"/><Relationship Id="rId17" Type="http://schemas.openxmlformats.org/officeDocument/2006/relationships/image" Target="../media/image18.svg"/><Relationship Id="rId2" Type="http://schemas.openxmlformats.org/officeDocument/2006/relationships/notesSlide" Target="../notesSlides/notesSlide3.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image" Target="../media/image8.svg"/><Relationship Id="rId5" Type="http://schemas.openxmlformats.org/officeDocument/2006/relationships/diagramQuickStyle" Target="../diagrams/quickStyle3.xml"/><Relationship Id="rId15" Type="http://schemas.openxmlformats.org/officeDocument/2006/relationships/image" Target="../media/image12.svg"/><Relationship Id="rId10" Type="http://schemas.openxmlformats.org/officeDocument/2006/relationships/image" Target="../media/image7.png"/><Relationship Id="rId19" Type="http://schemas.openxmlformats.org/officeDocument/2006/relationships/image" Target="../media/image20.svg"/><Relationship Id="rId4" Type="http://schemas.openxmlformats.org/officeDocument/2006/relationships/diagramLayout" Target="../diagrams/layout3.xml"/><Relationship Id="rId9" Type="http://schemas.openxmlformats.org/officeDocument/2006/relationships/image" Target="../media/image6.sv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2.sv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6.xml"/><Relationship Id="rId11" Type="http://schemas.openxmlformats.org/officeDocument/2006/relationships/image" Target="../media/image20.svg"/><Relationship Id="rId5" Type="http://schemas.openxmlformats.org/officeDocument/2006/relationships/diagramQuickStyle" Target="../diagrams/quickStyle6.xml"/><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diagramLayout" Target="../diagrams/layout6.xml"/><Relationship Id="rId9" Type="http://schemas.openxmlformats.org/officeDocument/2006/relationships/image" Target="../media/image6.sv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image" Target="../media/image28.svg"/><Relationship Id="rId5" Type="http://schemas.openxmlformats.org/officeDocument/2006/relationships/diagramQuickStyle" Target="../diagrams/quickStyle7.xml"/><Relationship Id="rId15" Type="http://schemas.openxmlformats.org/officeDocument/2006/relationships/image" Target="../media/image32.svg"/><Relationship Id="rId10" Type="http://schemas.openxmlformats.org/officeDocument/2006/relationships/image" Target="../media/image27.png"/><Relationship Id="rId4" Type="http://schemas.openxmlformats.org/officeDocument/2006/relationships/diagramLayout" Target="../diagrams/layout7.xml"/><Relationship Id="rId9" Type="http://schemas.openxmlformats.org/officeDocument/2006/relationships/image" Target="../media/image26.sv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2883148411"/>
              </p:ext>
            </p:extLst>
          </p:nvPr>
        </p:nvGraphicFramePr>
        <p:xfrm>
          <a:off x="668593" y="993057"/>
          <a:ext cx="103173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796413"/>
          </a:xfrm>
        </p:spPr>
        <p:txBody>
          <a:bodyPr>
            <a:normAutofit/>
          </a:bodyPr>
          <a:lstStyle/>
          <a:p>
            <a:pPr algn="just"/>
            <a:r>
              <a:rPr lang="nl-NL" sz="2000" b="1" dirty="0">
                <a:solidFill>
                  <a:srgbClr val="4C2BA1"/>
                </a:solidFill>
              </a:rPr>
              <a:t>Dordthuis bezoeker – afspraak op eigen initiatief - </a:t>
            </a:r>
            <a:r>
              <a:rPr lang="nl-NL" sz="2000" b="1" dirty="0" err="1">
                <a:solidFill>
                  <a:srgbClr val="4C2BA1"/>
                </a:solidFill>
              </a:rPr>
              <a:t>digivaardig</a:t>
            </a:r>
            <a:endParaRPr lang="nl-NL" sz="2000" b="1" dirty="0">
              <a:solidFill>
                <a:srgbClr val="4C2BA1"/>
              </a:solidFill>
            </a:endParaRPr>
          </a:p>
        </p:txBody>
      </p:sp>
      <p:sp>
        <p:nvSpPr>
          <p:cNvPr id="13" name="Tekstvak 12">
            <a:extLst>
              <a:ext uri="{FF2B5EF4-FFF2-40B4-BE49-F238E27FC236}">
                <a16:creationId xmlns:a16="http://schemas.microsoft.com/office/drawing/2014/main" id="{1294815E-73B2-6DE8-0798-7A7391D252F9}"/>
              </a:ext>
            </a:extLst>
          </p:cNvPr>
          <p:cNvSpPr txBox="1"/>
          <p:nvPr/>
        </p:nvSpPr>
        <p:spPr>
          <a:xfrm>
            <a:off x="5206473" y="1687056"/>
            <a:ext cx="1995948" cy="373625"/>
          </a:xfrm>
          <a:prstGeom prst="rect">
            <a:avLst/>
          </a:prstGeom>
          <a:noFill/>
        </p:spPr>
        <p:txBody>
          <a:bodyPr wrap="square" rtlCol="0">
            <a:spAutoFit/>
          </a:bodyPr>
          <a:lstStyle/>
          <a:p>
            <a:pPr algn="ctr"/>
            <a:r>
              <a:rPr lang="nl-NL" b="1" dirty="0">
                <a:solidFill>
                  <a:srgbClr val="4C2BA1"/>
                </a:solidFill>
              </a:rPr>
              <a:t>Afspraak maken</a:t>
            </a:r>
          </a:p>
        </p:txBody>
      </p:sp>
      <p:pic>
        <p:nvPicPr>
          <p:cNvPr id="15" name="Graphic 14" descr="Mannelijke programmeur met effen opvulling">
            <a:extLst>
              <a:ext uri="{FF2B5EF4-FFF2-40B4-BE49-F238E27FC236}">
                <a16:creationId xmlns:a16="http://schemas.microsoft.com/office/drawing/2014/main" id="{C8EAA0C5-6519-D7B0-C49D-140C0C6431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26447" y="1060299"/>
            <a:ext cx="914400" cy="914400"/>
          </a:xfrm>
          <a:prstGeom prst="rect">
            <a:avLst/>
          </a:prstGeom>
        </p:spPr>
      </p:pic>
      <p:pic>
        <p:nvPicPr>
          <p:cNvPr id="17" name="Graphic 16" descr="Computer met effen opvulling">
            <a:extLst>
              <a:ext uri="{FF2B5EF4-FFF2-40B4-BE49-F238E27FC236}">
                <a16:creationId xmlns:a16="http://schemas.microsoft.com/office/drawing/2014/main" id="{ADDAF4A1-74AF-72EE-D64F-395D5F282F5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8671" y="1184452"/>
            <a:ext cx="914400" cy="914400"/>
          </a:xfrm>
          <a:prstGeom prst="rect">
            <a:avLst/>
          </a:prstGeom>
        </p:spPr>
      </p:pic>
      <p:sp>
        <p:nvSpPr>
          <p:cNvPr id="18" name="Tekstvak 17">
            <a:extLst>
              <a:ext uri="{FF2B5EF4-FFF2-40B4-BE49-F238E27FC236}">
                <a16:creationId xmlns:a16="http://schemas.microsoft.com/office/drawing/2014/main" id="{4BA7EDD2-06E7-8DDF-F6C5-377504BAACB5}"/>
              </a:ext>
            </a:extLst>
          </p:cNvPr>
          <p:cNvSpPr txBox="1"/>
          <p:nvPr/>
        </p:nvSpPr>
        <p:spPr>
          <a:xfrm>
            <a:off x="8968653" y="1680854"/>
            <a:ext cx="1995948" cy="373625"/>
          </a:xfrm>
          <a:prstGeom prst="rect">
            <a:avLst/>
          </a:prstGeom>
          <a:noFill/>
        </p:spPr>
        <p:txBody>
          <a:bodyPr wrap="square" rtlCol="0">
            <a:spAutoFit/>
          </a:bodyPr>
          <a:lstStyle/>
          <a:p>
            <a:pPr algn="ctr"/>
            <a:r>
              <a:rPr lang="nl-NL" b="1" dirty="0">
                <a:solidFill>
                  <a:srgbClr val="4C2BA1"/>
                </a:solidFill>
              </a:rPr>
              <a:t>Bevestiging</a:t>
            </a:r>
          </a:p>
        </p:txBody>
      </p:sp>
      <p:sp>
        <p:nvSpPr>
          <p:cNvPr id="19" name="Tekstvak 18">
            <a:extLst>
              <a:ext uri="{FF2B5EF4-FFF2-40B4-BE49-F238E27FC236}">
                <a16:creationId xmlns:a16="http://schemas.microsoft.com/office/drawing/2014/main" id="{361AB7BF-85A9-0104-8C35-A81A7CB19211}"/>
              </a:ext>
            </a:extLst>
          </p:cNvPr>
          <p:cNvSpPr txBox="1"/>
          <p:nvPr/>
        </p:nvSpPr>
        <p:spPr>
          <a:xfrm>
            <a:off x="1360536" y="1680853"/>
            <a:ext cx="1995948" cy="373625"/>
          </a:xfrm>
          <a:prstGeom prst="rect">
            <a:avLst/>
          </a:prstGeom>
          <a:noFill/>
        </p:spPr>
        <p:txBody>
          <a:bodyPr wrap="square" rtlCol="0">
            <a:spAutoFit/>
          </a:bodyPr>
          <a:lstStyle/>
          <a:p>
            <a:pPr algn="ctr"/>
            <a:r>
              <a:rPr lang="nl-NL" b="1" dirty="0">
                <a:solidFill>
                  <a:srgbClr val="4C2BA1"/>
                </a:solidFill>
              </a:rPr>
              <a:t>Beschikbaarheid</a:t>
            </a:r>
          </a:p>
        </p:txBody>
      </p:sp>
      <p:sp>
        <p:nvSpPr>
          <p:cNvPr id="20" name="Tekstvak 19">
            <a:extLst>
              <a:ext uri="{FF2B5EF4-FFF2-40B4-BE49-F238E27FC236}">
                <a16:creationId xmlns:a16="http://schemas.microsoft.com/office/drawing/2014/main" id="{F1AB7B6B-D49A-CC4B-9997-4F17BD0A9514}"/>
              </a:ext>
            </a:extLst>
          </p:cNvPr>
          <p:cNvSpPr txBox="1"/>
          <p:nvPr/>
        </p:nvSpPr>
        <p:spPr>
          <a:xfrm>
            <a:off x="8882627" y="4387121"/>
            <a:ext cx="1995948" cy="373625"/>
          </a:xfrm>
          <a:prstGeom prst="rect">
            <a:avLst/>
          </a:prstGeom>
          <a:noFill/>
        </p:spPr>
        <p:txBody>
          <a:bodyPr wrap="square" rtlCol="0">
            <a:spAutoFit/>
          </a:bodyPr>
          <a:lstStyle/>
          <a:p>
            <a:pPr algn="ctr"/>
            <a:r>
              <a:rPr lang="nl-NL" b="1" dirty="0">
                <a:solidFill>
                  <a:srgbClr val="4C2BA1"/>
                </a:solidFill>
              </a:rPr>
              <a:t>Herinnering</a:t>
            </a:r>
          </a:p>
        </p:txBody>
      </p:sp>
      <p:sp>
        <p:nvSpPr>
          <p:cNvPr id="21" name="Tekstvak 20">
            <a:extLst>
              <a:ext uri="{FF2B5EF4-FFF2-40B4-BE49-F238E27FC236}">
                <a16:creationId xmlns:a16="http://schemas.microsoft.com/office/drawing/2014/main" id="{30F25718-C057-7FB4-F20A-CD8FEB513A90}"/>
              </a:ext>
            </a:extLst>
          </p:cNvPr>
          <p:cNvSpPr txBox="1"/>
          <p:nvPr/>
        </p:nvSpPr>
        <p:spPr>
          <a:xfrm>
            <a:off x="4802236" y="4279023"/>
            <a:ext cx="2477729" cy="646331"/>
          </a:xfrm>
          <a:prstGeom prst="rect">
            <a:avLst/>
          </a:prstGeom>
          <a:noFill/>
        </p:spPr>
        <p:txBody>
          <a:bodyPr wrap="square" rtlCol="0">
            <a:spAutoFit/>
          </a:bodyPr>
          <a:lstStyle/>
          <a:p>
            <a:pPr algn="ctr"/>
            <a:r>
              <a:rPr lang="nl-NL" b="1" dirty="0">
                <a:solidFill>
                  <a:srgbClr val="4C2BA1"/>
                </a:solidFill>
              </a:rPr>
              <a:t>De afspraak </a:t>
            </a:r>
          </a:p>
          <a:p>
            <a:pPr algn="ctr"/>
            <a:r>
              <a:rPr lang="nl-NL" b="1" dirty="0">
                <a:solidFill>
                  <a:srgbClr val="4C2BA1"/>
                </a:solidFill>
              </a:rPr>
              <a:t>        (klantgeleiding)</a:t>
            </a:r>
          </a:p>
        </p:txBody>
      </p:sp>
      <p:pic>
        <p:nvPicPr>
          <p:cNvPr id="23" name="Graphic 22" descr="E-mail met effen opvulling">
            <a:extLst>
              <a:ext uri="{FF2B5EF4-FFF2-40B4-BE49-F238E27FC236}">
                <a16:creationId xmlns:a16="http://schemas.microsoft.com/office/drawing/2014/main" id="{9FE9C308-6DAB-D012-A1BE-FEBF1143006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90229" y="1120362"/>
            <a:ext cx="914400" cy="914400"/>
          </a:xfrm>
          <a:prstGeom prst="rect">
            <a:avLst/>
          </a:prstGeom>
        </p:spPr>
      </p:pic>
      <p:pic>
        <p:nvPicPr>
          <p:cNvPr id="25" name="Graphic 24" descr="Wekker met effen opvulling">
            <a:extLst>
              <a:ext uri="{FF2B5EF4-FFF2-40B4-BE49-F238E27FC236}">
                <a16:creationId xmlns:a16="http://schemas.microsoft.com/office/drawing/2014/main" id="{2D77BFD4-BAD5-B054-4634-3B4AE1897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45942" y="4010954"/>
            <a:ext cx="914400" cy="914400"/>
          </a:xfrm>
          <a:prstGeom prst="rect">
            <a:avLst/>
          </a:prstGeom>
        </p:spPr>
      </p:pic>
      <p:pic>
        <p:nvPicPr>
          <p:cNvPr id="31" name="Graphic 30" descr="Kaart met speld met effen opvulling">
            <a:extLst>
              <a:ext uri="{FF2B5EF4-FFF2-40B4-BE49-F238E27FC236}">
                <a16:creationId xmlns:a16="http://schemas.microsoft.com/office/drawing/2014/main" id="{9F7D4CD3-286C-DAD1-FD8E-61A9FFCC8AD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43126" y="4073836"/>
            <a:ext cx="914400" cy="914400"/>
          </a:xfrm>
          <a:prstGeom prst="rect">
            <a:avLst/>
          </a:prstGeom>
        </p:spPr>
      </p:pic>
      <p:sp>
        <p:nvSpPr>
          <p:cNvPr id="35" name="Tekstvak 34">
            <a:extLst>
              <a:ext uri="{FF2B5EF4-FFF2-40B4-BE49-F238E27FC236}">
                <a16:creationId xmlns:a16="http://schemas.microsoft.com/office/drawing/2014/main" id="{CE15BD9A-B915-68C0-154C-CEE57BF1598B}"/>
              </a:ext>
            </a:extLst>
          </p:cNvPr>
          <p:cNvSpPr txBox="1"/>
          <p:nvPr/>
        </p:nvSpPr>
        <p:spPr>
          <a:xfrm>
            <a:off x="1400728" y="4387121"/>
            <a:ext cx="1995948" cy="373625"/>
          </a:xfrm>
          <a:prstGeom prst="rect">
            <a:avLst/>
          </a:prstGeom>
          <a:noFill/>
        </p:spPr>
        <p:txBody>
          <a:bodyPr wrap="square" rtlCol="0">
            <a:spAutoFit/>
          </a:bodyPr>
          <a:lstStyle/>
          <a:p>
            <a:pPr algn="ctr"/>
            <a:r>
              <a:rPr lang="nl-NL" b="1" dirty="0">
                <a:solidFill>
                  <a:srgbClr val="4C2BA1"/>
                </a:solidFill>
              </a:rPr>
              <a:t>Notificatie</a:t>
            </a:r>
          </a:p>
        </p:txBody>
      </p:sp>
      <p:pic>
        <p:nvPicPr>
          <p:cNvPr id="38" name="Graphic 37" descr="Handdruk met effen opvulling">
            <a:extLst>
              <a:ext uri="{FF2B5EF4-FFF2-40B4-BE49-F238E27FC236}">
                <a16:creationId xmlns:a16="http://schemas.microsoft.com/office/drawing/2014/main" id="{4AC306CC-FA6F-56FA-721E-E49D11EB211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44199" y="4119047"/>
            <a:ext cx="914400" cy="914400"/>
          </a:xfrm>
          <a:prstGeom prst="rect">
            <a:avLst/>
          </a:prstGeom>
        </p:spPr>
      </p:pic>
    </p:spTree>
    <p:extLst>
      <p:ext uri="{BB962C8B-B14F-4D97-AF65-F5344CB8AC3E}">
        <p14:creationId xmlns:p14="http://schemas.microsoft.com/office/powerpoint/2010/main" val="11114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3235959906"/>
              </p:ext>
            </p:extLst>
          </p:nvPr>
        </p:nvGraphicFramePr>
        <p:xfrm>
          <a:off x="668593" y="993057"/>
          <a:ext cx="103173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796413"/>
          </a:xfrm>
        </p:spPr>
        <p:txBody>
          <a:bodyPr>
            <a:normAutofit/>
          </a:bodyPr>
          <a:lstStyle/>
          <a:p>
            <a:pPr algn="just"/>
            <a:r>
              <a:rPr lang="nl-NL" sz="2000" b="1" dirty="0">
                <a:solidFill>
                  <a:srgbClr val="4C2BA1"/>
                </a:solidFill>
              </a:rPr>
              <a:t>Dordthuis bezoeker – afspraak op eigen initiatief – niet-</a:t>
            </a:r>
            <a:r>
              <a:rPr lang="nl-NL" sz="2000" b="1" dirty="0" err="1">
                <a:solidFill>
                  <a:srgbClr val="4C2BA1"/>
                </a:solidFill>
              </a:rPr>
              <a:t>digivaardig</a:t>
            </a:r>
            <a:endParaRPr lang="nl-NL" sz="2000" b="1" dirty="0">
              <a:solidFill>
                <a:srgbClr val="4C2BA1"/>
              </a:solidFill>
            </a:endParaRPr>
          </a:p>
        </p:txBody>
      </p:sp>
      <p:sp>
        <p:nvSpPr>
          <p:cNvPr id="13" name="Tekstvak 12">
            <a:extLst>
              <a:ext uri="{FF2B5EF4-FFF2-40B4-BE49-F238E27FC236}">
                <a16:creationId xmlns:a16="http://schemas.microsoft.com/office/drawing/2014/main" id="{1294815E-73B2-6DE8-0798-7A7391D252F9}"/>
              </a:ext>
            </a:extLst>
          </p:cNvPr>
          <p:cNvSpPr txBox="1"/>
          <p:nvPr/>
        </p:nvSpPr>
        <p:spPr>
          <a:xfrm>
            <a:off x="5206473" y="1687056"/>
            <a:ext cx="1995948" cy="373625"/>
          </a:xfrm>
          <a:prstGeom prst="rect">
            <a:avLst/>
          </a:prstGeom>
          <a:noFill/>
        </p:spPr>
        <p:txBody>
          <a:bodyPr wrap="square" rtlCol="0">
            <a:spAutoFit/>
          </a:bodyPr>
          <a:lstStyle/>
          <a:p>
            <a:pPr algn="ctr"/>
            <a:r>
              <a:rPr lang="nl-NL" b="1" dirty="0">
                <a:solidFill>
                  <a:srgbClr val="4C2BA1"/>
                </a:solidFill>
              </a:rPr>
              <a:t>Afspraak maken</a:t>
            </a:r>
          </a:p>
        </p:txBody>
      </p:sp>
      <p:pic>
        <p:nvPicPr>
          <p:cNvPr id="17" name="Graphic 16" descr="Computer met effen opvulling">
            <a:extLst>
              <a:ext uri="{FF2B5EF4-FFF2-40B4-BE49-F238E27FC236}">
                <a16:creationId xmlns:a16="http://schemas.microsoft.com/office/drawing/2014/main" id="{ADDAF4A1-74AF-72EE-D64F-395D5F282F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8671" y="1184452"/>
            <a:ext cx="914400" cy="914400"/>
          </a:xfrm>
          <a:prstGeom prst="rect">
            <a:avLst/>
          </a:prstGeom>
        </p:spPr>
      </p:pic>
      <p:sp>
        <p:nvSpPr>
          <p:cNvPr id="18" name="Tekstvak 17">
            <a:extLst>
              <a:ext uri="{FF2B5EF4-FFF2-40B4-BE49-F238E27FC236}">
                <a16:creationId xmlns:a16="http://schemas.microsoft.com/office/drawing/2014/main" id="{4BA7EDD2-06E7-8DDF-F6C5-377504BAACB5}"/>
              </a:ext>
            </a:extLst>
          </p:cNvPr>
          <p:cNvSpPr txBox="1"/>
          <p:nvPr/>
        </p:nvSpPr>
        <p:spPr>
          <a:xfrm>
            <a:off x="9029875" y="1602657"/>
            <a:ext cx="1995948" cy="373625"/>
          </a:xfrm>
          <a:prstGeom prst="rect">
            <a:avLst/>
          </a:prstGeom>
          <a:noFill/>
        </p:spPr>
        <p:txBody>
          <a:bodyPr wrap="square" rtlCol="0">
            <a:spAutoFit/>
          </a:bodyPr>
          <a:lstStyle/>
          <a:p>
            <a:pPr algn="ctr"/>
            <a:r>
              <a:rPr lang="nl-NL" b="1" dirty="0">
                <a:solidFill>
                  <a:srgbClr val="4C2BA1"/>
                </a:solidFill>
              </a:rPr>
              <a:t>Bevestiging</a:t>
            </a:r>
          </a:p>
        </p:txBody>
      </p:sp>
      <p:sp>
        <p:nvSpPr>
          <p:cNvPr id="19" name="Tekstvak 18">
            <a:extLst>
              <a:ext uri="{FF2B5EF4-FFF2-40B4-BE49-F238E27FC236}">
                <a16:creationId xmlns:a16="http://schemas.microsoft.com/office/drawing/2014/main" id="{361AB7BF-85A9-0104-8C35-A81A7CB19211}"/>
              </a:ext>
            </a:extLst>
          </p:cNvPr>
          <p:cNvSpPr txBox="1"/>
          <p:nvPr/>
        </p:nvSpPr>
        <p:spPr>
          <a:xfrm>
            <a:off x="1360536" y="1680853"/>
            <a:ext cx="1995948" cy="373625"/>
          </a:xfrm>
          <a:prstGeom prst="rect">
            <a:avLst/>
          </a:prstGeom>
          <a:noFill/>
        </p:spPr>
        <p:txBody>
          <a:bodyPr wrap="square" rtlCol="0">
            <a:spAutoFit/>
          </a:bodyPr>
          <a:lstStyle/>
          <a:p>
            <a:pPr algn="ctr"/>
            <a:r>
              <a:rPr lang="nl-NL" b="1" dirty="0">
                <a:solidFill>
                  <a:srgbClr val="4C2BA1"/>
                </a:solidFill>
              </a:rPr>
              <a:t>Beschikbaarheid</a:t>
            </a:r>
          </a:p>
        </p:txBody>
      </p:sp>
      <p:sp>
        <p:nvSpPr>
          <p:cNvPr id="20" name="Tekstvak 19">
            <a:extLst>
              <a:ext uri="{FF2B5EF4-FFF2-40B4-BE49-F238E27FC236}">
                <a16:creationId xmlns:a16="http://schemas.microsoft.com/office/drawing/2014/main" id="{F1AB7B6B-D49A-CC4B-9997-4F17BD0A9514}"/>
              </a:ext>
            </a:extLst>
          </p:cNvPr>
          <p:cNvSpPr txBox="1"/>
          <p:nvPr/>
        </p:nvSpPr>
        <p:spPr>
          <a:xfrm>
            <a:off x="8874781" y="4387121"/>
            <a:ext cx="1995948" cy="373625"/>
          </a:xfrm>
          <a:prstGeom prst="rect">
            <a:avLst/>
          </a:prstGeom>
          <a:noFill/>
        </p:spPr>
        <p:txBody>
          <a:bodyPr wrap="square" rtlCol="0">
            <a:spAutoFit/>
          </a:bodyPr>
          <a:lstStyle/>
          <a:p>
            <a:pPr algn="ctr"/>
            <a:r>
              <a:rPr lang="nl-NL" b="1" dirty="0">
                <a:solidFill>
                  <a:srgbClr val="4C2BA1"/>
                </a:solidFill>
              </a:rPr>
              <a:t>Herinnering</a:t>
            </a:r>
          </a:p>
        </p:txBody>
      </p:sp>
      <p:sp>
        <p:nvSpPr>
          <p:cNvPr id="21" name="Tekstvak 20">
            <a:extLst>
              <a:ext uri="{FF2B5EF4-FFF2-40B4-BE49-F238E27FC236}">
                <a16:creationId xmlns:a16="http://schemas.microsoft.com/office/drawing/2014/main" id="{30F25718-C057-7FB4-F20A-CD8FEB513A90}"/>
              </a:ext>
            </a:extLst>
          </p:cNvPr>
          <p:cNvSpPr txBox="1"/>
          <p:nvPr/>
        </p:nvSpPr>
        <p:spPr>
          <a:xfrm>
            <a:off x="4802236" y="4279023"/>
            <a:ext cx="2477729" cy="646331"/>
          </a:xfrm>
          <a:prstGeom prst="rect">
            <a:avLst/>
          </a:prstGeom>
          <a:noFill/>
        </p:spPr>
        <p:txBody>
          <a:bodyPr wrap="square" rtlCol="0">
            <a:spAutoFit/>
          </a:bodyPr>
          <a:lstStyle/>
          <a:p>
            <a:pPr algn="ctr"/>
            <a:r>
              <a:rPr lang="nl-NL" b="1" dirty="0">
                <a:solidFill>
                  <a:srgbClr val="4C2BA1"/>
                </a:solidFill>
              </a:rPr>
              <a:t>De afspraak </a:t>
            </a:r>
          </a:p>
          <a:p>
            <a:pPr algn="ctr"/>
            <a:r>
              <a:rPr lang="nl-NL" b="1" dirty="0">
                <a:solidFill>
                  <a:srgbClr val="4C2BA1"/>
                </a:solidFill>
              </a:rPr>
              <a:t>        (klantgeleiding)</a:t>
            </a:r>
          </a:p>
        </p:txBody>
      </p:sp>
      <p:pic>
        <p:nvPicPr>
          <p:cNvPr id="25" name="Graphic 24" descr="Wekker met effen opvulling">
            <a:extLst>
              <a:ext uri="{FF2B5EF4-FFF2-40B4-BE49-F238E27FC236}">
                <a16:creationId xmlns:a16="http://schemas.microsoft.com/office/drawing/2014/main" id="{2D77BFD4-BAD5-B054-4634-3B4AE18970B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77667" y="3929921"/>
            <a:ext cx="914400" cy="914400"/>
          </a:xfrm>
          <a:prstGeom prst="rect">
            <a:avLst/>
          </a:prstGeom>
        </p:spPr>
      </p:pic>
      <p:pic>
        <p:nvPicPr>
          <p:cNvPr id="31" name="Graphic 30" descr="Kaart met speld met effen opvulling">
            <a:extLst>
              <a:ext uri="{FF2B5EF4-FFF2-40B4-BE49-F238E27FC236}">
                <a16:creationId xmlns:a16="http://schemas.microsoft.com/office/drawing/2014/main" id="{9F7D4CD3-286C-DAD1-FD8E-61A9FFCC8AD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43126" y="4073836"/>
            <a:ext cx="914400" cy="914400"/>
          </a:xfrm>
          <a:prstGeom prst="rect">
            <a:avLst/>
          </a:prstGeom>
        </p:spPr>
      </p:pic>
      <p:sp>
        <p:nvSpPr>
          <p:cNvPr id="35" name="Tekstvak 34">
            <a:extLst>
              <a:ext uri="{FF2B5EF4-FFF2-40B4-BE49-F238E27FC236}">
                <a16:creationId xmlns:a16="http://schemas.microsoft.com/office/drawing/2014/main" id="{CE15BD9A-B915-68C0-154C-CEE57BF1598B}"/>
              </a:ext>
            </a:extLst>
          </p:cNvPr>
          <p:cNvSpPr txBox="1"/>
          <p:nvPr/>
        </p:nvSpPr>
        <p:spPr>
          <a:xfrm>
            <a:off x="1400728" y="4387121"/>
            <a:ext cx="1995948" cy="373625"/>
          </a:xfrm>
          <a:prstGeom prst="rect">
            <a:avLst/>
          </a:prstGeom>
          <a:noFill/>
        </p:spPr>
        <p:txBody>
          <a:bodyPr wrap="square" rtlCol="0">
            <a:spAutoFit/>
          </a:bodyPr>
          <a:lstStyle/>
          <a:p>
            <a:pPr algn="ctr"/>
            <a:r>
              <a:rPr lang="nl-NL" b="1" dirty="0">
                <a:solidFill>
                  <a:srgbClr val="4C2BA1"/>
                </a:solidFill>
              </a:rPr>
              <a:t>Notificatie</a:t>
            </a:r>
          </a:p>
        </p:txBody>
      </p:sp>
      <p:pic>
        <p:nvPicPr>
          <p:cNvPr id="38" name="Graphic 37" descr="Handdruk met effen opvulling">
            <a:extLst>
              <a:ext uri="{FF2B5EF4-FFF2-40B4-BE49-F238E27FC236}">
                <a16:creationId xmlns:a16="http://schemas.microsoft.com/office/drawing/2014/main" id="{4AC306CC-FA6F-56FA-721E-E49D11EB211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4199" y="4119047"/>
            <a:ext cx="914400" cy="914400"/>
          </a:xfrm>
          <a:prstGeom prst="rect">
            <a:avLst/>
          </a:prstGeom>
        </p:spPr>
      </p:pic>
      <p:pic>
        <p:nvPicPr>
          <p:cNvPr id="6" name="Graphic 5" descr="Callcenter met effen opvulling">
            <a:extLst>
              <a:ext uri="{FF2B5EF4-FFF2-40B4-BE49-F238E27FC236}">
                <a16:creationId xmlns:a16="http://schemas.microsoft.com/office/drawing/2014/main" id="{53B1DCCC-4C26-D5BD-463D-4243FB7DF82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43126" y="1128225"/>
            <a:ext cx="914400" cy="914400"/>
          </a:xfrm>
          <a:prstGeom prst="rect">
            <a:avLst/>
          </a:prstGeom>
        </p:spPr>
      </p:pic>
      <p:pic>
        <p:nvPicPr>
          <p:cNvPr id="8" name="Graphic 7" descr="Open enveloppe met effen opvulling">
            <a:extLst>
              <a:ext uri="{FF2B5EF4-FFF2-40B4-BE49-F238E27FC236}">
                <a16:creationId xmlns:a16="http://schemas.microsoft.com/office/drawing/2014/main" id="{7A99FE32-4426-EC35-2D89-842A1C13114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417581" y="1031350"/>
            <a:ext cx="914400" cy="914400"/>
          </a:xfrm>
          <a:prstGeom prst="rect">
            <a:avLst/>
          </a:prstGeom>
        </p:spPr>
      </p:pic>
    </p:spTree>
    <p:extLst>
      <p:ext uri="{BB962C8B-B14F-4D97-AF65-F5344CB8AC3E}">
        <p14:creationId xmlns:p14="http://schemas.microsoft.com/office/powerpoint/2010/main" val="1932083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3425526072"/>
              </p:ext>
            </p:extLst>
          </p:nvPr>
        </p:nvGraphicFramePr>
        <p:xfrm>
          <a:off x="668593" y="1242689"/>
          <a:ext cx="103173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796413"/>
          </a:xfrm>
        </p:spPr>
        <p:txBody>
          <a:bodyPr>
            <a:normAutofit/>
          </a:bodyPr>
          <a:lstStyle/>
          <a:p>
            <a:pPr algn="just"/>
            <a:r>
              <a:rPr lang="nl-NL" sz="2000" b="1" dirty="0">
                <a:solidFill>
                  <a:srgbClr val="4C2BA1"/>
                </a:solidFill>
              </a:rPr>
              <a:t>Dordthuis bezoeker – afspraak op initiatief organisatie – </a:t>
            </a:r>
            <a:r>
              <a:rPr lang="nl-NL" sz="2000" b="1" dirty="0" err="1">
                <a:solidFill>
                  <a:srgbClr val="4C2BA1"/>
                </a:solidFill>
              </a:rPr>
              <a:t>digivaardig</a:t>
            </a:r>
            <a:r>
              <a:rPr lang="nl-NL" sz="2000" b="1" dirty="0">
                <a:solidFill>
                  <a:srgbClr val="4C2BA1"/>
                </a:solidFill>
              </a:rPr>
              <a:t> en niet-</a:t>
            </a:r>
            <a:r>
              <a:rPr lang="nl-NL" sz="2000" b="1" dirty="0" err="1">
                <a:solidFill>
                  <a:srgbClr val="4C2BA1"/>
                </a:solidFill>
              </a:rPr>
              <a:t>digivaardig</a:t>
            </a:r>
            <a:endParaRPr lang="nl-NL" sz="2000" b="1" dirty="0">
              <a:solidFill>
                <a:srgbClr val="4C2BA1"/>
              </a:solidFill>
            </a:endParaRPr>
          </a:p>
        </p:txBody>
      </p:sp>
      <p:sp>
        <p:nvSpPr>
          <p:cNvPr id="13" name="Tekstvak 12">
            <a:extLst>
              <a:ext uri="{FF2B5EF4-FFF2-40B4-BE49-F238E27FC236}">
                <a16:creationId xmlns:a16="http://schemas.microsoft.com/office/drawing/2014/main" id="{1294815E-73B2-6DE8-0798-7A7391D252F9}"/>
              </a:ext>
            </a:extLst>
          </p:cNvPr>
          <p:cNvSpPr txBox="1"/>
          <p:nvPr/>
        </p:nvSpPr>
        <p:spPr>
          <a:xfrm>
            <a:off x="5263426" y="1667077"/>
            <a:ext cx="1995948" cy="373625"/>
          </a:xfrm>
          <a:prstGeom prst="rect">
            <a:avLst/>
          </a:prstGeom>
          <a:noFill/>
        </p:spPr>
        <p:txBody>
          <a:bodyPr wrap="square" rtlCol="0">
            <a:spAutoFit/>
          </a:bodyPr>
          <a:lstStyle/>
          <a:p>
            <a:pPr algn="ctr"/>
            <a:r>
              <a:rPr lang="nl-NL" b="1" dirty="0">
                <a:solidFill>
                  <a:srgbClr val="4C2BA1"/>
                </a:solidFill>
              </a:rPr>
              <a:t>Afspraak maken</a:t>
            </a:r>
          </a:p>
        </p:txBody>
      </p:sp>
      <p:sp>
        <p:nvSpPr>
          <p:cNvPr id="18" name="Tekstvak 17">
            <a:extLst>
              <a:ext uri="{FF2B5EF4-FFF2-40B4-BE49-F238E27FC236}">
                <a16:creationId xmlns:a16="http://schemas.microsoft.com/office/drawing/2014/main" id="{4BA7EDD2-06E7-8DDF-F6C5-377504BAACB5}"/>
              </a:ext>
            </a:extLst>
          </p:cNvPr>
          <p:cNvSpPr txBox="1"/>
          <p:nvPr/>
        </p:nvSpPr>
        <p:spPr>
          <a:xfrm>
            <a:off x="9025606" y="1660875"/>
            <a:ext cx="1995948" cy="373625"/>
          </a:xfrm>
          <a:prstGeom prst="rect">
            <a:avLst/>
          </a:prstGeom>
          <a:noFill/>
        </p:spPr>
        <p:txBody>
          <a:bodyPr wrap="square" rtlCol="0">
            <a:spAutoFit/>
          </a:bodyPr>
          <a:lstStyle/>
          <a:p>
            <a:pPr algn="ctr"/>
            <a:r>
              <a:rPr lang="nl-NL" b="1" dirty="0">
                <a:solidFill>
                  <a:srgbClr val="4C2BA1"/>
                </a:solidFill>
              </a:rPr>
              <a:t>Bevestiging</a:t>
            </a:r>
            <a:r>
              <a:rPr lang="nl-NL" b="1" dirty="0">
                <a:solidFill>
                  <a:srgbClr val="4C2BA1"/>
                </a:solidFill>
                <a:latin typeface="Aptos" panose="020B0004020202020204" pitchFamily="34" charset="0"/>
              </a:rPr>
              <a:t>¹</a:t>
            </a:r>
            <a:endParaRPr lang="nl-NL" b="1" dirty="0">
              <a:solidFill>
                <a:srgbClr val="4C2BA1"/>
              </a:solidFill>
            </a:endParaRPr>
          </a:p>
        </p:txBody>
      </p:sp>
      <p:sp>
        <p:nvSpPr>
          <p:cNvPr id="19" name="Tekstvak 18">
            <a:extLst>
              <a:ext uri="{FF2B5EF4-FFF2-40B4-BE49-F238E27FC236}">
                <a16:creationId xmlns:a16="http://schemas.microsoft.com/office/drawing/2014/main" id="{361AB7BF-85A9-0104-8C35-A81A7CB19211}"/>
              </a:ext>
            </a:extLst>
          </p:cNvPr>
          <p:cNvSpPr txBox="1"/>
          <p:nvPr/>
        </p:nvSpPr>
        <p:spPr>
          <a:xfrm>
            <a:off x="1086230" y="1269952"/>
            <a:ext cx="1995948" cy="373625"/>
          </a:xfrm>
          <a:prstGeom prst="rect">
            <a:avLst/>
          </a:prstGeom>
          <a:noFill/>
        </p:spPr>
        <p:txBody>
          <a:bodyPr wrap="square" rtlCol="0">
            <a:spAutoFit/>
          </a:bodyPr>
          <a:lstStyle/>
          <a:p>
            <a:pPr algn="ctr"/>
            <a:r>
              <a:rPr lang="nl-NL" b="1" dirty="0">
                <a:solidFill>
                  <a:srgbClr val="4C2BA1"/>
                </a:solidFill>
              </a:rPr>
              <a:t>Start</a:t>
            </a:r>
          </a:p>
        </p:txBody>
      </p:sp>
      <p:sp>
        <p:nvSpPr>
          <p:cNvPr id="20" name="Tekstvak 19">
            <a:extLst>
              <a:ext uri="{FF2B5EF4-FFF2-40B4-BE49-F238E27FC236}">
                <a16:creationId xmlns:a16="http://schemas.microsoft.com/office/drawing/2014/main" id="{F1AB7B6B-D49A-CC4B-9997-4F17BD0A9514}"/>
              </a:ext>
            </a:extLst>
          </p:cNvPr>
          <p:cNvSpPr txBox="1"/>
          <p:nvPr/>
        </p:nvSpPr>
        <p:spPr>
          <a:xfrm>
            <a:off x="8934833" y="4883745"/>
            <a:ext cx="1995948" cy="373625"/>
          </a:xfrm>
          <a:prstGeom prst="rect">
            <a:avLst/>
          </a:prstGeom>
          <a:noFill/>
        </p:spPr>
        <p:txBody>
          <a:bodyPr wrap="square" rtlCol="0">
            <a:spAutoFit/>
          </a:bodyPr>
          <a:lstStyle/>
          <a:p>
            <a:pPr algn="ctr"/>
            <a:r>
              <a:rPr lang="nl-NL" b="1" dirty="0">
                <a:solidFill>
                  <a:srgbClr val="4C2BA1"/>
                </a:solidFill>
              </a:rPr>
              <a:t>Herinnering</a:t>
            </a:r>
          </a:p>
        </p:txBody>
      </p:sp>
      <p:sp>
        <p:nvSpPr>
          <p:cNvPr id="21" name="Tekstvak 20">
            <a:extLst>
              <a:ext uri="{FF2B5EF4-FFF2-40B4-BE49-F238E27FC236}">
                <a16:creationId xmlns:a16="http://schemas.microsoft.com/office/drawing/2014/main" id="{30F25718-C057-7FB4-F20A-CD8FEB513A90}"/>
              </a:ext>
            </a:extLst>
          </p:cNvPr>
          <p:cNvSpPr txBox="1"/>
          <p:nvPr/>
        </p:nvSpPr>
        <p:spPr>
          <a:xfrm>
            <a:off x="4854442" y="4775647"/>
            <a:ext cx="2477729" cy="646331"/>
          </a:xfrm>
          <a:prstGeom prst="rect">
            <a:avLst/>
          </a:prstGeom>
          <a:noFill/>
        </p:spPr>
        <p:txBody>
          <a:bodyPr wrap="square" rtlCol="0">
            <a:spAutoFit/>
          </a:bodyPr>
          <a:lstStyle/>
          <a:p>
            <a:pPr algn="ctr"/>
            <a:r>
              <a:rPr lang="nl-NL" b="1" dirty="0">
                <a:solidFill>
                  <a:srgbClr val="4C2BA1"/>
                </a:solidFill>
              </a:rPr>
              <a:t>De afspraak </a:t>
            </a:r>
          </a:p>
          <a:p>
            <a:pPr algn="ctr"/>
            <a:r>
              <a:rPr lang="nl-NL" b="1" dirty="0">
                <a:solidFill>
                  <a:srgbClr val="4C2BA1"/>
                </a:solidFill>
              </a:rPr>
              <a:t>        (klantgeleiding)</a:t>
            </a:r>
          </a:p>
        </p:txBody>
      </p:sp>
      <p:pic>
        <p:nvPicPr>
          <p:cNvPr id="23" name="Graphic 22" descr="E-mail met effen opvulling">
            <a:extLst>
              <a:ext uri="{FF2B5EF4-FFF2-40B4-BE49-F238E27FC236}">
                <a16:creationId xmlns:a16="http://schemas.microsoft.com/office/drawing/2014/main" id="{9FE9C308-6DAB-D012-A1BE-FEBF114300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7182" y="1100383"/>
            <a:ext cx="914400" cy="914400"/>
          </a:xfrm>
          <a:prstGeom prst="rect">
            <a:avLst/>
          </a:prstGeom>
        </p:spPr>
      </p:pic>
      <p:pic>
        <p:nvPicPr>
          <p:cNvPr id="25" name="Graphic 24" descr="Wekker met effen opvulling">
            <a:extLst>
              <a:ext uri="{FF2B5EF4-FFF2-40B4-BE49-F238E27FC236}">
                <a16:creationId xmlns:a16="http://schemas.microsoft.com/office/drawing/2014/main" id="{2D77BFD4-BAD5-B054-4634-3B4AE18970B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98148" y="4507578"/>
            <a:ext cx="914400" cy="914400"/>
          </a:xfrm>
          <a:prstGeom prst="rect">
            <a:avLst/>
          </a:prstGeom>
        </p:spPr>
      </p:pic>
      <p:pic>
        <p:nvPicPr>
          <p:cNvPr id="31" name="Graphic 30" descr="Kaart met speld met effen opvulling">
            <a:extLst>
              <a:ext uri="{FF2B5EF4-FFF2-40B4-BE49-F238E27FC236}">
                <a16:creationId xmlns:a16="http://schemas.microsoft.com/office/drawing/2014/main" id="{9F7D4CD3-286C-DAD1-FD8E-61A9FFCC8AD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95332" y="4570460"/>
            <a:ext cx="914400" cy="914400"/>
          </a:xfrm>
          <a:prstGeom prst="rect">
            <a:avLst/>
          </a:prstGeom>
        </p:spPr>
      </p:pic>
      <p:sp>
        <p:nvSpPr>
          <p:cNvPr id="35" name="Tekstvak 34">
            <a:extLst>
              <a:ext uri="{FF2B5EF4-FFF2-40B4-BE49-F238E27FC236}">
                <a16:creationId xmlns:a16="http://schemas.microsoft.com/office/drawing/2014/main" id="{CE15BD9A-B915-68C0-154C-CEE57BF1598B}"/>
              </a:ext>
            </a:extLst>
          </p:cNvPr>
          <p:cNvSpPr txBox="1"/>
          <p:nvPr/>
        </p:nvSpPr>
        <p:spPr>
          <a:xfrm>
            <a:off x="1433407" y="4636220"/>
            <a:ext cx="1995948" cy="923330"/>
          </a:xfrm>
          <a:prstGeom prst="rect">
            <a:avLst/>
          </a:prstGeom>
          <a:noFill/>
        </p:spPr>
        <p:txBody>
          <a:bodyPr wrap="square" rtlCol="0">
            <a:spAutoFit/>
          </a:bodyPr>
          <a:lstStyle/>
          <a:p>
            <a:pPr algn="ctr"/>
            <a:r>
              <a:rPr lang="nl-NL" b="1" dirty="0">
                <a:solidFill>
                  <a:srgbClr val="4C2BA1"/>
                </a:solidFill>
              </a:rPr>
              <a:t>De afspraak (notificatie)</a:t>
            </a:r>
            <a:r>
              <a:rPr lang="nl-NL" sz="1800" b="0" i="0" dirty="0">
                <a:solidFill>
                  <a:srgbClr val="4C2BA1"/>
                </a:solidFill>
                <a:latin typeface="Aptos" panose="020B0004020202020204" pitchFamily="34" charset="0"/>
              </a:rPr>
              <a:t> ⁴</a:t>
            </a:r>
            <a:endParaRPr lang="nl-NL" dirty="0"/>
          </a:p>
          <a:p>
            <a:pPr algn="ctr"/>
            <a:endParaRPr lang="nl-NL" b="1" dirty="0">
              <a:solidFill>
                <a:srgbClr val="4C2BA1"/>
              </a:solidFill>
            </a:endParaRPr>
          </a:p>
        </p:txBody>
      </p:sp>
      <p:pic>
        <p:nvPicPr>
          <p:cNvPr id="38" name="Graphic 37" descr="Handdruk met effen opvulling">
            <a:extLst>
              <a:ext uri="{FF2B5EF4-FFF2-40B4-BE49-F238E27FC236}">
                <a16:creationId xmlns:a16="http://schemas.microsoft.com/office/drawing/2014/main" id="{4AC306CC-FA6F-56FA-721E-E49D11EB211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04019" y="4502185"/>
            <a:ext cx="914400" cy="914400"/>
          </a:xfrm>
          <a:prstGeom prst="rect">
            <a:avLst/>
          </a:prstGeom>
        </p:spPr>
      </p:pic>
      <p:pic>
        <p:nvPicPr>
          <p:cNvPr id="6" name="Graphic 5" descr="Spelen met effen opvulling">
            <a:extLst>
              <a:ext uri="{FF2B5EF4-FFF2-40B4-BE49-F238E27FC236}">
                <a16:creationId xmlns:a16="http://schemas.microsoft.com/office/drawing/2014/main" id="{DAE1A1CD-1238-9121-26D6-1A47E8CEDC9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63363" y="867665"/>
            <a:ext cx="914400" cy="914400"/>
          </a:xfrm>
          <a:prstGeom prst="rect">
            <a:avLst/>
          </a:prstGeom>
        </p:spPr>
      </p:pic>
      <p:pic>
        <p:nvPicPr>
          <p:cNvPr id="8" name="Graphic 7" descr="Vrouwelijke programmeur met effen opvulling">
            <a:extLst>
              <a:ext uri="{FF2B5EF4-FFF2-40B4-BE49-F238E27FC236}">
                <a16:creationId xmlns:a16="http://schemas.microsoft.com/office/drawing/2014/main" id="{A1CFDE3B-3E02-34F5-1762-9D582370303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532379" y="993057"/>
            <a:ext cx="914400" cy="914400"/>
          </a:xfrm>
          <a:prstGeom prst="rect">
            <a:avLst/>
          </a:prstGeom>
        </p:spPr>
      </p:pic>
    </p:spTree>
    <p:extLst>
      <p:ext uri="{BB962C8B-B14F-4D97-AF65-F5344CB8AC3E}">
        <p14:creationId xmlns:p14="http://schemas.microsoft.com/office/powerpoint/2010/main" val="227764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796413"/>
          </a:xfrm>
        </p:spPr>
        <p:txBody>
          <a:bodyPr>
            <a:normAutofit/>
          </a:bodyPr>
          <a:lstStyle/>
          <a:p>
            <a:pPr algn="just"/>
            <a:r>
              <a:rPr lang="nl-NL" sz="2000" b="1" dirty="0">
                <a:solidFill>
                  <a:srgbClr val="4C2BA1"/>
                </a:solidFill>
              </a:rPr>
              <a:t>Host: Dordthuis spin in het web</a:t>
            </a:r>
          </a:p>
        </p:txBody>
      </p:sp>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833682172"/>
              </p:ext>
            </p:extLst>
          </p:nvPr>
        </p:nvGraphicFramePr>
        <p:xfrm>
          <a:off x="668593" y="993057"/>
          <a:ext cx="1031731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2AC74C8D-3A8F-6ABB-B779-6E03033002E7}"/>
              </a:ext>
            </a:extLst>
          </p:cNvPr>
          <p:cNvGraphicFramePr/>
          <p:nvPr>
            <p:extLst>
              <p:ext uri="{D42A27DB-BD31-4B8C-83A1-F6EECF244321}">
                <p14:modId xmlns:p14="http://schemas.microsoft.com/office/powerpoint/2010/main" val="102845549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61246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594747518"/>
              </p:ext>
            </p:extLst>
          </p:nvPr>
        </p:nvGraphicFramePr>
        <p:xfrm>
          <a:off x="668593" y="993057"/>
          <a:ext cx="103173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446417"/>
          </a:xfrm>
        </p:spPr>
        <p:txBody>
          <a:bodyPr>
            <a:normAutofit/>
          </a:bodyPr>
          <a:lstStyle/>
          <a:p>
            <a:pPr algn="just"/>
            <a:r>
              <a:rPr lang="nl-NL" sz="2000" b="1" dirty="0">
                <a:solidFill>
                  <a:srgbClr val="4C2BA1"/>
                </a:solidFill>
              </a:rPr>
              <a:t>Reserveren vergaderruimte publieke vloeren Dordthuis</a:t>
            </a:r>
          </a:p>
        </p:txBody>
      </p:sp>
      <p:sp>
        <p:nvSpPr>
          <p:cNvPr id="13" name="Tekstvak 12">
            <a:extLst>
              <a:ext uri="{FF2B5EF4-FFF2-40B4-BE49-F238E27FC236}">
                <a16:creationId xmlns:a16="http://schemas.microsoft.com/office/drawing/2014/main" id="{1294815E-73B2-6DE8-0798-7A7391D252F9}"/>
              </a:ext>
            </a:extLst>
          </p:cNvPr>
          <p:cNvSpPr txBox="1"/>
          <p:nvPr/>
        </p:nvSpPr>
        <p:spPr>
          <a:xfrm>
            <a:off x="7624235" y="1401234"/>
            <a:ext cx="1995948" cy="373625"/>
          </a:xfrm>
          <a:prstGeom prst="rect">
            <a:avLst/>
          </a:prstGeom>
          <a:noFill/>
        </p:spPr>
        <p:txBody>
          <a:bodyPr wrap="square" rtlCol="0">
            <a:spAutoFit/>
          </a:bodyPr>
          <a:lstStyle/>
          <a:p>
            <a:pPr algn="ctr"/>
            <a:r>
              <a:rPr lang="nl-NL" b="1" dirty="0">
                <a:solidFill>
                  <a:srgbClr val="4C2BA1"/>
                </a:solidFill>
              </a:rPr>
              <a:t>Bevestiging</a:t>
            </a:r>
          </a:p>
        </p:txBody>
      </p:sp>
      <p:sp>
        <p:nvSpPr>
          <p:cNvPr id="18" name="Tekstvak 17">
            <a:extLst>
              <a:ext uri="{FF2B5EF4-FFF2-40B4-BE49-F238E27FC236}">
                <a16:creationId xmlns:a16="http://schemas.microsoft.com/office/drawing/2014/main" id="{4BA7EDD2-06E7-8DDF-F6C5-377504BAACB5}"/>
              </a:ext>
            </a:extLst>
          </p:cNvPr>
          <p:cNvSpPr txBox="1"/>
          <p:nvPr/>
        </p:nvSpPr>
        <p:spPr>
          <a:xfrm>
            <a:off x="7773894" y="4640295"/>
            <a:ext cx="1995948" cy="373625"/>
          </a:xfrm>
          <a:prstGeom prst="rect">
            <a:avLst/>
          </a:prstGeom>
          <a:noFill/>
        </p:spPr>
        <p:txBody>
          <a:bodyPr wrap="square" rtlCol="0">
            <a:spAutoFit/>
          </a:bodyPr>
          <a:lstStyle/>
          <a:p>
            <a:pPr algn="ctr"/>
            <a:r>
              <a:rPr lang="nl-NL" b="1" dirty="0">
                <a:solidFill>
                  <a:srgbClr val="4C2BA1"/>
                </a:solidFill>
              </a:rPr>
              <a:t>Gebruik ruimte</a:t>
            </a:r>
          </a:p>
        </p:txBody>
      </p:sp>
      <p:sp>
        <p:nvSpPr>
          <p:cNvPr id="19" name="Tekstvak 18">
            <a:extLst>
              <a:ext uri="{FF2B5EF4-FFF2-40B4-BE49-F238E27FC236}">
                <a16:creationId xmlns:a16="http://schemas.microsoft.com/office/drawing/2014/main" id="{361AB7BF-85A9-0104-8C35-A81A7CB19211}"/>
              </a:ext>
            </a:extLst>
          </p:cNvPr>
          <p:cNvSpPr txBox="1"/>
          <p:nvPr/>
        </p:nvSpPr>
        <p:spPr>
          <a:xfrm>
            <a:off x="2942565" y="1401233"/>
            <a:ext cx="1995948" cy="373625"/>
          </a:xfrm>
          <a:prstGeom prst="rect">
            <a:avLst/>
          </a:prstGeom>
          <a:noFill/>
        </p:spPr>
        <p:txBody>
          <a:bodyPr wrap="square" rtlCol="0">
            <a:spAutoFit/>
          </a:bodyPr>
          <a:lstStyle/>
          <a:p>
            <a:pPr algn="ctr"/>
            <a:r>
              <a:rPr lang="nl-NL" b="1" dirty="0">
                <a:solidFill>
                  <a:srgbClr val="4C2BA1"/>
                </a:solidFill>
              </a:rPr>
              <a:t>Reserveren </a:t>
            </a:r>
          </a:p>
        </p:txBody>
      </p:sp>
      <p:sp>
        <p:nvSpPr>
          <p:cNvPr id="20" name="Tekstvak 19">
            <a:extLst>
              <a:ext uri="{FF2B5EF4-FFF2-40B4-BE49-F238E27FC236}">
                <a16:creationId xmlns:a16="http://schemas.microsoft.com/office/drawing/2014/main" id="{F1AB7B6B-D49A-CC4B-9997-4F17BD0A9514}"/>
              </a:ext>
            </a:extLst>
          </p:cNvPr>
          <p:cNvSpPr txBox="1"/>
          <p:nvPr/>
        </p:nvSpPr>
        <p:spPr>
          <a:xfrm>
            <a:off x="2820415" y="4640295"/>
            <a:ext cx="1995948" cy="373625"/>
          </a:xfrm>
          <a:prstGeom prst="rect">
            <a:avLst/>
          </a:prstGeom>
          <a:noFill/>
        </p:spPr>
        <p:txBody>
          <a:bodyPr wrap="square" rtlCol="0">
            <a:spAutoFit/>
          </a:bodyPr>
          <a:lstStyle/>
          <a:p>
            <a:pPr algn="ctr"/>
            <a:r>
              <a:rPr lang="nl-NL" b="1" dirty="0">
                <a:solidFill>
                  <a:srgbClr val="4C2BA1"/>
                </a:solidFill>
              </a:rPr>
              <a:t>Afmelden</a:t>
            </a:r>
          </a:p>
        </p:txBody>
      </p:sp>
      <p:pic>
        <p:nvPicPr>
          <p:cNvPr id="23" name="Graphic 22" descr="E-mail met effen opvulling">
            <a:extLst>
              <a:ext uri="{FF2B5EF4-FFF2-40B4-BE49-F238E27FC236}">
                <a16:creationId xmlns:a16="http://schemas.microsoft.com/office/drawing/2014/main" id="{9FE9C308-6DAB-D012-A1BE-FEBF114300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09835" y="993057"/>
            <a:ext cx="914400" cy="914400"/>
          </a:xfrm>
          <a:prstGeom prst="rect">
            <a:avLst/>
          </a:prstGeom>
        </p:spPr>
      </p:pic>
      <p:pic>
        <p:nvPicPr>
          <p:cNvPr id="5" name="Graphic 4" descr="Vrouwelijke programmeur met effen opvulling">
            <a:extLst>
              <a:ext uri="{FF2B5EF4-FFF2-40B4-BE49-F238E27FC236}">
                <a16:creationId xmlns:a16="http://schemas.microsoft.com/office/drawing/2014/main" id="{CA07F8CC-CFEA-7F3A-B4B3-90D9A3E438D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28165" y="1037526"/>
            <a:ext cx="914400" cy="914400"/>
          </a:xfrm>
          <a:prstGeom prst="rect">
            <a:avLst/>
          </a:prstGeom>
        </p:spPr>
      </p:pic>
      <p:pic>
        <p:nvPicPr>
          <p:cNvPr id="7" name="Graphic 6" descr="Niet meer volgen met effen opvulling">
            <a:extLst>
              <a:ext uri="{FF2B5EF4-FFF2-40B4-BE49-F238E27FC236}">
                <a16:creationId xmlns:a16="http://schemas.microsoft.com/office/drawing/2014/main" id="{CE1993ED-0851-C582-C8F5-58F8C460961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28165" y="4493985"/>
            <a:ext cx="914400" cy="914400"/>
          </a:xfrm>
          <a:prstGeom prst="rect">
            <a:avLst/>
          </a:prstGeom>
        </p:spPr>
      </p:pic>
      <p:pic>
        <p:nvPicPr>
          <p:cNvPr id="9" name="Graphic 8" descr="Vergadering met effen opvulling">
            <a:extLst>
              <a:ext uri="{FF2B5EF4-FFF2-40B4-BE49-F238E27FC236}">
                <a16:creationId xmlns:a16="http://schemas.microsoft.com/office/drawing/2014/main" id="{80A2A453-F3FA-0854-73FC-335CD6C9971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45221" y="4307344"/>
            <a:ext cx="914400" cy="914400"/>
          </a:xfrm>
          <a:prstGeom prst="rect">
            <a:avLst/>
          </a:prstGeom>
        </p:spPr>
      </p:pic>
    </p:spTree>
    <p:extLst>
      <p:ext uri="{BB962C8B-B14F-4D97-AF65-F5344CB8AC3E}">
        <p14:creationId xmlns:p14="http://schemas.microsoft.com/office/powerpoint/2010/main" val="3358247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1EE19C-F315-73FB-E6C6-55457FDA71AF}"/>
              </a:ext>
            </a:extLst>
          </p:cNvPr>
          <p:cNvGraphicFramePr/>
          <p:nvPr>
            <p:extLst>
              <p:ext uri="{D42A27DB-BD31-4B8C-83A1-F6EECF244321}">
                <p14:modId xmlns:p14="http://schemas.microsoft.com/office/powerpoint/2010/main" val="3893899229"/>
              </p:ext>
            </p:extLst>
          </p:nvPr>
        </p:nvGraphicFramePr>
        <p:xfrm>
          <a:off x="668593" y="993057"/>
          <a:ext cx="103173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736AAC12-67BB-4BCC-1901-443459271F2D}"/>
              </a:ext>
            </a:extLst>
          </p:cNvPr>
          <p:cNvSpPr>
            <a:spLocks noGrp="1"/>
          </p:cNvSpPr>
          <p:nvPr>
            <p:ph type="ctrTitle"/>
          </p:nvPr>
        </p:nvSpPr>
        <p:spPr>
          <a:xfrm>
            <a:off x="668593" y="196644"/>
            <a:ext cx="9665110" cy="446417"/>
          </a:xfrm>
        </p:spPr>
        <p:txBody>
          <a:bodyPr>
            <a:normAutofit/>
          </a:bodyPr>
          <a:lstStyle/>
          <a:p>
            <a:pPr algn="just"/>
            <a:r>
              <a:rPr lang="nl-NL" sz="2000" b="1" dirty="0">
                <a:solidFill>
                  <a:srgbClr val="4C2BA1"/>
                </a:solidFill>
              </a:rPr>
              <a:t>Zakelijke bezoeker Dordthuis</a:t>
            </a:r>
          </a:p>
        </p:txBody>
      </p:sp>
      <p:sp>
        <p:nvSpPr>
          <p:cNvPr id="13" name="Tekstvak 12">
            <a:extLst>
              <a:ext uri="{FF2B5EF4-FFF2-40B4-BE49-F238E27FC236}">
                <a16:creationId xmlns:a16="http://schemas.microsoft.com/office/drawing/2014/main" id="{1294815E-73B2-6DE8-0798-7A7391D252F9}"/>
              </a:ext>
            </a:extLst>
          </p:cNvPr>
          <p:cNvSpPr txBox="1"/>
          <p:nvPr/>
        </p:nvSpPr>
        <p:spPr>
          <a:xfrm>
            <a:off x="7624235" y="1401234"/>
            <a:ext cx="1995948" cy="373625"/>
          </a:xfrm>
          <a:prstGeom prst="rect">
            <a:avLst/>
          </a:prstGeom>
          <a:noFill/>
        </p:spPr>
        <p:txBody>
          <a:bodyPr wrap="square" rtlCol="0">
            <a:spAutoFit/>
          </a:bodyPr>
          <a:lstStyle/>
          <a:p>
            <a:pPr algn="ctr"/>
            <a:r>
              <a:rPr lang="nl-NL" b="1" dirty="0">
                <a:solidFill>
                  <a:srgbClr val="4C2BA1"/>
                </a:solidFill>
              </a:rPr>
              <a:t>Aankomst</a:t>
            </a:r>
          </a:p>
        </p:txBody>
      </p:sp>
      <p:sp>
        <p:nvSpPr>
          <p:cNvPr id="18" name="Tekstvak 17">
            <a:extLst>
              <a:ext uri="{FF2B5EF4-FFF2-40B4-BE49-F238E27FC236}">
                <a16:creationId xmlns:a16="http://schemas.microsoft.com/office/drawing/2014/main" id="{4BA7EDD2-06E7-8DDF-F6C5-377504BAACB5}"/>
              </a:ext>
            </a:extLst>
          </p:cNvPr>
          <p:cNvSpPr txBox="1"/>
          <p:nvPr/>
        </p:nvSpPr>
        <p:spPr>
          <a:xfrm>
            <a:off x="7773894" y="4640295"/>
            <a:ext cx="1995948" cy="373625"/>
          </a:xfrm>
          <a:prstGeom prst="rect">
            <a:avLst/>
          </a:prstGeom>
          <a:noFill/>
        </p:spPr>
        <p:txBody>
          <a:bodyPr wrap="square" rtlCol="0">
            <a:spAutoFit/>
          </a:bodyPr>
          <a:lstStyle/>
          <a:p>
            <a:pPr algn="ctr"/>
            <a:r>
              <a:rPr lang="nl-NL" b="1" dirty="0">
                <a:solidFill>
                  <a:srgbClr val="4C2BA1"/>
                </a:solidFill>
              </a:rPr>
              <a:t>Aanmelden</a:t>
            </a:r>
          </a:p>
        </p:txBody>
      </p:sp>
      <p:sp>
        <p:nvSpPr>
          <p:cNvPr id="19" name="Tekstvak 18">
            <a:extLst>
              <a:ext uri="{FF2B5EF4-FFF2-40B4-BE49-F238E27FC236}">
                <a16:creationId xmlns:a16="http://schemas.microsoft.com/office/drawing/2014/main" id="{361AB7BF-85A9-0104-8C35-A81A7CB19211}"/>
              </a:ext>
            </a:extLst>
          </p:cNvPr>
          <p:cNvSpPr txBox="1"/>
          <p:nvPr/>
        </p:nvSpPr>
        <p:spPr>
          <a:xfrm>
            <a:off x="2571817" y="1449615"/>
            <a:ext cx="1995948" cy="373625"/>
          </a:xfrm>
          <a:prstGeom prst="rect">
            <a:avLst/>
          </a:prstGeom>
          <a:noFill/>
        </p:spPr>
        <p:txBody>
          <a:bodyPr wrap="square" rtlCol="0">
            <a:spAutoFit/>
          </a:bodyPr>
          <a:lstStyle/>
          <a:p>
            <a:pPr algn="ctr"/>
            <a:r>
              <a:rPr lang="nl-NL" b="1" dirty="0">
                <a:solidFill>
                  <a:srgbClr val="4C2BA1"/>
                </a:solidFill>
              </a:rPr>
              <a:t>Uitnodigen </a:t>
            </a:r>
          </a:p>
        </p:txBody>
      </p:sp>
      <p:sp>
        <p:nvSpPr>
          <p:cNvPr id="20" name="Tekstvak 19">
            <a:extLst>
              <a:ext uri="{FF2B5EF4-FFF2-40B4-BE49-F238E27FC236}">
                <a16:creationId xmlns:a16="http://schemas.microsoft.com/office/drawing/2014/main" id="{F1AB7B6B-D49A-CC4B-9997-4F17BD0A9514}"/>
              </a:ext>
            </a:extLst>
          </p:cNvPr>
          <p:cNvSpPr txBox="1"/>
          <p:nvPr/>
        </p:nvSpPr>
        <p:spPr>
          <a:xfrm>
            <a:off x="2820415" y="4640295"/>
            <a:ext cx="1995948" cy="373625"/>
          </a:xfrm>
          <a:prstGeom prst="rect">
            <a:avLst/>
          </a:prstGeom>
          <a:noFill/>
        </p:spPr>
        <p:txBody>
          <a:bodyPr wrap="square" rtlCol="0">
            <a:spAutoFit/>
          </a:bodyPr>
          <a:lstStyle/>
          <a:p>
            <a:pPr algn="ctr"/>
            <a:r>
              <a:rPr lang="nl-NL" b="1" dirty="0">
                <a:solidFill>
                  <a:srgbClr val="4C2BA1"/>
                </a:solidFill>
              </a:rPr>
              <a:t>Bezoek</a:t>
            </a:r>
          </a:p>
        </p:txBody>
      </p:sp>
      <p:pic>
        <p:nvPicPr>
          <p:cNvPr id="6" name="Graphic 5" descr="Maandkalender met effen opvulling">
            <a:extLst>
              <a:ext uri="{FF2B5EF4-FFF2-40B4-BE49-F238E27FC236}">
                <a16:creationId xmlns:a16="http://schemas.microsoft.com/office/drawing/2014/main" id="{14317EEA-7E65-07BD-8B46-7F8DAE24624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06015" y="1130845"/>
            <a:ext cx="914400" cy="914400"/>
          </a:xfrm>
          <a:prstGeom prst="rect">
            <a:avLst/>
          </a:prstGeom>
        </p:spPr>
      </p:pic>
      <p:pic>
        <p:nvPicPr>
          <p:cNvPr id="10" name="Graphic 9" descr="Uitgang met effen opvulling">
            <a:extLst>
              <a:ext uri="{FF2B5EF4-FFF2-40B4-BE49-F238E27FC236}">
                <a16:creationId xmlns:a16="http://schemas.microsoft.com/office/drawing/2014/main" id="{04879F83-5992-5DAB-3219-A245B0E71F2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94168" y="4478159"/>
            <a:ext cx="914400" cy="914400"/>
          </a:xfrm>
          <a:prstGeom prst="rect">
            <a:avLst/>
          </a:prstGeom>
        </p:spPr>
      </p:pic>
      <p:pic>
        <p:nvPicPr>
          <p:cNvPr id="12" name="Graphic 11" descr="School met effen opvulling">
            <a:extLst>
              <a:ext uri="{FF2B5EF4-FFF2-40B4-BE49-F238E27FC236}">
                <a16:creationId xmlns:a16="http://schemas.microsoft.com/office/drawing/2014/main" id="{04E39054-50BB-065C-AC3C-AC2E3516612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59494" y="1112125"/>
            <a:ext cx="914400" cy="914400"/>
          </a:xfrm>
          <a:prstGeom prst="rect">
            <a:avLst/>
          </a:prstGeom>
        </p:spPr>
      </p:pic>
      <p:pic>
        <p:nvPicPr>
          <p:cNvPr id="15" name="Graphic 14" descr="Receptiebel met effen opvulling">
            <a:extLst>
              <a:ext uri="{FF2B5EF4-FFF2-40B4-BE49-F238E27FC236}">
                <a16:creationId xmlns:a16="http://schemas.microsoft.com/office/drawing/2014/main" id="{3C009DA2-896A-B315-C730-B961EC25018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035800" y="4369907"/>
            <a:ext cx="914400" cy="914400"/>
          </a:xfrm>
          <a:prstGeom prst="rect">
            <a:avLst/>
          </a:prstGeom>
        </p:spPr>
      </p:pic>
    </p:spTree>
    <p:extLst>
      <p:ext uri="{BB962C8B-B14F-4D97-AF65-F5344CB8AC3E}">
        <p14:creationId xmlns:p14="http://schemas.microsoft.com/office/powerpoint/2010/main" val="363076867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99f15f-cf07-484e-a6b2-d764e48b776b">
      <Terms xmlns="http://schemas.microsoft.com/office/infopath/2007/PartnerControls"/>
    </lcf76f155ced4ddcb4097134ff3c332f>
    <TaxCatchAll xmlns="bba25a7a-e915-4276-833c-6575bc1da02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5D86B268DC18941817A99BA3EFC6952" ma:contentTypeVersion="15" ma:contentTypeDescription="Een nieuw document maken." ma:contentTypeScope="" ma:versionID="592e66cff3238b91622830baaed047cd">
  <xsd:schema xmlns:xsd="http://www.w3.org/2001/XMLSchema" xmlns:xs="http://www.w3.org/2001/XMLSchema" xmlns:p="http://schemas.microsoft.com/office/2006/metadata/properties" xmlns:ns2="2d99f15f-cf07-484e-a6b2-d764e48b776b" xmlns:ns3="bba25a7a-e915-4276-833c-6575bc1da025" targetNamespace="http://schemas.microsoft.com/office/2006/metadata/properties" ma:root="true" ma:fieldsID="4594465e46227de31d731aa96388bbed" ns2:_="" ns3:_="">
    <xsd:import namespace="2d99f15f-cf07-484e-a6b2-d764e48b776b"/>
    <xsd:import namespace="bba25a7a-e915-4276-833c-6575bc1da0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99f15f-cf07-484e-a6b2-d764e48b7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41996d0-0873-4a62-8f69-98631c1524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a25a7a-e915-4276-833c-6575bc1da02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a758d7d-2cfb-4b99-90af-5721d15a28f8}" ma:internalName="TaxCatchAll" ma:showField="CatchAllData" ma:web="bba25a7a-e915-4276-833c-6575bc1da0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DDCEDA-3570-4616-958C-19C1B101D333}">
  <ds:schemaRefs>
    <ds:schemaRef ds:uri="http://purl.org/dc/terms/"/>
    <ds:schemaRef ds:uri="http://www.w3.org/XML/1998/namespace"/>
    <ds:schemaRef ds:uri="http://schemas.microsoft.com/office/2006/metadata/properties"/>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a1ff5da5-b275-407c-867f-be29f6620561"/>
  </ds:schemaRefs>
</ds:datastoreItem>
</file>

<file path=customXml/itemProps2.xml><?xml version="1.0" encoding="utf-8"?>
<ds:datastoreItem xmlns:ds="http://schemas.openxmlformats.org/officeDocument/2006/customXml" ds:itemID="{12C28131-C0C8-4D7E-A23E-0E6B532D3763}">
  <ds:schemaRefs>
    <ds:schemaRef ds:uri="http://schemas.microsoft.com/sharepoint/v3/contenttype/forms"/>
  </ds:schemaRefs>
</ds:datastoreItem>
</file>

<file path=customXml/itemProps3.xml><?xml version="1.0" encoding="utf-8"?>
<ds:datastoreItem xmlns:ds="http://schemas.openxmlformats.org/officeDocument/2006/customXml" ds:itemID="{CF313414-0CE5-4256-B7CD-9176DC581E2C}"/>
</file>

<file path=docMetadata/LabelInfo.xml><?xml version="1.0" encoding="utf-8"?>
<clbl:labelList xmlns:clbl="http://schemas.microsoft.com/office/2020/mipLabelMetadata">
  <clbl:label id="{a1e47c15-e3b5-4eb4-929c-b81c99cde1fe}" enabled="1" method="Standard" siteId="{ce1619bc-aea1-41c1-8fa8-bbdc8c7d1cef}" removed="0"/>
</clbl:labelList>
</file>

<file path=docProps/app.xml><?xml version="1.0" encoding="utf-8"?>
<Properties xmlns="http://schemas.openxmlformats.org/officeDocument/2006/extended-properties" xmlns:vt="http://schemas.openxmlformats.org/officeDocument/2006/docPropsVTypes">
  <TotalTime>389</TotalTime>
  <Words>1437</Words>
  <Application>Microsoft Office PowerPoint</Application>
  <PresentationFormat>Breedbeeld</PresentationFormat>
  <Paragraphs>161</Paragraphs>
  <Slides>6</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6</vt:i4>
      </vt:variant>
    </vt:vector>
  </HeadingPairs>
  <TitlesOfParts>
    <vt:vector size="10" baseType="lpstr">
      <vt:lpstr>Aptos</vt:lpstr>
      <vt:lpstr>Aptos Display</vt:lpstr>
      <vt:lpstr>Arial</vt:lpstr>
      <vt:lpstr>Kantoorthema</vt:lpstr>
      <vt:lpstr>Dordthuis bezoeker – afspraak op eigen initiatief - digivaardig</vt:lpstr>
      <vt:lpstr>Dordthuis bezoeker – afspraak op eigen initiatief – niet-digivaardig</vt:lpstr>
      <vt:lpstr>Dordthuis bezoeker – afspraak op initiatief organisatie – digivaardig en niet-digivaardig</vt:lpstr>
      <vt:lpstr>Host: Dordthuis spin in het web</vt:lpstr>
      <vt:lpstr>Reserveren vergaderruimte publieke vloeren Dordthuis</vt:lpstr>
      <vt:lpstr>Zakelijke bezoeker Dordthuis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Visser, SE (Sabine)</dc:creator>
  <cp:lastModifiedBy>Visser, SE (Sabine)</cp:lastModifiedBy>
  <cp:revision>3</cp:revision>
  <dcterms:created xsi:type="dcterms:W3CDTF">2024-11-07T15:18:36Z</dcterms:created>
  <dcterms:modified xsi:type="dcterms:W3CDTF">2025-12-08T09:47:30Z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0x01010055D86B268DC18941817A99BA3EFC6952</vt:lpwstr>
  </property>
  <property fmtid="{D5CDD505-2E9C-101B-9397-08002B2CF9AE}" pid="3" name="MediaServiceImageTags">
    <vt:lpwstr/>
  </property>
</Properties>
</file>