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0"/>
  </p:notesMasterIdLst>
  <p:handoutMasterIdLst>
    <p:handoutMasterId r:id="rId21"/>
  </p:handoutMasterIdLst>
  <p:sldIdLst>
    <p:sldId id="256" r:id="rId2"/>
    <p:sldId id="261" r:id="rId3"/>
    <p:sldId id="290" r:id="rId4"/>
    <p:sldId id="273" r:id="rId5"/>
    <p:sldId id="274" r:id="rId6"/>
    <p:sldId id="283" r:id="rId7"/>
    <p:sldId id="275" r:id="rId8"/>
    <p:sldId id="276" r:id="rId9"/>
    <p:sldId id="278" r:id="rId10"/>
    <p:sldId id="279" r:id="rId11"/>
    <p:sldId id="280" r:id="rId12"/>
    <p:sldId id="281" r:id="rId13"/>
    <p:sldId id="282" r:id="rId14"/>
    <p:sldId id="287" r:id="rId15"/>
    <p:sldId id="288" r:id="rId16"/>
    <p:sldId id="289" r:id="rId17"/>
    <p:sldId id="291" r:id="rId18"/>
    <p:sldId id="267" r:id="rId19"/>
  </p:sldIdLst>
  <p:sldSz cx="12192000" cy="6858000"/>
  <p:notesSz cx="6858000" cy="9144000"/>
  <p:embeddedFontLst>
    <p:embeddedFont>
      <p:font typeface="RijksoverheidSerif" panose="020B0604020202020204" charset="0"/>
      <p:regular r:id="rId22"/>
      <p:bold r:id="rId23"/>
      <p:italic r:id="rId24"/>
      <p:boldItalic r:id="rId25"/>
    </p:embeddedFont>
    <p:embeddedFont>
      <p:font typeface="RijksSansTT" panose="020B0604020202020204" charset="0"/>
      <p:regular r:id="rId26"/>
      <p:bold r:id="rId27"/>
      <p:italic r:id="rId28"/>
      <p:boldItalic r:id="rId29"/>
    </p:embeddedFont>
    <p:embeddedFont>
      <p:font typeface="RijksSansTT ExtraBold" panose="020B0604020202020204" charset="0"/>
      <p:bold r:id="rId30"/>
      <p:boldItalic r:id="rId31"/>
    </p:embeddedFont>
    <p:embeddedFont>
      <p:font typeface="RijksSansTT Light" panose="020B0604020202020204" charset="0"/>
      <p:regular r:id="rId32"/>
      <p:italic r:id="rId33"/>
    </p:embeddedFont>
    <p:embeddedFont>
      <p:font typeface="Verdana" panose="020B0604030504040204" pitchFamily="34" charset="0"/>
      <p:regular r:id="rId34"/>
      <p:bold r:id="rId35"/>
      <p:italic r:id="rId36"/>
      <p:boldItalic r:id="rId37"/>
    </p:embeddedFont>
  </p:embeddedFontLst>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4273"/>
    <a:srgbClr val="FFB6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421E3BE3-0FEA-4E9F-A4C9-9C145CDE4499}">
  <a:tblStyle styleId="{421E3BE3-0FEA-4E9F-A4C9-9C145CDE4499}" styleName="Tabelstijl Ministerie AZ">
    <a:wholeTbl>
      <a:tcTxStyle b="off" i="off">
        <a:font>
          <a:latin typeface="RijksSansTT Light"/>
          <a:ea typeface="RijksSansTT Light"/>
          <a:cs typeface="RijksSansTT Light"/>
        </a:font>
        <a:srgbClr val="154273"/>
      </a:tcTxStyle>
      <a:tcStyle>
        <a:tcBdr>
          <a:left>
            <a:ln>
              <a:noFill/>
            </a:ln>
          </a:left>
          <a:right>
            <a:ln>
              <a:noFill/>
            </a:ln>
          </a:right>
          <a:top>
            <a:ln>
              <a:noFill/>
            </a:ln>
          </a:top>
          <a:bottom>
            <a:ln>
              <a:noFill/>
            </a:ln>
          </a:bottom>
          <a:insideH>
            <a:ln w="9525" cmpd="sng">
              <a:solidFill>
                <a:srgbClr val="FFFFFF"/>
              </a:solidFill>
            </a:ln>
          </a:insideH>
          <a:insideV>
            <a:ln w="9525" cmpd="sng">
              <a:solidFill>
                <a:srgbClr val="FFFFFF"/>
              </a:solidFill>
            </a:ln>
          </a:insideV>
        </a:tcBdr>
        <a:fill>
          <a:solidFill>
            <a:schemeClr val="accent6"/>
          </a:solidFill>
        </a:fill>
      </a:tcStyle>
    </a:wholeTbl>
    <a:firstRow>
      <a:tcTxStyle b="off" i="off">
        <a:font>
          <a:latin typeface="RijksSansTT SemiBold"/>
          <a:ea typeface="RijksSansTT SemiBold"/>
          <a:cs typeface="RijksSansTT SemiBold"/>
        </a:font>
        <a:schemeClr val="lt2"/>
      </a:tcTxStyle>
      <a:tcStyle>
        <a:tcBdr>
          <a:insideV>
            <a:ln w="9525" cmpd="sng">
              <a:solidFill>
                <a:srgbClr val="FFFFFF"/>
              </a:solidFill>
            </a:ln>
          </a:insideV>
        </a:tcBdr>
        <a:fill>
          <a:solidFill>
            <a:schemeClr val="accent1"/>
          </a:solidFill>
        </a:fill>
      </a:tcStyle>
    </a:firstRow>
    <a:extLst>
      <a:ext uri="http://www.joulesunlimited.com/pptTableStyle"/>
    </a:extLst>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62067" autoAdjust="0"/>
  </p:normalViewPr>
  <p:slideViewPr>
    <p:cSldViewPr snapToGrid="0">
      <p:cViewPr varScale="1">
        <p:scale>
          <a:sx n="69" d="100"/>
          <a:sy n="69" d="100"/>
        </p:scale>
        <p:origin x="60" y="30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9" d="100"/>
          <a:sy n="79" d="100"/>
        </p:scale>
        <p:origin x="394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viewProps" Target="viewProps.xml"/><Relationship Id="rId21" Type="http://schemas.openxmlformats.org/officeDocument/2006/relationships/handoutMaster" Target="handoutMasters/handoutMaster1.xml"/><Relationship Id="rId34" Type="http://schemas.openxmlformats.org/officeDocument/2006/relationships/font" Target="fonts/font1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8.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19B8B2-E502-4346-A2C4-B5D7B3866A47}" type="datetimeFigureOut">
              <a:rPr lang="nl-NL" smtClean="0"/>
              <a:t>11-11-2025</a:t>
            </a:fld>
            <a:endParaRPr lang="nl-NL"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9DEE86-6240-4C91-9195-1DD56CA6AE1F}" type="slidenum">
              <a:rPr lang="nl-NL" smtClean="0"/>
              <a:t>‹nr.›</a:t>
            </a:fld>
            <a:endParaRPr lang="nl-NL" dirty="0"/>
          </a:p>
        </p:txBody>
      </p:sp>
    </p:spTree>
    <p:extLst>
      <p:ext uri="{BB962C8B-B14F-4D97-AF65-F5344CB8AC3E}">
        <p14:creationId xmlns:p14="http://schemas.microsoft.com/office/powerpoint/2010/main" val="2629038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23DA9-8EEA-4442-AD04-D20FEB943E53}" type="datetimeFigureOut">
              <a:rPr lang="nl-NL" smtClean="0"/>
              <a:t>11-11-2025</a:t>
            </a:fld>
            <a:endParaRPr lang="nl-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FFD2D-E339-48D0-8E51-8C7BC4E3C46A}" type="slidenum">
              <a:rPr lang="nl-NL" smtClean="0"/>
              <a:t>‹nr.›</a:t>
            </a:fld>
            <a:endParaRPr lang="nl-NL" dirty="0"/>
          </a:p>
        </p:txBody>
      </p:sp>
    </p:spTree>
    <p:extLst>
      <p:ext uri="{BB962C8B-B14F-4D97-AF65-F5344CB8AC3E}">
        <p14:creationId xmlns:p14="http://schemas.microsoft.com/office/powerpoint/2010/main" val="122849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DBFFFD2D-E339-48D0-8E51-8C7BC4E3C46A}" type="slidenum">
              <a:rPr lang="nl-NL" smtClean="0"/>
              <a:t>1</a:t>
            </a:fld>
            <a:endParaRPr lang="nl-NL" dirty="0"/>
          </a:p>
        </p:txBody>
      </p:sp>
    </p:spTree>
    <p:extLst>
      <p:ext uri="{BB962C8B-B14F-4D97-AF65-F5344CB8AC3E}">
        <p14:creationId xmlns:p14="http://schemas.microsoft.com/office/powerpoint/2010/main" val="3394846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F2761-9C1F-E06F-F599-761D9E2FB97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3244569-3129-761B-F857-30DA6BA5B37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3408B52-B706-A114-28DE-6B1C77536606}"/>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E8FD822B-E80E-64F9-CAAF-F5E93580ECB0}"/>
              </a:ext>
            </a:extLst>
          </p:cNvPr>
          <p:cNvSpPr>
            <a:spLocks noGrp="1"/>
          </p:cNvSpPr>
          <p:nvPr>
            <p:ph type="sldNum" sz="quarter" idx="5"/>
          </p:nvPr>
        </p:nvSpPr>
        <p:spPr/>
        <p:txBody>
          <a:bodyPr/>
          <a:lstStyle/>
          <a:p>
            <a:fld id="{DBFFFD2D-E339-48D0-8E51-8C7BC4E3C46A}" type="slidenum">
              <a:rPr lang="nl-NL" smtClean="0"/>
              <a:t>15</a:t>
            </a:fld>
            <a:endParaRPr lang="nl-NL" dirty="0"/>
          </a:p>
        </p:txBody>
      </p:sp>
    </p:spTree>
    <p:extLst>
      <p:ext uri="{BB962C8B-B14F-4D97-AF65-F5344CB8AC3E}">
        <p14:creationId xmlns:p14="http://schemas.microsoft.com/office/powerpoint/2010/main" val="2638405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A3AA9-8BDA-A6C9-B640-E982EB15672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B9410BC-F1BD-A153-F15A-176D10689B5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91D4DC9-B993-B229-1FFA-190D64B0C4A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417D0899-7131-FFF4-7DB2-887FB476EBC0}"/>
              </a:ext>
            </a:extLst>
          </p:cNvPr>
          <p:cNvSpPr>
            <a:spLocks noGrp="1"/>
          </p:cNvSpPr>
          <p:nvPr>
            <p:ph type="sldNum" sz="quarter" idx="5"/>
          </p:nvPr>
        </p:nvSpPr>
        <p:spPr/>
        <p:txBody>
          <a:bodyPr/>
          <a:lstStyle/>
          <a:p>
            <a:fld id="{DBFFFD2D-E339-48D0-8E51-8C7BC4E3C46A}" type="slidenum">
              <a:rPr lang="nl-NL" smtClean="0"/>
              <a:t>16</a:t>
            </a:fld>
            <a:endParaRPr lang="nl-NL" dirty="0"/>
          </a:p>
        </p:txBody>
      </p:sp>
    </p:spTree>
    <p:extLst>
      <p:ext uri="{BB962C8B-B14F-4D97-AF65-F5344CB8AC3E}">
        <p14:creationId xmlns:p14="http://schemas.microsoft.com/office/powerpoint/2010/main" val="3950385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175A5-9414-15AB-2932-518FCAC800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04C1786-2262-DAF4-EA0F-7DD86F7080C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330BD53-2286-36B8-A69E-FE0F3C397CB8}"/>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E5563882-3B0F-EA19-FE94-4552085B1979}"/>
              </a:ext>
            </a:extLst>
          </p:cNvPr>
          <p:cNvSpPr>
            <a:spLocks noGrp="1"/>
          </p:cNvSpPr>
          <p:nvPr>
            <p:ph type="sldNum" sz="quarter" idx="5"/>
          </p:nvPr>
        </p:nvSpPr>
        <p:spPr/>
        <p:txBody>
          <a:bodyPr/>
          <a:lstStyle/>
          <a:p>
            <a:fld id="{DBFFFD2D-E339-48D0-8E51-8C7BC4E3C46A}" type="slidenum">
              <a:rPr lang="nl-NL" smtClean="0"/>
              <a:t>17</a:t>
            </a:fld>
            <a:endParaRPr lang="nl-NL" dirty="0"/>
          </a:p>
        </p:txBody>
      </p:sp>
    </p:spTree>
    <p:extLst>
      <p:ext uri="{BB962C8B-B14F-4D97-AF65-F5344CB8AC3E}">
        <p14:creationId xmlns:p14="http://schemas.microsoft.com/office/powerpoint/2010/main" val="3635123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NB: </a:t>
            </a:r>
            <a:r>
              <a:rPr lang="en-US" dirty="0" err="1"/>
              <a:t>drempelbedrag</a:t>
            </a:r>
            <a:r>
              <a:rPr lang="en-US" dirty="0"/>
              <a:t> </a:t>
            </a:r>
            <a:r>
              <a:rPr lang="en-US" dirty="0" err="1"/>
              <a:t>rijksoverheid</a:t>
            </a:r>
            <a:r>
              <a:rPr lang="en-US" dirty="0"/>
              <a:t> </a:t>
            </a:r>
            <a:r>
              <a:rPr lang="en-US" dirty="0" err="1"/>
              <a:t>diensten</a:t>
            </a:r>
            <a:r>
              <a:rPr lang="en-US" dirty="0"/>
              <a:t> 2026 : €140.000</a:t>
            </a:r>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5</a:t>
            </a:fld>
            <a:endParaRPr lang="nl-NL" dirty="0"/>
          </a:p>
        </p:txBody>
      </p:sp>
    </p:spTree>
    <p:extLst>
      <p:ext uri="{BB962C8B-B14F-4D97-AF65-F5344CB8AC3E}">
        <p14:creationId xmlns:p14="http://schemas.microsoft.com/office/powerpoint/2010/main" val="3280341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Dienst Publiek en Communicatie (DPC) is dé schakel tussen organisaties van de Rijksoverheid en het publiek. </a:t>
            </a:r>
          </a:p>
          <a:p>
            <a:r>
              <a:rPr lang="nl-NL" dirty="0"/>
              <a:t>Samen met de ministeries en uitvoeringsorganisaties zorgen we ervoor dat Nederland weet wat de Rijksoverheid doet. </a:t>
            </a:r>
          </a:p>
          <a:p>
            <a:r>
              <a:rPr lang="nl-NL" dirty="0"/>
              <a:t>Als </a:t>
            </a:r>
            <a:r>
              <a:rPr lang="nl-NL" dirty="0" err="1"/>
              <a:t>rijksbrede</a:t>
            </a:r>
            <a:r>
              <a:rPr lang="nl-NL" dirty="0"/>
              <a:t> partner zorgen we voor overheidscommunicatie die je verder helpt. </a:t>
            </a:r>
          </a:p>
          <a:p>
            <a:endParaRPr lang="nl-NL" dirty="0"/>
          </a:p>
          <a:p>
            <a:r>
              <a:rPr lang="nl-NL" dirty="0"/>
              <a:t>DPC  werkt in opdracht van de Voorlichtingsraad (alle directeuren Communicatie van de ministeries) en is een agentschap van het ministerie van Algemene Zaken. Bij DPC werken ongeveer 250 mensen. </a:t>
            </a:r>
          </a:p>
          <a:p>
            <a:endParaRPr lang="nl-NL" dirty="0"/>
          </a:p>
          <a:p>
            <a:r>
              <a:rPr lang="nl-NL" dirty="0"/>
              <a:t>Zij houden zich bezig met de drie kerntaken: </a:t>
            </a:r>
          </a:p>
          <a:p>
            <a:pPr marL="171450" indent="-171450">
              <a:buFont typeface="Arial" panose="020B0604020202020204" pitchFamily="34" charset="0"/>
              <a:buChar char="•"/>
            </a:pPr>
            <a:r>
              <a:rPr lang="nl-NL" dirty="0"/>
              <a:t>Mensen informeren over regels en diensten van de Rijksoverheid. Bijvoorbeeld door het begeleiden van landelijke campagnes en het beheer van rijksoverheid.nl.</a:t>
            </a:r>
          </a:p>
          <a:p>
            <a:pPr marL="171450" indent="-171450">
              <a:buFont typeface="Arial" panose="020B0604020202020204" pitchFamily="34" charset="0"/>
              <a:buChar char="•"/>
            </a:pPr>
            <a:r>
              <a:rPr lang="nl-NL" dirty="0"/>
              <a:t>Communicatiecollega’s binnen de Rijksoverheid helpen met onze expertise.</a:t>
            </a:r>
          </a:p>
          <a:p>
            <a:pPr marL="171450" indent="-171450">
              <a:buFont typeface="Arial" panose="020B0604020202020204" pitchFamily="34" charset="0"/>
              <a:buChar char="•"/>
            </a:pPr>
            <a:r>
              <a:rPr lang="nl-NL" dirty="0"/>
              <a:t>Rijkscollega’s toegang bieden tot onze communicatiemiddelen en communicatiediensten van marktpartijen. Zoals bijvoorbeeld diensten op het gebied van (web)redactie.</a:t>
            </a:r>
          </a:p>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7</a:t>
            </a:fld>
            <a:endParaRPr lang="nl-NL" dirty="0"/>
          </a:p>
        </p:txBody>
      </p:sp>
    </p:spTree>
    <p:extLst>
      <p:ext uri="{BB962C8B-B14F-4D97-AF65-F5344CB8AC3E}">
        <p14:creationId xmlns:p14="http://schemas.microsoft.com/office/powerpoint/2010/main" val="68239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ltLang="nl-NL" dirty="0"/>
              <a:t>Deze aanbesteding gaat over, in een heel lange, maar heel complete volzin: </a:t>
            </a:r>
          </a:p>
          <a:p>
            <a:endParaRPr lang="nl-NL" altLang="nl-NL" dirty="0"/>
          </a:p>
          <a:p>
            <a:r>
              <a:rPr lang="nl-NL" altLang="nl-NL" dirty="0">
                <a:latin typeface="Verdana" panose="020B0604030504040204" pitchFamily="34" charset="0"/>
              </a:rPr>
              <a:t>het - tegen een vast bedrag op prestatiebasis en onder eigen verantwoordelijkheid - verzorgen van advies over, </a:t>
            </a:r>
            <a:br>
              <a:rPr lang="nl-NL" altLang="nl-NL" dirty="0">
                <a:latin typeface="Verdana" panose="020B0604030504040204" pitchFamily="34" charset="0"/>
              </a:rPr>
            </a:br>
            <a:r>
              <a:rPr lang="nl-NL" altLang="nl-NL" dirty="0">
                <a:latin typeface="Verdana" panose="020B0604030504040204" pitchFamily="34" charset="0"/>
              </a:rPr>
              <a:t>ondersteuning bij en/of uitvoering van (web)redactie van websites en/of het beheer van </a:t>
            </a:r>
            <a:r>
              <a:rPr lang="nl-NL" altLang="nl-NL" dirty="0" err="1">
                <a:latin typeface="Verdana" panose="020B0604030504040204" pitchFamily="34" charset="0"/>
              </a:rPr>
              <a:t>social</a:t>
            </a:r>
            <a:r>
              <a:rPr lang="nl-NL" altLang="nl-NL" dirty="0">
                <a:latin typeface="Verdana" panose="020B0604030504040204" pitchFamily="34" charset="0"/>
              </a:rPr>
              <a:t>, online en offline media en middelen. </a:t>
            </a:r>
          </a:p>
          <a:p>
            <a:r>
              <a:rPr lang="nl-NL" altLang="nl-NL" dirty="0"/>
              <a:t>De scope is heel breed. Van het schrijven van publieksvriendelijke versies van een beleidsrapporten tot het uitdenken, bouwen, beheren en </a:t>
            </a:r>
            <a:r>
              <a:rPr lang="nl-NL" altLang="nl-NL" dirty="0" err="1"/>
              <a:t>doorontwikkelen</a:t>
            </a:r>
            <a:r>
              <a:rPr lang="nl-NL" altLang="nl-NL" dirty="0"/>
              <a:t> van websites. Van advies over de inzet van </a:t>
            </a:r>
            <a:r>
              <a:rPr lang="nl-NL" altLang="nl-NL" dirty="0" err="1"/>
              <a:t>social</a:t>
            </a:r>
            <a:r>
              <a:rPr lang="nl-NL" altLang="nl-NL" dirty="0"/>
              <a:t> media tot het maken van online en offline magazines. </a:t>
            </a:r>
          </a:p>
          <a:p>
            <a:r>
              <a:rPr lang="nl-NL" altLang="nl-NL" dirty="0"/>
              <a:t>Voor typering van de opdrachten en voor werkzaamheden die buiten de scope van deze raamovereenkomst vallen verwijs ik jullie graag naar het Beschrijvend document. </a:t>
            </a:r>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8</a:t>
            </a:fld>
            <a:endParaRPr lang="nl-NL" dirty="0"/>
          </a:p>
        </p:txBody>
      </p:sp>
    </p:spTree>
    <p:extLst>
      <p:ext uri="{BB962C8B-B14F-4D97-AF65-F5344CB8AC3E}">
        <p14:creationId xmlns:p14="http://schemas.microsoft.com/office/powerpoint/2010/main" val="1976636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ltLang="nl-NL" dirty="0"/>
              <a:t>Ik deel graag drie tips met jullie om de aanbesteding zo succesvol mogelijk te laten verlopen. </a:t>
            </a:r>
          </a:p>
          <a:p>
            <a:endParaRPr lang="nl-NL" altLang="nl-NL" dirty="0"/>
          </a:p>
          <a:p>
            <a:r>
              <a:rPr lang="nl-NL" altLang="nl-NL" dirty="0"/>
              <a:t>Ten eerste: we weten, we hebben veel documenten en woorden besteed aan deze aanbesteding. We hopen dat jullie de tijd nemen om alle documenten grondig te lezen.</a:t>
            </a:r>
          </a:p>
          <a:p>
            <a:endParaRPr lang="nl-NL" altLang="nl-NL" dirty="0"/>
          </a:p>
          <a:p>
            <a:r>
              <a:rPr lang="nl-NL" altLang="nl-NL" dirty="0"/>
              <a:t>Tip twee: kom je tijdens het lezen tegenstrijdigheden of onjuistheden of onduidelijkheden tegen? Stel er dan een vraag over via </a:t>
            </a:r>
            <a:r>
              <a:rPr lang="nl-NL" altLang="nl-NL" dirty="0" err="1"/>
              <a:t>Tenderned</a:t>
            </a:r>
            <a:r>
              <a:rPr lang="nl-NL" altLang="nl-NL" dirty="0"/>
              <a:t>.</a:t>
            </a:r>
          </a:p>
          <a:p>
            <a:endParaRPr lang="nl-NL" altLang="nl-NL" dirty="0"/>
          </a:p>
          <a:p>
            <a:r>
              <a:rPr lang="nl-NL" altLang="nl-NL" dirty="0"/>
              <a:t>Is het je dan helemaal helder en ga je aan de slag met een aanbieding? Volg dan vooral de voorschriften voor opbouw en zorg ervoor dat je onze vragen zo expliciet mogelijk beantwoordt. Hoe duidelijker het voor ons is welke vraag je beantwoordt, hoe beter we de inzending kunnen beoordelen.</a:t>
            </a:r>
          </a:p>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10</a:t>
            </a:fld>
            <a:endParaRPr lang="nl-NL" dirty="0"/>
          </a:p>
        </p:txBody>
      </p:sp>
    </p:spTree>
    <p:extLst>
      <p:ext uri="{BB962C8B-B14F-4D97-AF65-F5344CB8AC3E}">
        <p14:creationId xmlns:p14="http://schemas.microsoft.com/office/powerpoint/2010/main" val="1384858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117C5-AF86-01AA-5B0D-E1AEE7AA53C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36AF525-E568-32CC-6472-F14317991AD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E70B0B2-F5AD-C294-6E50-BEAA610D888E}"/>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5739199-50DD-05A4-96BF-0DEB46FBE741}"/>
              </a:ext>
            </a:extLst>
          </p:cNvPr>
          <p:cNvSpPr>
            <a:spLocks noGrp="1"/>
          </p:cNvSpPr>
          <p:nvPr>
            <p:ph type="sldNum" sz="quarter" idx="5"/>
          </p:nvPr>
        </p:nvSpPr>
        <p:spPr/>
        <p:txBody>
          <a:bodyPr/>
          <a:lstStyle/>
          <a:p>
            <a:fld id="{DBFFFD2D-E339-48D0-8E51-8C7BC4E3C46A}" type="slidenum">
              <a:rPr lang="nl-NL" smtClean="0"/>
              <a:t>11</a:t>
            </a:fld>
            <a:endParaRPr lang="nl-NL" dirty="0"/>
          </a:p>
        </p:txBody>
      </p:sp>
    </p:spTree>
    <p:extLst>
      <p:ext uri="{BB962C8B-B14F-4D97-AF65-F5344CB8AC3E}">
        <p14:creationId xmlns:p14="http://schemas.microsoft.com/office/powerpoint/2010/main" val="93355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9C7D3-BDC3-A9CD-022C-D21C354C67E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6D4B1DA-3063-9FA3-45D2-25564567148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99E015C-3F5A-34A7-BC42-76859581ADCD}"/>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FC13F35B-1151-C328-C00C-4C29967EC50F}"/>
              </a:ext>
            </a:extLst>
          </p:cNvPr>
          <p:cNvSpPr>
            <a:spLocks noGrp="1"/>
          </p:cNvSpPr>
          <p:nvPr>
            <p:ph type="sldNum" sz="quarter" idx="5"/>
          </p:nvPr>
        </p:nvSpPr>
        <p:spPr/>
        <p:txBody>
          <a:bodyPr/>
          <a:lstStyle/>
          <a:p>
            <a:fld id="{DBFFFD2D-E339-48D0-8E51-8C7BC4E3C46A}" type="slidenum">
              <a:rPr lang="nl-NL" smtClean="0"/>
              <a:t>12</a:t>
            </a:fld>
            <a:endParaRPr lang="nl-NL" dirty="0"/>
          </a:p>
        </p:txBody>
      </p:sp>
    </p:spTree>
    <p:extLst>
      <p:ext uri="{BB962C8B-B14F-4D97-AF65-F5344CB8AC3E}">
        <p14:creationId xmlns:p14="http://schemas.microsoft.com/office/powerpoint/2010/main" val="173008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F350D-24F3-BA82-2B54-184AD5C59A9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D9A3FE-D335-AEEB-D543-125AA464EA7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1C7F9B9-D62A-F558-C7FA-BDF5386739E9}"/>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14E78D69-6E77-4F31-1CE7-8D0FBA9A3116}"/>
              </a:ext>
            </a:extLst>
          </p:cNvPr>
          <p:cNvSpPr>
            <a:spLocks noGrp="1"/>
          </p:cNvSpPr>
          <p:nvPr>
            <p:ph type="sldNum" sz="quarter" idx="5"/>
          </p:nvPr>
        </p:nvSpPr>
        <p:spPr/>
        <p:txBody>
          <a:bodyPr/>
          <a:lstStyle/>
          <a:p>
            <a:fld id="{DBFFFD2D-E339-48D0-8E51-8C7BC4E3C46A}" type="slidenum">
              <a:rPr lang="nl-NL" smtClean="0"/>
              <a:t>13</a:t>
            </a:fld>
            <a:endParaRPr lang="nl-NL" dirty="0"/>
          </a:p>
        </p:txBody>
      </p:sp>
    </p:spTree>
    <p:extLst>
      <p:ext uri="{BB962C8B-B14F-4D97-AF65-F5344CB8AC3E}">
        <p14:creationId xmlns:p14="http://schemas.microsoft.com/office/powerpoint/2010/main" val="313655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A35C-0FF1-D376-D578-E6514AF01E1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CF39C6E-A561-E48E-B963-C1480645B42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26B83BA-74FB-3196-9CAC-47DD2F53AA54}"/>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1F7303D-49D0-6A6A-B49B-2D19703AC5DB}"/>
              </a:ext>
            </a:extLst>
          </p:cNvPr>
          <p:cNvSpPr>
            <a:spLocks noGrp="1"/>
          </p:cNvSpPr>
          <p:nvPr>
            <p:ph type="sldNum" sz="quarter" idx="5"/>
          </p:nvPr>
        </p:nvSpPr>
        <p:spPr/>
        <p:txBody>
          <a:bodyPr/>
          <a:lstStyle/>
          <a:p>
            <a:fld id="{DBFFFD2D-E339-48D0-8E51-8C7BC4E3C46A}" type="slidenum">
              <a:rPr lang="nl-NL" smtClean="0"/>
              <a:t>14</a:t>
            </a:fld>
            <a:endParaRPr lang="nl-NL" dirty="0"/>
          </a:p>
        </p:txBody>
      </p:sp>
    </p:spTree>
    <p:extLst>
      <p:ext uri="{BB962C8B-B14F-4D97-AF65-F5344CB8AC3E}">
        <p14:creationId xmlns:p14="http://schemas.microsoft.com/office/powerpoint/2010/main" val="34874021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el (H1)]">
    <p:spTree>
      <p:nvGrpSpPr>
        <p:cNvPr id="1" name=""/>
        <p:cNvGrpSpPr/>
        <p:nvPr/>
      </p:nvGrpSpPr>
      <p:grpSpPr>
        <a:xfrm>
          <a:off x="0" y="0"/>
          <a:ext cx="0" cy="0"/>
          <a:chOff x="0" y="0"/>
          <a:chExt cx="0" cy="0"/>
        </a:xfrm>
      </p:grpSpPr>
      <p:sp>
        <p:nvSpPr>
          <p:cNvPr id="22" name="Frame 1">
            <a:extLst>
              <a:ext uri="{FF2B5EF4-FFF2-40B4-BE49-F238E27FC236}">
                <a16:creationId xmlns:a16="http://schemas.microsoft.com/office/drawing/2014/main" id="{5F30546E-64CB-52BA-581D-C6F1217073F8}"/>
              </a:ext>
              <a:ext uri="{C183D7F6-B498-43B3-948B-1728B52AA6E4}">
                <adec:decorative xmlns:adec="http://schemas.microsoft.com/office/drawing/2017/decorative" val="1"/>
              </a:ext>
            </a:extLst>
          </p:cNvPr>
          <p:cNvSpPr>
            <a:spLocks/>
          </p:cNvSpPr>
          <p:nvPr userDrawn="1"/>
        </p:nvSpPr>
        <p:spPr bwMode="auto">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1" name="01_Title 4">
            <a:extLst>
              <a:ext uri="{FF2B5EF4-FFF2-40B4-BE49-F238E27FC236}">
                <a16:creationId xmlns:a16="http://schemas.microsoft.com/office/drawing/2014/main" id="{0C7E32C1-511C-9D8A-1DC9-980F109521CB}"/>
              </a:ext>
            </a:extLst>
          </p:cNvPr>
          <p:cNvSpPr>
            <a:spLocks noGrp="1"/>
          </p:cNvSpPr>
          <p:nvPr>
            <p:ph type="title" hasCustomPrompt="1"/>
          </p:nvPr>
        </p:nvSpPr>
        <p:spPr>
          <a:xfrm>
            <a:off x="685800" y="1752600"/>
            <a:ext cx="10820400" cy="1435100"/>
          </a:xfrm>
        </p:spPr>
        <p:txBody>
          <a:bodyPr/>
          <a:lstStyle>
            <a:lvl1pPr>
              <a:defRPr kumimoji="0" sz="5400" b="1" i="0" u="none" baseline="0">
                <a:solidFill>
                  <a:schemeClr val="bg2">
                    <a:lumMod val="100000"/>
                  </a:schemeClr>
                </a:solidFill>
                <a:latin typeface="RijksSansTT" panose="020B0604020202020204" charset="0"/>
              </a:defRPr>
            </a:lvl1pPr>
          </a:lstStyle>
          <a:p>
            <a:r>
              <a:rPr lang="nl-NL"/>
              <a:t>[Titel]</a:t>
            </a:r>
            <a:endParaRPr lang="nl-NL" dirty="0"/>
          </a:p>
        </p:txBody>
      </p:sp>
      <p:sp>
        <p:nvSpPr>
          <p:cNvPr id="12" name="02_Subtitle 5[PHJU]"/>
          <p:cNvSpPr>
            <a:spLocks noGrp="1"/>
          </p:cNvSpPr>
          <p:nvPr>
            <p:ph type="subTitle" idx="1" hasCustomPrompt="1"/>
          </p:nvPr>
        </p:nvSpPr>
        <p:spPr>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3" name="03_Placeholder 6[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594100"/>
            <a:ext cx="10820400" cy="266700"/>
          </a:xfrm>
        </p:spPr>
        <p:txBody>
          <a:bodyPr/>
          <a:lstStyle>
            <a:lvl1pPr marL="0" indent="0">
              <a:lnSpc>
                <a:spcPct val="100000"/>
              </a:lnSpc>
              <a:spcBef>
                <a:spcPts val="0"/>
              </a:spcBef>
              <a:buNone/>
              <a:defRPr sz="1600">
                <a:solidFill>
                  <a:schemeClr val="bg2"/>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8" name="Graphic 7">
            <a:extLst>
              <a:ext uri="{FF2B5EF4-FFF2-40B4-BE49-F238E27FC236}">
                <a16:creationId xmlns:a16="http://schemas.microsoft.com/office/drawing/2014/main" id="{F675AA27-3F73-81BC-7F17-736D349F1EB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68930" y="-7252"/>
            <a:ext cx="3293219" cy="948739"/>
          </a:xfrm>
          <a:prstGeom prst="rect">
            <a:avLst/>
          </a:prstGeom>
        </p:spPr>
      </p:pic>
    </p:spTree>
    <p:extLst>
      <p:ext uri="{BB962C8B-B14F-4D97-AF65-F5344CB8AC3E}">
        <p14:creationId xmlns:p14="http://schemas.microsoft.com/office/powerpoint/2010/main" val="258520250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Hoofdstuktitel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5D24B7CE-613D-1037-AD42-68DCF997E828}"/>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2FD62A5F-DB6C-F6C9-84F6-942550040125}"/>
              </a:ext>
            </a:extLst>
          </p:cNvPr>
          <p:cNvSpPr>
            <a:spLocks noGrp="1"/>
          </p:cNvSpPr>
          <p:nvPr>
            <p:ph type="title" hasCustomPrompt="1"/>
          </p:nvPr>
        </p:nvSpPr>
        <p:spPr>
          <a:xfrm>
            <a:off x="685800" y="4196882"/>
            <a:ext cx="10820400" cy="1574800"/>
          </a:xfrm>
        </p:spPr>
        <p:txBody>
          <a:bodyPr/>
          <a:lstStyle>
            <a:lvl1pPr>
              <a:defRPr kumimoji="0" sz="5400" b="1" i="0" u="none" baseline="0">
                <a:solidFill>
                  <a:schemeClr val="bg2">
                    <a:lumMod val="100000"/>
                  </a:schemeClr>
                </a:solidFill>
                <a:latin typeface="RijksSansTT" panose="020B0604020202020204" charset="0"/>
              </a:defRPr>
            </a:lvl1pPr>
          </a:lstStyle>
          <a:p>
            <a:r>
              <a:rPr lang="nl-NL"/>
              <a:t>[Hoofdstuk titel]</a:t>
            </a:r>
            <a:endParaRPr lang="nl-NL" dirty="0"/>
          </a:p>
        </p:txBody>
      </p:sp>
      <p:sp>
        <p:nvSpPr>
          <p:cNvPr id="14" name="Date Placeholder 3">
            <a:extLst>
              <a:ext uri="{FF2B5EF4-FFF2-40B4-BE49-F238E27FC236}">
                <a16:creationId xmlns:a16="http://schemas.microsoft.com/office/drawing/2014/main" id="{6B737F95-47E5-730B-9DA9-DF56713EFFC1}"/>
              </a:ext>
            </a:extLst>
          </p:cNvPr>
          <p:cNvSpPr>
            <a:spLocks noGrp="1"/>
          </p:cNvSpPr>
          <p:nvPr>
            <p:ph type="dt" sz="half" idx="10"/>
          </p:nvPr>
        </p:nvSpPr>
        <p:spPr>
          <a:xfrm>
            <a:off x="10744200" y="6553200"/>
            <a:ext cx="762000" cy="254000"/>
          </a:xfrm>
        </p:spPr>
        <p:txBody>
          <a:bodyPr/>
          <a:lstStyle>
            <a:lvl1pPr algn="r">
              <a:defRPr/>
            </a:lvl1pPr>
          </a:lstStyle>
          <a:p>
            <a:fld id="{B6D50166-7B16-42A5-8AD1-D6522B140C10}" type="datetime4">
              <a:rPr lang="nl-NL" smtClean="0"/>
              <a:t>11 november 2025</a:t>
            </a:fld>
            <a:endParaRPr lang="nl-NL" dirty="0"/>
          </a:p>
        </p:txBody>
      </p:sp>
      <p:sp>
        <p:nvSpPr>
          <p:cNvPr id="15" name="Footer Placeholder 4">
            <a:extLst>
              <a:ext uri="{FF2B5EF4-FFF2-40B4-BE49-F238E27FC236}">
                <a16:creationId xmlns:a16="http://schemas.microsoft.com/office/drawing/2014/main" id="{007F0E15-A4D0-6572-84FE-E07F4800E5DB}"/>
              </a:ext>
            </a:extLst>
          </p:cNvPr>
          <p:cNvSpPr>
            <a:spLocks noGrp="1"/>
          </p:cNvSpPr>
          <p:nvPr>
            <p:ph type="ftr" sz="quarter" idx="11"/>
          </p:nvPr>
        </p:nvSpPr>
        <p:spPr>
          <a:xfrm>
            <a:off x="3073400" y="6553200"/>
            <a:ext cx="6045200" cy="254000"/>
          </a:xfrm>
        </p:spPr>
        <p:txBody>
          <a:bodyPr/>
          <a:lstStyle>
            <a:lvl1pPr algn="ctr">
              <a:defRPr/>
            </a:lvl1pPr>
          </a:lstStyle>
          <a:p>
            <a:r>
              <a:rPr lang="nl-NL" dirty="0"/>
              <a:t>Typ hier bijvoorbeeld de titel van de presentatie, via Invoegen Kop &amp; voettekst</a:t>
            </a:r>
          </a:p>
        </p:txBody>
      </p:sp>
      <p:sp>
        <p:nvSpPr>
          <p:cNvPr id="16" name="Slide Number Placeholder 5">
            <a:extLst>
              <a:ext uri="{FF2B5EF4-FFF2-40B4-BE49-F238E27FC236}">
                <a16:creationId xmlns:a16="http://schemas.microsoft.com/office/drawing/2014/main" id="{DE3DE94A-91BD-D7BF-252C-67BE9C3637EE}"/>
              </a:ext>
            </a:extLst>
          </p:cNvPr>
          <p:cNvSpPr>
            <a:spLocks noGrp="1"/>
          </p:cNvSpPr>
          <p:nvPr>
            <p:ph type="sldNum" sz="quarter" idx="12"/>
          </p:nvPr>
        </p:nvSpPr>
        <p:spPr>
          <a:xfrm>
            <a:off x="11569700" y="6553200"/>
            <a:ext cx="393700" cy="254000"/>
          </a:xfrm>
        </p:spPr>
        <p:txBody>
          <a:bodyPr/>
          <a:lstStyle>
            <a:lvl1pPr algn="r">
              <a:defRPr/>
            </a:lvl1p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8968175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1_[Hoofdstuktitel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5D24B7CE-613D-1037-AD42-68DCF997E828}"/>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2FD62A5F-DB6C-F6C9-84F6-942550040125}"/>
              </a:ext>
            </a:extLst>
          </p:cNvPr>
          <p:cNvSpPr>
            <a:spLocks noGrp="1"/>
          </p:cNvSpPr>
          <p:nvPr>
            <p:ph type="title" hasCustomPrompt="1"/>
          </p:nvPr>
        </p:nvSpPr>
        <p:spPr>
          <a:xfrm>
            <a:off x="685800" y="4196882"/>
            <a:ext cx="10820400" cy="1574800"/>
          </a:xfrm>
        </p:spPr>
        <p:txBody>
          <a:bodyPr/>
          <a:lstStyle>
            <a:lvl1pPr>
              <a:defRPr kumimoji="0" sz="5400" b="1" i="0" u="none" baseline="0">
                <a:solidFill>
                  <a:schemeClr val="bg2">
                    <a:lumMod val="100000"/>
                  </a:schemeClr>
                </a:solidFill>
                <a:latin typeface="RijksSansTT" panose="020B0604020202020204" charset="0"/>
              </a:defRPr>
            </a:lvl1pPr>
          </a:lstStyle>
          <a:p>
            <a:r>
              <a:rPr lang="nl-NL"/>
              <a:t>[Hoofdstuk titel]</a:t>
            </a:r>
            <a:endParaRPr lang="nl-NL" dirty="0"/>
          </a:p>
        </p:txBody>
      </p:sp>
      <p:sp>
        <p:nvSpPr>
          <p:cNvPr id="14" name="Date Placeholder 3">
            <a:extLst>
              <a:ext uri="{FF2B5EF4-FFF2-40B4-BE49-F238E27FC236}">
                <a16:creationId xmlns:a16="http://schemas.microsoft.com/office/drawing/2014/main" id="{6B737F95-47E5-730B-9DA9-DF56713EFFC1}"/>
              </a:ext>
            </a:extLst>
          </p:cNvPr>
          <p:cNvSpPr>
            <a:spLocks noGrp="1"/>
          </p:cNvSpPr>
          <p:nvPr>
            <p:ph type="dt" sz="half" idx="10"/>
          </p:nvPr>
        </p:nvSpPr>
        <p:spPr>
          <a:xfrm>
            <a:off x="10744200" y="6553200"/>
            <a:ext cx="762000" cy="254000"/>
          </a:xfrm>
        </p:spPr>
        <p:txBody>
          <a:bodyPr/>
          <a:lstStyle>
            <a:lvl1pPr algn="r">
              <a:defRPr/>
            </a:lvl1pPr>
          </a:lstStyle>
          <a:p>
            <a:fld id="{B6D50166-7B16-42A5-8AD1-D6522B140C10}" type="datetime4">
              <a:rPr lang="nl-NL" smtClean="0"/>
              <a:t>11 november 2025</a:t>
            </a:fld>
            <a:endParaRPr lang="nl-NL" dirty="0"/>
          </a:p>
        </p:txBody>
      </p:sp>
      <p:sp>
        <p:nvSpPr>
          <p:cNvPr id="15" name="Footer Placeholder 4">
            <a:extLst>
              <a:ext uri="{FF2B5EF4-FFF2-40B4-BE49-F238E27FC236}">
                <a16:creationId xmlns:a16="http://schemas.microsoft.com/office/drawing/2014/main" id="{007F0E15-A4D0-6572-84FE-E07F4800E5DB}"/>
              </a:ext>
            </a:extLst>
          </p:cNvPr>
          <p:cNvSpPr>
            <a:spLocks noGrp="1"/>
          </p:cNvSpPr>
          <p:nvPr>
            <p:ph type="ftr" sz="quarter" idx="11"/>
          </p:nvPr>
        </p:nvSpPr>
        <p:spPr>
          <a:xfrm>
            <a:off x="3073400" y="6553200"/>
            <a:ext cx="6045200" cy="254000"/>
          </a:xfrm>
        </p:spPr>
        <p:txBody>
          <a:bodyPr/>
          <a:lstStyle>
            <a:lvl1pPr algn="ctr">
              <a:defRPr/>
            </a:lvl1pPr>
          </a:lstStyle>
          <a:p>
            <a:r>
              <a:rPr lang="nl-NL" dirty="0"/>
              <a:t>Typ hier bijvoorbeeld de titel van de presentatie, via Invoegen Kop &amp; voettekst</a:t>
            </a:r>
          </a:p>
        </p:txBody>
      </p:sp>
      <p:sp>
        <p:nvSpPr>
          <p:cNvPr id="16" name="Slide Number Placeholder 5">
            <a:extLst>
              <a:ext uri="{FF2B5EF4-FFF2-40B4-BE49-F238E27FC236}">
                <a16:creationId xmlns:a16="http://schemas.microsoft.com/office/drawing/2014/main" id="{DE3DE94A-91BD-D7BF-252C-67BE9C3637EE}"/>
              </a:ext>
            </a:extLst>
          </p:cNvPr>
          <p:cNvSpPr>
            <a:spLocks noGrp="1"/>
          </p:cNvSpPr>
          <p:nvPr>
            <p:ph type="sldNum" sz="quarter" idx="12"/>
          </p:nvPr>
        </p:nvSpPr>
        <p:spPr>
          <a:xfrm>
            <a:off x="11569700" y="6553200"/>
            <a:ext cx="393700" cy="254000"/>
          </a:xfrm>
        </p:spPr>
        <p:txBody>
          <a:bodyPr/>
          <a:lstStyle>
            <a:lvl1pPr algn="r">
              <a:defRPr/>
            </a:lvl1p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94475237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en object (H2)]">
    <p:spTree>
      <p:nvGrpSpPr>
        <p:cNvPr id="1" name=""/>
        <p:cNvGrpSpPr/>
        <p:nvPr/>
      </p:nvGrpSpPr>
      <p:grpSpPr>
        <a:xfrm>
          <a:off x="0" y="0"/>
          <a:ext cx="0" cy="0"/>
          <a:chOff x="0" y="0"/>
          <a:chExt cx="0" cy="0"/>
        </a:xfrm>
      </p:grpSpPr>
      <p:sp>
        <p:nvSpPr>
          <p:cNvPr id="11" name="Frame 1">
            <a:extLst>
              <a:ext uri="{FF2B5EF4-FFF2-40B4-BE49-F238E27FC236}">
                <a16:creationId xmlns:a16="http://schemas.microsoft.com/office/drawing/2014/main" id="{DE1B16B5-90DE-1BAE-C004-75009BADC94B}"/>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01_Title 2">
            <a:extLst>
              <a:ext uri="{FF2B5EF4-FFF2-40B4-BE49-F238E27FC236}">
                <a16:creationId xmlns:a16="http://schemas.microsoft.com/office/drawing/2014/main" id="{AB42A4A1-1BD4-47F5-643F-439B304F4C38}"/>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6" name="02_Content Placeholder 3[PHJU]"/>
          <p:cNvSpPr>
            <a:spLocks noGrp="1"/>
          </p:cNvSpPr>
          <p:nvPr>
            <p:ph idx="1" hasCustomPrompt="1"/>
          </p:nvPr>
        </p:nvSpPr>
        <p:spPr>
          <a:xfrm>
            <a:off x="685800" y="1752600"/>
            <a:ext cx="10820400" cy="4013200"/>
          </a:xfrm>
        </p:spPr>
        <p:txBody>
          <a:bodyPr/>
          <a:lstStyle>
            <a:lvl1pPr>
              <a:defRPr baseline="0"/>
            </a:lvl1pPr>
          </a:lstStyle>
          <a:p>
            <a:pPr lvl="0"/>
            <a:r>
              <a:rPr lang="nl-NL" dirty="0"/>
              <a:t>[Typ tekst of klik op een pictogram om een object in te voegen]</a:t>
            </a:r>
          </a:p>
        </p:txBody>
      </p:sp>
      <p:sp>
        <p:nvSpPr>
          <p:cNvPr id="17" name="Date Placeholder 4">
            <a:extLst>
              <a:ext uri="{FF2B5EF4-FFF2-40B4-BE49-F238E27FC236}">
                <a16:creationId xmlns:a16="http://schemas.microsoft.com/office/drawing/2014/main" id="{EE9458E5-BBFE-F8AD-309C-AC7D0934995E}"/>
              </a:ext>
            </a:extLst>
          </p:cNvPr>
          <p:cNvSpPr>
            <a:spLocks noGrp="1"/>
          </p:cNvSpPr>
          <p:nvPr>
            <p:ph type="dt" sz="half" idx="10"/>
          </p:nvPr>
        </p:nvSpPr>
        <p:spPr>
          <a:xfrm>
            <a:off x="10744200" y="6553200"/>
            <a:ext cx="762000" cy="254000"/>
          </a:xfrm>
        </p:spPr>
        <p:txBody>
          <a:bodyPr/>
          <a:lstStyle/>
          <a:p>
            <a:fld id="{F89A4778-55DE-4B61-A3BB-2E7D2AD2AAEB}" type="datetime4">
              <a:rPr lang="nl-NL" smtClean="0"/>
              <a:t>11 november 2025</a:t>
            </a:fld>
            <a:endParaRPr lang="nl-NL" dirty="0"/>
          </a:p>
        </p:txBody>
      </p:sp>
      <p:sp>
        <p:nvSpPr>
          <p:cNvPr id="18" name="Footer Placeholder 5">
            <a:extLst>
              <a:ext uri="{FF2B5EF4-FFF2-40B4-BE49-F238E27FC236}">
                <a16:creationId xmlns:a16="http://schemas.microsoft.com/office/drawing/2014/main" id="{739475D4-D97A-A5CA-CD63-9AB2BD4EC4D1}"/>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9" name="Slide Number Placeholder 6">
            <a:extLst>
              <a:ext uri="{FF2B5EF4-FFF2-40B4-BE49-F238E27FC236}">
                <a16:creationId xmlns:a16="http://schemas.microsoft.com/office/drawing/2014/main" id="{7BC5C5CC-BAE0-5DDC-1CF1-618BCF206913}"/>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304542529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tekst+foto(R) (H2)]">
    <p:spTree>
      <p:nvGrpSpPr>
        <p:cNvPr id="1" name=""/>
        <p:cNvGrpSpPr/>
        <p:nvPr/>
      </p:nvGrpSpPr>
      <p:grpSpPr>
        <a:xfrm>
          <a:off x="0" y="0"/>
          <a:ext cx="0" cy="0"/>
          <a:chOff x="0" y="0"/>
          <a:chExt cx="0" cy="0"/>
        </a:xfrm>
      </p:grpSpPr>
      <p:sp>
        <p:nvSpPr>
          <p:cNvPr id="16" name="01_Title 1">
            <a:extLst>
              <a:ext uri="{FF2B5EF4-FFF2-40B4-BE49-F238E27FC236}">
                <a16:creationId xmlns:a16="http://schemas.microsoft.com/office/drawing/2014/main" id="{E757B588-6C17-C446-05FB-D3CA78A4EF3D}"/>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7" name="02_Placeholder 2[PHJU]">
            <a:extLst>
              <a:ext uri="{FF2B5EF4-FFF2-40B4-BE49-F238E27FC236}">
                <a16:creationId xmlns:a16="http://schemas.microsoft.com/office/drawing/2014/main" id="{1312B15C-D287-972C-EA43-AC1A12B3C1E5}"/>
              </a:ext>
            </a:extLst>
          </p:cNvPr>
          <p:cNvSpPr>
            <a:spLocks noGrp="1"/>
          </p:cNvSpPr>
          <p:nvPr>
            <p:ph type="body" sz="quarter" idx="23" hasCustomPrompt="1"/>
          </p:nvPr>
        </p:nvSpPr>
        <p:spPr>
          <a:xfrm>
            <a:off x="685800" y="1752600"/>
            <a:ext cx="4965700" cy="4013200"/>
          </a:xfrm>
        </p:spPr>
        <p:txBody>
          <a:bodyPr/>
          <a:lstStyle/>
          <a:p>
            <a:pPr lvl="0"/>
            <a:r>
              <a:rPr lang="nl-NL" dirty="0"/>
              <a:t>[Tekst]</a:t>
            </a:r>
          </a:p>
        </p:txBody>
      </p:sp>
      <p:sp>
        <p:nvSpPr>
          <p:cNvPr id="18" name="03_Frame 3[PHJU]">
            <a:extLst>
              <a:ext uri="{FF2B5EF4-FFF2-40B4-BE49-F238E27FC236}">
                <a16:creationId xmlns:a16="http://schemas.microsoft.com/office/drawing/2014/main" id="{A61642D3-C4D6-0918-15CE-CB4418DC6B95}"/>
              </a:ext>
            </a:extLst>
          </p:cNvPr>
          <p:cNvSpPr>
            <a:spLocks noGrp="1"/>
          </p:cNvSpPr>
          <p:nvPr>
            <p:ph type="pic" idx="1000" hasCustomPrompt="1"/>
          </p:nvPr>
        </p:nvSpPr>
        <p:spPr bwMode="auto">
          <a:xfrm>
            <a:off x="6096000" y="1828800"/>
            <a:ext cx="5867400" cy="4572000"/>
          </a:xfrm>
          <a:custGeom>
            <a:avLst/>
            <a:gdLst>
              <a:gd name="T0" fmla="*/ 2880 w 18480"/>
              <a:gd name="T1" fmla="*/ 0 h 14400"/>
              <a:gd name="T2" fmla="*/ 0 w 18480"/>
              <a:gd name="T3" fmla="*/ 2880 h 14400"/>
              <a:gd name="T4" fmla="*/ 0 w 18480"/>
              <a:gd name="T5" fmla="*/ 14400 h 14400"/>
              <a:gd name="T6" fmla="*/ 18480 w 18480"/>
              <a:gd name="T7" fmla="*/ 14400 h 14400"/>
              <a:gd name="T8" fmla="*/ 18480 w 18480"/>
              <a:gd name="T9" fmla="*/ 0 h 14400"/>
              <a:gd name="T10" fmla="*/ 2880 w 18480"/>
              <a:gd name="T11" fmla="*/ 0 h 14400"/>
            </a:gdLst>
            <a:ahLst/>
            <a:cxnLst>
              <a:cxn ang="0">
                <a:pos x="T0" y="T1"/>
              </a:cxn>
              <a:cxn ang="0">
                <a:pos x="T2" y="T3"/>
              </a:cxn>
              <a:cxn ang="0">
                <a:pos x="T4" y="T5"/>
              </a:cxn>
              <a:cxn ang="0">
                <a:pos x="T6" y="T7"/>
              </a:cxn>
              <a:cxn ang="0">
                <a:pos x="T8" y="T9"/>
              </a:cxn>
              <a:cxn ang="0">
                <a:pos x="T10" y="T11"/>
              </a:cxn>
            </a:cxnLst>
            <a:rect l="0" t="0" r="r" b="b"/>
            <a:pathLst>
              <a:path w="18480" h="14400">
                <a:moveTo>
                  <a:pt x="2880" y="0"/>
                </a:moveTo>
                <a:cubicBezTo>
                  <a:pt x="1289" y="0"/>
                  <a:pt x="0" y="1289"/>
                  <a:pt x="0" y="2880"/>
                </a:cubicBezTo>
                <a:cubicBezTo>
                  <a:pt x="0" y="14400"/>
                  <a:pt x="0" y="14400"/>
                  <a:pt x="0" y="14400"/>
                </a:cubicBezTo>
                <a:cubicBezTo>
                  <a:pt x="18480" y="14400"/>
                  <a:pt x="18480" y="14400"/>
                  <a:pt x="18480" y="14400"/>
                </a:cubicBezTo>
                <a:cubicBezTo>
                  <a:pt x="18480" y="0"/>
                  <a:pt x="18480" y="0"/>
                  <a:pt x="18480" y="0"/>
                </a:cubicBezTo>
                <a:lnTo>
                  <a:pt x="2880" y="0"/>
                </a:lnTo>
                <a:close/>
              </a:path>
            </a:pathLst>
          </a:custGeom>
          <a:noFill/>
          <a:ln>
            <a:noFill/>
          </a:ln>
        </p:spPr>
        <p:txBody>
          <a:bodyPr vert="horz" wrap="square" lIns="0" tIns="0" rIns="0" bIns="0" numCol="1" anchor="t" anchorCtr="0" compatLnSpc="1">
            <a:prstTxWarp prst="textNoShape">
              <a:avLst/>
            </a:prstTxWarp>
          </a:bodyPr>
          <a:lstStyle>
            <a:lvl1pPr marL="0" indent="0" algn="r" defTabSz="914400" rtl="0" eaLnBrk="1" latinLnBrk="0" hangingPunct="1">
              <a:lnSpc>
                <a:spcPct val="100000"/>
              </a:lnSpc>
              <a:spcBef>
                <a:spcPts val="0"/>
              </a:spcBef>
              <a:buFontTx/>
              <a:buNone/>
              <a:defRPr/>
            </a:lvl1pPr>
          </a:lstStyle>
          <a:p>
            <a:r>
              <a:rPr lang="nl-NL" dirty="0"/>
              <a:t>[Afbeelding]</a:t>
            </a:r>
          </a:p>
        </p:txBody>
      </p:sp>
      <p:sp>
        <p:nvSpPr>
          <p:cNvPr id="19" name="Date Placeholder 4">
            <a:extLst>
              <a:ext uri="{FF2B5EF4-FFF2-40B4-BE49-F238E27FC236}">
                <a16:creationId xmlns:a16="http://schemas.microsoft.com/office/drawing/2014/main" id="{6FB83BBE-5146-2620-503E-1968ABB1DAFB}"/>
              </a:ext>
            </a:extLst>
          </p:cNvPr>
          <p:cNvSpPr>
            <a:spLocks noGrp="1"/>
          </p:cNvSpPr>
          <p:nvPr>
            <p:ph type="dt" sz="half" idx="1001"/>
          </p:nvPr>
        </p:nvSpPr>
        <p:spPr>
          <a:xfrm>
            <a:off x="10744200" y="6553200"/>
            <a:ext cx="762000" cy="254000"/>
          </a:xfrm>
        </p:spPr>
        <p:txBody>
          <a:bodyPr/>
          <a:lstStyle/>
          <a:p>
            <a:fld id="{E73FB274-0E1B-46FF-A083-83C5A5F80E93}" type="datetime4">
              <a:rPr lang="nl-NL" smtClean="0"/>
              <a:t>11 november 2025</a:t>
            </a:fld>
            <a:endParaRPr lang="nl-NL" dirty="0"/>
          </a:p>
        </p:txBody>
      </p:sp>
      <p:sp>
        <p:nvSpPr>
          <p:cNvPr id="20" name="Footer Placeholder 5">
            <a:extLst>
              <a:ext uri="{FF2B5EF4-FFF2-40B4-BE49-F238E27FC236}">
                <a16:creationId xmlns:a16="http://schemas.microsoft.com/office/drawing/2014/main" id="{1C425FD4-6D07-C8CB-A405-0E1EF2D3E73F}"/>
              </a:ext>
            </a:extLst>
          </p:cNvPr>
          <p:cNvSpPr>
            <a:spLocks noGrp="1"/>
          </p:cNvSpPr>
          <p:nvPr>
            <p:ph type="ftr" sz="quarter" idx="1002"/>
          </p:nvPr>
        </p:nvSpPr>
        <p:spPr>
          <a:xfrm>
            <a:off x="3073400" y="6553200"/>
            <a:ext cx="6045200" cy="254000"/>
          </a:xfrm>
        </p:spPr>
        <p:txBody>
          <a:bodyPr/>
          <a:lstStyle/>
          <a:p>
            <a:r>
              <a:rPr lang="nl-NL" dirty="0"/>
              <a:t>Typ hier bijvoorbeeld de titel van de presentatie, via Invoegen Kop &amp; voettekst</a:t>
            </a:r>
          </a:p>
        </p:txBody>
      </p:sp>
      <p:sp>
        <p:nvSpPr>
          <p:cNvPr id="21" name="Slide Number Placeholder 6">
            <a:extLst>
              <a:ext uri="{FF2B5EF4-FFF2-40B4-BE49-F238E27FC236}">
                <a16:creationId xmlns:a16="http://schemas.microsoft.com/office/drawing/2014/main" id="{5E193F1B-FD9C-3278-A15D-987376A74D75}"/>
              </a:ext>
            </a:extLst>
          </p:cNvPr>
          <p:cNvSpPr>
            <a:spLocks noGrp="1"/>
          </p:cNvSpPr>
          <p:nvPr>
            <p:ph type="sldNum" sz="quarter" idx="1003"/>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8611009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el+tekst+foto(L)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4DF9B1D2-E70E-992A-EED8-6B15EEBFC440}"/>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 name="01_***Title 2">
            <a:extLst>
              <a:ext uri="{FF2B5EF4-FFF2-40B4-BE49-F238E27FC236}">
                <a16:creationId xmlns:a16="http://schemas.microsoft.com/office/drawing/2014/main" id="{E43B87C2-FAC9-3AD2-C9EB-651FF8B185D2}"/>
              </a:ext>
            </a:extLst>
          </p:cNvPr>
          <p:cNvSpPr>
            <a:spLocks noGrp="1"/>
          </p:cNvSpPr>
          <p:nvPr>
            <p:ph type="title" hasCustomPrompt="1"/>
          </p:nvPr>
        </p:nvSpPr>
        <p:spPr>
          <a:xfrm>
            <a:off x="6553200" y="673100"/>
            <a:ext cx="4953000" cy="901700"/>
          </a:xfrm>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8" name="02_Frame 3[PHJU]">
            <a:extLst>
              <a:ext uri="{FF2B5EF4-FFF2-40B4-BE49-F238E27FC236}">
                <a16:creationId xmlns:a16="http://schemas.microsoft.com/office/drawing/2014/main" id="{AA503921-B6EF-C62F-1B37-B963B1ED0D2C}"/>
              </a:ext>
            </a:extLst>
          </p:cNvPr>
          <p:cNvSpPr>
            <a:spLocks noGrp="1"/>
          </p:cNvSpPr>
          <p:nvPr>
            <p:ph type="pic" idx="1000" hasCustomPrompt="1"/>
          </p:nvPr>
        </p:nvSpPr>
        <p:spPr bwMode="auto">
          <a:xfrm>
            <a:off x="228600" y="228600"/>
            <a:ext cx="5867400" cy="6172200"/>
          </a:xfrm>
          <a:custGeom>
            <a:avLst/>
            <a:gdLst>
              <a:gd name="connsiteX0" fmla="*/ 0 w 5867400"/>
              <a:gd name="connsiteY0" fmla="*/ 0 h 6172200"/>
              <a:gd name="connsiteX1" fmla="*/ 5867400 w 5867400"/>
              <a:gd name="connsiteY1" fmla="*/ 0 h 6172200"/>
              <a:gd name="connsiteX2" fmla="*/ 5867400 w 5867400"/>
              <a:gd name="connsiteY2" fmla="*/ 6172200 h 6172200"/>
              <a:gd name="connsiteX3" fmla="*/ 5796717 w 5867400"/>
              <a:gd name="connsiteY3" fmla="*/ 6172200 h 6172200"/>
              <a:gd name="connsiteX4" fmla="*/ 0 w 5867400"/>
              <a:gd name="connsiteY4" fmla="*/ 6172200 h 6172200"/>
              <a:gd name="connsiteX5" fmla="*/ 0 w 5867400"/>
              <a:gd name="connsiteY5"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7400" h="6172200">
                <a:moveTo>
                  <a:pt x="0" y="0"/>
                </a:moveTo>
                <a:lnTo>
                  <a:pt x="5867400" y="0"/>
                </a:lnTo>
                <a:lnTo>
                  <a:pt x="5867400" y="6172200"/>
                </a:lnTo>
                <a:lnTo>
                  <a:pt x="5796717" y="6172200"/>
                </a:lnTo>
                <a:cubicBezTo>
                  <a:pt x="4283088" y="6172200"/>
                  <a:pt x="2383631" y="6172200"/>
                  <a:pt x="0" y="6172200"/>
                </a:cubicBezTo>
                <a:cubicBezTo>
                  <a:pt x="0" y="6172200"/>
                  <a:pt x="0" y="61722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90000"/>
              </a:lnSpc>
              <a:spcBef>
                <a:spcPts val="1000"/>
              </a:spcBef>
              <a:buFontTx/>
              <a:buNone/>
              <a:defRPr/>
            </a:lvl1pPr>
          </a:lstStyle>
          <a:p>
            <a:r>
              <a:rPr lang="nl-NL" dirty="0"/>
              <a:t>[Afbeelding]</a:t>
            </a:r>
          </a:p>
        </p:txBody>
      </p:sp>
      <p:sp>
        <p:nvSpPr>
          <p:cNvPr id="19" name="03_Placeholder 4[PHJU]">
            <a:extLst>
              <a:ext uri="{FF2B5EF4-FFF2-40B4-BE49-F238E27FC236}">
                <a16:creationId xmlns:a16="http://schemas.microsoft.com/office/drawing/2014/main" id="{1312B15C-D287-972C-EA43-AC1A12B3C1E5}"/>
              </a:ext>
            </a:extLst>
          </p:cNvPr>
          <p:cNvSpPr>
            <a:spLocks noGrp="1"/>
          </p:cNvSpPr>
          <p:nvPr>
            <p:ph type="body" sz="quarter" idx="23" hasCustomPrompt="1"/>
          </p:nvPr>
        </p:nvSpPr>
        <p:spPr>
          <a:xfrm>
            <a:off x="6553200" y="2209800"/>
            <a:ext cx="4953000" cy="3556000"/>
          </a:xfrm>
        </p:spPr>
        <p:txBody>
          <a:bodyPr/>
          <a:lstStyle/>
          <a:p>
            <a:pPr lvl="0"/>
            <a:r>
              <a:rPr lang="nl-NL" dirty="0"/>
              <a:t>[Tekst]</a:t>
            </a:r>
          </a:p>
        </p:txBody>
      </p:sp>
      <p:sp>
        <p:nvSpPr>
          <p:cNvPr id="20" name="Date Placeholder 5">
            <a:extLst>
              <a:ext uri="{FF2B5EF4-FFF2-40B4-BE49-F238E27FC236}">
                <a16:creationId xmlns:a16="http://schemas.microsoft.com/office/drawing/2014/main" id="{7B46DA2F-D16F-BF5A-7B4B-4B06CC0D008B}"/>
              </a:ext>
            </a:extLst>
          </p:cNvPr>
          <p:cNvSpPr>
            <a:spLocks noGrp="1"/>
          </p:cNvSpPr>
          <p:nvPr>
            <p:ph type="dt" sz="half" idx="1001"/>
          </p:nvPr>
        </p:nvSpPr>
        <p:spPr>
          <a:xfrm>
            <a:off x="10744200" y="6553200"/>
            <a:ext cx="762000" cy="254000"/>
          </a:xfrm>
        </p:spPr>
        <p:txBody>
          <a:bodyPr/>
          <a:lstStyle/>
          <a:p>
            <a:fld id="{683E13A2-EF73-45F9-A5E6-A0A4E9538948}" type="datetime4">
              <a:rPr lang="nl-NL" smtClean="0"/>
              <a:t>11 november 2025</a:t>
            </a:fld>
            <a:endParaRPr lang="nl-NL" dirty="0"/>
          </a:p>
        </p:txBody>
      </p:sp>
      <p:sp>
        <p:nvSpPr>
          <p:cNvPr id="21" name="Footer Placeholder 6">
            <a:extLst>
              <a:ext uri="{FF2B5EF4-FFF2-40B4-BE49-F238E27FC236}">
                <a16:creationId xmlns:a16="http://schemas.microsoft.com/office/drawing/2014/main" id="{0EAA4E8D-E90A-87CE-3136-811D121BBC50}"/>
              </a:ext>
            </a:extLst>
          </p:cNvPr>
          <p:cNvSpPr>
            <a:spLocks noGrp="1"/>
          </p:cNvSpPr>
          <p:nvPr>
            <p:ph type="ftr" sz="quarter" idx="1002"/>
          </p:nvPr>
        </p:nvSpPr>
        <p:spPr>
          <a:xfrm>
            <a:off x="3073400" y="6553200"/>
            <a:ext cx="6045200" cy="254000"/>
          </a:xfrm>
        </p:spPr>
        <p:txBody>
          <a:bodyPr/>
          <a:lstStyle/>
          <a:p>
            <a:r>
              <a:rPr lang="nl-NL" dirty="0"/>
              <a:t>Typ hier bijvoorbeeld de titel van de presentatie, via Invoegen Kop &amp; voettekst</a:t>
            </a:r>
          </a:p>
        </p:txBody>
      </p:sp>
      <p:sp>
        <p:nvSpPr>
          <p:cNvPr id="22" name="Slide Number Placeholder 7">
            <a:extLst>
              <a:ext uri="{FF2B5EF4-FFF2-40B4-BE49-F238E27FC236}">
                <a16:creationId xmlns:a16="http://schemas.microsoft.com/office/drawing/2014/main" id="{AEBAFE95-033C-721B-EF1D-03A606848219}"/>
              </a:ext>
            </a:extLst>
          </p:cNvPr>
          <p:cNvSpPr>
            <a:spLocks noGrp="1"/>
          </p:cNvSpPr>
          <p:nvPr>
            <p:ph type="sldNum" sz="quarter" idx="1003"/>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064307008"/>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tekst+foto(L)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4DF9B1D2-E70E-992A-EED8-6B15EEBFC440}"/>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rgbClr val="DCE3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7" name="01_***Title 2">
            <a:extLst>
              <a:ext uri="{FF2B5EF4-FFF2-40B4-BE49-F238E27FC236}">
                <a16:creationId xmlns:a16="http://schemas.microsoft.com/office/drawing/2014/main" id="{E43B87C2-FAC9-3AD2-C9EB-651FF8B185D2}"/>
              </a:ext>
            </a:extLst>
          </p:cNvPr>
          <p:cNvSpPr>
            <a:spLocks noGrp="1"/>
          </p:cNvSpPr>
          <p:nvPr>
            <p:ph type="title" hasCustomPrompt="1"/>
          </p:nvPr>
        </p:nvSpPr>
        <p:spPr>
          <a:xfrm>
            <a:off x="6553200" y="673100"/>
            <a:ext cx="4953000" cy="901700"/>
          </a:xfrm>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8" name="02_Frame 3[PHJU]">
            <a:extLst>
              <a:ext uri="{FF2B5EF4-FFF2-40B4-BE49-F238E27FC236}">
                <a16:creationId xmlns:a16="http://schemas.microsoft.com/office/drawing/2014/main" id="{AA503921-B6EF-C62F-1B37-B963B1ED0D2C}"/>
              </a:ext>
            </a:extLst>
          </p:cNvPr>
          <p:cNvSpPr>
            <a:spLocks noGrp="1"/>
          </p:cNvSpPr>
          <p:nvPr>
            <p:ph type="pic" idx="1000" hasCustomPrompt="1"/>
          </p:nvPr>
        </p:nvSpPr>
        <p:spPr bwMode="auto">
          <a:xfrm>
            <a:off x="228600" y="228600"/>
            <a:ext cx="5867400" cy="6172200"/>
          </a:xfrm>
          <a:custGeom>
            <a:avLst/>
            <a:gdLst>
              <a:gd name="connsiteX0" fmla="*/ 0 w 5867400"/>
              <a:gd name="connsiteY0" fmla="*/ 0 h 6172200"/>
              <a:gd name="connsiteX1" fmla="*/ 5867400 w 5867400"/>
              <a:gd name="connsiteY1" fmla="*/ 0 h 6172200"/>
              <a:gd name="connsiteX2" fmla="*/ 5867400 w 5867400"/>
              <a:gd name="connsiteY2" fmla="*/ 6172200 h 6172200"/>
              <a:gd name="connsiteX3" fmla="*/ 5796717 w 5867400"/>
              <a:gd name="connsiteY3" fmla="*/ 6172200 h 6172200"/>
              <a:gd name="connsiteX4" fmla="*/ 0 w 5867400"/>
              <a:gd name="connsiteY4" fmla="*/ 6172200 h 6172200"/>
              <a:gd name="connsiteX5" fmla="*/ 0 w 5867400"/>
              <a:gd name="connsiteY5"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7400" h="6172200">
                <a:moveTo>
                  <a:pt x="0" y="0"/>
                </a:moveTo>
                <a:lnTo>
                  <a:pt x="5867400" y="0"/>
                </a:lnTo>
                <a:lnTo>
                  <a:pt x="5867400" y="6172200"/>
                </a:lnTo>
                <a:lnTo>
                  <a:pt x="5796717" y="6172200"/>
                </a:lnTo>
                <a:cubicBezTo>
                  <a:pt x="4283088" y="6172200"/>
                  <a:pt x="2383631" y="6172200"/>
                  <a:pt x="0" y="6172200"/>
                </a:cubicBezTo>
                <a:cubicBezTo>
                  <a:pt x="0" y="6172200"/>
                  <a:pt x="0" y="61722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90000"/>
              </a:lnSpc>
              <a:spcBef>
                <a:spcPts val="1000"/>
              </a:spcBef>
              <a:buFontTx/>
              <a:buNone/>
              <a:defRPr/>
            </a:lvl1pPr>
          </a:lstStyle>
          <a:p>
            <a:r>
              <a:rPr lang="nl-NL" dirty="0"/>
              <a:t>[Afbeelding]</a:t>
            </a:r>
          </a:p>
        </p:txBody>
      </p:sp>
      <p:sp>
        <p:nvSpPr>
          <p:cNvPr id="19" name="03_Placeholder 4[PHJU]">
            <a:extLst>
              <a:ext uri="{FF2B5EF4-FFF2-40B4-BE49-F238E27FC236}">
                <a16:creationId xmlns:a16="http://schemas.microsoft.com/office/drawing/2014/main" id="{1312B15C-D287-972C-EA43-AC1A12B3C1E5}"/>
              </a:ext>
            </a:extLst>
          </p:cNvPr>
          <p:cNvSpPr>
            <a:spLocks noGrp="1"/>
          </p:cNvSpPr>
          <p:nvPr>
            <p:ph type="body" sz="quarter" idx="23" hasCustomPrompt="1"/>
          </p:nvPr>
        </p:nvSpPr>
        <p:spPr>
          <a:xfrm>
            <a:off x="6553200" y="2209800"/>
            <a:ext cx="4953000" cy="3556000"/>
          </a:xfrm>
        </p:spPr>
        <p:txBody>
          <a:bodyPr/>
          <a:lstStyle/>
          <a:p>
            <a:pPr lvl="0"/>
            <a:r>
              <a:rPr lang="nl-NL" dirty="0"/>
              <a:t>[Tekst]</a:t>
            </a:r>
          </a:p>
        </p:txBody>
      </p:sp>
      <p:sp>
        <p:nvSpPr>
          <p:cNvPr id="20" name="Date Placeholder 5">
            <a:extLst>
              <a:ext uri="{FF2B5EF4-FFF2-40B4-BE49-F238E27FC236}">
                <a16:creationId xmlns:a16="http://schemas.microsoft.com/office/drawing/2014/main" id="{7B46DA2F-D16F-BF5A-7B4B-4B06CC0D008B}"/>
              </a:ext>
            </a:extLst>
          </p:cNvPr>
          <p:cNvSpPr>
            <a:spLocks noGrp="1"/>
          </p:cNvSpPr>
          <p:nvPr>
            <p:ph type="dt" sz="half" idx="1001"/>
          </p:nvPr>
        </p:nvSpPr>
        <p:spPr>
          <a:xfrm>
            <a:off x="10744200" y="6553200"/>
            <a:ext cx="762000" cy="254000"/>
          </a:xfrm>
        </p:spPr>
        <p:txBody>
          <a:bodyPr/>
          <a:lstStyle/>
          <a:p>
            <a:fld id="{683E13A2-EF73-45F9-A5E6-A0A4E9538948}" type="datetime4">
              <a:rPr lang="nl-NL" smtClean="0"/>
              <a:t>11 november 2025</a:t>
            </a:fld>
            <a:endParaRPr lang="nl-NL" dirty="0"/>
          </a:p>
        </p:txBody>
      </p:sp>
      <p:sp>
        <p:nvSpPr>
          <p:cNvPr id="21" name="Footer Placeholder 6">
            <a:extLst>
              <a:ext uri="{FF2B5EF4-FFF2-40B4-BE49-F238E27FC236}">
                <a16:creationId xmlns:a16="http://schemas.microsoft.com/office/drawing/2014/main" id="{0EAA4E8D-E90A-87CE-3136-811D121BBC50}"/>
              </a:ext>
            </a:extLst>
          </p:cNvPr>
          <p:cNvSpPr>
            <a:spLocks noGrp="1"/>
          </p:cNvSpPr>
          <p:nvPr>
            <p:ph type="ftr" sz="quarter" idx="1002"/>
          </p:nvPr>
        </p:nvSpPr>
        <p:spPr>
          <a:xfrm>
            <a:off x="3073400" y="6553200"/>
            <a:ext cx="6045200" cy="254000"/>
          </a:xfrm>
        </p:spPr>
        <p:txBody>
          <a:bodyPr/>
          <a:lstStyle/>
          <a:p>
            <a:r>
              <a:rPr lang="nl-NL" dirty="0"/>
              <a:t>Typ hier bijvoorbeeld de titel van de presentatie, via Invoegen Kop &amp; voettekst</a:t>
            </a:r>
          </a:p>
        </p:txBody>
      </p:sp>
      <p:sp>
        <p:nvSpPr>
          <p:cNvPr id="22" name="Slide Number Placeholder 7">
            <a:extLst>
              <a:ext uri="{FF2B5EF4-FFF2-40B4-BE49-F238E27FC236}">
                <a16:creationId xmlns:a16="http://schemas.microsoft.com/office/drawing/2014/main" id="{AEBAFE95-033C-721B-EF1D-03A606848219}"/>
              </a:ext>
            </a:extLst>
          </p:cNvPr>
          <p:cNvSpPr>
            <a:spLocks noGrp="1"/>
          </p:cNvSpPr>
          <p:nvPr>
            <p:ph type="sldNum" sz="quarter" idx="1003"/>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371288816"/>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foto+blauw vlak (H2)]">
    <p:spTree>
      <p:nvGrpSpPr>
        <p:cNvPr id="1" name=""/>
        <p:cNvGrpSpPr/>
        <p:nvPr/>
      </p:nvGrpSpPr>
      <p:grpSpPr>
        <a:xfrm>
          <a:off x="0" y="0"/>
          <a:ext cx="0" cy="0"/>
          <a:chOff x="0" y="0"/>
          <a:chExt cx="0" cy="0"/>
        </a:xfrm>
      </p:grpSpPr>
      <p:sp>
        <p:nvSpPr>
          <p:cNvPr id="14" name="Frame 1">
            <a:extLst>
              <a:ext uri="{FF2B5EF4-FFF2-40B4-BE49-F238E27FC236}">
                <a16:creationId xmlns:a16="http://schemas.microsoft.com/office/drawing/2014/main" id="{45EE1838-D770-679E-626B-161C1889A8C5}"/>
              </a:ext>
            </a:extLst>
          </p:cNvPr>
          <p:cNvSpPr txBox="1">
            <a:spLocks/>
          </p:cNvSpPr>
          <p:nvPr userDrawn="1"/>
        </p:nvSpPr>
        <p:spPr bwMode="auto">
          <a:xfrm>
            <a:off x="228600" y="228600"/>
            <a:ext cx="3911600" cy="3200400"/>
          </a:xfrm>
          <a:custGeom>
            <a:avLst/>
            <a:gdLst>
              <a:gd name="T0" fmla="*/ 0 w 12320"/>
              <a:gd name="T1" fmla="*/ 0 h 10080"/>
              <a:gd name="T2" fmla="*/ 0 w 12320"/>
              <a:gd name="T3" fmla="*/ 10080 h 10080"/>
              <a:gd name="T4" fmla="*/ 9440 w 12320"/>
              <a:gd name="T5" fmla="*/ 10080 h 10080"/>
              <a:gd name="T6" fmla="*/ 12320 w 12320"/>
              <a:gd name="T7" fmla="*/ 7200 h 10080"/>
              <a:gd name="T8" fmla="*/ 12320 w 12320"/>
              <a:gd name="T9" fmla="*/ 0 h 10080"/>
              <a:gd name="T10" fmla="*/ 0 w 12320"/>
              <a:gd name="T11" fmla="*/ 0 h 10080"/>
            </a:gdLst>
            <a:ahLst/>
            <a:cxnLst>
              <a:cxn ang="0">
                <a:pos x="T0" y="T1"/>
              </a:cxn>
              <a:cxn ang="0">
                <a:pos x="T2" y="T3"/>
              </a:cxn>
              <a:cxn ang="0">
                <a:pos x="T4" y="T5"/>
              </a:cxn>
              <a:cxn ang="0">
                <a:pos x="T6" y="T7"/>
              </a:cxn>
              <a:cxn ang="0">
                <a:pos x="T8" y="T9"/>
              </a:cxn>
              <a:cxn ang="0">
                <a:pos x="T10" y="T11"/>
              </a:cxn>
            </a:cxnLst>
            <a:rect l="0" t="0" r="r" b="b"/>
            <a:pathLst>
              <a:path w="12320" h="10080">
                <a:moveTo>
                  <a:pt x="0" y="0"/>
                </a:moveTo>
                <a:cubicBezTo>
                  <a:pt x="0" y="10080"/>
                  <a:pt x="0" y="10080"/>
                  <a:pt x="0" y="10080"/>
                </a:cubicBezTo>
                <a:cubicBezTo>
                  <a:pt x="9440" y="10080"/>
                  <a:pt x="9440" y="10080"/>
                  <a:pt x="9440" y="10080"/>
                </a:cubicBezTo>
                <a:cubicBezTo>
                  <a:pt x="11031" y="10080"/>
                  <a:pt x="12320" y="8791"/>
                  <a:pt x="12320" y="7200"/>
                </a:cubicBezTo>
                <a:cubicBezTo>
                  <a:pt x="12320" y="0"/>
                  <a:pt x="12320" y="0"/>
                  <a:pt x="12320" y="0"/>
                </a:cubicBezTo>
                <a:lnTo>
                  <a:pt x="0" y="0"/>
                </a:lnTo>
                <a:close/>
              </a:path>
            </a:pathLst>
          </a:custGeom>
          <a:solidFill>
            <a:schemeClr val="tx2"/>
          </a:solidFill>
          <a:ln w="0" cap="flat" cmpd="sng" algn="ctr">
            <a:solidFill>
              <a:srgbClr val="154273">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t> </a:t>
            </a:r>
          </a:p>
        </p:txBody>
      </p:sp>
      <p:sp>
        <p:nvSpPr>
          <p:cNvPr id="17" name="01_***Title 3">
            <a:extLst>
              <a:ext uri="{FF2B5EF4-FFF2-40B4-BE49-F238E27FC236}">
                <a16:creationId xmlns:a16="http://schemas.microsoft.com/office/drawing/2014/main" id="{DB0C8DB8-5C79-1069-0FAB-5C37E88CE395}"/>
              </a:ext>
            </a:extLst>
          </p:cNvPr>
          <p:cNvSpPr>
            <a:spLocks noGrp="1"/>
          </p:cNvSpPr>
          <p:nvPr>
            <p:ph type="title" hasCustomPrompt="1"/>
          </p:nvPr>
        </p:nvSpPr>
        <p:spPr>
          <a:xfrm>
            <a:off x="685803" y="673100"/>
            <a:ext cx="3179191" cy="419100"/>
          </a:xfrm>
        </p:spPr>
        <p:txBody>
          <a:bodyPr/>
          <a:lstStyle>
            <a:lvl1pPr>
              <a:defRPr kumimoji="0" sz="2700" b="1" i="0" u="none" baseline="0">
                <a:solidFill>
                  <a:schemeClr val="bg1">
                    <a:lumMod val="100000"/>
                  </a:schemeClr>
                </a:solidFill>
                <a:latin typeface="RijksSansTT" panose="020B0604020202020204" charset="0"/>
              </a:defRPr>
            </a:lvl1pPr>
          </a:lstStyle>
          <a:p>
            <a:r>
              <a:rPr lang="nl-NL"/>
              <a:t>[Titel]</a:t>
            </a:r>
            <a:endParaRPr lang="nl-NL" dirty="0"/>
          </a:p>
        </p:txBody>
      </p:sp>
      <p:sp>
        <p:nvSpPr>
          <p:cNvPr id="18" name="02_Frame 2[PHJU]">
            <a:extLst>
              <a:ext uri="{FF2B5EF4-FFF2-40B4-BE49-F238E27FC236}">
                <a16:creationId xmlns:a16="http://schemas.microsoft.com/office/drawing/2014/main" id="{7B244A98-59AC-F29E-33D4-8D38EC3266AC}"/>
              </a:ext>
            </a:extLst>
          </p:cNvPr>
          <p:cNvSpPr>
            <a:spLocks noGrp="1"/>
          </p:cNvSpPr>
          <p:nvPr>
            <p:ph type="pic" sz="quarter" idx="22" hasCustomPrompt="1"/>
          </p:nvPr>
        </p:nvSpPr>
        <p:spPr>
          <a:xfrm>
            <a:off x="228600" y="228600"/>
            <a:ext cx="11734800" cy="6172200"/>
          </a:xfrm>
          <a:custGeom>
            <a:avLst/>
            <a:gdLst>
              <a:gd name="connsiteX0" fmla="*/ 3911600 w 11734800"/>
              <a:gd name="connsiteY0" fmla="*/ 0 h 6172200"/>
              <a:gd name="connsiteX1" fmla="*/ 10820400 w 11734800"/>
              <a:gd name="connsiteY1" fmla="*/ 0 h 6172200"/>
              <a:gd name="connsiteX2" fmla="*/ 11734800 w 11734800"/>
              <a:gd name="connsiteY2" fmla="*/ 914494 h 6172200"/>
              <a:gd name="connsiteX3" fmla="*/ 11734800 w 11734800"/>
              <a:gd name="connsiteY3" fmla="*/ 915778 h 6172200"/>
              <a:gd name="connsiteX4" fmla="*/ 11734800 w 11734800"/>
              <a:gd name="connsiteY4" fmla="*/ 924763 h 6172200"/>
              <a:gd name="connsiteX5" fmla="*/ 11734800 w 11734800"/>
              <a:gd name="connsiteY5" fmla="*/ 949152 h 6172200"/>
              <a:gd name="connsiteX6" fmla="*/ 11734800 w 11734800"/>
              <a:gd name="connsiteY6" fmla="*/ 969529 h 6172200"/>
              <a:gd name="connsiteX7" fmla="*/ 11734800 w 11734800"/>
              <a:gd name="connsiteY7" fmla="*/ 996646 h 6172200"/>
              <a:gd name="connsiteX8" fmla="*/ 11734800 w 11734800"/>
              <a:gd name="connsiteY8" fmla="*/ 1031464 h 6172200"/>
              <a:gd name="connsiteX9" fmla="*/ 11734800 w 11734800"/>
              <a:gd name="connsiteY9" fmla="*/ 1074947 h 6172200"/>
              <a:gd name="connsiteX10" fmla="*/ 11734800 w 11734800"/>
              <a:gd name="connsiteY10" fmla="*/ 1128056 h 6172200"/>
              <a:gd name="connsiteX11" fmla="*/ 11734800 w 11734800"/>
              <a:gd name="connsiteY11" fmla="*/ 1191756 h 6172200"/>
              <a:gd name="connsiteX12" fmla="*/ 11734800 w 11734800"/>
              <a:gd name="connsiteY12" fmla="*/ 1267008 h 6172200"/>
              <a:gd name="connsiteX13" fmla="*/ 11734800 w 11734800"/>
              <a:gd name="connsiteY13" fmla="*/ 1354776 h 6172200"/>
              <a:gd name="connsiteX14" fmla="*/ 11734800 w 11734800"/>
              <a:gd name="connsiteY14" fmla="*/ 1456021 h 6172200"/>
              <a:gd name="connsiteX15" fmla="*/ 11734800 w 11734800"/>
              <a:gd name="connsiteY15" fmla="*/ 1571707 h 6172200"/>
              <a:gd name="connsiteX16" fmla="*/ 11734800 w 11734800"/>
              <a:gd name="connsiteY16" fmla="*/ 1702797 h 6172200"/>
              <a:gd name="connsiteX17" fmla="*/ 11734800 w 11734800"/>
              <a:gd name="connsiteY17" fmla="*/ 1850253 h 6172200"/>
              <a:gd name="connsiteX18" fmla="*/ 11734800 w 11734800"/>
              <a:gd name="connsiteY18" fmla="*/ 2015037 h 6172200"/>
              <a:gd name="connsiteX19" fmla="*/ 11734800 w 11734800"/>
              <a:gd name="connsiteY19" fmla="*/ 2198114 h 6172200"/>
              <a:gd name="connsiteX20" fmla="*/ 11734800 w 11734800"/>
              <a:gd name="connsiteY20" fmla="*/ 2400444 h 6172200"/>
              <a:gd name="connsiteX21" fmla="*/ 11734800 w 11734800"/>
              <a:gd name="connsiteY21" fmla="*/ 2622992 h 6172200"/>
              <a:gd name="connsiteX22" fmla="*/ 11734800 w 11734800"/>
              <a:gd name="connsiteY22" fmla="*/ 2866719 h 6172200"/>
              <a:gd name="connsiteX23" fmla="*/ 11734800 w 11734800"/>
              <a:gd name="connsiteY23" fmla="*/ 3132589 h 6172200"/>
              <a:gd name="connsiteX24" fmla="*/ 11734800 w 11734800"/>
              <a:gd name="connsiteY24" fmla="*/ 3421564 h 6172200"/>
              <a:gd name="connsiteX25" fmla="*/ 11734800 w 11734800"/>
              <a:gd name="connsiteY25" fmla="*/ 3734606 h 6172200"/>
              <a:gd name="connsiteX26" fmla="*/ 11734800 w 11734800"/>
              <a:gd name="connsiteY26" fmla="*/ 4072680 h 6172200"/>
              <a:gd name="connsiteX27" fmla="*/ 11734800 w 11734800"/>
              <a:gd name="connsiteY27" fmla="*/ 4436746 h 6172200"/>
              <a:gd name="connsiteX28" fmla="*/ 11734800 w 11734800"/>
              <a:gd name="connsiteY28" fmla="*/ 4827769 h 6172200"/>
              <a:gd name="connsiteX29" fmla="*/ 11734800 w 11734800"/>
              <a:gd name="connsiteY29" fmla="*/ 5246710 h 6172200"/>
              <a:gd name="connsiteX30" fmla="*/ 11734800 w 11734800"/>
              <a:gd name="connsiteY30" fmla="*/ 5694533 h 6172200"/>
              <a:gd name="connsiteX31" fmla="*/ 11734800 w 11734800"/>
              <a:gd name="connsiteY31" fmla="*/ 5929576 h 6172200"/>
              <a:gd name="connsiteX32" fmla="*/ 11734800 w 11734800"/>
              <a:gd name="connsiteY32" fmla="*/ 6172200 h 6172200"/>
              <a:gd name="connsiteX33" fmla="*/ 11731935 w 11734800"/>
              <a:gd name="connsiteY33" fmla="*/ 6172200 h 6172200"/>
              <a:gd name="connsiteX34" fmla="*/ 11711881 w 11734800"/>
              <a:gd name="connsiteY34" fmla="*/ 6172200 h 6172200"/>
              <a:gd name="connsiteX35" fmla="*/ 11657447 w 11734800"/>
              <a:gd name="connsiteY35" fmla="*/ 6172200 h 6172200"/>
              <a:gd name="connsiteX36" fmla="*/ 11611966 w 11734800"/>
              <a:gd name="connsiteY36" fmla="*/ 6172200 h 6172200"/>
              <a:gd name="connsiteX37" fmla="*/ 11551444 w 11734800"/>
              <a:gd name="connsiteY37" fmla="*/ 6172200 h 6172200"/>
              <a:gd name="connsiteX38" fmla="*/ 11473732 w 11734800"/>
              <a:gd name="connsiteY38" fmla="*/ 6172200 h 6172200"/>
              <a:gd name="connsiteX39" fmla="*/ 11376682 w 11734800"/>
              <a:gd name="connsiteY39" fmla="*/ 6172200 h 6172200"/>
              <a:gd name="connsiteX40" fmla="*/ 11258145 w 11734800"/>
              <a:gd name="connsiteY40" fmla="*/ 6172200 h 6172200"/>
              <a:gd name="connsiteX41" fmla="*/ 11115973 w 11734800"/>
              <a:gd name="connsiteY41" fmla="*/ 6172200 h 6172200"/>
              <a:gd name="connsiteX42" fmla="*/ 10948016 w 11734800"/>
              <a:gd name="connsiteY42" fmla="*/ 6172200 h 6172200"/>
              <a:gd name="connsiteX43" fmla="*/ 10752125 w 11734800"/>
              <a:gd name="connsiteY43" fmla="*/ 6172200 h 6172200"/>
              <a:gd name="connsiteX44" fmla="*/ 10526153 w 11734800"/>
              <a:gd name="connsiteY44" fmla="*/ 6172200 h 6172200"/>
              <a:gd name="connsiteX45" fmla="*/ 10267950 w 11734800"/>
              <a:gd name="connsiteY45" fmla="*/ 6172200 h 6172200"/>
              <a:gd name="connsiteX46" fmla="*/ 9975368 w 11734800"/>
              <a:gd name="connsiteY46" fmla="*/ 6172200 h 6172200"/>
              <a:gd name="connsiteX47" fmla="*/ 9646258 w 11734800"/>
              <a:gd name="connsiteY47" fmla="*/ 6172200 h 6172200"/>
              <a:gd name="connsiteX48" fmla="*/ 9278471 w 11734800"/>
              <a:gd name="connsiteY48" fmla="*/ 6172200 h 6172200"/>
              <a:gd name="connsiteX49" fmla="*/ 8869859 w 11734800"/>
              <a:gd name="connsiteY49" fmla="*/ 6172200 h 6172200"/>
              <a:gd name="connsiteX50" fmla="*/ 8418272 w 11734800"/>
              <a:gd name="connsiteY50" fmla="*/ 6172200 h 6172200"/>
              <a:gd name="connsiteX51" fmla="*/ 7921563 w 11734800"/>
              <a:gd name="connsiteY51" fmla="*/ 6172200 h 6172200"/>
              <a:gd name="connsiteX52" fmla="*/ 7377583 w 11734800"/>
              <a:gd name="connsiteY52" fmla="*/ 6172200 h 6172200"/>
              <a:gd name="connsiteX53" fmla="*/ 6784182 w 11734800"/>
              <a:gd name="connsiteY53" fmla="*/ 6172200 h 6172200"/>
              <a:gd name="connsiteX54" fmla="*/ 6139212 w 11734800"/>
              <a:gd name="connsiteY54" fmla="*/ 6172200 h 6172200"/>
              <a:gd name="connsiteX55" fmla="*/ 5440524 w 11734800"/>
              <a:gd name="connsiteY55" fmla="*/ 6172200 h 6172200"/>
              <a:gd name="connsiteX56" fmla="*/ 5070365 w 11734800"/>
              <a:gd name="connsiteY56" fmla="*/ 6172200 h 6172200"/>
              <a:gd name="connsiteX57" fmla="*/ 4685970 w 11734800"/>
              <a:gd name="connsiteY57" fmla="*/ 6172200 h 6172200"/>
              <a:gd name="connsiteX58" fmla="*/ 4287072 w 11734800"/>
              <a:gd name="connsiteY58" fmla="*/ 6172200 h 6172200"/>
              <a:gd name="connsiteX59" fmla="*/ 3873401 w 11734800"/>
              <a:gd name="connsiteY59" fmla="*/ 6172200 h 6172200"/>
              <a:gd name="connsiteX60" fmla="*/ 3444690 w 11734800"/>
              <a:gd name="connsiteY60" fmla="*/ 6172200 h 6172200"/>
              <a:gd name="connsiteX61" fmla="*/ 3000668 w 11734800"/>
              <a:gd name="connsiteY61" fmla="*/ 6172200 h 6172200"/>
              <a:gd name="connsiteX62" fmla="*/ 2541069 w 11734800"/>
              <a:gd name="connsiteY62" fmla="*/ 6172200 h 6172200"/>
              <a:gd name="connsiteX63" fmla="*/ 2065623 w 11734800"/>
              <a:gd name="connsiteY63" fmla="*/ 6172200 h 6172200"/>
              <a:gd name="connsiteX64" fmla="*/ 1574062 w 11734800"/>
              <a:gd name="connsiteY64" fmla="*/ 6172200 h 6172200"/>
              <a:gd name="connsiteX65" fmla="*/ 1066117 w 11734800"/>
              <a:gd name="connsiteY65" fmla="*/ 6172200 h 6172200"/>
              <a:gd name="connsiteX66" fmla="*/ 541519 w 11734800"/>
              <a:gd name="connsiteY66" fmla="*/ 6172200 h 6172200"/>
              <a:gd name="connsiteX67" fmla="*/ 0 w 11734800"/>
              <a:gd name="connsiteY67" fmla="*/ 6172200 h 6172200"/>
              <a:gd name="connsiteX68" fmla="*/ 0 w 11734800"/>
              <a:gd name="connsiteY68" fmla="*/ 6171482 h 6172200"/>
              <a:gd name="connsiteX69" fmla="*/ 0 w 11734800"/>
              <a:gd name="connsiteY69" fmla="*/ 6166452 h 6172200"/>
              <a:gd name="connsiteX70" fmla="*/ 0 w 11734800"/>
              <a:gd name="connsiteY70" fmla="*/ 6152800 h 6172200"/>
              <a:gd name="connsiteX71" fmla="*/ 0 w 11734800"/>
              <a:gd name="connsiteY71" fmla="*/ 6126214 h 6172200"/>
              <a:gd name="connsiteX72" fmla="*/ 0 w 11734800"/>
              <a:gd name="connsiteY72" fmla="*/ 6082383 h 6172200"/>
              <a:gd name="connsiteX73" fmla="*/ 0 w 11734800"/>
              <a:gd name="connsiteY73" fmla="*/ 6016996 h 6172200"/>
              <a:gd name="connsiteX74" fmla="*/ 0 w 11734800"/>
              <a:gd name="connsiteY74" fmla="*/ 5974872 h 6172200"/>
              <a:gd name="connsiteX75" fmla="*/ 0 w 11734800"/>
              <a:gd name="connsiteY75" fmla="*/ 5925741 h 6172200"/>
              <a:gd name="connsiteX76" fmla="*/ 0 w 11734800"/>
              <a:gd name="connsiteY76" fmla="*/ 5869067 h 6172200"/>
              <a:gd name="connsiteX77" fmla="*/ 0 w 11734800"/>
              <a:gd name="connsiteY77" fmla="*/ 5804308 h 6172200"/>
              <a:gd name="connsiteX78" fmla="*/ 0 w 11734800"/>
              <a:gd name="connsiteY78" fmla="*/ 5730928 h 6172200"/>
              <a:gd name="connsiteX79" fmla="*/ 0 w 11734800"/>
              <a:gd name="connsiteY79" fmla="*/ 5648386 h 6172200"/>
              <a:gd name="connsiteX80" fmla="*/ 0 w 11734800"/>
              <a:gd name="connsiteY80" fmla="*/ 5556143 h 6172200"/>
              <a:gd name="connsiteX81" fmla="*/ 0 w 11734800"/>
              <a:gd name="connsiteY81" fmla="*/ 5453662 h 6172200"/>
              <a:gd name="connsiteX82" fmla="*/ 0 w 11734800"/>
              <a:gd name="connsiteY82" fmla="*/ 5340402 h 6172200"/>
              <a:gd name="connsiteX83" fmla="*/ 0 w 11734800"/>
              <a:gd name="connsiteY83" fmla="*/ 5215825 h 6172200"/>
              <a:gd name="connsiteX84" fmla="*/ 0 w 11734800"/>
              <a:gd name="connsiteY84" fmla="*/ 5079393 h 6172200"/>
              <a:gd name="connsiteX85" fmla="*/ 0 w 11734800"/>
              <a:gd name="connsiteY85" fmla="*/ 4930566 h 6172200"/>
              <a:gd name="connsiteX86" fmla="*/ 0 w 11734800"/>
              <a:gd name="connsiteY86" fmla="*/ 4768805 h 6172200"/>
              <a:gd name="connsiteX87" fmla="*/ 0 w 11734800"/>
              <a:gd name="connsiteY87" fmla="*/ 4593571 h 6172200"/>
              <a:gd name="connsiteX88" fmla="*/ 0 w 11734800"/>
              <a:gd name="connsiteY88" fmla="*/ 4404326 h 6172200"/>
              <a:gd name="connsiteX89" fmla="*/ 0 w 11734800"/>
              <a:gd name="connsiteY89" fmla="*/ 4200530 h 6172200"/>
              <a:gd name="connsiteX90" fmla="*/ 0 w 11734800"/>
              <a:gd name="connsiteY90" fmla="*/ 3981646 h 6172200"/>
              <a:gd name="connsiteX91" fmla="*/ 0 w 11734800"/>
              <a:gd name="connsiteY91" fmla="*/ 3747132 h 6172200"/>
              <a:gd name="connsiteX92" fmla="*/ 0 w 11734800"/>
              <a:gd name="connsiteY92" fmla="*/ 3496452 h 6172200"/>
              <a:gd name="connsiteX93" fmla="*/ 0 w 11734800"/>
              <a:gd name="connsiteY93" fmla="*/ 3229066 h 6172200"/>
              <a:gd name="connsiteX94" fmla="*/ 0 w 11734800"/>
              <a:gd name="connsiteY94" fmla="*/ 3200400 h 6172200"/>
              <a:gd name="connsiteX95" fmla="*/ 2997200 w 11734800"/>
              <a:gd name="connsiteY95" fmla="*/ 3200400 h 6172200"/>
              <a:gd name="connsiteX96" fmla="*/ 3911600 w 11734800"/>
              <a:gd name="connsiteY96" fmla="*/ 2286000 h 6172200"/>
              <a:gd name="connsiteX97" fmla="*/ 3911600 w 11734800"/>
              <a:gd name="connsiteY97"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1734800" h="6172200">
                <a:moveTo>
                  <a:pt x="3911600" y="0"/>
                </a:moveTo>
                <a:lnTo>
                  <a:pt x="10820400" y="0"/>
                </a:lnTo>
                <a:cubicBezTo>
                  <a:pt x="11325542" y="0"/>
                  <a:pt x="11734800" y="409300"/>
                  <a:pt x="11734800" y="914494"/>
                </a:cubicBezTo>
                <a:lnTo>
                  <a:pt x="11734800" y="915778"/>
                </a:lnTo>
                <a:lnTo>
                  <a:pt x="11734800" y="924763"/>
                </a:lnTo>
                <a:lnTo>
                  <a:pt x="11734800" y="949152"/>
                </a:lnTo>
                <a:lnTo>
                  <a:pt x="11734800" y="969529"/>
                </a:lnTo>
                <a:lnTo>
                  <a:pt x="11734800" y="996646"/>
                </a:lnTo>
                <a:lnTo>
                  <a:pt x="11734800" y="1031464"/>
                </a:lnTo>
                <a:lnTo>
                  <a:pt x="11734800" y="1074947"/>
                </a:lnTo>
                <a:lnTo>
                  <a:pt x="11734800" y="1128056"/>
                </a:lnTo>
                <a:lnTo>
                  <a:pt x="11734800" y="1191756"/>
                </a:lnTo>
                <a:lnTo>
                  <a:pt x="11734800" y="1267008"/>
                </a:lnTo>
                <a:lnTo>
                  <a:pt x="11734800" y="1354776"/>
                </a:lnTo>
                <a:lnTo>
                  <a:pt x="11734800" y="1456021"/>
                </a:lnTo>
                <a:lnTo>
                  <a:pt x="11734800" y="1571707"/>
                </a:lnTo>
                <a:lnTo>
                  <a:pt x="11734800" y="1702797"/>
                </a:lnTo>
                <a:lnTo>
                  <a:pt x="11734800" y="1850253"/>
                </a:lnTo>
                <a:lnTo>
                  <a:pt x="11734800" y="2015037"/>
                </a:lnTo>
                <a:lnTo>
                  <a:pt x="11734800" y="2198114"/>
                </a:lnTo>
                <a:lnTo>
                  <a:pt x="11734800" y="2400444"/>
                </a:lnTo>
                <a:lnTo>
                  <a:pt x="11734800" y="2622992"/>
                </a:lnTo>
                <a:lnTo>
                  <a:pt x="11734800" y="2866719"/>
                </a:lnTo>
                <a:lnTo>
                  <a:pt x="11734800" y="3132589"/>
                </a:lnTo>
                <a:lnTo>
                  <a:pt x="11734800" y="3421564"/>
                </a:lnTo>
                <a:lnTo>
                  <a:pt x="11734800" y="3734606"/>
                </a:lnTo>
                <a:lnTo>
                  <a:pt x="11734800" y="4072680"/>
                </a:lnTo>
                <a:lnTo>
                  <a:pt x="11734800" y="4436746"/>
                </a:lnTo>
                <a:lnTo>
                  <a:pt x="11734800" y="4827769"/>
                </a:lnTo>
                <a:lnTo>
                  <a:pt x="11734800" y="5246710"/>
                </a:lnTo>
                <a:lnTo>
                  <a:pt x="11734800" y="5694533"/>
                </a:lnTo>
                <a:lnTo>
                  <a:pt x="11734800" y="5929576"/>
                </a:lnTo>
                <a:lnTo>
                  <a:pt x="11734800" y="6172200"/>
                </a:lnTo>
                <a:lnTo>
                  <a:pt x="11731935" y="6172200"/>
                </a:lnTo>
                <a:lnTo>
                  <a:pt x="11711881" y="6172200"/>
                </a:lnTo>
                <a:lnTo>
                  <a:pt x="11657447" y="6172200"/>
                </a:lnTo>
                <a:lnTo>
                  <a:pt x="11611966" y="6172200"/>
                </a:lnTo>
                <a:lnTo>
                  <a:pt x="11551444" y="6172200"/>
                </a:lnTo>
                <a:lnTo>
                  <a:pt x="11473732" y="6172200"/>
                </a:lnTo>
                <a:lnTo>
                  <a:pt x="11376682" y="6172200"/>
                </a:lnTo>
                <a:lnTo>
                  <a:pt x="11258145" y="6172200"/>
                </a:lnTo>
                <a:lnTo>
                  <a:pt x="11115973" y="6172200"/>
                </a:lnTo>
                <a:lnTo>
                  <a:pt x="10948016" y="6172200"/>
                </a:lnTo>
                <a:lnTo>
                  <a:pt x="10752125" y="6172200"/>
                </a:lnTo>
                <a:lnTo>
                  <a:pt x="10526153" y="6172200"/>
                </a:lnTo>
                <a:lnTo>
                  <a:pt x="10267950" y="6172200"/>
                </a:lnTo>
                <a:lnTo>
                  <a:pt x="9975368" y="6172200"/>
                </a:lnTo>
                <a:lnTo>
                  <a:pt x="9646258" y="6172200"/>
                </a:lnTo>
                <a:lnTo>
                  <a:pt x="9278471" y="6172200"/>
                </a:lnTo>
                <a:lnTo>
                  <a:pt x="8869859" y="6172200"/>
                </a:lnTo>
                <a:lnTo>
                  <a:pt x="8418272" y="6172200"/>
                </a:lnTo>
                <a:lnTo>
                  <a:pt x="7921563" y="6172200"/>
                </a:lnTo>
                <a:lnTo>
                  <a:pt x="7377583" y="6172200"/>
                </a:lnTo>
                <a:lnTo>
                  <a:pt x="6784182" y="6172200"/>
                </a:lnTo>
                <a:lnTo>
                  <a:pt x="6139212" y="6172200"/>
                </a:lnTo>
                <a:lnTo>
                  <a:pt x="5440524" y="6172200"/>
                </a:lnTo>
                <a:lnTo>
                  <a:pt x="5070365" y="6172200"/>
                </a:lnTo>
                <a:lnTo>
                  <a:pt x="4685970" y="6172200"/>
                </a:lnTo>
                <a:lnTo>
                  <a:pt x="4287072" y="6172200"/>
                </a:lnTo>
                <a:lnTo>
                  <a:pt x="3873401" y="6172200"/>
                </a:lnTo>
                <a:lnTo>
                  <a:pt x="3444690" y="6172200"/>
                </a:lnTo>
                <a:lnTo>
                  <a:pt x="3000668" y="6172200"/>
                </a:lnTo>
                <a:lnTo>
                  <a:pt x="2541069" y="6172200"/>
                </a:lnTo>
                <a:lnTo>
                  <a:pt x="2065623" y="6172200"/>
                </a:lnTo>
                <a:lnTo>
                  <a:pt x="1574062" y="6172200"/>
                </a:lnTo>
                <a:lnTo>
                  <a:pt x="1066117" y="6172200"/>
                </a:lnTo>
                <a:lnTo>
                  <a:pt x="541519" y="6172200"/>
                </a:lnTo>
                <a:lnTo>
                  <a:pt x="0" y="6172200"/>
                </a:lnTo>
                <a:lnTo>
                  <a:pt x="0" y="6171482"/>
                </a:lnTo>
                <a:lnTo>
                  <a:pt x="0" y="6166452"/>
                </a:lnTo>
                <a:lnTo>
                  <a:pt x="0" y="6152800"/>
                </a:lnTo>
                <a:lnTo>
                  <a:pt x="0" y="6126214"/>
                </a:lnTo>
                <a:lnTo>
                  <a:pt x="0" y="6082383"/>
                </a:lnTo>
                <a:lnTo>
                  <a:pt x="0" y="6016996"/>
                </a:lnTo>
                <a:lnTo>
                  <a:pt x="0" y="5974872"/>
                </a:lnTo>
                <a:lnTo>
                  <a:pt x="0" y="5925741"/>
                </a:lnTo>
                <a:lnTo>
                  <a:pt x="0" y="5869067"/>
                </a:lnTo>
                <a:lnTo>
                  <a:pt x="0" y="5804308"/>
                </a:lnTo>
                <a:lnTo>
                  <a:pt x="0" y="5730928"/>
                </a:lnTo>
                <a:lnTo>
                  <a:pt x="0" y="5648386"/>
                </a:lnTo>
                <a:lnTo>
                  <a:pt x="0" y="5556143"/>
                </a:lnTo>
                <a:lnTo>
                  <a:pt x="0" y="5453662"/>
                </a:lnTo>
                <a:lnTo>
                  <a:pt x="0" y="5340402"/>
                </a:lnTo>
                <a:lnTo>
                  <a:pt x="0" y="5215825"/>
                </a:lnTo>
                <a:lnTo>
                  <a:pt x="0" y="5079393"/>
                </a:lnTo>
                <a:lnTo>
                  <a:pt x="0" y="4930566"/>
                </a:lnTo>
                <a:lnTo>
                  <a:pt x="0" y="4768805"/>
                </a:lnTo>
                <a:lnTo>
                  <a:pt x="0" y="4593571"/>
                </a:lnTo>
                <a:lnTo>
                  <a:pt x="0" y="4404326"/>
                </a:lnTo>
                <a:lnTo>
                  <a:pt x="0" y="4200530"/>
                </a:lnTo>
                <a:lnTo>
                  <a:pt x="0" y="3981646"/>
                </a:lnTo>
                <a:lnTo>
                  <a:pt x="0" y="3747132"/>
                </a:lnTo>
                <a:lnTo>
                  <a:pt x="0" y="3496452"/>
                </a:lnTo>
                <a:lnTo>
                  <a:pt x="0" y="3229066"/>
                </a:lnTo>
                <a:lnTo>
                  <a:pt x="0" y="3200400"/>
                </a:lnTo>
                <a:cubicBezTo>
                  <a:pt x="2997200" y="3200400"/>
                  <a:pt x="2997200" y="3200400"/>
                  <a:pt x="2997200" y="3200400"/>
                </a:cubicBezTo>
                <a:cubicBezTo>
                  <a:pt x="3502343" y="3200400"/>
                  <a:pt x="3911600" y="2791143"/>
                  <a:pt x="3911600" y="2286000"/>
                </a:cubicBezTo>
                <a:cubicBezTo>
                  <a:pt x="3911600" y="0"/>
                  <a:pt x="3911600" y="0"/>
                  <a:pt x="3911600" y="0"/>
                </a:cubicBezTo>
                <a:close/>
              </a:path>
            </a:pathLst>
          </a:custGeom>
        </p:spPr>
        <p:txBody>
          <a:bodyPr wrap="square" lIns="0" tIns="0" rIns="0" bIns="0" anchor="t">
            <a:noAutofit/>
          </a:bodyPr>
          <a:lstStyle>
            <a:lvl1pPr marL="0" indent="0" algn="ctr" defTabSz="914400" rtl="0" eaLnBrk="1" latinLnBrk="0" hangingPunct="1">
              <a:lnSpc>
                <a:spcPct val="100000"/>
              </a:lnSpc>
              <a:spcBef>
                <a:spcPts val="0"/>
              </a:spcBef>
              <a:buFontTx/>
              <a:buNone/>
              <a:defRPr sz="1700"/>
            </a:lvl1pPr>
          </a:lstStyle>
          <a:p>
            <a:r>
              <a:rPr lang="nl-NL" dirty="0"/>
              <a:t>[Afbeelding]</a:t>
            </a:r>
          </a:p>
        </p:txBody>
      </p:sp>
      <p:sp>
        <p:nvSpPr>
          <p:cNvPr id="19" name="03_Placeholder 4[PHJU]">
            <a:extLst>
              <a:ext uri="{FF2B5EF4-FFF2-40B4-BE49-F238E27FC236}">
                <a16:creationId xmlns:a16="http://schemas.microsoft.com/office/drawing/2014/main" id="{6C3D7563-D5B2-C730-1BDA-C26BAC23A614}"/>
              </a:ext>
            </a:extLst>
          </p:cNvPr>
          <p:cNvSpPr>
            <a:spLocks noGrp="1"/>
          </p:cNvSpPr>
          <p:nvPr>
            <p:ph type="body" sz="quarter" idx="21" hasCustomPrompt="1"/>
          </p:nvPr>
        </p:nvSpPr>
        <p:spPr>
          <a:xfrm>
            <a:off x="685800" y="1244600"/>
            <a:ext cx="3175000" cy="1803400"/>
          </a:xfrm>
        </p:spPr>
        <p:txBody>
          <a:bodyPr/>
          <a:lstStyle>
            <a:lvl1pPr marL="0" indent="0">
              <a:spcBef>
                <a:spcPts val="0"/>
              </a:spcBef>
              <a:buNone/>
              <a:defRPr>
                <a:solidFill>
                  <a:schemeClr val="bg1"/>
                </a:solidFill>
              </a:defRPr>
            </a:lvl1pPr>
            <a:lvl2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2pPr>
            <a:lvl3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3pPr>
            <a:lvl4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4pPr>
            <a:lvl5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5pPr>
            <a:lvl6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6pPr>
            <a:lvl7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7pPr>
            <a:lvl8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8pPr>
            <a:lvl9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9pPr>
          </a:lstStyle>
          <a:p>
            <a:pPr lvl="0"/>
            <a:r>
              <a:rPr lang="nl-NL" dirty="0"/>
              <a:t>[Tekst]</a:t>
            </a:r>
          </a:p>
        </p:txBody>
      </p:sp>
      <p:sp>
        <p:nvSpPr>
          <p:cNvPr id="20" name="Date Placeholder 5">
            <a:extLst>
              <a:ext uri="{FF2B5EF4-FFF2-40B4-BE49-F238E27FC236}">
                <a16:creationId xmlns:a16="http://schemas.microsoft.com/office/drawing/2014/main" id="{0C6C36CD-425B-B7A5-3EF3-9BB31AA8152D}"/>
              </a:ext>
            </a:extLst>
          </p:cNvPr>
          <p:cNvSpPr>
            <a:spLocks noGrp="1"/>
          </p:cNvSpPr>
          <p:nvPr>
            <p:ph type="dt" sz="half" idx="23"/>
          </p:nvPr>
        </p:nvSpPr>
        <p:spPr>
          <a:xfrm>
            <a:off x="10744200" y="6553200"/>
            <a:ext cx="762000" cy="254000"/>
          </a:xfrm>
        </p:spPr>
        <p:txBody>
          <a:bodyPr/>
          <a:lstStyle/>
          <a:p>
            <a:fld id="{C743352F-151D-4CD6-937C-A769DEF190C6}" type="datetime4">
              <a:rPr lang="nl-NL" smtClean="0"/>
              <a:t>11 november 2025</a:t>
            </a:fld>
            <a:endParaRPr lang="nl-NL" dirty="0"/>
          </a:p>
        </p:txBody>
      </p:sp>
      <p:sp>
        <p:nvSpPr>
          <p:cNvPr id="21" name="Footer Placeholder 6">
            <a:extLst>
              <a:ext uri="{FF2B5EF4-FFF2-40B4-BE49-F238E27FC236}">
                <a16:creationId xmlns:a16="http://schemas.microsoft.com/office/drawing/2014/main" id="{0E9E9993-0E26-DD0B-D967-D08C0D9B595D}"/>
              </a:ext>
            </a:extLst>
          </p:cNvPr>
          <p:cNvSpPr>
            <a:spLocks noGrp="1"/>
          </p:cNvSpPr>
          <p:nvPr>
            <p:ph type="ftr" sz="quarter" idx="24"/>
          </p:nvPr>
        </p:nvSpPr>
        <p:spPr>
          <a:xfrm>
            <a:off x="3073400" y="6553200"/>
            <a:ext cx="6045200" cy="254000"/>
          </a:xfrm>
        </p:spPr>
        <p:txBody>
          <a:bodyPr/>
          <a:lstStyle/>
          <a:p>
            <a:r>
              <a:rPr lang="nl-NL" dirty="0"/>
              <a:t>Typ hier bijvoorbeeld de titel van de presentatie, via Invoegen Kop &amp; voettekst</a:t>
            </a:r>
          </a:p>
        </p:txBody>
      </p:sp>
      <p:sp>
        <p:nvSpPr>
          <p:cNvPr id="22" name="Slide Number Placeholder 7">
            <a:extLst>
              <a:ext uri="{FF2B5EF4-FFF2-40B4-BE49-F238E27FC236}">
                <a16:creationId xmlns:a16="http://schemas.microsoft.com/office/drawing/2014/main" id="{AD60C44F-C2B7-E578-6715-227706B1CEC7}"/>
              </a:ext>
            </a:extLst>
          </p:cNvPr>
          <p:cNvSpPr>
            <a:spLocks noGrp="1"/>
          </p:cNvSpPr>
          <p:nvPr>
            <p:ph type="sldNum" sz="quarter" idx="25"/>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4115893974"/>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el+foto+blauw vlak (H2)]">
    <p:spTree>
      <p:nvGrpSpPr>
        <p:cNvPr id="1" name=""/>
        <p:cNvGrpSpPr/>
        <p:nvPr/>
      </p:nvGrpSpPr>
      <p:grpSpPr>
        <a:xfrm>
          <a:off x="0" y="0"/>
          <a:ext cx="0" cy="0"/>
          <a:chOff x="0" y="0"/>
          <a:chExt cx="0" cy="0"/>
        </a:xfrm>
      </p:grpSpPr>
      <p:sp>
        <p:nvSpPr>
          <p:cNvPr id="14" name="Frame 1">
            <a:extLst>
              <a:ext uri="{FF2B5EF4-FFF2-40B4-BE49-F238E27FC236}">
                <a16:creationId xmlns:a16="http://schemas.microsoft.com/office/drawing/2014/main" id="{45EE1838-D770-679E-626B-161C1889A8C5}"/>
              </a:ext>
            </a:extLst>
          </p:cNvPr>
          <p:cNvSpPr txBox="1">
            <a:spLocks/>
          </p:cNvSpPr>
          <p:nvPr userDrawn="1"/>
        </p:nvSpPr>
        <p:spPr bwMode="auto">
          <a:xfrm>
            <a:off x="228600" y="228600"/>
            <a:ext cx="3911600" cy="3200400"/>
          </a:xfrm>
          <a:custGeom>
            <a:avLst/>
            <a:gdLst>
              <a:gd name="T0" fmla="*/ 0 w 12320"/>
              <a:gd name="T1" fmla="*/ 0 h 10080"/>
              <a:gd name="T2" fmla="*/ 0 w 12320"/>
              <a:gd name="T3" fmla="*/ 10080 h 10080"/>
              <a:gd name="T4" fmla="*/ 9440 w 12320"/>
              <a:gd name="T5" fmla="*/ 10080 h 10080"/>
              <a:gd name="T6" fmla="*/ 12320 w 12320"/>
              <a:gd name="T7" fmla="*/ 7200 h 10080"/>
              <a:gd name="T8" fmla="*/ 12320 w 12320"/>
              <a:gd name="T9" fmla="*/ 0 h 10080"/>
              <a:gd name="T10" fmla="*/ 0 w 12320"/>
              <a:gd name="T11" fmla="*/ 0 h 10080"/>
            </a:gdLst>
            <a:ahLst/>
            <a:cxnLst>
              <a:cxn ang="0">
                <a:pos x="T0" y="T1"/>
              </a:cxn>
              <a:cxn ang="0">
                <a:pos x="T2" y="T3"/>
              </a:cxn>
              <a:cxn ang="0">
                <a:pos x="T4" y="T5"/>
              </a:cxn>
              <a:cxn ang="0">
                <a:pos x="T6" y="T7"/>
              </a:cxn>
              <a:cxn ang="0">
                <a:pos x="T8" y="T9"/>
              </a:cxn>
              <a:cxn ang="0">
                <a:pos x="T10" y="T11"/>
              </a:cxn>
            </a:cxnLst>
            <a:rect l="0" t="0" r="r" b="b"/>
            <a:pathLst>
              <a:path w="12320" h="10080">
                <a:moveTo>
                  <a:pt x="0" y="0"/>
                </a:moveTo>
                <a:cubicBezTo>
                  <a:pt x="0" y="10080"/>
                  <a:pt x="0" y="10080"/>
                  <a:pt x="0" y="10080"/>
                </a:cubicBezTo>
                <a:cubicBezTo>
                  <a:pt x="9440" y="10080"/>
                  <a:pt x="9440" y="10080"/>
                  <a:pt x="9440" y="10080"/>
                </a:cubicBezTo>
                <a:cubicBezTo>
                  <a:pt x="11031" y="10080"/>
                  <a:pt x="12320" y="8791"/>
                  <a:pt x="12320" y="7200"/>
                </a:cubicBezTo>
                <a:cubicBezTo>
                  <a:pt x="12320" y="0"/>
                  <a:pt x="12320" y="0"/>
                  <a:pt x="12320" y="0"/>
                </a:cubicBezTo>
                <a:lnTo>
                  <a:pt x="0" y="0"/>
                </a:lnTo>
                <a:close/>
              </a:path>
            </a:pathLst>
          </a:custGeom>
          <a:solidFill>
            <a:schemeClr val="accent6"/>
          </a:solidFill>
          <a:ln w="0" cap="flat" cmpd="sng" algn="ctr">
            <a:solidFill>
              <a:srgbClr val="154273">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t> </a:t>
            </a:r>
          </a:p>
        </p:txBody>
      </p:sp>
      <p:sp>
        <p:nvSpPr>
          <p:cNvPr id="17" name="01_***Title 3">
            <a:extLst>
              <a:ext uri="{FF2B5EF4-FFF2-40B4-BE49-F238E27FC236}">
                <a16:creationId xmlns:a16="http://schemas.microsoft.com/office/drawing/2014/main" id="{DB0C8DB8-5C79-1069-0FAB-5C37E88CE395}"/>
              </a:ext>
            </a:extLst>
          </p:cNvPr>
          <p:cNvSpPr>
            <a:spLocks noGrp="1"/>
          </p:cNvSpPr>
          <p:nvPr>
            <p:ph type="title" hasCustomPrompt="1"/>
          </p:nvPr>
        </p:nvSpPr>
        <p:spPr>
          <a:xfrm>
            <a:off x="685803" y="673100"/>
            <a:ext cx="3179191" cy="419100"/>
          </a:xfrm>
        </p:spPr>
        <p:txBody>
          <a:bodyPr/>
          <a:lstStyle>
            <a:lvl1pPr>
              <a:defRPr kumimoji="0" sz="2700" b="1" i="0" u="none" baseline="0">
                <a:solidFill>
                  <a:schemeClr val="bg1">
                    <a:lumMod val="100000"/>
                  </a:schemeClr>
                </a:solidFill>
                <a:latin typeface="RijksSansTT" panose="020B0604020202020204" charset="0"/>
              </a:defRPr>
            </a:lvl1pPr>
          </a:lstStyle>
          <a:p>
            <a:r>
              <a:rPr lang="nl-NL"/>
              <a:t>[Titel]</a:t>
            </a:r>
            <a:endParaRPr lang="nl-NL" dirty="0"/>
          </a:p>
        </p:txBody>
      </p:sp>
      <p:sp>
        <p:nvSpPr>
          <p:cNvPr id="18" name="02_Frame 2[PHJU]">
            <a:extLst>
              <a:ext uri="{FF2B5EF4-FFF2-40B4-BE49-F238E27FC236}">
                <a16:creationId xmlns:a16="http://schemas.microsoft.com/office/drawing/2014/main" id="{7B244A98-59AC-F29E-33D4-8D38EC3266AC}"/>
              </a:ext>
            </a:extLst>
          </p:cNvPr>
          <p:cNvSpPr>
            <a:spLocks noGrp="1"/>
          </p:cNvSpPr>
          <p:nvPr>
            <p:ph type="pic" sz="quarter" idx="22" hasCustomPrompt="1"/>
          </p:nvPr>
        </p:nvSpPr>
        <p:spPr>
          <a:xfrm>
            <a:off x="228600" y="228600"/>
            <a:ext cx="11734800" cy="6172200"/>
          </a:xfrm>
          <a:custGeom>
            <a:avLst/>
            <a:gdLst>
              <a:gd name="connsiteX0" fmla="*/ 3911600 w 11734800"/>
              <a:gd name="connsiteY0" fmla="*/ 0 h 6172200"/>
              <a:gd name="connsiteX1" fmla="*/ 10820400 w 11734800"/>
              <a:gd name="connsiteY1" fmla="*/ 0 h 6172200"/>
              <a:gd name="connsiteX2" fmla="*/ 11734800 w 11734800"/>
              <a:gd name="connsiteY2" fmla="*/ 914494 h 6172200"/>
              <a:gd name="connsiteX3" fmla="*/ 11734800 w 11734800"/>
              <a:gd name="connsiteY3" fmla="*/ 915778 h 6172200"/>
              <a:gd name="connsiteX4" fmla="*/ 11734800 w 11734800"/>
              <a:gd name="connsiteY4" fmla="*/ 924763 h 6172200"/>
              <a:gd name="connsiteX5" fmla="*/ 11734800 w 11734800"/>
              <a:gd name="connsiteY5" fmla="*/ 949152 h 6172200"/>
              <a:gd name="connsiteX6" fmla="*/ 11734800 w 11734800"/>
              <a:gd name="connsiteY6" fmla="*/ 969529 h 6172200"/>
              <a:gd name="connsiteX7" fmla="*/ 11734800 w 11734800"/>
              <a:gd name="connsiteY7" fmla="*/ 996646 h 6172200"/>
              <a:gd name="connsiteX8" fmla="*/ 11734800 w 11734800"/>
              <a:gd name="connsiteY8" fmla="*/ 1031464 h 6172200"/>
              <a:gd name="connsiteX9" fmla="*/ 11734800 w 11734800"/>
              <a:gd name="connsiteY9" fmla="*/ 1074947 h 6172200"/>
              <a:gd name="connsiteX10" fmla="*/ 11734800 w 11734800"/>
              <a:gd name="connsiteY10" fmla="*/ 1128056 h 6172200"/>
              <a:gd name="connsiteX11" fmla="*/ 11734800 w 11734800"/>
              <a:gd name="connsiteY11" fmla="*/ 1191756 h 6172200"/>
              <a:gd name="connsiteX12" fmla="*/ 11734800 w 11734800"/>
              <a:gd name="connsiteY12" fmla="*/ 1267008 h 6172200"/>
              <a:gd name="connsiteX13" fmla="*/ 11734800 w 11734800"/>
              <a:gd name="connsiteY13" fmla="*/ 1354776 h 6172200"/>
              <a:gd name="connsiteX14" fmla="*/ 11734800 w 11734800"/>
              <a:gd name="connsiteY14" fmla="*/ 1456021 h 6172200"/>
              <a:gd name="connsiteX15" fmla="*/ 11734800 w 11734800"/>
              <a:gd name="connsiteY15" fmla="*/ 1571707 h 6172200"/>
              <a:gd name="connsiteX16" fmla="*/ 11734800 w 11734800"/>
              <a:gd name="connsiteY16" fmla="*/ 1702797 h 6172200"/>
              <a:gd name="connsiteX17" fmla="*/ 11734800 w 11734800"/>
              <a:gd name="connsiteY17" fmla="*/ 1850253 h 6172200"/>
              <a:gd name="connsiteX18" fmla="*/ 11734800 w 11734800"/>
              <a:gd name="connsiteY18" fmla="*/ 2015037 h 6172200"/>
              <a:gd name="connsiteX19" fmla="*/ 11734800 w 11734800"/>
              <a:gd name="connsiteY19" fmla="*/ 2198114 h 6172200"/>
              <a:gd name="connsiteX20" fmla="*/ 11734800 w 11734800"/>
              <a:gd name="connsiteY20" fmla="*/ 2400444 h 6172200"/>
              <a:gd name="connsiteX21" fmla="*/ 11734800 w 11734800"/>
              <a:gd name="connsiteY21" fmla="*/ 2622992 h 6172200"/>
              <a:gd name="connsiteX22" fmla="*/ 11734800 w 11734800"/>
              <a:gd name="connsiteY22" fmla="*/ 2866719 h 6172200"/>
              <a:gd name="connsiteX23" fmla="*/ 11734800 w 11734800"/>
              <a:gd name="connsiteY23" fmla="*/ 3132589 h 6172200"/>
              <a:gd name="connsiteX24" fmla="*/ 11734800 w 11734800"/>
              <a:gd name="connsiteY24" fmla="*/ 3421564 h 6172200"/>
              <a:gd name="connsiteX25" fmla="*/ 11734800 w 11734800"/>
              <a:gd name="connsiteY25" fmla="*/ 3734606 h 6172200"/>
              <a:gd name="connsiteX26" fmla="*/ 11734800 w 11734800"/>
              <a:gd name="connsiteY26" fmla="*/ 4072680 h 6172200"/>
              <a:gd name="connsiteX27" fmla="*/ 11734800 w 11734800"/>
              <a:gd name="connsiteY27" fmla="*/ 4436746 h 6172200"/>
              <a:gd name="connsiteX28" fmla="*/ 11734800 w 11734800"/>
              <a:gd name="connsiteY28" fmla="*/ 4827769 h 6172200"/>
              <a:gd name="connsiteX29" fmla="*/ 11734800 w 11734800"/>
              <a:gd name="connsiteY29" fmla="*/ 5246710 h 6172200"/>
              <a:gd name="connsiteX30" fmla="*/ 11734800 w 11734800"/>
              <a:gd name="connsiteY30" fmla="*/ 5694533 h 6172200"/>
              <a:gd name="connsiteX31" fmla="*/ 11734800 w 11734800"/>
              <a:gd name="connsiteY31" fmla="*/ 5929576 h 6172200"/>
              <a:gd name="connsiteX32" fmla="*/ 11734800 w 11734800"/>
              <a:gd name="connsiteY32" fmla="*/ 6172200 h 6172200"/>
              <a:gd name="connsiteX33" fmla="*/ 11731935 w 11734800"/>
              <a:gd name="connsiteY33" fmla="*/ 6172200 h 6172200"/>
              <a:gd name="connsiteX34" fmla="*/ 11711881 w 11734800"/>
              <a:gd name="connsiteY34" fmla="*/ 6172200 h 6172200"/>
              <a:gd name="connsiteX35" fmla="*/ 11657447 w 11734800"/>
              <a:gd name="connsiteY35" fmla="*/ 6172200 h 6172200"/>
              <a:gd name="connsiteX36" fmla="*/ 11611966 w 11734800"/>
              <a:gd name="connsiteY36" fmla="*/ 6172200 h 6172200"/>
              <a:gd name="connsiteX37" fmla="*/ 11551444 w 11734800"/>
              <a:gd name="connsiteY37" fmla="*/ 6172200 h 6172200"/>
              <a:gd name="connsiteX38" fmla="*/ 11473732 w 11734800"/>
              <a:gd name="connsiteY38" fmla="*/ 6172200 h 6172200"/>
              <a:gd name="connsiteX39" fmla="*/ 11376682 w 11734800"/>
              <a:gd name="connsiteY39" fmla="*/ 6172200 h 6172200"/>
              <a:gd name="connsiteX40" fmla="*/ 11258145 w 11734800"/>
              <a:gd name="connsiteY40" fmla="*/ 6172200 h 6172200"/>
              <a:gd name="connsiteX41" fmla="*/ 11115973 w 11734800"/>
              <a:gd name="connsiteY41" fmla="*/ 6172200 h 6172200"/>
              <a:gd name="connsiteX42" fmla="*/ 10948016 w 11734800"/>
              <a:gd name="connsiteY42" fmla="*/ 6172200 h 6172200"/>
              <a:gd name="connsiteX43" fmla="*/ 10752125 w 11734800"/>
              <a:gd name="connsiteY43" fmla="*/ 6172200 h 6172200"/>
              <a:gd name="connsiteX44" fmla="*/ 10526153 w 11734800"/>
              <a:gd name="connsiteY44" fmla="*/ 6172200 h 6172200"/>
              <a:gd name="connsiteX45" fmla="*/ 10267950 w 11734800"/>
              <a:gd name="connsiteY45" fmla="*/ 6172200 h 6172200"/>
              <a:gd name="connsiteX46" fmla="*/ 9975368 w 11734800"/>
              <a:gd name="connsiteY46" fmla="*/ 6172200 h 6172200"/>
              <a:gd name="connsiteX47" fmla="*/ 9646258 w 11734800"/>
              <a:gd name="connsiteY47" fmla="*/ 6172200 h 6172200"/>
              <a:gd name="connsiteX48" fmla="*/ 9278471 w 11734800"/>
              <a:gd name="connsiteY48" fmla="*/ 6172200 h 6172200"/>
              <a:gd name="connsiteX49" fmla="*/ 8869859 w 11734800"/>
              <a:gd name="connsiteY49" fmla="*/ 6172200 h 6172200"/>
              <a:gd name="connsiteX50" fmla="*/ 8418272 w 11734800"/>
              <a:gd name="connsiteY50" fmla="*/ 6172200 h 6172200"/>
              <a:gd name="connsiteX51" fmla="*/ 7921563 w 11734800"/>
              <a:gd name="connsiteY51" fmla="*/ 6172200 h 6172200"/>
              <a:gd name="connsiteX52" fmla="*/ 7377583 w 11734800"/>
              <a:gd name="connsiteY52" fmla="*/ 6172200 h 6172200"/>
              <a:gd name="connsiteX53" fmla="*/ 6784182 w 11734800"/>
              <a:gd name="connsiteY53" fmla="*/ 6172200 h 6172200"/>
              <a:gd name="connsiteX54" fmla="*/ 6139212 w 11734800"/>
              <a:gd name="connsiteY54" fmla="*/ 6172200 h 6172200"/>
              <a:gd name="connsiteX55" fmla="*/ 5440524 w 11734800"/>
              <a:gd name="connsiteY55" fmla="*/ 6172200 h 6172200"/>
              <a:gd name="connsiteX56" fmla="*/ 5070365 w 11734800"/>
              <a:gd name="connsiteY56" fmla="*/ 6172200 h 6172200"/>
              <a:gd name="connsiteX57" fmla="*/ 4685970 w 11734800"/>
              <a:gd name="connsiteY57" fmla="*/ 6172200 h 6172200"/>
              <a:gd name="connsiteX58" fmla="*/ 4287072 w 11734800"/>
              <a:gd name="connsiteY58" fmla="*/ 6172200 h 6172200"/>
              <a:gd name="connsiteX59" fmla="*/ 3873401 w 11734800"/>
              <a:gd name="connsiteY59" fmla="*/ 6172200 h 6172200"/>
              <a:gd name="connsiteX60" fmla="*/ 3444690 w 11734800"/>
              <a:gd name="connsiteY60" fmla="*/ 6172200 h 6172200"/>
              <a:gd name="connsiteX61" fmla="*/ 3000668 w 11734800"/>
              <a:gd name="connsiteY61" fmla="*/ 6172200 h 6172200"/>
              <a:gd name="connsiteX62" fmla="*/ 2541069 w 11734800"/>
              <a:gd name="connsiteY62" fmla="*/ 6172200 h 6172200"/>
              <a:gd name="connsiteX63" fmla="*/ 2065623 w 11734800"/>
              <a:gd name="connsiteY63" fmla="*/ 6172200 h 6172200"/>
              <a:gd name="connsiteX64" fmla="*/ 1574062 w 11734800"/>
              <a:gd name="connsiteY64" fmla="*/ 6172200 h 6172200"/>
              <a:gd name="connsiteX65" fmla="*/ 1066117 w 11734800"/>
              <a:gd name="connsiteY65" fmla="*/ 6172200 h 6172200"/>
              <a:gd name="connsiteX66" fmla="*/ 541519 w 11734800"/>
              <a:gd name="connsiteY66" fmla="*/ 6172200 h 6172200"/>
              <a:gd name="connsiteX67" fmla="*/ 0 w 11734800"/>
              <a:gd name="connsiteY67" fmla="*/ 6172200 h 6172200"/>
              <a:gd name="connsiteX68" fmla="*/ 0 w 11734800"/>
              <a:gd name="connsiteY68" fmla="*/ 6171482 h 6172200"/>
              <a:gd name="connsiteX69" fmla="*/ 0 w 11734800"/>
              <a:gd name="connsiteY69" fmla="*/ 6166452 h 6172200"/>
              <a:gd name="connsiteX70" fmla="*/ 0 w 11734800"/>
              <a:gd name="connsiteY70" fmla="*/ 6152800 h 6172200"/>
              <a:gd name="connsiteX71" fmla="*/ 0 w 11734800"/>
              <a:gd name="connsiteY71" fmla="*/ 6126214 h 6172200"/>
              <a:gd name="connsiteX72" fmla="*/ 0 w 11734800"/>
              <a:gd name="connsiteY72" fmla="*/ 6082383 h 6172200"/>
              <a:gd name="connsiteX73" fmla="*/ 0 w 11734800"/>
              <a:gd name="connsiteY73" fmla="*/ 6016996 h 6172200"/>
              <a:gd name="connsiteX74" fmla="*/ 0 w 11734800"/>
              <a:gd name="connsiteY74" fmla="*/ 5974872 h 6172200"/>
              <a:gd name="connsiteX75" fmla="*/ 0 w 11734800"/>
              <a:gd name="connsiteY75" fmla="*/ 5925741 h 6172200"/>
              <a:gd name="connsiteX76" fmla="*/ 0 w 11734800"/>
              <a:gd name="connsiteY76" fmla="*/ 5869067 h 6172200"/>
              <a:gd name="connsiteX77" fmla="*/ 0 w 11734800"/>
              <a:gd name="connsiteY77" fmla="*/ 5804308 h 6172200"/>
              <a:gd name="connsiteX78" fmla="*/ 0 w 11734800"/>
              <a:gd name="connsiteY78" fmla="*/ 5730928 h 6172200"/>
              <a:gd name="connsiteX79" fmla="*/ 0 w 11734800"/>
              <a:gd name="connsiteY79" fmla="*/ 5648386 h 6172200"/>
              <a:gd name="connsiteX80" fmla="*/ 0 w 11734800"/>
              <a:gd name="connsiteY80" fmla="*/ 5556143 h 6172200"/>
              <a:gd name="connsiteX81" fmla="*/ 0 w 11734800"/>
              <a:gd name="connsiteY81" fmla="*/ 5453662 h 6172200"/>
              <a:gd name="connsiteX82" fmla="*/ 0 w 11734800"/>
              <a:gd name="connsiteY82" fmla="*/ 5340402 h 6172200"/>
              <a:gd name="connsiteX83" fmla="*/ 0 w 11734800"/>
              <a:gd name="connsiteY83" fmla="*/ 5215825 h 6172200"/>
              <a:gd name="connsiteX84" fmla="*/ 0 w 11734800"/>
              <a:gd name="connsiteY84" fmla="*/ 5079393 h 6172200"/>
              <a:gd name="connsiteX85" fmla="*/ 0 w 11734800"/>
              <a:gd name="connsiteY85" fmla="*/ 4930566 h 6172200"/>
              <a:gd name="connsiteX86" fmla="*/ 0 w 11734800"/>
              <a:gd name="connsiteY86" fmla="*/ 4768805 h 6172200"/>
              <a:gd name="connsiteX87" fmla="*/ 0 w 11734800"/>
              <a:gd name="connsiteY87" fmla="*/ 4593571 h 6172200"/>
              <a:gd name="connsiteX88" fmla="*/ 0 w 11734800"/>
              <a:gd name="connsiteY88" fmla="*/ 4404326 h 6172200"/>
              <a:gd name="connsiteX89" fmla="*/ 0 w 11734800"/>
              <a:gd name="connsiteY89" fmla="*/ 4200530 h 6172200"/>
              <a:gd name="connsiteX90" fmla="*/ 0 w 11734800"/>
              <a:gd name="connsiteY90" fmla="*/ 3981646 h 6172200"/>
              <a:gd name="connsiteX91" fmla="*/ 0 w 11734800"/>
              <a:gd name="connsiteY91" fmla="*/ 3747132 h 6172200"/>
              <a:gd name="connsiteX92" fmla="*/ 0 w 11734800"/>
              <a:gd name="connsiteY92" fmla="*/ 3496452 h 6172200"/>
              <a:gd name="connsiteX93" fmla="*/ 0 w 11734800"/>
              <a:gd name="connsiteY93" fmla="*/ 3229066 h 6172200"/>
              <a:gd name="connsiteX94" fmla="*/ 0 w 11734800"/>
              <a:gd name="connsiteY94" fmla="*/ 3200400 h 6172200"/>
              <a:gd name="connsiteX95" fmla="*/ 2997200 w 11734800"/>
              <a:gd name="connsiteY95" fmla="*/ 3200400 h 6172200"/>
              <a:gd name="connsiteX96" fmla="*/ 3911600 w 11734800"/>
              <a:gd name="connsiteY96" fmla="*/ 2286000 h 6172200"/>
              <a:gd name="connsiteX97" fmla="*/ 3911600 w 11734800"/>
              <a:gd name="connsiteY97"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1734800" h="6172200">
                <a:moveTo>
                  <a:pt x="3911600" y="0"/>
                </a:moveTo>
                <a:lnTo>
                  <a:pt x="10820400" y="0"/>
                </a:lnTo>
                <a:cubicBezTo>
                  <a:pt x="11325542" y="0"/>
                  <a:pt x="11734800" y="409300"/>
                  <a:pt x="11734800" y="914494"/>
                </a:cubicBezTo>
                <a:lnTo>
                  <a:pt x="11734800" y="915778"/>
                </a:lnTo>
                <a:lnTo>
                  <a:pt x="11734800" y="924763"/>
                </a:lnTo>
                <a:lnTo>
                  <a:pt x="11734800" y="949152"/>
                </a:lnTo>
                <a:lnTo>
                  <a:pt x="11734800" y="969529"/>
                </a:lnTo>
                <a:lnTo>
                  <a:pt x="11734800" y="996646"/>
                </a:lnTo>
                <a:lnTo>
                  <a:pt x="11734800" y="1031464"/>
                </a:lnTo>
                <a:lnTo>
                  <a:pt x="11734800" y="1074947"/>
                </a:lnTo>
                <a:lnTo>
                  <a:pt x="11734800" y="1128056"/>
                </a:lnTo>
                <a:lnTo>
                  <a:pt x="11734800" y="1191756"/>
                </a:lnTo>
                <a:lnTo>
                  <a:pt x="11734800" y="1267008"/>
                </a:lnTo>
                <a:lnTo>
                  <a:pt x="11734800" y="1354776"/>
                </a:lnTo>
                <a:lnTo>
                  <a:pt x="11734800" y="1456021"/>
                </a:lnTo>
                <a:lnTo>
                  <a:pt x="11734800" y="1571707"/>
                </a:lnTo>
                <a:lnTo>
                  <a:pt x="11734800" y="1702797"/>
                </a:lnTo>
                <a:lnTo>
                  <a:pt x="11734800" y="1850253"/>
                </a:lnTo>
                <a:lnTo>
                  <a:pt x="11734800" y="2015037"/>
                </a:lnTo>
                <a:lnTo>
                  <a:pt x="11734800" y="2198114"/>
                </a:lnTo>
                <a:lnTo>
                  <a:pt x="11734800" y="2400444"/>
                </a:lnTo>
                <a:lnTo>
                  <a:pt x="11734800" y="2622992"/>
                </a:lnTo>
                <a:lnTo>
                  <a:pt x="11734800" y="2866719"/>
                </a:lnTo>
                <a:lnTo>
                  <a:pt x="11734800" y="3132589"/>
                </a:lnTo>
                <a:lnTo>
                  <a:pt x="11734800" y="3421564"/>
                </a:lnTo>
                <a:lnTo>
                  <a:pt x="11734800" y="3734606"/>
                </a:lnTo>
                <a:lnTo>
                  <a:pt x="11734800" y="4072680"/>
                </a:lnTo>
                <a:lnTo>
                  <a:pt x="11734800" y="4436746"/>
                </a:lnTo>
                <a:lnTo>
                  <a:pt x="11734800" y="4827769"/>
                </a:lnTo>
                <a:lnTo>
                  <a:pt x="11734800" y="5246710"/>
                </a:lnTo>
                <a:lnTo>
                  <a:pt x="11734800" y="5694533"/>
                </a:lnTo>
                <a:lnTo>
                  <a:pt x="11734800" y="5929576"/>
                </a:lnTo>
                <a:lnTo>
                  <a:pt x="11734800" y="6172200"/>
                </a:lnTo>
                <a:lnTo>
                  <a:pt x="11731935" y="6172200"/>
                </a:lnTo>
                <a:lnTo>
                  <a:pt x="11711881" y="6172200"/>
                </a:lnTo>
                <a:lnTo>
                  <a:pt x="11657447" y="6172200"/>
                </a:lnTo>
                <a:lnTo>
                  <a:pt x="11611966" y="6172200"/>
                </a:lnTo>
                <a:lnTo>
                  <a:pt x="11551444" y="6172200"/>
                </a:lnTo>
                <a:lnTo>
                  <a:pt x="11473732" y="6172200"/>
                </a:lnTo>
                <a:lnTo>
                  <a:pt x="11376682" y="6172200"/>
                </a:lnTo>
                <a:lnTo>
                  <a:pt x="11258145" y="6172200"/>
                </a:lnTo>
                <a:lnTo>
                  <a:pt x="11115973" y="6172200"/>
                </a:lnTo>
                <a:lnTo>
                  <a:pt x="10948016" y="6172200"/>
                </a:lnTo>
                <a:lnTo>
                  <a:pt x="10752125" y="6172200"/>
                </a:lnTo>
                <a:lnTo>
                  <a:pt x="10526153" y="6172200"/>
                </a:lnTo>
                <a:lnTo>
                  <a:pt x="10267950" y="6172200"/>
                </a:lnTo>
                <a:lnTo>
                  <a:pt x="9975368" y="6172200"/>
                </a:lnTo>
                <a:lnTo>
                  <a:pt x="9646258" y="6172200"/>
                </a:lnTo>
                <a:lnTo>
                  <a:pt x="9278471" y="6172200"/>
                </a:lnTo>
                <a:lnTo>
                  <a:pt x="8869859" y="6172200"/>
                </a:lnTo>
                <a:lnTo>
                  <a:pt x="8418272" y="6172200"/>
                </a:lnTo>
                <a:lnTo>
                  <a:pt x="7921563" y="6172200"/>
                </a:lnTo>
                <a:lnTo>
                  <a:pt x="7377583" y="6172200"/>
                </a:lnTo>
                <a:lnTo>
                  <a:pt x="6784182" y="6172200"/>
                </a:lnTo>
                <a:lnTo>
                  <a:pt x="6139212" y="6172200"/>
                </a:lnTo>
                <a:lnTo>
                  <a:pt x="5440524" y="6172200"/>
                </a:lnTo>
                <a:lnTo>
                  <a:pt x="5070365" y="6172200"/>
                </a:lnTo>
                <a:lnTo>
                  <a:pt x="4685970" y="6172200"/>
                </a:lnTo>
                <a:lnTo>
                  <a:pt x="4287072" y="6172200"/>
                </a:lnTo>
                <a:lnTo>
                  <a:pt x="3873401" y="6172200"/>
                </a:lnTo>
                <a:lnTo>
                  <a:pt x="3444690" y="6172200"/>
                </a:lnTo>
                <a:lnTo>
                  <a:pt x="3000668" y="6172200"/>
                </a:lnTo>
                <a:lnTo>
                  <a:pt x="2541069" y="6172200"/>
                </a:lnTo>
                <a:lnTo>
                  <a:pt x="2065623" y="6172200"/>
                </a:lnTo>
                <a:lnTo>
                  <a:pt x="1574062" y="6172200"/>
                </a:lnTo>
                <a:lnTo>
                  <a:pt x="1066117" y="6172200"/>
                </a:lnTo>
                <a:lnTo>
                  <a:pt x="541519" y="6172200"/>
                </a:lnTo>
                <a:lnTo>
                  <a:pt x="0" y="6172200"/>
                </a:lnTo>
                <a:lnTo>
                  <a:pt x="0" y="6171482"/>
                </a:lnTo>
                <a:lnTo>
                  <a:pt x="0" y="6166452"/>
                </a:lnTo>
                <a:lnTo>
                  <a:pt x="0" y="6152800"/>
                </a:lnTo>
                <a:lnTo>
                  <a:pt x="0" y="6126214"/>
                </a:lnTo>
                <a:lnTo>
                  <a:pt x="0" y="6082383"/>
                </a:lnTo>
                <a:lnTo>
                  <a:pt x="0" y="6016996"/>
                </a:lnTo>
                <a:lnTo>
                  <a:pt x="0" y="5974872"/>
                </a:lnTo>
                <a:lnTo>
                  <a:pt x="0" y="5925741"/>
                </a:lnTo>
                <a:lnTo>
                  <a:pt x="0" y="5869067"/>
                </a:lnTo>
                <a:lnTo>
                  <a:pt x="0" y="5804308"/>
                </a:lnTo>
                <a:lnTo>
                  <a:pt x="0" y="5730928"/>
                </a:lnTo>
                <a:lnTo>
                  <a:pt x="0" y="5648386"/>
                </a:lnTo>
                <a:lnTo>
                  <a:pt x="0" y="5556143"/>
                </a:lnTo>
                <a:lnTo>
                  <a:pt x="0" y="5453662"/>
                </a:lnTo>
                <a:lnTo>
                  <a:pt x="0" y="5340402"/>
                </a:lnTo>
                <a:lnTo>
                  <a:pt x="0" y="5215825"/>
                </a:lnTo>
                <a:lnTo>
                  <a:pt x="0" y="5079393"/>
                </a:lnTo>
                <a:lnTo>
                  <a:pt x="0" y="4930566"/>
                </a:lnTo>
                <a:lnTo>
                  <a:pt x="0" y="4768805"/>
                </a:lnTo>
                <a:lnTo>
                  <a:pt x="0" y="4593571"/>
                </a:lnTo>
                <a:lnTo>
                  <a:pt x="0" y="4404326"/>
                </a:lnTo>
                <a:lnTo>
                  <a:pt x="0" y="4200530"/>
                </a:lnTo>
                <a:lnTo>
                  <a:pt x="0" y="3981646"/>
                </a:lnTo>
                <a:lnTo>
                  <a:pt x="0" y="3747132"/>
                </a:lnTo>
                <a:lnTo>
                  <a:pt x="0" y="3496452"/>
                </a:lnTo>
                <a:lnTo>
                  <a:pt x="0" y="3229066"/>
                </a:lnTo>
                <a:lnTo>
                  <a:pt x="0" y="3200400"/>
                </a:lnTo>
                <a:cubicBezTo>
                  <a:pt x="2997200" y="3200400"/>
                  <a:pt x="2997200" y="3200400"/>
                  <a:pt x="2997200" y="3200400"/>
                </a:cubicBezTo>
                <a:cubicBezTo>
                  <a:pt x="3502343" y="3200400"/>
                  <a:pt x="3911600" y="2791143"/>
                  <a:pt x="3911600" y="2286000"/>
                </a:cubicBezTo>
                <a:cubicBezTo>
                  <a:pt x="3911600" y="0"/>
                  <a:pt x="3911600" y="0"/>
                  <a:pt x="3911600" y="0"/>
                </a:cubicBezTo>
                <a:close/>
              </a:path>
            </a:pathLst>
          </a:custGeom>
        </p:spPr>
        <p:txBody>
          <a:bodyPr wrap="square" lIns="0" tIns="0" rIns="0" bIns="0" anchor="t">
            <a:noAutofit/>
          </a:bodyPr>
          <a:lstStyle>
            <a:lvl1pPr marL="0" indent="0" algn="ctr" defTabSz="914400" rtl="0" eaLnBrk="1" latinLnBrk="0" hangingPunct="1">
              <a:lnSpc>
                <a:spcPct val="100000"/>
              </a:lnSpc>
              <a:spcBef>
                <a:spcPts val="0"/>
              </a:spcBef>
              <a:buFontTx/>
              <a:buNone/>
              <a:defRPr sz="1700"/>
            </a:lvl1pPr>
          </a:lstStyle>
          <a:p>
            <a:r>
              <a:rPr lang="nl-NL" dirty="0"/>
              <a:t>[Afbeelding]</a:t>
            </a:r>
          </a:p>
        </p:txBody>
      </p:sp>
      <p:sp>
        <p:nvSpPr>
          <p:cNvPr id="19" name="03_Placeholder 4[PHJU]">
            <a:extLst>
              <a:ext uri="{FF2B5EF4-FFF2-40B4-BE49-F238E27FC236}">
                <a16:creationId xmlns:a16="http://schemas.microsoft.com/office/drawing/2014/main" id="{6C3D7563-D5B2-C730-1BDA-C26BAC23A614}"/>
              </a:ext>
            </a:extLst>
          </p:cNvPr>
          <p:cNvSpPr>
            <a:spLocks noGrp="1"/>
          </p:cNvSpPr>
          <p:nvPr>
            <p:ph type="body" sz="quarter" idx="21" hasCustomPrompt="1"/>
          </p:nvPr>
        </p:nvSpPr>
        <p:spPr>
          <a:xfrm>
            <a:off x="685800" y="1244600"/>
            <a:ext cx="3175000" cy="1803400"/>
          </a:xfrm>
        </p:spPr>
        <p:txBody>
          <a:bodyPr/>
          <a:lstStyle>
            <a:lvl1pPr marL="0" indent="0">
              <a:spcBef>
                <a:spcPts val="0"/>
              </a:spcBef>
              <a:buNone/>
              <a:defRPr>
                <a:solidFill>
                  <a:schemeClr val="bg1"/>
                </a:solidFill>
              </a:defRPr>
            </a:lvl1pPr>
            <a:lvl2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2pPr>
            <a:lvl3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3pPr>
            <a:lvl4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4pPr>
            <a:lvl5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5pPr>
            <a:lvl6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6pPr>
            <a:lvl7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7pPr>
            <a:lvl8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8pPr>
            <a:lvl9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9pPr>
          </a:lstStyle>
          <a:p>
            <a:pPr lvl="0"/>
            <a:r>
              <a:rPr lang="nl-NL" dirty="0"/>
              <a:t>[Tekst]</a:t>
            </a:r>
          </a:p>
        </p:txBody>
      </p:sp>
      <p:sp>
        <p:nvSpPr>
          <p:cNvPr id="20" name="Date Placeholder 5">
            <a:extLst>
              <a:ext uri="{FF2B5EF4-FFF2-40B4-BE49-F238E27FC236}">
                <a16:creationId xmlns:a16="http://schemas.microsoft.com/office/drawing/2014/main" id="{0C6C36CD-425B-B7A5-3EF3-9BB31AA8152D}"/>
              </a:ext>
            </a:extLst>
          </p:cNvPr>
          <p:cNvSpPr>
            <a:spLocks noGrp="1"/>
          </p:cNvSpPr>
          <p:nvPr>
            <p:ph type="dt" sz="half" idx="23"/>
          </p:nvPr>
        </p:nvSpPr>
        <p:spPr>
          <a:xfrm>
            <a:off x="10744200" y="6553200"/>
            <a:ext cx="762000" cy="254000"/>
          </a:xfrm>
        </p:spPr>
        <p:txBody>
          <a:bodyPr/>
          <a:lstStyle/>
          <a:p>
            <a:fld id="{C743352F-151D-4CD6-937C-A769DEF190C6}" type="datetime4">
              <a:rPr lang="nl-NL" smtClean="0"/>
              <a:t>11 november 2025</a:t>
            </a:fld>
            <a:endParaRPr lang="nl-NL" dirty="0"/>
          </a:p>
        </p:txBody>
      </p:sp>
      <p:sp>
        <p:nvSpPr>
          <p:cNvPr id="21" name="Footer Placeholder 6">
            <a:extLst>
              <a:ext uri="{FF2B5EF4-FFF2-40B4-BE49-F238E27FC236}">
                <a16:creationId xmlns:a16="http://schemas.microsoft.com/office/drawing/2014/main" id="{0E9E9993-0E26-DD0B-D967-D08C0D9B595D}"/>
              </a:ext>
            </a:extLst>
          </p:cNvPr>
          <p:cNvSpPr>
            <a:spLocks noGrp="1"/>
          </p:cNvSpPr>
          <p:nvPr>
            <p:ph type="ftr" sz="quarter" idx="24"/>
          </p:nvPr>
        </p:nvSpPr>
        <p:spPr>
          <a:xfrm>
            <a:off x="3073400" y="6553200"/>
            <a:ext cx="6045200" cy="254000"/>
          </a:xfrm>
        </p:spPr>
        <p:txBody>
          <a:bodyPr/>
          <a:lstStyle/>
          <a:p>
            <a:r>
              <a:rPr lang="nl-NL" dirty="0"/>
              <a:t>Typ hier bijvoorbeeld de titel van de presentatie, via Invoegen Kop &amp; voettekst</a:t>
            </a:r>
          </a:p>
        </p:txBody>
      </p:sp>
      <p:sp>
        <p:nvSpPr>
          <p:cNvPr id="22" name="Slide Number Placeholder 7">
            <a:extLst>
              <a:ext uri="{FF2B5EF4-FFF2-40B4-BE49-F238E27FC236}">
                <a16:creationId xmlns:a16="http://schemas.microsoft.com/office/drawing/2014/main" id="{AD60C44F-C2B7-E578-6715-227706B1CEC7}"/>
              </a:ext>
            </a:extLst>
          </p:cNvPr>
          <p:cNvSpPr>
            <a:spLocks noGrp="1"/>
          </p:cNvSpPr>
          <p:nvPr>
            <p:ph type="sldNum" sz="quarter" idx="25"/>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81598716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to's (3)]">
    <p:spTree>
      <p:nvGrpSpPr>
        <p:cNvPr id="1" name=""/>
        <p:cNvGrpSpPr/>
        <p:nvPr/>
      </p:nvGrpSpPr>
      <p:grpSpPr>
        <a:xfrm>
          <a:off x="0" y="0"/>
          <a:ext cx="0" cy="0"/>
          <a:chOff x="0" y="0"/>
          <a:chExt cx="0" cy="0"/>
        </a:xfrm>
      </p:grpSpPr>
      <p:sp>
        <p:nvSpPr>
          <p:cNvPr id="14" name="01_Rectangle 1[PHJU]">
            <a:extLst>
              <a:ext uri="{FF2B5EF4-FFF2-40B4-BE49-F238E27FC236}">
                <a16:creationId xmlns:a16="http://schemas.microsoft.com/office/drawing/2014/main" id="{40F423B0-078A-F08D-1858-EAF86F84650A}"/>
              </a:ext>
            </a:extLst>
          </p:cNvPr>
          <p:cNvSpPr>
            <a:spLocks noGrp="1" noChangeArrowheads="1"/>
          </p:cNvSpPr>
          <p:nvPr>
            <p:ph type="pic" idx="1000" hasCustomPrompt="1"/>
          </p:nvPr>
        </p:nvSpPr>
        <p:spPr bwMode="auto">
          <a:xfrm>
            <a:off x="228600" y="228600"/>
            <a:ext cx="5753100" cy="3009900"/>
          </a:xfrm>
          <a:prstGeom prst="rect">
            <a:avLst/>
          </a:pr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5" name="02_Rectangle 2[PHJU]">
            <a:extLst>
              <a:ext uri="{FF2B5EF4-FFF2-40B4-BE49-F238E27FC236}">
                <a16:creationId xmlns:a16="http://schemas.microsoft.com/office/drawing/2014/main" id="{F56D21AA-2783-0F1A-3B1F-B2E11AA1FB87}"/>
              </a:ext>
            </a:extLst>
          </p:cNvPr>
          <p:cNvSpPr>
            <a:spLocks noGrp="1" noChangeArrowheads="1"/>
          </p:cNvSpPr>
          <p:nvPr>
            <p:ph type="pic" idx="1001" hasCustomPrompt="1"/>
          </p:nvPr>
        </p:nvSpPr>
        <p:spPr bwMode="auto">
          <a:xfrm>
            <a:off x="228600" y="3390900"/>
            <a:ext cx="5753100" cy="3009900"/>
          </a:xfrm>
          <a:prstGeom prst="rect">
            <a:avLst/>
          </a:pr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6" name="03_Frame 3[PHJU]">
            <a:extLst>
              <a:ext uri="{FF2B5EF4-FFF2-40B4-BE49-F238E27FC236}">
                <a16:creationId xmlns:a16="http://schemas.microsoft.com/office/drawing/2014/main" id="{CF766590-6253-1AAA-2A9F-D7D475FCEEF7}"/>
              </a:ext>
            </a:extLst>
          </p:cNvPr>
          <p:cNvSpPr>
            <a:spLocks noGrp="1"/>
          </p:cNvSpPr>
          <p:nvPr>
            <p:ph type="pic" idx="1002" hasCustomPrompt="1"/>
          </p:nvPr>
        </p:nvSpPr>
        <p:spPr bwMode="auto">
          <a:xfrm>
            <a:off x="6134100" y="228600"/>
            <a:ext cx="5829300" cy="6172200"/>
          </a:xfrm>
          <a:custGeom>
            <a:avLst/>
            <a:gdLst>
              <a:gd name="T0" fmla="*/ 0 w 18360"/>
              <a:gd name="T1" fmla="*/ 0 h 19440"/>
              <a:gd name="T2" fmla="*/ 0 w 18360"/>
              <a:gd name="T3" fmla="*/ 19440 h 19440"/>
              <a:gd name="T4" fmla="*/ 18360 w 18360"/>
              <a:gd name="T5" fmla="*/ 19440 h 19440"/>
              <a:gd name="T6" fmla="*/ 18360 w 18360"/>
              <a:gd name="T7" fmla="*/ 2880 h 19440"/>
              <a:gd name="T8" fmla="*/ 15480 w 18360"/>
              <a:gd name="T9" fmla="*/ 0 h 19440"/>
              <a:gd name="T10" fmla="*/ 0 w 18360"/>
              <a:gd name="T11" fmla="*/ 0 h 19440"/>
            </a:gdLst>
            <a:ahLst/>
            <a:cxnLst>
              <a:cxn ang="0">
                <a:pos x="T0" y="T1"/>
              </a:cxn>
              <a:cxn ang="0">
                <a:pos x="T2" y="T3"/>
              </a:cxn>
              <a:cxn ang="0">
                <a:pos x="T4" y="T5"/>
              </a:cxn>
              <a:cxn ang="0">
                <a:pos x="T6" y="T7"/>
              </a:cxn>
              <a:cxn ang="0">
                <a:pos x="T8" y="T9"/>
              </a:cxn>
              <a:cxn ang="0">
                <a:pos x="T10" y="T11"/>
              </a:cxn>
            </a:cxnLst>
            <a:rect l="0" t="0" r="r" b="b"/>
            <a:pathLst>
              <a:path w="18360" h="19440">
                <a:moveTo>
                  <a:pt x="0" y="0"/>
                </a:moveTo>
                <a:cubicBezTo>
                  <a:pt x="0" y="19440"/>
                  <a:pt x="0" y="19440"/>
                  <a:pt x="0" y="19440"/>
                </a:cubicBezTo>
                <a:cubicBezTo>
                  <a:pt x="18360" y="19440"/>
                  <a:pt x="18360" y="19440"/>
                  <a:pt x="18360" y="19440"/>
                </a:cubicBezTo>
                <a:cubicBezTo>
                  <a:pt x="18360" y="2880"/>
                  <a:pt x="18360" y="2880"/>
                  <a:pt x="18360" y="2880"/>
                </a:cubicBezTo>
                <a:cubicBezTo>
                  <a:pt x="18360" y="1289"/>
                  <a:pt x="17071" y="0"/>
                  <a:pt x="15480"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7" name="Date Placeholder 4">
            <a:extLst>
              <a:ext uri="{FF2B5EF4-FFF2-40B4-BE49-F238E27FC236}">
                <a16:creationId xmlns:a16="http://schemas.microsoft.com/office/drawing/2014/main" id="{BC7E7E6F-8A10-9C49-82FD-B6CC934F5945}"/>
              </a:ext>
            </a:extLst>
          </p:cNvPr>
          <p:cNvSpPr>
            <a:spLocks noGrp="1"/>
          </p:cNvSpPr>
          <p:nvPr>
            <p:ph type="dt" sz="half" idx="1003"/>
          </p:nvPr>
        </p:nvSpPr>
        <p:spPr>
          <a:xfrm>
            <a:off x="10744200" y="6553200"/>
            <a:ext cx="762000" cy="254000"/>
          </a:xfrm>
        </p:spPr>
        <p:txBody>
          <a:bodyPr/>
          <a:lstStyle/>
          <a:p>
            <a:fld id="{9B97E6DC-4C89-43F6-B027-823524D2FC0E}" type="datetime4">
              <a:rPr lang="nl-NL" smtClean="0"/>
              <a:t>11 november 2025</a:t>
            </a:fld>
            <a:endParaRPr lang="nl-NL" dirty="0"/>
          </a:p>
        </p:txBody>
      </p:sp>
      <p:sp>
        <p:nvSpPr>
          <p:cNvPr id="18" name="Footer Placeholder 5">
            <a:extLst>
              <a:ext uri="{FF2B5EF4-FFF2-40B4-BE49-F238E27FC236}">
                <a16:creationId xmlns:a16="http://schemas.microsoft.com/office/drawing/2014/main" id="{3E1B720E-2834-44E0-69AE-1E3B8050D279}"/>
              </a:ext>
            </a:extLst>
          </p:cNvPr>
          <p:cNvSpPr>
            <a:spLocks noGrp="1"/>
          </p:cNvSpPr>
          <p:nvPr>
            <p:ph type="ftr" sz="quarter" idx="1004"/>
          </p:nvPr>
        </p:nvSpPr>
        <p:spPr>
          <a:xfrm>
            <a:off x="3073400" y="6553200"/>
            <a:ext cx="6045200" cy="254000"/>
          </a:xfrm>
        </p:spPr>
        <p:txBody>
          <a:bodyPr/>
          <a:lstStyle/>
          <a:p>
            <a:r>
              <a:rPr lang="nl-NL" dirty="0"/>
              <a:t>Typ hier bijvoorbeeld de titel van de presentatie, via Invoegen Kop &amp; voettekst</a:t>
            </a:r>
          </a:p>
        </p:txBody>
      </p:sp>
      <p:sp>
        <p:nvSpPr>
          <p:cNvPr id="19" name="Slide Number Placeholder 6">
            <a:extLst>
              <a:ext uri="{FF2B5EF4-FFF2-40B4-BE49-F238E27FC236}">
                <a16:creationId xmlns:a16="http://schemas.microsoft.com/office/drawing/2014/main" id="{BD3EDC94-1D58-9779-3A84-DC8B045843EB}"/>
              </a:ext>
            </a:extLst>
          </p:cNvPr>
          <p:cNvSpPr>
            <a:spLocks noGrp="1"/>
          </p:cNvSpPr>
          <p:nvPr>
            <p:ph type="sldNum" sz="quarter" idx="1005"/>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380000687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foto (H2)]">
    <p:spTree>
      <p:nvGrpSpPr>
        <p:cNvPr id="1" name=""/>
        <p:cNvGrpSpPr/>
        <p:nvPr/>
      </p:nvGrpSpPr>
      <p:grpSpPr>
        <a:xfrm>
          <a:off x="0" y="0"/>
          <a:ext cx="0" cy="0"/>
          <a:chOff x="0" y="0"/>
          <a:chExt cx="0" cy="0"/>
        </a:xfrm>
      </p:grpSpPr>
      <p:sp>
        <p:nvSpPr>
          <p:cNvPr id="10" name="Frame 1">
            <a:extLst>
              <a:ext uri="{FF2B5EF4-FFF2-40B4-BE49-F238E27FC236}">
                <a16:creationId xmlns:a16="http://schemas.microsoft.com/office/drawing/2014/main" id="{2852B30F-3FF7-7CCE-4FBE-1A4E7D8CE0B8}"/>
              </a:ext>
              <a:ext uri="{C183D7F6-B498-43B3-948B-1728B52AA6E4}">
                <adec:decorative xmlns:adec="http://schemas.microsoft.com/office/drawing/2017/decorative" val="1"/>
              </a:ext>
            </a:extLst>
          </p:cNvPr>
          <p:cNvSpPr>
            <a:spLocks/>
          </p:cNvSpPr>
          <p:nvPr userDrawn="1"/>
        </p:nvSpPr>
        <p:spPr bwMode="auto">
          <a:xfrm>
            <a:off x="565150" y="3200400"/>
            <a:ext cx="5619750" cy="1828800"/>
          </a:xfrm>
          <a:custGeom>
            <a:avLst/>
            <a:gdLst>
              <a:gd name="T0" fmla="*/ 17700 w 17700"/>
              <a:gd name="T1" fmla="*/ 5760 h 5760"/>
              <a:gd name="T2" fmla="*/ 740 w 17700"/>
              <a:gd name="T3" fmla="*/ 5760 h 5760"/>
              <a:gd name="T4" fmla="*/ 0 w 17700"/>
              <a:gd name="T5" fmla="*/ 5020 h 5760"/>
              <a:gd name="T6" fmla="*/ 0 w 17700"/>
              <a:gd name="T7" fmla="*/ 0 h 5760"/>
              <a:gd name="T8" fmla="*/ 40 w 17700"/>
              <a:gd name="T9" fmla="*/ 0 h 5760"/>
              <a:gd name="T10" fmla="*/ 40 w 17700"/>
              <a:gd name="T11" fmla="*/ 5020 h 5760"/>
              <a:gd name="T12" fmla="*/ 740 w 17700"/>
              <a:gd name="T13" fmla="*/ 5720 h 5760"/>
              <a:gd name="T14" fmla="*/ 17700 w 17700"/>
              <a:gd name="T15" fmla="*/ 5720 h 5760"/>
              <a:gd name="T16" fmla="*/ 17700 w 17700"/>
              <a:gd name="T17" fmla="*/ 5760 h 5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00" h="5760">
                <a:moveTo>
                  <a:pt x="17700" y="5760"/>
                </a:moveTo>
                <a:cubicBezTo>
                  <a:pt x="740" y="5760"/>
                  <a:pt x="740" y="5760"/>
                  <a:pt x="740" y="5760"/>
                </a:cubicBezTo>
                <a:cubicBezTo>
                  <a:pt x="332" y="5760"/>
                  <a:pt x="0" y="5428"/>
                  <a:pt x="0" y="5020"/>
                </a:cubicBezTo>
                <a:cubicBezTo>
                  <a:pt x="0" y="0"/>
                  <a:pt x="0" y="0"/>
                  <a:pt x="0" y="0"/>
                </a:cubicBezTo>
                <a:cubicBezTo>
                  <a:pt x="40" y="0"/>
                  <a:pt x="40" y="0"/>
                  <a:pt x="40" y="0"/>
                </a:cubicBezTo>
                <a:cubicBezTo>
                  <a:pt x="40" y="5020"/>
                  <a:pt x="40" y="5020"/>
                  <a:pt x="40" y="5020"/>
                </a:cubicBezTo>
                <a:cubicBezTo>
                  <a:pt x="40" y="5406"/>
                  <a:pt x="354" y="5720"/>
                  <a:pt x="740" y="5720"/>
                </a:cubicBezTo>
                <a:cubicBezTo>
                  <a:pt x="17700" y="5720"/>
                  <a:pt x="17700" y="5720"/>
                  <a:pt x="17700" y="5720"/>
                </a:cubicBezTo>
                <a:lnTo>
                  <a:pt x="17700" y="576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01_***Title 2">
            <a:extLst>
              <a:ext uri="{FF2B5EF4-FFF2-40B4-BE49-F238E27FC236}">
                <a16:creationId xmlns:a16="http://schemas.microsoft.com/office/drawing/2014/main" id="{F74B5406-7E67-9DA4-0372-4988A83743AA}"/>
              </a:ext>
            </a:extLst>
          </p:cNvPr>
          <p:cNvSpPr>
            <a:spLocks noGrp="1"/>
          </p:cNvSpPr>
          <p:nvPr>
            <p:ph type="title" hasCustomPrompt="1"/>
          </p:nvPr>
        </p:nvSpPr>
        <p:spPr>
          <a:xfrm>
            <a:off x="914400" y="3136900"/>
            <a:ext cx="4889500" cy="1689100"/>
          </a:xfrm>
        </p:spPr>
        <p:txBody>
          <a:bodyPr/>
          <a:lstStyle>
            <a:lvl1pPr>
              <a:defRPr kumimoji="0" sz="2700" b="0" i="0" u="none" baseline="0">
                <a:solidFill>
                  <a:schemeClr val="tx2">
                    <a:lumMod val="100000"/>
                  </a:schemeClr>
                </a:solidFill>
                <a:latin typeface="RijksoverheidSerif" panose="020B0604020202020204" charset="0"/>
              </a:defRPr>
            </a:lvl1pPr>
          </a:lstStyle>
          <a:p>
            <a:r>
              <a:rPr lang="nl-NL"/>
              <a:t>[“Quote”]</a:t>
            </a:r>
            <a:endParaRPr lang="nl-NL" dirty="0"/>
          </a:p>
        </p:txBody>
      </p:sp>
      <p:sp>
        <p:nvSpPr>
          <p:cNvPr id="16" name="02_Frame 3[PHJU]">
            <a:extLst>
              <a:ext uri="{FF2B5EF4-FFF2-40B4-BE49-F238E27FC236}">
                <a16:creationId xmlns:a16="http://schemas.microsoft.com/office/drawing/2014/main" id="{BEB50982-9EAF-EDB2-64C3-AA573900B0F5}"/>
              </a:ext>
            </a:extLst>
          </p:cNvPr>
          <p:cNvSpPr>
            <a:spLocks noGrp="1"/>
          </p:cNvSpPr>
          <p:nvPr>
            <p:ph type="pic" idx="1000" hasCustomPrompt="1"/>
          </p:nvPr>
        </p:nvSpPr>
        <p:spPr bwMode="auto">
          <a:xfrm>
            <a:off x="6134100" y="231775"/>
            <a:ext cx="5829300" cy="6169025"/>
          </a:xfrm>
          <a:custGeom>
            <a:avLst/>
            <a:gdLst>
              <a:gd name="T0" fmla="*/ 0 w 18360"/>
              <a:gd name="T1" fmla="*/ 0 h 19428"/>
              <a:gd name="T2" fmla="*/ 0 w 18360"/>
              <a:gd name="T3" fmla="*/ 19428 h 19428"/>
              <a:gd name="T4" fmla="*/ 18360 w 18360"/>
              <a:gd name="T5" fmla="*/ 19428 h 19428"/>
              <a:gd name="T6" fmla="*/ 18360 w 18360"/>
              <a:gd name="T7" fmla="*/ 2868 h 19428"/>
              <a:gd name="T8" fmla="*/ 15741 w 18360"/>
              <a:gd name="T9" fmla="*/ 0 h 19428"/>
              <a:gd name="T10" fmla="*/ 0 w 18360"/>
              <a:gd name="T11" fmla="*/ 0 h 19428"/>
            </a:gdLst>
            <a:ahLst/>
            <a:cxnLst>
              <a:cxn ang="0">
                <a:pos x="T0" y="T1"/>
              </a:cxn>
              <a:cxn ang="0">
                <a:pos x="T2" y="T3"/>
              </a:cxn>
              <a:cxn ang="0">
                <a:pos x="T4" y="T5"/>
              </a:cxn>
              <a:cxn ang="0">
                <a:pos x="T6" y="T7"/>
              </a:cxn>
              <a:cxn ang="0">
                <a:pos x="T8" y="T9"/>
              </a:cxn>
              <a:cxn ang="0">
                <a:pos x="T10" y="T11"/>
              </a:cxn>
            </a:cxnLst>
            <a:rect l="0" t="0" r="r" b="b"/>
            <a:pathLst>
              <a:path w="18360" h="19428">
                <a:moveTo>
                  <a:pt x="0" y="0"/>
                </a:moveTo>
                <a:cubicBezTo>
                  <a:pt x="0" y="19428"/>
                  <a:pt x="0" y="19428"/>
                  <a:pt x="0" y="19428"/>
                </a:cubicBezTo>
                <a:cubicBezTo>
                  <a:pt x="18360" y="19428"/>
                  <a:pt x="18360" y="19428"/>
                  <a:pt x="18360" y="19428"/>
                </a:cubicBezTo>
                <a:cubicBezTo>
                  <a:pt x="18360" y="2868"/>
                  <a:pt x="18360" y="2868"/>
                  <a:pt x="18360" y="2868"/>
                </a:cubicBezTo>
                <a:cubicBezTo>
                  <a:pt x="18360" y="1365"/>
                  <a:pt x="17210" y="132"/>
                  <a:pt x="15741"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7" name="Date Placeholder 4">
            <a:extLst>
              <a:ext uri="{FF2B5EF4-FFF2-40B4-BE49-F238E27FC236}">
                <a16:creationId xmlns:a16="http://schemas.microsoft.com/office/drawing/2014/main" id="{EE9AF505-413B-93EC-911B-AC5C6E994F71}"/>
              </a:ext>
            </a:extLst>
          </p:cNvPr>
          <p:cNvSpPr>
            <a:spLocks noGrp="1"/>
          </p:cNvSpPr>
          <p:nvPr>
            <p:ph type="dt" sz="half" idx="1001"/>
          </p:nvPr>
        </p:nvSpPr>
        <p:spPr>
          <a:xfrm>
            <a:off x="10744200" y="6553200"/>
            <a:ext cx="762000" cy="254000"/>
          </a:xfrm>
        </p:spPr>
        <p:txBody>
          <a:bodyPr/>
          <a:lstStyle/>
          <a:p>
            <a:fld id="{2FF22879-1041-40C5-82C3-7E4922D738C5}" type="datetime4">
              <a:rPr lang="nl-NL" smtClean="0"/>
              <a:t>11 november 2025</a:t>
            </a:fld>
            <a:endParaRPr lang="nl-NL" dirty="0"/>
          </a:p>
        </p:txBody>
      </p:sp>
      <p:sp>
        <p:nvSpPr>
          <p:cNvPr id="18" name="Footer Placeholder 5">
            <a:extLst>
              <a:ext uri="{FF2B5EF4-FFF2-40B4-BE49-F238E27FC236}">
                <a16:creationId xmlns:a16="http://schemas.microsoft.com/office/drawing/2014/main" id="{36C609C9-1103-5AE4-EACF-9B5B6003304D}"/>
              </a:ext>
            </a:extLst>
          </p:cNvPr>
          <p:cNvSpPr>
            <a:spLocks noGrp="1"/>
          </p:cNvSpPr>
          <p:nvPr>
            <p:ph type="ftr" sz="quarter" idx="1002"/>
          </p:nvPr>
        </p:nvSpPr>
        <p:spPr>
          <a:xfrm>
            <a:off x="3073400" y="6553200"/>
            <a:ext cx="6045200" cy="254000"/>
          </a:xfrm>
        </p:spPr>
        <p:txBody>
          <a:bodyPr/>
          <a:lstStyle/>
          <a:p>
            <a:r>
              <a:rPr lang="nl-NL" dirty="0"/>
              <a:t>Typ hier bijvoorbeeld de titel van de presentatie, via Invoegen Kop &amp; voettekst</a:t>
            </a:r>
          </a:p>
        </p:txBody>
      </p:sp>
      <p:sp>
        <p:nvSpPr>
          <p:cNvPr id="19" name="Slide Number Placeholder 6">
            <a:extLst>
              <a:ext uri="{FF2B5EF4-FFF2-40B4-BE49-F238E27FC236}">
                <a16:creationId xmlns:a16="http://schemas.microsoft.com/office/drawing/2014/main" id="{4D26E9E6-144A-BE78-0712-8E5FD1C4B41A}"/>
              </a:ext>
            </a:extLst>
          </p:cNvPr>
          <p:cNvSpPr>
            <a:spLocks noGrp="1"/>
          </p:cNvSpPr>
          <p:nvPr>
            <p:ph type="sldNum" sz="quarter" idx="1003"/>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66786184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el (H1)]">
    <p:spTree>
      <p:nvGrpSpPr>
        <p:cNvPr id="1" name=""/>
        <p:cNvGrpSpPr/>
        <p:nvPr/>
      </p:nvGrpSpPr>
      <p:grpSpPr>
        <a:xfrm>
          <a:off x="0" y="0"/>
          <a:ext cx="0" cy="0"/>
          <a:chOff x="0" y="0"/>
          <a:chExt cx="0" cy="0"/>
        </a:xfrm>
      </p:grpSpPr>
      <p:sp>
        <p:nvSpPr>
          <p:cNvPr id="22" name="Frame 1">
            <a:extLst>
              <a:ext uri="{FF2B5EF4-FFF2-40B4-BE49-F238E27FC236}">
                <a16:creationId xmlns:a16="http://schemas.microsoft.com/office/drawing/2014/main" id="{5F30546E-64CB-52BA-581D-C6F1217073F8}"/>
              </a:ext>
              <a:ext uri="{C183D7F6-B498-43B3-948B-1728B52AA6E4}">
                <adec:decorative xmlns:adec="http://schemas.microsoft.com/office/drawing/2017/decorative" val="1"/>
              </a:ext>
            </a:extLst>
          </p:cNvPr>
          <p:cNvSpPr>
            <a:spLocks/>
          </p:cNvSpPr>
          <p:nvPr userDrawn="1"/>
        </p:nvSpPr>
        <p:spPr bwMode="auto">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1" name="01_Title 4">
            <a:extLst>
              <a:ext uri="{FF2B5EF4-FFF2-40B4-BE49-F238E27FC236}">
                <a16:creationId xmlns:a16="http://schemas.microsoft.com/office/drawing/2014/main" id="{0C7E32C1-511C-9D8A-1DC9-980F109521CB}"/>
              </a:ext>
            </a:extLst>
          </p:cNvPr>
          <p:cNvSpPr>
            <a:spLocks noGrp="1"/>
          </p:cNvSpPr>
          <p:nvPr>
            <p:ph type="title" hasCustomPrompt="1"/>
          </p:nvPr>
        </p:nvSpPr>
        <p:spPr>
          <a:xfrm>
            <a:off x="685800" y="1752600"/>
            <a:ext cx="10820400" cy="1435100"/>
          </a:xfrm>
        </p:spPr>
        <p:txBody>
          <a:bodyPr/>
          <a:lstStyle>
            <a:lvl1pPr>
              <a:defRPr kumimoji="0" sz="5400" b="1" i="0" u="none" baseline="0">
                <a:solidFill>
                  <a:schemeClr val="bg2">
                    <a:lumMod val="100000"/>
                  </a:schemeClr>
                </a:solidFill>
                <a:latin typeface="RijksSansTT" panose="020B0604020202020204" charset="0"/>
              </a:defRPr>
            </a:lvl1pPr>
          </a:lstStyle>
          <a:p>
            <a:r>
              <a:rPr lang="nl-NL"/>
              <a:t>[Titel]</a:t>
            </a:r>
            <a:endParaRPr lang="nl-NL" dirty="0"/>
          </a:p>
        </p:txBody>
      </p:sp>
      <p:sp>
        <p:nvSpPr>
          <p:cNvPr id="12" name="02_Subtitle 5[PHJU]"/>
          <p:cNvSpPr>
            <a:spLocks noGrp="1"/>
          </p:cNvSpPr>
          <p:nvPr>
            <p:ph type="subTitle" idx="1" hasCustomPrompt="1"/>
          </p:nvPr>
        </p:nvSpPr>
        <p:spPr>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3" name="03_Placeholder 6[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594100"/>
            <a:ext cx="10820400" cy="266700"/>
          </a:xfrm>
        </p:spPr>
        <p:txBody>
          <a:bodyPr/>
          <a:lstStyle>
            <a:lvl1pPr marL="0" indent="0">
              <a:lnSpc>
                <a:spcPct val="100000"/>
              </a:lnSpc>
              <a:spcBef>
                <a:spcPts val="0"/>
              </a:spcBef>
              <a:buNone/>
              <a:defRPr sz="1600">
                <a:solidFill>
                  <a:schemeClr val="bg2"/>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8" name="Graphic 7">
            <a:extLst>
              <a:ext uri="{FF2B5EF4-FFF2-40B4-BE49-F238E27FC236}">
                <a16:creationId xmlns:a16="http://schemas.microsoft.com/office/drawing/2014/main" id="{F675AA27-3F73-81BC-7F17-736D349F1EB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68930" y="-7252"/>
            <a:ext cx="3293219" cy="948739"/>
          </a:xfrm>
          <a:prstGeom prst="rect">
            <a:avLst/>
          </a:prstGeom>
        </p:spPr>
      </p:pic>
    </p:spTree>
    <p:extLst>
      <p:ext uri="{BB962C8B-B14F-4D97-AF65-F5344CB8AC3E}">
        <p14:creationId xmlns:p14="http://schemas.microsoft.com/office/powerpoint/2010/main" val="78256019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14A8B81B-4870-64E4-316E-60BB459B47A4}"/>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A90700B7-A272-5875-05F9-9445AEC0B8CD}"/>
              </a:ext>
            </a:extLst>
          </p:cNvPr>
          <p:cNvSpPr>
            <a:spLocks noGrp="1"/>
          </p:cNvSpPr>
          <p:nvPr>
            <p:ph type="title" hasCustomPrompt="1"/>
          </p:nvPr>
        </p:nvSpPr>
        <p:spPr>
          <a:xfrm>
            <a:off x="685800" y="1828800"/>
            <a:ext cx="10820400" cy="3238500"/>
          </a:xfrm>
        </p:spPr>
        <p:txBody>
          <a:bodyPr/>
          <a:lstStyle>
            <a:lvl1pPr algn="ctr">
              <a:defRPr kumimoji="0" sz="6800" b="0" i="0" u="none" baseline="0">
                <a:solidFill>
                  <a:schemeClr val="tx2">
                    <a:lumMod val="100000"/>
                  </a:schemeClr>
                </a:solidFill>
                <a:latin typeface="RijksoverheidSerif" panose="020B0604020202020204" charset="0"/>
              </a:defRPr>
            </a:lvl1pPr>
          </a:lstStyle>
          <a:p>
            <a:r>
              <a:rPr lang="nl-NL"/>
              <a:t>[“Quote”]</a:t>
            </a:r>
            <a:endParaRPr lang="nl-NL" dirty="0"/>
          </a:p>
        </p:txBody>
      </p:sp>
      <p:sp>
        <p:nvSpPr>
          <p:cNvPr id="14" name="Date Placeholder 3">
            <a:extLst>
              <a:ext uri="{FF2B5EF4-FFF2-40B4-BE49-F238E27FC236}">
                <a16:creationId xmlns:a16="http://schemas.microsoft.com/office/drawing/2014/main" id="{70058264-E9D6-ABA9-F542-8A55C19B6452}"/>
              </a:ext>
            </a:extLst>
          </p:cNvPr>
          <p:cNvSpPr>
            <a:spLocks noGrp="1"/>
          </p:cNvSpPr>
          <p:nvPr>
            <p:ph type="dt" sz="half" idx="10"/>
          </p:nvPr>
        </p:nvSpPr>
        <p:spPr>
          <a:xfrm>
            <a:off x="10744200" y="6553200"/>
            <a:ext cx="762000" cy="254000"/>
          </a:xfrm>
        </p:spPr>
        <p:txBody>
          <a:bodyPr/>
          <a:lstStyle/>
          <a:p>
            <a:fld id="{4DAE68D0-7409-48D0-B4F0-794D8DD025EA}" type="datetime4">
              <a:rPr lang="nl-NL" smtClean="0"/>
              <a:t>11 november 2025</a:t>
            </a:fld>
            <a:endParaRPr lang="nl-NL" dirty="0"/>
          </a:p>
        </p:txBody>
      </p:sp>
      <p:sp>
        <p:nvSpPr>
          <p:cNvPr id="15" name="Footer Placeholder 4">
            <a:extLst>
              <a:ext uri="{FF2B5EF4-FFF2-40B4-BE49-F238E27FC236}">
                <a16:creationId xmlns:a16="http://schemas.microsoft.com/office/drawing/2014/main" id="{9853539F-3228-83A6-EADA-98B89B648646}"/>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6" name="Slide Number Placeholder 5">
            <a:extLst>
              <a:ext uri="{FF2B5EF4-FFF2-40B4-BE49-F238E27FC236}">
                <a16:creationId xmlns:a16="http://schemas.microsoft.com/office/drawing/2014/main" id="{A9D8CE24-2854-C295-0FED-394CCA3F41E4}"/>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58784761"/>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Quote+kleurvlak (H2)]">
    <p:spTree>
      <p:nvGrpSpPr>
        <p:cNvPr id="1" name=""/>
        <p:cNvGrpSpPr/>
        <p:nvPr/>
      </p:nvGrpSpPr>
      <p:grpSpPr>
        <a:xfrm>
          <a:off x="0" y="0"/>
          <a:ext cx="0" cy="0"/>
          <a:chOff x="0" y="0"/>
          <a:chExt cx="0" cy="0"/>
        </a:xfrm>
      </p:grpSpPr>
      <p:sp>
        <p:nvSpPr>
          <p:cNvPr id="3" name="Frame 1">
            <a:extLst>
              <a:ext uri="{FF2B5EF4-FFF2-40B4-BE49-F238E27FC236}">
                <a16:creationId xmlns:a16="http://schemas.microsoft.com/office/drawing/2014/main" id="{0BAE9B81-5669-3C30-C732-AF3459E3A8A8}"/>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4080 w 36960"/>
              <a:gd name="T5" fmla="*/ 19440 h 19440"/>
              <a:gd name="T6" fmla="*/ 36960 w 36960"/>
              <a:gd name="T7" fmla="*/ 16560 h 19440"/>
              <a:gd name="T8" fmla="*/ 3696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4080" y="19440"/>
                  <a:pt x="34080" y="19440"/>
                  <a:pt x="34080" y="19440"/>
                </a:cubicBezTo>
                <a:cubicBezTo>
                  <a:pt x="35671" y="19440"/>
                  <a:pt x="36960" y="18151"/>
                  <a:pt x="36960" y="16560"/>
                </a:cubicBezTo>
                <a:cubicBezTo>
                  <a:pt x="36960" y="0"/>
                  <a:pt x="36960" y="0"/>
                  <a:pt x="36960" y="0"/>
                </a:cubicBez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6B8FC8E4-FDAF-F1C3-712E-95738C04100F}"/>
              </a:ext>
            </a:extLst>
          </p:cNvPr>
          <p:cNvSpPr>
            <a:spLocks noGrp="1"/>
          </p:cNvSpPr>
          <p:nvPr>
            <p:ph type="title" hasCustomPrompt="1"/>
          </p:nvPr>
        </p:nvSpPr>
        <p:spPr>
          <a:xfrm>
            <a:off x="685800" y="1828800"/>
            <a:ext cx="10820400" cy="3238500"/>
          </a:xfrm>
        </p:spPr>
        <p:txBody>
          <a:bodyPr/>
          <a:lstStyle>
            <a:lvl1pPr algn="ctr">
              <a:defRPr kumimoji="0" sz="6800" b="0" i="0" u="none" baseline="0">
                <a:solidFill>
                  <a:schemeClr val="bg1">
                    <a:lumMod val="100000"/>
                  </a:schemeClr>
                </a:solidFill>
                <a:latin typeface="RijksoverheidSerif" panose="020B0604020202020204" charset="0"/>
              </a:defRPr>
            </a:lvl1pPr>
          </a:lstStyle>
          <a:p>
            <a:r>
              <a:rPr lang="nl-NL" dirty="0"/>
              <a:t>[“Quote”]</a:t>
            </a:r>
          </a:p>
        </p:txBody>
      </p:sp>
      <p:sp>
        <p:nvSpPr>
          <p:cNvPr id="14" name="Date Placeholder 3">
            <a:extLst>
              <a:ext uri="{FF2B5EF4-FFF2-40B4-BE49-F238E27FC236}">
                <a16:creationId xmlns:a16="http://schemas.microsoft.com/office/drawing/2014/main" id="{783150B0-7E2D-0594-A77F-EE4CE8ABD91D}"/>
              </a:ext>
            </a:extLst>
          </p:cNvPr>
          <p:cNvSpPr>
            <a:spLocks noGrp="1"/>
          </p:cNvSpPr>
          <p:nvPr>
            <p:ph type="dt" sz="half" idx="10"/>
          </p:nvPr>
        </p:nvSpPr>
        <p:spPr>
          <a:xfrm>
            <a:off x="10744200" y="6553200"/>
            <a:ext cx="762000" cy="254000"/>
          </a:xfrm>
        </p:spPr>
        <p:txBody>
          <a:bodyPr/>
          <a:lstStyle/>
          <a:p>
            <a:fld id="{08BADDDF-4439-4B3D-B3F4-23FFB22FA828}" type="datetime4">
              <a:rPr lang="nl-NL" smtClean="0"/>
              <a:t>11 november 2025</a:t>
            </a:fld>
            <a:endParaRPr lang="nl-NL" dirty="0"/>
          </a:p>
        </p:txBody>
      </p:sp>
      <p:sp>
        <p:nvSpPr>
          <p:cNvPr id="15" name="Footer Placeholder 4">
            <a:extLst>
              <a:ext uri="{FF2B5EF4-FFF2-40B4-BE49-F238E27FC236}">
                <a16:creationId xmlns:a16="http://schemas.microsoft.com/office/drawing/2014/main" id="{1885800A-23FD-599C-3FC4-5809E2976089}"/>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6" name="Slide Number Placeholder 5">
            <a:extLst>
              <a:ext uri="{FF2B5EF4-FFF2-40B4-BE49-F238E27FC236}">
                <a16:creationId xmlns:a16="http://schemas.microsoft.com/office/drawing/2014/main" id="{296E0178-9B99-C8BB-6BD8-858FF096EA29}"/>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059565167"/>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Quote+kleurvlak (H2)]">
    <p:spTree>
      <p:nvGrpSpPr>
        <p:cNvPr id="1" name=""/>
        <p:cNvGrpSpPr/>
        <p:nvPr/>
      </p:nvGrpSpPr>
      <p:grpSpPr>
        <a:xfrm>
          <a:off x="0" y="0"/>
          <a:ext cx="0" cy="0"/>
          <a:chOff x="0" y="0"/>
          <a:chExt cx="0" cy="0"/>
        </a:xfrm>
      </p:grpSpPr>
      <p:sp>
        <p:nvSpPr>
          <p:cNvPr id="3" name="Frame 1">
            <a:extLst>
              <a:ext uri="{FF2B5EF4-FFF2-40B4-BE49-F238E27FC236}">
                <a16:creationId xmlns:a16="http://schemas.microsoft.com/office/drawing/2014/main" id="{0BAE9B81-5669-3C30-C732-AF3459E3A8A8}"/>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4080 w 36960"/>
              <a:gd name="T5" fmla="*/ 19440 h 19440"/>
              <a:gd name="T6" fmla="*/ 36960 w 36960"/>
              <a:gd name="T7" fmla="*/ 16560 h 19440"/>
              <a:gd name="T8" fmla="*/ 3696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4080" y="19440"/>
                  <a:pt x="34080" y="19440"/>
                  <a:pt x="34080" y="19440"/>
                </a:cubicBezTo>
                <a:cubicBezTo>
                  <a:pt x="35671" y="19440"/>
                  <a:pt x="36960" y="18151"/>
                  <a:pt x="36960" y="16560"/>
                </a:cubicBezTo>
                <a:cubicBezTo>
                  <a:pt x="36960" y="0"/>
                  <a:pt x="36960" y="0"/>
                  <a:pt x="36960" y="0"/>
                </a:cubicBezTo>
                <a:lnTo>
                  <a:pt x="0"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6B8FC8E4-FDAF-F1C3-712E-95738C04100F}"/>
              </a:ext>
            </a:extLst>
          </p:cNvPr>
          <p:cNvSpPr>
            <a:spLocks noGrp="1"/>
          </p:cNvSpPr>
          <p:nvPr>
            <p:ph type="title" hasCustomPrompt="1"/>
          </p:nvPr>
        </p:nvSpPr>
        <p:spPr>
          <a:xfrm>
            <a:off x="685800" y="1828800"/>
            <a:ext cx="10820400" cy="3238500"/>
          </a:xfrm>
        </p:spPr>
        <p:txBody>
          <a:bodyPr/>
          <a:lstStyle>
            <a:lvl1pPr algn="ctr">
              <a:defRPr kumimoji="0" sz="6800" b="0" i="0" u="none" baseline="0">
                <a:solidFill>
                  <a:schemeClr val="bg1">
                    <a:lumMod val="100000"/>
                  </a:schemeClr>
                </a:solidFill>
                <a:latin typeface="RijksoverheidSerif" panose="020B0604020202020204" charset="0"/>
              </a:defRPr>
            </a:lvl1pPr>
          </a:lstStyle>
          <a:p>
            <a:r>
              <a:rPr lang="nl-NL" dirty="0"/>
              <a:t>[“Quote”]</a:t>
            </a:r>
          </a:p>
        </p:txBody>
      </p:sp>
      <p:sp>
        <p:nvSpPr>
          <p:cNvPr id="14" name="Date Placeholder 3">
            <a:extLst>
              <a:ext uri="{FF2B5EF4-FFF2-40B4-BE49-F238E27FC236}">
                <a16:creationId xmlns:a16="http://schemas.microsoft.com/office/drawing/2014/main" id="{783150B0-7E2D-0594-A77F-EE4CE8ABD91D}"/>
              </a:ext>
            </a:extLst>
          </p:cNvPr>
          <p:cNvSpPr>
            <a:spLocks noGrp="1"/>
          </p:cNvSpPr>
          <p:nvPr>
            <p:ph type="dt" sz="half" idx="10"/>
          </p:nvPr>
        </p:nvSpPr>
        <p:spPr>
          <a:xfrm>
            <a:off x="10744200" y="6553200"/>
            <a:ext cx="762000" cy="254000"/>
          </a:xfrm>
        </p:spPr>
        <p:txBody>
          <a:bodyPr/>
          <a:lstStyle/>
          <a:p>
            <a:fld id="{08BADDDF-4439-4B3D-B3F4-23FFB22FA828}" type="datetime4">
              <a:rPr lang="nl-NL" smtClean="0"/>
              <a:t>11 november 2025</a:t>
            </a:fld>
            <a:endParaRPr lang="nl-NL" dirty="0"/>
          </a:p>
        </p:txBody>
      </p:sp>
      <p:sp>
        <p:nvSpPr>
          <p:cNvPr id="15" name="Footer Placeholder 4">
            <a:extLst>
              <a:ext uri="{FF2B5EF4-FFF2-40B4-BE49-F238E27FC236}">
                <a16:creationId xmlns:a16="http://schemas.microsoft.com/office/drawing/2014/main" id="{1885800A-23FD-599C-3FC4-5809E2976089}"/>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6" name="Slide Number Placeholder 5">
            <a:extLst>
              <a:ext uri="{FF2B5EF4-FFF2-40B4-BE49-F238E27FC236}">
                <a16:creationId xmlns:a16="http://schemas.microsoft.com/office/drawing/2014/main" id="{296E0178-9B99-C8BB-6BD8-858FF096EA29}"/>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32846355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kleurvlak (H2)]">
    <p:spTree>
      <p:nvGrpSpPr>
        <p:cNvPr id="1" name=""/>
        <p:cNvGrpSpPr/>
        <p:nvPr/>
      </p:nvGrpSpPr>
      <p:grpSpPr>
        <a:xfrm>
          <a:off x="0" y="0"/>
          <a:ext cx="0" cy="0"/>
          <a:chOff x="0" y="0"/>
          <a:chExt cx="0" cy="0"/>
        </a:xfrm>
      </p:grpSpPr>
      <p:sp>
        <p:nvSpPr>
          <p:cNvPr id="3" name="Frame 1">
            <a:extLst>
              <a:ext uri="{FF2B5EF4-FFF2-40B4-BE49-F238E27FC236}">
                <a16:creationId xmlns:a16="http://schemas.microsoft.com/office/drawing/2014/main" id="{0BAE9B81-5669-3C30-C732-AF3459E3A8A8}"/>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4080 w 36960"/>
              <a:gd name="T5" fmla="*/ 19440 h 19440"/>
              <a:gd name="T6" fmla="*/ 36960 w 36960"/>
              <a:gd name="T7" fmla="*/ 16560 h 19440"/>
              <a:gd name="T8" fmla="*/ 3696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4080" y="19440"/>
                  <a:pt x="34080" y="19440"/>
                  <a:pt x="34080" y="19440"/>
                </a:cubicBezTo>
                <a:cubicBezTo>
                  <a:pt x="35671" y="19440"/>
                  <a:pt x="36960" y="18151"/>
                  <a:pt x="36960" y="16560"/>
                </a:cubicBezTo>
                <a:cubicBezTo>
                  <a:pt x="36960" y="0"/>
                  <a:pt x="36960" y="0"/>
                  <a:pt x="36960" y="0"/>
                </a:cubicBezTo>
                <a:lnTo>
                  <a:pt x="0"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6B8FC8E4-FDAF-F1C3-712E-95738C04100F}"/>
              </a:ext>
            </a:extLst>
          </p:cNvPr>
          <p:cNvSpPr>
            <a:spLocks noGrp="1"/>
          </p:cNvSpPr>
          <p:nvPr>
            <p:ph type="title" hasCustomPrompt="1"/>
          </p:nvPr>
        </p:nvSpPr>
        <p:spPr>
          <a:xfrm>
            <a:off x="685800" y="1828800"/>
            <a:ext cx="10820400" cy="3238500"/>
          </a:xfrm>
        </p:spPr>
        <p:txBody>
          <a:bodyPr/>
          <a:lstStyle>
            <a:lvl1pPr algn="ctr">
              <a:defRPr kumimoji="0" sz="6800" b="0" i="0" u="none" baseline="0">
                <a:solidFill>
                  <a:schemeClr val="bg1">
                    <a:lumMod val="100000"/>
                  </a:schemeClr>
                </a:solidFill>
                <a:latin typeface="RijksoverheidSerif" panose="020B0604020202020204" charset="0"/>
              </a:defRPr>
            </a:lvl1pPr>
          </a:lstStyle>
          <a:p>
            <a:r>
              <a:rPr lang="nl-NL" dirty="0"/>
              <a:t>[“Quote”]</a:t>
            </a:r>
          </a:p>
        </p:txBody>
      </p:sp>
      <p:sp>
        <p:nvSpPr>
          <p:cNvPr id="14" name="Date Placeholder 3">
            <a:extLst>
              <a:ext uri="{FF2B5EF4-FFF2-40B4-BE49-F238E27FC236}">
                <a16:creationId xmlns:a16="http://schemas.microsoft.com/office/drawing/2014/main" id="{783150B0-7E2D-0594-A77F-EE4CE8ABD91D}"/>
              </a:ext>
            </a:extLst>
          </p:cNvPr>
          <p:cNvSpPr>
            <a:spLocks noGrp="1"/>
          </p:cNvSpPr>
          <p:nvPr>
            <p:ph type="dt" sz="half" idx="10"/>
          </p:nvPr>
        </p:nvSpPr>
        <p:spPr>
          <a:xfrm>
            <a:off x="10744200" y="6553200"/>
            <a:ext cx="762000" cy="254000"/>
          </a:xfrm>
        </p:spPr>
        <p:txBody>
          <a:bodyPr/>
          <a:lstStyle/>
          <a:p>
            <a:fld id="{08BADDDF-4439-4B3D-B3F4-23FFB22FA828}" type="datetime4">
              <a:rPr lang="nl-NL" smtClean="0"/>
              <a:t>11 november 2025</a:t>
            </a:fld>
            <a:endParaRPr lang="nl-NL" dirty="0"/>
          </a:p>
        </p:txBody>
      </p:sp>
      <p:sp>
        <p:nvSpPr>
          <p:cNvPr id="15" name="Footer Placeholder 4">
            <a:extLst>
              <a:ext uri="{FF2B5EF4-FFF2-40B4-BE49-F238E27FC236}">
                <a16:creationId xmlns:a16="http://schemas.microsoft.com/office/drawing/2014/main" id="{1885800A-23FD-599C-3FC4-5809E2976089}"/>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6" name="Slide Number Placeholder 5">
            <a:extLst>
              <a:ext uri="{FF2B5EF4-FFF2-40B4-BE49-F238E27FC236}">
                <a16:creationId xmlns:a16="http://schemas.microsoft.com/office/drawing/2014/main" id="{296E0178-9B99-C8BB-6BD8-858FF096EA29}"/>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968664163"/>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houd van twee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334B8DEE-3919-AAA4-2DDF-F0AE929AE72E}"/>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 name="01_Title 2">
            <a:extLst>
              <a:ext uri="{FF2B5EF4-FFF2-40B4-BE49-F238E27FC236}">
                <a16:creationId xmlns:a16="http://schemas.microsoft.com/office/drawing/2014/main" id="{82073908-A5DF-4ACF-5E1D-06D5B051B255}"/>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8" name="02_Frame content 3[PHJU]"/>
          <p:cNvSpPr>
            <a:spLocks noGrp="1"/>
          </p:cNvSpPr>
          <p:nvPr>
            <p:ph sz="half" idx="1" hasCustomPrompt="1"/>
          </p:nvPr>
        </p:nvSpPr>
        <p:spPr>
          <a:xfrm>
            <a:off x="685800" y="1752600"/>
            <a:ext cx="4965700" cy="4013200"/>
          </a:xfrm>
        </p:spPr>
        <p:txBody>
          <a:bodyPr/>
          <a:lstStyle>
            <a:lvl1pPr>
              <a:defRPr/>
            </a:lvl1pPr>
            <a:lvl2pPr>
              <a:defRPr/>
            </a:lvl2pPr>
            <a:lvl3pPr>
              <a:defRPr/>
            </a:lvl3pPr>
            <a:lvl4pPr>
              <a:defRPr/>
            </a:lvl4pPr>
            <a:lvl5pPr>
              <a:defRPr/>
            </a:lvl5pPr>
            <a:lvl6pPr>
              <a:defRPr/>
            </a:lvl6pPr>
          </a:lstStyle>
          <a:p>
            <a:pPr lvl="0"/>
            <a:r>
              <a:rPr lang="nl-NL" dirty="0"/>
              <a:t>[Typ tekst of klik op een pictogram om een object in te voegen]</a:t>
            </a:r>
          </a:p>
        </p:txBody>
      </p:sp>
      <p:sp>
        <p:nvSpPr>
          <p:cNvPr id="19" name="03_Frame content 4[PHJU]"/>
          <p:cNvSpPr>
            <a:spLocks noGrp="1"/>
          </p:cNvSpPr>
          <p:nvPr>
            <p:ph sz="half" idx="2" hasCustomPrompt="1"/>
          </p:nvPr>
        </p:nvSpPr>
        <p:spPr>
          <a:xfrm>
            <a:off x="6540500" y="1752600"/>
            <a:ext cx="4965700" cy="4013200"/>
          </a:xfrm>
        </p:spPr>
        <p:txBody>
          <a:bodyPr/>
          <a:lstStyle/>
          <a:p>
            <a:pPr lvl="0"/>
            <a:r>
              <a:rPr lang="nl-NL" dirty="0"/>
              <a:t>[Typ tekst of klik op een pictogram om een object in te voegen]</a:t>
            </a:r>
          </a:p>
        </p:txBody>
      </p:sp>
      <p:sp>
        <p:nvSpPr>
          <p:cNvPr id="20" name="Date Placeholder 5">
            <a:extLst>
              <a:ext uri="{FF2B5EF4-FFF2-40B4-BE49-F238E27FC236}">
                <a16:creationId xmlns:a16="http://schemas.microsoft.com/office/drawing/2014/main" id="{284D6DA8-3274-3428-B704-7666DD602D13}"/>
              </a:ext>
            </a:extLst>
          </p:cNvPr>
          <p:cNvSpPr>
            <a:spLocks noGrp="1"/>
          </p:cNvSpPr>
          <p:nvPr>
            <p:ph type="dt" sz="half" idx="10"/>
          </p:nvPr>
        </p:nvSpPr>
        <p:spPr>
          <a:xfrm>
            <a:off x="10744200" y="6553200"/>
            <a:ext cx="762000" cy="254000"/>
          </a:xfrm>
        </p:spPr>
        <p:txBody>
          <a:bodyPr/>
          <a:lstStyle/>
          <a:p>
            <a:fld id="{121DC2E8-E2A7-4732-82D8-8F3E847D07E6}" type="datetime4">
              <a:rPr lang="nl-NL" smtClean="0"/>
              <a:t>11 november 2025</a:t>
            </a:fld>
            <a:endParaRPr lang="nl-NL" dirty="0"/>
          </a:p>
        </p:txBody>
      </p:sp>
      <p:sp>
        <p:nvSpPr>
          <p:cNvPr id="21" name="Footer Placeholder 6">
            <a:extLst>
              <a:ext uri="{FF2B5EF4-FFF2-40B4-BE49-F238E27FC236}">
                <a16:creationId xmlns:a16="http://schemas.microsoft.com/office/drawing/2014/main" id="{F2BD6D3A-D398-83FF-A0E5-600E73D96CFB}"/>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22" name="Slide Number Placeholder 7">
            <a:extLst>
              <a:ext uri="{FF2B5EF4-FFF2-40B4-BE49-F238E27FC236}">
                <a16:creationId xmlns:a16="http://schemas.microsoft.com/office/drawing/2014/main" id="{4D2E88B7-EF8F-6FB6-BDED-F369B8BE02FB}"/>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409509898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lleen titel (H2)]">
    <p:spTree>
      <p:nvGrpSpPr>
        <p:cNvPr id="1" name=""/>
        <p:cNvGrpSpPr/>
        <p:nvPr/>
      </p:nvGrpSpPr>
      <p:grpSpPr>
        <a:xfrm>
          <a:off x="0" y="0"/>
          <a:ext cx="0" cy="0"/>
          <a:chOff x="0" y="0"/>
          <a:chExt cx="0" cy="0"/>
        </a:xfrm>
      </p:grpSpPr>
      <p:sp>
        <p:nvSpPr>
          <p:cNvPr id="5" name="Frame 1">
            <a:extLst>
              <a:ext uri="{FF2B5EF4-FFF2-40B4-BE49-F238E27FC236}">
                <a16:creationId xmlns:a16="http://schemas.microsoft.com/office/drawing/2014/main" id="{FFA1455E-5710-DCC9-2C72-3CF63FF56C89}"/>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DA3D2D6B-3297-1E7F-CBC1-BE0C4687FE9E}"/>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4" name="Date Placeholder 3">
            <a:extLst>
              <a:ext uri="{FF2B5EF4-FFF2-40B4-BE49-F238E27FC236}">
                <a16:creationId xmlns:a16="http://schemas.microsoft.com/office/drawing/2014/main" id="{155AE469-56CA-99F6-903F-5B9118BB6CBE}"/>
              </a:ext>
            </a:extLst>
          </p:cNvPr>
          <p:cNvSpPr>
            <a:spLocks noGrp="1"/>
          </p:cNvSpPr>
          <p:nvPr>
            <p:ph type="dt" sz="half" idx="10"/>
          </p:nvPr>
        </p:nvSpPr>
        <p:spPr>
          <a:xfrm>
            <a:off x="10744200" y="6553200"/>
            <a:ext cx="762000" cy="254000"/>
          </a:xfrm>
        </p:spPr>
        <p:txBody>
          <a:bodyPr/>
          <a:lstStyle/>
          <a:p>
            <a:fld id="{261500B1-650F-44BF-AC23-610B334C05BE}" type="datetime4">
              <a:rPr lang="nl-NL" smtClean="0"/>
              <a:t>11 november 2025</a:t>
            </a:fld>
            <a:endParaRPr lang="nl-NL" dirty="0"/>
          </a:p>
        </p:txBody>
      </p:sp>
      <p:sp>
        <p:nvSpPr>
          <p:cNvPr id="15" name="Footer Placeholder 4">
            <a:extLst>
              <a:ext uri="{FF2B5EF4-FFF2-40B4-BE49-F238E27FC236}">
                <a16:creationId xmlns:a16="http://schemas.microsoft.com/office/drawing/2014/main" id="{36534805-570C-B89B-291A-76A1D161F003}"/>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6" name="Slide Number Placeholder 5">
            <a:extLst>
              <a:ext uri="{FF2B5EF4-FFF2-40B4-BE49-F238E27FC236}">
                <a16:creationId xmlns:a16="http://schemas.microsoft.com/office/drawing/2014/main" id="{073FC8AE-6428-1544-CAA6-8ADFD2485409}"/>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522421714"/>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F28FDFF-8757-4F0C-A528-0AE201AA4538}"/>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Date Placeholder 2">
            <a:extLst>
              <a:ext uri="{FF2B5EF4-FFF2-40B4-BE49-F238E27FC236}">
                <a16:creationId xmlns:a16="http://schemas.microsoft.com/office/drawing/2014/main" id="{C86F5FB4-56C5-AADA-0097-2BFE2A9F95C4}"/>
              </a:ext>
            </a:extLst>
          </p:cNvPr>
          <p:cNvSpPr>
            <a:spLocks noGrp="1"/>
          </p:cNvSpPr>
          <p:nvPr>
            <p:ph type="dt" sz="half" idx="10"/>
          </p:nvPr>
        </p:nvSpPr>
        <p:spPr>
          <a:xfrm>
            <a:off x="10744200" y="6553200"/>
            <a:ext cx="762000" cy="254000"/>
          </a:xfrm>
        </p:spPr>
        <p:txBody>
          <a:bodyPr/>
          <a:lstStyle/>
          <a:p>
            <a:fld id="{CDC7E6E7-4D21-4567-A1FA-1280A8CDAB85}" type="datetime4">
              <a:rPr lang="nl-NL" smtClean="0"/>
              <a:t>11 november 2025</a:t>
            </a:fld>
            <a:endParaRPr lang="nl-NL" dirty="0"/>
          </a:p>
        </p:txBody>
      </p:sp>
      <p:sp>
        <p:nvSpPr>
          <p:cNvPr id="10" name="Footer Placeholder 3">
            <a:extLst>
              <a:ext uri="{FF2B5EF4-FFF2-40B4-BE49-F238E27FC236}">
                <a16:creationId xmlns:a16="http://schemas.microsoft.com/office/drawing/2014/main" id="{07A03B06-5D19-1A37-7BC3-FEAFB16D60FA}"/>
              </a:ext>
            </a:extLst>
          </p:cNvPr>
          <p:cNvSpPr>
            <a:spLocks noGrp="1"/>
          </p:cNvSpPr>
          <p:nvPr>
            <p:ph type="ftr" sz="quarter" idx="11"/>
          </p:nvPr>
        </p:nvSpPr>
        <p:spPr>
          <a:xfrm>
            <a:off x="3073400" y="6553200"/>
            <a:ext cx="6045200" cy="254000"/>
          </a:xfrm>
        </p:spPr>
        <p:txBody>
          <a:bodyPr/>
          <a:lstStyle/>
          <a:p>
            <a:r>
              <a:rPr lang="nl-NL" dirty="0"/>
              <a:t>Typ hier bijvoorbeeld de titel van de presentatie, via Invoegen Kop &amp; voettekst</a:t>
            </a:r>
          </a:p>
        </p:txBody>
      </p:sp>
      <p:sp>
        <p:nvSpPr>
          <p:cNvPr id="11" name="Slide Number Placeholder 4">
            <a:extLst>
              <a:ext uri="{FF2B5EF4-FFF2-40B4-BE49-F238E27FC236}">
                <a16:creationId xmlns:a16="http://schemas.microsoft.com/office/drawing/2014/main" id="{B6F26E3B-6BE9-461B-3764-2D158C27A97C}"/>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24771458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Einddia+foto]">
    <p:spTree>
      <p:nvGrpSpPr>
        <p:cNvPr id="1" name=""/>
        <p:cNvGrpSpPr/>
        <p:nvPr/>
      </p:nvGrpSpPr>
      <p:grpSpPr>
        <a:xfrm>
          <a:off x="0" y="0"/>
          <a:ext cx="0" cy="0"/>
          <a:chOff x="0" y="0"/>
          <a:chExt cx="0" cy="0"/>
        </a:xfrm>
      </p:grpSpPr>
      <p:sp>
        <p:nvSpPr>
          <p:cNvPr id="15" name="Frame 2">
            <a:extLst>
              <a:ext uri="{FF2B5EF4-FFF2-40B4-BE49-F238E27FC236}">
                <a16:creationId xmlns:a16="http://schemas.microsoft.com/office/drawing/2014/main" id="{D2D7FE0D-77DA-CAF6-0C62-4980C0C277A7}"/>
              </a:ext>
              <a:ext uri="{C183D7F6-B498-43B3-948B-1728B52AA6E4}">
                <adec:decorative xmlns:adec="http://schemas.microsoft.com/office/drawing/2017/decorative" val="1"/>
              </a:ext>
            </a:extLst>
          </p:cNvPr>
          <p:cNvSpPr txBox="1">
            <a:spLocks/>
          </p:cNvSpPr>
          <p:nvPr userDrawn="1"/>
        </p:nvSpPr>
        <p:spPr bwMode="auto">
          <a:xfrm>
            <a:off x="228600" y="4000500"/>
            <a:ext cx="3911600" cy="2628900"/>
          </a:xfrm>
          <a:custGeom>
            <a:avLst/>
            <a:gdLst>
              <a:gd name="T0" fmla="*/ 0 w 12320"/>
              <a:gd name="T1" fmla="*/ 0 h 8280"/>
              <a:gd name="T2" fmla="*/ 0 w 12320"/>
              <a:gd name="T3" fmla="*/ 8280 h 8280"/>
              <a:gd name="T4" fmla="*/ 12320 w 12320"/>
              <a:gd name="T5" fmla="*/ 8280 h 8280"/>
              <a:gd name="T6" fmla="*/ 12320 w 12320"/>
              <a:gd name="T7" fmla="*/ 2880 h 8280"/>
              <a:gd name="T8" fmla="*/ 9440 w 12320"/>
              <a:gd name="T9" fmla="*/ 0 h 8280"/>
              <a:gd name="T10" fmla="*/ 0 w 12320"/>
              <a:gd name="T11" fmla="*/ 0 h 8280"/>
            </a:gdLst>
            <a:ahLst/>
            <a:cxnLst>
              <a:cxn ang="0">
                <a:pos x="T0" y="T1"/>
              </a:cxn>
              <a:cxn ang="0">
                <a:pos x="T2" y="T3"/>
              </a:cxn>
              <a:cxn ang="0">
                <a:pos x="T4" y="T5"/>
              </a:cxn>
              <a:cxn ang="0">
                <a:pos x="T6" y="T7"/>
              </a:cxn>
              <a:cxn ang="0">
                <a:pos x="T8" y="T9"/>
              </a:cxn>
              <a:cxn ang="0">
                <a:pos x="T10" y="T11"/>
              </a:cxn>
            </a:cxnLst>
            <a:rect l="0" t="0" r="r" b="b"/>
            <a:pathLst>
              <a:path w="12320" h="8280">
                <a:moveTo>
                  <a:pt x="0" y="0"/>
                </a:moveTo>
                <a:cubicBezTo>
                  <a:pt x="0" y="8280"/>
                  <a:pt x="0" y="8280"/>
                  <a:pt x="0" y="8280"/>
                </a:cubicBezTo>
                <a:cubicBezTo>
                  <a:pt x="12320" y="8280"/>
                  <a:pt x="12320" y="8280"/>
                  <a:pt x="12320" y="8280"/>
                </a:cubicBezTo>
                <a:cubicBezTo>
                  <a:pt x="12320" y="2880"/>
                  <a:pt x="12320" y="2880"/>
                  <a:pt x="12320" y="2880"/>
                </a:cubicBezTo>
                <a:cubicBezTo>
                  <a:pt x="12320" y="1289"/>
                  <a:pt x="11031" y="0"/>
                  <a:pt x="9440" y="0"/>
                </a:cubicBezTo>
                <a:lnTo>
                  <a:pt x="0" y="0"/>
                </a:lnTo>
                <a:close/>
              </a:path>
            </a:pathLst>
          </a:custGeom>
          <a:solidFill>
            <a:schemeClr val="accent1"/>
          </a:solidFill>
          <a:ln w="0" cap="flat" cmpd="sng" algn="ctr">
            <a:solidFill>
              <a:srgbClr val="D52B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t> </a:t>
            </a:r>
          </a:p>
        </p:txBody>
      </p:sp>
      <p:sp>
        <p:nvSpPr>
          <p:cNvPr id="13" name="01_Title 5">
            <a:extLst>
              <a:ext uri="{FF2B5EF4-FFF2-40B4-BE49-F238E27FC236}">
                <a16:creationId xmlns:a16="http://schemas.microsoft.com/office/drawing/2014/main" id="{BD877629-0596-3F04-570E-67A8363A2164}"/>
              </a:ext>
            </a:extLst>
          </p:cNvPr>
          <p:cNvSpPr>
            <a:spLocks noGrp="1"/>
          </p:cNvSpPr>
          <p:nvPr>
            <p:ph type="title" hasCustomPrompt="1"/>
          </p:nvPr>
        </p:nvSpPr>
        <p:spPr>
          <a:xfrm>
            <a:off x="685800" y="4279900"/>
            <a:ext cx="2882900" cy="711200"/>
          </a:xfrm>
        </p:spPr>
        <p:txBody>
          <a:bodyPr/>
          <a:lstStyle>
            <a:lvl1pPr>
              <a:defRPr kumimoji="0" sz="5400" b="1" i="0" u="none" baseline="0">
                <a:solidFill>
                  <a:schemeClr val="bg2">
                    <a:lumMod val="100000"/>
                  </a:schemeClr>
                </a:solidFill>
                <a:latin typeface="RijksSansTT" panose="020B0604020202020204" charset="0"/>
              </a:defRPr>
            </a:lvl1pPr>
          </a:lstStyle>
          <a:p>
            <a:r>
              <a:rPr lang="nl-NL"/>
              <a:t>[Bedankt]</a:t>
            </a:r>
            <a:endParaRPr lang="nl-NL" dirty="0"/>
          </a:p>
        </p:txBody>
      </p:sp>
      <p:sp>
        <p:nvSpPr>
          <p:cNvPr id="14" name="02_Picture Placeholder 4[PHJU]">
            <a:extLst>
              <a:ext uri="{FF2B5EF4-FFF2-40B4-BE49-F238E27FC236}">
                <a16:creationId xmlns:a16="http://schemas.microsoft.com/office/drawing/2014/main" id="{A8343DF8-73EE-5A57-4624-6E8FAF158463}"/>
              </a:ext>
            </a:extLst>
          </p:cNvPr>
          <p:cNvSpPr>
            <a:spLocks noGrp="1"/>
          </p:cNvSpPr>
          <p:nvPr>
            <p:ph type="pic" sz="quarter" idx="10" hasCustomPrompt="1"/>
          </p:nvPr>
        </p:nvSpPr>
        <p:spPr>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5486400 h 5486400"/>
              <a:gd name="connsiteX3" fmla="*/ 3911600 w 11734800"/>
              <a:gd name="connsiteY3" fmla="*/ 5486400 h 5486400"/>
              <a:gd name="connsiteX4" fmla="*/ 3911600 w 11734800"/>
              <a:gd name="connsiteY4" fmla="*/ 3771900 h 5486400"/>
              <a:gd name="connsiteX5" fmla="*/ 2997200 w 11734800"/>
              <a:gd name="connsiteY5" fmla="*/ 2857500 h 5486400"/>
              <a:gd name="connsiteX6" fmla="*/ 0 w 11734800"/>
              <a:gd name="connsiteY6" fmla="*/ 28575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4800" h="5486400">
                <a:moveTo>
                  <a:pt x="0" y="0"/>
                </a:moveTo>
                <a:lnTo>
                  <a:pt x="11734800" y="0"/>
                </a:lnTo>
                <a:lnTo>
                  <a:pt x="11734800" y="5486400"/>
                </a:lnTo>
                <a:lnTo>
                  <a:pt x="3911600" y="5486400"/>
                </a:lnTo>
                <a:cubicBezTo>
                  <a:pt x="3911600" y="3771900"/>
                  <a:pt x="3911600" y="3771900"/>
                  <a:pt x="3911600" y="3771900"/>
                </a:cubicBezTo>
                <a:cubicBezTo>
                  <a:pt x="3911600" y="3266758"/>
                  <a:pt x="3502343" y="2857500"/>
                  <a:pt x="2997200" y="2857500"/>
                </a:cubicBezTo>
                <a:lnTo>
                  <a:pt x="0" y="2857500"/>
                </a:lnTo>
                <a:close/>
              </a:path>
            </a:pathLst>
          </a:custGeom>
        </p:spPr>
        <p:txBody>
          <a:bodyPr wrap="square">
            <a:noAutofit/>
          </a:bodyPr>
          <a:lstStyle>
            <a:lvl1pPr marL="0" indent="0">
              <a:buNone/>
              <a:defRPr/>
            </a:lvl1pPr>
          </a:lstStyle>
          <a:p>
            <a:r>
              <a:rPr lang="nl-NL" dirty="0"/>
              <a:t>[Afbeelding]</a:t>
            </a:r>
          </a:p>
        </p:txBody>
      </p:sp>
      <p:sp>
        <p:nvSpPr>
          <p:cNvPr id="16" name="03_Subtitle 6[PHJU]"/>
          <p:cNvSpPr>
            <a:spLocks noGrp="1"/>
          </p:cNvSpPr>
          <p:nvPr>
            <p:ph type="subTitle" idx="1" hasCustomPrompt="1"/>
          </p:nvPr>
        </p:nvSpPr>
        <p:spPr>
          <a:xfrm>
            <a:off x="685800" y="5130800"/>
            <a:ext cx="2882900" cy="1092200"/>
          </a:xfrm>
        </p:spPr>
        <p:txBody>
          <a:bodyPr/>
          <a:lstStyle>
            <a:lvl1pPr marL="0" indent="0" algn="l">
              <a:lnSpc>
                <a:spcPct val="105000"/>
              </a:lnSpc>
              <a:spcBef>
                <a:spcPts val="0"/>
              </a:spcBef>
              <a:buFont typeface="Arial" panose="020B0604020202020204" pitchFamily="34" charset="0"/>
              <a:buNone/>
              <a:defRPr sz="17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pic>
        <p:nvPicPr>
          <p:cNvPr id="3" name="Graphic 2">
            <a:extLst>
              <a:ext uri="{FF2B5EF4-FFF2-40B4-BE49-F238E27FC236}">
                <a16:creationId xmlns:a16="http://schemas.microsoft.com/office/drawing/2014/main" id="{F1E5753A-5BAF-00FD-6CE2-10A7B15CD4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68930" y="-7252"/>
            <a:ext cx="3293219" cy="948739"/>
          </a:xfrm>
          <a:prstGeom prst="rect">
            <a:avLst/>
          </a:prstGeom>
        </p:spPr>
      </p:pic>
    </p:spTree>
    <p:extLst>
      <p:ext uri="{BB962C8B-B14F-4D97-AF65-F5344CB8AC3E}">
        <p14:creationId xmlns:p14="http://schemas.microsoft.com/office/powerpoint/2010/main" val="337324278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Einddia]">
    <p:spTree>
      <p:nvGrpSpPr>
        <p:cNvPr id="1" name=""/>
        <p:cNvGrpSpPr/>
        <p:nvPr/>
      </p:nvGrpSpPr>
      <p:grpSpPr>
        <a:xfrm>
          <a:off x="0" y="0"/>
          <a:ext cx="0" cy="0"/>
          <a:chOff x="0" y="0"/>
          <a:chExt cx="0" cy="0"/>
        </a:xfrm>
      </p:grpSpPr>
      <p:sp>
        <p:nvSpPr>
          <p:cNvPr id="2" name="Frame 2">
            <a:extLst>
              <a:ext uri="{FF2B5EF4-FFF2-40B4-BE49-F238E27FC236}">
                <a16:creationId xmlns:a16="http://schemas.microsoft.com/office/drawing/2014/main" id="{74E82E04-B16D-FF86-2D92-C9646D80BC8B}"/>
              </a:ext>
              <a:ext uri="{C183D7F6-B498-43B3-948B-1728B52AA6E4}">
                <adec:decorative xmlns:adec="http://schemas.microsoft.com/office/drawing/2017/decorative" val="1"/>
              </a:ext>
            </a:extLst>
          </p:cNvPr>
          <p:cNvSpPr>
            <a:spLocks/>
          </p:cNvSpPr>
          <p:nvPr userDrawn="1"/>
        </p:nvSpPr>
        <p:spPr bwMode="auto">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4">
            <a:extLst>
              <a:ext uri="{FF2B5EF4-FFF2-40B4-BE49-F238E27FC236}">
                <a16:creationId xmlns:a16="http://schemas.microsoft.com/office/drawing/2014/main" id="{4F96D78F-27C6-182E-99FC-0A9019A1C253}"/>
              </a:ext>
            </a:extLst>
          </p:cNvPr>
          <p:cNvSpPr>
            <a:spLocks noGrp="1"/>
          </p:cNvSpPr>
          <p:nvPr>
            <p:ph type="title" hasCustomPrompt="1"/>
          </p:nvPr>
        </p:nvSpPr>
        <p:spPr>
          <a:xfrm>
            <a:off x="685800" y="1752600"/>
            <a:ext cx="2882900" cy="711200"/>
          </a:xfrm>
        </p:spPr>
        <p:txBody>
          <a:bodyPr/>
          <a:lstStyle>
            <a:lvl1pPr>
              <a:defRPr kumimoji="0" sz="5400" b="1" i="0" u="none" baseline="0">
                <a:solidFill>
                  <a:schemeClr val="bg1">
                    <a:lumMod val="100000"/>
                  </a:schemeClr>
                </a:solidFill>
                <a:latin typeface="RijksSansTT" panose="020B0604020202020204" charset="0"/>
              </a:defRPr>
            </a:lvl1pPr>
          </a:lstStyle>
          <a:p>
            <a:r>
              <a:rPr lang="nl-NL"/>
              <a:t>[Bedankt]</a:t>
            </a:r>
            <a:endParaRPr lang="nl-NL" dirty="0"/>
          </a:p>
        </p:txBody>
      </p:sp>
      <p:sp>
        <p:nvSpPr>
          <p:cNvPr id="14" name="02_Subtitle 5[PHJU]"/>
          <p:cNvSpPr>
            <a:spLocks noGrp="1"/>
          </p:cNvSpPr>
          <p:nvPr>
            <p:ph type="subTitle" idx="1" hasCustomPrompt="1"/>
          </p:nvPr>
        </p:nvSpPr>
        <p:spPr>
          <a:xfrm>
            <a:off x="685800" y="2590800"/>
            <a:ext cx="2882900" cy="1092200"/>
          </a:xfrm>
        </p:spPr>
        <p:txBody>
          <a:bodyPr/>
          <a:lstStyle>
            <a:lvl1pPr marL="0" indent="0" algn="l">
              <a:lnSpc>
                <a:spcPct val="105000"/>
              </a:lnSpc>
              <a:spcBef>
                <a:spcPts val="0"/>
              </a:spcBef>
              <a:buFont typeface="Arial" panose="020B0604020202020204" pitchFamily="34" charset="0"/>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pic>
        <p:nvPicPr>
          <p:cNvPr id="8" name="Graphic 7">
            <a:extLst>
              <a:ext uri="{FF2B5EF4-FFF2-40B4-BE49-F238E27FC236}">
                <a16:creationId xmlns:a16="http://schemas.microsoft.com/office/drawing/2014/main" id="{E7AFD469-C764-AD09-ABCA-B3A8CB165A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68930" y="-7252"/>
            <a:ext cx="3293219" cy="948739"/>
          </a:xfrm>
          <a:prstGeom prst="rect">
            <a:avLst/>
          </a:prstGeom>
        </p:spPr>
      </p:pic>
    </p:spTree>
    <p:extLst>
      <p:ext uri="{BB962C8B-B14F-4D97-AF65-F5344CB8AC3E}">
        <p14:creationId xmlns:p14="http://schemas.microsoft.com/office/powerpoint/2010/main" val="257794578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wit vlak (H1)]">
    <p:spTree>
      <p:nvGrpSpPr>
        <p:cNvPr id="1" name=""/>
        <p:cNvGrpSpPr/>
        <p:nvPr/>
      </p:nvGrpSpPr>
      <p:grpSpPr>
        <a:xfrm>
          <a:off x="0" y="0"/>
          <a:ext cx="0" cy="0"/>
          <a:chOff x="0" y="0"/>
          <a:chExt cx="0" cy="0"/>
        </a:xfrm>
      </p:grpSpPr>
      <p:sp>
        <p:nvSpPr>
          <p:cNvPr id="4" name="Frame 2">
            <a:extLst>
              <a:ext uri="{FF2B5EF4-FFF2-40B4-BE49-F238E27FC236}">
                <a16:creationId xmlns:a16="http://schemas.microsoft.com/office/drawing/2014/main" id="{803F9731-1B17-D6E7-756A-B12DFFCF962D}"/>
              </a:ext>
              <a:ext uri="{C183D7F6-B498-43B3-948B-1728B52AA6E4}">
                <adec:decorative xmlns:adec="http://schemas.microsoft.com/office/drawing/2017/decorative" val="1"/>
              </a:ext>
            </a:extLst>
          </p:cNvPr>
          <p:cNvSpPr>
            <a:spLocks/>
          </p:cNvSpPr>
          <p:nvPr userDrawn="1"/>
        </p:nvSpPr>
        <p:spPr bwMode="auto">
          <a:xfrm>
            <a:off x="228600" y="228600"/>
            <a:ext cx="11734800" cy="6400800"/>
          </a:xfrm>
          <a:custGeom>
            <a:avLst/>
            <a:gdLst>
              <a:gd name="T0" fmla="*/ 0 w 36960"/>
              <a:gd name="T1" fmla="*/ 20160 h 20160"/>
              <a:gd name="T2" fmla="*/ 34060 w 36960"/>
              <a:gd name="T3" fmla="*/ 20160 h 20160"/>
              <a:gd name="T4" fmla="*/ 36960 w 36960"/>
              <a:gd name="T5" fmla="*/ 17260 h 20160"/>
              <a:gd name="T6" fmla="*/ 36960 w 36960"/>
              <a:gd name="T7" fmla="*/ 0 h 20160"/>
              <a:gd name="T8" fmla="*/ 36920 w 36960"/>
              <a:gd name="T9" fmla="*/ 0 h 20160"/>
              <a:gd name="T10" fmla="*/ 36920 w 36960"/>
              <a:gd name="T11" fmla="*/ 17260 h 20160"/>
              <a:gd name="T12" fmla="*/ 36082 w 36960"/>
              <a:gd name="T13" fmla="*/ 19282 h 20160"/>
              <a:gd name="T14" fmla="*/ 34060 w 36960"/>
              <a:gd name="T15" fmla="*/ 20120 h 20160"/>
              <a:gd name="T16" fmla="*/ 0 w 36960"/>
              <a:gd name="T17" fmla="*/ 20120 h 20160"/>
              <a:gd name="T18" fmla="*/ 0 w 36960"/>
              <a:gd name="T19" fmla="*/ 20160 h 20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60" h="20160">
                <a:moveTo>
                  <a:pt x="0" y="20160"/>
                </a:moveTo>
                <a:cubicBezTo>
                  <a:pt x="34060" y="20160"/>
                  <a:pt x="34060" y="20160"/>
                  <a:pt x="34060" y="20160"/>
                </a:cubicBezTo>
                <a:cubicBezTo>
                  <a:pt x="35662" y="20160"/>
                  <a:pt x="36960" y="18862"/>
                  <a:pt x="36960" y="17260"/>
                </a:cubicBezTo>
                <a:cubicBezTo>
                  <a:pt x="36960" y="0"/>
                  <a:pt x="36960" y="0"/>
                  <a:pt x="36960" y="0"/>
                </a:cubicBezTo>
                <a:cubicBezTo>
                  <a:pt x="36920" y="0"/>
                  <a:pt x="36920" y="0"/>
                  <a:pt x="36920" y="0"/>
                </a:cubicBezTo>
                <a:cubicBezTo>
                  <a:pt x="36920" y="17260"/>
                  <a:pt x="36920" y="17260"/>
                  <a:pt x="36920" y="17260"/>
                </a:cubicBezTo>
                <a:cubicBezTo>
                  <a:pt x="36920" y="18050"/>
                  <a:pt x="36600" y="18765"/>
                  <a:pt x="36082" y="19282"/>
                </a:cubicBezTo>
                <a:cubicBezTo>
                  <a:pt x="35565" y="19800"/>
                  <a:pt x="34850" y="20120"/>
                  <a:pt x="34060" y="20120"/>
                </a:cubicBezTo>
                <a:cubicBezTo>
                  <a:pt x="0" y="20120"/>
                  <a:pt x="0" y="20120"/>
                  <a:pt x="0" y="20120"/>
                </a:cubicBezTo>
                <a:cubicBezTo>
                  <a:pt x="0" y="20160"/>
                  <a:pt x="0" y="20160"/>
                  <a:pt x="0" y="201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01_Title 4">
            <a:extLst>
              <a:ext uri="{FF2B5EF4-FFF2-40B4-BE49-F238E27FC236}">
                <a16:creationId xmlns:a16="http://schemas.microsoft.com/office/drawing/2014/main" id="{2D793138-E5A1-8094-4B3C-1C4AADA6D267}"/>
              </a:ext>
            </a:extLst>
          </p:cNvPr>
          <p:cNvSpPr>
            <a:spLocks noGrp="1"/>
          </p:cNvSpPr>
          <p:nvPr>
            <p:ph type="title" hasCustomPrompt="1"/>
          </p:nvPr>
        </p:nvSpPr>
        <p:spPr>
          <a:xfrm>
            <a:off x="685800" y="1752600"/>
            <a:ext cx="10820400" cy="1435100"/>
          </a:xfrm>
        </p:spPr>
        <p:txBody>
          <a:bodyPr/>
          <a:lstStyle>
            <a:lvl1pPr>
              <a:defRPr kumimoji="0" sz="5400" b="1" i="0" u="none" baseline="0">
                <a:solidFill>
                  <a:schemeClr val="tx2">
                    <a:lumMod val="100000"/>
                  </a:schemeClr>
                </a:solidFill>
                <a:latin typeface="RijksSansTT" panose="020B0604020202020204" charset="0"/>
              </a:defRPr>
            </a:lvl1pPr>
          </a:lstStyle>
          <a:p>
            <a:r>
              <a:rPr lang="nl-NL"/>
              <a:t>[Titel]</a:t>
            </a:r>
            <a:endParaRPr lang="nl-NL" dirty="0"/>
          </a:p>
        </p:txBody>
      </p:sp>
      <p:sp>
        <p:nvSpPr>
          <p:cNvPr id="16" name="02_Subtitle 5[PHJU]"/>
          <p:cNvSpPr>
            <a:spLocks noGrp="1"/>
          </p:cNvSpPr>
          <p:nvPr>
            <p:ph type="subTitle" idx="1" hasCustomPrompt="1"/>
          </p:nvPr>
        </p:nvSpPr>
        <p:spPr>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7" name="03_Placeholder 6[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594100"/>
            <a:ext cx="10820400" cy="266700"/>
          </a:xfrm>
        </p:spPr>
        <p:txBody>
          <a:bodyPr/>
          <a:lstStyle>
            <a:lvl1pPr marL="0" indent="0">
              <a:lnSpc>
                <a:spcPct val="100000"/>
              </a:lnSpc>
              <a:spcBef>
                <a:spcPts val="0"/>
              </a:spcBef>
              <a:buNone/>
              <a:defRPr sz="1600">
                <a:solidFill>
                  <a:schemeClr val="tx1"/>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3" name="Graphic 2">
            <a:extLst>
              <a:ext uri="{FF2B5EF4-FFF2-40B4-BE49-F238E27FC236}">
                <a16:creationId xmlns:a16="http://schemas.microsoft.com/office/drawing/2014/main" id="{D3815A5A-DC99-7654-442E-024F62525B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68930" y="-7252"/>
            <a:ext cx="3293219" cy="948739"/>
          </a:xfrm>
          <a:prstGeom prst="rect">
            <a:avLst/>
          </a:prstGeom>
        </p:spPr>
      </p:pic>
    </p:spTree>
    <p:extLst>
      <p:ext uri="{BB962C8B-B14F-4D97-AF65-F5344CB8AC3E}">
        <p14:creationId xmlns:p14="http://schemas.microsoft.com/office/powerpoint/2010/main" val="113372334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eldia+foto(1/2)+kleurvlak (H1)]">
    <p:spTree>
      <p:nvGrpSpPr>
        <p:cNvPr id="1" name=""/>
        <p:cNvGrpSpPr/>
        <p:nvPr/>
      </p:nvGrpSpPr>
      <p:grpSpPr>
        <a:xfrm>
          <a:off x="0" y="0"/>
          <a:ext cx="0" cy="0"/>
          <a:chOff x="0" y="0"/>
          <a:chExt cx="0" cy="0"/>
        </a:xfrm>
      </p:grpSpPr>
      <p:sp>
        <p:nvSpPr>
          <p:cNvPr id="7" name="Frame 2">
            <a:extLst>
              <a:ext uri="{FF2B5EF4-FFF2-40B4-BE49-F238E27FC236}">
                <a16:creationId xmlns:a16="http://schemas.microsoft.com/office/drawing/2014/main" id="{FD649DC8-C7FD-8017-F94A-B2D18C1E3907}"/>
              </a:ext>
            </a:extLst>
          </p:cNvPr>
          <p:cNvSpPr>
            <a:spLocks/>
          </p:cNvSpPr>
          <p:nvPr userDrawn="1"/>
        </p:nvSpPr>
        <p:spPr bwMode="auto">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 name="01_Title 4">
            <a:extLst>
              <a:ext uri="{FF2B5EF4-FFF2-40B4-BE49-F238E27FC236}">
                <a16:creationId xmlns:a16="http://schemas.microsoft.com/office/drawing/2014/main" id="{41D1759D-675F-6A8D-67FD-0C691FD92069}"/>
              </a:ext>
            </a:extLst>
          </p:cNvPr>
          <p:cNvSpPr>
            <a:spLocks noGrp="1"/>
          </p:cNvSpPr>
          <p:nvPr>
            <p:ph type="title" hasCustomPrompt="1"/>
          </p:nvPr>
        </p:nvSpPr>
        <p:spPr>
          <a:xfrm>
            <a:off x="685800" y="1752600"/>
            <a:ext cx="4902200" cy="1181100"/>
          </a:xfrm>
        </p:spPr>
        <p:txBody>
          <a:bodyPr/>
          <a:lstStyle>
            <a:lvl1pPr>
              <a:defRPr kumimoji="0" sz="5400" b="1" i="0" u="none" baseline="0">
                <a:solidFill>
                  <a:schemeClr val="tx1"/>
                </a:solidFill>
                <a:latin typeface="RijksSansTT" panose="020B0604020202020204" charset="0"/>
              </a:defRPr>
            </a:lvl1pPr>
          </a:lstStyle>
          <a:p>
            <a:r>
              <a:rPr lang="nl-NL" dirty="0"/>
              <a:t>[Titel]</a:t>
            </a:r>
          </a:p>
        </p:txBody>
      </p:sp>
      <p:sp>
        <p:nvSpPr>
          <p:cNvPr id="18" name="02_Subtitle 5[PHJU]"/>
          <p:cNvSpPr>
            <a:spLocks noGrp="1"/>
          </p:cNvSpPr>
          <p:nvPr>
            <p:ph type="subTitle" idx="1" hasCustomPrompt="1"/>
          </p:nvPr>
        </p:nvSpPr>
        <p:spPr>
          <a:xfrm>
            <a:off x="685800" y="3314700"/>
            <a:ext cx="4864100" cy="266700"/>
          </a:xfrm>
        </p:spPr>
        <p:txBody>
          <a:bodyPr/>
          <a:lstStyle>
            <a:lvl1pPr marL="0" indent="0" algn="l">
              <a:lnSpc>
                <a:spcPct val="100000"/>
              </a:lnSpc>
              <a:spcBef>
                <a:spcPts val="0"/>
              </a:spcBef>
              <a:buFont typeface="Arial" panose="020B0604020202020204" pitchFamily="34" charset="0"/>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9" name="03_Placeholder 6[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594100"/>
            <a:ext cx="4864100" cy="266700"/>
          </a:xfrm>
        </p:spPr>
        <p:txBody>
          <a:bodyPr/>
          <a:lstStyle>
            <a:lvl1pPr marL="0" indent="0">
              <a:lnSpc>
                <a:spcPct val="100000"/>
              </a:lnSpc>
              <a:spcBef>
                <a:spcPts val="0"/>
              </a:spcBef>
              <a:buNone/>
              <a:defRPr sz="1600">
                <a:solidFill>
                  <a:schemeClr val="tx1"/>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
        <p:nvSpPr>
          <p:cNvPr id="20" name="04_Frame 7[PHJU]">
            <a:extLst>
              <a:ext uri="{FF2B5EF4-FFF2-40B4-BE49-F238E27FC236}">
                <a16:creationId xmlns:a16="http://schemas.microsoft.com/office/drawing/2014/main" id="{08ACFD6B-689F-F786-9A43-51957B0DBAF3}"/>
              </a:ext>
            </a:extLst>
          </p:cNvPr>
          <p:cNvSpPr>
            <a:spLocks noGrp="1"/>
          </p:cNvSpPr>
          <p:nvPr>
            <p:ph type="pic" idx="1000" hasCustomPrompt="1"/>
          </p:nvPr>
        </p:nvSpPr>
        <p:spPr bwMode="auto">
          <a:xfrm>
            <a:off x="6096000" y="1143000"/>
            <a:ext cx="5867400" cy="5486400"/>
          </a:xfrm>
          <a:custGeom>
            <a:avLst/>
            <a:gdLst>
              <a:gd name="connsiteX0" fmla="*/ 0 w 5867400"/>
              <a:gd name="connsiteY0" fmla="*/ 0 h 5486400"/>
              <a:gd name="connsiteX1" fmla="*/ 5867400 w 5867400"/>
              <a:gd name="connsiteY1" fmla="*/ 0 h 5486400"/>
              <a:gd name="connsiteX2" fmla="*/ 5867400 w 5867400"/>
              <a:gd name="connsiteY2" fmla="*/ 4572000 h 5486400"/>
              <a:gd name="connsiteX3" fmla="*/ 4953000 w 5867400"/>
              <a:gd name="connsiteY3" fmla="*/ 5486400 h 5486400"/>
              <a:gd name="connsiteX4" fmla="*/ 388144 w 5867400"/>
              <a:gd name="connsiteY4" fmla="*/ 5486400 h 5486400"/>
              <a:gd name="connsiteX5" fmla="*/ 0 w 5867400"/>
              <a:gd name="connsiteY5" fmla="*/ 54864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7400" h="5486400">
                <a:moveTo>
                  <a:pt x="0" y="0"/>
                </a:moveTo>
                <a:lnTo>
                  <a:pt x="5867400" y="0"/>
                </a:lnTo>
                <a:cubicBezTo>
                  <a:pt x="5867400" y="0"/>
                  <a:pt x="5867400" y="0"/>
                  <a:pt x="5867400" y="4572000"/>
                </a:cubicBezTo>
                <a:cubicBezTo>
                  <a:pt x="5867400" y="5077143"/>
                  <a:pt x="5458142" y="5486400"/>
                  <a:pt x="4953000" y="5486400"/>
                </a:cubicBezTo>
                <a:cubicBezTo>
                  <a:pt x="4953000" y="5486400"/>
                  <a:pt x="4953000" y="5486400"/>
                  <a:pt x="388144" y="5486400"/>
                </a:cubicBezTo>
                <a:lnTo>
                  <a:pt x="0" y="5486400"/>
                </a:ln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100000"/>
              </a:lnSpc>
              <a:spcBef>
                <a:spcPts val="0"/>
              </a:spcBef>
              <a:buFontTx/>
              <a:buNone/>
              <a:defRPr/>
            </a:lvl1pPr>
          </a:lstStyle>
          <a:p>
            <a:r>
              <a:rPr lang="nl-NL" dirty="0"/>
              <a:t>[Afbeelding]</a:t>
            </a:r>
          </a:p>
        </p:txBody>
      </p:sp>
      <p:pic>
        <p:nvPicPr>
          <p:cNvPr id="3" name="Graphic 2">
            <a:extLst>
              <a:ext uri="{FF2B5EF4-FFF2-40B4-BE49-F238E27FC236}">
                <a16:creationId xmlns:a16="http://schemas.microsoft.com/office/drawing/2014/main" id="{19A79958-44DF-43F6-3486-94D9B95E05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68930" y="-7252"/>
            <a:ext cx="3293219" cy="948739"/>
          </a:xfrm>
          <a:prstGeom prst="rect">
            <a:avLst/>
          </a:prstGeom>
        </p:spPr>
      </p:pic>
    </p:spTree>
    <p:extLst>
      <p:ext uri="{BB962C8B-B14F-4D97-AF65-F5344CB8AC3E}">
        <p14:creationId xmlns:p14="http://schemas.microsoft.com/office/powerpoint/2010/main" val="22567249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eldia+foto+kleurvlak (H1)]">
    <p:spTree>
      <p:nvGrpSpPr>
        <p:cNvPr id="1" name=""/>
        <p:cNvGrpSpPr/>
        <p:nvPr/>
      </p:nvGrpSpPr>
      <p:grpSpPr>
        <a:xfrm>
          <a:off x="0" y="0"/>
          <a:ext cx="0" cy="0"/>
          <a:chOff x="0" y="0"/>
          <a:chExt cx="0" cy="0"/>
        </a:xfrm>
      </p:grpSpPr>
      <p:sp>
        <p:nvSpPr>
          <p:cNvPr id="11" name="Frame 2">
            <a:extLst>
              <a:ext uri="{FF2B5EF4-FFF2-40B4-BE49-F238E27FC236}">
                <a16:creationId xmlns:a16="http://schemas.microsoft.com/office/drawing/2014/main" id="{5D6DD019-01F9-00F4-34C1-B4E7E751C3F6}"/>
              </a:ext>
            </a:extLst>
          </p:cNvPr>
          <p:cNvSpPr txBox="1">
            <a:spLocks/>
          </p:cNvSpPr>
          <p:nvPr userDrawn="1"/>
        </p:nvSpPr>
        <p:spPr bwMode="auto">
          <a:xfrm>
            <a:off x="228600" y="3886200"/>
            <a:ext cx="5867400" cy="2743200"/>
          </a:xfrm>
          <a:custGeom>
            <a:avLst/>
            <a:gdLst>
              <a:gd name="T0" fmla="*/ 0 w 18480"/>
              <a:gd name="T1" fmla="*/ 0 h 8640"/>
              <a:gd name="T2" fmla="*/ 0 w 18480"/>
              <a:gd name="T3" fmla="*/ 8640 h 8640"/>
              <a:gd name="T4" fmla="*/ 18480 w 18480"/>
              <a:gd name="T5" fmla="*/ 8640 h 8640"/>
              <a:gd name="T6" fmla="*/ 18480 w 18480"/>
              <a:gd name="T7" fmla="*/ 2880 h 8640"/>
              <a:gd name="T8" fmla="*/ 15600 w 18480"/>
              <a:gd name="T9" fmla="*/ 0 h 8640"/>
              <a:gd name="T10" fmla="*/ 0 w 18480"/>
              <a:gd name="T11" fmla="*/ 0 h 8640"/>
            </a:gdLst>
            <a:ahLst/>
            <a:cxnLst>
              <a:cxn ang="0">
                <a:pos x="T0" y="T1"/>
              </a:cxn>
              <a:cxn ang="0">
                <a:pos x="T2" y="T3"/>
              </a:cxn>
              <a:cxn ang="0">
                <a:pos x="T4" y="T5"/>
              </a:cxn>
              <a:cxn ang="0">
                <a:pos x="T6" y="T7"/>
              </a:cxn>
              <a:cxn ang="0">
                <a:pos x="T8" y="T9"/>
              </a:cxn>
              <a:cxn ang="0">
                <a:pos x="T10" y="T11"/>
              </a:cxn>
            </a:cxnLst>
            <a:rect l="0" t="0" r="r" b="b"/>
            <a:pathLst>
              <a:path w="18480" h="8640">
                <a:moveTo>
                  <a:pt x="0" y="0"/>
                </a:moveTo>
                <a:cubicBezTo>
                  <a:pt x="0" y="8640"/>
                  <a:pt x="0" y="8640"/>
                  <a:pt x="0" y="8640"/>
                </a:cubicBezTo>
                <a:cubicBezTo>
                  <a:pt x="18480" y="8640"/>
                  <a:pt x="18480" y="8640"/>
                  <a:pt x="18480" y="8640"/>
                </a:cubicBezTo>
                <a:cubicBezTo>
                  <a:pt x="18480" y="2880"/>
                  <a:pt x="18480" y="2880"/>
                  <a:pt x="18480" y="2880"/>
                </a:cubicBezTo>
                <a:cubicBezTo>
                  <a:pt x="18480" y="1289"/>
                  <a:pt x="17191" y="0"/>
                  <a:pt x="15600" y="0"/>
                </a:cubicBezTo>
                <a:lnTo>
                  <a:pt x="0" y="0"/>
                </a:lnTo>
                <a:close/>
              </a:path>
            </a:pathLst>
          </a:custGeom>
          <a:solidFill>
            <a:schemeClr val="accent1"/>
          </a:solidFill>
          <a:ln w="0" cap="flat" cmpd="sng" algn="ctr">
            <a:solidFill>
              <a:srgbClr val="D52B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 </a:t>
            </a:r>
          </a:p>
        </p:txBody>
      </p:sp>
      <p:sp>
        <p:nvSpPr>
          <p:cNvPr id="17" name="01_Title 5">
            <a:extLst>
              <a:ext uri="{FF2B5EF4-FFF2-40B4-BE49-F238E27FC236}">
                <a16:creationId xmlns:a16="http://schemas.microsoft.com/office/drawing/2014/main" id="{9C2D24AD-ACAC-EC17-2307-8EE3E5978C3A}"/>
              </a:ext>
            </a:extLst>
          </p:cNvPr>
          <p:cNvSpPr>
            <a:spLocks noGrp="1"/>
          </p:cNvSpPr>
          <p:nvPr>
            <p:ph type="title" hasCustomPrompt="1"/>
          </p:nvPr>
        </p:nvSpPr>
        <p:spPr>
          <a:xfrm>
            <a:off x="685800" y="4330700"/>
            <a:ext cx="4864100" cy="1181100"/>
          </a:xfrm>
        </p:spPr>
        <p:txBody>
          <a:bodyPr/>
          <a:lstStyle>
            <a:lvl1pPr>
              <a:defRPr kumimoji="0" sz="3600" b="1" i="0" u="none" baseline="0">
                <a:solidFill>
                  <a:schemeClr val="bg2">
                    <a:lumMod val="100000"/>
                  </a:schemeClr>
                </a:solidFill>
                <a:latin typeface="RijksSansTT" panose="020B0604020202020204" charset="0"/>
              </a:defRPr>
            </a:lvl1pPr>
          </a:lstStyle>
          <a:p>
            <a:r>
              <a:rPr lang="nl-NL"/>
              <a:t>[Titel]</a:t>
            </a:r>
            <a:endParaRPr lang="nl-NL" dirty="0"/>
          </a:p>
        </p:txBody>
      </p:sp>
      <p:sp>
        <p:nvSpPr>
          <p:cNvPr id="18" name="02_Picture Placeholder 4[PHJU]">
            <a:extLst>
              <a:ext uri="{FF2B5EF4-FFF2-40B4-BE49-F238E27FC236}">
                <a16:creationId xmlns:a16="http://schemas.microsoft.com/office/drawing/2014/main" id="{43055CA2-C62E-C96C-F8D3-FF18556D0D58}"/>
              </a:ext>
            </a:extLst>
          </p:cNvPr>
          <p:cNvSpPr>
            <a:spLocks noGrp="1"/>
          </p:cNvSpPr>
          <p:nvPr>
            <p:ph type="pic" idx="1001" hasCustomPrompt="1"/>
          </p:nvPr>
        </p:nvSpPr>
        <p:spPr bwMode="auto">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4572000 h 5486400"/>
              <a:gd name="connsiteX3" fmla="*/ 10820400 w 11734800"/>
              <a:gd name="connsiteY3" fmla="*/ 5486400 h 5486400"/>
              <a:gd name="connsiteX4" fmla="*/ 6255544 w 11734800"/>
              <a:gd name="connsiteY4" fmla="*/ 5486400 h 5486400"/>
              <a:gd name="connsiteX5" fmla="*/ 5867400 w 11734800"/>
              <a:gd name="connsiteY5" fmla="*/ 5486400 h 5486400"/>
              <a:gd name="connsiteX6" fmla="*/ 5867400 w 11734800"/>
              <a:gd name="connsiteY6" fmla="*/ 3657600 h 5486400"/>
              <a:gd name="connsiteX7" fmla="*/ 4953000 w 11734800"/>
              <a:gd name="connsiteY7" fmla="*/ 2743200 h 5486400"/>
              <a:gd name="connsiteX8" fmla="*/ 0 w 11734800"/>
              <a:gd name="connsiteY8" fmla="*/ 2743200 h 5486400"/>
              <a:gd name="connsiteX9" fmla="*/ 0 w 11734800"/>
              <a:gd name="connsiteY9" fmla="*/ 2543622 h 5486400"/>
              <a:gd name="connsiteX10" fmla="*/ 0 w 11734800"/>
              <a:gd name="connsiteY10"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34800" h="5486400">
                <a:moveTo>
                  <a:pt x="0" y="0"/>
                </a:moveTo>
                <a:lnTo>
                  <a:pt x="11734800" y="0"/>
                </a:lnTo>
                <a:cubicBezTo>
                  <a:pt x="11734800" y="0"/>
                  <a:pt x="11734800" y="0"/>
                  <a:pt x="11734800" y="4572000"/>
                </a:cubicBezTo>
                <a:cubicBezTo>
                  <a:pt x="11734800" y="5077143"/>
                  <a:pt x="11325542" y="5486400"/>
                  <a:pt x="10820400" y="5486400"/>
                </a:cubicBezTo>
                <a:cubicBezTo>
                  <a:pt x="10820400" y="5486400"/>
                  <a:pt x="10820400" y="5486400"/>
                  <a:pt x="6255544" y="5486400"/>
                </a:cubicBezTo>
                <a:lnTo>
                  <a:pt x="5867400" y="5486400"/>
                </a:lnTo>
                <a:cubicBezTo>
                  <a:pt x="5867400" y="3657600"/>
                  <a:pt x="5867400" y="3657600"/>
                  <a:pt x="5867400" y="3657600"/>
                </a:cubicBezTo>
                <a:cubicBezTo>
                  <a:pt x="5867400" y="3152458"/>
                  <a:pt x="5458143" y="2743200"/>
                  <a:pt x="4953000" y="2743200"/>
                </a:cubicBezTo>
                <a:lnTo>
                  <a:pt x="0" y="2743200"/>
                </a:lnTo>
                <a:lnTo>
                  <a:pt x="0" y="2543622"/>
                </a:lnTo>
                <a:cubicBezTo>
                  <a:pt x="0" y="1864519"/>
                  <a:pt x="0" y="10287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9" name="03_Subtitle 6[PHJU]"/>
          <p:cNvSpPr>
            <a:spLocks noGrp="1"/>
          </p:cNvSpPr>
          <p:nvPr>
            <p:ph type="subTitle" idx="1" hasCustomPrompt="1"/>
          </p:nvPr>
        </p:nvSpPr>
        <p:spPr>
          <a:xfrm>
            <a:off x="685800" y="5676900"/>
            <a:ext cx="4864100" cy="266700"/>
          </a:xfrm>
        </p:spPr>
        <p:txBody>
          <a:bodyPr/>
          <a:lstStyle>
            <a:lvl1pPr marL="0" indent="0" algn="l">
              <a:lnSpc>
                <a:spcPct val="100000"/>
              </a:lnSpc>
              <a:spcBef>
                <a:spcPts val="0"/>
              </a:spcBef>
              <a:buFont typeface="Arial" panose="020B0604020202020204" pitchFamily="34" charset="0"/>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20" name="04_Placeholder 7[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5956300"/>
            <a:ext cx="4864100" cy="266700"/>
          </a:xfrm>
        </p:spPr>
        <p:txBody>
          <a:bodyPr/>
          <a:lstStyle>
            <a:lvl1pPr marL="0" indent="0">
              <a:lnSpc>
                <a:spcPct val="100000"/>
              </a:lnSpc>
              <a:spcBef>
                <a:spcPts val="0"/>
              </a:spcBef>
              <a:buNone/>
              <a:defRPr sz="1600">
                <a:solidFill>
                  <a:schemeClr val="bg2"/>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3" name="Graphic 2">
            <a:extLst>
              <a:ext uri="{FF2B5EF4-FFF2-40B4-BE49-F238E27FC236}">
                <a16:creationId xmlns:a16="http://schemas.microsoft.com/office/drawing/2014/main" id="{9DB5C07C-2628-E238-BE1E-FE957BE3EC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68930" y="-7252"/>
            <a:ext cx="3293219" cy="948739"/>
          </a:xfrm>
          <a:prstGeom prst="rect">
            <a:avLst/>
          </a:prstGeom>
        </p:spPr>
      </p:pic>
    </p:spTree>
    <p:extLst>
      <p:ext uri="{BB962C8B-B14F-4D97-AF65-F5344CB8AC3E}">
        <p14:creationId xmlns:p14="http://schemas.microsoft.com/office/powerpoint/2010/main" val="124936754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1_[Titeldia+foto+kleurvlak (H1)]">
    <p:spTree>
      <p:nvGrpSpPr>
        <p:cNvPr id="1" name=""/>
        <p:cNvGrpSpPr/>
        <p:nvPr/>
      </p:nvGrpSpPr>
      <p:grpSpPr>
        <a:xfrm>
          <a:off x="0" y="0"/>
          <a:ext cx="0" cy="0"/>
          <a:chOff x="0" y="0"/>
          <a:chExt cx="0" cy="0"/>
        </a:xfrm>
      </p:grpSpPr>
      <p:sp>
        <p:nvSpPr>
          <p:cNvPr id="11" name="Frame 2">
            <a:extLst>
              <a:ext uri="{FF2B5EF4-FFF2-40B4-BE49-F238E27FC236}">
                <a16:creationId xmlns:a16="http://schemas.microsoft.com/office/drawing/2014/main" id="{5D6DD019-01F9-00F4-34C1-B4E7E751C3F6}"/>
              </a:ext>
            </a:extLst>
          </p:cNvPr>
          <p:cNvSpPr txBox="1">
            <a:spLocks/>
          </p:cNvSpPr>
          <p:nvPr userDrawn="1"/>
        </p:nvSpPr>
        <p:spPr bwMode="auto">
          <a:xfrm>
            <a:off x="228600" y="3886200"/>
            <a:ext cx="5867400" cy="2743200"/>
          </a:xfrm>
          <a:custGeom>
            <a:avLst/>
            <a:gdLst>
              <a:gd name="T0" fmla="*/ 0 w 18480"/>
              <a:gd name="T1" fmla="*/ 0 h 8640"/>
              <a:gd name="T2" fmla="*/ 0 w 18480"/>
              <a:gd name="T3" fmla="*/ 8640 h 8640"/>
              <a:gd name="T4" fmla="*/ 18480 w 18480"/>
              <a:gd name="T5" fmla="*/ 8640 h 8640"/>
              <a:gd name="T6" fmla="*/ 18480 w 18480"/>
              <a:gd name="T7" fmla="*/ 2880 h 8640"/>
              <a:gd name="T8" fmla="*/ 15600 w 18480"/>
              <a:gd name="T9" fmla="*/ 0 h 8640"/>
              <a:gd name="T10" fmla="*/ 0 w 18480"/>
              <a:gd name="T11" fmla="*/ 0 h 8640"/>
            </a:gdLst>
            <a:ahLst/>
            <a:cxnLst>
              <a:cxn ang="0">
                <a:pos x="T0" y="T1"/>
              </a:cxn>
              <a:cxn ang="0">
                <a:pos x="T2" y="T3"/>
              </a:cxn>
              <a:cxn ang="0">
                <a:pos x="T4" y="T5"/>
              </a:cxn>
              <a:cxn ang="0">
                <a:pos x="T6" y="T7"/>
              </a:cxn>
              <a:cxn ang="0">
                <a:pos x="T8" y="T9"/>
              </a:cxn>
              <a:cxn ang="0">
                <a:pos x="T10" y="T11"/>
              </a:cxn>
            </a:cxnLst>
            <a:rect l="0" t="0" r="r" b="b"/>
            <a:pathLst>
              <a:path w="18480" h="8640">
                <a:moveTo>
                  <a:pt x="0" y="0"/>
                </a:moveTo>
                <a:cubicBezTo>
                  <a:pt x="0" y="8640"/>
                  <a:pt x="0" y="8640"/>
                  <a:pt x="0" y="8640"/>
                </a:cubicBezTo>
                <a:cubicBezTo>
                  <a:pt x="18480" y="8640"/>
                  <a:pt x="18480" y="8640"/>
                  <a:pt x="18480" y="8640"/>
                </a:cubicBezTo>
                <a:cubicBezTo>
                  <a:pt x="18480" y="2880"/>
                  <a:pt x="18480" y="2880"/>
                  <a:pt x="18480" y="2880"/>
                </a:cubicBezTo>
                <a:cubicBezTo>
                  <a:pt x="18480" y="1289"/>
                  <a:pt x="17191" y="0"/>
                  <a:pt x="15600" y="0"/>
                </a:cubicBezTo>
                <a:lnTo>
                  <a:pt x="0" y="0"/>
                </a:lnTo>
                <a:close/>
              </a:path>
            </a:pathLst>
          </a:custGeom>
          <a:solidFill>
            <a:schemeClr val="accent6"/>
          </a:solidFill>
          <a:ln w="0" cap="flat" cmpd="sng" algn="ctr">
            <a:solidFill>
              <a:srgbClr val="D52B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 </a:t>
            </a:r>
          </a:p>
        </p:txBody>
      </p:sp>
      <p:sp>
        <p:nvSpPr>
          <p:cNvPr id="17" name="01_Title 5">
            <a:extLst>
              <a:ext uri="{FF2B5EF4-FFF2-40B4-BE49-F238E27FC236}">
                <a16:creationId xmlns:a16="http://schemas.microsoft.com/office/drawing/2014/main" id="{9C2D24AD-ACAC-EC17-2307-8EE3E5978C3A}"/>
              </a:ext>
            </a:extLst>
          </p:cNvPr>
          <p:cNvSpPr>
            <a:spLocks noGrp="1"/>
          </p:cNvSpPr>
          <p:nvPr>
            <p:ph type="title" hasCustomPrompt="1"/>
          </p:nvPr>
        </p:nvSpPr>
        <p:spPr>
          <a:xfrm>
            <a:off x="685800" y="4330700"/>
            <a:ext cx="4864100" cy="1181100"/>
          </a:xfrm>
        </p:spPr>
        <p:txBody>
          <a:bodyPr/>
          <a:lstStyle>
            <a:lvl1pPr>
              <a:defRPr kumimoji="0" sz="3600" b="1" i="0" u="none" baseline="0">
                <a:solidFill>
                  <a:schemeClr val="bg2">
                    <a:lumMod val="100000"/>
                  </a:schemeClr>
                </a:solidFill>
                <a:latin typeface="RijksSansTT" panose="020B0604020202020204" charset="0"/>
              </a:defRPr>
            </a:lvl1pPr>
          </a:lstStyle>
          <a:p>
            <a:r>
              <a:rPr lang="nl-NL"/>
              <a:t>[Titel]</a:t>
            </a:r>
            <a:endParaRPr lang="nl-NL" dirty="0"/>
          </a:p>
        </p:txBody>
      </p:sp>
      <p:sp>
        <p:nvSpPr>
          <p:cNvPr id="18" name="02_Picture Placeholder 4[PHJU]">
            <a:extLst>
              <a:ext uri="{FF2B5EF4-FFF2-40B4-BE49-F238E27FC236}">
                <a16:creationId xmlns:a16="http://schemas.microsoft.com/office/drawing/2014/main" id="{43055CA2-C62E-C96C-F8D3-FF18556D0D58}"/>
              </a:ext>
            </a:extLst>
          </p:cNvPr>
          <p:cNvSpPr>
            <a:spLocks noGrp="1"/>
          </p:cNvSpPr>
          <p:nvPr>
            <p:ph type="pic" idx="1001" hasCustomPrompt="1"/>
          </p:nvPr>
        </p:nvSpPr>
        <p:spPr bwMode="auto">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4572000 h 5486400"/>
              <a:gd name="connsiteX3" fmla="*/ 10820400 w 11734800"/>
              <a:gd name="connsiteY3" fmla="*/ 5486400 h 5486400"/>
              <a:gd name="connsiteX4" fmla="*/ 6255544 w 11734800"/>
              <a:gd name="connsiteY4" fmla="*/ 5486400 h 5486400"/>
              <a:gd name="connsiteX5" fmla="*/ 5867400 w 11734800"/>
              <a:gd name="connsiteY5" fmla="*/ 5486400 h 5486400"/>
              <a:gd name="connsiteX6" fmla="*/ 5867400 w 11734800"/>
              <a:gd name="connsiteY6" fmla="*/ 3657600 h 5486400"/>
              <a:gd name="connsiteX7" fmla="*/ 4953000 w 11734800"/>
              <a:gd name="connsiteY7" fmla="*/ 2743200 h 5486400"/>
              <a:gd name="connsiteX8" fmla="*/ 0 w 11734800"/>
              <a:gd name="connsiteY8" fmla="*/ 2743200 h 5486400"/>
              <a:gd name="connsiteX9" fmla="*/ 0 w 11734800"/>
              <a:gd name="connsiteY9" fmla="*/ 2543622 h 5486400"/>
              <a:gd name="connsiteX10" fmla="*/ 0 w 11734800"/>
              <a:gd name="connsiteY10"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34800" h="5486400">
                <a:moveTo>
                  <a:pt x="0" y="0"/>
                </a:moveTo>
                <a:lnTo>
                  <a:pt x="11734800" y="0"/>
                </a:lnTo>
                <a:cubicBezTo>
                  <a:pt x="11734800" y="0"/>
                  <a:pt x="11734800" y="0"/>
                  <a:pt x="11734800" y="4572000"/>
                </a:cubicBezTo>
                <a:cubicBezTo>
                  <a:pt x="11734800" y="5077143"/>
                  <a:pt x="11325542" y="5486400"/>
                  <a:pt x="10820400" y="5486400"/>
                </a:cubicBezTo>
                <a:cubicBezTo>
                  <a:pt x="10820400" y="5486400"/>
                  <a:pt x="10820400" y="5486400"/>
                  <a:pt x="6255544" y="5486400"/>
                </a:cubicBezTo>
                <a:lnTo>
                  <a:pt x="5867400" y="5486400"/>
                </a:lnTo>
                <a:cubicBezTo>
                  <a:pt x="5867400" y="3657600"/>
                  <a:pt x="5867400" y="3657600"/>
                  <a:pt x="5867400" y="3657600"/>
                </a:cubicBezTo>
                <a:cubicBezTo>
                  <a:pt x="5867400" y="3152458"/>
                  <a:pt x="5458143" y="2743200"/>
                  <a:pt x="4953000" y="2743200"/>
                </a:cubicBezTo>
                <a:lnTo>
                  <a:pt x="0" y="2743200"/>
                </a:lnTo>
                <a:lnTo>
                  <a:pt x="0" y="2543622"/>
                </a:lnTo>
                <a:cubicBezTo>
                  <a:pt x="0" y="1864519"/>
                  <a:pt x="0" y="10287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9" name="03_Subtitle 6[PHJU]"/>
          <p:cNvSpPr>
            <a:spLocks noGrp="1"/>
          </p:cNvSpPr>
          <p:nvPr>
            <p:ph type="subTitle" idx="1" hasCustomPrompt="1"/>
          </p:nvPr>
        </p:nvSpPr>
        <p:spPr>
          <a:xfrm>
            <a:off x="685800" y="5676900"/>
            <a:ext cx="4864100" cy="266700"/>
          </a:xfrm>
        </p:spPr>
        <p:txBody>
          <a:bodyPr/>
          <a:lstStyle>
            <a:lvl1pPr marL="0" indent="0" algn="l">
              <a:lnSpc>
                <a:spcPct val="100000"/>
              </a:lnSpc>
              <a:spcBef>
                <a:spcPts val="0"/>
              </a:spcBef>
              <a:buFont typeface="Arial" panose="020B0604020202020204" pitchFamily="34" charset="0"/>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20" name="04_Placeholder 7[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5956300"/>
            <a:ext cx="4864100" cy="266700"/>
          </a:xfrm>
        </p:spPr>
        <p:txBody>
          <a:bodyPr/>
          <a:lstStyle>
            <a:lvl1pPr marL="0" indent="0">
              <a:lnSpc>
                <a:spcPct val="100000"/>
              </a:lnSpc>
              <a:spcBef>
                <a:spcPts val="0"/>
              </a:spcBef>
              <a:buNone/>
              <a:defRPr sz="1600">
                <a:solidFill>
                  <a:schemeClr val="bg2"/>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3" name="Graphic 2">
            <a:extLst>
              <a:ext uri="{FF2B5EF4-FFF2-40B4-BE49-F238E27FC236}">
                <a16:creationId xmlns:a16="http://schemas.microsoft.com/office/drawing/2014/main" id="{9DB5C07C-2628-E238-BE1E-FE957BE3EC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68930" y="-7252"/>
            <a:ext cx="3293219" cy="948739"/>
          </a:xfrm>
          <a:prstGeom prst="rect">
            <a:avLst/>
          </a:prstGeom>
        </p:spPr>
      </p:pic>
    </p:spTree>
    <p:extLst>
      <p:ext uri="{BB962C8B-B14F-4D97-AF65-F5344CB8AC3E}">
        <p14:creationId xmlns:p14="http://schemas.microsoft.com/office/powerpoint/2010/main" val="112275794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eldia+foto+wit vlak (H1)]">
    <p:spTree>
      <p:nvGrpSpPr>
        <p:cNvPr id="1" name=""/>
        <p:cNvGrpSpPr/>
        <p:nvPr/>
      </p:nvGrpSpPr>
      <p:grpSpPr>
        <a:xfrm>
          <a:off x="0" y="0"/>
          <a:ext cx="0" cy="0"/>
          <a:chOff x="0" y="0"/>
          <a:chExt cx="0" cy="0"/>
        </a:xfrm>
      </p:grpSpPr>
      <p:sp>
        <p:nvSpPr>
          <p:cNvPr id="11" name="Frame 2">
            <a:extLst>
              <a:ext uri="{FF2B5EF4-FFF2-40B4-BE49-F238E27FC236}">
                <a16:creationId xmlns:a16="http://schemas.microsoft.com/office/drawing/2014/main" id="{5D6DD019-01F9-00F4-34C1-B4E7E751C3F6}"/>
              </a:ext>
            </a:extLst>
          </p:cNvPr>
          <p:cNvSpPr txBox="1">
            <a:spLocks/>
          </p:cNvSpPr>
          <p:nvPr userDrawn="1"/>
        </p:nvSpPr>
        <p:spPr bwMode="auto">
          <a:xfrm>
            <a:off x="228600" y="3886200"/>
            <a:ext cx="5867400" cy="2743200"/>
          </a:xfrm>
          <a:custGeom>
            <a:avLst/>
            <a:gdLst>
              <a:gd name="T0" fmla="*/ 0 w 18480"/>
              <a:gd name="T1" fmla="*/ 0 h 8640"/>
              <a:gd name="T2" fmla="*/ 0 w 18480"/>
              <a:gd name="T3" fmla="*/ 8640 h 8640"/>
              <a:gd name="T4" fmla="*/ 18480 w 18480"/>
              <a:gd name="T5" fmla="*/ 8640 h 8640"/>
              <a:gd name="T6" fmla="*/ 18480 w 18480"/>
              <a:gd name="T7" fmla="*/ 2880 h 8640"/>
              <a:gd name="T8" fmla="*/ 15600 w 18480"/>
              <a:gd name="T9" fmla="*/ 0 h 8640"/>
              <a:gd name="T10" fmla="*/ 0 w 18480"/>
              <a:gd name="T11" fmla="*/ 0 h 8640"/>
            </a:gdLst>
            <a:ahLst/>
            <a:cxnLst>
              <a:cxn ang="0">
                <a:pos x="T0" y="T1"/>
              </a:cxn>
              <a:cxn ang="0">
                <a:pos x="T2" y="T3"/>
              </a:cxn>
              <a:cxn ang="0">
                <a:pos x="T4" y="T5"/>
              </a:cxn>
              <a:cxn ang="0">
                <a:pos x="T6" y="T7"/>
              </a:cxn>
              <a:cxn ang="0">
                <a:pos x="T8" y="T9"/>
              </a:cxn>
              <a:cxn ang="0">
                <a:pos x="T10" y="T11"/>
              </a:cxn>
            </a:cxnLst>
            <a:rect l="0" t="0" r="r" b="b"/>
            <a:pathLst>
              <a:path w="18480" h="8640">
                <a:moveTo>
                  <a:pt x="0" y="0"/>
                </a:moveTo>
                <a:cubicBezTo>
                  <a:pt x="0" y="8640"/>
                  <a:pt x="0" y="8640"/>
                  <a:pt x="0" y="8640"/>
                </a:cubicBezTo>
                <a:cubicBezTo>
                  <a:pt x="18480" y="8640"/>
                  <a:pt x="18480" y="8640"/>
                  <a:pt x="18480" y="8640"/>
                </a:cubicBezTo>
                <a:cubicBezTo>
                  <a:pt x="18480" y="2880"/>
                  <a:pt x="18480" y="2880"/>
                  <a:pt x="18480" y="2880"/>
                </a:cubicBezTo>
                <a:cubicBezTo>
                  <a:pt x="18480" y="1289"/>
                  <a:pt x="17191" y="0"/>
                  <a:pt x="15600" y="0"/>
                </a:cubicBezTo>
                <a:lnTo>
                  <a:pt x="0" y="0"/>
                </a:lnTo>
                <a:close/>
              </a:path>
            </a:pathLst>
          </a:custGeom>
          <a:solidFill>
            <a:srgbClr val="FFFFFF"/>
          </a:solidFill>
          <a:ln w="0" cap="flat" cmpd="sng" algn="ctr">
            <a:solidFill>
              <a:srgbClr val="D52B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 </a:t>
            </a:r>
          </a:p>
        </p:txBody>
      </p:sp>
      <p:sp>
        <p:nvSpPr>
          <p:cNvPr id="17" name="01_Title 5">
            <a:extLst>
              <a:ext uri="{FF2B5EF4-FFF2-40B4-BE49-F238E27FC236}">
                <a16:creationId xmlns:a16="http://schemas.microsoft.com/office/drawing/2014/main" id="{E423D5A6-308A-B6B6-ECAB-DA23EB1B8287}"/>
              </a:ext>
            </a:extLst>
          </p:cNvPr>
          <p:cNvSpPr>
            <a:spLocks noGrp="1"/>
          </p:cNvSpPr>
          <p:nvPr>
            <p:ph type="title" hasCustomPrompt="1"/>
          </p:nvPr>
        </p:nvSpPr>
        <p:spPr>
          <a:xfrm>
            <a:off x="685800" y="4330700"/>
            <a:ext cx="4864100" cy="1181100"/>
          </a:xfrm>
        </p:spPr>
        <p:txBody>
          <a:bodyPr/>
          <a:lstStyle>
            <a:lvl1pPr>
              <a:defRPr kumimoji="0" sz="3600" b="1" i="0" u="none" baseline="0">
                <a:solidFill>
                  <a:schemeClr val="tx2">
                    <a:lumMod val="100000"/>
                  </a:schemeClr>
                </a:solidFill>
                <a:latin typeface="RijksSansTT" panose="020B0604020202020204" charset="0"/>
              </a:defRPr>
            </a:lvl1pPr>
          </a:lstStyle>
          <a:p>
            <a:r>
              <a:rPr lang="nl-NL"/>
              <a:t>[Titel]</a:t>
            </a:r>
            <a:endParaRPr lang="nl-NL" dirty="0"/>
          </a:p>
        </p:txBody>
      </p:sp>
      <p:sp>
        <p:nvSpPr>
          <p:cNvPr id="18" name="02_Picture Placeholder 4[PHJU]">
            <a:extLst>
              <a:ext uri="{FF2B5EF4-FFF2-40B4-BE49-F238E27FC236}">
                <a16:creationId xmlns:a16="http://schemas.microsoft.com/office/drawing/2014/main" id="{43055CA2-C62E-C96C-F8D3-FF18556D0D58}"/>
              </a:ext>
            </a:extLst>
          </p:cNvPr>
          <p:cNvSpPr>
            <a:spLocks noGrp="1"/>
          </p:cNvSpPr>
          <p:nvPr>
            <p:ph type="pic" idx="1001" hasCustomPrompt="1"/>
          </p:nvPr>
        </p:nvSpPr>
        <p:spPr bwMode="auto">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4572000 h 5486400"/>
              <a:gd name="connsiteX3" fmla="*/ 10820400 w 11734800"/>
              <a:gd name="connsiteY3" fmla="*/ 5486400 h 5486400"/>
              <a:gd name="connsiteX4" fmla="*/ 6255544 w 11734800"/>
              <a:gd name="connsiteY4" fmla="*/ 5486400 h 5486400"/>
              <a:gd name="connsiteX5" fmla="*/ 5867400 w 11734800"/>
              <a:gd name="connsiteY5" fmla="*/ 5486400 h 5486400"/>
              <a:gd name="connsiteX6" fmla="*/ 5867400 w 11734800"/>
              <a:gd name="connsiteY6" fmla="*/ 3657600 h 5486400"/>
              <a:gd name="connsiteX7" fmla="*/ 4953000 w 11734800"/>
              <a:gd name="connsiteY7" fmla="*/ 2743200 h 5486400"/>
              <a:gd name="connsiteX8" fmla="*/ 0 w 11734800"/>
              <a:gd name="connsiteY8" fmla="*/ 2743200 h 5486400"/>
              <a:gd name="connsiteX9" fmla="*/ 0 w 11734800"/>
              <a:gd name="connsiteY9" fmla="*/ 2543622 h 5486400"/>
              <a:gd name="connsiteX10" fmla="*/ 0 w 11734800"/>
              <a:gd name="connsiteY10"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34800" h="5486400">
                <a:moveTo>
                  <a:pt x="0" y="0"/>
                </a:moveTo>
                <a:lnTo>
                  <a:pt x="11734800" y="0"/>
                </a:lnTo>
                <a:cubicBezTo>
                  <a:pt x="11734800" y="0"/>
                  <a:pt x="11734800" y="0"/>
                  <a:pt x="11734800" y="4572000"/>
                </a:cubicBezTo>
                <a:cubicBezTo>
                  <a:pt x="11734800" y="5077143"/>
                  <a:pt x="11325542" y="5486400"/>
                  <a:pt x="10820400" y="5486400"/>
                </a:cubicBezTo>
                <a:cubicBezTo>
                  <a:pt x="10820400" y="5486400"/>
                  <a:pt x="10820400" y="5486400"/>
                  <a:pt x="6255544" y="5486400"/>
                </a:cubicBezTo>
                <a:lnTo>
                  <a:pt x="5867400" y="5486400"/>
                </a:lnTo>
                <a:cubicBezTo>
                  <a:pt x="5867400" y="3657600"/>
                  <a:pt x="5867400" y="3657600"/>
                  <a:pt x="5867400" y="3657600"/>
                </a:cubicBezTo>
                <a:cubicBezTo>
                  <a:pt x="5867400" y="3152458"/>
                  <a:pt x="5458143" y="2743200"/>
                  <a:pt x="4953000" y="2743200"/>
                </a:cubicBezTo>
                <a:lnTo>
                  <a:pt x="0" y="2743200"/>
                </a:lnTo>
                <a:lnTo>
                  <a:pt x="0" y="2543622"/>
                </a:lnTo>
                <a:cubicBezTo>
                  <a:pt x="0" y="1864519"/>
                  <a:pt x="0" y="10287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9" name="03_Subtitle 6[PHJU]"/>
          <p:cNvSpPr>
            <a:spLocks noGrp="1"/>
          </p:cNvSpPr>
          <p:nvPr>
            <p:ph type="subTitle" idx="1" hasCustomPrompt="1"/>
          </p:nvPr>
        </p:nvSpPr>
        <p:spPr>
          <a:xfrm>
            <a:off x="685800" y="5676900"/>
            <a:ext cx="4864100" cy="266700"/>
          </a:xfrm>
        </p:spPr>
        <p:txBody>
          <a:bodyPr/>
          <a:lstStyle>
            <a:lvl1pPr marL="0" indent="0" algn="l">
              <a:lnSpc>
                <a:spcPct val="100000"/>
              </a:lnSpc>
              <a:spcBef>
                <a:spcPts val="0"/>
              </a:spcBef>
              <a:buFont typeface="Arial" panose="020B0604020202020204" pitchFamily="34" charset="0"/>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20" name="04_Placeholder 7[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5956300"/>
            <a:ext cx="4864100" cy="266700"/>
          </a:xfrm>
        </p:spPr>
        <p:txBody>
          <a:bodyPr/>
          <a:lstStyle>
            <a:lvl1pPr marL="0" indent="0">
              <a:lnSpc>
                <a:spcPct val="100000"/>
              </a:lnSpc>
              <a:spcBef>
                <a:spcPts val="0"/>
              </a:spcBef>
              <a:buNone/>
              <a:defRPr sz="1600">
                <a:solidFill>
                  <a:schemeClr val="tx1"/>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3" name="Graphic 2">
            <a:extLst>
              <a:ext uri="{FF2B5EF4-FFF2-40B4-BE49-F238E27FC236}">
                <a16:creationId xmlns:a16="http://schemas.microsoft.com/office/drawing/2014/main" id="{3A99ECED-FC8D-E441-65B1-969C2633787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68930" y="-7252"/>
            <a:ext cx="3293219" cy="948739"/>
          </a:xfrm>
          <a:prstGeom prst="rect">
            <a:avLst/>
          </a:prstGeom>
        </p:spPr>
      </p:pic>
    </p:spTree>
    <p:extLst>
      <p:ext uri="{BB962C8B-B14F-4D97-AF65-F5344CB8AC3E}">
        <p14:creationId xmlns:p14="http://schemas.microsoft.com/office/powerpoint/2010/main" val="208069893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nhoud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6E35DC26-1F58-0938-DCD8-D7F3726A1B6C}"/>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 name="01_***Title 2">
            <a:extLst>
              <a:ext uri="{FF2B5EF4-FFF2-40B4-BE49-F238E27FC236}">
                <a16:creationId xmlns:a16="http://schemas.microsoft.com/office/drawing/2014/main" id="{7AC6B2DF-9FE8-13CD-615E-E45B3F15DE4D}"/>
              </a:ext>
            </a:extLst>
          </p:cNvPr>
          <p:cNvSpPr>
            <a:spLocks noGrp="1"/>
          </p:cNvSpPr>
          <p:nvPr>
            <p:ph type="title" hasCustomPrompt="1"/>
          </p:nvPr>
        </p:nvSpPr>
        <p:spPr>
          <a:xfrm>
            <a:off x="685800" y="1397000"/>
            <a:ext cx="5041900" cy="901700"/>
          </a:xfrm>
        </p:spPr>
        <p:txBody>
          <a:bodyPr/>
          <a:lstStyle>
            <a:lvl1pPr>
              <a:defRPr kumimoji="0" sz="3600" b="1" i="0" u="none" baseline="0">
                <a:solidFill>
                  <a:schemeClr val="tx1">
                    <a:lumMod val="100000"/>
                  </a:schemeClr>
                </a:solidFill>
                <a:latin typeface="RijksSansTT" panose="020B0604020202020204" charset="0"/>
              </a:defRPr>
            </a:lvl1pPr>
          </a:lstStyle>
          <a:p>
            <a:r>
              <a:rPr lang="nl-NL"/>
              <a:t>[Inhoud]</a:t>
            </a:r>
            <a:endParaRPr lang="nl-NL" dirty="0"/>
          </a:p>
        </p:txBody>
      </p:sp>
      <p:sp>
        <p:nvSpPr>
          <p:cNvPr id="18" name="02_Frame 3[PHJU]">
            <a:extLst>
              <a:ext uri="{FF2B5EF4-FFF2-40B4-BE49-F238E27FC236}">
                <a16:creationId xmlns:a16="http://schemas.microsoft.com/office/drawing/2014/main" id="{A24CC0C1-2A17-EEAF-E2DE-E03A0E7E2BB9}"/>
              </a:ext>
            </a:extLst>
          </p:cNvPr>
          <p:cNvSpPr>
            <a:spLocks noGrp="1"/>
          </p:cNvSpPr>
          <p:nvPr>
            <p:ph type="pic" idx="1000" hasCustomPrompt="1"/>
          </p:nvPr>
        </p:nvSpPr>
        <p:spPr bwMode="auto">
          <a:xfrm>
            <a:off x="6096000" y="2362200"/>
            <a:ext cx="5867400" cy="4038600"/>
          </a:xfrm>
          <a:custGeom>
            <a:avLst/>
            <a:gdLst>
              <a:gd name="T0" fmla="*/ 2880 w 18480"/>
              <a:gd name="T1" fmla="*/ 0 h 12720"/>
              <a:gd name="T2" fmla="*/ 0 w 18480"/>
              <a:gd name="T3" fmla="*/ 2880 h 12720"/>
              <a:gd name="T4" fmla="*/ 0 w 18480"/>
              <a:gd name="T5" fmla="*/ 12720 h 12720"/>
              <a:gd name="T6" fmla="*/ 18480 w 18480"/>
              <a:gd name="T7" fmla="*/ 12720 h 12720"/>
              <a:gd name="T8" fmla="*/ 18480 w 18480"/>
              <a:gd name="T9" fmla="*/ 0 h 12720"/>
              <a:gd name="T10" fmla="*/ 2880 w 18480"/>
              <a:gd name="T11" fmla="*/ 0 h 12720"/>
            </a:gdLst>
            <a:ahLst/>
            <a:cxnLst>
              <a:cxn ang="0">
                <a:pos x="T0" y="T1"/>
              </a:cxn>
              <a:cxn ang="0">
                <a:pos x="T2" y="T3"/>
              </a:cxn>
              <a:cxn ang="0">
                <a:pos x="T4" y="T5"/>
              </a:cxn>
              <a:cxn ang="0">
                <a:pos x="T6" y="T7"/>
              </a:cxn>
              <a:cxn ang="0">
                <a:pos x="T8" y="T9"/>
              </a:cxn>
              <a:cxn ang="0">
                <a:pos x="T10" y="T11"/>
              </a:cxn>
            </a:cxnLst>
            <a:rect l="0" t="0" r="r" b="b"/>
            <a:pathLst>
              <a:path w="18480" h="12720">
                <a:moveTo>
                  <a:pt x="2880" y="0"/>
                </a:moveTo>
                <a:cubicBezTo>
                  <a:pt x="1289" y="0"/>
                  <a:pt x="0" y="1289"/>
                  <a:pt x="0" y="2880"/>
                </a:cubicBezTo>
                <a:cubicBezTo>
                  <a:pt x="0" y="12720"/>
                  <a:pt x="0" y="12720"/>
                  <a:pt x="0" y="12720"/>
                </a:cubicBezTo>
                <a:cubicBezTo>
                  <a:pt x="18480" y="12720"/>
                  <a:pt x="18480" y="12720"/>
                  <a:pt x="18480" y="12720"/>
                </a:cubicBezTo>
                <a:cubicBezTo>
                  <a:pt x="18480" y="0"/>
                  <a:pt x="18480" y="0"/>
                  <a:pt x="18480" y="0"/>
                </a:cubicBezTo>
                <a:lnTo>
                  <a:pt x="2880" y="0"/>
                </a:lnTo>
                <a:close/>
              </a:path>
            </a:pathLst>
          </a:custGeom>
          <a:noFill/>
          <a:ln>
            <a:noFill/>
          </a:ln>
        </p:spPr>
        <p:txBody>
          <a:bodyPr vert="horz" wrap="square" lIns="0" tIns="0" rIns="0" bIns="0" numCol="1" anchor="t" anchorCtr="0" compatLnSpc="1">
            <a:prstTxWarp prst="textNoShape">
              <a:avLst/>
            </a:prstTxWarp>
          </a:bodyPr>
          <a:lstStyle>
            <a:lvl1pPr marL="0" indent="0" algn="r" defTabSz="914400" rtl="0" eaLnBrk="1" latinLnBrk="0" hangingPunct="1">
              <a:lnSpc>
                <a:spcPct val="100000"/>
              </a:lnSpc>
              <a:spcBef>
                <a:spcPts val="0"/>
              </a:spcBef>
              <a:buFontTx/>
              <a:buNone/>
              <a:defRPr/>
            </a:lvl1pPr>
          </a:lstStyle>
          <a:p>
            <a:r>
              <a:rPr lang="nl-NL" dirty="0"/>
              <a:t>[Afbeelding]</a:t>
            </a:r>
          </a:p>
        </p:txBody>
      </p:sp>
      <p:sp>
        <p:nvSpPr>
          <p:cNvPr id="19" name="03_Content Placeholder 4[PHJU]"/>
          <p:cNvSpPr>
            <a:spLocks noGrp="1"/>
          </p:cNvSpPr>
          <p:nvPr>
            <p:ph idx="1" hasCustomPrompt="1"/>
          </p:nvPr>
        </p:nvSpPr>
        <p:spPr>
          <a:xfrm>
            <a:off x="685800" y="2265555"/>
            <a:ext cx="5041900" cy="4013200"/>
          </a:xfrm>
        </p:spPr>
        <p:txBody>
          <a:bodyPr/>
          <a:lstStyle>
            <a:lvl1pPr marL="324000" indent="-324000">
              <a:spcBef>
                <a:spcPts val="1900"/>
              </a:spcBef>
              <a:buFont typeface="+mj-lt"/>
              <a:buAutoNum type="arabicPeriod"/>
              <a:defRPr baseline="0"/>
            </a:lvl1pPr>
            <a:lvl2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2pPr>
            <a:lvl3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3pPr>
            <a:lvl4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4pPr>
            <a:lvl5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5pPr>
            <a:lvl6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6pPr>
            <a:lvl7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7pPr>
            <a:lvl8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8pPr>
            <a:lvl9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9pPr>
          </a:lstStyle>
          <a:p>
            <a:pPr lvl="0"/>
            <a:r>
              <a:rPr lang="nl-NL"/>
              <a:t>[Tekst]</a:t>
            </a:r>
            <a:endParaRPr lang="nl-NL" dirty="0"/>
          </a:p>
        </p:txBody>
      </p:sp>
      <p:sp>
        <p:nvSpPr>
          <p:cNvPr id="20" name="Date Placeholder 5">
            <a:extLst>
              <a:ext uri="{FF2B5EF4-FFF2-40B4-BE49-F238E27FC236}">
                <a16:creationId xmlns:a16="http://schemas.microsoft.com/office/drawing/2014/main" id="{3DABB6E1-EFA5-3689-31D9-2FFAD418BF3F}"/>
              </a:ext>
            </a:extLst>
          </p:cNvPr>
          <p:cNvSpPr>
            <a:spLocks noGrp="1"/>
          </p:cNvSpPr>
          <p:nvPr>
            <p:ph type="dt" sz="half" idx="1001"/>
          </p:nvPr>
        </p:nvSpPr>
        <p:spPr>
          <a:xfrm>
            <a:off x="10744200" y="6553200"/>
            <a:ext cx="762000" cy="254000"/>
          </a:xfrm>
        </p:spPr>
        <p:txBody>
          <a:bodyPr/>
          <a:lstStyle>
            <a:lvl1pPr algn="r">
              <a:defRPr/>
            </a:lvl1pPr>
          </a:lstStyle>
          <a:p>
            <a:fld id="{2E8C6A55-D52A-49F9-A434-1C257A66B6D6}" type="datetime4">
              <a:rPr lang="nl-NL" smtClean="0"/>
              <a:t>11 november 2025</a:t>
            </a:fld>
            <a:endParaRPr lang="nl-NL" dirty="0"/>
          </a:p>
        </p:txBody>
      </p:sp>
      <p:sp>
        <p:nvSpPr>
          <p:cNvPr id="22" name="Slide Number Placeholder 7">
            <a:extLst>
              <a:ext uri="{FF2B5EF4-FFF2-40B4-BE49-F238E27FC236}">
                <a16:creationId xmlns:a16="http://schemas.microsoft.com/office/drawing/2014/main" id="{BC3B4571-F259-4318-FB5E-758185E4DDFD}"/>
              </a:ext>
            </a:extLst>
          </p:cNvPr>
          <p:cNvSpPr>
            <a:spLocks noGrp="1"/>
          </p:cNvSpPr>
          <p:nvPr>
            <p:ph type="sldNum" sz="quarter" idx="1003"/>
          </p:nvPr>
        </p:nvSpPr>
        <p:spPr>
          <a:xfrm>
            <a:off x="11569700" y="6553200"/>
            <a:ext cx="393700" cy="254000"/>
          </a:xfrm>
        </p:spPr>
        <p:txBody>
          <a:bodyPr/>
          <a:lstStyle>
            <a:lvl1pPr algn="r">
              <a:defRPr/>
            </a:lvl1p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47219747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6E35DC26-1F58-0938-DCD8-D7F3726A1B6C}"/>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rgbClr val="DCE3EA"/>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 name="01_***Title 2">
            <a:extLst>
              <a:ext uri="{FF2B5EF4-FFF2-40B4-BE49-F238E27FC236}">
                <a16:creationId xmlns:a16="http://schemas.microsoft.com/office/drawing/2014/main" id="{7AC6B2DF-9FE8-13CD-615E-E45B3F15DE4D}"/>
              </a:ext>
            </a:extLst>
          </p:cNvPr>
          <p:cNvSpPr>
            <a:spLocks noGrp="1"/>
          </p:cNvSpPr>
          <p:nvPr>
            <p:ph type="title" hasCustomPrompt="1"/>
          </p:nvPr>
        </p:nvSpPr>
        <p:spPr>
          <a:xfrm>
            <a:off x="685800" y="1397000"/>
            <a:ext cx="5041900" cy="901700"/>
          </a:xfrm>
        </p:spPr>
        <p:txBody>
          <a:bodyPr/>
          <a:lstStyle>
            <a:lvl1pPr>
              <a:defRPr kumimoji="0" sz="3600" b="1" i="0" u="none" baseline="0">
                <a:solidFill>
                  <a:schemeClr val="tx1">
                    <a:lumMod val="100000"/>
                  </a:schemeClr>
                </a:solidFill>
                <a:latin typeface="RijksSansTT" panose="020B0604020202020204" charset="0"/>
              </a:defRPr>
            </a:lvl1pPr>
          </a:lstStyle>
          <a:p>
            <a:r>
              <a:rPr lang="nl-NL"/>
              <a:t>[Inhoud]</a:t>
            </a:r>
            <a:endParaRPr lang="nl-NL" dirty="0"/>
          </a:p>
        </p:txBody>
      </p:sp>
      <p:sp>
        <p:nvSpPr>
          <p:cNvPr id="18" name="02_Frame 3[PHJU]">
            <a:extLst>
              <a:ext uri="{FF2B5EF4-FFF2-40B4-BE49-F238E27FC236}">
                <a16:creationId xmlns:a16="http://schemas.microsoft.com/office/drawing/2014/main" id="{A24CC0C1-2A17-EEAF-E2DE-E03A0E7E2BB9}"/>
              </a:ext>
            </a:extLst>
          </p:cNvPr>
          <p:cNvSpPr>
            <a:spLocks noGrp="1"/>
          </p:cNvSpPr>
          <p:nvPr>
            <p:ph type="pic" idx="1000" hasCustomPrompt="1"/>
          </p:nvPr>
        </p:nvSpPr>
        <p:spPr bwMode="auto">
          <a:xfrm>
            <a:off x="6096000" y="2362200"/>
            <a:ext cx="5867400" cy="4038600"/>
          </a:xfrm>
          <a:custGeom>
            <a:avLst/>
            <a:gdLst>
              <a:gd name="T0" fmla="*/ 2880 w 18480"/>
              <a:gd name="T1" fmla="*/ 0 h 12720"/>
              <a:gd name="T2" fmla="*/ 0 w 18480"/>
              <a:gd name="T3" fmla="*/ 2880 h 12720"/>
              <a:gd name="T4" fmla="*/ 0 w 18480"/>
              <a:gd name="T5" fmla="*/ 12720 h 12720"/>
              <a:gd name="T6" fmla="*/ 18480 w 18480"/>
              <a:gd name="T7" fmla="*/ 12720 h 12720"/>
              <a:gd name="T8" fmla="*/ 18480 w 18480"/>
              <a:gd name="T9" fmla="*/ 0 h 12720"/>
              <a:gd name="T10" fmla="*/ 2880 w 18480"/>
              <a:gd name="T11" fmla="*/ 0 h 12720"/>
            </a:gdLst>
            <a:ahLst/>
            <a:cxnLst>
              <a:cxn ang="0">
                <a:pos x="T0" y="T1"/>
              </a:cxn>
              <a:cxn ang="0">
                <a:pos x="T2" y="T3"/>
              </a:cxn>
              <a:cxn ang="0">
                <a:pos x="T4" y="T5"/>
              </a:cxn>
              <a:cxn ang="0">
                <a:pos x="T6" y="T7"/>
              </a:cxn>
              <a:cxn ang="0">
                <a:pos x="T8" y="T9"/>
              </a:cxn>
              <a:cxn ang="0">
                <a:pos x="T10" y="T11"/>
              </a:cxn>
            </a:cxnLst>
            <a:rect l="0" t="0" r="r" b="b"/>
            <a:pathLst>
              <a:path w="18480" h="12720">
                <a:moveTo>
                  <a:pt x="2880" y="0"/>
                </a:moveTo>
                <a:cubicBezTo>
                  <a:pt x="1289" y="0"/>
                  <a:pt x="0" y="1289"/>
                  <a:pt x="0" y="2880"/>
                </a:cubicBezTo>
                <a:cubicBezTo>
                  <a:pt x="0" y="12720"/>
                  <a:pt x="0" y="12720"/>
                  <a:pt x="0" y="12720"/>
                </a:cubicBezTo>
                <a:cubicBezTo>
                  <a:pt x="18480" y="12720"/>
                  <a:pt x="18480" y="12720"/>
                  <a:pt x="18480" y="12720"/>
                </a:cubicBezTo>
                <a:cubicBezTo>
                  <a:pt x="18480" y="0"/>
                  <a:pt x="18480" y="0"/>
                  <a:pt x="18480" y="0"/>
                </a:cubicBezTo>
                <a:lnTo>
                  <a:pt x="2880" y="0"/>
                </a:lnTo>
                <a:close/>
              </a:path>
            </a:pathLst>
          </a:custGeom>
          <a:noFill/>
          <a:ln>
            <a:noFill/>
          </a:ln>
        </p:spPr>
        <p:txBody>
          <a:bodyPr vert="horz" wrap="square" lIns="0" tIns="0" rIns="0" bIns="0" numCol="1" anchor="t" anchorCtr="0" compatLnSpc="1">
            <a:prstTxWarp prst="textNoShape">
              <a:avLst/>
            </a:prstTxWarp>
          </a:bodyPr>
          <a:lstStyle>
            <a:lvl1pPr marL="0" indent="0" algn="r" defTabSz="914400" rtl="0" eaLnBrk="1" latinLnBrk="0" hangingPunct="1">
              <a:lnSpc>
                <a:spcPct val="100000"/>
              </a:lnSpc>
              <a:spcBef>
                <a:spcPts val="0"/>
              </a:spcBef>
              <a:buFontTx/>
              <a:buNone/>
              <a:defRPr/>
            </a:lvl1pPr>
          </a:lstStyle>
          <a:p>
            <a:r>
              <a:rPr lang="nl-NL" dirty="0"/>
              <a:t>[Afbeelding]</a:t>
            </a:r>
          </a:p>
        </p:txBody>
      </p:sp>
      <p:sp>
        <p:nvSpPr>
          <p:cNvPr id="19" name="03_Content Placeholder 4[PHJU]"/>
          <p:cNvSpPr>
            <a:spLocks noGrp="1"/>
          </p:cNvSpPr>
          <p:nvPr>
            <p:ph idx="1" hasCustomPrompt="1"/>
          </p:nvPr>
        </p:nvSpPr>
        <p:spPr>
          <a:xfrm>
            <a:off x="685800" y="2265555"/>
            <a:ext cx="5041900" cy="4013200"/>
          </a:xfrm>
        </p:spPr>
        <p:txBody>
          <a:bodyPr/>
          <a:lstStyle>
            <a:lvl1pPr marL="324000" indent="-324000">
              <a:spcBef>
                <a:spcPts val="1900"/>
              </a:spcBef>
              <a:buFont typeface="+mj-lt"/>
              <a:buAutoNum type="arabicPeriod"/>
              <a:defRPr baseline="0"/>
            </a:lvl1pPr>
            <a:lvl2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2pPr>
            <a:lvl3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3pPr>
            <a:lvl4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4pPr>
            <a:lvl5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5pPr>
            <a:lvl6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6pPr>
            <a:lvl7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7pPr>
            <a:lvl8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8pPr>
            <a:lvl9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9pPr>
          </a:lstStyle>
          <a:p>
            <a:pPr lvl="0"/>
            <a:r>
              <a:rPr lang="nl-NL"/>
              <a:t>[Tekst]</a:t>
            </a:r>
            <a:endParaRPr lang="nl-NL" dirty="0"/>
          </a:p>
        </p:txBody>
      </p:sp>
      <p:sp>
        <p:nvSpPr>
          <p:cNvPr id="20" name="Date Placeholder 5">
            <a:extLst>
              <a:ext uri="{FF2B5EF4-FFF2-40B4-BE49-F238E27FC236}">
                <a16:creationId xmlns:a16="http://schemas.microsoft.com/office/drawing/2014/main" id="{3DABB6E1-EFA5-3689-31D9-2FFAD418BF3F}"/>
              </a:ext>
            </a:extLst>
          </p:cNvPr>
          <p:cNvSpPr>
            <a:spLocks noGrp="1"/>
          </p:cNvSpPr>
          <p:nvPr>
            <p:ph type="dt" sz="half" idx="1001"/>
          </p:nvPr>
        </p:nvSpPr>
        <p:spPr>
          <a:xfrm>
            <a:off x="10744200" y="6553200"/>
            <a:ext cx="762000" cy="254000"/>
          </a:xfrm>
        </p:spPr>
        <p:txBody>
          <a:bodyPr/>
          <a:lstStyle>
            <a:lvl1pPr algn="r">
              <a:defRPr/>
            </a:lvl1pPr>
          </a:lstStyle>
          <a:p>
            <a:fld id="{2E8C6A55-D52A-49F9-A434-1C257A66B6D6}" type="datetime4">
              <a:rPr lang="nl-NL" smtClean="0"/>
              <a:t>11 november 2025</a:t>
            </a:fld>
            <a:endParaRPr lang="nl-NL" dirty="0"/>
          </a:p>
        </p:txBody>
      </p:sp>
      <p:sp>
        <p:nvSpPr>
          <p:cNvPr id="21" name="Date Placeholder 5">
            <a:extLst>
              <a:ext uri="{FF2B5EF4-FFF2-40B4-BE49-F238E27FC236}">
                <a16:creationId xmlns:a16="http://schemas.microsoft.com/office/drawing/2014/main" id="{3DABB6E1-EFA5-3689-31D9-2FFAD418BF3F}"/>
              </a:ext>
            </a:extLst>
          </p:cNvPr>
          <p:cNvSpPr>
            <a:spLocks noGrp="1"/>
          </p:cNvSpPr>
          <p:nvPr userDrawn="1"/>
        </p:nvSpPr>
        <p:spPr>
          <a:xfrm>
            <a:off x="3073400" y="6553200"/>
            <a:ext cx="762000" cy="254000"/>
          </a:xfrm>
          <a:prstGeom prst="rect">
            <a:avLst/>
          </a:prstGeom>
        </p:spPr>
        <p:txBody>
          <a:bodyPr vert="horz" lIns="0" tIns="0" rIns="0" bIns="0" rtlCol="0" anchor="t">
            <a:noAutofit/>
          </a:bodyPr>
          <a:lstStyle>
            <a:defPPr lvl="0">
              <a:defRPr lang="nl-NL"/>
            </a:defPPr>
            <a:lvl1pPr marL="0" lvl="1" algn="r" defTabSz="914400" rtl="0" eaLnBrk="1" latinLnBrk="0" hangingPunct="1">
              <a:defRPr sz="7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8C6A55-D52A-49F9-A434-1C257A66B6D6}" type="datetime4">
              <a:rPr lang="nl-NL" smtClean="0"/>
              <a:pPr/>
              <a:t>11 november 2025</a:t>
            </a:fld>
            <a:endParaRPr lang="nl-NL" dirty="0"/>
          </a:p>
        </p:txBody>
      </p:sp>
      <p:sp>
        <p:nvSpPr>
          <p:cNvPr id="22" name="Slide Number Placeholder 7">
            <a:extLst>
              <a:ext uri="{FF2B5EF4-FFF2-40B4-BE49-F238E27FC236}">
                <a16:creationId xmlns:a16="http://schemas.microsoft.com/office/drawing/2014/main" id="{BC3B4571-F259-4318-FB5E-758185E4DDFD}"/>
              </a:ext>
            </a:extLst>
          </p:cNvPr>
          <p:cNvSpPr>
            <a:spLocks noGrp="1"/>
          </p:cNvSpPr>
          <p:nvPr>
            <p:ph type="sldNum" sz="quarter" idx="1003"/>
          </p:nvPr>
        </p:nvSpPr>
        <p:spPr>
          <a:xfrm>
            <a:off x="11569700" y="6553200"/>
            <a:ext cx="393700" cy="254000"/>
          </a:xfrm>
        </p:spPr>
        <p:txBody>
          <a:bodyPr/>
          <a:lstStyle>
            <a:lvl1pPr algn="r">
              <a:defRPr/>
            </a:lvl1p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56561339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673100"/>
            <a:ext cx="10820400" cy="901700"/>
          </a:xfrm>
          <a:prstGeom prst="rect">
            <a:avLst/>
          </a:prstGeom>
        </p:spPr>
        <p:txBody>
          <a:bodyPr vert="horz" lIns="0" tIns="0" rIns="0" bIns="0" rtlCol="0" anchor="t">
            <a:noAutofit/>
          </a:bodyPr>
          <a:lstStyle/>
          <a:p>
            <a:r>
              <a:rPr lang="nl-NL"/>
              <a:t>[Titel]</a:t>
            </a:r>
            <a:endParaRPr lang="nl-NL" dirty="0"/>
          </a:p>
        </p:txBody>
      </p:sp>
      <p:sp>
        <p:nvSpPr>
          <p:cNvPr id="3" name="Placeholder 2 [PHJU]"/>
          <p:cNvSpPr>
            <a:spLocks noGrp="1"/>
          </p:cNvSpPr>
          <p:nvPr>
            <p:ph type="body" idx="1"/>
          </p:nvPr>
        </p:nvSpPr>
        <p:spPr>
          <a:xfrm>
            <a:off x="685800" y="1752600"/>
            <a:ext cx="10820400" cy="4013200"/>
          </a:xfrm>
          <a:prstGeom prst="rect">
            <a:avLst/>
          </a:prstGeom>
        </p:spPr>
        <p:txBody>
          <a:bodyPr vert="horz" lIns="0" tIns="0" rIns="0" bIns="0" rtlCol="0">
            <a:noAutofit/>
          </a:bodyPr>
          <a:lstStyle/>
          <a:p>
            <a:pPr lvl="0"/>
            <a:r>
              <a:rPr lang="nl-NL"/>
              <a:t>[Tekst]</a:t>
            </a:r>
            <a:endParaRPr lang="nl-NL" dirty="0"/>
          </a:p>
        </p:txBody>
      </p:sp>
      <p:sp>
        <p:nvSpPr>
          <p:cNvPr id="4" name="Date Placeholder 3"/>
          <p:cNvSpPr>
            <a:spLocks noGrp="1"/>
          </p:cNvSpPr>
          <p:nvPr>
            <p:ph type="dt" sz="half" idx="2"/>
          </p:nvPr>
        </p:nvSpPr>
        <p:spPr>
          <a:xfrm>
            <a:off x="10744200" y="6553200"/>
            <a:ext cx="762000" cy="254000"/>
          </a:xfrm>
          <a:prstGeom prst="rect">
            <a:avLst/>
          </a:prstGeom>
        </p:spPr>
        <p:txBody>
          <a:bodyPr vert="horz" lIns="0" tIns="0" rIns="0" bIns="0" rtlCol="0" anchor="t">
            <a:noAutofit/>
          </a:bodyPr>
          <a:lstStyle>
            <a:lvl1pPr algn="r">
              <a:defRPr sz="700">
                <a:solidFill>
                  <a:schemeClr val="tx1"/>
                </a:solidFill>
              </a:defRPr>
            </a:lvl1pPr>
          </a:lstStyle>
          <a:p>
            <a:fld id="{BC58DBA6-9312-4E5D-B3F3-EAA5618F1ECB}" type="datetime4">
              <a:rPr lang="nl-NL" smtClean="0"/>
              <a:pPr/>
              <a:t>11 november 2025</a:t>
            </a:fld>
            <a:endParaRPr lang="nl-NL" dirty="0"/>
          </a:p>
        </p:txBody>
      </p:sp>
      <p:sp>
        <p:nvSpPr>
          <p:cNvPr id="5" name="Footer Placeholder 4"/>
          <p:cNvSpPr>
            <a:spLocks noGrp="1"/>
          </p:cNvSpPr>
          <p:nvPr>
            <p:ph type="ftr" sz="quarter" idx="3"/>
          </p:nvPr>
        </p:nvSpPr>
        <p:spPr>
          <a:xfrm>
            <a:off x="3073400" y="6553200"/>
            <a:ext cx="6045200" cy="254000"/>
          </a:xfrm>
          <a:prstGeom prst="rect">
            <a:avLst/>
          </a:prstGeom>
        </p:spPr>
        <p:txBody>
          <a:bodyPr vert="horz" lIns="0" tIns="0" rIns="0" bIns="0" rtlCol="0" anchor="t">
            <a:noAutofit/>
          </a:bodyPr>
          <a:lstStyle>
            <a:lvl1pPr algn="ctr">
              <a:defRPr sz="700">
                <a:solidFill>
                  <a:schemeClr val="tx1"/>
                </a:solidFill>
              </a:defRPr>
            </a:lvl1pPr>
          </a:lstStyle>
          <a:p>
            <a:r>
              <a:rPr lang="nl-NL" dirty="0"/>
              <a:t>Typ hier bijvoorbeeld de titel van de presentatie, via Invoegen Kop &amp; voettekst</a:t>
            </a:r>
          </a:p>
        </p:txBody>
      </p:sp>
      <p:sp>
        <p:nvSpPr>
          <p:cNvPr id="6" name="Slide Number Placeholder 5"/>
          <p:cNvSpPr>
            <a:spLocks noGrp="1"/>
          </p:cNvSpPr>
          <p:nvPr>
            <p:ph type="sldNum" sz="quarter" idx="4"/>
          </p:nvPr>
        </p:nvSpPr>
        <p:spPr>
          <a:xfrm>
            <a:off x="11569700" y="6553200"/>
            <a:ext cx="393700" cy="254000"/>
          </a:xfrm>
          <a:prstGeom prst="rect">
            <a:avLst/>
          </a:prstGeom>
        </p:spPr>
        <p:txBody>
          <a:bodyPr vert="horz" lIns="0" tIns="0" rIns="0" bIns="0" rtlCol="0" anchor="t">
            <a:noAutofit/>
          </a:bodyPr>
          <a:lstStyle>
            <a:lvl1pPr algn="r">
              <a:defRPr sz="700">
                <a:solidFill>
                  <a:schemeClr val="tx1"/>
                </a:solidFill>
              </a:defRPr>
            </a:lvl1pPr>
          </a:lstStyle>
          <a:p>
            <a:fld id="{8F18802B-E4C7-4B2D-B37A-6B7CC3C134EA}" type="slidenum">
              <a:rPr lang="nl-NL" smtClean="0"/>
              <a:pPr/>
              <a:t>‹nr.›</a:t>
            </a:fld>
            <a:endParaRPr lang="nl-NL" dirty="0"/>
          </a:p>
        </p:txBody>
      </p:sp>
      <p:sp>
        <p:nvSpPr>
          <p:cNvPr id="7" name="Rectangle 6 (JU-Free)">
            <a:extLst>
              <a:ext uri="{FF2B5EF4-FFF2-40B4-BE49-F238E27FC236}">
                <a16:creationId xmlns:a16="http://schemas.microsoft.com/office/drawing/2014/main" id="{CCC9528B-0FC2-BE8A-AE48-14B2AB32B0F2}"/>
              </a:ext>
            </a:extLst>
          </p:cNvPr>
          <p:cNvSpPr>
            <a:spLocks/>
          </p:cNvSpPr>
          <p:nvPr userDrawn="1"/>
        </p:nvSpPr>
        <p:spPr>
          <a:xfrm>
            <a:off x="228600" y="6553200"/>
            <a:ext cx="2921000" cy="254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pPr algn="l"/>
            <a:r>
              <a:rPr lang="nl-NL" sz="700" b="1" noProof="1">
                <a:solidFill>
                  <a:schemeClr val="tx1"/>
                </a:solidFill>
                <a:latin typeface="+mj-lt"/>
              </a:rPr>
              <a:t>Dienst Publiek en Communicatie</a:t>
            </a:r>
          </a:p>
        </p:txBody>
      </p:sp>
    </p:spTree>
    <p:extLst>
      <p:ext uri="{BB962C8B-B14F-4D97-AF65-F5344CB8AC3E}">
        <p14:creationId xmlns:p14="http://schemas.microsoft.com/office/powerpoint/2010/main" val="2155853019"/>
      </p:ext>
    </p:extLst>
  </p:cSld>
  <p:clrMap bg1="lt1" tx1="dk1" bg2="lt2" tx2="dk2" accent1="accent1" accent2="accent2" accent3="accent3" accent4="accent4" accent5="accent5" accent6="accent6" hlink="hlink" folHlink="folHlink"/>
  <p:sldLayoutIdLst>
    <p:sldLayoutId id="2147483689" r:id="rId1"/>
    <p:sldLayoutId id="2147483649" r:id="rId2"/>
    <p:sldLayoutId id="2147483660" r:id="rId3"/>
    <p:sldLayoutId id="2147483676" r:id="rId4"/>
    <p:sldLayoutId id="2147483674" r:id="rId5"/>
    <p:sldLayoutId id="2147483684" r:id="rId6"/>
    <p:sldLayoutId id="2147483675" r:id="rId7"/>
    <p:sldLayoutId id="2147483691" r:id="rId8"/>
    <p:sldLayoutId id="2147483662" r:id="rId9"/>
    <p:sldLayoutId id="2147483663" r:id="rId10"/>
    <p:sldLayoutId id="2147483683" r:id="rId11"/>
    <p:sldLayoutId id="2147483650" r:id="rId12"/>
    <p:sldLayoutId id="2147483665" r:id="rId13"/>
    <p:sldLayoutId id="2147483680" r:id="rId14"/>
    <p:sldLayoutId id="2147483666" r:id="rId15"/>
    <p:sldLayoutId id="2147483667" r:id="rId16"/>
    <p:sldLayoutId id="2147483690" r:id="rId17"/>
    <p:sldLayoutId id="2147483668" r:id="rId18"/>
    <p:sldLayoutId id="2147483669" r:id="rId19"/>
    <p:sldLayoutId id="2147483670" r:id="rId20"/>
    <p:sldLayoutId id="2147483682" r:id="rId21"/>
    <p:sldLayoutId id="2147483681" r:id="rId22"/>
    <p:sldLayoutId id="2147483671" r:id="rId23"/>
    <p:sldLayoutId id="2147483652" r:id="rId24"/>
    <p:sldLayoutId id="2147483654" r:id="rId25"/>
    <p:sldLayoutId id="2147483655" r:id="rId26"/>
    <p:sldLayoutId id="2147483677" r:id="rId27"/>
    <p:sldLayoutId id="2147483678" r:id="rId28"/>
  </p:sldLayoutIdLst>
  <p:hf hdr="0" ftr="0"/>
  <p:txStyles>
    <p:titleStyle>
      <a:lvl1pPr algn="l" defTabSz="914400" rtl="0" eaLnBrk="1" latinLnBrk="0" hangingPunct="1">
        <a:lnSpc>
          <a:spcPct val="87000"/>
        </a:lnSpc>
        <a:spcBef>
          <a:spcPct val="0"/>
        </a:spcBef>
        <a:buNone/>
        <a:defRPr sz="3600" b="1" kern="1200">
          <a:solidFill>
            <a:schemeClr val="tx1"/>
          </a:solidFill>
          <a:latin typeface="+mj-lt"/>
          <a:ea typeface="+mj-ea"/>
          <a:cs typeface="+mj-cs"/>
        </a:defRPr>
      </a:lvl1pPr>
    </p:titleStyle>
    <p:bodyStyle>
      <a:lvl1pPr marL="162000" indent="-162000" algn="l" defTabSz="914400" rtl="0" eaLnBrk="1" latinLnBrk="0" hangingPunct="1">
        <a:lnSpc>
          <a:spcPct val="105000"/>
        </a:lnSpc>
        <a:spcBef>
          <a:spcPts val="900"/>
        </a:spcBef>
        <a:buFont typeface="RijksSansTT ExtraBold" panose="020B0904010101010104" pitchFamily="34" charset="0"/>
        <a:buChar char="•"/>
        <a:defRPr sz="1700" kern="1200">
          <a:solidFill>
            <a:schemeClr val="tx1"/>
          </a:solidFill>
          <a:latin typeface="+mn-lt"/>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90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p:bodyStyle>
    <p:otherStyle>
      <a:defPPr>
        <a:defRPr lang="nl-NL"/>
      </a:defPPr>
      <a:lvl1pPr marL="0" algn="l" defTabSz="914400" rtl="0" eaLnBrk="1" latinLnBrk="0" hangingPunct="1">
        <a:defRPr sz="1300" kern="1200">
          <a:solidFill>
            <a:schemeClr val="tx1"/>
          </a:solidFill>
          <a:latin typeface="+mn-lt"/>
          <a:ea typeface="+mn-ea"/>
          <a:cs typeface="+mn-cs"/>
        </a:defRPr>
      </a:lvl1pPr>
      <a:lvl2pPr marL="457200" algn="l" defTabSz="914400" rtl="0" eaLnBrk="1" latinLnBrk="0" hangingPunct="1">
        <a:defRPr sz="1300" kern="1200">
          <a:solidFill>
            <a:schemeClr val="tx1"/>
          </a:solidFill>
          <a:latin typeface="+mn-lt"/>
          <a:ea typeface="+mn-ea"/>
          <a:cs typeface="+mn-cs"/>
        </a:defRPr>
      </a:lvl2pPr>
      <a:lvl3pPr marL="914400" algn="l" defTabSz="914400" rtl="0" eaLnBrk="1" latinLnBrk="0" hangingPunct="1">
        <a:defRPr sz="1300" kern="1200">
          <a:solidFill>
            <a:schemeClr val="tx1"/>
          </a:solidFill>
          <a:latin typeface="+mn-lt"/>
          <a:ea typeface="+mn-ea"/>
          <a:cs typeface="+mn-cs"/>
        </a:defRPr>
      </a:lvl3pPr>
      <a:lvl4pPr marL="1371600" algn="l" defTabSz="914400" rtl="0" eaLnBrk="1" latinLnBrk="0" hangingPunct="1">
        <a:defRPr sz="1300" kern="1200">
          <a:solidFill>
            <a:schemeClr val="tx1"/>
          </a:solidFill>
          <a:latin typeface="+mn-lt"/>
          <a:ea typeface="+mn-ea"/>
          <a:cs typeface="+mn-cs"/>
        </a:defRPr>
      </a:lvl4pPr>
      <a:lvl5pPr marL="1828800" algn="l" defTabSz="914400" rtl="0" eaLnBrk="1" latinLnBrk="0" hangingPunct="1">
        <a:defRPr sz="1300" kern="1200">
          <a:solidFill>
            <a:schemeClr val="tx1"/>
          </a:solidFill>
          <a:latin typeface="+mn-lt"/>
          <a:ea typeface="+mn-ea"/>
          <a:cs typeface="+mn-cs"/>
        </a:defRPr>
      </a:lvl5pPr>
      <a:lvl6pPr marL="2286000" algn="l" defTabSz="914400" rtl="0" eaLnBrk="1" latinLnBrk="0" hangingPunct="1">
        <a:defRPr sz="1300" kern="1200">
          <a:solidFill>
            <a:schemeClr val="tx1"/>
          </a:solidFill>
          <a:latin typeface="+mn-lt"/>
          <a:ea typeface="+mn-ea"/>
          <a:cs typeface="+mn-cs"/>
        </a:defRPr>
      </a:lvl6pPr>
      <a:lvl7pPr marL="2743200" algn="l" defTabSz="914400" rtl="0" eaLnBrk="1" latinLnBrk="0" hangingPunct="1">
        <a:defRPr sz="1300" kern="1200">
          <a:solidFill>
            <a:schemeClr val="tx1"/>
          </a:solidFill>
          <a:latin typeface="+mn-lt"/>
          <a:ea typeface="+mn-ea"/>
          <a:cs typeface="+mn-cs"/>
        </a:defRPr>
      </a:lvl7pPr>
      <a:lvl8pPr marL="3200400" algn="l" defTabSz="914400" rtl="0" eaLnBrk="1" latinLnBrk="0" hangingPunct="1">
        <a:defRPr sz="1300" kern="1200">
          <a:solidFill>
            <a:schemeClr val="tx1"/>
          </a:solidFill>
          <a:latin typeface="+mn-lt"/>
          <a:ea typeface="+mn-ea"/>
          <a:cs typeface="+mn-cs"/>
        </a:defRPr>
      </a:lvl8pPr>
      <a:lvl9pPr marL="3657600" algn="l" defTabSz="914400" rtl="0" eaLnBrk="1" latinLnBrk="0" hangingPunct="1">
        <a:defRPr sz="13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240D818-9BFD-8A3B-3E3A-7399F73E0AE0}"/>
              </a:ext>
            </a:extLst>
          </p:cNvPr>
          <p:cNvSpPr>
            <a:spLocks noGrp="1"/>
          </p:cNvSpPr>
          <p:nvPr>
            <p:ph type="title"/>
          </p:nvPr>
        </p:nvSpPr>
        <p:spPr>
          <a:xfrm>
            <a:off x="811383" y="2159000"/>
            <a:ext cx="10820400" cy="1435100"/>
          </a:xfrm>
        </p:spPr>
        <p:txBody>
          <a:bodyPr/>
          <a:lstStyle/>
          <a:p>
            <a:r>
              <a:rPr lang="nl-NL" dirty="0"/>
              <a:t>Europese aanbesteding </a:t>
            </a:r>
            <a:br>
              <a:rPr lang="nl-NL" dirty="0"/>
            </a:br>
            <a:r>
              <a:rPr lang="nl-NL" dirty="0"/>
              <a:t>(Web)redactie advies en uitvoering</a:t>
            </a:r>
            <a:br>
              <a:rPr lang="nl-NL" dirty="0"/>
            </a:br>
            <a:br>
              <a:rPr lang="nl-NL" dirty="0"/>
            </a:br>
            <a:r>
              <a:rPr lang="nl-NL" sz="4000" dirty="0"/>
              <a:t>Categorie Communicatie DPC</a:t>
            </a:r>
            <a:br>
              <a:rPr lang="nl-NL" dirty="0"/>
            </a:br>
            <a:endParaRPr lang="nl-NL" dirty="0"/>
          </a:p>
        </p:txBody>
      </p:sp>
      <p:sp>
        <p:nvSpPr>
          <p:cNvPr id="3" name="Tijdelijke aanduiding voor tekst 2">
            <a:extLst>
              <a:ext uri="{FF2B5EF4-FFF2-40B4-BE49-F238E27FC236}">
                <a16:creationId xmlns:a16="http://schemas.microsoft.com/office/drawing/2014/main" id="{A3441A95-0A79-A626-33F7-86031758226F}"/>
              </a:ext>
            </a:extLst>
          </p:cNvPr>
          <p:cNvSpPr>
            <a:spLocks noGrp="1"/>
          </p:cNvSpPr>
          <p:nvPr>
            <p:ph type="body" sz="quarter" idx="1002"/>
          </p:nvPr>
        </p:nvSpPr>
        <p:spPr>
          <a:xfrm>
            <a:off x="811383" y="5648602"/>
            <a:ext cx="10820400" cy="266700"/>
          </a:xfrm>
        </p:spPr>
        <p:txBody>
          <a:bodyPr/>
          <a:lstStyle/>
          <a:p>
            <a:r>
              <a:rPr lang="nl-NL" dirty="0"/>
              <a:t>Informatiebijeenkomst dinsdag 11 november 2025 </a:t>
            </a:r>
          </a:p>
        </p:txBody>
      </p:sp>
    </p:spTree>
    <p:extLst>
      <p:ext uri="{BB962C8B-B14F-4D97-AF65-F5344CB8AC3E}">
        <p14:creationId xmlns:p14="http://schemas.microsoft.com/office/powerpoint/2010/main" val="510420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7CEA8-9DDB-8548-1795-D7275831E484}"/>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4F484EDB-A1FE-9AE4-5D7C-289F6DBC87D4}"/>
              </a:ext>
            </a:extLst>
          </p:cNvPr>
          <p:cNvSpPr>
            <a:spLocks noGrp="1"/>
          </p:cNvSpPr>
          <p:nvPr>
            <p:ph type="title"/>
          </p:nvPr>
        </p:nvSpPr>
        <p:spPr>
          <a:xfrm>
            <a:off x="685799" y="1397000"/>
            <a:ext cx="10352903" cy="901700"/>
          </a:xfrm>
        </p:spPr>
        <p:txBody>
          <a:bodyPr/>
          <a:lstStyle/>
          <a:p>
            <a:r>
              <a:rPr lang="nl-NL" dirty="0"/>
              <a:t>5. Tips &amp; tricks (1)</a:t>
            </a:r>
          </a:p>
        </p:txBody>
      </p:sp>
      <p:sp>
        <p:nvSpPr>
          <p:cNvPr id="11" name="Tijdelijke aanduiding voor inhoud 10">
            <a:extLst>
              <a:ext uri="{FF2B5EF4-FFF2-40B4-BE49-F238E27FC236}">
                <a16:creationId xmlns:a16="http://schemas.microsoft.com/office/drawing/2014/main" id="{7555D676-F883-F704-97B4-3880FAFB2EFB}"/>
              </a:ext>
            </a:extLst>
          </p:cNvPr>
          <p:cNvSpPr>
            <a:spLocks noGrp="1"/>
          </p:cNvSpPr>
          <p:nvPr>
            <p:ph idx="1"/>
          </p:nvPr>
        </p:nvSpPr>
        <p:spPr>
          <a:xfrm>
            <a:off x="685799" y="2265555"/>
            <a:ext cx="8694019" cy="4013200"/>
          </a:xfrm>
        </p:spPr>
        <p:txBody>
          <a:bodyPr/>
          <a:lstStyle/>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Lees het beschrijvend document en de opdrachtomschrijving grondig.</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Bij twijfel: stel vragen en meld onduidelijkheden/onjuistheden. Contacten over de aanbesteding uitsluitend via </a:t>
            </a:r>
            <a:r>
              <a:rPr lang="nl-NL" sz="1800" dirty="0" err="1">
                <a:solidFill>
                  <a:schemeClr val="tx1">
                    <a:lumMod val="100000"/>
                  </a:schemeClr>
                </a:solidFill>
                <a:latin typeface="RijksSansTT" panose="020B0604020202020204" charset="0"/>
              </a:rPr>
              <a:t>Tenderned</a:t>
            </a:r>
            <a:r>
              <a:rPr lang="nl-NL" sz="1800" dirty="0">
                <a:solidFill>
                  <a:schemeClr val="tx1">
                    <a:lumMod val="100000"/>
                  </a:schemeClr>
                </a:solidFill>
                <a:latin typeface="RijksSansTT" panose="020B0604020202020204" charset="0"/>
              </a:rPr>
              <a:t>.</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Volg de voorschriften voor opbouw, maak er geen zoekplaatje van.</a:t>
            </a:r>
          </a:p>
          <a:p>
            <a:pPr marL="285750" indent="-285750">
              <a:buFont typeface="Arial" panose="020B0604020202020204" pitchFamily="34" charset="0"/>
              <a:buChar char="•"/>
            </a:pPr>
            <a:endParaRPr lang="nl-NL" sz="1800" dirty="0">
              <a:solidFill>
                <a:schemeClr val="tx1">
                  <a:lumMod val="100000"/>
                </a:schemeClr>
              </a:solidFill>
              <a:latin typeface="RijksSansTT" panose="020B0604020202020204" charset="0"/>
            </a:endParaRPr>
          </a:p>
        </p:txBody>
      </p:sp>
      <p:sp>
        <p:nvSpPr>
          <p:cNvPr id="5" name="Tijdelijke aanduiding voor datum 4">
            <a:extLst>
              <a:ext uri="{FF2B5EF4-FFF2-40B4-BE49-F238E27FC236}">
                <a16:creationId xmlns:a16="http://schemas.microsoft.com/office/drawing/2014/main" id="{A5FB54D0-AF2F-09C2-4284-1C58DA0EF475}"/>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DC64670E-1A07-0C12-9448-373C0BDC4ACA}"/>
              </a:ext>
            </a:extLst>
          </p:cNvPr>
          <p:cNvSpPr>
            <a:spLocks noGrp="1"/>
          </p:cNvSpPr>
          <p:nvPr>
            <p:ph type="sldNum" sz="quarter" idx="1003"/>
          </p:nvPr>
        </p:nvSpPr>
        <p:spPr/>
        <p:txBody>
          <a:bodyPr/>
          <a:lstStyle/>
          <a:p>
            <a:fld id="{8F18802B-E4C7-4B2D-B37A-6B7CC3C134EA}" type="slidenum">
              <a:rPr lang="nl-NL" smtClean="0"/>
              <a:pPr/>
              <a:t>10</a:t>
            </a:fld>
            <a:endParaRPr lang="nl-NL" dirty="0"/>
          </a:p>
        </p:txBody>
      </p:sp>
    </p:spTree>
    <p:extLst>
      <p:ext uri="{BB962C8B-B14F-4D97-AF65-F5344CB8AC3E}">
        <p14:creationId xmlns:p14="http://schemas.microsoft.com/office/powerpoint/2010/main" val="62824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2B7E9-BC7F-237B-2B95-5DE0EB41BBB0}"/>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08AB2E6B-7BAD-F807-12D4-2FBE561020DF}"/>
              </a:ext>
            </a:extLst>
          </p:cNvPr>
          <p:cNvSpPr>
            <a:spLocks noGrp="1"/>
          </p:cNvSpPr>
          <p:nvPr>
            <p:ph type="title"/>
          </p:nvPr>
        </p:nvSpPr>
        <p:spPr>
          <a:xfrm>
            <a:off x="685799" y="1397000"/>
            <a:ext cx="10352903" cy="901700"/>
          </a:xfrm>
        </p:spPr>
        <p:txBody>
          <a:bodyPr/>
          <a:lstStyle/>
          <a:p>
            <a:r>
              <a:rPr lang="nl-NL" dirty="0"/>
              <a:t>5. Tips &amp; tricks (2)</a:t>
            </a:r>
          </a:p>
        </p:txBody>
      </p:sp>
      <p:sp>
        <p:nvSpPr>
          <p:cNvPr id="11" name="Tijdelijke aanduiding voor inhoud 10">
            <a:extLst>
              <a:ext uri="{FF2B5EF4-FFF2-40B4-BE49-F238E27FC236}">
                <a16:creationId xmlns:a16="http://schemas.microsoft.com/office/drawing/2014/main" id="{07077B22-D28F-36FD-CE78-80369C29D211}"/>
              </a:ext>
            </a:extLst>
          </p:cNvPr>
          <p:cNvSpPr>
            <a:spLocks noGrp="1"/>
          </p:cNvSpPr>
          <p:nvPr>
            <p:ph idx="1"/>
          </p:nvPr>
        </p:nvSpPr>
        <p:spPr>
          <a:xfrm>
            <a:off x="685799" y="2265555"/>
            <a:ext cx="8694019" cy="4013200"/>
          </a:xfrm>
        </p:spPr>
        <p:txBody>
          <a:bodyPr/>
          <a:lstStyle/>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Let op voorschriften, voorwaarden en eisen: voorkom ongeldig verklaren inschrijving.</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Derde/onderaannemer/combinatie.</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Juiste ondertekening door alle rechtsgeldig tekenbevoegden. </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Indienen inschrijving uitsluitend via </a:t>
            </a:r>
            <a:r>
              <a:rPr lang="nl-NL" sz="1800" dirty="0" err="1">
                <a:solidFill>
                  <a:schemeClr val="tx1">
                    <a:lumMod val="100000"/>
                  </a:schemeClr>
                </a:solidFill>
                <a:latin typeface="RijksSansTT" panose="020B0604020202020204" charset="0"/>
              </a:rPr>
              <a:t>TenderNed</a:t>
            </a:r>
            <a:endParaRPr lang="nl-NL" sz="1800" dirty="0">
              <a:solidFill>
                <a:schemeClr val="tx1">
                  <a:lumMod val="100000"/>
                </a:schemeClr>
              </a:solidFill>
              <a:latin typeface="RijksSansTT" panose="020B0604020202020204" charset="0"/>
            </a:endParaRP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Vraag op tijd E-herkenning aan (ook voor het stellen van vragen!)</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Zet op tijd de in te dienen documenten klaar.</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Verstuur ook écht, niet alleen uploaden (via verificatie-sms).</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Digitale kluis kent geen genade!</a:t>
            </a:r>
          </a:p>
          <a:p>
            <a:pPr marL="285750" indent="-285750">
              <a:buFont typeface="Arial" panose="020B0604020202020204" pitchFamily="34" charset="0"/>
              <a:buChar char="•"/>
            </a:pPr>
            <a:endParaRPr lang="nl-NL" sz="1800" dirty="0">
              <a:solidFill>
                <a:schemeClr val="tx1">
                  <a:lumMod val="100000"/>
                </a:schemeClr>
              </a:solidFill>
              <a:latin typeface="RijksSansTT" panose="020B0604020202020204" charset="0"/>
            </a:endParaRPr>
          </a:p>
        </p:txBody>
      </p:sp>
      <p:sp>
        <p:nvSpPr>
          <p:cNvPr id="5" name="Tijdelijke aanduiding voor datum 4">
            <a:extLst>
              <a:ext uri="{FF2B5EF4-FFF2-40B4-BE49-F238E27FC236}">
                <a16:creationId xmlns:a16="http://schemas.microsoft.com/office/drawing/2014/main" id="{900139EE-3C76-5797-CCEC-766B0928DE1D}"/>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B5AC6DF0-F48A-631B-208D-16BD5612C19C}"/>
              </a:ext>
            </a:extLst>
          </p:cNvPr>
          <p:cNvSpPr>
            <a:spLocks noGrp="1"/>
          </p:cNvSpPr>
          <p:nvPr>
            <p:ph type="sldNum" sz="quarter" idx="1003"/>
          </p:nvPr>
        </p:nvSpPr>
        <p:spPr/>
        <p:txBody>
          <a:bodyPr/>
          <a:lstStyle/>
          <a:p>
            <a:fld id="{8F18802B-E4C7-4B2D-B37A-6B7CC3C134EA}" type="slidenum">
              <a:rPr lang="nl-NL" smtClean="0"/>
              <a:pPr/>
              <a:t>11</a:t>
            </a:fld>
            <a:endParaRPr lang="nl-NL" dirty="0"/>
          </a:p>
        </p:txBody>
      </p:sp>
    </p:spTree>
    <p:extLst>
      <p:ext uri="{BB962C8B-B14F-4D97-AF65-F5344CB8AC3E}">
        <p14:creationId xmlns:p14="http://schemas.microsoft.com/office/powerpoint/2010/main" val="4128684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AA138-6A24-F73B-61F9-B098D29D0C14}"/>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8600A3EB-5348-E8CD-BC36-176D4912F992}"/>
              </a:ext>
            </a:extLst>
          </p:cNvPr>
          <p:cNvSpPr>
            <a:spLocks noGrp="1"/>
          </p:cNvSpPr>
          <p:nvPr>
            <p:ph type="title"/>
          </p:nvPr>
        </p:nvSpPr>
        <p:spPr>
          <a:xfrm>
            <a:off x="685800" y="946150"/>
            <a:ext cx="2988130" cy="901700"/>
          </a:xfrm>
        </p:spPr>
        <p:txBody>
          <a:bodyPr/>
          <a:lstStyle/>
          <a:p>
            <a:r>
              <a:rPr lang="nl-NL" dirty="0"/>
              <a:t>6. Planning</a:t>
            </a:r>
          </a:p>
        </p:txBody>
      </p:sp>
      <p:sp>
        <p:nvSpPr>
          <p:cNvPr id="5" name="Tijdelijke aanduiding voor datum 4">
            <a:extLst>
              <a:ext uri="{FF2B5EF4-FFF2-40B4-BE49-F238E27FC236}">
                <a16:creationId xmlns:a16="http://schemas.microsoft.com/office/drawing/2014/main" id="{FC00DFE9-B135-10D2-A95D-56B4FDBE82EA}"/>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A0CE80A0-8E11-7A4A-C90B-2666C7DE0239}"/>
              </a:ext>
            </a:extLst>
          </p:cNvPr>
          <p:cNvSpPr>
            <a:spLocks noGrp="1"/>
          </p:cNvSpPr>
          <p:nvPr>
            <p:ph type="sldNum" sz="quarter" idx="1003"/>
          </p:nvPr>
        </p:nvSpPr>
        <p:spPr/>
        <p:txBody>
          <a:bodyPr/>
          <a:lstStyle/>
          <a:p>
            <a:fld id="{8F18802B-E4C7-4B2D-B37A-6B7CC3C134EA}" type="slidenum">
              <a:rPr lang="nl-NL" smtClean="0"/>
              <a:pPr/>
              <a:t>12</a:t>
            </a:fld>
            <a:endParaRPr lang="nl-NL" dirty="0"/>
          </a:p>
        </p:txBody>
      </p:sp>
      <p:graphicFrame>
        <p:nvGraphicFramePr>
          <p:cNvPr id="9" name="Tabel 8">
            <a:extLst>
              <a:ext uri="{FF2B5EF4-FFF2-40B4-BE49-F238E27FC236}">
                <a16:creationId xmlns:a16="http://schemas.microsoft.com/office/drawing/2014/main" id="{38EB2598-83A0-A55A-0488-478E847271CE}"/>
              </a:ext>
            </a:extLst>
          </p:cNvPr>
          <p:cNvGraphicFramePr>
            <a:graphicFrameLocks noGrp="1"/>
          </p:cNvGraphicFramePr>
          <p:nvPr>
            <p:extLst>
              <p:ext uri="{D42A27DB-BD31-4B8C-83A1-F6EECF244321}">
                <p14:modId xmlns:p14="http://schemas.microsoft.com/office/powerpoint/2010/main" val="977874471"/>
              </p:ext>
            </p:extLst>
          </p:nvPr>
        </p:nvGraphicFramePr>
        <p:xfrm>
          <a:off x="3452132" y="636815"/>
          <a:ext cx="8117568" cy="5576703"/>
        </p:xfrm>
        <a:graphic>
          <a:graphicData uri="http://schemas.openxmlformats.org/drawingml/2006/table">
            <a:tbl>
              <a:tblPr firstRow="1" firstCol="1" lastRow="1" lastCol="1" bandRow="1" bandCol="1"/>
              <a:tblGrid>
                <a:gridCol w="4676935">
                  <a:extLst>
                    <a:ext uri="{9D8B030D-6E8A-4147-A177-3AD203B41FA5}">
                      <a16:colId xmlns:a16="http://schemas.microsoft.com/office/drawing/2014/main" val="4013416614"/>
                    </a:ext>
                  </a:extLst>
                </a:gridCol>
                <a:gridCol w="3440633">
                  <a:extLst>
                    <a:ext uri="{9D8B030D-6E8A-4147-A177-3AD203B41FA5}">
                      <a16:colId xmlns:a16="http://schemas.microsoft.com/office/drawing/2014/main" val="1522255885"/>
                    </a:ext>
                  </a:extLst>
                </a:gridCol>
              </a:tblGrid>
              <a:tr h="278664">
                <a:tc>
                  <a:txBody>
                    <a:bodyPr/>
                    <a:lstStyle/>
                    <a:p>
                      <a:pPr algn="just">
                        <a:lnSpc>
                          <a:spcPct val="115000"/>
                        </a:lnSpc>
                        <a:buNone/>
                      </a:pPr>
                      <a:r>
                        <a:rPr lang="nl-NL" sz="1200" b="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Activiteit</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9646"/>
                    </a:solidFill>
                  </a:tcPr>
                </a:tc>
                <a:tc>
                  <a:txBody>
                    <a:bodyPr/>
                    <a:lstStyle/>
                    <a:p>
                      <a:pPr algn="just">
                        <a:lnSpc>
                          <a:spcPct val="115000"/>
                        </a:lnSpc>
                        <a:buNone/>
                      </a:pPr>
                      <a:r>
                        <a:rPr lang="nl-NL" sz="1200" b="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Uiterste datum</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9646"/>
                    </a:solidFill>
                  </a:tcPr>
                </a:tc>
                <a:extLst>
                  <a:ext uri="{0D108BD9-81ED-4DB2-BD59-A6C34878D82A}">
                    <a16:rowId xmlns:a16="http://schemas.microsoft.com/office/drawing/2014/main" val="1581904449"/>
                  </a:ext>
                </a:extLst>
              </a:tr>
              <a:tr h="278664">
                <a:tc>
                  <a:txBody>
                    <a:bodyPr/>
                    <a:lstStyle/>
                    <a:p>
                      <a:pPr algn="just">
                        <a:lnSpc>
                          <a:spcPct val="115000"/>
                        </a:lnSpc>
                        <a:buNone/>
                      </a:pPr>
                      <a:r>
                        <a:rPr lang="nl-NL" sz="1200" dirty="0">
                          <a:effectLst/>
                          <a:latin typeface="Verdana" panose="020B0604030504040204" pitchFamily="34" charset="0"/>
                          <a:ea typeface="Calibri" panose="020F0502020204030204" pitchFamily="34" charset="0"/>
                          <a:cs typeface="Times New Roman" panose="02020603050405020304" pitchFamily="18" charset="0"/>
                        </a:rPr>
                        <a:t>Datum publicatie Beschrijvend document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dinsdag 4 november 2025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6182812"/>
                  </a:ext>
                </a:extLst>
              </a:tr>
              <a:tr h="278664">
                <a:tc>
                  <a:txBody>
                    <a:bodyPr/>
                    <a:lstStyle/>
                    <a:p>
                      <a:pPr>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Inlichtingen bijeenkomst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Dinsdag 11 november 2025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7607261"/>
                  </a:ext>
                </a:extLst>
              </a:tr>
              <a:tr h="588238">
                <a:tc>
                  <a:txBody>
                    <a:bodyPr/>
                    <a:lstStyle/>
                    <a:p>
                      <a:pPr>
                        <a:lnSpc>
                          <a:spcPct val="115000"/>
                        </a:lnSpc>
                        <a:buNone/>
                      </a:pPr>
                      <a:r>
                        <a:rPr lang="nl-NL" sz="1200" b="1" dirty="0">
                          <a:effectLst/>
                          <a:latin typeface="Verdana" panose="020B0604030504040204" pitchFamily="34" charset="0"/>
                          <a:ea typeface="Calibri" panose="020F0502020204030204" pitchFamily="34" charset="0"/>
                          <a:cs typeface="Times New Roman" panose="02020603050405020304" pitchFamily="18" charset="0"/>
                        </a:rPr>
                        <a:t>Indienen van vragen en melden tegenstrijdigheden</a:t>
                      </a:r>
                      <a:endParaRPr lang="nl-NL"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dinsdag 18 november 2025, </a:t>
                      </a:r>
                      <a:r>
                        <a:rPr lang="nl-NL" sz="1200" b="1">
                          <a:effectLst/>
                          <a:latin typeface="Verdana" panose="020B0604030504040204" pitchFamily="34" charset="0"/>
                          <a:ea typeface="Calibri" panose="020F0502020204030204" pitchFamily="34" charset="0"/>
                          <a:cs typeface="Times New Roman" panose="02020603050405020304" pitchFamily="18" charset="0"/>
                        </a:rPr>
                        <a:t>12.00 uur</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9957751"/>
                  </a:ext>
                </a:extLst>
              </a:tr>
              <a:tr h="278664">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Publiceren Nota van Inlichtingen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woensdag 3 december 2025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9839503"/>
                  </a:ext>
                </a:extLst>
              </a:tr>
              <a:tr h="588238">
                <a:tc>
                  <a:txBody>
                    <a:bodyPr/>
                    <a:lstStyle/>
                    <a:p>
                      <a:pPr>
                        <a:lnSpc>
                          <a:spcPct val="115000"/>
                        </a:lnSpc>
                        <a:buNone/>
                      </a:pPr>
                      <a:r>
                        <a:rPr lang="nl-NL" sz="1200" b="1">
                          <a:effectLst/>
                          <a:latin typeface="Verdana" panose="020B0604030504040204" pitchFamily="34" charset="0"/>
                          <a:ea typeface="Calibri" panose="020F0502020204030204" pitchFamily="34" charset="0"/>
                          <a:cs typeface="Times New Roman" panose="02020603050405020304" pitchFamily="18" charset="0"/>
                        </a:rPr>
                        <a:t>Indienen van vragen en melden tegenstrijdigheden 2</a:t>
                      </a:r>
                      <a:r>
                        <a:rPr lang="nl-NL" sz="1200" b="1" baseline="30000">
                          <a:effectLst/>
                          <a:latin typeface="Verdana" panose="020B0604030504040204" pitchFamily="34" charset="0"/>
                          <a:ea typeface="Calibri" panose="020F0502020204030204" pitchFamily="34" charset="0"/>
                          <a:cs typeface="Times New Roman" panose="02020603050405020304" pitchFamily="18" charset="0"/>
                        </a:rPr>
                        <a:t>e</a:t>
                      </a:r>
                      <a:r>
                        <a:rPr lang="nl-NL" sz="1200" b="1">
                          <a:effectLst/>
                          <a:latin typeface="Verdana" panose="020B0604030504040204" pitchFamily="34" charset="0"/>
                          <a:ea typeface="Calibri" panose="020F0502020204030204" pitchFamily="34" charset="0"/>
                          <a:cs typeface="Times New Roman" panose="02020603050405020304" pitchFamily="18" charset="0"/>
                        </a:rPr>
                        <a:t> Nota van inlichtingen</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woensdag 24 december 2025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4654038"/>
                  </a:ext>
                </a:extLst>
              </a:tr>
              <a:tr h="278664">
                <a:tc>
                  <a:txBody>
                    <a:bodyPr/>
                    <a:lstStyle/>
                    <a:p>
                      <a:pPr algn="just">
                        <a:lnSpc>
                          <a:spcPct val="115000"/>
                        </a:lnSpc>
                        <a:buNone/>
                      </a:pPr>
                      <a:r>
                        <a:rPr lang="nl-NL" sz="1200" dirty="0">
                          <a:effectLst/>
                          <a:latin typeface="Verdana" panose="020B0604030504040204" pitchFamily="34" charset="0"/>
                          <a:ea typeface="Calibri" panose="020F0502020204030204" pitchFamily="34" charset="0"/>
                          <a:cs typeface="Times New Roman" panose="02020603050405020304" pitchFamily="18" charset="0"/>
                        </a:rPr>
                        <a:t>Publiceren 2</a:t>
                      </a:r>
                      <a:r>
                        <a:rPr lang="nl-NL" sz="1200" baseline="30000" dirty="0">
                          <a:effectLst/>
                          <a:latin typeface="Verdana" panose="020B0604030504040204" pitchFamily="34" charset="0"/>
                          <a:ea typeface="Calibri" panose="020F0502020204030204" pitchFamily="34" charset="0"/>
                          <a:cs typeface="Times New Roman" panose="02020603050405020304" pitchFamily="18" charset="0"/>
                        </a:rPr>
                        <a:t>e</a:t>
                      </a:r>
                      <a:r>
                        <a:rPr lang="nl-NL" sz="1200" dirty="0">
                          <a:effectLst/>
                          <a:latin typeface="Verdana" panose="020B0604030504040204" pitchFamily="34" charset="0"/>
                          <a:ea typeface="Calibri" panose="020F0502020204030204" pitchFamily="34" charset="0"/>
                          <a:cs typeface="Times New Roman" panose="02020603050405020304" pitchFamily="18" charset="0"/>
                        </a:rPr>
                        <a:t> Nota van Inlichtingen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woensdag 28 januari 2026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3963356"/>
                  </a:ext>
                </a:extLst>
              </a:tr>
              <a:tr h="278664">
                <a:tc>
                  <a:txBody>
                    <a:bodyPr/>
                    <a:lstStyle/>
                    <a:p>
                      <a:pPr algn="just">
                        <a:lnSpc>
                          <a:spcPct val="115000"/>
                        </a:lnSpc>
                        <a:buNone/>
                      </a:pPr>
                      <a:r>
                        <a:rPr lang="nl-NL" sz="1200" b="1">
                          <a:effectLst/>
                          <a:latin typeface="Verdana" panose="020B0604030504040204" pitchFamily="34" charset="0"/>
                          <a:ea typeface="Calibri" panose="020F0502020204030204" pitchFamily="34" charset="0"/>
                          <a:cs typeface="Times New Roman" panose="02020603050405020304" pitchFamily="18" charset="0"/>
                        </a:rPr>
                        <a:t>Indienen Inschrijving</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dinsdag 10 februari 2026, </a:t>
                      </a:r>
                      <a:r>
                        <a:rPr lang="nl-NL" sz="1200" b="1">
                          <a:effectLst/>
                          <a:latin typeface="Verdana" panose="020B0604030504040204" pitchFamily="34" charset="0"/>
                          <a:ea typeface="Calibri" panose="020F0502020204030204" pitchFamily="34" charset="0"/>
                          <a:cs typeface="Times New Roman" panose="02020603050405020304" pitchFamily="18" charset="0"/>
                        </a:rPr>
                        <a:t>12.00 uur</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1642543"/>
                  </a:ext>
                </a:extLst>
              </a:tr>
              <a:tr h="278664">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Bekendmaking resultaat beoordeling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woensdag 25 maart 2026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0752379"/>
                  </a:ext>
                </a:extLst>
              </a:tr>
              <a:tr h="588238">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Verificatie Uniform Europees Aanbestedingsdocument (UEA)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woensdag 8 april 2026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0383695"/>
                  </a:ext>
                </a:extLst>
              </a:tr>
              <a:tr h="278664">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Einddatum bezwaartermijn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woensdag 15 april 2026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1071981"/>
                  </a:ext>
                </a:extLst>
              </a:tr>
              <a:tr h="278664">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Aptos" panose="020B0004020202020204" pitchFamily="34" charset="0"/>
                        </a:rPr>
                        <a:t>Aanleveren 1</a:t>
                      </a:r>
                      <a:r>
                        <a:rPr lang="nl-NL" sz="1200" baseline="30000">
                          <a:effectLst/>
                          <a:latin typeface="Verdana" panose="020B0604030504040204" pitchFamily="34" charset="0"/>
                          <a:ea typeface="Calibri" panose="020F0502020204030204" pitchFamily="34" charset="0"/>
                          <a:cs typeface="Aptos" panose="020B0004020202020204" pitchFamily="34" charset="0"/>
                        </a:rPr>
                        <a:t>e</a:t>
                      </a:r>
                      <a:r>
                        <a:rPr lang="nl-NL" sz="1200">
                          <a:effectLst/>
                          <a:latin typeface="Verdana" panose="020B0604030504040204" pitchFamily="34" charset="0"/>
                          <a:ea typeface="Calibri" panose="020F0502020204030204" pitchFamily="34" charset="0"/>
                          <a:cs typeface="Aptos" panose="020B0004020202020204" pitchFamily="34" charset="0"/>
                        </a:rPr>
                        <a:t> versie ingevulde fit/gap-analyse (stap 1)</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dirty="0">
                          <a:effectLst/>
                          <a:latin typeface="Verdana" panose="020B0604030504040204" pitchFamily="34" charset="0"/>
                          <a:ea typeface="Calibri" panose="020F0502020204030204" pitchFamily="34" charset="0"/>
                          <a:cs typeface="Aptos" panose="020B0004020202020204" pitchFamily="34" charset="0"/>
                        </a:rPr>
                        <a:t>Uiterlijk maandag 27 april 2026</a:t>
                      </a:r>
                      <a:endParaRPr lang="nl-NL"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78731330"/>
                  </a:ext>
                </a:extLst>
              </a:tr>
              <a:tr h="278664">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Aptos" panose="020B0004020202020204" pitchFamily="34" charset="0"/>
                        </a:rPr>
                        <a:t>Beoordeling fit/gap-analyse (stap 2)</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Aptos" panose="020B0004020202020204" pitchFamily="34" charset="0"/>
                        </a:rPr>
                        <a:t>Uiterlijk maandag 4 mei 2026</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2347281"/>
                  </a:ext>
                </a:extLst>
              </a:tr>
              <a:tr h="278664">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Aptos" panose="020B0004020202020204" pitchFamily="34" charset="0"/>
                        </a:rPr>
                        <a:t>Eventuele aanpassingen fit/gap-analyse (stap 3)</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Aptos" panose="020B0004020202020204" pitchFamily="34" charset="0"/>
                        </a:rPr>
                        <a:t>uiterlijk maandag 18 mei 2026</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6216919"/>
                  </a:ext>
                </a:extLst>
              </a:tr>
              <a:tr h="278664">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Aptos" panose="020B0004020202020204" pitchFamily="34" charset="0"/>
                        </a:rPr>
                        <a:t>Uiterste datum goedkeuring fit/gap-analyse</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Aptos" panose="020B0004020202020204" pitchFamily="34" charset="0"/>
                        </a:rPr>
                        <a:t>Uiterlijk maandag 18 mei 2026</a:t>
                      </a:r>
                      <a:endParaRPr lang="nl-NL"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43752"/>
                  </a:ext>
                </a:extLst>
              </a:tr>
              <a:tr h="0">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Ondertekening Overeenkomst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a:effectLst/>
                          <a:latin typeface="Verdana" panose="020B0604030504040204" pitchFamily="34" charset="0"/>
                          <a:ea typeface="Calibri" panose="020F0502020204030204" pitchFamily="34" charset="0"/>
                          <a:cs typeface="Times New Roman" panose="02020603050405020304" pitchFamily="18" charset="0"/>
                        </a:rPr>
                        <a:t>Vanaf dinsdag 19 mei 2026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41537161"/>
                  </a:ext>
                </a:extLst>
              </a:tr>
              <a:tr h="278664">
                <a:tc>
                  <a:txBody>
                    <a:bodyPr/>
                    <a:lstStyle/>
                    <a:p>
                      <a:pPr algn="just">
                        <a:lnSpc>
                          <a:spcPct val="115000"/>
                        </a:lnSpc>
                        <a:buNone/>
                      </a:pPr>
                      <a:r>
                        <a:rPr lang="nl-NL" sz="1200" dirty="0">
                          <a:effectLst/>
                          <a:latin typeface="Verdana" panose="020B0604030504040204" pitchFamily="34" charset="0"/>
                          <a:ea typeface="Calibri" panose="020F0502020204030204" pitchFamily="34" charset="0"/>
                          <a:cs typeface="Times New Roman" panose="02020603050405020304" pitchFamily="18" charset="0"/>
                        </a:rPr>
                        <a:t>Verwachte ingangsdatum Overeenkomst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buNone/>
                      </a:pPr>
                      <a:r>
                        <a:rPr lang="nl-NL" sz="1200" dirty="0">
                          <a:effectLst/>
                          <a:latin typeface="Verdana" panose="020B0604030504040204" pitchFamily="34" charset="0"/>
                          <a:ea typeface="Calibri" panose="020F0502020204030204" pitchFamily="34" charset="0"/>
                          <a:cs typeface="Times New Roman" panose="02020603050405020304" pitchFamily="18" charset="0"/>
                        </a:rPr>
                        <a:t>maandag 1 juni 2026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8684860"/>
                  </a:ext>
                </a:extLst>
              </a:tr>
            </a:tbl>
          </a:graphicData>
        </a:graphic>
      </p:graphicFrame>
    </p:spTree>
    <p:extLst>
      <p:ext uri="{BB962C8B-B14F-4D97-AF65-F5344CB8AC3E}">
        <p14:creationId xmlns:p14="http://schemas.microsoft.com/office/powerpoint/2010/main" val="445700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992FB-91DE-B077-2B3D-B57D90607959}"/>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C486FFA5-56B3-22F4-1ADE-AD42C6AE51CE}"/>
              </a:ext>
            </a:extLst>
          </p:cNvPr>
          <p:cNvSpPr>
            <a:spLocks noGrp="1"/>
          </p:cNvSpPr>
          <p:nvPr>
            <p:ph type="title"/>
          </p:nvPr>
        </p:nvSpPr>
        <p:spPr>
          <a:xfrm>
            <a:off x="685799" y="1397000"/>
            <a:ext cx="10352903" cy="901700"/>
          </a:xfrm>
        </p:spPr>
        <p:txBody>
          <a:bodyPr/>
          <a:lstStyle/>
          <a:p>
            <a:r>
              <a:rPr lang="nl-NL" dirty="0"/>
              <a:t>7. Informatiebeveiliging &amp; Privacy</a:t>
            </a:r>
            <a:br>
              <a:rPr lang="nl-NL" dirty="0"/>
            </a:br>
            <a:br>
              <a:rPr lang="nl-NL" dirty="0"/>
            </a:br>
            <a:r>
              <a:rPr lang="nl-NL" sz="2400" dirty="0"/>
              <a:t>Belangen Informatiebeveiliging en Privacy</a:t>
            </a:r>
            <a:br>
              <a:rPr lang="nl-NL" dirty="0"/>
            </a:br>
            <a:endParaRPr lang="nl-NL" dirty="0"/>
          </a:p>
        </p:txBody>
      </p:sp>
      <p:sp>
        <p:nvSpPr>
          <p:cNvPr id="11" name="Tijdelijke aanduiding voor inhoud 10">
            <a:extLst>
              <a:ext uri="{FF2B5EF4-FFF2-40B4-BE49-F238E27FC236}">
                <a16:creationId xmlns:a16="http://schemas.microsoft.com/office/drawing/2014/main" id="{8BB63794-EFA3-C2A5-1DE6-190F0B629C91}"/>
              </a:ext>
            </a:extLst>
          </p:cNvPr>
          <p:cNvSpPr>
            <a:spLocks noGrp="1"/>
          </p:cNvSpPr>
          <p:nvPr>
            <p:ph idx="1"/>
          </p:nvPr>
        </p:nvSpPr>
        <p:spPr>
          <a:xfrm>
            <a:off x="755072" y="2833087"/>
            <a:ext cx="8694019" cy="3452428"/>
          </a:xfrm>
        </p:spPr>
        <p:txBody>
          <a:bodyPr/>
          <a:lstStyle/>
          <a:p>
            <a:pPr marL="285750" indent="-285750">
              <a:spcBef>
                <a:spcPts val="400"/>
              </a:spcBef>
              <a:buFont typeface="Arial" pitchFamily="34"/>
              <a:buChar char="•"/>
              <a:defRPr/>
            </a:pPr>
            <a:r>
              <a:rPr lang="nl-NL" sz="1800" dirty="0">
                <a:solidFill>
                  <a:schemeClr val="tx1">
                    <a:lumMod val="100000"/>
                  </a:schemeClr>
                </a:solidFill>
                <a:latin typeface="RijksSansTT" panose="020B0604020202020204" charset="0"/>
              </a:rPr>
              <a:t>Wetgevende &amp; Uitvoerende macht</a:t>
            </a:r>
          </a:p>
          <a:p>
            <a:pPr marL="285750" indent="-285750">
              <a:spcBef>
                <a:spcPts val="400"/>
              </a:spcBef>
              <a:buFont typeface="Arial" pitchFamily="34"/>
              <a:buChar char="•"/>
              <a:defRPr/>
            </a:pPr>
            <a:r>
              <a:rPr lang="nl-NL" sz="1800" dirty="0">
                <a:solidFill>
                  <a:schemeClr val="tx1">
                    <a:lumMod val="100000"/>
                  </a:schemeClr>
                </a:solidFill>
                <a:latin typeface="RijksSansTT" panose="020B0604020202020204" charset="0"/>
              </a:rPr>
              <a:t>Ministerie van de Minister President</a:t>
            </a:r>
          </a:p>
          <a:p>
            <a:pPr marL="285750" indent="-285750">
              <a:spcBef>
                <a:spcPts val="400"/>
              </a:spcBef>
              <a:buFont typeface="Arial" pitchFamily="34"/>
              <a:buChar char="•"/>
              <a:defRPr/>
            </a:pPr>
            <a:r>
              <a:rPr lang="nl-NL" sz="1800" dirty="0">
                <a:solidFill>
                  <a:schemeClr val="tx1">
                    <a:lumMod val="100000"/>
                  </a:schemeClr>
                </a:solidFill>
                <a:latin typeface="RijksSansTT" panose="020B0604020202020204" charset="0"/>
              </a:rPr>
              <a:t>SICC / Raamovereenkomsten</a:t>
            </a:r>
          </a:p>
          <a:p>
            <a:pPr marL="285750" indent="-285750">
              <a:spcBef>
                <a:spcPts val="400"/>
              </a:spcBef>
              <a:buFont typeface="Arial" pitchFamily="34"/>
              <a:buChar char="•"/>
              <a:defRPr/>
            </a:pPr>
            <a:r>
              <a:rPr lang="nl-NL" sz="1800" dirty="0">
                <a:solidFill>
                  <a:schemeClr val="tx1">
                    <a:lumMod val="100000"/>
                  </a:schemeClr>
                </a:solidFill>
                <a:latin typeface="RijksSansTT" panose="020B0604020202020204" charset="0"/>
              </a:rPr>
              <a:t>Level </a:t>
            </a:r>
            <a:r>
              <a:rPr lang="nl-NL" sz="1800" dirty="0" err="1">
                <a:solidFill>
                  <a:schemeClr val="tx1">
                    <a:lumMod val="100000"/>
                  </a:schemeClr>
                </a:solidFill>
                <a:latin typeface="RijksSansTT" panose="020B0604020202020204" charset="0"/>
              </a:rPr>
              <a:t>Playing</a:t>
            </a:r>
            <a:r>
              <a:rPr lang="nl-NL" sz="1800" dirty="0">
                <a:solidFill>
                  <a:schemeClr val="tx1">
                    <a:lumMod val="100000"/>
                  </a:schemeClr>
                </a:solidFill>
                <a:latin typeface="RijksSansTT" panose="020B0604020202020204" charset="0"/>
              </a:rPr>
              <a:t> Field</a:t>
            </a:r>
          </a:p>
          <a:p>
            <a:pPr marL="285750" indent="-285750">
              <a:spcBef>
                <a:spcPts val="400"/>
              </a:spcBef>
              <a:buFont typeface="Arial" pitchFamily="34"/>
              <a:buChar char="•"/>
              <a:defRPr/>
            </a:pPr>
            <a:r>
              <a:rPr lang="nl-NL" sz="1800" dirty="0">
                <a:solidFill>
                  <a:schemeClr val="tx1">
                    <a:lumMod val="100000"/>
                  </a:schemeClr>
                </a:solidFill>
                <a:latin typeface="RijksSansTT" panose="020B0604020202020204" charset="0"/>
              </a:rPr>
              <a:t>Start Ketenverantwoordelijkheid: Partners/leveranciers (relevante normen)</a:t>
            </a:r>
            <a:br>
              <a:rPr lang="nl-NL" sz="1800" dirty="0">
                <a:solidFill>
                  <a:schemeClr val="tx1">
                    <a:lumMod val="100000"/>
                  </a:schemeClr>
                </a:solidFill>
                <a:latin typeface="RijksSansTT" panose="020B0604020202020204" charset="0"/>
              </a:rPr>
            </a:br>
            <a:endParaRPr lang="nl-NL" sz="1800" dirty="0">
              <a:solidFill>
                <a:schemeClr val="tx1">
                  <a:lumMod val="100000"/>
                </a:schemeClr>
              </a:solidFill>
              <a:latin typeface="RijksSansTT" panose="020B0604020202020204" charset="0"/>
            </a:endParaRP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NA: Projecten en functies waarop de ABRO van toepassing is vallen buiten de scope van deze dienstverlening.</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NA: Eventuele koppelvlakken met systemen van de Rijksoverheid behoren tot  de ketenverantwoordelijkheid van de systeemeigenaar.</a:t>
            </a:r>
            <a:endParaRPr lang="nl-NL" altLang="nl-NL" sz="1800" dirty="0">
              <a:solidFill>
                <a:schemeClr val="tx1">
                  <a:lumMod val="100000"/>
                </a:schemeClr>
              </a:solidFill>
              <a:latin typeface="RijksSansTT" panose="020B0604020202020204" charset="0"/>
            </a:endParaRPr>
          </a:p>
        </p:txBody>
      </p:sp>
      <p:sp>
        <p:nvSpPr>
          <p:cNvPr id="5" name="Tijdelijke aanduiding voor datum 4">
            <a:extLst>
              <a:ext uri="{FF2B5EF4-FFF2-40B4-BE49-F238E27FC236}">
                <a16:creationId xmlns:a16="http://schemas.microsoft.com/office/drawing/2014/main" id="{DE6BA88E-8C4E-7C88-591E-4C21FF0515AF}"/>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79AA7821-B936-1889-1FD3-2ADA599B76B5}"/>
              </a:ext>
            </a:extLst>
          </p:cNvPr>
          <p:cNvSpPr>
            <a:spLocks noGrp="1"/>
          </p:cNvSpPr>
          <p:nvPr>
            <p:ph type="sldNum" sz="quarter" idx="1003"/>
          </p:nvPr>
        </p:nvSpPr>
        <p:spPr/>
        <p:txBody>
          <a:bodyPr/>
          <a:lstStyle/>
          <a:p>
            <a:fld id="{8F18802B-E4C7-4B2D-B37A-6B7CC3C134EA}" type="slidenum">
              <a:rPr lang="nl-NL" smtClean="0"/>
              <a:pPr/>
              <a:t>13</a:t>
            </a:fld>
            <a:endParaRPr lang="nl-NL" dirty="0"/>
          </a:p>
        </p:txBody>
      </p:sp>
    </p:spTree>
    <p:extLst>
      <p:ext uri="{BB962C8B-B14F-4D97-AF65-F5344CB8AC3E}">
        <p14:creationId xmlns:p14="http://schemas.microsoft.com/office/powerpoint/2010/main" val="1147242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7032A-6E2F-37F2-8594-90F0B1BEB2B0}"/>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D7837D7B-BF34-A496-C6ED-993E13868BB1}"/>
              </a:ext>
            </a:extLst>
          </p:cNvPr>
          <p:cNvSpPr>
            <a:spLocks noGrp="1"/>
          </p:cNvSpPr>
          <p:nvPr>
            <p:ph type="title"/>
          </p:nvPr>
        </p:nvSpPr>
        <p:spPr>
          <a:xfrm>
            <a:off x="685799" y="1396999"/>
            <a:ext cx="10352903" cy="1373909"/>
          </a:xfrm>
        </p:spPr>
        <p:txBody>
          <a:bodyPr/>
          <a:lstStyle/>
          <a:p>
            <a:r>
              <a:rPr lang="nl-NL" dirty="0"/>
              <a:t>7. Informatiebeveiliging &amp; Privacy</a:t>
            </a:r>
            <a:br>
              <a:rPr lang="nl-NL" dirty="0"/>
            </a:br>
            <a:br>
              <a:rPr lang="nl-NL" dirty="0"/>
            </a:br>
            <a:r>
              <a:rPr lang="nl-NL" sz="2400" dirty="0"/>
              <a:t>De</a:t>
            </a:r>
            <a:r>
              <a:rPr lang="nl-NL" sz="2800" dirty="0"/>
              <a:t> </a:t>
            </a:r>
            <a:r>
              <a:rPr lang="nl-NL" sz="2400" dirty="0"/>
              <a:t>eisen</a:t>
            </a:r>
          </a:p>
        </p:txBody>
      </p:sp>
      <p:sp>
        <p:nvSpPr>
          <p:cNvPr id="11" name="Tijdelijke aanduiding voor inhoud 10">
            <a:extLst>
              <a:ext uri="{FF2B5EF4-FFF2-40B4-BE49-F238E27FC236}">
                <a16:creationId xmlns:a16="http://schemas.microsoft.com/office/drawing/2014/main" id="{95FDDFB0-B2DF-AFFE-865F-53B6AA912B09}"/>
              </a:ext>
            </a:extLst>
          </p:cNvPr>
          <p:cNvSpPr>
            <a:spLocks noGrp="1"/>
          </p:cNvSpPr>
          <p:nvPr>
            <p:ph idx="1"/>
          </p:nvPr>
        </p:nvSpPr>
        <p:spPr>
          <a:xfrm>
            <a:off x="685799" y="2895599"/>
            <a:ext cx="8694019" cy="3383155"/>
          </a:xfrm>
        </p:spPr>
        <p:txBody>
          <a:bodyPr/>
          <a:lstStyle/>
          <a:p>
            <a:pPr>
              <a:spcBef>
                <a:spcPts val="400"/>
              </a:spcBef>
              <a:defRPr/>
            </a:pPr>
            <a:r>
              <a:rPr lang="nl-NL" sz="1800" dirty="0">
                <a:solidFill>
                  <a:schemeClr val="tx1">
                    <a:lumMod val="100000"/>
                  </a:schemeClr>
                </a:solidFill>
                <a:latin typeface="RijksSansTT" panose="020B0604020202020204" charset="0"/>
              </a:rPr>
              <a:t>Proportionaliteit → marktconforme normenkaders.</a:t>
            </a:r>
          </a:p>
          <a:p>
            <a:pPr>
              <a:spcBef>
                <a:spcPts val="400"/>
              </a:spcBef>
              <a:defRPr/>
            </a:pPr>
            <a:r>
              <a:rPr lang="nl-NL" sz="1800" dirty="0">
                <a:solidFill>
                  <a:schemeClr val="tx1">
                    <a:lumMod val="100000"/>
                  </a:schemeClr>
                </a:solidFill>
                <a:latin typeface="RijksSansTT" panose="020B0604020202020204" charset="0"/>
              </a:rPr>
              <a:t>Geen ‘</a:t>
            </a:r>
            <a:r>
              <a:rPr lang="nl-NL" sz="1800" dirty="0" err="1">
                <a:solidFill>
                  <a:schemeClr val="tx1">
                    <a:lumMod val="100000"/>
                  </a:schemeClr>
                </a:solidFill>
                <a:latin typeface="RijksSansTT" panose="020B0604020202020204" charset="0"/>
              </a:rPr>
              <a:t>explains</a:t>
            </a:r>
            <a:r>
              <a:rPr lang="nl-NL" sz="1800" dirty="0">
                <a:solidFill>
                  <a:schemeClr val="tx1">
                    <a:lumMod val="100000"/>
                  </a:schemeClr>
                </a:solidFill>
                <a:latin typeface="RijksSansTT" panose="020B0604020202020204" charset="0"/>
              </a:rPr>
              <a:t>’: eisen dienen onverkort te worden nageleefd.</a:t>
            </a:r>
          </a:p>
          <a:p>
            <a:pPr>
              <a:spcBef>
                <a:spcPts val="400"/>
              </a:spcBef>
              <a:defRPr/>
            </a:pPr>
            <a:r>
              <a:rPr lang="nl-NL" sz="1800" dirty="0">
                <a:solidFill>
                  <a:schemeClr val="tx1">
                    <a:lumMod val="100000"/>
                  </a:schemeClr>
                </a:solidFill>
                <a:latin typeface="RijksSansTT" panose="020B0604020202020204" charset="0"/>
              </a:rPr>
              <a:t>Baseline Informatiebeveiliging Overheid: Géén Rijksnormen.</a:t>
            </a:r>
          </a:p>
          <a:p>
            <a:pPr>
              <a:spcBef>
                <a:spcPts val="400"/>
              </a:spcBef>
              <a:defRPr/>
            </a:pPr>
            <a:endParaRPr lang="nl-NL" sz="1800" dirty="0">
              <a:solidFill>
                <a:schemeClr val="tx1">
                  <a:lumMod val="100000"/>
                </a:schemeClr>
              </a:solidFill>
              <a:latin typeface="RijksSansTT" panose="020B0604020202020204" charset="0"/>
            </a:endParaRPr>
          </a:p>
          <a:p>
            <a:pPr>
              <a:spcBef>
                <a:spcPts val="400"/>
              </a:spcBef>
              <a:defRPr/>
            </a:pPr>
            <a:r>
              <a:rPr lang="nl-NL" sz="1800" b="1" dirty="0">
                <a:solidFill>
                  <a:schemeClr val="tx1">
                    <a:lumMod val="100000"/>
                  </a:schemeClr>
                </a:solidFill>
                <a:latin typeface="RijksSansTT" panose="020B0604020202020204" charset="0"/>
              </a:rPr>
              <a:t>(U)AVG, Cloudbeleid &amp; IB</a:t>
            </a:r>
          </a:p>
          <a:p>
            <a:pPr marL="342900" indent="-342900">
              <a:spcBef>
                <a:spcPts val="400"/>
              </a:spcBef>
              <a:buFont typeface="Arial" panose="020B0604020202020204" pitchFamily="34" charset="0"/>
              <a:buChar char="•"/>
              <a:defRPr/>
            </a:pPr>
            <a:r>
              <a:rPr lang="nl-NL" sz="1800" b="1" dirty="0">
                <a:solidFill>
                  <a:schemeClr val="tx1">
                    <a:lumMod val="100000"/>
                  </a:schemeClr>
                </a:solidFill>
                <a:latin typeface="RijksSansTT" panose="020B0604020202020204" charset="0"/>
              </a:rPr>
              <a:t>BIO BBN2, Beschikbaarheid: BBN1</a:t>
            </a:r>
          </a:p>
          <a:p>
            <a:pPr marL="342900" indent="-342900">
              <a:spcBef>
                <a:spcPts val="400"/>
              </a:spcBef>
              <a:buFont typeface="Arial" panose="020B0604020202020204" pitchFamily="34" charset="0"/>
              <a:buChar char="•"/>
              <a:defRPr/>
            </a:pPr>
            <a:r>
              <a:rPr lang="nl-NL" sz="1800" b="1" dirty="0">
                <a:solidFill>
                  <a:schemeClr val="tx1">
                    <a:lumMod val="100000"/>
                  </a:schemeClr>
                </a:solidFill>
                <a:latin typeface="RijksSansTT" panose="020B0604020202020204" charset="0"/>
              </a:rPr>
              <a:t>ISO 27001 </a:t>
            </a:r>
            <a:r>
              <a:rPr lang="nl-NL" sz="1800" dirty="0">
                <a:solidFill>
                  <a:schemeClr val="tx1">
                    <a:lumMod val="100000"/>
                  </a:schemeClr>
                </a:solidFill>
                <a:latin typeface="RijksSansTT" panose="020B0604020202020204" charset="0"/>
              </a:rPr>
              <a:t>Informatiebeveiliging</a:t>
            </a:r>
          </a:p>
          <a:p>
            <a:pPr marL="342900" indent="-342900">
              <a:spcBef>
                <a:spcPts val="400"/>
              </a:spcBef>
              <a:buFont typeface="Arial" panose="020B0604020202020204" pitchFamily="34" charset="0"/>
              <a:buChar char="•"/>
              <a:defRPr/>
            </a:pPr>
            <a:r>
              <a:rPr lang="nl-NL" sz="1800" b="1" dirty="0">
                <a:solidFill>
                  <a:schemeClr val="tx1">
                    <a:lumMod val="100000"/>
                  </a:schemeClr>
                </a:solidFill>
                <a:latin typeface="RijksSansTT" panose="020B0604020202020204" charset="0"/>
              </a:rPr>
              <a:t>ISO 27701 </a:t>
            </a:r>
            <a:r>
              <a:rPr lang="nl-NL" sz="1800" dirty="0">
                <a:solidFill>
                  <a:schemeClr val="tx1">
                    <a:lumMod val="100000"/>
                  </a:schemeClr>
                </a:solidFill>
                <a:latin typeface="RijksSansTT" panose="020B0604020202020204" charset="0"/>
              </a:rPr>
              <a:t>annex B (Verwerker)</a:t>
            </a:r>
          </a:p>
          <a:p>
            <a:pPr marL="342900" indent="-342900">
              <a:spcBef>
                <a:spcPts val="400"/>
              </a:spcBef>
              <a:buFont typeface="Arial" panose="020B0604020202020204" pitchFamily="34" charset="0"/>
              <a:buChar char="•"/>
              <a:defRPr/>
            </a:pPr>
            <a:r>
              <a:rPr lang="nl-NL" sz="1800" b="1" dirty="0">
                <a:solidFill>
                  <a:schemeClr val="tx1">
                    <a:lumMod val="100000"/>
                  </a:schemeClr>
                </a:solidFill>
                <a:latin typeface="RijksSansTT" panose="020B0604020202020204" charset="0"/>
              </a:rPr>
              <a:t>ISO 27017 </a:t>
            </a:r>
            <a:r>
              <a:rPr lang="nl-NL" sz="1800" dirty="0">
                <a:solidFill>
                  <a:schemeClr val="tx1">
                    <a:lumMod val="100000"/>
                  </a:schemeClr>
                </a:solidFill>
                <a:latin typeface="RijksSansTT" panose="020B0604020202020204" charset="0"/>
              </a:rPr>
              <a:t>Cloud beveiliging</a:t>
            </a:r>
          </a:p>
          <a:p>
            <a:pPr marL="342900" indent="-342900">
              <a:spcBef>
                <a:spcPts val="400"/>
              </a:spcBef>
              <a:buFont typeface="Arial" panose="020B0604020202020204" pitchFamily="34" charset="0"/>
              <a:buChar char="•"/>
              <a:defRPr/>
            </a:pPr>
            <a:r>
              <a:rPr lang="nl-NL" sz="1800" b="1" dirty="0">
                <a:solidFill>
                  <a:schemeClr val="tx1">
                    <a:lumMod val="100000"/>
                  </a:schemeClr>
                </a:solidFill>
                <a:latin typeface="RijksSansTT" panose="020B0604020202020204" charset="0"/>
              </a:rPr>
              <a:t>ISO 27018 </a:t>
            </a:r>
            <a:r>
              <a:rPr lang="nl-NL" sz="1800" dirty="0">
                <a:solidFill>
                  <a:schemeClr val="tx1">
                    <a:lumMod val="100000"/>
                  </a:schemeClr>
                </a:solidFill>
                <a:latin typeface="RijksSansTT" panose="020B0604020202020204" charset="0"/>
              </a:rPr>
              <a:t>Cloud Privacy bescherming</a:t>
            </a:r>
          </a:p>
          <a:p>
            <a:pPr marL="285750" indent="-285750">
              <a:buFont typeface="Arial" panose="020B0604020202020204" pitchFamily="34" charset="0"/>
              <a:buChar char="•"/>
            </a:pPr>
            <a:endParaRPr lang="nl-NL" sz="1800" dirty="0">
              <a:solidFill>
                <a:schemeClr val="tx1">
                  <a:lumMod val="100000"/>
                </a:schemeClr>
              </a:solidFill>
              <a:latin typeface="RijksSansTT" panose="020B0604020202020204" charset="0"/>
            </a:endParaRPr>
          </a:p>
        </p:txBody>
      </p:sp>
      <p:sp>
        <p:nvSpPr>
          <p:cNvPr id="5" name="Tijdelijke aanduiding voor datum 4">
            <a:extLst>
              <a:ext uri="{FF2B5EF4-FFF2-40B4-BE49-F238E27FC236}">
                <a16:creationId xmlns:a16="http://schemas.microsoft.com/office/drawing/2014/main" id="{3B105031-A15A-FB8C-A2BD-185E9A1977B7}"/>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EF5988CF-CC5F-DB01-8AE2-0BC4E059EBE3}"/>
              </a:ext>
            </a:extLst>
          </p:cNvPr>
          <p:cNvSpPr>
            <a:spLocks noGrp="1"/>
          </p:cNvSpPr>
          <p:nvPr>
            <p:ph type="sldNum" sz="quarter" idx="1003"/>
          </p:nvPr>
        </p:nvSpPr>
        <p:spPr/>
        <p:txBody>
          <a:bodyPr/>
          <a:lstStyle/>
          <a:p>
            <a:fld id="{8F18802B-E4C7-4B2D-B37A-6B7CC3C134EA}" type="slidenum">
              <a:rPr lang="nl-NL" smtClean="0"/>
              <a:pPr/>
              <a:t>14</a:t>
            </a:fld>
            <a:endParaRPr lang="nl-NL" dirty="0"/>
          </a:p>
        </p:txBody>
      </p:sp>
    </p:spTree>
    <p:extLst>
      <p:ext uri="{BB962C8B-B14F-4D97-AF65-F5344CB8AC3E}">
        <p14:creationId xmlns:p14="http://schemas.microsoft.com/office/powerpoint/2010/main" val="4049483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4948C-87D5-E083-21FE-99F714265325}"/>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102431A7-C64B-C182-47AE-52FA088AA615}"/>
              </a:ext>
            </a:extLst>
          </p:cNvPr>
          <p:cNvSpPr>
            <a:spLocks noGrp="1"/>
          </p:cNvSpPr>
          <p:nvPr>
            <p:ph type="title"/>
          </p:nvPr>
        </p:nvSpPr>
        <p:spPr>
          <a:xfrm>
            <a:off x="685799" y="1397000"/>
            <a:ext cx="10352903" cy="1346200"/>
          </a:xfrm>
        </p:spPr>
        <p:txBody>
          <a:bodyPr/>
          <a:lstStyle/>
          <a:p>
            <a:r>
              <a:rPr lang="nl-NL" dirty="0"/>
              <a:t>7.Basel Informatiebeveiliging &amp; Privacy </a:t>
            </a:r>
            <a:br>
              <a:rPr lang="nl-NL" dirty="0"/>
            </a:br>
            <a:br>
              <a:rPr lang="nl-NL" dirty="0"/>
            </a:br>
            <a:r>
              <a:rPr lang="nl-NL" sz="2400" dirty="0"/>
              <a:t>Proces: voldoen aan de eisen</a:t>
            </a:r>
          </a:p>
        </p:txBody>
      </p:sp>
      <p:sp>
        <p:nvSpPr>
          <p:cNvPr id="11" name="Tijdelijke aanduiding voor inhoud 10">
            <a:extLst>
              <a:ext uri="{FF2B5EF4-FFF2-40B4-BE49-F238E27FC236}">
                <a16:creationId xmlns:a16="http://schemas.microsoft.com/office/drawing/2014/main" id="{F359B96A-BB0D-73ED-B570-1225B6A550D8}"/>
              </a:ext>
            </a:extLst>
          </p:cNvPr>
          <p:cNvSpPr>
            <a:spLocks noGrp="1"/>
          </p:cNvSpPr>
          <p:nvPr>
            <p:ph idx="1"/>
          </p:nvPr>
        </p:nvSpPr>
        <p:spPr>
          <a:xfrm>
            <a:off x="685799" y="3311236"/>
            <a:ext cx="8694019" cy="2967518"/>
          </a:xfrm>
        </p:spPr>
        <p:txBody>
          <a:bodyPr/>
          <a:lstStyle/>
          <a:p>
            <a:pPr marL="285750" indent="-285750">
              <a:buFont typeface="Arial" panose="020B0604020202020204" pitchFamily="34" charset="0"/>
              <a:buChar char="•"/>
            </a:pPr>
            <a:r>
              <a:rPr lang="nl-NL" altLang="nl-NL" sz="1800" dirty="0">
                <a:solidFill>
                  <a:schemeClr val="tx1">
                    <a:lumMod val="100000"/>
                  </a:schemeClr>
                </a:solidFill>
                <a:latin typeface="RijksSansTT" panose="020B0604020202020204" charset="0"/>
              </a:rPr>
              <a:t>Geen ISO-certificeringen, maar toepassing/naleving </a:t>
            </a:r>
            <a:r>
              <a:rPr lang="nl-NL" altLang="nl-NL" sz="1800" dirty="0" err="1">
                <a:solidFill>
                  <a:schemeClr val="tx1">
                    <a:lumMod val="100000"/>
                  </a:schemeClr>
                </a:solidFill>
                <a:latin typeface="RijksSansTT" panose="020B0604020202020204" charset="0"/>
              </a:rPr>
              <a:t>controls</a:t>
            </a:r>
            <a:r>
              <a:rPr lang="nl-NL" altLang="nl-NL" sz="1800" dirty="0">
                <a:solidFill>
                  <a:schemeClr val="tx1">
                    <a:lumMod val="100000"/>
                  </a:schemeClr>
                </a:solidFill>
                <a:latin typeface="RijksSansTT" panose="020B0604020202020204" charset="0"/>
              </a:rPr>
              <a:t>.</a:t>
            </a:r>
          </a:p>
          <a:p>
            <a:pPr marL="285750" indent="-285750">
              <a:buFont typeface="Arial" panose="020B0604020202020204" pitchFamily="34" charset="0"/>
              <a:buChar char="•"/>
            </a:pPr>
            <a:r>
              <a:rPr lang="nl-NL" altLang="nl-NL" sz="1800" dirty="0">
                <a:solidFill>
                  <a:schemeClr val="tx1">
                    <a:lumMod val="100000"/>
                  </a:schemeClr>
                </a:solidFill>
                <a:latin typeface="RijksSansTT" panose="020B0604020202020204" charset="0"/>
              </a:rPr>
              <a:t>Een Fit/Gap analyse (verklaring) geldt als bewijs van naleving, indien aan alle </a:t>
            </a:r>
            <a:r>
              <a:rPr lang="nl-NL" altLang="nl-NL" sz="1800" dirty="0" err="1">
                <a:solidFill>
                  <a:schemeClr val="tx1">
                    <a:lumMod val="100000"/>
                  </a:schemeClr>
                </a:solidFill>
                <a:latin typeface="RijksSansTT" panose="020B0604020202020204" charset="0"/>
              </a:rPr>
              <a:t>controls</a:t>
            </a:r>
            <a:r>
              <a:rPr lang="nl-NL" altLang="nl-NL" sz="1800" dirty="0">
                <a:solidFill>
                  <a:schemeClr val="tx1">
                    <a:lumMod val="100000"/>
                  </a:schemeClr>
                </a:solidFill>
                <a:latin typeface="RijksSansTT" panose="020B0604020202020204" charset="0"/>
              </a:rPr>
              <a:t> wordt voldaan.</a:t>
            </a:r>
          </a:p>
          <a:p>
            <a:pPr marL="285750" indent="-285750">
              <a:buFont typeface="Arial" panose="020B0604020202020204" pitchFamily="34" charset="0"/>
              <a:buChar char="•"/>
            </a:pPr>
            <a:r>
              <a:rPr lang="nl-NL" altLang="nl-NL" sz="1800" dirty="0">
                <a:solidFill>
                  <a:schemeClr val="tx1">
                    <a:lumMod val="100000"/>
                  </a:schemeClr>
                </a:solidFill>
                <a:latin typeface="RijksSansTT" panose="020B0604020202020204" charset="0"/>
              </a:rPr>
              <a:t>Of relevante actuele certificering, audit scope en </a:t>
            </a:r>
            <a:r>
              <a:rPr lang="nl-NL" altLang="nl-NL" sz="1800" dirty="0" err="1">
                <a:solidFill>
                  <a:schemeClr val="tx1">
                    <a:lumMod val="100000"/>
                  </a:schemeClr>
                </a:solidFill>
                <a:latin typeface="RijksSansTT" panose="020B0604020202020204" charset="0"/>
              </a:rPr>
              <a:t>VvT</a:t>
            </a:r>
            <a:r>
              <a:rPr lang="nl-NL" altLang="nl-NL" sz="1800" dirty="0">
                <a:solidFill>
                  <a:schemeClr val="tx1">
                    <a:lumMod val="100000"/>
                  </a:schemeClr>
                </a:solidFill>
                <a:latin typeface="RijksSansTT" panose="020B0604020202020204" charset="0"/>
              </a:rPr>
              <a:t>.</a:t>
            </a:r>
          </a:p>
          <a:p>
            <a:pPr marL="285750" indent="-285750">
              <a:buFont typeface="Arial" panose="020B0604020202020204" pitchFamily="34" charset="0"/>
              <a:buChar char="•"/>
            </a:pPr>
            <a:r>
              <a:rPr lang="nl-NL" altLang="nl-NL" sz="1800" dirty="0">
                <a:solidFill>
                  <a:schemeClr val="tx1">
                    <a:lumMod val="100000"/>
                  </a:schemeClr>
                </a:solidFill>
                <a:latin typeface="RijksSansTT" panose="020B0604020202020204" charset="0"/>
              </a:rPr>
              <a:t>Het IB-managementsysteem is aan contractant, niet aan DPC.</a:t>
            </a:r>
            <a:endParaRPr lang="nl-NL" sz="1800" dirty="0">
              <a:solidFill>
                <a:schemeClr val="tx1">
                  <a:lumMod val="100000"/>
                </a:schemeClr>
              </a:solidFill>
              <a:latin typeface="RijksSansTT" panose="020B0604020202020204" charset="0"/>
            </a:endParaRPr>
          </a:p>
        </p:txBody>
      </p:sp>
      <p:sp>
        <p:nvSpPr>
          <p:cNvPr id="5" name="Tijdelijke aanduiding voor datum 4">
            <a:extLst>
              <a:ext uri="{FF2B5EF4-FFF2-40B4-BE49-F238E27FC236}">
                <a16:creationId xmlns:a16="http://schemas.microsoft.com/office/drawing/2014/main" id="{6798ABA9-F723-A917-EAC7-E2C52CC9E7F7}"/>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FDFC7089-7B79-9A9E-CB03-026D54DFE7BA}"/>
              </a:ext>
            </a:extLst>
          </p:cNvPr>
          <p:cNvSpPr>
            <a:spLocks noGrp="1"/>
          </p:cNvSpPr>
          <p:nvPr>
            <p:ph type="sldNum" sz="quarter" idx="1003"/>
          </p:nvPr>
        </p:nvSpPr>
        <p:spPr/>
        <p:txBody>
          <a:bodyPr/>
          <a:lstStyle/>
          <a:p>
            <a:fld id="{8F18802B-E4C7-4B2D-B37A-6B7CC3C134EA}" type="slidenum">
              <a:rPr lang="nl-NL" smtClean="0"/>
              <a:pPr/>
              <a:t>15</a:t>
            </a:fld>
            <a:endParaRPr lang="nl-NL" dirty="0"/>
          </a:p>
        </p:txBody>
      </p:sp>
    </p:spTree>
    <p:extLst>
      <p:ext uri="{BB962C8B-B14F-4D97-AF65-F5344CB8AC3E}">
        <p14:creationId xmlns:p14="http://schemas.microsoft.com/office/powerpoint/2010/main" val="1972661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41CD4-D1A5-A299-E9BF-443B3BD77929}"/>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CD11775F-D9C8-BEC4-6055-F574D28BB6EC}"/>
              </a:ext>
            </a:extLst>
          </p:cNvPr>
          <p:cNvSpPr>
            <a:spLocks noGrp="1"/>
          </p:cNvSpPr>
          <p:nvPr>
            <p:ph type="title"/>
          </p:nvPr>
        </p:nvSpPr>
        <p:spPr>
          <a:xfrm>
            <a:off x="685799" y="1396999"/>
            <a:ext cx="10352903" cy="1346201"/>
          </a:xfrm>
        </p:spPr>
        <p:txBody>
          <a:bodyPr/>
          <a:lstStyle/>
          <a:p>
            <a:r>
              <a:rPr lang="nl-NL" dirty="0"/>
              <a:t>7.  Informatiebeveiliging &amp; Privacy</a:t>
            </a:r>
            <a:br>
              <a:rPr lang="nl-NL" dirty="0"/>
            </a:br>
            <a:br>
              <a:rPr lang="nl-NL" dirty="0"/>
            </a:br>
            <a:r>
              <a:rPr lang="nl-NL" sz="2400" dirty="0"/>
              <a:t>Proces: Controle van naleving 1/2</a:t>
            </a:r>
          </a:p>
        </p:txBody>
      </p:sp>
      <p:sp>
        <p:nvSpPr>
          <p:cNvPr id="11" name="Tijdelijke aanduiding voor inhoud 10">
            <a:extLst>
              <a:ext uri="{FF2B5EF4-FFF2-40B4-BE49-F238E27FC236}">
                <a16:creationId xmlns:a16="http://schemas.microsoft.com/office/drawing/2014/main" id="{A200F38D-C876-1036-9F5F-B7962D07CFF0}"/>
              </a:ext>
            </a:extLst>
          </p:cNvPr>
          <p:cNvSpPr>
            <a:spLocks noGrp="1"/>
          </p:cNvSpPr>
          <p:nvPr>
            <p:ph idx="1"/>
          </p:nvPr>
        </p:nvSpPr>
        <p:spPr>
          <a:xfrm>
            <a:off x="685799" y="2978726"/>
            <a:ext cx="8694019" cy="3449783"/>
          </a:xfrm>
        </p:spPr>
        <p:txBody>
          <a:bodyPr/>
          <a:lstStyle/>
          <a:p>
            <a:pPr>
              <a:buNone/>
              <a:defRPr/>
            </a:pPr>
            <a:r>
              <a:rPr lang="nl-NL" sz="1800" b="1" dirty="0">
                <a:solidFill>
                  <a:schemeClr val="tx1">
                    <a:lumMod val="100000"/>
                  </a:schemeClr>
                </a:solidFill>
                <a:latin typeface="RijksSansTT" panose="020B0604020202020204" charset="0"/>
              </a:rPr>
              <a:t>Vóór acceptatie:</a:t>
            </a:r>
          </a:p>
          <a:p>
            <a:pPr marL="285750" indent="-285750">
              <a:spcBef>
                <a:spcPts val="1200"/>
              </a:spcBef>
              <a:buFont typeface="Arial" panose="020B0604020202020204" pitchFamily="34" charset="0"/>
              <a:buChar char="•"/>
              <a:defRPr/>
            </a:pPr>
            <a:r>
              <a:rPr lang="nl-NL" sz="1800" dirty="0">
                <a:solidFill>
                  <a:schemeClr val="tx1">
                    <a:lumMod val="100000"/>
                  </a:schemeClr>
                </a:solidFill>
                <a:latin typeface="RijksSansTT" panose="020B0604020202020204" charset="0"/>
              </a:rPr>
              <a:t>Initiële/tijdelijke Fit/Gap analyse, incl. maatregelen en realisatie-data.</a:t>
            </a:r>
            <a:br>
              <a:rPr lang="nl-NL" sz="1800" dirty="0">
                <a:solidFill>
                  <a:schemeClr val="tx1">
                    <a:lumMod val="100000"/>
                  </a:schemeClr>
                </a:solidFill>
                <a:latin typeface="RijksSansTT" panose="020B0604020202020204" charset="0"/>
              </a:rPr>
            </a:br>
            <a:r>
              <a:rPr lang="nl-NL" sz="1800" dirty="0">
                <a:solidFill>
                  <a:schemeClr val="tx1">
                    <a:lumMod val="100000"/>
                  </a:schemeClr>
                </a:solidFill>
                <a:latin typeface="RijksSansTT" panose="020B0604020202020204" charset="0"/>
              </a:rPr>
              <a:t>(Uiterlijk maandag 27 april 2026)</a:t>
            </a:r>
          </a:p>
          <a:p>
            <a:pPr marL="285750" indent="-285750">
              <a:spcBef>
                <a:spcPts val="1200"/>
              </a:spcBef>
              <a:buFont typeface="Arial" panose="020B0604020202020204" pitchFamily="34" charset="0"/>
              <a:buChar char="•"/>
              <a:defRPr/>
            </a:pPr>
            <a:r>
              <a:rPr lang="nl-NL" sz="1800" dirty="0">
                <a:solidFill>
                  <a:schemeClr val="tx1">
                    <a:lumMod val="100000"/>
                  </a:schemeClr>
                </a:solidFill>
                <a:latin typeface="RijksSansTT" panose="020B0604020202020204" charset="0"/>
              </a:rPr>
              <a:t>Aannemelijkheid en haalbaarheid wordt beoordeeld.</a:t>
            </a:r>
            <a:br>
              <a:rPr lang="nl-NL" sz="1800" dirty="0">
                <a:solidFill>
                  <a:schemeClr val="tx1">
                    <a:lumMod val="100000"/>
                  </a:schemeClr>
                </a:solidFill>
                <a:latin typeface="RijksSansTT" panose="020B0604020202020204" charset="0"/>
              </a:rPr>
            </a:br>
            <a:r>
              <a:rPr lang="nl-NL" sz="1800" dirty="0">
                <a:solidFill>
                  <a:schemeClr val="tx1">
                    <a:lumMod val="100000"/>
                  </a:schemeClr>
                </a:solidFill>
                <a:latin typeface="RijksSansTT" panose="020B0604020202020204" charset="0"/>
              </a:rPr>
              <a:t>(Uiterlijk maandag 4 mei 2026)</a:t>
            </a:r>
          </a:p>
          <a:p>
            <a:pPr marL="285750" indent="-285750">
              <a:spcBef>
                <a:spcPts val="1200"/>
              </a:spcBef>
              <a:buFont typeface="Arial" panose="020B0604020202020204" pitchFamily="34" charset="0"/>
              <a:buChar char="•"/>
              <a:defRPr/>
            </a:pPr>
            <a:r>
              <a:rPr lang="nl-NL" sz="1800" dirty="0">
                <a:solidFill>
                  <a:schemeClr val="tx1">
                    <a:lumMod val="100000"/>
                  </a:schemeClr>
                </a:solidFill>
                <a:latin typeface="RijksSansTT" panose="020B0604020202020204" charset="0"/>
              </a:rPr>
              <a:t>Aangeleverde certificering wordt getoetst. </a:t>
            </a:r>
            <a:br>
              <a:rPr lang="nl-NL" sz="1800" dirty="0">
                <a:solidFill>
                  <a:schemeClr val="tx1">
                    <a:lumMod val="100000"/>
                  </a:schemeClr>
                </a:solidFill>
                <a:latin typeface="RijksSansTT" panose="020B0604020202020204" charset="0"/>
              </a:rPr>
            </a:br>
            <a:r>
              <a:rPr lang="nl-NL" sz="1800" dirty="0">
                <a:solidFill>
                  <a:schemeClr val="tx1">
                    <a:lumMod val="100000"/>
                  </a:schemeClr>
                </a:solidFill>
                <a:latin typeface="RijksSansTT" panose="020B0604020202020204" charset="0"/>
              </a:rPr>
              <a:t>(Uiterlijk maandag 4 mei 2026)</a:t>
            </a:r>
          </a:p>
          <a:p>
            <a:pPr marL="285750" indent="-285750">
              <a:spcBef>
                <a:spcPts val="1200"/>
              </a:spcBef>
              <a:buFont typeface="Arial" panose="020B0604020202020204" pitchFamily="34" charset="0"/>
              <a:buChar char="•"/>
              <a:defRPr/>
            </a:pPr>
            <a:r>
              <a:rPr lang="nl-NL" sz="1800" dirty="0">
                <a:solidFill>
                  <a:schemeClr val="tx1">
                    <a:lumMod val="100000"/>
                  </a:schemeClr>
                </a:solidFill>
                <a:latin typeface="RijksSansTT" panose="020B0604020202020204" charset="0"/>
              </a:rPr>
              <a:t>Definitieve Fit/Gap analyse wordt getoetst op vormvereisten en aannemelijkheid.</a:t>
            </a:r>
            <a:br>
              <a:rPr lang="nl-NL" sz="1800" dirty="0">
                <a:solidFill>
                  <a:schemeClr val="tx1">
                    <a:lumMod val="100000"/>
                  </a:schemeClr>
                </a:solidFill>
                <a:latin typeface="RijksSansTT" panose="020B0604020202020204" charset="0"/>
              </a:rPr>
            </a:br>
            <a:r>
              <a:rPr lang="nl-NL" sz="1800" dirty="0">
                <a:solidFill>
                  <a:schemeClr val="tx1">
                    <a:lumMod val="100000"/>
                  </a:schemeClr>
                </a:solidFill>
                <a:latin typeface="RijksSansTT" panose="020B0604020202020204" charset="0"/>
              </a:rPr>
              <a:t>(Uiterlijk maandag 18 mei 2026)</a:t>
            </a:r>
          </a:p>
        </p:txBody>
      </p:sp>
      <p:sp>
        <p:nvSpPr>
          <p:cNvPr id="5" name="Tijdelijke aanduiding voor datum 4">
            <a:extLst>
              <a:ext uri="{FF2B5EF4-FFF2-40B4-BE49-F238E27FC236}">
                <a16:creationId xmlns:a16="http://schemas.microsoft.com/office/drawing/2014/main" id="{1DEEDD45-D531-C8DC-0849-FC6795C20C89}"/>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64323743-B737-0625-4E9D-DDB683B0EBAB}"/>
              </a:ext>
            </a:extLst>
          </p:cNvPr>
          <p:cNvSpPr>
            <a:spLocks noGrp="1"/>
          </p:cNvSpPr>
          <p:nvPr>
            <p:ph type="sldNum" sz="quarter" idx="1003"/>
          </p:nvPr>
        </p:nvSpPr>
        <p:spPr/>
        <p:txBody>
          <a:bodyPr/>
          <a:lstStyle/>
          <a:p>
            <a:fld id="{8F18802B-E4C7-4B2D-B37A-6B7CC3C134EA}" type="slidenum">
              <a:rPr lang="nl-NL" smtClean="0"/>
              <a:pPr/>
              <a:t>16</a:t>
            </a:fld>
            <a:endParaRPr lang="nl-NL" dirty="0"/>
          </a:p>
        </p:txBody>
      </p:sp>
    </p:spTree>
    <p:extLst>
      <p:ext uri="{BB962C8B-B14F-4D97-AF65-F5344CB8AC3E}">
        <p14:creationId xmlns:p14="http://schemas.microsoft.com/office/powerpoint/2010/main" val="436321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D3545-FE30-D614-F060-FBE5FF2BF861}"/>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9E692B16-71E4-C006-5804-999DAE9A759C}"/>
              </a:ext>
            </a:extLst>
          </p:cNvPr>
          <p:cNvSpPr>
            <a:spLocks noGrp="1"/>
          </p:cNvSpPr>
          <p:nvPr>
            <p:ph type="title"/>
          </p:nvPr>
        </p:nvSpPr>
        <p:spPr>
          <a:xfrm>
            <a:off x="685799" y="1396999"/>
            <a:ext cx="10352903" cy="1346201"/>
          </a:xfrm>
        </p:spPr>
        <p:txBody>
          <a:bodyPr/>
          <a:lstStyle/>
          <a:p>
            <a:r>
              <a:rPr lang="nl-NL" dirty="0"/>
              <a:t>7.  c</a:t>
            </a:r>
            <a:br>
              <a:rPr lang="nl-NL" dirty="0"/>
            </a:br>
            <a:br>
              <a:rPr lang="nl-NL" dirty="0"/>
            </a:br>
            <a:r>
              <a:rPr lang="nl-NL" sz="2400" dirty="0"/>
              <a:t>Proces: Controle van naleving 2/2</a:t>
            </a:r>
          </a:p>
        </p:txBody>
      </p:sp>
      <p:sp>
        <p:nvSpPr>
          <p:cNvPr id="11" name="Tijdelijke aanduiding voor inhoud 10">
            <a:extLst>
              <a:ext uri="{FF2B5EF4-FFF2-40B4-BE49-F238E27FC236}">
                <a16:creationId xmlns:a16="http://schemas.microsoft.com/office/drawing/2014/main" id="{782AD620-72D7-1D68-0677-71A360D0A537}"/>
              </a:ext>
            </a:extLst>
          </p:cNvPr>
          <p:cNvSpPr>
            <a:spLocks noGrp="1"/>
          </p:cNvSpPr>
          <p:nvPr>
            <p:ph idx="1"/>
          </p:nvPr>
        </p:nvSpPr>
        <p:spPr>
          <a:xfrm>
            <a:off x="685799" y="3006436"/>
            <a:ext cx="8694019" cy="3422074"/>
          </a:xfrm>
        </p:spPr>
        <p:txBody>
          <a:bodyPr/>
          <a:lstStyle/>
          <a:p>
            <a:pPr>
              <a:buNone/>
              <a:defRPr/>
            </a:pPr>
            <a:r>
              <a:rPr lang="nl-NL" sz="1800" b="1" dirty="0">
                <a:solidFill>
                  <a:schemeClr val="tx1">
                    <a:lumMod val="100000"/>
                  </a:schemeClr>
                </a:solidFill>
                <a:latin typeface="RijksSansTT" panose="020B0604020202020204" charset="0"/>
              </a:rPr>
              <a:t>Tijdens de contractperiode:</a:t>
            </a:r>
          </a:p>
          <a:p>
            <a:pPr marL="285750" indent="-285750">
              <a:lnSpc>
                <a:spcPct val="100000"/>
              </a:lnSpc>
              <a:spcBef>
                <a:spcPts val="1200"/>
              </a:spcBef>
              <a:buFont typeface="Arial" panose="020B0604020202020204" pitchFamily="34" charset="0"/>
              <a:buChar char="•"/>
              <a:defRPr/>
            </a:pPr>
            <a:r>
              <a:rPr lang="nl-NL" sz="1800" dirty="0">
                <a:solidFill>
                  <a:schemeClr val="tx1">
                    <a:lumMod val="100000"/>
                  </a:schemeClr>
                </a:solidFill>
                <a:latin typeface="RijksSansTT" panose="020B0604020202020204" charset="0"/>
              </a:rPr>
              <a:t>De Fit/Gap analyses dienen gedurende contractduur actueel te zijn.</a:t>
            </a:r>
          </a:p>
          <a:p>
            <a:pPr marL="285750" indent="-285750">
              <a:lnSpc>
                <a:spcPct val="100000"/>
              </a:lnSpc>
              <a:spcBef>
                <a:spcPts val="1200"/>
              </a:spcBef>
              <a:buFont typeface="Arial" panose="020B0604020202020204" pitchFamily="34" charset="0"/>
              <a:buChar char="•"/>
              <a:defRPr/>
            </a:pPr>
            <a:r>
              <a:rPr lang="nl-NL" sz="1800" dirty="0">
                <a:solidFill>
                  <a:schemeClr val="tx1">
                    <a:lumMod val="100000"/>
                  </a:schemeClr>
                </a:solidFill>
                <a:latin typeface="RijksSansTT" panose="020B0604020202020204" charset="0"/>
              </a:rPr>
              <a:t>Wijzigingen, inclusief de te nemen maatregelen en bijbehorende planning worden doorgegeven. Daarna een actuele Fit/Gap leveren.</a:t>
            </a:r>
          </a:p>
          <a:p>
            <a:pPr marL="285750" indent="-285750">
              <a:lnSpc>
                <a:spcPct val="100000"/>
              </a:lnSpc>
              <a:spcBef>
                <a:spcPts val="1200"/>
              </a:spcBef>
              <a:buFont typeface="Arial" panose="020B0604020202020204" pitchFamily="34" charset="0"/>
              <a:buChar char="•"/>
              <a:defRPr/>
            </a:pPr>
            <a:r>
              <a:rPr lang="nl-NL" sz="1800" dirty="0">
                <a:solidFill>
                  <a:schemeClr val="tx1">
                    <a:lumMod val="100000"/>
                  </a:schemeClr>
                </a:solidFill>
                <a:latin typeface="RijksSansTT" panose="020B0604020202020204" charset="0"/>
              </a:rPr>
              <a:t>Bevestigen jaarlijks (laatste week november) actualiteit Fit/Gap.</a:t>
            </a:r>
          </a:p>
          <a:p>
            <a:pPr marL="285750" indent="-285750">
              <a:lnSpc>
                <a:spcPct val="100000"/>
              </a:lnSpc>
              <a:spcBef>
                <a:spcPts val="1200"/>
              </a:spcBef>
              <a:buFont typeface="Arial" panose="020B0604020202020204" pitchFamily="34" charset="0"/>
              <a:buChar char="•"/>
              <a:defRPr/>
            </a:pPr>
            <a:r>
              <a:rPr lang="nl-NL" sz="1800" dirty="0">
                <a:solidFill>
                  <a:schemeClr val="tx1">
                    <a:lumMod val="100000"/>
                  </a:schemeClr>
                </a:solidFill>
                <a:latin typeface="RijksSansTT" panose="020B0604020202020204" charset="0"/>
              </a:rPr>
              <a:t>Wet- en regelgeving worden doorgezet indien van aantoonbare meerwaarde en/of noodzaak. </a:t>
            </a:r>
          </a:p>
          <a:p>
            <a:pPr marL="285750" indent="-285750">
              <a:lnSpc>
                <a:spcPct val="100000"/>
              </a:lnSpc>
              <a:spcBef>
                <a:spcPts val="1200"/>
              </a:spcBef>
              <a:buFont typeface="Arial" panose="020B0604020202020204" pitchFamily="34" charset="0"/>
              <a:buChar char="•"/>
              <a:defRPr/>
            </a:pPr>
            <a:r>
              <a:rPr lang="nl-NL" sz="1800" dirty="0">
                <a:solidFill>
                  <a:schemeClr val="tx1">
                    <a:lumMod val="100000"/>
                  </a:schemeClr>
                </a:solidFill>
                <a:latin typeface="RijksSansTT" panose="020B0604020202020204" charset="0"/>
              </a:rPr>
              <a:t>Audits/controles bij leveranciers worden op basis van ons auditplan random of op indicatie uitgevoerd.</a:t>
            </a:r>
          </a:p>
        </p:txBody>
      </p:sp>
      <p:sp>
        <p:nvSpPr>
          <p:cNvPr id="5" name="Tijdelijke aanduiding voor datum 4">
            <a:extLst>
              <a:ext uri="{FF2B5EF4-FFF2-40B4-BE49-F238E27FC236}">
                <a16:creationId xmlns:a16="http://schemas.microsoft.com/office/drawing/2014/main" id="{C892587B-1F47-3638-696C-C2DC8C247C69}"/>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B462128E-CE08-30C3-2536-93009E7F90A7}"/>
              </a:ext>
            </a:extLst>
          </p:cNvPr>
          <p:cNvSpPr>
            <a:spLocks noGrp="1"/>
          </p:cNvSpPr>
          <p:nvPr>
            <p:ph type="sldNum" sz="quarter" idx="1003"/>
          </p:nvPr>
        </p:nvSpPr>
        <p:spPr/>
        <p:txBody>
          <a:bodyPr/>
          <a:lstStyle/>
          <a:p>
            <a:fld id="{8F18802B-E4C7-4B2D-B37A-6B7CC3C134EA}" type="slidenum">
              <a:rPr lang="nl-NL" smtClean="0"/>
              <a:pPr/>
              <a:t>17</a:t>
            </a:fld>
            <a:endParaRPr lang="nl-NL" dirty="0"/>
          </a:p>
        </p:txBody>
      </p:sp>
    </p:spTree>
    <p:extLst>
      <p:ext uri="{BB962C8B-B14F-4D97-AF65-F5344CB8AC3E}">
        <p14:creationId xmlns:p14="http://schemas.microsoft.com/office/powerpoint/2010/main" val="4226837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97CED9-009E-5F45-AA4E-A9186082D818}"/>
              </a:ext>
            </a:extLst>
          </p:cNvPr>
          <p:cNvSpPr>
            <a:spLocks noGrp="1"/>
          </p:cNvSpPr>
          <p:nvPr>
            <p:ph type="title"/>
          </p:nvPr>
        </p:nvSpPr>
        <p:spPr/>
        <p:txBody>
          <a:bodyPr/>
          <a:lstStyle/>
          <a:p>
            <a:r>
              <a:rPr lang="nl-NL" dirty="0"/>
              <a:t>Bedankt!</a:t>
            </a:r>
          </a:p>
        </p:txBody>
      </p:sp>
    </p:spTree>
    <p:extLst>
      <p:ext uri="{BB962C8B-B14F-4D97-AF65-F5344CB8AC3E}">
        <p14:creationId xmlns:p14="http://schemas.microsoft.com/office/powerpoint/2010/main" val="235603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24EFC8-776C-C831-CE41-DB236A711DE6}"/>
              </a:ext>
            </a:extLst>
          </p:cNvPr>
          <p:cNvSpPr>
            <a:spLocks noGrp="1"/>
          </p:cNvSpPr>
          <p:nvPr>
            <p:ph type="title"/>
          </p:nvPr>
        </p:nvSpPr>
        <p:spPr>
          <a:xfrm>
            <a:off x="846702" y="886820"/>
            <a:ext cx="9733651" cy="901700"/>
          </a:xfrm>
        </p:spPr>
        <p:txBody>
          <a:bodyPr/>
          <a:lstStyle/>
          <a:p>
            <a:r>
              <a:rPr lang="nl-NL" altLang="nl-NL" dirty="0"/>
              <a:t>Voorstelronde</a:t>
            </a:r>
            <a:endParaRPr lang="nl-NL" dirty="0"/>
          </a:p>
        </p:txBody>
      </p:sp>
      <p:sp>
        <p:nvSpPr>
          <p:cNvPr id="4" name="Tijdelijke aanduiding voor inhoud 3">
            <a:extLst>
              <a:ext uri="{FF2B5EF4-FFF2-40B4-BE49-F238E27FC236}">
                <a16:creationId xmlns:a16="http://schemas.microsoft.com/office/drawing/2014/main" id="{1668E0BA-BBF7-A494-A208-817834A380F9}"/>
              </a:ext>
            </a:extLst>
          </p:cNvPr>
          <p:cNvSpPr>
            <a:spLocks noGrp="1"/>
          </p:cNvSpPr>
          <p:nvPr>
            <p:ph idx="1"/>
          </p:nvPr>
        </p:nvSpPr>
        <p:spPr>
          <a:xfrm>
            <a:off x="846702" y="1695369"/>
            <a:ext cx="10345869" cy="4198789"/>
          </a:xfrm>
        </p:spPr>
        <p:txBody>
          <a:bodyPr numCol="2"/>
          <a:lstStyle/>
          <a:p>
            <a:pPr marL="244475" lvl="1">
              <a:lnSpc>
                <a:spcPct val="150000"/>
              </a:lnSpc>
            </a:pPr>
            <a:r>
              <a:rPr lang="nl-NL" altLang="nl-NL" sz="2200" dirty="0">
                <a:latin typeface="Verdana" panose="020B0604030504040204" pitchFamily="34" charset="0"/>
                <a:ea typeface="MS PGothic" panose="020B0600070205080204" pitchFamily="34" charset="-128"/>
              </a:rPr>
              <a:t>Mirjam </a:t>
            </a:r>
            <a:r>
              <a:rPr lang="nl-NL" altLang="nl-NL" sz="2200" dirty="0" err="1">
                <a:latin typeface="Verdana" panose="020B0604030504040204" pitchFamily="34" charset="0"/>
                <a:ea typeface="MS PGothic" panose="020B0600070205080204" pitchFamily="34" charset="-128"/>
              </a:rPr>
              <a:t>Duijvestejn</a:t>
            </a:r>
            <a:r>
              <a:rPr lang="nl-NL" altLang="nl-NL" sz="2200" dirty="0">
                <a:latin typeface="Verdana" panose="020B0604030504040204" pitchFamily="34" charset="0"/>
                <a:ea typeface="MS PGothic" panose="020B0600070205080204" pitchFamily="34" charset="-128"/>
              </a:rPr>
              <a:t> </a:t>
            </a:r>
          </a:p>
          <a:p>
            <a:pPr marL="244475" lvl="1">
              <a:lnSpc>
                <a:spcPct val="150000"/>
              </a:lnSpc>
            </a:pPr>
            <a:r>
              <a:rPr lang="en-US" altLang="nl-NL" sz="2200" dirty="0">
                <a:latin typeface="Verdana" panose="020B0604030504040204" pitchFamily="34" charset="0"/>
                <a:ea typeface="MS PGothic" panose="020B0600070205080204" pitchFamily="34" charset="-128"/>
              </a:rPr>
              <a:t>Marc van de Graaf</a:t>
            </a:r>
          </a:p>
          <a:p>
            <a:pPr marL="244475" lvl="1">
              <a:lnSpc>
                <a:spcPct val="150000"/>
              </a:lnSpc>
            </a:pPr>
            <a:r>
              <a:rPr lang="en-US" altLang="nl-NL" sz="2200" dirty="0">
                <a:latin typeface="Verdana" panose="020B0604030504040204" pitchFamily="34" charset="0"/>
                <a:ea typeface="MS PGothic" panose="020B0600070205080204" pitchFamily="34" charset="-128"/>
              </a:rPr>
              <a:t>John </a:t>
            </a:r>
            <a:r>
              <a:rPr lang="en-US" altLang="nl-NL" sz="2200" dirty="0" err="1">
                <a:latin typeface="Verdana" panose="020B0604030504040204" pitchFamily="34" charset="0"/>
                <a:ea typeface="MS PGothic" panose="020B0600070205080204" pitchFamily="34" charset="-128"/>
              </a:rPr>
              <a:t>Jonkhout</a:t>
            </a:r>
            <a:endParaRPr lang="nl-NL" altLang="nl-NL" sz="2200" dirty="0">
              <a:latin typeface="Verdana" panose="020B0604030504040204" pitchFamily="34" charset="0"/>
              <a:ea typeface="MS PGothic" panose="020B0600070205080204" pitchFamily="34" charset="-128"/>
            </a:endParaRPr>
          </a:p>
          <a:p>
            <a:pPr marL="0">
              <a:spcBef>
                <a:spcPts val="0"/>
              </a:spcBef>
              <a:defRPr/>
            </a:pPr>
            <a:endParaRPr lang="nl-NL" dirty="0"/>
          </a:p>
        </p:txBody>
      </p:sp>
      <p:sp>
        <p:nvSpPr>
          <p:cNvPr id="5" name="Tijdelijke aanduiding voor datum 4">
            <a:extLst>
              <a:ext uri="{FF2B5EF4-FFF2-40B4-BE49-F238E27FC236}">
                <a16:creationId xmlns:a16="http://schemas.microsoft.com/office/drawing/2014/main" id="{69E0275A-0351-CD6D-17C4-F20E54142284}"/>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88027D3C-3F8A-207D-03CE-A693DD8C526E}"/>
              </a:ext>
            </a:extLst>
          </p:cNvPr>
          <p:cNvSpPr>
            <a:spLocks noGrp="1"/>
          </p:cNvSpPr>
          <p:nvPr>
            <p:ph type="sldNum" sz="quarter" idx="1003"/>
          </p:nvPr>
        </p:nvSpPr>
        <p:spPr/>
        <p:txBody>
          <a:bodyPr/>
          <a:lstStyle/>
          <a:p>
            <a:fld id="{8F18802B-E4C7-4B2D-B37A-6B7CC3C134EA}" type="slidenum">
              <a:rPr lang="nl-NL" smtClean="0"/>
              <a:pPr/>
              <a:t>2</a:t>
            </a:fld>
            <a:endParaRPr lang="nl-NL" dirty="0"/>
          </a:p>
        </p:txBody>
      </p:sp>
    </p:spTree>
    <p:extLst>
      <p:ext uri="{BB962C8B-B14F-4D97-AF65-F5344CB8AC3E}">
        <p14:creationId xmlns:p14="http://schemas.microsoft.com/office/powerpoint/2010/main" val="2944287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EF708-AC44-A46D-24EE-7C98933C43F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91B3C1D-2809-C4AA-F652-9829F35B9631}"/>
              </a:ext>
            </a:extLst>
          </p:cNvPr>
          <p:cNvSpPr>
            <a:spLocks noGrp="1"/>
          </p:cNvSpPr>
          <p:nvPr>
            <p:ph type="title"/>
          </p:nvPr>
        </p:nvSpPr>
        <p:spPr>
          <a:xfrm>
            <a:off x="846702" y="886820"/>
            <a:ext cx="9733651" cy="901700"/>
          </a:xfrm>
        </p:spPr>
        <p:txBody>
          <a:bodyPr/>
          <a:lstStyle/>
          <a:p>
            <a:r>
              <a:rPr lang="nl-NL" altLang="nl-NL" dirty="0"/>
              <a:t>Agenda</a:t>
            </a:r>
            <a:endParaRPr lang="nl-NL" dirty="0"/>
          </a:p>
        </p:txBody>
      </p:sp>
      <p:sp>
        <p:nvSpPr>
          <p:cNvPr id="4" name="Tijdelijke aanduiding voor inhoud 3">
            <a:extLst>
              <a:ext uri="{FF2B5EF4-FFF2-40B4-BE49-F238E27FC236}">
                <a16:creationId xmlns:a16="http://schemas.microsoft.com/office/drawing/2014/main" id="{1825DF20-F8B2-4297-5DC8-63E5726D258C}"/>
              </a:ext>
            </a:extLst>
          </p:cNvPr>
          <p:cNvSpPr>
            <a:spLocks noGrp="1"/>
          </p:cNvSpPr>
          <p:nvPr>
            <p:ph idx="1"/>
          </p:nvPr>
        </p:nvSpPr>
        <p:spPr>
          <a:xfrm>
            <a:off x="846702" y="1695369"/>
            <a:ext cx="10345869" cy="4198789"/>
          </a:xfrm>
        </p:spPr>
        <p:txBody>
          <a:bodyPr numCol="2"/>
          <a:lstStyle/>
          <a:p>
            <a:pPr marL="701675" lvl="1" indent="-457200">
              <a:lnSpc>
                <a:spcPct val="150000"/>
              </a:lnSpc>
              <a:buFont typeface="Calibri" panose="020F0502020204030204" pitchFamily="34" charset="0"/>
              <a:buAutoNum type="arabicPeriod"/>
            </a:pPr>
            <a:r>
              <a:rPr lang="nl-NL" altLang="nl-NL" sz="2200" dirty="0">
                <a:latin typeface="Verdana" panose="020B0604030504040204" pitchFamily="34" charset="0"/>
                <a:ea typeface="MS PGothic" panose="020B0600070205080204" pitchFamily="34" charset="-128"/>
              </a:rPr>
              <a:t>Doel en spelregels inlichtingenbijeenkomst</a:t>
            </a:r>
          </a:p>
          <a:p>
            <a:pPr marL="701675" lvl="1" indent="-457200">
              <a:lnSpc>
                <a:spcPct val="150000"/>
              </a:lnSpc>
              <a:buFont typeface="Calibri" panose="020F0502020204030204" pitchFamily="34" charset="0"/>
              <a:buAutoNum type="arabicPeriod"/>
            </a:pPr>
            <a:r>
              <a:rPr lang="nl-NL" altLang="nl-NL" sz="2200" dirty="0">
                <a:latin typeface="Verdana" panose="020B0604030504040204" pitchFamily="34" charset="0"/>
                <a:ea typeface="MS PGothic" panose="020B0600070205080204" pitchFamily="34" charset="-128"/>
              </a:rPr>
              <a:t>Achtergrond van Europees aanbesteden</a:t>
            </a:r>
          </a:p>
          <a:p>
            <a:pPr marL="701675" lvl="1" indent="-457200">
              <a:lnSpc>
                <a:spcPct val="150000"/>
              </a:lnSpc>
              <a:buFont typeface="Calibri" panose="020F0502020204030204" pitchFamily="34" charset="0"/>
              <a:buAutoNum type="arabicPeriod"/>
            </a:pPr>
            <a:r>
              <a:rPr lang="nl-NL" altLang="nl-NL" sz="2200" dirty="0">
                <a:latin typeface="Verdana" panose="020B0604030504040204" pitchFamily="34" charset="0"/>
                <a:ea typeface="MS PGothic" panose="020B0600070205080204" pitchFamily="34" charset="-128"/>
              </a:rPr>
              <a:t>Organisatie opdrachtgever</a:t>
            </a:r>
          </a:p>
          <a:p>
            <a:pPr marL="701675" lvl="1" indent="-457200">
              <a:lnSpc>
                <a:spcPct val="150000"/>
              </a:lnSpc>
              <a:buFont typeface="Calibri" panose="020F0502020204030204" pitchFamily="34" charset="0"/>
              <a:buAutoNum type="arabicPeriod"/>
            </a:pPr>
            <a:r>
              <a:rPr lang="nl-NL" altLang="nl-NL" sz="2200" dirty="0">
                <a:latin typeface="Verdana" panose="020B0604030504040204" pitchFamily="34" charset="0"/>
                <a:ea typeface="MS PGothic" panose="020B0600070205080204" pitchFamily="34" charset="-128"/>
              </a:rPr>
              <a:t>De opdracht </a:t>
            </a:r>
          </a:p>
          <a:p>
            <a:pPr marL="701675" lvl="1" indent="-457200">
              <a:lnSpc>
                <a:spcPct val="150000"/>
              </a:lnSpc>
              <a:buFont typeface="Calibri" panose="020F0502020204030204" pitchFamily="34" charset="0"/>
              <a:buAutoNum type="arabicPeriod"/>
            </a:pPr>
            <a:r>
              <a:rPr lang="nl-NL" altLang="nl-NL" sz="2200" dirty="0">
                <a:latin typeface="Verdana" panose="020B0604030504040204" pitchFamily="34" charset="0"/>
                <a:ea typeface="MS PGothic" panose="020B0600070205080204" pitchFamily="34" charset="-128"/>
              </a:rPr>
              <a:t>Tips &amp; tricks: voorkom veelgemaakte fouten</a:t>
            </a:r>
          </a:p>
          <a:p>
            <a:pPr marL="701675" lvl="1" indent="-457200">
              <a:lnSpc>
                <a:spcPct val="150000"/>
              </a:lnSpc>
              <a:buFont typeface="Calibri" panose="020F0502020204030204" pitchFamily="34" charset="0"/>
              <a:buAutoNum type="arabicPeriod"/>
            </a:pPr>
            <a:r>
              <a:rPr lang="nl-NL" altLang="nl-NL" sz="2200" dirty="0">
                <a:latin typeface="Verdana" panose="020B0604030504040204" pitchFamily="34" charset="0"/>
                <a:ea typeface="MS PGothic" panose="020B0600070205080204" pitchFamily="34" charset="-128"/>
              </a:rPr>
              <a:t>Planning</a:t>
            </a:r>
          </a:p>
          <a:p>
            <a:pPr marL="701675" lvl="1" indent="-457200">
              <a:lnSpc>
                <a:spcPct val="150000"/>
              </a:lnSpc>
              <a:buFont typeface="Calibri" panose="020F0502020204030204" pitchFamily="34" charset="0"/>
              <a:buAutoNum type="arabicPeriod"/>
            </a:pPr>
            <a:r>
              <a:rPr lang="nl-NL" sz="2200" dirty="0">
                <a:latin typeface="Verdana" panose="020B0604030504040204" pitchFamily="34" charset="0"/>
                <a:ea typeface="MS PGothic" panose="020B0600070205080204" pitchFamily="34" charset="-128"/>
              </a:rPr>
              <a:t>Informatiebeveiliging &amp; Privacy</a:t>
            </a:r>
          </a:p>
        </p:txBody>
      </p:sp>
      <p:sp>
        <p:nvSpPr>
          <p:cNvPr id="5" name="Tijdelijke aanduiding voor datum 4">
            <a:extLst>
              <a:ext uri="{FF2B5EF4-FFF2-40B4-BE49-F238E27FC236}">
                <a16:creationId xmlns:a16="http://schemas.microsoft.com/office/drawing/2014/main" id="{685EFAC2-0060-99A7-548D-36D5EBBE481E}"/>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6026541D-1F8B-1F81-9C4A-8B2AABD2F0F3}"/>
              </a:ext>
            </a:extLst>
          </p:cNvPr>
          <p:cNvSpPr>
            <a:spLocks noGrp="1"/>
          </p:cNvSpPr>
          <p:nvPr>
            <p:ph type="sldNum" sz="quarter" idx="1003"/>
          </p:nvPr>
        </p:nvSpPr>
        <p:spPr/>
        <p:txBody>
          <a:bodyPr/>
          <a:lstStyle/>
          <a:p>
            <a:fld id="{8F18802B-E4C7-4B2D-B37A-6B7CC3C134EA}" type="slidenum">
              <a:rPr lang="nl-NL" smtClean="0"/>
              <a:pPr/>
              <a:t>3</a:t>
            </a:fld>
            <a:endParaRPr lang="nl-NL" dirty="0"/>
          </a:p>
        </p:txBody>
      </p:sp>
    </p:spTree>
    <p:extLst>
      <p:ext uri="{BB962C8B-B14F-4D97-AF65-F5344CB8AC3E}">
        <p14:creationId xmlns:p14="http://schemas.microsoft.com/office/powerpoint/2010/main" val="2806934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1C485-258A-8F67-F979-1D4481DD95E8}"/>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2CFDA7BE-328B-7985-6BF6-EACB485CA9C5}"/>
              </a:ext>
            </a:extLst>
          </p:cNvPr>
          <p:cNvSpPr>
            <a:spLocks noGrp="1"/>
          </p:cNvSpPr>
          <p:nvPr>
            <p:ph type="title"/>
          </p:nvPr>
        </p:nvSpPr>
        <p:spPr>
          <a:xfrm>
            <a:off x="685799" y="1397000"/>
            <a:ext cx="10352903" cy="901700"/>
          </a:xfrm>
        </p:spPr>
        <p:txBody>
          <a:bodyPr/>
          <a:lstStyle/>
          <a:p>
            <a:r>
              <a:rPr lang="nl-NL" dirty="0"/>
              <a:t>1. Doel en spelregels informatiebijeenkomst</a:t>
            </a:r>
          </a:p>
        </p:txBody>
      </p:sp>
      <p:sp>
        <p:nvSpPr>
          <p:cNvPr id="11" name="Tijdelijke aanduiding voor inhoud 10">
            <a:extLst>
              <a:ext uri="{FF2B5EF4-FFF2-40B4-BE49-F238E27FC236}">
                <a16:creationId xmlns:a16="http://schemas.microsoft.com/office/drawing/2014/main" id="{56854ADE-97F9-FF1D-51A0-AC41E0C8C33E}"/>
              </a:ext>
            </a:extLst>
          </p:cNvPr>
          <p:cNvSpPr>
            <a:spLocks noGrp="1"/>
          </p:cNvSpPr>
          <p:nvPr>
            <p:ph idx="1"/>
          </p:nvPr>
        </p:nvSpPr>
        <p:spPr>
          <a:xfrm>
            <a:off x="685799" y="2265555"/>
            <a:ext cx="8694019" cy="4013200"/>
          </a:xfrm>
        </p:spPr>
        <p:txBody>
          <a:bodyPr/>
          <a:lstStyle/>
          <a:p>
            <a:r>
              <a:rPr lang="nl-NL" sz="1800" dirty="0">
                <a:solidFill>
                  <a:schemeClr val="tx1">
                    <a:lumMod val="100000"/>
                  </a:schemeClr>
                </a:solidFill>
                <a:latin typeface="RijksSansTT" panose="020B0604020202020204" charset="0"/>
              </a:rPr>
              <a:t>Goede afweging deelname en voorkomen onnodig afvallen </a:t>
            </a:r>
          </a:p>
          <a:p>
            <a:r>
              <a:rPr lang="nl-NL" sz="1800" dirty="0">
                <a:solidFill>
                  <a:schemeClr val="tx1">
                    <a:lumMod val="100000"/>
                  </a:schemeClr>
                </a:solidFill>
                <a:latin typeface="RijksSansTT" panose="020B0604020202020204" charset="0"/>
              </a:rPr>
              <a:t>Inzicht in Baseline Informatiebeveiliging Overheid</a:t>
            </a:r>
          </a:p>
          <a:p>
            <a:r>
              <a:rPr lang="nl-NL" sz="1800" dirty="0">
                <a:solidFill>
                  <a:schemeClr val="tx1">
                    <a:lumMod val="100000"/>
                  </a:schemeClr>
                </a:solidFill>
                <a:latin typeface="RijksSansTT" panose="020B0604020202020204" charset="0"/>
              </a:rPr>
              <a:t>Eenvoudige vragen worden direct beantwoord</a:t>
            </a:r>
          </a:p>
          <a:p>
            <a:r>
              <a:rPr lang="nl-NL" sz="1800" dirty="0">
                <a:solidFill>
                  <a:schemeClr val="tx1">
                    <a:lumMod val="100000"/>
                  </a:schemeClr>
                </a:solidFill>
                <a:latin typeface="RijksSansTT" panose="020B0604020202020204" charset="0"/>
              </a:rPr>
              <a:t>Vragen schriftelijk indienen via </a:t>
            </a:r>
            <a:r>
              <a:rPr lang="nl-NL" sz="1800" dirty="0" err="1">
                <a:solidFill>
                  <a:schemeClr val="tx1">
                    <a:lumMod val="100000"/>
                  </a:schemeClr>
                </a:solidFill>
                <a:latin typeface="RijksSansTT" panose="020B0604020202020204" charset="0"/>
              </a:rPr>
              <a:t>TenderNed</a:t>
            </a:r>
            <a:endParaRPr lang="nl-NL" sz="1800" dirty="0">
              <a:solidFill>
                <a:schemeClr val="tx1">
                  <a:lumMod val="100000"/>
                </a:schemeClr>
              </a:solidFill>
              <a:latin typeface="RijksSansTT" panose="020B0604020202020204" charset="0"/>
            </a:endParaRPr>
          </a:p>
          <a:p>
            <a:r>
              <a:rPr lang="nl-NL" sz="1800" dirty="0">
                <a:solidFill>
                  <a:schemeClr val="tx1">
                    <a:lumMod val="100000"/>
                  </a:schemeClr>
                </a:solidFill>
                <a:latin typeface="RijksSansTT" panose="020B0604020202020204" charset="0"/>
              </a:rPr>
              <a:t>Schriftelijk gestelde vragen worden anoniem beantwoord in nota van inlichtingen </a:t>
            </a:r>
          </a:p>
          <a:p>
            <a:r>
              <a:rPr lang="nl-NL" sz="1800" dirty="0">
                <a:solidFill>
                  <a:schemeClr val="tx1">
                    <a:lumMod val="100000"/>
                  </a:schemeClr>
                </a:solidFill>
                <a:latin typeface="RijksSansTT" panose="020B0604020202020204" charset="0"/>
              </a:rPr>
              <a:t>Geen verslaglegging, presentatie na afloop beschikbaar</a:t>
            </a:r>
          </a:p>
          <a:p>
            <a:endParaRPr lang="nl-NL" sz="1800" dirty="0">
              <a:solidFill>
                <a:schemeClr val="tx1">
                  <a:lumMod val="100000"/>
                </a:schemeClr>
              </a:solidFill>
              <a:latin typeface="RijksSansTT" panose="020B0604020202020204" charset="0"/>
            </a:endParaRPr>
          </a:p>
          <a:p>
            <a:pPr marL="0" indent="0">
              <a:buNone/>
            </a:pPr>
            <a:br>
              <a:rPr lang="nl-NL" sz="1800" dirty="0"/>
            </a:br>
            <a:br>
              <a:rPr lang="nl-NL" sz="1800" dirty="0"/>
            </a:br>
            <a:endParaRPr lang="nl-NL" dirty="0"/>
          </a:p>
        </p:txBody>
      </p:sp>
      <p:sp>
        <p:nvSpPr>
          <p:cNvPr id="5" name="Tijdelijke aanduiding voor datum 4">
            <a:extLst>
              <a:ext uri="{FF2B5EF4-FFF2-40B4-BE49-F238E27FC236}">
                <a16:creationId xmlns:a16="http://schemas.microsoft.com/office/drawing/2014/main" id="{4310CEFA-2821-01B3-7E21-1CB4E067B444}"/>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B1CCF923-4119-053B-0402-11EA574551CB}"/>
              </a:ext>
            </a:extLst>
          </p:cNvPr>
          <p:cNvSpPr>
            <a:spLocks noGrp="1"/>
          </p:cNvSpPr>
          <p:nvPr>
            <p:ph type="sldNum" sz="quarter" idx="1003"/>
          </p:nvPr>
        </p:nvSpPr>
        <p:spPr/>
        <p:txBody>
          <a:bodyPr/>
          <a:lstStyle/>
          <a:p>
            <a:fld id="{8F18802B-E4C7-4B2D-B37A-6B7CC3C134EA}" type="slidenum">
              <a:rPr lang="nl-NL" smtClean="0"/>
              <a:pPr/>
              <a:t>4</a:t>
            </a:fld>
            <a:endParaRPr lang="nl-NL" dirty="0"/>
          </a:p>
        </p:txBody>
      </p:sp>
    </p:spTree>
    <p:extLst>
      <p:ext uri="{BB962C8B-B14F-4D97-AF65-F5344CB8AC3E}">
        <p14:creationId xmlns:p14="http://schemas.microsoft.com/office/powerpoint/2010/main" val="1868257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2D8E0-069F-D4DB-8446-ACA428FE56AA}"/>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864AF1C8-72EF-CBDA-5706-4622AF4BB71F}"/>
              </a:ext>
            </a:extLst>
          </p:cNvPr>
          <p:cNvSpPr>
            <a:spLocks noGrp="1"/>
          </p:cNvSpPr>
          <p:nvPr>
            <p:ph type="title"/>
          </p:nvPr>
        </p:nvSpPr>
        <p:spPr>
          <a:xfrm>
            <a:off x="685799" y="1397000"/>
            <a:ext cx="10352903" cy="901700"/>
          </a:xfrm>
        </p:spPr>
        <p:txBody>
          <a:bodyPr/>
          <a:lstStyle/>
          <a:p>
            <a:r>
              <a:rPr lang="nl-NL" dirty="0"/>
              <a:t>2. Europees aanbesteden - achtergrond</a:t>
            </a:r>
          </a:p>
        </p:txBody>
      </p:sp>
      <p:sp>
        <p:nvSpPr>
          <p:cNvPr id="11" name="Tijdelijke aanduiding voor inhoud 10">
            <a:extLst>
              <a:ext uri="{FF2B5EF4-FFF2-40B4-BE49-F238E27FC236}">
                <a16:creationId xmlns:a16="http://schemas.microsoft.com/office/drawing/2014/main" id="{FD0CC6B4-8081-7F73-3EA4-5CBD3CAE63A9}"/>
              </a:ext>
            </a:extLst>
          </p:cNvPr>
          <p:cNvSpPr>
            <a:spLocks noGrp="1"/>
          </p:cNvSpPr>
          <p:nvPr>
            <p:ph idx="1"/>
          </p:nvPr>
        </p:nvSpPr>
        <p:spPr>
          <a:xfrm>
            <a:off x="685799" y="2265555"/>
            <a:ext cx="8694019" cy="4013200"/>
          </a:xfrm>
        </p:spPr>
        <p:txBody>
          <a:bodyPr/>
          <a:lstStyle/>
          <a:p>
            <a:pPr>
              <a:buFont typeface="Arial" panose="020B0604020202020204" pitchFamily="34" charset="0"/>
              <a:buChar char="•"/>
            </a:pPr>
            <a:r>
              <a:rPr lang="nl-NL" sz="1800" dirty="0">
                <a:solidFill>
                  <a:schemeClr val="tx1">
                    <a:lumMod val="100000"/>
                  </a:schemeClr>
                </a:solidFill>
                <a:latin typeface="RijksSansTT" panose="020B0604020202020204" charset="0"/>
              </a:rPr>
              <a:t>Europees aanbesteden is verplicht voor opdrachten &gt; € 143.000</a:t>
            </a:r>
          </a:p>
          <a:p>
            <a:pPr>
              <a:buFont typeface="Arial" panose="020B0604020202020204" pitchFamily="34" charset="0"/>
              <a:buChar char="•"/>
            </a:pPr>
            <a:r>
              <a:rPr lang="nl-NL" sz="1800" dirty="0">
                <a:solidFill>
                  <a:schemeClr val="tx1">
                    <a:lumMod val="100000"/>
                  </a:schemeClr>
                </a:solidFill>
                <a:latin typeface="RijksSansTT" panose="020B0604020202020204" charset="0"/>
              </a:rPr>
              <a:t>Doel: concurrentie bevorderen, niet discrimineren</a:t>
            </a:r>
          </a:p>
          <a:p>
            <a:pPr>
              <a:buFont typeface="Arial" panose="020B0604020202020204" pitchFamily="34" charset="0"/>
              <a:buChar char="•"/>
            </a:pPr>
            <a:r>
              <a:rPr lang="nl-NL" sz="1800" dirty="0" err="1">
                <a:solidFill>
                  <a:schemeClr val="tx1">
                    <a:lumMod val="100000"/>
                  </a:schemeClr>
                </a:solidFill>
                <a:latin typeface="RijksSansTT" panose="020B0604020202020204" charset="0"/>
              </a:rPr>
              <a:t>Rijksbreed</a:t>
            </a:r>
            <a:r>
              <a:rPr lang="nl-NL" sz="1800" dirty="0">
                <a:solidFill>
                  <a:schemeClr val="tx1">
                    <a:lumMod val="100000"/>
                  </a:schemeClr>
                </a:solidFill>
                <a:latin typeface="RijksSansTT" panose="020B0604020202020204" charset="0"/>
              </a:rPr>
              <a:t> inkoopbeleid: gemeenschappelijke behoeften zoveel mogelijk gezamenlijk in de markt zetten</a:t>
            </a:r>
          </a:p>
          <a:p>
            <a:pPr>
              <a:buFont typeface="Arial" panose="020B0604020202020204" pitchFamily="34" charset="0"/>
              <a:buChar char="•"/>
            </a:pPr>
            <a:r>
              <a:rPr lang="nl-NL" sz="1800" dirty="0">
                <a:solidFill>
                  <a:schemeClr val="tx1">
                    <a:lumMod val="100000"/>
                  </a:schemeClr>
                </a:solidFill>
                <a:latin typeface="RijksSansTT" panose="020B0604020202020204" charset="0"/>
              </a:rPr>
              <a:t>Beginselen van aanbestedingsrecht:</a:t>
            </a:r>
          </a:p>
          <a:p>
            <a:pPr marL="717550" lvl="8" indent="-357188">
              <a:buFont typeface="Courier New" panose="02070309020205020404" pitchFamily="49" charset="0"/>
              <a:buChar char="o"/>
            </a:pPr>
            <a:r>
              <a:rPr lang="nl-NL" sz="1800" dirty="0">
                <a:solidFill>
                  <a:schemeClr val="tx1">
                    <a:lumMod val="100000"/>
                  </a:schemeClr>
                </a:solidFill>
                <a:latin typeface="RijksSansTT" panose="020B0604020202020204" charset="0"/>
              </a:rPr>
              <a:t>Transparantie</a:t>
            </a:r>
          </a:p>
          <a:p>
            <a:pPr marL="717550" lvl="5" indent="-357188">
              <a:buFont typeface="Courier New" panose="02070309020205020404" pitchFamily="49" charset="0"/>
              <a:buChar char="o"/>
            </a:pPr>
            <a:r>
              <a:rPr lang="nl-NL" sz="1800" dirty="0">
                <a:solidFill>
                  <a:schemeClr val="tx1">
                    <a:lumMod val="100000"/>
                  </a:schemeClr>
                </a:solidFill>
                <a:latin typeface="RijksSansTT" panose="020B0604020202020204" charset="0"/>
              </a:rPr>
              <a:t>Proportionaliteit</a:t>
            </a:r>
          </a:p>
          <a:p>
            <a:pPr marL="717550" lvl="5" indent="-357188">
              <a:buFont typeface="Courier New" panose="02070309020205020404" pitchFamily="49" charset="0"/>
              <a:buChar char="o"/>
            </a:pPr>
            <a:r>
              <a:rPr lang="nl-NL" sz="1800" dirty="0">
                <a:solidFill>
                  <a:schemeClr val="tx1">
                    <a:lumMod val="100000"/>
                  </a:schemeClr>
                </a:solidFill>
                <a:latin typeface="RijksSansTT" panose="020B0604020202020204" charset="0"/>
              </a:rPr>
              <a:t>Non-discriminatie</a:t>
            </a:r>
          </a:p>
          <a:p>
            <a:endParaRPr lang="nl-NL" sz="1800" dirty="0">
              <a:solidFill>
                <a:schemeClr val="tx1">
                  <a:lumMod val="100000"/>
                </a:schemeClr>
              </a:solidFill>
              <a:latin typeface="RijksSansTT" panose="020B0604020202020204" charset="0"/>
            </a:endParaRPr>
          </a:p>
        </p:txBody>
      </p:sp>
      <p:sp>
        <p:nvSpPr>
          <p:cNvPr id="5" name="Tijdelijke aanduiding voor datum 4">
            <a:extLst>
              <a:ext uri="{FF2B5EF4-FFF2-40B4-BE49-F238E27FC236}">
                <a16:creationId xmlns:a16="http://schemas.microsoft.com/office/drawing/2014/main" id="{3EA5BAFF-0CC1-0E74-690B-A406CA39A449}"/>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C6A51663-21B2-340D-4108-478B540B40BA}"/>
              </a:ext>
            </a:extLst>
          </p:cNvPr>
          <p:cNvSpPr>
            <a:spLocks noGrp="1"/>
          </p:cNvSpPr>
          <p:nvPr>
            <p:ph type="sldNum" sz="quarter" idx="1003"/>
          </p:nvPr>
        </p:nvSpPr>
        <p:spPr/>
        <p:txBody>
          <a:bodyPr/>
          <a:lstStyle/>
          <a:p>
            <a:fld id="{8F18802B-E4C7-4B2D-B37A-6B7CC3C134EA}" type="slidenum">
              <a:rPr lang="nl-NL" smtClean="0"/>
              <a:pPr/>
              <a:t>5</a:t>
            </a:fld>
            <a:endParaRPr lang="nl-NL" dirty="0"/>
          </a:p>
        </p:txBody>
      </p:sp>
    </p:spTree>
    <p:extLst>
      <p:ext uri="{BB962C8B-B14F-4D97-AF65-F5344CB8AC3E}">
        <p14:creationId xmlns:p14="http://schemas.microsoft.com/office/powerpoint/2010/main" val="4179096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DDE68-99AB-1642-55A6-F2E3B99B7031}"/>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EE8B6B18-CECC-3696-7965-B63E6A0130E4}"/>
              </a:ext>
            </a:extLst>
          </p:cNvPr>
          <p:cNvSpPr>
            <a:spLocks noGrp="1"/>
          </p:cNvSpPr>
          <p:nvPr>
            <p:ph type="title"/>
          </p:nvPr>
        </p:nvSpPr>
        <p:spPr>
          <a:xfrm>
            <a:off x="685799" y="1397000"/>
            <a:ext cx="10352903" cy="901700"/>
          </a:xfrm>
        </p:spPr>
        <p:txBody>
          <a:bodyPr/>
          <a:lstStyle/>
          <a:p>
            <a:r>
              <a:rPr lang="nl-NL" dirty="0"/>
              <a:t>2. Europees aanbesteden - procedure</a:t>
            </a:r>
          </a:p>
        </p:txBody>
      </p:sp>
      <p:sp>
        <p:nvSpPr>
          <p:cNvPr id="11" name="Tijdelijke aanduiding voor inhoud 10">
            <a:extLst>
              <a:ext uri="{FF2B5EF4-FFF2-40B4-BE49-F238E27FC236}">
                <a16:creationId xmlns:a16="http://schemas.microsoft.com/office/drawing/2014/main" id="{803D2612-6D80-7E91-EFCE-5E4E8FD05978}"/>
              </a:ext>
            </a:extLst>
          </p:cNvPr>
          <p:cNvSpPr>
            <a:spLocks noGrp="1"/>
          </p:cNvSpPr>
          <p:nvPr>
            <p:ph idx="1"/>
          </p:nvPr>
        </p:nvSpPr>
        <p:spPr>
          <a:xfrm>
            <a:off x="685799" y="2265555"/>
            <a:ext cx="8694019" cy="4013200"/>
          </a:xfrm>
        </p:spPr>
        <p:txBody>
          <a:bodyPr/>
          <a:lstStyle/>
          <a:p>
            <a:pPr>
              <a:buFont typeface="Arial" panose="020B0604020202020204" pitchFamily="34" charset="0"/>
              <a:buChar char="•"/>
            </a:pPr>
            <a:r>
              <a:rPr lang="nl-NL" sz="1800" dirty="0">
                <a:solidFill>
                  <a:schemeClr val="tx1">
                    <a:lumMod val="100000"/>
                  </a:schemeClr>
                </a:solidFill>
                <a:latin typeface="RijksSansTT" panose="020B0604020202020204" charset="0"/>
              </a:rPr>
              <a:t>Openbare procedure – alleen een offerte aanvraag</a:t>
            </a:r>
          </a:p>
          <a:p>
            <a:pPr>
              <a:buFont typeface="Arial" panose="020B0604020202020204" pitchFamily="34" charset="0"/>
              <a:buChar char="•"/>
            </a:pPr>
            <a:r>
              <a:rPr lang="nl-NL" sz="1800" dirty="0">
                <a:solidFill>
                  <a:schemeClr val="tx1">
                    <a:lumMod val="100000"/>
                  </a:schemeClr>
                </a:solidFill>
                <a:latin typeface="RijksSansTT" panose="020B0604020202020204" charset="0"/>
              </a:rPr>
              <a:t>5 raamovereenkomsten (web)redactie advies en uitvoering</a:t>
            </a:r>
          </a:p>
          <a:p>
            <a:pPr>
              <a:buFont typeface="Arial" panose="020B0604020202020204" pitchFamily="34" charset="0"/>
              <a:buChar char="•"/>
            </a:pPr>
            <a:r>
              <a:rPr lang="nl-NL" sz="1800" dirty="0">
                <a:solidFill>
                  <a:schemeClr val="tx1">
                    <a:lumMod val="100000"/>
                  </a:schemeClr>
                </a:solidFill>
                <a:latin typeface="RijksSansTT" panose="020B0604020202020204" charset="0"/>
              </a:rPr>
              <a:t>Opdrachtverstrekking onder deze overeenkomsten middels mini-competities of toerbeurten</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Twee vragenrondes</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Voor ondertekening Overeenkomst: doorlopen van BIO fit/gap analyse </a:t>
            </a:r>
          </a:p>
          <a:p>
            <a:pPr>
              <a:buFont typeface="Arial" panose="020B0604020202020204" pitchFamily="34" charset="0"/>
              <a:buChar char="•"/>
            </a:pPr>
            <a:endParaRPr lang="nl-NL" sz="1800" dirty="0">
              <a:solidFill>
                <a:schemeClr val="tx1">
                  <a:lumMod val="100000"/>
                </a:schemeClr>
              </a:solidFill>
              <a:latin typeface="RijksSansTT" panose="020B0604020202020204" charset="0"/>
            </a:endParaRPr>
          </a:p>
        </p:txBody>
      </p:sp>
      <p:sp>
        <p:nvSpPr>
          <p:cNvPr id="5" name="Tijdelijke aanduiding voor datum 4">
            <a:extLst>
              <a:ext uri="{FF2B5EF4-FFF2-40B4-BE49-F238E27FC236}">
                <a16:creationId xmlns:a16="http://schemas.microsoft.com/office/drawing/2014/main" id="{27B0A9A8-2E12-D0FB-F3E9-E8E851500CD2}"/>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D6896A94-2ADC-8BC2-7AED-F1270D3146F0}"/>
              </a:ext>
            </a:extLst>
          </p:cNvPr>
          <p:cNvSpPr>
            <a:spLocks noGrp="1"/>
          </p:cNvSpPr>
          <p:nvPr>
            <p:ph type="sldNum" sz="quarter" idx="1003"/>
          </p:nvPr>
        </p:nvSpPr>
        <p:spPr/>
        <p:txBody>
          <a:bodyPr/>
          <a:lstStyle/>
          <a:p>
            <a:fld id="{8F18802B-E4C7-4B2D-B37A-6B7CC3C134EA}" type="slidenum">
              <a:rPr lang="nl-NL" smtClean="0"/>
              <a:pPr/>
              <a:t>6</a:t>
            </a:fld>
            <a:endParaRPr lang="nl-NL" dirty="0"/>
          </a:p>
        </p:txBody>
      </p:sp>
    </p:spTree>
    <p:extLst>
      <p:ext uri="{BB962C8B-B14F-4D97-AF65-F5344CB8AC3E}">
        <p14:creationId xmlns:p14="http://schemas.microsoft.com/office/powerpoint/2010/main" val="242538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A2367-4A7E-82BA-F0E8-D172627230E2}"/>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9CAAF3DC-79FD-756B-91D2-15B0A530AC28}"/>
              </a:ext>
            </a:extLst>
          </p:cNvPr>
          <p:cNvSpPr>
            <a:spLocks noGrp="1"/>
          </p:cNvSpPr>
          <p:nvPr>
            <p:ph type="title"/>
          </p:nvPr>
        </p:nvSpPr>
        <p:spPr>
          <a:xfrm>
            <a:off x="685799" y="1397000"/>
            <a:ext cx="10352903" cy="901700"/>
          </a:xfrm>
        </p:spPr>
        <p:txBody>
          <a:bodyPr/>
          <a:lstStyle/>
          <a:p>
            <a:r>
              <a:rPr lang="nl-NL" dirty="0"/>
              <a:t>3.Organisatie opdrachtgever (1)</a:t>
            </a:r>
          </a:p>
        </p:txBody>
      </p:sp>
      <p:sp>
        <p:nvSpPr>
          <p:cNvPr id="11" name="Tijdelijke aanduiding voor inhoud 10">
            <a:extLst>
              <a:ext uri="{FF2B5EF4-FFF2-40B4-BE49-F238E27FC236}">
                <a16:creationId xmlns:a16="http://schemas.microsoft.com/office/drawing/2014/main" id="{F5AEB216-B58B-2BA4-3C82-8325D224E684}"/>
              </a:ext>
            </a:extLst>
          </p:cNvPr>
          <p:cNvSpPr>
            <a:spLocks noGrp="1"/>
          </p:cNvSpPr>
          <p:nvPr>
            <p:ph idx="1"/>
          </p:nvPr>
        </p:nvSpPr>
        <p:spPr>
          <a:xfrm>
            <a:off x="685799" y="2265555"/>
            <a:ext cx="8694019" cy="4013200"/>
          </a:xfrm>
        </p:spPr>
        <p:txBody>
          <a:bodyPr/>
          <a:lstStyle/>
          <a:p>
            <a:pPr marL="0" indent="0">
              <a:buNone/>
            </a:pPr>
            <a:r>
              <a:rPr lang="nl-NL" sz="1800" dirty="0">
                <a:solidFill>
                  <a:schemeClr val="tx1">
                    <a:lumMod val="100000"/>
                  </a:schemeClr>
                </a:solidFill>
                <a:latin typeface="RijksSansTT" panose="020B0604020202020204" charset="0"/>
              </a:rPr>
              <a:t>Dienst Publiek en Communicatie ondersteunt alle departementen en uitvoeringsorganisaties van de Rijksoverheid in de communicatie met publiek en professionals: </a:t>
            </a:r>
          </a:p>
          <a:p>
            <a:pPr>
              <a:buFont typeface="Arial" panose="020B0604020202020204" pitchFamily="34" charset="0"/>
              <a:buChar char="•"/>
            </a:pPr>
            <a:r>
              <a:rPr lang="nl-NL" sz="1800" dirty="0" err="1">
                <a:solidFill>
                  <a:schemeClr val="tx1">
                    <a:lumMod val="100000"/>
                  </a:schemeClr>
                </a:solidFill>
                <a:latin typeface="RijksSansTT" panose="020B0604020202020204" charset="0"/>
              </a:rPr>
              <a:t>Rijksbrede</a:t>
            </a:r>
            <a:r>
              <a:rPr lang="nl-NL" sz="1800" dirty="0">
                <a:solidFill>
                  <a:schemeClr val="tx1">
                    <a:lumMod val="100000"/>
                  </a:schemeClr>
                </a:solidFill>
                <a:latin typeface="RijksSansTT" panose="020B0604020202020204" charset="0"/>
              </a:rPr>
              <a:t> communicatietaken (denk aan begeleiding landelijke campagnes en informatievoorziening Rijksoverheid.nl)</a:t>
            </a:r>
          </a:p>
          <a:p>
            <a:pPr>
              <a:buFont typeface="Arial" panose="020B0604020202020204" pitchFamily="34" charset="0"/>
              <a:buChar char="•"/>
            </a:pPr>
            <a:r>
              <a:rPr lang="nl-NL" sz="1800" dirty="0">
                <a:solidFill>
                  <a:schemeClr val="tx1">
                    <a:lumMod val="100000"/>
                  </a:schemeClr>
                </a:solidFill>
                <a:latin typeface="RijksSansTT" panose="020B0604020202020204" charset="0"/>
              </a:rPr>
              <a:t>Gemeenschappelijke diensten &amp; </a:t>
            </a:r>
            <a:r>
              <a:rPr lang="nl-NL" sz="1800" dirty="0" err="1">
                <a:solidFill>
                  <a:schemeClr val="tx1">
                    <a:lumMod val="100000"/>
                  </a:schemeClr>
                </a:solidFill>
                <a:latin typeface="RijksSansTT" panose="020B0604020202020204" charset="0"/>
              </a:rPr>
              <a:t>rijksbrede</a:t>
            </a:r>
            <a:r>
              <a:rPr lang="nl-NL" sz="1800" dirty="0">
                <a:solidFill>
                  <a:schemeClr val="tx1">
                    <a:lumMod val="100000"/>
                  </a:schemeClr>
                </a:solidFill>
                <a:latin typeface="RijksSansTT" panose="020B0604020202020204" charset="0"/>
              </a:rPr>
              <a:t> inkoop communicatie producten en diensten &gt; Categorie Communicatie</a:t>
            </a:r>
          </a:p>
        </p:txBody>
      </p:sp>
      <p:sp>
        <p:nvSpPr>
          <p:cNvPr id="5" name="Tijdelijke aanduiding voor datum 4">
            <a:extLst>
              <a:ext uri="{FF2B5EF4-FFF2-40B4-BE49-F238E27FC236}">
                <a16:creationId xmlns:a16="http://schemas.microsoft.com/office/drawing/2014/main" id="{EED86D45-F87B-CEE4-FAF1-AFCB5A5E4160}"/>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07802DF3-93DA-C786-E1F9-2704EF9322EA}"/>
              </a:ext>
            </a:extLst>
          </p:cNvPr>
          <p:cNvSpPr>
            <a:spLocks noGrp="1"/>
          </p:cNvSpPr>
          <p:nvPr>
            <p:ph type="sldNum" sz="quarter" idx="1003"/>
          </p:nvPr>
        </p:nvSpPr>
        <p:spPr/>
        <p:txBody>
          <a:bodyPr/>
          <a:lstStyle/>
          <a:p>
            <a:fld id="{8F18802B-E4C7-4B2D-B37A-6B7CC3C134EA}" type="slidenum">
              <a:rPr lang="nl-NL" smtClean="0"/>
              <a:pPr/>
              <a:t>7</a:t>
            </a:fld>
            <a:endParaRPr lang="nl-NL" dirty="0"/>
          </a:p>
        </p:txBody>
      </p:sp>
    </p:spTree>
    <p:extLst>
      <p:ext uri="{BB962C8B-B14F-4D97-AF65-F5344CB8AC3E}">
        <p14:creationId xmlns:p14="http://schemas.microsoft.com/office/powerpoint/2010/main" val="1215110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58F7C-40F8-157D-03C8-228E9F34F92A}"/>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8FCD2E03-A773-DD45-3632-4923D6EF5048}"/>
              </a:ext>
            </a:extLst>
          </p:cNvPr>
          <p:cNvSpPr>
            <a:spLocks noGrp="1"/>
          </p:cNvSpPr>
          <p:nvPr>
            <p:ph type="title"/>
          </p:nvPr>
        </p:nvSpPr>
        <p:spPr>
          <a:xfrm>
            <a:off x="685799" y="1430556"/>
            <a:ext cx="10352903" cy="901700"/>
          </a:xfrm>
        </p:spPr>
        <p:txBody>
          <a:bodyPr/>
          <a:lstStyle/>
          <a:p>
            <a:r>
              <a:rPr lang="nl-NL" dirty="0"/>
              <a:t>4. De opdracht (1)</a:t>
            </a:r>
          </a:p>
        </p:txBody>
      </p:sp>
      <p:sp>
        <p:nvSpPr>
          <p:cNvPr id="11" name="Tijdelijke aanduiding voor inhoud 10">
            <a:extLst>
              <a:ext uri="{FF2B5EF4-FFF2-40B4-BE49-F238E27FC236}">
                <a16:creationId xmlns:a16="http://schemas.microsoft.com/office/drawing/2014/main" id="{5E11E919-05B2-9CD7-8266-A56E2A70BDFB}"/>
              </a:ext>
            </a:extLst>
          </p:cNvPr>
          <p:cNvSpPr>
            <a:spLocks noGrp="1"/>
          </p:cNvSpPr>
          <p:nvPr>
            <p:ph idx="1"/>
          </p:nvPr>
        </p:nvSpPr>
        <p:spPr>
          <a:xfrm>
            <a:off x="685799" y="2265555"/>
            <a:ext cx="8694019" cy="4013200"/>
          </a:xfrm>
        </p:spPr>
        <p:txBody>
          <a:bodyPr/>
          <a:lstStyle/>
          <a:p>
            <a:pPr marL="0" indent="0">
              <a:buNone/>
            </a:pPr>
            <a:r>
              <a:rPr lang="nl-NL" sz="1800" dirty="0">
                <a:solidFill>
                  <a:schemeClr val="tx1">
                    <a:lumMod val="100000"/>
                  </a:schemeClr>
                </a:solidFill>
                <a:latin typeface="RijksSansTT" panose="020B0604020202020204" charset="0"/>
              </a:rPr>
              <a:t>Het onderwerp van de opdracht betreft een Overeenkomst voor resultaatopdrachten met betrekking tot het - tegen een vast bedrag op prestatiebasis en onder eigen verantwoordelijkheid - verzorgen van advies over, ondersteuning bij en/of uitvoering van (web)redactie van websites en/of het beheer van </a:t>
            </a:r>
            <a:r>
              <a:rPr lang="nl-NL" sz="1800" dirty="0" err="1">
                <a:solidFill>
                  <a:schemeClr val="tx1">
                    <a:lumMod val="100000"/>
                  </a:schemeClr>
                </a:solidFill>
                <a:latin typeface="RijksSansTT" panose="020B0604020202020204" charset="0"/>
              </a:rPr>
              <a:t>social</a:t>
            </a:r>
            <a:r>
              <a:rPr lang="nl-NL" sz="1800" dirty="0">
                <a:solidFill>
                  <a:schemeClr val="tx1">
                    <a:lumMod val="100000"/>
                  </a:schemeClr>
                </a:solidFill>
                <a:latin typeface="RijksSansTT" panose="020B0604020202020204" charset="0"/>
              </a:rPr>
              <a:t>, online en offline media en middelen. De opdracht omvat niet de inhuur van personen.</a:t>
            </a:r>
          </a:p>
        </p:txBody>
      </p:sp>
      <p:sp>
        <p:nvSpPr>
          <p:cNvPr id="5" name="Tijdelijke aanduiding voor datum 4">
            <a:extLst>
              <a:ext uri="{FF2B5EF4-FFF2-40B4-BE49-F238E27FC236}">
                <a16:creationId xmlns:a16="http://schemas.microsoft.com/office/drawing/2014/main" id="{A623DB83-CBB6-153E-6F89-1EB7C9AAD2DB}"/>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8D13B1C6-F73E-BEE8-A840-C3C40C39D11D}"/>
              </a:ext>
            </a:extLst>
          </p:cNvPr>
          <p:cNvSpPr>
            <a:spLocks noGrp="1"/>
          </p:cNvSpPr>
          <p:nvPr>
            <p:ph type="sldNum" sz="quarter" idx="1003"/>
          </p:nvPr>
        </p:nvSpPr>
        <p:spPr/>
        <p:txBody>
          <a:bodyPr/>
          <a:lstStyle/>
          <a:p>
            <a:fld id="{8F18802B-E4C7-4B2D-B37A-6B7CC3C134EA}" type="slidenum">
              <a:rPr lang="nl-NL" smtClean="0"/>
              <a:pPr/>
              <a:t>8</a:t>
            </a:fld>
            <a:endParaRPr lang="nl-NL" dirty="0"/>
          </a:p>
        </p:txBody>
      </p:sp>
    </p:spTree>
    <p:extLst>
      <p:ext uri="{BB962C8B-B14F-4D97-AF65-F5344CB8AC3E}">
        <p14:creationId xmlns:p14="http://schemas.microsoft.com/office/powerpoint/2010/main" val="2535092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E49BA-D829-456C-11DD-396A30F2BAAC}"/>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A3387C5C-394A-2071-E55C-22BF855BA5BD}"/>
              </a:ext>
            </a:extLst>
          </p:cNvPr>
          <p:cNvSpPr>
            <a:spLocks noGrp="1"/>
          </p:cNvSpPr>
          <p:nvPr>
            <p:ph type="title"/>
          </p:nvPr>
        </p:nvSpPr>
        <p:spPr>
          <a:xfrm>
            <a:off x="685799" y="1397000"/>
            <a:ext cx="10352903" cy="901700"/>
          </a:xfrm>
        </p:spPr>
        <p:txBody>
          <a:bodyPr/>
          <a:lstStyle/>
          <a:p>
            <a:r>
              <a:rPr lang="nl-NL" dirty="0"/>
              <a:t>4. De opdracht (2)</a:t>
            </a:r>
          </a:p>
        </p:txBody>
      </p:sp>
      <p:sp>
        <p:nvSpPr>
          <p:cNvPr id="11" name="Tijdelijke aanduiding voor inhoud 10">
            <a:extLst>
              <a:ext uri="{FF2B5EF4-FFF2-40B4-BE49-F238E27FC236}">
                <a16:creationId xmlns:a16="http://schemas.microsoft.com/office/drawing/2014/main" id="{B51F007C-40C5-2F33-C0E6-2082C3BB4EAA}"/>
              </a:ext>
            </a:extLst>
          </p:cNvPr>
          <p:cNvSpPr>
            <a:spLocks noGrp="1"/>
          </p:cNvSpPr>
          <p:nvPr>
            <p:ph idx="1"/>
          </p:nvPr>
        </p:nvSpPr>
        <p:spPr>
          <a:xfrm>
            <a:off x="685799" y="2265555"/>
            <a:ext cx="8694019" cy="4013200"/>
          </a:xfrm>
        </p:spPr>
        <p:txBody>
          <a:bodyPr/>
          <a:lstStyle/>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Beoogde ingangsdatum 1 juni 2026.</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Vaste looptijd van twee jaar en een maximale looptijd van vier jaar, met een einddatum van 31 mei 2030.</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Deelnemende organisaties zijn verplicht van de raamovereenkomst gebruik te maken.</a:t>
            </a:r>
          </a:p>
          <a:p>
            <a:pPr marL="285750" indent="-285750">
              <a:buFont typeface="Arial" panose="020B0604020202020204" pitchFamily="34" charset="0"/>
              <a:buChar char="•"/>
            </a:pPr>
            <a:r>
              <a:rPr lang="nl-NL" sz="1800" dirty="0">
                <a:solidFill>
                  <a:schemeClr val="tx1">
                    <a:lumMod val="100000"/>
                  </a:schemeClr>
                </a:solidFill>
                <a:latin typeface="RijksSansTT" panose="020B0604020202020204" charset="0"/>
              </a:rPr>
              <a:t>Nadere overeenkomsten via toerbeurten en minicompetities.</a:t>
            </a:r>
          </a:p>
          <a:p>
            <a:pPr marL="0" indent="0">
              <a:buNone/>
            </a:pPr>
            <a:endParaRPr lang="nl-NL" sz="1800" dirty="0">
              <a:solidFill>
                <a:schemeClr val="tx1">
                  <a:lumMod val="100000"/>
                </a:schemeClr>
              </a:solidFill>
              <a:latin typeface="RijksSansTT" panose="020B0604020202020204" charset="0"/>
            </a:endParaRPr>
          </a:p>
        </p:txBody>
      </p:sp>
      <p:sp>
        <p:nvSpPr>
          <p:cNvPr id="5" name="Tijdelijke aanduiding voor datum 4">
            <a:extLst>
              <a:ext uri="{FF2B5EF4-FFF2-40B4-BE49-F238E27FC236}">
                <a16:creationId xmlns:a16="http://schemas.microsoft.com/office/drawing/2014/main" id="{A31B708E-161E-8A9F-E59A-113045689293}"/>
              </a:ext>
            </a:extLst>
          </p:cNvPr>
          <p:cNvSpPr>
            <a:spLocks noGrp="1"/>
          </p:cNvSpPr>
          <p:nvPr>
            <p:ph type="dt" sz="half" idx="1001"/>
          </p:nvPr>
        </p:nvSpPr>
        <p:spPr/>
        <p:txBody>
          <a:bodyPr/>
          <a:lstStyle/>
          <a:p>
            <a:fld id="{2E8C6A55-D52A-49F9-A434-1C257A66B6D6}" type="datetime4">
              <a:rPr lang="nl-NL" smtClean="0"/>
              <a:t>11 november 2025</a:t>
            </a:fld>
            <a:endParaRPr lang="nl-NL" dirty="0"/>
          </a:p>
        </p:txBody>
      </p:sp>
      <p:sp>
        <p:nvSpPr>
          <p:cNvPr id="6" name="Tijdelijke aanduiding voor dianummer 5">
            <a:extLst>
              <a:ext uri="{FF2B5EF4-FFF2-40B4-BE49-F238E27FC236}">
                <a16:creationId xmlns:a16="http://schemas.microsoft.com/office/drawing/2014/main" id="{A63A1867-27B4-8740-812D-80DA8AB45ABA}"/>
              </a:ext>
            </a:extLst>
          </p:cNvPr>
          <p:cNvSpPr>
            <a:spLocks noGrp="1"/>
          </p:cNvSpPr>
          <p:nvPr>
            <p:ph type="sldNum" sz="quarter" idx="1003"/>
          </p:nvPr>
        </p:nvSpPr>
        <p:spPr/>
        <p:txBody>
          <a:bodyPr/>
          <a:lstStyle/>
          <a:p>
            <a:fld id="{8F18802B-E4C7-4B2D-B37A-6B7CC3C134EA}" type="slidenum">
              <a:rPr lang="nl-NL" smtClean="0"/>
              <a:pPr/>
              <a:t>9</a:t>
            </a:fld>
            <a:endParaRPr lang="nl-NL" dirty="0"/>
          </a:p>
        </p:txBody>
      </p:sp>
    </p:spTree>
    <p:extLst>
      <p:ext uri="{BB962C8B-B14F-4D97-AF65-F5344CB8AC3E}">
        <p14:creationId xmlns:p14="http://schemas.microsoft.com/office/powerpoint/2010/main" val="2230349486"/>
      </p:ext>
    </p:extLst>
  </p:cSld>
  <p:clrMapOvr>
    <a:masterClrMapping/>
  </p:clrMapOvr>
</p:sld>
</file>

<file path=ppt/theme/theme1.xml><?xml version="1.0" encoding="utf-8"?>
<a:theme xmlns:a="http://schemas.openxmlformats.org/drawingml/2006/main" name="Huisstijl">
  <a:themeElements>
    <a:clrScheme name="DPC Thema">
      <a:dk1>
        <a:srgbClr val="154273"/>
      </a:dk1>
      <a:lt1>
        <a:srgbClr val="FFFFFF"/>
      </a:lt1>
      <a:dk2>
        <a:srgbClr val="CA005D"/>
      </a:dk2>
      <a:lt2>
        <a:srgbClr val="FFFFFF"/>
      </a:lt2>
      <a:accent1>
        <a:srgbClr val="CA005D"/>
      </a:accent1>
      <a:accent2>
        <a:srgbClr val="EFB2CE"/>
      </a:accent2>
      <a:accent3>
        <a:srgbClr val="000000"/>
      </a:accent3>
      <a:accent4>
        <a:srgbClr val="76D2B6"/>
      </a:accent4>
      <a:accent5>
        <a:srgbClr val="D5F1E9"/>
      </a:accent5>
      <a:accent6>
        <a:srgbClr val="FFB612"/>
      </a:accent6>
      <a:hlink>
        <a:srgbClr val="154273"/>
      </a:hlink>
      <a:folHlink>
        <a:srgbClr val="154273"/>
      </a:folHlink>
    </a:clrScheme>
    <a:fontScheme name="Lettertypen Ministerie AZ">
      <a:majorFont>
        <a:latin typeface="RijksSansTT"/>
        <a:ea typeface=""/>
        <a:cs typeface=""/>
      </a:majorFont>
      <a:minorFont>
        <a:latin typeface="RijksSansTT Light"/>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ntblauw">
      <a:srgbClr val="154273"/>
    </a:custClr>
    <a:custClr name="Paars">
      <a:srgbClr val="42145F"/>
    </a:custClr>
    <a:custClr name="Violet">
      <a:srgbClr val="A90061"/>
    </a:custClr>
    <a:custClr name="Robijnrood">
      <a:srgbClr val="CA005D"/>
    </a:custClr>
    <a:custClr name="Roze">
      <a:srgbClr val="F092CD"/>
    </a:custClr>
    <a:custClr name="Rood">
      <a:srgbClr val="D52B1E"/>
    </a:custClr>
    <a:custClr name="Oranje">
      <a:srgbClr val="E17000"/>
    </a:custClr>
    <a:custClr name="Donkergeel">
      <a:srgbClr val="FFB612"/>
    </a:custClr>
    <a:custClr name="Geel">
      <a:srgbClr val="F9E11E"/>
    </a:custClr>
    <a:custClr name="Donkerbruin">
      <a:srgbClr val="673327"/>
    </a:custClr>
    <a:custClr name="Bruin">
      <a:srgbClr val="94710A"/>
    </a:custClr>
    <a:custClr name="Donkergroen">
      <a:srgbClr val="275937"/>
    </a:custClr>
    <a:custClr name="Groen">
      <a:srgbClr val="39870C"/>
    </a:custClr>
    <a:custClr name="Mosgroen">
      <a:srgbClr val="777B00"/>
    </a:custClr>
    <a:custClr name="Mintgroen">
      <a:srgbClr val="76D2B6"/>
    </a:custClr>
    <a:custClr name="Donkerblauw">
      <a:srgbClr val="01689B"/>
    </a:custClr>
    <a:custClr name="Hemelblauw">
      <a:srgbClr val="007BC7"/>
    </a:custClr>
    <a:custClr name="Lichtblauw">
      <a:srgbClr val="8FCAE7"/>
    </a:custClr>
  </a:custClrLst>
  <a:extLst>
    <a:ext uri="{05A4C25C-085E-4340-85A3-A5531E510DB2}">
      <thm15:themeFamily xmlns:thm15="http://schemas.microsoft.com/office/thememl/2012/main" name="Template_Powerpoint Presentatie DPC" id="{E31CE56E-6DE6-418F-913B-B6B1B866BFEA}" vid="{F09C65EE-4199-4DB7-AB12-04C48B18DCC7}"/>
    </a:ext>
  </a:extLst>
</a:theme>
</file>

<file path=ppt/theme/theme2.xml><?xml version="1.0" encoding="utf-8"?>
<a:theme xmlns:a="http://schemas.openxmlformats.org/drawingml/2006/main" name="Kantoorthema">
  <a:themeElements>
    <a:clrScheme name="Notes colors">
      <a:dk1>
        <a:srgbClr val="154273"/>
      </a:dk1>
      <a:lt1>
        <a:srgbClr val="FFFFFF"/>
      </a:lt1>
      <a:dk2>
        <a:srgbClr val="CA005D"/>
      </a:dk2>
      <a:lt2>
        <a:srgbClr val="FFFFFF"/>
      </a:lt2>
      <a:accent1>
        <a:srgbClr val="CA005D"/>
      </a:accent1>
      <a:accent2>
        <a:srgbClr val="D74085"/>
      </a:accent2>
      <a:accent3>
        <a:srgbClr val="DF669D"/>
      </a:accent3>
      <a:accent4>
        <a:srgbClr val="E78CB6"/>
      </a:accent4>
      <a:accent5>
        <a:srgbClr val="EFB2CE"/>
      </a:accent5>
      <a:accent6>
        <a:srgbClr val="F7D9E7"/>
      </a:accent6>
      <a:hlink>
        <a:srgbClr val="154273"/>
      </a:hlink>
      <a:folHlink>
        <a:srgbClr val="154273"/>
      </a:folHlink>
    </a:clrScheme>
    <a:fontScheme name="Notes fonts">
      <a:majorFont>
        <a:latin typeface="RijksSansT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ijksSansTT 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Handout colors">
      <a:dk1>
        <a:srgbClr val="154273"/>
      </a:dk1>
      <a:lt1>
        <a:srgbClr val="FFFFFF"/>
      </a:lt1>
      <a:dk2>
        <a:srgbClr val="CA005D"/>
      </a:dk2>
      <a:lt2>
        <a:srgbClr val="FFFFFF"/>
      </a:lt2>
      <a:accent1>
        <a:srgbClr val="CA005D"/>
      </a:accent1>
      <a:accent2>
        <a:srgbClr val="D74085"/>
      </a:accent2>
      <a:accent3>
        <a:srgbClr val="DF669D"/>
      </a:accent3>
      <a:accent4>
        <a:srgbClr val="E78CB6"/>
      </a:accent4>
      <a:accent5>
        <a:srgbClr val="EFB2CE"/>
      </a:accent5>
      <a:accent6>
        <a:srgbClr val="F7D9E7"/>
      </a:accent6>
      <a:hlink>
        <a:srgbClr val="154273"/>
      </a:hlink>
      <a:folHlink>
        <a:srgbClr val="154273"/>
      </a:folHlink>
    </a:clrScheme>
    <a:fontScheme name="Handout fonts">
      <a:majorFont>
        <a:latin typeface="RijksSansT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ijksSansTT 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1495</Words>
  <Application>Microsoft Office PowerPoint</Application>
  <PresentationFormat>Breedbeeld</PresentationFormat>
  <Paragraphs>201</Paragraphs>
  <Slides>18</Slides>
  <Notes>12</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18</vt:i4>
      </vt:variant>
    </vt:vector>
  </HeadingPairs>
  <TitlesOfParts>
    <vt:vector size="27" baseType="lpstr">
      <vt:lpstr>Verdana</vt:lpstr>
      <vt:lpstr>Calibri</vt:lpstr>
      <vt:lpstr>Courier New</vt:lpstr>
      <vt:lpstr>RijksSansTT</vt:lpstr>
      <vt:lpstr>RijksoverheidSerif</vt:lpstr>
      <vt:lpstr>RijksSansTT ExtraBold</vt:lpstr>
      <vt:lpstr>Arial</vt:lpstr>
      <vt:lpstr>RijksSansTT Light</vt:lpstr>
      <vt:lpstr>Huisstijl</vt:lpstr>
      <vt:lpstr>Europese aanbesteding  (Web)redactie advies en uitvoering  Categorie Communicatie DPC </vt:lpstr>
      <vt:lpstr>Voorstelronde</vt:lpstr>
      <vt:lpstr>Agenda</vt:lpstr>
      <vt:lpstr>1. Doel en spelregels informatiebijeenkomst</vt:lpstr>
      <vt:lpstr>2. Europees aanbesteden - achtergrond</vt:lpstr>
      <vt:lpstr>2. Europees aanbesteden - procedure</vt:lpstr>
      <vt:lpstr>3.Organisatie opdrachtgever (1)</vt:lpstr>
      <vt:lpstr>4. De opdracht (1)</vt:lpstr>
      <vt:lpstr>4. De opdracht (2)</vt:lpstr>
      <vt:lpstr>5. Tips &amp; tricks (1)</vt:lpstr>
      <vt:lpstr>5. Tips &amp; tricks (2)</vt:lpstr>
      <vt:lpstr>6. Planning</vt:lpstr>
      <vt:lpstr>7. Informatiebeveiliging &amp; Privacy  Belangen Informatiebeveiliging en Privacy </vt:lpstr>
      <vt:lpstr>7. Informatiebeveiliging &amp; Privacy  De eisen</vt:lpstr>
      <vt:lpstr>7.Basel Informatiebeveiliging &amp; Privacy   Proces: voldoen aan de eisen</vt:lpstr>
      <vt:lpstr>7.  Informatiebeveiliging &amp; Privacy  Proces: Controle van naleving 1/2</vt:lpstr>
      <vt:lpstr>7.  c  Proces: Controle van naleving 2/2</vt:lpstr>
      <vt:lpstr>Bedankt!</vt:lpstr>
    </vt:vector>
  </TitlesOfParts>
  <Manager/>
  <Company>Nederlandse 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Nederlandse Overheid</dc:creator>
  <cp:keywords/>
  <dc:description>Sjabloonversie: 2.0 -20 februari 2025_x000d_
Vormgeving: www.Today.nl_x000d_
Sjablonen: www.JoulesUnlimited.com</dc:description>
  <cp:lastModifiedBy>Jonkhout, John</cp:lastModifiedBy>
  <cp:revision>219</cp:revision>
  <dcterms:created xsi:type="dcterms:W3CDTF">2020-10-22T07:38:25Z</dcterms:created>
  <dcterms:modified xsi:type="dcterms:W3CDTF">2025-11-11T09:53:58Z</dcterms:modified>
  <cp:category/>
</cp:coreProperties>
</file>