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ne van Bemmelen" userId="19c00820-449e-41b6-8181-893ab2ae3ddd" providerId="ADAL" clId="{7194C66D-F099-4262-A18E-4D24C1938161}"/>
    <pc:docChg chg="custSel modSld">
      <pc:chgData name="Eline van Bemmelen" userId="19c00820-449e-41b6-8181-893ab2ae3ddd" providerId="ADAL" clId="{7194C66D-F099-4262-A18E-4D24C1938161}" dt="2025-08-22T08:45:38.124" v="17" actId="20577"/>
      <pc:docMkLst>
        <pc:docMk/>
      </pc:docMkLst>
      <pc:sldChg chg="delSp modSp mod">
        <pc:chgData name="Eline van Bemmelen" userId="19c00820-449e-41b6-8181-893ab2ae3ddd" providerId="ADAL" clId="{7194C66D-F099-4262-A18E-4D24C1938161}" dt="2025-08-22T08:45:38.124" v="17" actId="20577"/>
        <pc:sldMkLst>
          <pc:docMk/>
          <pc:sldMk cId="3114578346" sldId="259"/>
        </pc:sldMkLst>
      </pc:sldChg>
    </pc:docChg>
  </pc:docChgLst>
  <pc:docChgLst>
    <pc:chgData name="Eline van Bemmelen" userId="19c00820-449e-41b6-8181-893ab2ae3ddd" providerId="ADAL" clId="{55F6435B-847E-46DB-AD21-B2FDD232A18C}"/>
    <pc:docChg chg="delSld">
      <pc:chgData name="Eline van Bemmelen" userId="19c00820-449e-41b6-8181-893ab2ae3ddd" providerId="ADAL" clId="{55F6435B-847E-46DB-AD21-B2FDD232A18C}" dt="2025-10-31T10:19:25.905" v="0" actId="47"/>
      <pc:docMkLst>
        <pc:docMk/>
      </pc:docMkLst>
      <pc:sldChg chg="del">
        <pc:chgData name="Eline van Bemmelen" userId="19c00820-449e-41b6-8181-893ab2ae3ddd" providerId="ADAL" clId="{55F6435B-847E-46DB-AD21-B2FDD232A18C}" dt="2025-10-31T10:19:25.905" v="0" actId="47"/>
        <pc:sldMkLst>
          <pc:docMk/>
          <pc:sldMk cId="4163179655" sldId="256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1T20:20:02.9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806D3B-11FA-9DDD-1607-3B1701645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E242920-1033-0F3B-0B13-866E41606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2A68781-D4F8-0C05-39A3-49DAE9D9D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2F66-C3B8-4631-9D31-1F0F0422FC3D}" type="datetimeFigureOut">
              <a:rPr lang="nl-NL" smtClean="0"/>
              <a:t>31-10-2025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CCA18B-7746-3D7E-AE2F-90D938B7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3141E2-2C45-585E-F790-F06502B0B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2FF7E-ED99-4E89-BB6B-A70FC6665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5387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966241-CBEA-672A-F716-C3966CB70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165EAB0-A2D4-C5B1-9770-9B3FB90389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F100CF-6BC8-261F-8872-22906F2BE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2F66-C3B8-4631-9D31-1F0F0422FC3D}" type="datetimeFigureOut">
              <a:rPr lang="nl-NL" smtClean="0"/>
              <a:t>31-10-2025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6824F8E-B9F6-F570-F25A-B1E4BD978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8B291A3-C2E1-247C-7CF3-8A4CB2E1F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2FF7E-ED99-4E89-BB6B-A70FC6665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8342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CC8B716-8BAC-5F88-4AC8-7C77EE6E34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AAC6767-2C78-6F33-F9DC-5D1A53E64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F0E668-4488-9E40-B6C0-701E5E300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2F66-C3B8-4631-9D31-1F0F0422FC3D}" type="datetimeFigureOut">
              <a:rPr lang="nl-NL" smtClean="0"/>
              <a:t>31-10-2025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C13F97-6E63-FA6B-C84C-55E64D052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913F6C-4C3B-8D2B-0A69-CB88D8CA9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2FF7E-ED99-4E89-BB6B-A70FC6665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950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49E884-702C-B337-9BA9-818A9F58F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2C274D-4764-538E-7160-846BF1BB2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21DB6A-48A1-7543-9AF8-776D39451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2F66-C3B8-4631-9D31-1F0F0422FC3D}" type="datetimeFigureOut">
              <a:rPr lang="nl-NL" smtClean="0"/>
              <a:t>31-10-2025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99D80D5-05B2-32D8-4FDD-B38564A2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029D0F-8AAD-2863-55C8-E05D8585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2FF7E-ED99-4E89-BB6B-A70FC6665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099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FF7320-FD37-4985-B4C3-548D35B35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85CD9D0-AEA2-591D-8A8B-FA1602BAB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5F6FD77-2624-8B96-AD1D-0A13A1616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2F66-C3B8-4631-9D31-1F0F0422FC3D}" type="datetimeFigureOut">
              <a:rPr lang="nl-NL" smtClean="0"/>
              <a:t>31-10-2025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7D9C44-51B0-AA5F-CB3E-8CB27C4CD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0C7957A-8264-B581-EF1F-D95518F9F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2FF7E-ED99-4E89-BB6B-A70FC6665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5220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E14EDB-49BD-6944-C40E-7921FE9D7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03DCF92-F0D5-7806-6666-7E193DE701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40EE3AF-E6B6-E267-40C3-2CCE4019BF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D89D471-36BD-0A49-85D1-8A22293E4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2F66-C3B8-4631-9D31-1F0F0422FC3D}" type="datetimeFigureOut">
              <a:rPr lang="nl-NL" smtClean="0"/>
              <a:t>31-10-2025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FEBA99E-89A8-F35B-0030-9B28CBAA7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07E454C-AB17-D488-5E3E-1DD035614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2FF7E-ED99-4E89-BB6B-A70FC6665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409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4BA0C6-F8A5-63E5-0974-0FB3E2564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72B39E1-E69A-B24C-FA03-2BCF6BD9C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9DB465E-3F1E-F401-DFC3-07600E1FB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B107E25-403B-77AB-D913-C21983A0A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06BC359-8F1E-D82F-B4F0-475FFFD596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B4496CA-A149-3605-D162-B08FAA59D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2F66-C3B8-4631-9D31-1F0F0422FC3D}" type="datetimeFigureOut">
              <a:rPr lang="nl-NL" smtClean="0"/>
              <a:t>31-10-2025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121A4B8-0D78-AD94-8840-68280BF51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7541E-4522-9051-E543-5863EC269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2FF7E-ED99-4E89-BB6B-A70FC6665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3292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CD5AC-2845-723D-0091-FDAC91A6B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85497E5-21E8-F15F-9D87-E1C858E09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2F66-C3B8-4631-9D31-1F0F0422FC3D}" type="datetimeFigureOut">
              <a:rPr lang="nl-NL" smtClean="0"/>
              <a:t>31-10-2025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EFAD342-C882-4A1D-A1B6-80FB21003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413012D-165A-3AA3-3E5E-49643A089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2FF7E-ED99-4E89-BB6B-A70FC6665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096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D20E754-2EDB-809E-D18F-12B7CF988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2F66-C3B8-4631-9D31-1F0F0422FC3D}" type="datetimeFigureOut">
              <a:rPr lang="nl-NL" smtClean="0"/>
              <a:t>31-10-2025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F88E338-B31E-A082-B1E2-F85A13607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4C52A2-E870-8151-7916-37BA5E1E7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2FF7E-ED99-4E89-BB6B-A70FC6665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0136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6CC20A-761F-E5E9-2F12-9E0864C79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1AD89E-6CD5-D5AD-2171-67ECAF721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DD595CC-18B2-039C-9474-56267296B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66CF17-6FA7-A675-5DF4-483411358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2F66-C3B8-4631-9D31-1F0F0422FC3D}" type="datetimeFigureOut">
              <a:rPr lang="nl-NL" smtClean="0"/>
              <a:t>31-10-2025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59A423B-C5DA-72A7-7ED7-0B2252ABD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6E3C923-9A21-60BC-867E-8D5128F95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2FF7E-ED99-4E89-BB6B-A70FC6665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0625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4FC836-5416-E0A5-56A6-B3E58B93C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E6CB5A9-AADC-3967-6529-6F184B102B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750226E-3B0B-4CA0-11A4-57A629FAA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1A3584B-12EB-6942-3E31-9085A59C6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2F66-C3B8-4631-9D31-1F0F0422FC3D}" type="datetimeFigureOut">
              <a:rPr lang="nl-NL" smtClean="0"/>
              <a:t>31-10-2025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B9EFC90-5CE4-7646-B9ED-95341FD64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23B587E-BEA5-61B6-2A11-843259D0E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2FF7E-ED99-4E89-BB6B-A70FC6665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1406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DA09120-EA9C-DD9E-B3F4-3CC4E543A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50951F2-2279-9705-0F33-A696BB87A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8E4E0E-B5FD-847F-10AF-04D0CDA31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822F66-C3B8-4631-9D31-1F0F0422FC3D}" type="datetimeFigureOut">
              <a:rPr lang="nl-NL" smtClean="0"/>
              <a:t>31-10-2025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E4D4EE-4549-2806-66CB-1A5DEA1488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1A654E-3894-BBA2-316E-38078B4DD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B2FF7E-ED99-4E89-BB6B-A70FC6665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8850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39C109CD-023F-45CC-0795-CC9B22EDC7F2}"/>
              </a:ext>
            </a:extLst>
          </p:cNvPr>
          <p:cNvSpPr/>
          <p:nvPr/>
        </p:nvSpPr>
        <p:spPr>
          <a:xfrm>
            <a:off x="408039" y="329381"/>
            <a:ext cx="3259394" cy="5850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tx1"/>
                </a:solidFill>
              </a:rPr>
              <a:t>Derden/Overige gebruikers</a:t>
            </a:r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C1C10661-6F8D-CCE4-BB79-2A7BEA3E8158}"/>
              </a:ext>
            </a:extLst>
          </p:cNvPr>
          <p:cNvSpPr/>
          <p:nvPr/>
        </p:nvSpPr>
        <p:spPr>
          <a:xfrm>
            <a:off x="4306526" y="1612236"/>
            <a:ext cx="3539250" cy="5318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tx1"/>
                </a:solidFill>
              </a:rPr>
              <a:t>Bestuur Parkmanagement Papendorp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9B5A4ECE-FA83-B240-2B13-F545BB2C8E63}"/>
              </a:ext>
            </a:extLst>
          </p:cNvPr>
          <p:cNvSpPr/>
          <p:nvPr/>
        </p:nvSpPr>
        <p:spPr>
          <a:xfrm>
            <a:off x="4306529" y="2824930"/>
            <a:ext cx="3269226" cy="62803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tx1"/>
                </a:solidFill>
              </a:rPr>
              <a:t>Locatiemanager</a:t>
            </a:r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4E44101B-2218-5D3B-52C5-F776A47F87E4}"/>
              </a:ext>
            </a:extLst>
          </p:cNvPr>
          <p:cNvSpPr/>
          <p:nvPr/>
        </p:nvSpPr>
        <p:spPr>
          <a:xfrm>
            <a:off x="4306526" y="346360"/>
            <a:ext cx="3539251" cy="5850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tx1"/>
                </a:solidFill>
              </a:rPr>
              <a:t>Gemeente Utrecht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99FCBA90-D435-0F15-DE8A-573B72E9F77E}"/>
              </a:ext>
            </a:extLst>
          </p:cNvPr>
          <p:cNvSpPr/>
          <p:nvPr/>
        </p:nvSpPr>
        <p:spPr>
          <a:xfrm>
            <a:off x="8308257" y="1530452"/>
            <a:ext cx="3421627" cy="531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tx1"/>
                </a:solidFill>
              </a:rPr>
              <a:t>Erfpachters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8FC9E853-34FF-CA2A-FA65-4DFD5AE238C4}"/>
              </a:ext>
            </a:extLst>
          </p:cNvPr>
          <p:cNvSpPr/>
          <p:nvPr/>
        </p:nvSpPr>
        <p:spPr>
          <a:xfrm>
            <a:off x="4306527" y="3885094"/>
            <a:ext cx="3269226" cy="58501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tx1"/>
                </a:solidFill>
              </a:rPr>
              <a:t>Toezichthouder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A7DBC94A-E7C7-B68F-C934-E3CF921DC8F6}"/>
              </a:ext>
            </a:extLst>
          </p:cNvPr>
          <p:cNvSpPr/>
          <p:nvPr/>
        </p:nvSpPr>
        <p:spPr>
          <a:xfrm>
            <a:off x="408040" y="2792975"/>
            <a:ext cx="3259394" cy="58501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tx1"/>
                </a:solidFill>
              </a:rPr>
              <a:t>Helpdesk</a:t>
            </a: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1FEFCF77-A081-5981-D4CB-1FF38025FA40}"/>
              </a:ext>
            </a:extLst>
          </p:cNvPr>
          <p:cNvSpPr/>
          <p:nvPr/>
        </p:nvSpPr>
        <p:spPr>
          <a:xfrm>
            <a:off x="4306527" y="5020596"/>
            <a:ext cx="3269226" cy="49530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tx1"/>
                </a:solidFill>
              </a:rPr>
              <a:t>Uitvoerder</a:t>
            </a:r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0ACF903A-E449-4D00-850A-58B7C865D1B5}"/>
              </a:ext>
            </a:extLst>
          </p:cNvPr>
          <p:cNvSpPr/>
          <p:nvPr/>
        </p:nvSpPr>
        <p:spPr>
          <a:xfrm>
            <a:off x="4306528" y="5936690"/>
            <a:ext cx="3269225" cy="49530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tx1"/>
                </a:solidFill>
              </a:rPr>
              <a:t>Voormannen</a:t>
            </a:r>
          </a:p>
        </p:txBody>
      </p: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0B0356E0-0A29-1972-E78A-58AA5DCE3E28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3667433" y="621891"/>
            <a:ext cx="54332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5BCC27B3-CDD0-152B-C55B-8CC73F11D5DA}"/>
              </a:ext>
            </a:extLst>
          </p:cNvPr>
          <p:cNvCxnSpPr>
            <a:cxnSpLocks/>
          </p:cNvCxnSpPr>
          <p:nvPr/>
        </p:nvCxnSpPr>
        <p:spPr>
          <a:xfrm>
            <a:off x="5825067" y="1016000"/>
            <a:ext cx="0" cy="523430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810C245D-C179-9175-BFC6-860B0406C6CD}"/>
              </a:ext>
            </a:extLst>
          </p:cNvPr>
          <p:cNvCxnSpPr>
            <a:cxnSpLocks/>
          </p:cNvCxnSpPr>
          <p:nvPr/>
        </p:nvCxnSpPr>
        <p:spPr>
          <a:xfrm>
            <a:off x="5825067" y="2209555"/>
            <a:ext cx="0" cy="615375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90044835-B756-8600-CAC5-366F47B407AE}"/>
              </a:ext>
            </a:extLst>
          </p:cNvPr>
          <p:cNvCxnSpPr>
            <a:cxnSpLocks/>
          </p:cNvCxnSpPr>
          <p:nvPr/>
        </p:nvCxnSpPr>
        <p:spPr>
          <a:xfrm>
            <a:off x="5825067" y="3544711"/>
            <a:ext cx="0" cy="304800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met pijl 24">
            <a:extLst>
              <a:ext uri="{FF2B5EF4-FFF2-40B4-BE49-F238E27FC236}">
                <a16:creationId xmlns:a16="http://schemas.microsoft.com/office/drawing/2014/main" id="{70163F69-90C9-FA6C-6F93-53B7AB7317F9}"/>
              </a:ext>
            </a:extLst>
          </p:cNvPr>
          <p:cNvCxnSpPr>
            <a:cxnSpLocks/>
          </p:cNvCxnSpPr>
          <p:nvPr/>
        </p:nvCxnSpPr>
        <p:spPr>
          <a:xfrm>
            <a:off x="6076151" y="4640826"/>
            <a:ext cx="2916" cy="37977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5E123011-F7C2-5FDB-CE15-50EACBF32F87}"/>
              </a:ext>
            </a:extLst>
          </p:cNvPr>
          <p:cNvCxnSpPr>
            <a:cxnSpLocks/>
          </p:cNvCxnSpPr>
          <p:nvPr/>
        </p:nvCxnSpPr>
        <p:spPr>
          <a:xfrm>
            <a:off x="6096000" y="5515897"/>
            <a:ext cx="0" cy="420793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>
            <a:extLst>
              <a:ext uri="{FF2B5EF4-FFF2-40B4-BE49-F238E27FC236}">
                <a16:creationId xmlns:a16="http://schemas.microsoft.com/office/drawing/2014/main" id="{C5EADF51-D1A2-C1F0-9A0E-D2E878534CE7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7845776" y="1878154"/>
            <a:ext cx="462481" cy="0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>
            <a:extLst>
              <a:ext uri="{FF2B5EF4-FFF2-40B4-BE49-F238E27FC236}">
                <a16:creationId xmlns:a16="http://schemas.microsoft.com/office/drawing/2014/main" id="{2EC782CD-4753-A1C9-36C9-E7941619514B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667434" y="3085483"/>
            <a:ext cx="543322" cy="2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>
            <a:extLst>
              <a:ext uri="{FF2B5EF4-FFF2-40B4-BE49-F238E27FC236}">
                <a16:creationId xmlns:a16="http://schemas.microsoft.com/office/drawing/2014/main" id="{2CB4F97E-5B33-2E03-0082-5B3534397B82}"/>
              </a:ext>
            </a:extLst>
          </p:cNvPr>
          <p:cNvCxnSpPr>
            <a:cxnSpLocks/>
          </p:cNvCxnSpPr>
          <p:nvPr/>
        </p:nvCxnSpPr>
        <p:spPr>
          <a:xfrm flipH="1">
            <a:off x="7626189" y="2144072"/>
            <a:ext cx="953912" cy="762641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met pijl 50">
            <a:extLst>
              <a:ext uri="{FF2B5EF4-FFF2-40B4-BE49-F238E27FC236}">
                <a16:creationId xmlns:a16="http://schemas.microsoft.com/office/drawing/2014/main" id="{E7E2C372-2BED-AFD0-5901-CE9BA6D40D9A}"/>
              </a:ext>
            </a:extLst>
          </p:cNvPr>
          <p:cNvCxnSpPr>
            <a:cxnSpLocks/>
          </p:cNvCxnSpPr>
          <p:nvPr/>
        </p:nvCxnSpPr>
        <p:spPr>
          <a:xfrm flipH="1">
            <a:off x="7687733" y="2144072"/>
            <a:ext cx="1145823" cy="1987661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Rechte verbindingslijn met pijl 54">
            <a:extLst>
              <a:ext uri="{FF2B5EF4-FFF2-40B4-BE49-F238E27FC236}">
                <a16:creationId xmlns:a16="http://schemas.microsoft.com/office/drawing/2014/main" id="{C44B310E-98AB-9431-0F1B-A897039C7DCE}"/>
              </a:ext>
            </a:extLst>
          </p:cNvPr>
          <p:cNvCxnSpPr>
            <a:cxnSpLocks/>
          </p:cNvCxnSpPr>
          <p:nvPr/>
        </p:nvCxnSpPr>
        <p:spPr>
          <a:xfrm>
            <a:off x="2940756" y="3429000"/>
            <a:ext cx="1314970" cy="1104593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Rechte verbindingslijn 64">
            <a:extLst>
              <a:ext uri="{FF2B5EF4-FFF2-40B4-BE49-F238E27FC236}">
                <a16:creationId xmlns:a16="http://schemas.microsoft.com/office/drawing/2014/main" id="{5DB9C3A6-C16E-82F9-1C6C-D851C6250D28}"/>
              </a:ext>
            </a:extLst>
          </p:cNvPr>
          <p:cNvCxnSpPr>
            <a:cxnSpLocks/>
          </p:cNvCxnSpPr>
          <p:nvPr/>
        </p:nvCxnSpPr>
        <p:spPr>
          <a:xfrm>
            <a:off x="10092721" y="2081548"/>
            <a:ext cx="0" cy="2695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68">
            <a:extLst>
              <a:ext uri="{FF2B5EF4-FFF2-40B4-BE49-F238E27FC236}">
                <a16:creationId xmlns:a16="http://schemas.microsoft.com/office/drawing/2014/main" id="{BC58422F-5DC2-943A-2E9A-6F105126DE68}"/>
              </a:ext>
            </a:extLst>
          </p:cNvPr>
          <p:cNvCxnSpPr>
            <a:cxnSpLocks/>
          </p:cNvCxnSpPr>
          <p:nvPr/>
        </p:nvCxnSpPr>
        <p:spPr>
          <a:xfrm flipV="1">
            <a:off x="1789559" y="4767785"/>
            <a:ext cx="8303162" cy="186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Rechte verbindingslijn met pijl 73">
            <a:extLst>
              <a:ext uri="{FF2B5EF4-FFF2-40B4-BE49-F238E27FC236}">
                <a16:creationId xmlns:a16="http://schemas.microsoft.com/office/drawing/2014/main" id="{82DC4DEB-0154-112A-B535-29C7D515A97F}"/>
              </a:ext>
            </a:extLst>
          </p:cNvPr>
          <p:cNvCxnSpPr>
            <a:cxnSpLocks/>
          </p:cNvCxnSpPr>
          <p:nvPr/>
        </p:nvCxnSpPr>
        <p:spPr>
          <a:xfrm flipV="1">
            <a:off x="1789559" y="3480007"/>
            <a:ext cx="0" cy="13063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D47DC147-2A15-E3F3-B24A-B600FF0C1B75}"/>
              </a:ext>
            </a:extLst>
          </p:cNvPr>
          <p:cNvCxnSpPr>
            <a:cxnSpLocks/>
          </p:cNvCxnSpPr>
          <p:nvPr/>
        </p:nvCxnSpPr>
        <p:spPr>
          <a:xfrm>
            <a:off x="1789559" y="1016000"/>
            <a:ext cx="0" cy="16583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33A118BA-4EE1-A4E7-636E-444C206BAAE3}"/>
              </a:ext>
            </a:extLst>
          </p:cNvPr>
          <p:cNvCxnSpPr>
            <a:cxnSpLocks/>
          </p:cNvCxnSpPr>
          <p:nvPr/>
        </p:nvCxnSpPr>
        <p:spPr>
          <a:xfrm flipH="1">
            <a:off x="2831690" y="931379"/>
            <a:ext cx="1474836" cy="17429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D4313AB6-F74E-2075-94D8-8FE61F15ED8E}"/>
              </a:ext>
            </a:extLst>
          </p:cNvPr>
          <p:cNvCxnSpPr>
            <a:cxnSpLocks/>
          </p:cNvCxnSpPr>
          <p:nvPr/>
        </p:nvCxnSpPr>
        <p:spPr>
          <a:xfrm flipH="1">
            <a:off x="3510116" y="2062289"/>
            <a:ext cx="700640" cy="6120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met pijl 32">
            <a:extLst>
              <a:ext uri="{FF2B5EF4-FFF2-40B4-BE49-F238E27FC236}">
                <a16:creationId xmlns:a16="http://schemas.microsoft.com/office/drawing/2014/main" id="{9BBEF861-D303-0F1E-5112-B65105689D31}"/>
              </a:ext>
            </a:extLst>
          </p:cNvPr>
          <p:cNvCxnSpPr>
            <a:cxnSpLocks/>
          </p:cNvCxnSpPr>
          <p:nvPr/>
        </p:nvCxnSpPr>
        <p:spPr>
          <a:xfrm flipV="1">
            <a:off x="5604934" y="4640826"/>
            <a:ext cx="0" cy="3135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met pijl 42">
            <a:extLst>
              <a:ext uri="{FF2B5EF4-FFF2-40B4-BE49-F238E27FC236}">
                <a16:creationId xmlns:a16="http://schemas.microsoft.com/office/drawing/2014/main" id="{F38AE965-E05A-D4F3-4E0E-0F9FB657523D}"/>
              </a:ext>
            </a:extLst>
          </p:cNvPr>
          <p:cNvCxnSpPr>
            <a:cxnSpLocks/>
          </p:cNvCxnSpPr>
          <p:nvPr/>
        </p:nvCxnSpPr>
        <p:spPr>
          <a:xfrm flipV="1">
            <a:off x="5604934" y="5515897"/>
            <a:ext cx="0" cy="3325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met pijl 51">
            <a:extLst>
              <a:ext uri="{FF2B5EF4-FFF2-40B4-BE49-F238E27FC236}">
                <a16:creationId xmlns:a16="http://schemas.microsoft.com/office/drawing/2014/main" id="{90F33F98-1987-EAA4-6C9E-3F9DA32C4DFC}"/>
              </a:ext>
            </a:extLst>
          </p:cNvPr>
          <p:cNvCxnSpPr>
            <a:cxnSpLocks/>
          </p:cNvCxnSpPr>
          <p:nvPr/>
        </p:nvCxnSpPr>
        <p:spPr>
          <a:xfrm flipH="1" flipV="1">
            <a:off x="3356574" y="3475207"/>
            <a:ext cx="837973" cy="6851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Rechte verbindingslijn 57">
            <a:extLst>
              <a:ext uri="{FF2B5EF4-FFF2-40B4-BE49-F238E27FC236}">
                <a16:creationId xmlns:a16="http://schemas.microsoft.com/office/drawing/2014/main" id="{3203E0EC-B042-BB78-1BB1-214A4165C781}"/>
              </a:ext>
            </a:extLst>
          </p:cNvPr>
          <p:cNvCxnSpPr>
            <a:cxnSpLocks/>
          </p:cNvCxnSpPr>
          <p:nvPr/>
        </p:nvCxnSpPr>
        <p:spPr>
          <a:xfrm>
            <a:off x="9921842" y="2144072"/>
            <a:ext cx="0" cy="238952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C0B24475-2E4E-3F05-918C-77E659E24E7D}"/>
              </a:ext>
            </a:extLst>
          </p:cNvPr>
          <p:cNvCxnSpPr>
            <a:cxnSpLocks/>
          </p:cNvCxnSpPr>
          <p:nvPr/>
        </p:nvCxnSpPr>
        <p:spPr>
          <a:xfrm flipV="1">
            <a:off x="1897626" y="4533593"/>
            <a:ext cx="8024216" cy="81783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>
            <a:extLst>
              <a:ext uri="{FF2B5EF4-FFF2-40B4-BE49-F238E27FC236}">
                <a16:creationId xmlns:a16="http://schemas.microsoft.com/office/drawing/2014/main" id="{06C7F6E8-EC89-9871-0F0E-4667286A915A}"/>
              </a:ext>
            </a:extLst>
          </p:cNvPr>
          <p:cNvCxnSpPr>
            <a:cxnSpLocks/>
          </p:cNvCxnSpPr>
          <p:nvPr/>
        </p:nvCxnSpPr>
        <p:spPr>
          <a:xfrm flipV="1">
            <a:off x="1927123" y="3496595"/>
            <a:ext cx="0" cy="114423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kstvak 76">
            <a:extLst>
              <a:ext uri="{FF2B5EF4-FFF2-40B4-BE49-F238E27FC236}">
                <a16:creationId xmlns:a16="http://schemas.microsoft.com/office/drawing/2014/main" id="{1C2DE218-F559-4BA3-B4ED-A17D8C6091DA}"/>
              </a:ext>
            </a:extLst>
          </p:cNvPr>
          <p:cNvSpPr txBox="1"/>
          <p:nvPr/>
        </p:nvSpPr>
        <p:spPr>
          <a:xfrm>
            <a:off x="8003458" y="5181600"/>
            <a:ext cx="39427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                     Communicatielijn klacht</a:t>
            </a:r>
          </a:p>
          <a:p>
            <a:r>
              <a:rPr lang="nl-NL" dirty="0"/>
              <a:t>                     Communicatielijn algemeen</a:t>
            </a:r>
          </a:p>
          <a:p>
            <a:r>
              <a:rPr lang="nl-NL" dirty="0"/>
              <a:t>                     Opdrachtnemer</a:t>
            </a:r>
          </a:p>
          <a:p>
            <a:r>
              <a:rPr lang="nl-NL" dirty="0"/>
              <a:t>                     Beheerorganisatie</a:t>
            </a:r>
          </a:p>
        </p:txBody>
      </p:sp>
      <p:cxnSp>
        <p:nvCxnSpPr>
          <p:cNvPr id="79" name="Rechte verbindingslijn met pijl 78">
            <a:extLst>
              <a:ext uri="{FF2B5EF4-FFF2-40B4-BE49-F238E27FC236}">
                <a16:creationId xmlns:a16="http://schemas.microsoft.com/office/drawing/2014/main" id="{DEE58252-85E0-8369-25E4-7DB1E35E3085}"/>
              </a:ext>
            </a:extLst>
          </p:cNvPr>
          <p:cNvCxnSpPr>
            <a:cxnSpLocks/>
          </p:cNvCxnSpPr>
          <p:nvPr/>
        </p:nvCxnSpPr>
        <p:spPr>
          <a:xfrm>
            <a:off x="8308257" y="5417574"/>
            <a:ext cx="56590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Rechte verbindingslijn met pijl 81">
            <a:extLst>
              <a:ext uri="{FF2B5EF4-FFF2-40B4-BE49-F238E27FC236}">
                <a16:creationId xmlns:a16="http://schemas.microsoft.com/office/drawing/2014/main" id="{AA3AFA85-F106-F963-F04F-83F8BE21905F}"/>
              </a:ext>
            </a:extLst>
          </p:cNvPr>
          <p:cNvCxnSpPr>
            <a:cxnSpLocks/>
          </p:cNvCxnSpPr>
          <p:nvPr/>
        </p:nvCxnSpPr>
        <p:spPr>
          <a:xfrm>
            <a:off x="8308257" y="5652373"/>
            <a:ext cx="565903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echthoek: afgeronde hoeken 84">
            <a:extLst>
              <a:ext uri="{FF2B5EF4-FFF2-40B4-BE49-F238E27FC236}">
                <a16:creationId xmlns:a16="http://schemas.microsoft.com/office/drawing/2014/main" id="{C2ED5B56-F495-3239-4FD1-67D94FC0D016}"/>
              </a:ext>
            </a:extLst>
          </p:cNvPr>
          <p:cNvSpPr/>
          <p:nvPr/>
        </p:nvSpPr>
        <p:spPr>
          <a:xfrm>
            <a:off x="8285859" y="5825740"/>
            <a:ext cx="588301" cy="22181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8" name="Inkt 107">
                <a:extLst>
                  <a:ext uri="{FF2B5EF4-FFF2-40B4-BE49-F238E27FC236}">
                    <a16:creationId xmlns:a16="http://schemas.microsoft.com/office/drawing/2014/main" id="{CCCA3F40-7449-4B48-8E4B-91A5B0CCA84A}"/>
                  </a:ext>
                </a:extLst>
              </p14:cNvPr>
              <p14:cNvContentPartPr/>
              <p14:nvPr/>
            </p14:nvContentPartPr>
            <p14:xfrm>
              <a:off x="8091894" y="3441468"/>
              <a:ext cx="360" cy="360"/>
            </p14:xfrm>
          </p:contentPart>
        </mc:Choice>
        <mc:Fallback xmlns="">
          <p:pic>
            <p:nvPicPr>
              <p:cNvPr id="108" name="Inkt 107">
                <a:extLst>
                  <a:ext uri="{FF2B5EF4-FFF2-40B4-BE49-F238E27FC236}">
                    <a16:creationId xmlns:a16="http://schemas.microsoft.com/office/drawing/2014/main" id="{CCCA3F40-7449-4B48-8E4B-91A5B0CCA84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83254" y="3432468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7C8B28FC-B76A-9179-14E7-33573FA88906}"/>
              </a:ext>
            </a:extLst>
          </p:cNvPr>
          <p:cNvSpPr/>
          <p:nvPr/>
        </p:nvSpPr>
        <p:spPr>
          <a:xfrm>
            <a:off x="310896" y="1353312"/>
            <a:ext cx="7692202" cy="3578645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ACB53E41-A97A-4BB5-8D36-EA904A4D2CDE}"/>
              </a:ext>
            </a:extLst>
          </p:cNvPr>
          <p:cNvSpPr/>
          <p:nvPr/>
        </p:nvSpPr>
        <p:spPr>
          <a:xfrm>
            <a:off x="8285859" y="6135624"/>
            <a:ext cx="588301" cy="221818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457834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8B2FA43C35694EB36BDBA5EE677E63" ma:contentTypeVersion="19" ma:contentTypeDescription="Een nieuw document maken." ma:contentTypeScope="" ma:versionID="0b3d9c580f3d30153ed0629609821233">
  <xsd:schema xmlns:xsd="http://www.w3.org/2001/XMLSchema" xmlns:xs="http://www.w3.org/2001/XMLSchema" xmlns:p="http://schemas.microsoft.com/office/2006/metadata/properties" xmlns:ns2="6e1c5919-c291-47ce-8a65-bc84620e5f42" xmlns:ns3="46361b87-d363-4b13-b670-b9834e5b6efe" targetNamespace="http://schemas.microsoft.com/office/2006/metadata/properties" ma:root="true" ma:fieldsID="05e8421ead259cf3b8064c1950261bc4" ns2:_="" ns3:_="">
    <xsd:import namespace="6e1c5919-c291-47ce-8a65-bc84620e5f42"/>
    <xsd:import namespace="46361b87-d363-4b13-b670-b9834e5b6e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1c5919-c291-47ce-8a65-bc84620e5f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0bf7cf72-f449-4ee9-a8de-8358ffd6df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361b87-d363-4b13-b670-b9834e5b6ef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0bdbd532-f8ac-486e-b044-a3b91d14ff0e}" ma:internalName="TaxCatchAll" ma:showField="CatchAllData" ma:web="46361b87-d363-4b13-b670-b9834e5b6e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6361b87-d363-4b13-b670-b9834e5b6efe" xsi:nil="true"/>
    <lcf76f155ced4ddcb4097134ff3c332f xmlns="6e1c5919-c291-47ce-8a65-bc84620e5f4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878575D-E06A-499F-8649-06AA3FF81C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e1c5919-c291-47ce-8a65-bc84620e5f42"/>
    <ds:schemaRef ds:uri="46361b87-d363-4b13-b670-b9834e5b6e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D3D3569-5403-4FE8-847A-F5B4792E37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9EDA4E-BD0C-45CD-AFBE-4E644580B7C3}">
  <ds:schemaRefs>
    <ds:schemaRef ds:uri="http://schemas.microsoft.com/office/2006/metadata/properties"/>
    <ds:schemaRef ds:uri="http://schemas.microsoft.com/office/infopath/2007/PartnerControls"/>
    <ds:schemaRef ds:uri="46361b87-d363-4b13-b670-b9834e5b6efe"/>
    <ds:schemaRef ds:uri="6e1c5919-c291-47ce-8a65-bc84620e5f4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25</Words>
  <Application>Microsoft Office PowerPoint</Application>
  <PresentationFormat>Breedbeeld</PresentationFormat>
  <Paragraphs>13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Desiree Dek</dc:creator>
  <cp:lastModifiedBy>Eline van Bemmelen</cp:lastModifiedBy>
  <cp:revision>2</cp:revision>
  <dcterms:created xsi:type="dcterms:W3CDTF">2025-08-21T15:40:50Z</dcterms:created>
  <dcterms:modified xsi:type="dcterms:W3CDTF">2025-10-31T10:19:36Z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0x010100988B2FA43C35694EB36BDBA5EE677E63</vt:lpwstr>
  </property>
</Properties>
</file>