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9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400" d="100"/>
          <a:sy n="400" d="100"/>
        </p:scale>
        <p:origin x="-960" y="-75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E32DB6-7887-BC7A-1993-107BF8591A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E500E67-6D78-CCEB-DA6E-7A22928528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F6129D0-BCDF-70F5-C9DE-11B080887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E8DC487-FA41-32F6-D9E8-6A8093410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5D6E521-A709-EF3E-C9BE-CB7E871B3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337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14784F-AE17-53D3-A21F-392B99938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2A38D10-1EB6-C7D2-A440-D9A7E35525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BF33D55-E9DC-F77B-403E-EEF28F82F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CABB64-F4DB-FABB-9305-5228A35B8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A227E18-F410-CF42-190A-6792E3728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7077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8144C5D-B750-7E7B-CFBC-7E6986368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197DA62-5A71-6D03-E0CB-EE751D41F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558B4AA-1FCF-9CF4-6426-2136EE5CD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9607EC4-02C9-98AF-FC1C-526472D2E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4025D0-A3F3-DC28-A130-A212A36F6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9528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9A589B-F232-89D1-6762-94FBF3358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798CA56-5100-0BA6-CF88-500F44CFB7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2BF8786-F570-22DE-00DA-451B9C4EF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DDAC85A-DDA5-1F31-1A97-B90EF3736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216B0E5-2588-3DFE-1B69-673FF6D4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5152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60C011-D0E8-F32A-2CD0-977864EC1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8FE38AA-DFE8-A9D5-13B0-546418931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B861465-0A78-BA3E-1AD7-EC3F094A8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A7FB41-C5D7-D158-F206-255AB668C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78D723B-F18F-9335-6C59-A9B617B65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2941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66F2EF-D2CF-6793-23A6-6A6989B9D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D7151FE-CC5B-D3C8-74FE-A455A80D22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0406D28-8816-A019-6246-32476A834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C2DFA4E-6C38-3F24-AF5C-07E1D20EC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F8DB6A5-3643-22DA-51BA-592F53122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498FEDE-4186-BEF1-41C5-60AA73885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0531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1F2290-D300-339F-C628-D28151623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3BEA016-B309-F1DE-E1DC-74FB31634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951558B-F78A-26D3-CF80-C73A466E46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E4E43AA-AD9D-48B4-43F0-AFD9DEA112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35CE554-569F-C5E0-CC1D-8E9617798A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BD1665D-B3CE-D0CA-A701-DB616FA86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34BBF5C-64EF-FBD1-2198-27A94645B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2D2AB5A-4DD5-81D9-8DC2-1563C6C6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8761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798CA3-A402-847B-11F8-19B9B75B7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D66AF6C-D7CE-A3BD-FC67-3D69B3B2D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6FEDD87-1062-EBA4-D3D0-C16CD251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05F9F62-70F6-4DC2-0FEC-6CD90C8AB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2137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1454123-C33C-23D9-C131-346243997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4D0E000-D531-4BFD-060A-84E0F606A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DA29C54-FF70-A356-92E9-FBF26FF57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5167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25C2D0-8EBD-C4B8-43E6-E564D3D52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48C670E-F7C9-74C7-70B4-F9C082244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D4B04AA-0433-AF47-681B-DDC113D1A8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74DB7FB-38A2-1976-F094-C821F50AF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0881C11-EC5C-CB9F-4337-A84763F6B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8F58BBF-8228-548D-0E23-299D3496A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3391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BB5102-B072-E5CA-43BC-489EFE263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34ABB77-FE3C-012D-9F06-89AC22FE47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B45AC29-E76E-9574-4CD6-EA1C6D7998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DA569B1-8D66-B658-499B-CB7BD9548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238A577-A83E-8E7D-014C-B89EC9057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CBB2FF9-472C-06A3-F3C7-7E79E98EB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107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9BE27D7-6A60-23E4-712D-6AF7352EA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BF1105C-239E-895E-5F62-F4F8EEF59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465680-6A67-73AB-2A8A-FFEFD3A18D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A0E4F3-C207-4968-BA86-3CF340EBDE41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FFA48B-6A70-D58A-8942-4DE7CBCCA8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79E45BD-8DF5-08F8-48FD-430AF4B55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0BF0E9-FB36-4228-ABA6-3F1FAAC83FD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463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Venus IT Landschap"/>
          <p:cNvSpPr txBox="1"/>
          <p:nvPr/>
        </p:nvSpPr>
        <p:spPr>
          <a:xfrm>
            <a:off x="1598600" y="2393070"/>
            <a:ext cx="1049967" cy="189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r>
              <a:rPr sz="900"/>
              <a:t>Venus IT Landschap</a:t>
            </a:r>
          </a:p>
        </p:txBody>
      </p:sp>
      <p:grpSp>
        <p:nvGrpSpPr>
          <p:cNvPr id="156" name="Group"/>
          <p:cNvGrpSpPr/>
          <p:nvPr/>
        </p:nvGrpSpPr>
        <p:grpSpPr>
          <a:xfrm>
            <a:off x="770991" y="2197143"/>
            <a:ext cx="4301632" cy="3217399"/>
            <a:chOff x="0" y="0"/>
            <a:chExt cx="8603262" cy="6434796"/>
          </a:xfrm>
        </p:grpSpPr>
        <p:grpSp>
          <p:nvGrpSpPr>
            <p:cNvPr id="154" name="Group"/>
            <p:cNvGrpSpPr/>
            <p:nvPr/>
          </p:nvGrpSpPr>
          <p:grpSpPr>
            <a:xfrm>
              <a:off x="127722" y="297439"/>
              <a:ext cx="8475541" cy="5632001"/>
              <a:chOff x="0" y="0"/>
              <a:chExt cx="8475539" cy="5631999"/>
            </a:xfrm>
          </p:grpSpPr>
          <p:pic>
            <p:nvPicPr>
              <p:cNvPr id="152" name="Screenshot 2025-10-28 at 14.35.26.png" descr="Screenshot 2025-10-28 at 14.35.26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685387"/>
                <a:ext cx="8274540" cy="494661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53" name="Rectangle"/>
              <p:cNvSpPr/>
              <p:nvPr/>
            </p:nvSpPr>
            <p:spPr>
              <a:xfrm>
                <a:off x="7162551" y="0"/>
                <a:ext cx="1312989" cy="88845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600"/>
              </a:p>
            </p:txBody>
          </p:sp>
        </p:grpSp>
        <p:sp>
          <p:nvSpPr>
            <p:cNvPr id="155" name="Rectangle"/>
            <p:cNvSpPr/>
            <p:nvPr/>
          </p:nvSpPr>
          <p:spPr>
            <a:xfrm>
              <a:off x="0" y="0"/>
              <a:ext cx="8457771" cy="6434797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/>
            </a:p>
          </p:txBody>
        </p:sp>
      </p:grpSp>
      <p:sp>
        <p:nvSpPr>
          <p:cNvPr id="157" name="Venus DWH"/>
          <p:cNvSpPr txBox="1"/>
          <p:nvPr/>
        </p:nvSpPr>
        <p:spPr>
          <a:xfrm>
            <a:off x="5867555" y="2408823"/>
            <a:ext cx="314189" cy="189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r>
              <a:rPr sz="900" dirty="0"/>
              <a:t>DWH</a:t>
            </a:r>
          </a:p>
        </p:txBody>
      </p:sp>
      <p:pic>
        <p:nvPicPr>
          <p:cNvPr id="158" name="Screenshot 2025-10-28 at 15.18.21.png" descr="Screenshot 2025-10-28 at 15.18.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630" y="2870426"/>
            <a:ext cx="4883151" cy="1771651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Rectangle"/>
          <p:cNvSpPr/>
          <p:nvPr/>
        </p:nvSpPr>
        <p:spPr>
          <a:xfrm>
            <a:off x="5151598" y="2198678"/>
            <a:ext cx="3405593" cy="3204699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0" name="Rectangle"/>
          <p:cNvSpPr/>
          <p:nvPr/>
        </p:nvSpPr>
        <p:spPr>
          <a:xfrm>
            <a:off x="9069583" y="1414745"/>
            <a:ext cx="1535759" cy="4871387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1" name="SSC-ICT"/>
          <p:cNvSpPr txBox="1"/>
          <p:nvPr/>
        </p:nvSpPr>
        <p:spPr>
          <a:xfrm>
            <a:off x="9205078" y="1103760"/>
            <a:ext cx="468077" cy="189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r>
              <a:rPr sz="900" dirty="0"/>
              <a:t>SSC-ICT</a:t>
            </a:r>
          </a:p>
        </p:txBody>
      </p:sp>
      <p:sp>
        <p:nvSpPr>
          <p:cNvPr id="162" name="Rectangle"/>
          <p:cNvSpPr/>
          <p:nvPr/>
        </p:nvSpPr>
        <p:spPr>
          <a:xfrm>
            <a:off x="702737" y="1448131"/>
            <a:ext cx="7914709" cy="4804615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3" name="Huidige Cloud Service Provider"/>
          <p:cNvSpPr txBox="1"/>
          <p:nvPr/>
        </p:nvSpPr>
        <p:spPr>
          <a:xfrm>
            <a:off x="1650054" y="1095554"/>
            <a:ext cx="1627048" cy="189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r>
              <a:rPr lang="en-US" sz="900" noProof="1"/>
              <a:t>Huidige</a:t>
            </a:r>
            <a:r>
              <a:rPr lang="nl-NL" sz="900" dirty="0"/>
              <a:t> hosting en beheer partij</a:t>
            </a:r>
            <a:endParaRPr sz="900" dirty="0"/>
          </a:p>
        </p:txBody>
      </p:sp>
      <p:sp>
        <p:nvSpPr>
          <p:cNvPr id="164" name="Rancher Managed Kubernetes"/>
          <p:cNvSpPr txBox="1"/>
          <p:nvPr/>
        </p:nvSpPr>
        <p:spPr>
          <a:xfrm>
            <a:off x="843737" y="5452897"/>
            <a:ext cx="4228887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r>
              <a:rPr sz="1600" dirty="0"/>
              <a:t>Rancher Managed Kubernetes</a:t>
            </a:r>
          </a:p>
        </p:txBody>
      </p:sp>
      <p:sp>
        <p:nvSpPr>
          <p:cNvPr id="166" name="Rectangle"/>
          <p:cNvSpPr/>
          <p:nvPr/>
        </p:nvSpPr>
        <p:spPr>
          <a:xfrm>
            <a:off x="508630" y="603576"/>
            <a:ext cx="10267875" cy="5879676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5" name="Rancher Managed Kubernetes">
            <a:extLst>
              <a:ext uri="{FF2B5EF4-FFF2-40B4-BE49-F238E27FC236}">
                <a16:creationId xmlns:a16="http://schemas.microsoft.com/office/drawing/2014/main" id="{2B71478B-8104-C76A-17D0-D2E5DB2D5540}"/>
              </a:ext>
            </a:extLst>
          </p:cNvPr>
          <p:cNvSpPr txBox="1"/>
          <p:nvPr/>
        </p:nvSpPr>
        <p:spPr>
          <a:xfrm>
            <a:off x="5151598" y="5456382"/>
            <a:ext cx="4228887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endParaRPr sz="2000" dirty="0"/>
          </a:p>
        </p:txBody>
      </p:sp>
      <p:sp>
        <p:nvSpPr>
          <p:cNvPr id="6" name="Rancher Managed Kubernetes">
            <a:extLst>
              <a:ext uri="{FF2B5EF4-FFF2-40B4-BE49-F238E27FC236}">
                <a16:creationId xmlns:a16="http://schemas.microsoft.com/office/drawing/2014/main" id="{F06D4198-353E-ECA6-911F-3AD117D8CD29}"/>
              </a:ext>
            </a:extLst>
          </p:cNvPr>
          <p:cNvSpPr txBox="1"/>
          <p:nvPr/>
        </p:nvSpPr>
        <p:spPr>
          <a:xfrm>
            <a:off x="5237180" y="5450741"/>
            <a:ext cx="3320011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r>
              <a:rPr lang="nl-NL" sz="1600" dirty="0"/>
              <a:t>Vmware managed virtual machines</a:t>
            </a:r>
            <a:endParaRPr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1AF2CC1B32A340B7E91531D5BBE55A" ma:contentTypeVersion="2" ma:contentTypeDescription="Een nieuw document maken." ma:contentTypeScope="" ma:versionID="e98a692bcbeaf68dc2a747dbc0b30ff2">
  <xsd:schema xmlns:xsd="http://www.w3.org/2001/XMLSchema" xmlns:xs="http://www.w3.org/2001/XMLSchema" xmlns:p="http://schemas.microsoft.com/office/2006/metadata/properties" xmlns:ns2="0fe63dd4-6a86-4a7d-93f5-97140d22445b" targetNamespace="http://schemas.microsoft.com/office/2006/metadata/properties" ma:root="true" ma:fieldsID="89cba04c824178ae6343c9681d036ca2" ns2:_="">
    <xsd:import namespace="0fe63dd4-6a86-4a7d-93f5-97140d2244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e63dd4-6a86-4a7d-93f5-97140d22445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F77FDE-E91B-470E-A52B-64A9C175A8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e63dd4-6a86-4a7d-93f5-97140d2244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77BD43-67EE-4D65-8FED-3BDA3C6284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DC2937-D97A-4CC5-914F-4B6A3EBF1B00}">
  <ds:schemaRefs>
    <ds:schemaRef ds:uri="http://purl.org/dc/terms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0fe63dd4-6a86-4a7d-93f5-97140d22445b"/>
    <ds:schemaRef ds:uri="http://schemas.microsoft.com/office/infopath/2007/PartnerControls"/>
    <ds:schemaRef ds:uri="http://purl.org/dc/elements/1.1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Breedbeeld</PresentationFormat>
  <Paragraphs>6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Moaddine, M. (Mahmoud)</dc:creator>
  <cp:lastModifiedBy>Moaddine, M. (Mahmoud)</cp:lastModifiedBy>
  <cp:revision>1</cp:revision>
  <dcterms:created xsi:type="dcterms:W3CDTF">2025-11-13T08:55:32Z</dcterms:created>
  <dcterms:modified xsi:type="dcterms:W3CDTF">2025-11-13T08:56:48Z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0x010100EC1AF2CC1B32A340B7E91531D5BBE55A</vt:lpwstr>
  </property>
</Properties>
</file>