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4D681B6" w14:textId="77777777" w:rsidR="00C46925" w:rsidRDefault="00C46925" w:rsidP="00920816">
      <w:pPr>
        <w:ind w:left="284"/>
        <w:jc w:val="right"/>
        <w:rPr>
          <w:rFonts w:ascii="Verdana" w:eastAsia="Times New Roman" w:hAnsi="Verdana" w:cs="Times New Roman"/>
          <w:b/>
          <w:sz w:val="20"/>
          <w:szCs w:val="20"/>
        </w:rPr>
      </w:pPr>
    </w:p>
    <w:p w14:paraId="607B1490" w14:textId="134321D6" w:rsidR="00C46925" w:rsidRDefault="00C46925" w:rsidP="00C85D7A">
      <w:pPr>
        <w:ind w:left="284"/>
        <w:rPr>
          <w:rFonts w:ascii="Verdana" w:eastAsia="Times New Roman" w:hAnsi="Verdana" w:cs="Times New Roman"/>
          <w:b/>
          <w:sz w:val="20"/>
          <w:szCs w:val="20"/>
        </w:rPr>
      </w:pPr>
    </w:p>
    <w:p w14:paraId="1D9FD039" w14:textId="2F2A6D95" w:rsidR="00C46925" w:rsidRDefault="00C46925" w:rsidP="00C85D7A">
      <w:pPr>
        <w:ind w:left="284"/>
        <w:rPr>
          <w:rFonts w:ascii="Verdana" w:eastAsia="Times New Roman" w:hAnsi="Verdana" w:cs="Times New Roman"/>
          <w:b/>
          <w:sz w:val="20"/>
          <w:szCs w:val="20"/>
        </w:rPr>
      </w:pPr>
    </w:p>
    <w:p w14:paraId="2444F183" w14:textId="71CA0E6A" w:rsidR="00294586" w:rsidRPr="007C52FC" w:rsidRDefault="00294586" w:rsidP="00C85D7A">
      <w:pPr>
        <w:ind w:left="284"/>
        <w:rPr>
          <w:rFonts w:ascii="Verdana" w:eastAsia="Times New Roman" w:hAnsi="Verdana" w:cs="Times New Roman"/>
          <w:b/>
          <w:sz w:val="20"/>
          <w:szCs w:val="20"/>
        </w:rPr>
      </w:pPr>
    </w:p>
    <w:p w14:paraId="6898E17B" w14:textId="4539C56A" w:rsidR="00C06CA7" w:rsidRPr="007C52FC" w:rsidRDefault="00086606" w:rsidP="00DE3430">
      <w:pPr>
        <w:spacing w:after="0" w:line="360" w:lineRule="auto"/>
        <w:jc w:val="both"/>
        <w:rPr>
          <w:rFonts w:ascii="Verdana" w:eastAsia="Times New Roman" w:hAnsi="Verdana" w:cs="Times New Roman"/>
          <w:b/>
          <w:sz w:val="20"/>
          <w:szCs w:val="20"/>
        </w:rPr>
      </w:pPr>
      <w:r w:rsidRPr="00F44DA8">
        <w:rPr>
          <w:noProof/>
        </w:rPr>
        <w:drawing>
          <wp:anchor distT="0" distB="0" distL="114300" distR="114300" simplePos="0" relativeHeight="251658240" behindDoc="1" locked="1" layoutInCell="1" allowOverlap="1" wp14:anchorId="5457531E" wp14:editId="3950831F">
            <wp:simplePos x="0" y="0"/>
            <wp:positionH relativeFrom="page">
              <wp:align>right</wp:align>
            </wp:positionH>
            <wp:positionV relativeFrom="page">
              <wp:posOffset>1861820</wp:posOffset>
            </wp:positionV>
            <wp:extent cx="7559675" cy="5029200"/>
            <wp:effectExtent l="0" t="0" r="3175" b="0"/>
            <wp:wrapNone/>
            <wp:docPr id="1088621560" name="Shap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8621560" name="Shape 1">
                      <a:extLst>
                        <a:ext uri="{C183D7F6-B498-43B3-948B-1728B52AA6E4}">
                          <adec:decorative xmlns:adec="http://schemas.microsoft.com/office/drawing/2017/decorative" val="1"/>
                        </a:ext>
                      </a:extLst>
                    </pic:cNvPr>
                    <pic:cNvPicPr>
                      <a:picLocks noChangeAspect="1" noChangeArrowheads="1"/>
                    </pic:cNvPicPr>
                  </pic:nvPicPr>
                  <pic:blipFill>
                    <a:blip r:embed="rId14"/>
                    <a:stretch>
                      <a:fillRect/>
                    </a:stretch>
                  </pic:blipFill>
                  <pic:spPr bwMode="auto">
                    <a:xfrm>
                      <a:off x="0" y="0"/>
                      <a:ext cx="7559675" cy="50292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4DE9E1EA" w14:textId="77777777" w:rsidR="00E07D6F" w:rsidRDefault="00E07D6F" w:rsidP="00D847D5">
      <w:pPr>
        <w:suppressAutoHyphens/>
        <w:spacing w:before="120" w:after="120" w:line="480" w:lineRule="exact"/>
        <w:jc w:val="center"/>
        <w:rPr>
          <w:rFonts w:cs="Arial"/>
          <w:sz w:val="48"/>
          <w:szCs w:val="48"/>
        </w:rPr>
      </w:pPr>
    </w:p>
    <w:p w14:paraId="3F5D63DF" w14:textId="156D2A9B" w:rsidR="009579A9" w:rsidRPr="00763C50" w:rsidRDefault="00763C50" w:rsidP="00F54256">
      <w:pPr>
        <w:suppressAutoHyphens/>
        <w:spacing w:after="0" w:line="480" w:lineRule="exact"/>
        <w:jc w:val="center"/>
        <w:rPr>
          <w:rFonts w:cstheme="minorHAnsi"/>
          <w:b/>
          <w:bCs/>
          <w:sz w:val="46"/>
          <w:szCs w:val="46"/>
        </w:rPr>
      </w:pPr>
      <w:r w:rsidRPr="00763C50">
        <w:rPr>
          <w:rFonts w:cstheme="minorHAnsi"/>
          <w:b/>
          <w:bCs/>
          <w:sz w:val="46"/>
          <w:szCs w:val="46"/>
        </w:rPr>
        <w:t xml:space="preserve">Bijlage P - </w:t>
      </w:r>
      <w:r w:rsidR="009579A9" w:rsidRPr="00763C50">
        <w:rPr>
          <w:rFonts w:cstheme="minorHAnsi"/>
          <w:b/>
          <w:bCs/>
          <w:sz w:val="46"/>
          <w:szCs w:val="46"/>
        </w:rPr>
        <w:t>Verwerkersovereenkomst</w:t>
      </w:r>
      <w:r w:rsidR="001B265B" w:rsidRPr="00763C50">
        <w:rPr>
          <w:rFonts w:cstheme="minorHAnsi"/>
          <w:b/>
          <w:bCs/>
          <w:sz w:val="46"/>
          <w:szCs w:val="46"/>
        </w:rPr>
        <w:t xml:space="preserve"> (concept)</w:t>
      </w:r>
    </w:p>
    <w:p w14:paraId="6A0BDAD6" w14:textId="77777777" w:rsidR="00251FA7" w:rsidRPr="006D1DA2" w:rsidRDefault="00251FA7" w:rsidP="00F54256">
      <w:pPr>
        <w:suppressAutoHyphens/>
        <w:spacing w:after="0" w:line="480" w:lineRule="exact"/>
        <w:jc w:val="center"/>
        <w:rPr>
          <w:rFonts w:cstheme="minorHAnsi"/>
          <w:sz w:val="48"/>
          <w:szCs w:val="48"/>
        </w:rPr>
      </w:pPr>
    </w:p>
    <w:p w14:paraId="016B61F9" w14:textId="77777777" w:rsidR="00A53D67" w:rsidRDefault="00A53D67" w:rsidP="00A53D67">
      <w:pPr>
        <w:pStyle w:val="Titel3"/>
        <w:spacing w:before="0" w:after="240" w:line="400" w:lineRule="exact"/>
        <w:jc w:val="left"/>
        <w:rPr>
          <w:sz w:val="36"/>
          <w:szCs w:val="36"/>
          <w:lang w:val="en-US"/>
        </w:rPr>
      </w:pPr>
      <w:r w:rsidRPr="00713435">
        <w:rPr>
          <w:sz w:val="36"/>
          <w:szCs w:val="36"/>
          <w:lang w:val="en-US"/>
        </w:rPr>
        <w:t>‘Enterprise Service Management Applicatie</w:t>
      </w:r>
      <w:r>
        <w:rPr>
          <w:sz w:val="36"/>
          <w:szCs w:val="36"/>
          <w:lang w:val="en-US"/>
        </w:rPr>
        <w:t xml:space="preserve">‘ </w:t>
      </w:r>
      <w:r w:rsidRPr="00713435">
        <w:rPr>
          <w:sz w:val="36"/>
          <w:szCs w:val="36"/>
          <w:lang w:val="en-US"/>
        </w:rPr>
        <w:t>(ESMA)</w:t>
      </w:r>
    </w:p>
    <w:p w14:paraId="753BEA79" w14:textId="77777777" w:rsidR="00306D91" w:rsidRPr="00B42829" w:rsidRDefault="00306D91" w:rsidP="00306D91">
      <w:pPr>
        <w:pStyle w:val="StandaardBasis"/>
      </w:pPr>
    </w:p>
    <w:p w14:paraId="71C25012" w14:textId="77777777" w:rsidR="00306D91" w:rsidRPr="00B42829" w:rsidRDefault="00306D91" w:rsidP="00306D91">
      <w:pPr>
        <w:pStyle w:val="StandaardBasis"/>
      </w:pPr>
    </w:p>
    <w:p w14:paraId="391539C7" w14:textId="77777777" w:rsidR="00306D91" w:rsidRPr="00B42829" w:rsidRDefault="00306D91" w:rsidP="00306D91">
      <w:pPr>
        <w:pStyle w:val="StandaardBasis"/>
      </w:pPr>
    </w:p>
    <w:p w14:paraId="4FF66842" w14:textId="77777777" w:rsidR="00306D91" w:rsidRPr="00B42829" w:rsidRDefault="00306D91" w:rsidP="00306D91">
      <w:pPr>
        <w:pStyle w:val="StandaardBasis"/>
      </w:pPr>
    </w:p>
    <w:p w14:paraId="212C0D07" w14:textId="77777777" w:rsidR="00306D91" w:rsidRPr="00B42829" w:rsidRDefault="00306D91" w:rsidP="00306D91">
      <w:pPr>
        <w:pStyle w:val="StandaardBasis"/>
      </w:pPr>
    </w:p>
    <w:p w14:paraId="3E67FEBB" w14:textId="77777777" w:rsidR="00306D91" w:rsidRPr="00B42829" w:rsidRDefault="00306D91" w:rsidP="00306D91">
      <w:pPr>
        <w:pStyle w:val="StandaardBasis"/>
      </w:pPr>
    </w:p>
    <w:p w14:paraId="4FA94CDD" w14:textId="77777777" w:rsidR="00306D91" w:rsidRPr="00B42829" w:rsidRDefault="00306D91" w:rsidP="00306D91">
      <w:pPr>
        <w:pStyle w:val="StandaardBasis"/>
      </w:pPr>
    </w:p>
    <w:p w14:paraId="0B555906" w14:textId="77777777" w:rsidR="00306D91" w:rsidRPr="00B42829" w:rsidRDefault="00306D91" w:rsidP="00306D91">
      <w:pPr>
        <w:pStyle w:val="StandaardBasis"/>
      </w:pPr>
    </w:p>
    <w:p w14:paraId="442B2D34" w14:textId="77777777" w:rsidR="00306D91" w:rsidRPr="00B42829" w:rsidRDefault="00306D91" w:rsidP="00306D91">
      <w:pPr>
        <w:pStyle w:val="StandaardBasis"/>
      </w:pPr>
    </w:p>
    <w:tbl>
      <w:tblPr>
        <w:tblStyle w:val="TableClean"/>
        <w:tblpPr w:leftFromText="141" w:rightFromText="141" w:vertAnchor="text" w:horzAnchor="margin" w:tblpY="165"/>
        <w:tblW w:w="9071" w:type="dxa"/>
        <w:tblLayout w:type="fixed"/>
        <w:tblLook w:val="0620" w:firstRow="1" w:lastRow="0" w:firstColumn="0" w:lastColumn="0" w:noHBand="1" w:noVBand="1"/>
      </w:tblPr>
      <w:tblGrid>
        <w:gridCol w:w="1701"/>
        <w:gridCol w:w="7370"/>
      </w:tblGrid>
      <w:tr w:rsidR="00306D91" w:rsidRPr="00713435" w14:paraId="38753F7B" w14:textId="77777777" w:rsidTr="00EF7A3D">
        <w:tc>
          <w:tcPr>
            <w:tcW w:w="1701" w:type="dxa"/>
          </w:tcPr>
          <w:p w14:paraId="22118942" w14:textId="77777777" w:rsidR="00306D91" w:rsidRPr="00713435" w:rsidRDefault="00306D91" w:rsidP="00EF7A3D">
            <w:pPr>
              <w:pStyle w:val="DocumentinfoKop"/>
              <w:rPr>
                <w:sz w:val="22"/>
              </w:rPr>
            </w:pPr>
            <w:r w:rsidRPr="00713435">
              <w:rPr>
                <w:sz w:val="22"/>
              </w:rPr>
              <w:t>Versie</w:t>
            </w:r>
          </w:p>
        </w:tc>
        <w:sdt>
          <w:sdtPr>
            <w:rPr>
              <w:sz w:val="22"/>
            </w:rPr>
            <w:id w:val="-635572343"/>
            <w:placeholder>
              <w:docPart w:val="595A3245303C4793A54CEBE5F60D0212"/>
            </w:placeholder>
            <w:dataBinding w:prefixMappings="xmlns:ns0='http://purl.org/dc/elements/1.1/' xmlns:ns1='http://schemas.openxmlformats.org/package/2006/metadata/core-properties' " w:xpath="/ns1:coreProperties[1]/ns1:keywords[1]" w:storeItemID="{6C3C8BC8-F283-45AE-878A-BAB7291924A1}"/>
            <w:text/>
          </w:sdtPr>
          <w:sdtContent>
            <w:tc>
              <w:tcPr>
                <w:tcW w:w="7370" w:type="dxa"/>
              </w:tcPr>
              <w:p w14:paraId="15CB6F30" w14:textId="258192D4" w:rsidR="00306D91" w:rsidRPr="00713435" w:rsidRDefault="00780EF4" w:rsidP="00EF7A3D">
                <w:pPr>
                  <w:pStyle w:val="Documentinfo"/>
                  <w:rPr>
                    <w:sz w:val="22"/>
                  </w:rPr>
                </w:pPr>
                <w:r>
                  <w:rPr>
                    <w:sz w:val="22"/>
                  </w:rPr>
                  <w:t>Concept</w:t>
                </w:r>
              </w:p>
            </w:tc>
          </w:sdtContent>
        </w:sdt>
      </w:tr>
      <w:tr w:rsidR="00306D91" w:rsidRPr="00713435" w14:paraId="5F1FC7A6" w14:textId="77777777" w:rsidTr="00EF7A3D">
        <w:tc>
          <w:tcPr>
            <w:tcW w:w="1701" w:type="dxa"/>
          </w:tcPr>
          <w:p w14:paraId="0511309F" w14:textId="77777777" w:rsidR="00306D91" w:rsidRPr="00713435" w:rsidRDefault="00306D91" w:rsidP="00EF7A3D">
            <w:pPr>
              <w:pStyle w:val="DocumentinfoKop"/>
              <w:rPr>
                <w:sz w:val="22"/>
              </w:rPr>
            </w:pPr>
            <w:r w:rsidRPr="00713435">
              <w:rPr>
                <w:sz w:val="22"/>
              </w:rPr>
              <w:t>Datum</w:t>
            </w:r>
          </w:p>
        </w:tc>
        <w:sdt>
          <w:sdtPr>
            <w:rPr>
              <w:sz w:val="22"/>
            </w:rPr>
            <w:id w:val="1251847936"/>
            <w:placeholder>
              <w:docPart w:val="465F2A3D26134EDD95DB4A2802EBA31A"/>
            </w:placeholder>
            <w:dataBinding w:prefixMappings="xmlns:ns0='http://schemas.microsoft.com/office/2006/coverPageProps' " w:xpath="/ns0:CoverPageProperties[1]/ns0:PublishDate[1]" w:storeItemID="{55AF091B-3C7A-41E3-B477-F2FDAA23CFDA}"/>
            <w:date w:fullDate="2025-03-07T00:00:00Z">
              <w:dateFormat w:val="d-M-yyyy"/>
              <w:lid w:val="nl-NL"/>
              <w:storeMappedDataAs w:val="dateTime"/>
              <w:calendar w:val="gregorian"/>
            </w:date>
          </w:sdtPr>
          <w:sdtContent>
            <w:tc>
              <w:tcPr>
                <w:tcW w:w="7370" w:type="dxa"/>
              </w:tcPr>
              <w:p w14:paraId="7F82FC8E" w14:textId="2CDF9E8F" w:rsidR="00306D91" w:rsidRPr="00713435" w:rsidRDefault="00495574" w:rsidP="00EF7A3D">
                <w:pPr>
                  <w:pStyle w:val="Documentinfo"/>
                  <w:rPr>
                    <w:sz w:val="22"/>
                  </w:rPr>
                </w:pPr>
                <w:r>
                  <w:rPr>
                    <w:sz w:val="22"/>
                  </w:rPr>
                  <w:t>7-3-2025</w:t>
                </w:r>
              </w:p>
            </w:tc>
          </w:sdtContent>
        </w:sdt>
      </w:tr>
      <w:tr w:rsidR="00306D91" w:rsidRPr="00713435" w14:paraId="6EBBD796" w14:textId="77777777" w:rsidTr="00EF7A3D">
        <w:trPr>
          <w:trHeight w:val="77"/>
        </w:trPr>
        <w:tc>
          <w:tcPr>
            <w:tcW w:w="1701" w:type="dxa"/>
          </w:tcPr>
          <w:p w14:paraId="613B1314" w14:textId="0E182686" w:rsidR="00306D91" w:rsidRPr="00713435" w:rsidRDefault="00306D91" w:rsidP="00EF7A3D">
            <w:pPr>
              <w:pStyle w:val="DocumentinfoKop"/>
              <w:rPr>
                <w:sz w:val="22"/>
              </w:rPr>
            </w:pPr>
          </w:p>
        </w:tc>
        <w:tc>
          <w:tcPr>
            <w:tcW w:w="7370" w:type="dxa"/>
          </w:tcPr>
          <w:p w14:paraId="3257D60F" w14:textId="10F5FFEF" w:rsidR="00306D91" w:rsidRPr="00713435" w:rsidRDefault="00306D91" w:rsidP="00EF7A3D">
            <w:pPr>
              <w:pStyle w:val="Documentinfo"/>
              <w:rPr>
                <w:sz w:val="22"/>
              </w:rPr>
            </w:pPr>
          </w:p>
        </w:tc>
      </w:tr>
    </w:tbl>
    <w:p w14:paraId="79BB50A3" w14:textId="77777777" w:rsidR="00306D91" w:rsidRPr="00B42829" w:rsidRDefault="00306D91" w:rsidP="00306D91">
      <w:pPr>
        <w:pStyle w:val="StandaardBasis"/>
      </w:pPr>
    </w:p>
    <w:p w14:paraId="297BEAE5" w14:textId="4F163099" w:rsidR="00B53214" w:rsidRDefault="00B53214" w:rsidP="00B53214">
      <w:pPr>
        <w:tabs>
          <w:tab w:val="center" w:pos="4680"/>
          <w:tab w:val="right" w:pos="9360"/>
        </w:tabs>
        <w:jc w:val="center"/>
        <w:rPr>
          <w:rFonts w:ascii="Calibri" w:eastAsia="Times New Roman" w:hAnsi="Calibri" w:cs="Calibri"/>
          <w:sz w:val="24"/>
          <w:szCs w:val="24"/>
        </w:rPr>
      </w:pPr>
    </w:p>
    <w:p w14:paraId="58FC09A6" w14:textId="6C0D65BC" w:rsidR="00951A64" w:rsidRDefault="00951A64" w:rsidP="00B53214">
      <w:pPr>
        <w:tabs>
          <w:tab w:val="center" w:pos="4680"/>
          <w:tab w:val="right" w:pos="9360"/>
        </w:tabs>
        <w:jc w:val="center"/>
        <w:rPr>
          <w:rFonts w:ascii="Calibri" w:eastAsia="Times New Roman" w:hAnsi="Calibri" w:cs="Calibri"/>
          <w:sz w:val="24"/>
          <w:szCs w:val="24"/>
        </w:rPr>
      </w:pPr>
    </w:p>
    <w:p w14:paraId="5904BF74" w14:textId="77777777" w:rsidR="00BB218A" w:rsidRPr="00B53214" w:rsidRDefault="00BB218A" w:rsidP="00B53214">
      <w:pPr>
        <w:tabs>
          <w:tab w:val="center" w:pos="4680"/>
          <w:tab w:val="right" w:pos="9360"/>
        </w:tabs>
        <w:jc w:val="center"/>
        <w:rPr>
          <w:rFonts w:ascii="Calibri" w:eastAsia="Times New Roman" w:hAnsi="Calibri" w:cs="Calibri"/>
          <w:sz w:val="24"/>
          <w:szCs w:val="24"/>
        </w:rPr>
      </w:pPr>
    </w:p>
    <w:p w14:paraId="654060A6" w14:textId="3C503F9F" w:rsidR="00C06CA7" w:rsidRPr="00C34E15" w:rsidRDefault="00C06CA7">
      <w:pPr>
        <w:spacing w:after="0"/>
        <w:jc w:val="both"/>
        <w:rPr>
          <w:rFonts w:eastAsia="Times New Roman" w:cs="Times New Roman"/>
        </w:rPr>
      </w:pPr>
    </w:p>
    <w:p w14:paraId="1FFE41C6" w14:textId="77777777" w:rsidR="00AC7456" w:rsidRDefault="00AC7456" w:rsidP="00297295">
      <w:pPr>
        <w:pStyle w:val="StandaardTekst"/>
        <w:jc w:val="both"/>
        <w:rPr>
          <w:i/>
          <w:iCs/>
          <w:lang w:val="nl-NL"/>
        </w:rPr>
      </w:pPr>
    </w:p>
    <w:p w14:paraId="1B29E610" w14:textId="77777777" w:rsidR="00AC7456" w:rsidRDefault="00AC7456" w:rsidP="00297295">
      <w:pPr>
        <w:pStyle w:val="StandaardTekst"/>
        <w:jc w:val="both"/>
        <w:rPr>
          <w:i/>
          <w:iCs/>
          <w:lang w:val="nl-NL"/>
        </w:rPr>
      </w:pPr>
    </w:p>
    <w:p w14:paraId="0BA140AD" w14:textId="77777777" w:rsidR="00AC7456" w:rsidRDefault="00AC7456" w:rsidP="00297295">
      <w:pPr>
        <w:pStyle w:val="StandaardTekst"/>
        <w:jc w:val="both"/>
        <w:rPr>
          <w:i/>
          <w:iCs/>
          <w:lang w:val="nl-NL"/>
        </w:rPr>
      </w:pPr>
    </w:p>
    <w:p w14:paraId="237D0DA7" w14:textId="77777777" w:rsidR="00AC7456" w:rsidRDefault="00AC7456" w:rsidP="00297295">
      <w:pPr>
        <w:pStyle w:val="StandaardTekst"/>
        <w:jc w:val="both"/>
        <w:rPr>
          <w:i/>
          <w:iCs/>
          <w:lang w:val="nl-NL"/>
        </w:rPr>
      </w:pPr>
    </w:p>
    <w:p w14:paraId="757E54DA" w14:textId="77777777" w:rsidR="00AC7456" w:rsidRDefault="00AC7456" w:rsidP="00297295">
      <w:pPr>
        <w:pStyle w:val="StandaardTekst"/>
        <w:jc w:val="both"/>
        <w:rPr>
          <w:i/>
          <w:iCs/>
          <w:lang w:val="nl-NL"/>
        </w:rPr>
      </w:pPr>
    </w:p>
    <w:p w14:paraId="6E555B52" w14:textId="77777777" w:rsidR="00AC7456" w:rsidRDefault="00AC7456" w:rsidP="00297295">
      <w:pPr>
        <w:pStyle w:val="StandaardTekst"/>
        <w:jc w:val="both"/>
        <w:rPr>
          <w:i/>
          <w:iCs/>
          <w:lang w:val="nl-NL"/>
        </w:rPr>
      </w:pPr>
    </w:p>
    <w:p w14:paraId="3E51FB42" w14:textId="77777777" w:rsidR="00AC7456" w:rsidRDefault="00AC7456" w:rsidP="00297295">
      <w:pPr>
        <w:pStyle w:val="StandaardTekst"/>
        <w:jc w:val="both"/>
        <w:rPr>
          <w:i/>
          <w:iCs/>
          <w:lang w:val="nl-NL"/>
        </w:rPr>
      </w:pPr>
    </w:p>
    <w:p w14:paraId="0DFE6A85" w14:textId="77777777" w:rsidR="00AC7456" w:rsidRDefault="00AC7456" w:rsidP="00297295">
      <w:pPr>
        <w:pStyle w:val="StandaardTekst"/>
        <w:jc w:val="both"/>
        <w:rPr>
          <w:i/>
          <w:iCs/>
          <w:lang w:val="nl-NL"/>
        </w:rPr>
      </w:pPr>
    </w:p>
    <w:p w14:paraId="2DF97DDF" w14:textId="6A20F907" w:rsidR="00297295" w:rsidRPr="004E3E7D" w:rsidRDefault="00297295" w:rsidP="00297295">
      <w:pPr>
        <w:pStyle w:val="StandaardTekst"/>
        <w:jc w:val="both"/>
        <w:rPr>
          <w:i/>
          <w:iCs/>
          <w:lang w:val="nl-NL"/>
        </w:rPr>
      </w:pPr>
      <w:r w:rsidRPr="004E3E7D">
        <w:rPr>
          <w:i/>
          <w:iCs/>
          <w:lang w:val="nl-NL"/>
        </w:rPr>
        <w:t>Niets uit dit document mag zonder schriftelijke toestemming vooraf van de Sociale Verzekeringsbank worden verveelvoudigd, openbaar gemaakt of voor andere doelstellingen gebruikt dan het indienen van een Inschrijving.</w:t>
      </w:r>
    </w:p>
    <w:p w14:paraId="5CAD128E" w14:textId="77777777" w:rsidR="00E7657B" w:rsidRPr="00C34E15" w:rsidRDefault="00C06CA7" w:rsidP="00E7657B">
      <w:pPr>
        <w:spacing w:after="0"/>
        <w:jc w:val="both"/>
        <w:rPr>
          <w:rFonts w:eastAsia="Times New Roman" w:cs="Times New Roman"/>
          <w:b/>
        </w:rPr>
      </w:pPr>
      <w:r w:rsidRPr="00C34E15">
        <w:rPr>
          <w:rFonts w:eastAsia="Times New Roman" w:cs="Times New Roman"/>
        </w:rPr>
        <w:br w:type="page"/>
      </w:r>
      <w:r w:rsidR="00E7657B" w:rsidRPr="00C34E15">
        <w:rPr>
          <w:rFonts w:eastAsia="Times New Roman" w:cs="Times New Roman"/>
          <w:b/>
        </w:rPr>
        <w:lastRenderedPageBreak/>
        <w:t>DE ONDERGETEKENDEN:</w:t>
      </w:r>
    </w:p>
    <w:p w14:paraId="76ADACEC" w14:textId="77777777" w:rsidR="00E7657B" w:rsidRPr="00C34E15" w:rsidRDefault="00E7657B" w:rsidP="00E7657B">
      <w:pPr>
        <w:spacing w:after="0"/>
        <w:jc w:val="both"/>
        <w:rPr>
          <w:rFonts w:eastAsia="Times New Roman" w:cs="Times New Roman"/>
          <w:b/>
        </w:rPr>
      </w:pPr>
    </w:p>
    <w:p w14:paraId="7FCFC3AE" w14:textId="77777777" w:rsidR="00E7657B" w:rsidRPr="00C34E15" w:rsidRDefault="00E7657B" w:rsidP="00E7657B">
      <w:pPr>
        <w:spacing w:after="0"/>
        <w:jc w:val="both"/>
        <w:rPr>
          <w:rFonts w:eastAsia="Times New Roman" w:cs="Times New Roman"/>
        </w:rPr>
      </w:pPr>
      <w:r w:rsidRPr="00C34E15">
        <w:rPr>
          <w:rFonts w:eastAsia="Times New Roman" w:cs="Times New Roman"/>
          <w:b/>
          <w:u w:val="single"/>
        </w:rPr>
        <w:t>Sociale verzekeringsbank</w:t>
      </w:r>
      <w:r w:rsidRPr="00C34E15">
        <w:rPr>
          <w:rFonts w:eastAsia="Times New Roman" w:cs="Times New Roman"/>
        </w:rPr>
        <w:t>, rechtspersoonlijkheid bezittend krachtens artikel 3 lid 2 Wet Structuur uitvoeringsorganisatie werk en inkomen, ge</w:t>
      </w:r>
      <w:r>
        <w:rPr>
          <w:rFonts w:eastAsia="Times New Roman" w:cs="Times New Roman"/>
        </w:rPr>
        <w:t>vestigd en kantoorhoudend</w:t>
      </w:r>
      <w:r w:rsidRPr="00C34E15">
        <w:rPr>
          <w:rFonts w:eastAsia="Times New Roman" w:cs="Times New Roman"/>
        </w:rPr>
        <w:t xml:space="preserve"> te Amstelveen aan de Van Heuven Goedhartlaan 1 (1181 KJ), hierin rechtsgeldig vertegenwoordigd door </w:t>
      </w:r>
      <w:r w:rsidRPr="00726C86">
        <w:rPr>
          <w:rFonts w:eastAsia="Times New Roman" w:cs="Times New Roman"/>
          <w:highlight w:val="yellow"/>
        </w:rPr>
        <w:t>[naam], [functie]</w:t>
      </w:r>
      <w:r w:rsidRPr="00C34E15">
        <w:rPr>
          <w:rFonts w:eastAsia="Times New Roman" w:cs="Times New Roman"/>
        </w:rPr>
        <w:t>, hierna te noemen ‘SVB’,</w:t>
      </w:r>
    </w:p>
    <w:p w14:paraId="6092E46B" w14:textId="77777777" w:rsidR="00E7657B" w:rsidRPr="00C34E15" w:rsidRDefault="00E7657B" w:rsidP="00E7657B">
      <w:pPr>
        <w:spacing w:after="0"/>
        <w:jc w:val="both"/>
        <w:rPr>
          <w:rFonts w:eastAsia="Times New Roman" w:cs="Times New Roman"/>
        </w:rPr>
      </w:pPr>
    </w:p>
    <w:p w14:paraId="7E51C099" w14:textId="77777777" w:rsidR="00E7657B" w:rsidRPr="00C34E15" w:rsidRDefault="00E7657B" w:rsidP="00E7657B">
      <w:pPr>
        <w:spacing w:after="0"/>
        <w:jc w:val="both"/>
        <w:rPr>
          <w:rFonts w:eastAsia="Times New Roman" w:cs="Times New Roman"/>
        </w:rPr>
      </w:pPr>
      <w:r w:rsidRPr="00C34E15">
        <w:rPr>
          <w:rFonts w:eastAsia="Times New Roman" w:cs="Times New Roman"/>
        </w:rPr>
        <w:t>en</w:t>
      </w:r>
    </w:p>
    <w:p w14:paraId="2156A4B8" w14:textId="77777777" w:rsidR="00E7657B" w:rsidRPr="00C34E15" w:rsidRDefault="00E7657B" w:rsidP="00E7657B">
      <w:pPr>
        <w:spacing w:after="0"/>
        <w:jc w:val="both"/>
        <w:rPr>
          <w:rFonts w:eastAsia="Times New Roman" w:cs="Times New Roman"/>
        </w:rPr>
      </w:pPr>
    </w:p>
    <w:p w14:paraId="13F9F97E" w14:textId="470FF550" w:rsidR="00E7657B" w:rsidRPr="00C34E15" w:rsidRDefault="00E7657B" w:rsidP="00E7657B">
      <w:pPr>
        <w:spacing w:after="0"/>
        <w:jc w:val="both"/>
        <w:rPr>
          <w:rFonts w:eastAsia="Calibri" w:cs="Times New Roman"/>
          <w:lang w:eastAsia="nl-NL"/>
        </w:rPr>
      </w:pPr>
      <w:r w:rsidRPr="00726C86">
        <w:rPr>
          <w:rFonts w:eastAsia="Calibri" w:cs="Times New Roman"/>
          <w:b/>
          <w:highlight w:val="yellow"/>
          <w:u w:val="single"/>
          <w:lang w:eastAsia="nl-NL"/>
        </w:rPr>
        <w:t>[</w:t>
      </w:r>
      <w:r w:rsidR="006A2788">
        <w:rPr>
          <w:rFonts w:eastAsia="Calibri" w:cs="Times New Roman"/>
          <w:b/>
          <w:highlight w:val="yellow"/>
          <w:u w:val="single"/>
          <w:lang w:eastAsia="nl-NL"/>
        </w:rPr>
        <w:t>N</w:t>
      </w:r>
      <w:r w:rsidRPr="00726C86">
        <w:rPr>
          <w:rFonts w:eastAsia="Calibri" w:cs="Times New Roman"/>
          <w:b/>
          <w:highlight w:val="yellow"/>
          <w:u w:val="single"/>
          <w:lang w:eastAsia="nl-NL"/>
        </w:rPr>
        <w:t xml:space="preserve">aam </w:t>
      </w:r>
      <w:r w:rsidR="006A2788">
        <w:rPr>
          <w:rFonts w:eastAsia="Calibri" w:cs="Times New Roman"/>
          <w:b/>
          <w:highlight w:val="yellow"/>
          <w:u w:val="single"/>
          <w:lang w:eastAsia="nl-NL"/>
        </w:rPr>
        <w:t>O</w:t>
      </w:r>
      <w:r w:rsidRPr="00726C86">
        <w:rPr>
          <w:rFonts w:eastAsia="Calibri" w:cs="Times New Roman"/>
          <w:b/>
          <w:highlight w:val="yellow"/>
          <w:u w:val="single"/>
          <w:lang w:eastAsia="nl-NL"/>
        </w:rPr>
        <w:t>pdrachtnemer]</w:t>
      </w:r>
      <w:r w:rsidRPr="00C34E15">
        <w:rPr>
          <w:rFonts w:eastAsia="Calibri" w:cs="Times New Roman"/>
          <w:lang w:eastAsia="nl-NL"/>
        </w:rPr>
        <w:t>, gevestigd en kantoorhoudend te</w:t>
      </w:r>
      <w:r>
        <w:rPr>
          <w:rFonts w:eastAsia="Calibri" w:cs="Times New Roman"/>
          <w:lang w:eastAsia="nl-NL"/>
        </w:rPr>
        <w:t xml:space="preserve"> </w:t>
      </w:r>
      <w:r w:rsidRPr="00726C86">
        <w:rPr>
          <w:rFonts w:eastAsia="Calibri" w:cs="Times New Roman"/>
          <w:highlight w:val="yellow"/>
          <w:lang w:eastAsia="nl-NL"/>
        </w:rPr>
        <w:t>[plaats] aan [adres] [(postcode)]</w:t>
      </w:r>
      <w:r w:rsidRPr="00C34E15">
        <w:rPr>
          <w:rFonts w:eastAsia="Calibri" w:cs="Times New Roman"/>
          <w:lang w:eastAsia="nl-NL"/>
        </w:rPr>
        <w:t xml:space="preserve">, hierin rechtsgeldig vertegenwoordigd door </w:t>
      </w:r>
      <w:r w:rsidRPr="00C34E15">
        <w:rPr>
          <w:rFonts w:eastAsia="Calibri" w:cs="Times New Roman"/>
          <w:highlight w:val="lightGray"/>
          <w:lang w:eastAsia="nl-NL"/>
        </w:rPr>
        <w:t>[</w:t>
      </w:r>
      <w:r w:rsidRPr="00726C86">
        <w:rPr>
          <w:rFonts w:eastAsia="Calibri" w:cs="Times New Roman"/>
          <w:highlight w:val="yellow"/>
          <w:lang w:eastAsia="nl-NL"/>
        </w:rPr>
        <w:t>naam], [functie],</w:t>
      </w:r>
      <w:r w:rsidRPr="00C34E15">
        <w:rPr>
          <w:rFonts w:eastAsia="Calibri" w:cs="Times New Roman"/>
          <w:lang w:eastAsia="nl-NL"/>
        </w:rPr>
        <w:t xml:space="preserve"> hierna te noemen ‘Opdrachtnemer’,</w:t>
      </w:r>
    </w:p>
    <w:p w14:paraId="77E517A9" w14:textId="77777777" w:rsidR="00E7657B" w:rsidRPr="00C34E15" w:rsidRDefault="00E7657B" w:rsidP="00E7657B">
      <w:pPr>
        <w:spacing w:after="0"/>
        <w:jc w:val="both"/>
        <w:rPr>
          <w:rFonts w:eastAsia="Times New Roman" w:cs="Times New Roman"/>
        </w:rPr>
      </w:pPr>
    </w:p>
    <w:p w14:paraId="2AC993C6" w14:textId="77777777" w:rsidR="00E7657B" w:rsidRPr="00C34E15" w:rsidRDefault="00E7657B" w:rsidP="00E7657B">
      <w:pPr>
        <w:spacing w:after="0"/>
        <w:jc w:val="both"/>
        <w:rPr>
          <w:rFonts w:eastAsia="Times New Roman" w:cs="Times New Roman"/>
          <w:b/>
        </w:rPr>
      </w:pPr>
      <w:r w:rsidRPr="00C34E15">
        <w:rPr>
          <w:rFonts w:eastAsia="Times New Roman" w:cs="Times New Roman"/>
          <w:b/>
        </w:rPr>
        <w:t>OVERWEGEN DAT:</w:t>
      </w:r>
    </w:p>
    <w:p w14:paraId="1236E3A1" w14:textId="77777777" w:rsidR="00E7657B" w:rsidRPr="00C34E15" w:rsidRDefault="00E7657B" w:rsidP="00E7657B">
      <w:pPr>
        <w:spacing w:after="0"/>
        <w:jc w:val="both"/>
        <w:rPr>
          <w:rFonts w:eastAsia="Times New Roman" w:cs="Times New Roman"/>
          <w:b/>
        </w:rPr>
      </w:pPr>
    </w:p>
    <w:p w14:paraId="5EC76304" w14:textId="77777777" w:rsidR="00E7657B" w:rsidRPr="00780107" w:rsidRDefault="00E7657B" w:rsidP="00E7657B">
      <w:pPr>
        <w:pStyle w:val="Plattetekst"/>
        <w:numPr>
          <w:ilvl w:val="0"/>
          <w:numId w:val="18"/>
        </w:numPr>
        <w:spacing w:after="120" w:line="280" w:lineRule="exact"/>
        <w:ind w:left="641" w:hanging="357"/>
        <w:jc w:val="both"/>
        <w:rPr>
          <w:rFonts w:asciiTheme="minorHAnsi" w:hAnsiTheme="minorHAnsi"/>
          <w:sz w:val="22"/>
          <w:szCs w:val="22"/>
        </w:rPr>
      </w:pPr>
      <w:r w:rsidRPr="00780107">
        <w:rPr>
          <w:rFonts w:asciiTheme="minorHAnsi" w:hAnsiTheme="minorHAnsi"/>
          <w:sz w:val="22"/>
          <w:szCs w:val="22"/>
        </w:rPr>
        <w:t xml:space="preserve">Tussen SVB en Opdrachtnemer is een overeenkomst gesloten met betrekking tot </w:t>
      </w:r>
      <w:r>
        <w:rPr>
          <w:rFonts w:asciiTheme="minorHAnsi" w:hAnsiTheme="minorHAnsi"/>
          <w:sz w:val="22"/>
          <w:szCs w:val="22"/>
        </w:rPr>
        <w:t xml:space="preserve">levering van een </w:t>
      </w:r>
      <w:r w:rsidRPr="00726C86">
        <w:rPr>
          <w:rFonts w:asciiTheme="minorHAnsi" w:hAnsiTheme="minorHAnsi"/>
          <w:sz w:val="22"/>
          <w:szCs w:val="22"/>
        </w:rPr>
        <w:t>Enterprise Service Management Applicatie</w:t>
      </w:r>
      <w:r>
        <w:rPr>
          <w:rFonts w:asciiTheme="minorHAnsi" w:hAnsiTheme="minorHAnsi"/>
          <w:sz w:val="22"/>
          <w:szCs w:val="22"/>
        </w:rPr>
        <w:t xml:space="preserve"> (</w:t>
      </w:r>
      <w:r w:rsidRPr="00780107">
        <w:rPr>
          <w:rFonts w:asciiTheme="minorHAnsi" w:hAnsiTheme="minorHAnsi"/>
          <w:sz w:val="22"/>
          <w:szCs w:val="22"/>
        </w:rPr>
        <w:t>hi</w:t>
      </w:r>
      <w:r>
        <w:rPr>
          <w:rFonts w:asciiTheme="minorHAnsi" w:hAnsiTheme="minorHAnsi"/>
          <w:sz w:val="22"/>
          <w:szCs w:val="22"/>
        </w:rPr>
        <w:t>erna te noemen: de Overeenkomst)</w:t>
      </w:r>
      <w:r w:rsidRPr="00780107">
        <w:rPr>
          <w:rFonts w:asciiTheme="minorHAnsi" w:hAnsiTheme="minorHAnsi"/>
          <w:sz w:val="22"/>
          <w:szCs w:val="22"/>
        </w:rPr>
        <w:t xml:space="preserve">. </w:t>
      </w:r>
    </w:p>
    <w:p w14:paraId="222E6DE4" w14:textId="77777777" w:rsidR="00E7657B" w:rsidRPr="00C34E15" w:rsidRDefault="00E7657B" w:rsidP="00E7657B">
      <w:pPr>
        <w:numPr>
          <w:ilvl w:val="0"/>
          <w:numId w:val="18"/>
        </w:numPr>
        <w:spacing w:after="120" w:line="280" w:lineRule="exact"/>
        <w:ind w:left="641" w:hanging="357"/>
        <w:jc w:val="both"/>
        <w:rPr>
          <w:rFonts w:eastAsia="Calibri" w:cs="Times New Roman"/>
          <w:lang w:eastAsia="nl-NL"/>
        </w:rPr>
      </w:pPr>
      <w:r w:rsidRPr="00C34E15">
        <w:rPr>
          <w:rFonts w:eastAsia="Calibri" w:cs="Times New Roman"/>
          <w:lang w:eastAsia="nl-NL"/>
        </w:rPr>
        <w:t xml:space="preserve">In het kader van de uitvoering van de Overeenkomst krijgt Opdrachtnemer de beschikking over persoonsgegevens zoals bedoeld in de </w:t>
      </w:r>
      <w:r>
        <w:rPr>
          <w:rFonts w:eastAsia="Calibri" w:cs="Times New Roman"/>
          <w:lang w:eastAsia="nl-NL"/>
        </w:rPr>
        <w:t>Algemene verordening gegevensbescherming en de Uitvoeringswet AVG</w:t>
      </w:r>
      <w:r w:rsidRPr="00C34E15">
        <w:rPr>
          <w:rFonts w:eastAsia="Calibri" w:cs="Times New Roman"/>
          <w:lang w:eastAsia="nl-NL"/>
        </w:rPr>
        <w:t>, hierna te noemen ‘Persoonsgegevens’ en ‘</w:t>
      </w:r>
      <w:r>
        <w:rPr>
          <w:rFonts w:eastAsia="Calibri" w:cs="Times New Roman"/>
          <w:lang w:eastAsia="nl-NL"/>
        </w:rPr>
        <w:t>AVG</w:t>
      </w:r>
      <w:r w:rsidRPr="00C34E15">
        <w:rPr>
          <w:rFonts w:eastAsia="Calibri" w:cs="Times New Roman"/>
          <w:lang w:eastAsia="nl-NL"/>
        </w:rPr>
        <w:t xml:space="preserve">’. </w:t>
      </w:r>
      <w:r>
        <w:rPr>
          <w:rFonts w:eastAsia="Calibri" w:cs="Times New Roman"/>
          <w:lang w:eastAsia="nl-NL"/>
        </w:rPr>
        <w:t>De AVG is in Nederland verder uitgewerkt door middel van de Uitvoeringswet AVG, waar in deze Verwerkersovereenkomst de AVG wordt genoemd wordt steeds ook de Uitvoeringswet AVG bedoeld.</w:t>
      </w:r>
    </w:p>
    <w:p w14:paraId="6A3A8AB5" w14:textId="77777777" w:rsidR="00E7657B" w:rsidRPr="00C34E15" w:rsidRDefault="00E7657B" w:rsidP="00E7657B">
      <w:pPr>
        <w:numPr>
          <w:ilvl w:val="0"/>
          <w:numId w:val="18"/>
        </w:numPr>
        <w:spacing w:after="120" w:line="280" w:lineRule="exact"/>
        <w:ind w:left="641" w:hanging="357"/>
        <w:jc w:val="both"/>
        <w:rPr>
          <w:rFonts w:eastAsia="Calibri" w:cs="Times New Roman"/>
          <w:lang w:eastAsia="nl-NL"/>
        </w:rPr>
      </w:pPr>
      <w:r w:rsidRPr="00C34E15">
        <w:rPr>
          <w:rFonts w:eastAsia="Calibri" w:cs="Times New Roman"/>
          <w:lang w:eastAsia="nl-NL"/>
        </w:rPr>
        <w:t>Met betrekking tot de Persoonsgegevens</w:t>
      </w:r>
      <w:r>
        <w:rPr>
          <w:rFonts w:eastAsia="Calibri" w:cs="Times New Roman"/>
          <w:lang w:eastAsia="nl-NL"/>
        </w:rPr>
        <w:t xml:space="preserve"> is SVB verwerkingsverantwoordelijke </w:t>
      </w:r>
      <w:r w:rsidRPr="00C34E15">
        <w:rPr>
          <w:rFonts w:eastAsia="Calibri" w:cs="Times New Roman"/>
          <w:lang w:eastAsia="nl-NL"/>
        </w:rPr>
        <w:t xml:space="preserve">en is Opdrachtnemer </w:t>
      </w:r>
      <w:r>
        <w:rPr>
          <w:rFonts w:eastAsia="Calibri" w:cs="Times New Roman"/>
          <w:lang w:eastAsia="nl-NL"/>
        </w:rPr>
        <w:t>ver</w:t>
      </w:r>
      <w:r w:rsidRPr="00C34E15">
        <w:rPr>
          <w:rFonts w:eastAsia="Calibri" w:cs="Times New Roman"/>
          <w:lang w:eastAsia="nl-NL"/>
        </w:rPr>
        <w:t>werker</w:t>
      </w:r>
      <w:r>
        <w:rPr>
          <w:rFonts w:eastAsia="Calibri" w:cs="Times New Roman"/>
          <w:lang w:eastAsia="nl-NL"/>
        </w:rPr>
        <w:t xml:space="preserve"> in de zin van de AVG</w:t>
      </w:r>
      <w:r w:rsidRPr="00C34E15">
        <w:rPr>
          <w:rFonts w:eastAsia="Calibri" w:cs="Times New Roman"/>
          <w:lang w:eastAsia="nl-NL"/>
        </w:rPr>
        <w:t xml:space="preserve">. Een </w:t>
      </w:r>
      <w:r>
        <w:rPr>
          <w:rFonts w:eastAsia="Calibri" w:cs="Times New Roman"/>
          <w:lang w:eastAsia="nl-NL"/>
        </w:rPr>
        <w:t>ver</w:t>
      </w:r>
      <w:r w:rsidRPr="00C34E15">
        <w:rPr>
          <w:rFonts w:eastAsia="Calibri" w:cs="Times New Roman"/>
          <w:lang w:eastAsia="nl-NL"/>
        </w:rPr>
        <w:t xml:space="preserve">werker beperkt zich tot het verwerken van Persoonsgegevens zonder zeggenschap te hebben over het doel van en de middelen voor de verwerking van Persoonsgegevens. Hij neemt geen beslissingen over het gebruik van de gegevens, de verstrekking aan derden en andere ontvangers, de duur van de opslag van de gegevens etc.  </w:t>
      </w:r>
    </w:p>
    <w:p w14:paraId="62E83B83" w14:textId="77777777" w:rsidR="00E7657B" w:rsidRPr="00C34E15" w:rsidRDefault="00E7657B" w:rsidP="00E7657B">
      <w:pPr>
        <w:numPr>
          <w:ilvl w:val="0"/>
          <w:numId w:val="18"/>
        </w:numPr>
        <w:spacing w:after="120" w:line="280" w:lineRule="exact"/>
        <w:ind w:left="641" w:hanging="357"/>
        <w:jc w:val="both"/>
        <w:rPr>
          <w:rFonts w:eastAsia="Calibri" w:cs="Times New Roman"/>
          <w:lang w:eastAsia="nl-NL"/>
        </w:rPr>
      </w:pPr>
      <w:r w:rsidRPr="00C34E15">
        <w:rPr>
          <w:rFonts w:eastAsia="Calibri" w:cs="Times New Roman"/>
          <w:lang w:eastAsia="nl-NL"/>
        </w:rPr>
        <w:t xml:space="preserve">Ingevolge artikel </w:t>
      </w:r>
      <w:r>
        <w:rPr>
          <w:rFonts w:eastAsia="Calibri" w:cs="Times New Roman"/>
          <w:lang w:eastAsia="nl-NL"/>
        </w:rPr>
        <w:t>28</w:t>
      </w:r>
      <w:r w:rsidRPr="00C34E15">
        <w:rPr>
          <w:rFonts w:eastAsia="Calibri" w:cs="Times New Roman"/>
          <w:lang w:eastAsia="nl-NL"/>
        </w:rPr>
        <w:t xml:space="preserve"> lid 1 </w:t>
      </w:r>
      <w:r>
        <w:rPr>
          <w:rFonts w:eastAsia="Calibri" w:cs="Times New Roman"/>
          <w:lang w:eastAsia="nl-NL"/>
        </w:rPr>
        <w:t>AVG</w:t>
      </w:r>
      <w:r w:rsidRPr="00C34E15">
        <w:rPr>
          <w:rFonts w:eastAsia="Calibri" w:cs="Times New Roman"/>
          <w:lang w:eastAsia="nl-NL"/>
        </w:rPr>
        <w:t xml:space="preserve"> rust op SVB de verplichting om </w:t>
      </w:r>
      <w:r>
        <w:rPr>
          <w:rFonts w:eastAsia="Calibri" w:cs="Times New Roman"/>
          <w:lang w:eastAsia="nl-NL"/>
        </w:rPr>
        <w:t>uitsluitend een beroep te doen op verwerkers die afdoende garanties bieden met betrekking tot het toepassen</w:t>
      </w:r>
      <w:r w:rsidRPr="00C34E15">
        <w:rPr>
          <w:rFonts w:eastAsia="Calibri" w:cs="Times New Roman"/>
          <w:lang w:eastAsia="nl-NL"/>
        </w:rPr>
        <w:t xml:space="preserve"> van </w:t>
      </w:r>
      <w:r>
        <w:rPr>
          <w:rFonts w:eastAsia="Calibri" w:cs="Times New Roman"/>
          <w:lang w:eastAsia="nl-NL"/>
        </w:rPr>
        <w:t>passende</w:t>
      </w:r>
      <w:r w:rsidRPr="00C34E15">
        <w:rPr>
          <w:rFonts w:eastAsia="Calibri" w:cs="Times New Roman"/>
          <w:lang w:eastAsia="nl-NL"/>
        </w:rPr>
        <w:t xml:space="preserve"> technische en organisatorische maatregelen</w:t>
      </w:r>
      <w:r>
        <w:rPr>
          <w:rFonts w:eastAsia="Calibri" w:cs="Times New Roman"/>
          <w:lang w:eastAsia="nl-NL"/>
        </w:rPr>
        <w:t xml:space="preserve"> opdat de verwerking aan de vereisten van de AVG voldoet en de bescherming van de rechten van de betrokkene is gewaarborgd</w:t>
      </w:r>
      <w:r w:rsidRPr="00C34E15">
        <w:rPr>
          <w:rFonts w:eastAsia="Calibri" w:cs="Times New Roman"/>
          <w:lang w:eastAsia="nl-NL"/>
        </w:rPr>
        <w:t>.</w:t>
      </w:r>
    </w:p>
    <w:p w14:paraId="023FF0CD" w14:textId="77777777" w:rsidR="00E7657B" w:rsidRPr="00726C86" w:rsidRDefault="00E7657B" w:rsidP="00E7657B">
      <w:pPr>
        <w:numPr>
          <w:ilvl w:val="0"/>
          <w:numId w:val="18"/>
        </w:numPr>
        <w:spacing w:after="0" w:line="280" w:lineRule="exact"/>
        <w:ind w:left="641" w:hanging="357"/>
        <w:jc w:val="both"/>
        <w:rPr>
          <w:rFonts w:eastAsia="Calibri" w:cs="Times New Roman"/>
          <w:b/>
          <w:lang w:eastAsia="nl-NL"/>
        </w:rPr>
      </w:pPr>
      <w:r w:rsidRPr="00726C86">
        <w:rPr>
          <w:rFonts w:eastAsia="Calibri" w:cs="Times New Roman"/>
          <w:lang w:eastAsia="nl-NL"/>
        </w:rPr>
        <w:t xml:space="preserve">Partijen wensen hun afspraken over deze verwerking van Persoonsgegevens door Opdrachtnemer vast te leggen in deze overeenkomst als bedoeld in artikel 28 lid 3 AVG, hierna te noemen ‘Verwerkersovereenkomst’. </w:t>
      </w:r>
    </w:p>
    <w:p w14:paraId="6A05A4A3" w14:textId="77777777" w:rsidR="00E7657B" w:rsidRDefault="00E7657B" w:rsidP="00E7657B">
      <w:pPr>
        <w:spacing w:after="0" w:line="280" w:lineRule="exact"/>
        <w:jc w:val="both"/>
        <w:rPr>
          <w:rFonts w:eastAsia="Calibri" w:cs="Times New Roman"/>
          <w:b/>
          <w:u w:val="single"/>
          <w:lang w:eastAsia="nl-NL"/>
        </w:rPr>
      </w:pPr>
    </w:p>
    <w:p w14:paraId="7589FBF2" w14:textId="77777777" w:rsidR="00E7657B" w:rsidRPr="00726C86" w:rsidRDefault="00E7657B" w:rsidP="00E7657B">
      <w:pPr>
        <w:spacing w:after="120" w:line="280" w:lineRule="exact"/>
        <w:jc w:val="both"/>
        <w:rPr>
          <w:rFonts w:eastAsia="Calibri" w:cs="Times New Roman"/>
          <w:b/>
          <w:lang w:eastAsia="nl-NL"/>
        </w:rPr>
      </w:pPr>
      <w:r w:rsidRPr="00726C86">
        <w:rPr>
          <w:rFonts w:eastAsia="Calibri" w:cs="Times New Roman"/>
          <w:b/>
          <w:lang w:eastAsia="nl-NL"/>
        </w:rPr>
        <w:t xml:space="preserve">KOMEN OVEREEN ALS VOLGT: </w:t>
      </w:r>
    </w:p>
    <w:p w14:paraId="499377FD" w14:textId="77777777" w:rsidR="00E7657B" w:rsidRPr="00E54AF5" w:rsidRDefault="00E7657B" w:rsidP="00E7657B">
      <w:pPr>
        <w:pStyle w:val="Lijstalinea"/>
        <w:numPr>
          <w:ilvl w:val="0"/>
          <w:numId w:val="17"/>
        </w:numPr>
        <w:spacing w:after="120" w:line="280" w:lineRule="exact"/>
        <w:ind w:left="357" w:hanging="357"/>
        <w:contextualSpacing w:val="0"/>
        <w:jc w:val="both"/>
        <w:rPr>
          <w:rFonts w:eastAsia="Calibri" w:cs="Times New Roman"/>
          <w:b/>
          <w:lang w:eastAsia="nl-NL"/>
        </w:rPr>
      </w:pPr>
      <w:r w:rsidRPr="00E54AF5">
        <w:rPr>
          <w:rFonts w:eastAsia="Calibri" w:cs="Times New Roman"/>
          <w:b/>
          <w:lang w:eastAsia="nl-NL"/>
        </w:rPr>
        <w:t>Algemeen</w:t>
      </w:r>
    </w:p>
    <w:p w14:paraId="396EEF2A" w14:textId="77777777" w:rsidR="00E7657B"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00E54AF5">
        <w:rPr>
          <w:rFonts w:eastAsia="Calibri" w:cs="Times New Roman"/>
          <w:lang w:eastAsia="nl-NL"/>
        </w:rPr>
        <w:t>Deze Verwerkersovereenkomst vormt een integraal onderdeel van de Overeenkomst.</w:t>
      </w:r>
    </w:p>
    <w:p w14:paraId="6FD9F852" w14:textId="77777777" w:rsidR="00E7657B"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00E54AF5">
        <w:rPr>
          <w:rFonts w:eastAsia="Calibri" w:cs="Times New Roman"/>
          <w:lang w:eastAsia="nl-NL"/>
        </w:rPr>
        <w:t>Opdrachtnemer verplicht zich jegens SVB tot al hetgeen waartoe een Verwerker van Persoonsgegevens verplicht is op grond van het bij of krachtens de AVG bepaalde.</w:t>
      </w:r>
    </w:p>
    <w:p w14:paraId="1818485E" w14:textId="77777777" w:rsidR="00E7657B"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00E54AF5">
        <w:rPr>
          <w:rFonts w:eastAsia="Calibri" w:cs="Times New Roman"/>
          <w:lang w:eastAsia="nl-NL"/>
        </w:rPr>
        <w:t xml:space="preserve">Opdrachtnemer zal de van de SVB ontvangen Persoonsgegevens uitsluitend op basis van schriftelijke instructies van SVB verwerken voor doeleinden die rechtstreeks voortvloeien uit de werkzaamheden die Partijen met elkaar zijn overeengekomen in de Overeenkomst. Het is Opdrachtnemer niet toegestaan om Persoonsgegevens te kopiëren, tenzij dit voor de uitvoering </w:t>
      </w:r>
      <w:r w:rsidRPr="00E54AF5">
        <w:rPr>
          <w:rFonts w:eastAsia="Calibri" w:cs="Times New Roman"/>
          <w:lang w:eastAsia="nl-NL"/>
        </w:rPr>
        <w:lastRenderedPageBreak/>
        <w:t xml:space="preserve">van de Overeenkomst noodzakelijk is, de Persoonsgegevens aan een andere partij ter beschikking te stellen of over te dragen, dan wel om andere handelingen met de Persoonsgegevens uit te voeren dan omschreven in deze Verwerkersovereenkomst, tenzij SVB hiervoor uitdrukkelijke schriftelijke toestemming heeft gegeven. De diensten die door Opdrachtnemer zullen worden verricht zijn beschreven in de Overeenkomst en de daarbij behorende bijlagen. </w:t>
      </w:r>
      <w:r w:rsidRPr="00E54AF5">
        <w:rPr>
          <w:rFonts w:eastAsia="Calibri" w:cs="Times New Roman"/>
          <w:b/>
          <w:u w:val="single"/>
          <w:lang w:eastAsia="nl-NL"/>
        </w:rPr>
        <w:t>Bijlage I</w:t>
      </w:r>
      <w:r w:rsidRPr="00E54AF5">
        <w:rPr>
          <w:rFonts w:eastAsia="Calibri" w:cs="Times New Roman"/>
          <w:lang w:eastAsia="nl-NL"/>
        </w:rPr>
        <w:t xml:space="preserve"> bevat een overzicht van de Persoonsgegevens die Opdrachtnemer voor SVB verwerkt en het doel en de aard van de verwerkingen</w:t>
      </w:r>
      <w:r>
        <w:rPr>
          <w:rFonts w:eastAsia="Calibri" w:cs="Times New Roman"/>
          <w:lang w:eastAsia="nl-NL"/>
        </w:rPr>
        <w:t>.</w:t>
      </w:r>
    </w:p>
    <w:p w14:paraId="769D0B3F" w14:textId="77777777" w:rsidR="00E7657B" w:rsidRPr="00E54AF5"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00E54AF5">
        <w:rPr>
          <w:rFonts w:eastAsia="Calibri" w:cs="Times New Roman"/>
          <w:lang w:eastAsia="nl-NL"/>
        </w:rPr>
        <w:t>Indien Opdrachtnemer op grond van een Unierechtelijke of lidstaatrechtelijke bepaling verplicht is tot een bepaalde verwerking, stelt Opdrachtnemer de SVB voorafgaand aan de verwerking in kennis van dat wettelijk voorschrift, tenzij die wetgeving deze kennisgeving om gewichtige redenen van algemeen belang verbiedt.</w:t>
      </w:r>
      <w:r w:rsidRPr="008528C6">
        <w:t xml:space="preserve"> </w:t>
      </w:r>
      <w:r w:rsidRPr="00E54AF5">
        <w:rPr>
          <w:rFonts w:eastAsia="Calibri" w:cs="Times New Roman"/>
          <w:lang w:eastAsia="nl-NL"/>
        </w:rPr>
        <w:t>Opdrachtnemer stelt SVB onmiddellijk in kennis indien naar de mening van Opdrachtnemer een instructie van SVB inbreuk maakt op de AVG of op andere Unierechtelijke of lidstaatrechtelijke bepalingen inzake gegevensbescherming.</w:t>
      </w:r>
    </w:p>
    <w:p w14:paraId="01C56C92" w14:textId="77777777" w:rsidR="00E7657B" w:rsidRPr="00E54AF5" w:rsidRDefault="00E7657B" w:rsidP="00E7657B">
      <w:pPr>
        <w:pStyle w:val="Lijstalinea"/>
        <w:numPr>
          <w:ilvl w:val="0"/>
          <w:numId w:val="17"/>
        </w:numPr>
        <w:spacing w:after="120" w:line="280" w:lineRule="exact"/>
        <w:ind w:hanging="357"/>
        <w:contextualSpacing w:val="0"/>
        <w:rPr>
          <w:rFonts w:eastAsia="Calibri" w:cs="Times New Roman"/>
          <w:b/>
          <w:lang w:eastAsia="nl-NL"/>
        </w:rPr>
      </w:pPr>
      <w:r w:rsidRPr="00E54AF5">
        <w:rPr>
          <w:rFonts w:eastAsia="Calibri" w:cs="Times New Roman"/>
          <w:b/>
          <w:lang w:eastAsia="nl-NL"/>
        </w:rPr>
        <w:t>Beveiligingsmaatregelen</w:t>
      </w:r>
    </w:p>
    <w:p w14:paraId="0DE2DA1C" w14:textId="77777777" w:rsidR="00E7657B" w:rsidRPr="00E54AF5" w:rsidRDefault="00E7657B" w:rsidP="00E7657B">
      <w:pPr>
        <w:pStyle w:val="Lijstalinea"/>
        <w:numPr>
          <w:ilvl w:val="1"/>
          <w:numId w:val="17"/>
        </w:numPr>
        <w:spacing w:after="120" w:line="280" w:lineRule="exact"/>
        <w:ind w:hanging="357"/>
        <w:contextualSpacing w:val="0"/>
        <w:jc w:val="both"/>
        <w:rPr>
          <w:rFonts w:eastAsia="Calibri" w:cs="Times New Roman"/>
          <w:lang w:eastAsia="nl-NL"/>
        </w:rPr>
      </w:pPr>
      <w:r w:rsidRPr="00E54AF5">
        <w:rPr>
          <w:rFonts w:eastAsia="Calibri" w:cs="Times New Roman"/>
          <w:lang w:eastAsia="nl-NL"/>
        </w:rPr>
        <w:t>Opdrachtnemer verplicht zich passende maatregelen te nemen en te onderhouden tot technische en organisatorische beveiliging tegen onbevoegde toegang tot de Persoonsgegevens, verlies of tegen enige vorm van onrechtmatige verwerking van de Perso</w:t>
      </w:r>
      <w:r>
        <w:rPr>
          <w:rFonts w:eastAsia="Calibri" w:cs="Times New Roman"/>
          <w:lang w:eastAsia="nl-NL"/>
        </w:rPr>
        <w:t>onsgegevens, overeenkomstig artikel</w:t>
      </w:r>
      <w:r w:rsidRPr="00E54AF5">
        <w:rPr>
          <w:rFonts w:eastAsia="Calibri" w:cs="Times New Roman"/>
          <w:lang w:eastAsia="nl-NL"/>
        </w:rPr>
        <w:t xml:space="preserve"> 32 AVG. Deze maatregelen zullen in ieder geval betrekking hebben op:</w:t>
      </w:r>
    </w:p>
    <w:p w14:paraId="52D61913" w14:textId="77777777" w:rsidR="00E7657B" w:rsidRDefault="00E7657B" w:rsidP="00E7657B">
      <w:pPr>
        <w:pStyle w:val="Lijstalinea"/>
        <w:numPr>
          <w:ilvl w:val="0"/>
          <w:numId w:val="24"/>
        </w:numPr>
        <w:spacing w:after="120" w:line="280" w:lineRule="exact"/>
        <w:ind w:hanging="357"/>
        <w:contextualSpacing w:val="0"/>
        <w:jc w:val="both"/>
        <w:rPr>
          <w:rFonts w:eastAsia="Calibri" w:cs="Times New Roman"/>
          <w:lang w:eastAsia="nl-NL"/>
        </w:rPr>
      </w:pPr>
      <w:r w:rsidRPr="001B5384">
        <w:rPr>
          <w:rFonts w:eastAsia="Calibri" w:cs="Times New Roman"/>
          <w:lang w:eastAsia="nl-NL"/>
        </w:rPr>
        <w:t>transport van Persoonsgegevens;</w:t>
      </w:r>
    </w:p>
    <w:p w14:paraId="7A8CC185" w14:textId="77777777" w:rsidR="00E7657B" w:rsidRDefault="00E7657B" w:rsidP="00E7657B">
      <w:pPr>
        <w:pStyle w:val="Lijstalinea"/>
        <w:numPr>
          <w:ilvl w:val="0"/>
          <w:numId w:val="24"/>
        </w:numPr>
        <w:spacing w:after="120" w:line="280" w:lineRule="exact"/>
        <w:ind w:hanging="357"/>
        <w:contextualSpacing w:val="0"/>
        <w:jc w:val="both"/>
        <w:rPr>
          <w:rFonts w:eastAsia="Calibri" w:cs="Times New Roman"/>
          <w:lang w:eastAsia="nl-NL"/>
        </w:rPr>
      </w:pPr>
      <w:r w:rsidRPr="001B5384">
        <w:rPr>
          <w:rFonts w:eastAsia="Calibri" w:cs="Times New Roman"/>
          <w:lang w:eastAsia="nl-NL"/>
        </w:rPr>
        <w:t>fysieke en logische (</w:t>
      </w:r>
      <w:proofErr w:type="spellStart"/>
      <w:r w:rsidRPr="001B5384">
        <w:rPr>
          <w:rFonts w:eastAsia="Calibri" w:cs="Times New Roman"/>
          <w:lang w:eastAsia="nl-NL"/>
        </w:rPr>
        <w:t>toegangs</w:t>
      </w:r>
      <w:proofErr w:type="spellEnd"/>
      <w:r w:rsidRPr="001B5384">
        <w:rPr>
          <w:rFonts w:eastAsia="Calibri" w:cs="Times New Roman"/>
          <w:lang w:eastAsia="nl-NL"/>
        </w:rPr>
        <w:t>)beveiliging tot apparatuur en systemen;</w:t>
      </w:r>
    </w:p>
    <w:p w14:paraId="04E9006F" w14:textId="77777777" w:rsidR="00E7657B" w:rsidRDefault="00E7657B" w:rsidP="00E7657B">
      <w:pPr>
        <w:pStyle w:val="Lijstalinea"/>
        <w:numPr>
          <w:ilvl w:val="0"/>
          <w:numId w:val="24"/>
        </w:numPr>
        <w:spacing w:after="120" w:line="280" w:lineRule="exact"/>
        <w:ind w:hanging="357"/>
        <w:contextualSpacing w:val="0"/>
        <w:jc w:val="both"/>
        <w:rPr>
          <w:rFonts w:eastAsia="Calibri" w:cs="Times New Roman"/>
          <w:lang w:eastAsia="nl-NL"/>
        </w:rPr>
      </w:pPr>
      <w:r w:rsidRPr="001B5384">
        <w:rPr>
          <w:rFonts w:eastAsia="Calibri" w:cs="Times New Roman"/>
          <w:lang w:eastAsia="nl-NL"/>
        </w:rPr>
        <w:t>logging, monitoring en controle op het netwerk en systemen;</w:t>
      </w:r>
    </w:p>
    <w:p w14:paraId="79C25233" w14:textId="77777777" w:rsidR="00E7657B" w:rsidRDefault="00E7657B" w:rsidP="00E7657B">
      <w:pPr>
        <w:pStyle w:val="Lijstalinea"/>
        <w:numPr>
          <w:ilvl w:val="0"/>
          <w:numId w:val="24"/>
        </w:numPr>
        <w:spacing w:after="120" w:line="280" w:lineRule="exact"/>
        <w:ind w:hanging="357"/>
        <w:contextualSpacing w:val="0"/>
        <w:jc w:val="both"/>
        <w:rPr>
          <w:rFonts w:eastAsia="Calibri" w:cs="Times New Roman"/>
          <w:lang w:eastAsia="nl-NL"/>
        </w:rPr>
      </w:pPr>
      <w:r w:rsidRPr="001B5384">
        <w:rPr>
          <w:rFonts w:eastAsia="Calibri" w:cs="Times New Roman"/>
          <w:lang w:eastAsia="nl-NL"/>
        </w:rPr>
        <w:t>beheer(</w:t>
      </w:r>
      <w:proofErr w:type="spellStart"/>
      <w:r w:rsidRPr="001B5384">
        <w:rPr>
          <w:rFonts w:eastAsia="Calibri" w:cs="Times New Roman"/>
          <w:lang w:eastAsia="nl-NL"/>
        </w:rPr>
        <w:t>sing</w:t>
      </w:r>
      <w:proofErr w:type="spellEnd"/>
      <w:r w:rsidRPr="001B5384">
        <w:rPr>
          <w:rFonts w:eastAsia="Calibri" w:cs="Times New Roman"/>
          <w:lang w:eastAsia="nl-NL"/>
        </w:rPr>
        <w:t>) van technische kwetsbaarheden en (security) patches;</w:t>
      </w:r>
    </w:p>
    <w:p w14:paraId="2ED8715B" w14:textId="77777777" w:rsidR="00E7657B" w:rsidRDefault="00E7657B" w:rsidP="00E7657B">
      <w:pPr>
        <w:pStyle w:val="Lijstalinea"/>
        <w:numPr>
          <w:ilvl w:val="0"/>
          <w:numId w:val="24"/>
        </w:numPr>
        <w:spacing w:after="120" w:line="280" w:lineRule="exact"/>
        <w:ind w:hanging="357"/>
        <w:contextualSpacing w:val="0"/>
        <w:jc w:val="both"/>
        <w:rPr>
          <w:rFonts w:eastAsia="Calibri" w:cs="Times New Roman"/>
          <w:lang w:eastAsia="nl-NL"/>
        </w:rPr>
      </w:pPr>
      <w:r w:rsidRPr="001B5384">
        <w:rPr>
          <w:rFonts w:eastAsia="Calibri" w:cs="Times New Roman"/>
          <w:lang w:eastAsia="nl-NL"/>
        </w:rPr>
        <w:t>de informatiebeveiligingsbewustwording van medewerkers;</w:t>
      </w:r>
    </w:p>
    <w:p w14:paraId="4081693B" w14:textId="77777777" w:rsidR="00E7657B" w:rsidRDefault="00E7657B" w:rsidP="00E7657B">
      <w:pPr>
        <w:pStyle w:val="Lijstalinea"/>
        <w:numPr>
          <w:ilvl w:val="0"/>
          <w:numId w:val="24"/>
        </w:numPr>
        <w:spacing w:after="120" w:line="280" w:lineRule="exact"/>
        <w:ind w:hanging="357"/>
        <w:contextualSpacing w:val="0"/>
        <w:jc w:val="both"/>
        <w:rPr>
          <w:rFonts w:eastAsia="Calibri" w:cs="Times New Roman"/>
          <w:lang w:eastAsia="nl-NL"/>
        </w:rPr>
      </w:pPr>
      <w:r w:rsidRPr="001B5384">
        <w:rPr>
          <w:rFonts w:eastAsia="Calibri" w:cs="Times New Roman"/>
          <w:lang w:eastAsia="nl-NL"/>
        </w:rPr>
        <w:t>afhandelen van beveiligingsincidenten en datalekken;</w:t>
      </w:r>
    </w:p>
    <w:p w14:paraId="3FAEC69D" w14:textId="77777777" w:rsidR="00E7657B" w:rsidRDefault="00E7657B" w:rsidP="00E7657B">
      <w:pPr>
        <w:pStyle w:val="Lijstalinea"/>
        <w:numPr>
          <w:ilvl w:val="0"/>
          <w:numId w:val="24"/>
        </w:numPr>
        <w:spacing w:after="120" w:line="280" w:lineRule="exact"/>
        <w:ind w:hanging="357"/>
        <w:contextualSpacing w:val="0"/>
        <w:jc w:val="both"/>
        <w:rPr>
          <w:rFonts w:eastAsia="Calibri" w:cs="Times New Roman"/>
          <w:lang w:eastAsia="nl-NL"/>
        </w:rPr>
      </w:pPr>
      <w:r>
        <w:rPr>
          <w:rFonts w:eastAsia="Calibri" w:cs="Times New Roman"/>
          <w:lang w:eastAsia="nl-NL"/>
        </w:rPr>
        <w:t>continuï</w:t>
      </w:r>
      <w:r w:rsidRPr="001B5384">
        <w:rPr>
          <w:rFonts w:eastAsia="Calibri" w:cs="Times New Roman"/>
          <w:lang w:eastAsia="nl-NL"/>
        </w:rPr>
        <w:t>teitsbeheer en back-up/restore maatregelen;</w:t>
      </w:r>
    </w:p>
    <w:p w14:paraId="2F064822" w14:textId="77777777" w:rsidR="00E7657B" w:rsidRDefault="00E7657B" w:rsidP="00E7657B">
      <w:pPr>
        <w:pStyle w:val="Lijstalinea"/>
        <w:numPr>
          <w:ilvl w:val="0"/>
          <w:numId w:val="24"/>
        </w:numPr>
        <w:spacing w:after="120" w:line="280" w:lineRule="exact"/>
        <w:ind w:hanging="357"/>
        <w:contextualSpacing w:val="0"/>
        <w:jc w:val="both"/>
        <w:rPr>
          <w:rFonts w:eastAsia="Calibri" w:cs="Times New Roman"/>
          <w:lang w:eastAsia="nl-NL"/>
        </w:rPr>
      </w:pPr>
      <w:r w:rsidRPr="001B5384">
        <w:rPr>
          <w:rFonts w:eastAsia="Calibri" w:cs="Times New Roman"/>
          <w:lang w:eastAsia="nl-NL"/>
        </w:rPr>
        <w:t>vernietigen van gegevens bij vervangen</w:t>
      </w:r>
      <w:r>
        <w:rPr>
          <w:rFonts w:eastAsia="Calibri" w:cs="Times New Roman"/>
          <w:lang w:eastAsia="nl-NL"/>
        </w:rPr>
        <w:t xml:space="preserve"> of afvoeren van</w:t>
      </w:r>
      <w:r w:rsidRPr="001B5384">
        <w:rPr>
          <w:rFonts w:eastAsia="Calibri" w:cs="Times New Roman"/>
          <w:lang w:eastAsia="nl-NL"/>
        </w:rPr>
        <w:t xml:space="preserve"> </w:t>
      </w:r>
      <w:r>
        <w:rPr>
          <w:rFonts w:eastAsia="Calibri" w:cs="Times New Roman"/>
          <w:lang w:eastAsia="nl-NL"/>
        </w:rPr>
        <w:t>gegevens</w:t>
      </w:r>
      <w:r w:rsidRPr="001B5384">
        <w:rPr>
          <w:rFonts w:eastAsia="Calibri" w:cs="Times New Roman"/>
          <w:lang w:eastAsia="nl-NL"/>
        </w:rPr>
        <w:t>dragers;</w:t>
      </w:r>
    </w:p>
    <w:p w14:paraId="1F0A04B0" w14:textId="77777777" w:rsidR="00E7657B" w:rsidRPr="001B5384" w:rsidRDefault="00E7657B" w:rsidP="00E7657B">
      <w:pPr>
        <w:pStyle w:val="Lijstalinea"/>
        <w:numPr>
          <w:ilvl w:val="0"/>
          <w:numId w:val="24"/>
        </w:numPr>
        <w:spacing w:after="120" w:line="280" w:lineRule="exact"/>
        <w:ind w:hanging="357"/>
        <w:contextualSpacing w:val="0"/>
        <w:jc w:val="both"/>
        <w:rPr>
          <w:rFonts w:eastAsia="Calibri" w:cs="Times New Roman"/>
          <w:lang w:eastAsia="nl-NL"/>
        </w:rPr>
      </w:pPr>
      <w:r w:rsidRPr="001B5384">
        <w:rPr>
          <w:rFonts w:eastAsia="Calibri" w:cs="Times New Roman"/>
          <w:lang w:eastAsia="nl-NL"/>
        </w:rPr>
        <w:t>een procedure voor het op gezette tijdstippen testen, beoordelen en evalueren van de doeltreffendheid van de technische en organisatorische maatregelen.</w:t>
      </w:r>
    </w:p>
    <w:p w14:paraId="5E62A096" w14:textId="77777777" w:rsidR="00E7657B" w:rsidRDefault="00E7657B" w:rsidP="00E7657B">
      <w:pPr>
        <w:pStyle w:val="Lijstalinea"/>
        <w:numPr>
          <w:ilvl w:val="1"/>
          <w:numId w:val="17"/>
        </w:numPr>
        <w:spacing w:after="120" w:line="280" w:lineRule="exact"/>
        <w:ind w:hanging="357"/>
        <w:contextualSpacing w:val="0"/>
        <w:jc w:val="both"/>
        <w:rPr>
          <w:rFonts w:eastAsia="Calibri" w:cs="Times New Roman"/>
          <w:lang w:eastAsia="nl-NL"/>
        </w:rPr>
      </w:pPr>
      <w:r w:rsidRPr="00E54AF5">
        <w:rPr>
          <w:rFonts w:eastAsia="Calibri" w:cs="Times New Roman"/>
          <w:lang w:eastAsia="nl-NL"/>
        </w:rPr>
        <w:t>Opdrachtnemer draagt in het kader van zijn verplichtingen uit hoofde van artikel 32 AVG ten minste zorg voor voorzieningen van technische en organisatorische aard zoals volgen uit de meest actuele versie van NEN-ISO/IEC 27001.</w:t>
      </w:r>
    </w:p>
    <w:p w14:paraId="08B793BB" w14:textId="77777777" w:rsidR="00E7657B" w:rsidRDefault="00E7657B" w:rsidP="00E7657B">
      <w:pPr>
        <w:pStyle w:val="Lijstalinea"/>
        <w:numPr>
          <w:ilvl w:val="1"/>
          <w:numId w:val="17"/>
        </w:numPr>
        <w:spacing w:after="120" w:line="280" w:lineRule="exact"/>
        <w:ind w:hanging="357"/>
        <w:contextualSpacing w:val="0"/>
        <w:jc w:val="both"/>
        <w:rPr>
          <w:rFonts w:eastAsia="Calibri" w:cs="Times New Roman"/>
          <w:lang w:eastAsia="nl-NL"/>
        </w:rPr>
      </w:pPr>
      <w:r w:rsidRPr="00E54AF5">
        <w:rPr>
          <w:rFonts w:eastAsia="Calibri" w:cs="Times New Roman"/>
          <w:lang w:eastAsia="nl-NL"/>
        </w:rPr>
        <w:t xml:space="preserve">De in </w:t>
      </w:r>
      <w:r>
        <w:rPr>
          <w:rFonts w:eastAsia="Calibri" w:cs="Times New Roman"/>
          <w:lang w:eastAsia="nl-NL"/>
        </w:rPr>
        <w:t>artikel 2.1</w:t>
      </w:r>
      <w:r w:rsidRPr="00E54AF5">
        <w:rPr>
          <w:rFonts w:eastAsia="Calibri" w:cs="Times New Roman"/>
          <w:lang w:eastAsia="nl-NL"/>
        </w:rPr>
        <w:t xml:space="preserve"> bedoelde beveiligingsmaatregelen dienen, rekening houdend met de stand van de techniek en de kosten van de tenuitvoerlegging, een passend beveiligingsniveau te bieden gelet op de risico’s die de verwerking en de aard van te beschermen gegevens met zich meebrengen. Deze maatregelen zijn er mede op gericht onnodige verzameling en verdere verwerking van Persoonsgegevens te voorkomen. De beveiligingsmaatregelen die door Opdrachtnemer dienen te worden genomen zijn gebaseerd op een risicoanalyse, uitgevoerd door Opdrachtnemer, en dekken de risico’s zodanig af dat aan de beveiligingseisen wordt voldaan. Naarmate de vereiste beschikbaarheid, integriteit en vertrouwelijkheid c.q. het vereiste beveiligingsniveau hoger is, treft Opdrachtnemer meer en zwaardere beveiligingsmaatregelen om de aanwezige risico’s af te dekken en het vereiste beveiligingsnive</w:t>
      </w:r>
      <w:r>
        <w:rPr>
          <w:rFonts w:eastAsia="Calibri" w:cs="Times New Roman"/>
          <w:lang w:eastAsia="nl-NL"/>
        </w:rPr>
        <w:t>au daadwerkelijk te garanderen.</w:t>
      </w:r>
    </w:p>
    <w:p w14:paraId="05AB1C5E" w14:textId="77777777" w:rsidR="00E7657B" w:rsidRDefault="00E7657B" w:rsidP="00E7657B">
      <w:pPr>
        <w:pStyle w:val="Lijstalinea"/>
        <w:numPr>
          <w:ilvl w:val="1"/>
          <w:numId w:val="17"/>
        </w:numPr>
        <w:spacing w:after="120" w:line="280" w:lineRule="exact"/>
        <w:ind w:hanging="357"/>
        <w:contextualSpacing w:val="0"/>
        <w:jc w:val="both"/>
        <w:rPr>
          <w:rFonts w:eastAsia="Calibri" w:cs="Times New Roman"/>
          <w:lang w:eastAsia="nl-NL"/>
        </w:rPr>
      </w:pPr>
      <w:r w:rsidRPr="00E54AF5">
        <w:rPr>
          <w:rFonts w:eastAsia="Calibri" w:cs="Times New Roman"/>
          <w:lang w:eastAsia="nl-NL"/>
        </w:rPr>
        <w:t xml:space="preserve">Opdrachtnemer heeft de in artikel </w:t>
      </w:r>
      <w:r>
        <w:rPr>
          <w:rFonts w:eastAsia="Calibri" w:cs="Times New Roman"/>
          <w:lang w:eastAsia="nl-NL"/>
        </w:rPr>
        <w:t xml:space="preserve">2.1 </w:t>
      </w:r>
      <w:r w:rsidRPr="00E54AF5">
        <w:rPr>
          <w:rFonts w:eastAsia="Calibri" w:cs="Times New Roman"/>
          <w:lang w:eastAsia="nl-NL"/>
        </w:rPr>
        <w:t>b</w:t>
      </w:r>
      <w:r>
        <w:rPr>
          <w:rFonts w:eastAsia="Calibri" w:cs="Times New Roman"/>
          <w:lang w:eastAsia="nl-NL"/>
        </w:rPr>
        <w:t xml:space="preserve">edoelde beveiligingsmaatregelen </w:t>
      </w:r>
      <w:r w:rsidRPr="00E54AF5">
        <w:rPr>
          <w:rFonts w:eastAsia="Calibri" w:cs="Times New Roman"/>
          <w:lang w:eastAsia="nl-NL"/>
        </w:rPr>
        <w:t xml:space="preserve">uitgewerkt in een informatiebeveiligingsplan dat als </w:t>
      </w:r>
      <w:r w:rsidRPr="00E54AF5">
        <w:rPr>
          <w:rFonts w:eastAsia="Calibri" w:cs="Times New Roman"/>
          <w:b/>
          <w:u w:val="single"/>
          <w:lang w:eastAsia="nl-NL"/>
        </w:rPr>
        <w:t>Bijlage II</w:t>
      </w:r>
      <w:r w:rsidRPr="00E54AF5">
        <w:rPr>
          <w:rFonts w:eastAsia="Calibri" w:cs="Times New Roman"/>
          <w:lang w:eastAsia="nl-NL"/>
        </w:rPr>
        <w:t xml:space="preserve"> bij deze Verwerkersovereenkomst is</w:t>
      </w:r>
      <w:r>
        <w:rPr>
          <w:rFonts w:eastAsia="Calibri" w:cs="Times New Roman"/>
          <w:lang w:eastAsia="nl-NL"/>
        </w:rPr>
        <w:t xml:space="preserve"> </w:t>
      </w:r>
      <w:r w:rsidRPr="00E54AF5">
        <w:rPr>
          <w:rFonts w:eastAsia="Calibri" w:cs="Times New Roman"/>
          <w:lang w:eastAsia="nl-NL"/>
        </w:rPr>
        <w:t xml:space="preserve">bijgesloten. </w:t>
      </w:r>
    </w:p>
    <w:p w14:paraId="106BF4CE" w14:textId="77777777" w:rsidR="00E7657B" w:rsidRDefault="00E7657B" w:rsidP="00E7657B">
      <w:pPr>
        <w:pStyle w:val="Lijstalinea"/>
        <w:numPr>
          <w:ilvl w:val="1"/>
          <w:numId w:val="17"/>
        </w:numPr>
        <w:spacing w:after="120" w:line="280" w:lineRule="exact"/>
        <w:ind w:hanging="357"/>
        <w:contextualSpacing w:val="0"/>
        <w:jc w:val="both"/>
        <w:rPr>
          <w:rFonts w:eastAsia="Calibri" w:cs="Times New Roman"/>
          <w:lang w:eastAsia="nl-NL"/>
        </w:rPr>
      </w:pPr>
      <w:r w:rsidRPr="00E54AF5">
        <w:rPr>
          <w:rFonts w:eastAsia="Calibri" w:cs="Times New Roman"/>
          <w:lang w:eastAsia="nl-NL"/>
        </w:rPr>
        <w:lastRenderedPageBreak/>
        <w:t>Opdrachtnemer verbindt zich jegens SVB om het niveau van zijn technische en organisatorische maatregelen te handhaven, waar mogelijk te verbeteren en te verfijnen en aan te passen aan de voortschrijdende technologische en maatschappelijke ontwikkelingen. Opdrachtnemer zal hiertoe actuele ontwikkelingen volgen en additionele voorzieningen treffen voor zover dat redelijkerwijs van hem kan worden verwacht.</w:t>
      </w:r>
    </w:p>
    <w:p w14:paraId="189B2E39" w14:textId="77777777" w:rsidR="00E7657B" w:rsidRPr="0011586D" w:rsidRDefault="00E7657B" w:rsidP="00E7657B">
      <w:pPr>
        <w:pStyle w:val="Lijstalinea"/>
        <w:numPr>
          <w:ilvl w:val="1"/>
          <w:numId w:val="17"/>
        </w:numPr>
        <w:spacing w:after="120" w:line="280" w:lineRule="exact"/>
        <w:ind w:hanging="357"/>
        <w:contextualSpacing w:val="0"/>
        <w:jc w:val="both"/>
        <w:rPr>
          <w:lang w:eastAsia="nl-NL"/>
        </w:rPr>
      </w:pPr>
      <w:r w:rsidRPr="005C69EB">
        <w:rPr>
          <w:rFonts w:eastAsia="Calibri" w:cs="Times New Roman"/>
          <w:lang w:eastAsia="nl-NL"/>
        </w:rPr>
        <w:t xml:space="preserve">Opdrachtnemer garandeert dat onbevoegd personeel geen toegang heeft tot de Persoonsgegevens en/of de gegevensverwerkende toepassingen. Opdrachtnemer draagt er zorg voor dat al zijn medewerkers, dan wel (sub)-verwerkers en/of door hem ingeschakelde derden die toegang hebben tot de Persoonsgegevens en/of de gegevensverwerkende toepassingen gebonden zijn aan </w:t>
      </w:r>
      <w:r>
        <w:rPr>
          <w:rFonts w:eastAsia="Calibri" w:cs="Times New Roman"/>
          <w:lang w:eastAsia="nl-NL"/>
        </w:rPr>
        <w:t xml:space="preserve">een </w:t>
      </w:r>
      <w:r w:rsidRPr="005C69EB">
        <w:rPr>
          <w:rFonts w:eastAsia="Calibri" w:cs="Times New Roman"/>
          <w:lang w:eastAsia="nl-NL"/>
        </w:rPr>
        <w:t xml:space="preserve">contractuele verplichting tot geheimhouding. </w:t>
      </w:r>
    </w:p>
    <w:p w14:paraId="1448FAB4" w14:textId="77777777" w:rsidR="00E7657B" w:rsidRPr="00E54AF5" w:rsidRDefault="00E7657B" w:rsidP="00E7657B">
      <w:pPr>
        <w:pStyle w:val="Lijstalinea"/>
        <w:numPr>
          <w:ilvl w:val="0"/>
          <w:numId w:val="17"/>
        </w:numPr>
        <w:spacing w:after="120" w:line="280" w:lineRule="exact"/>
        <w:ind w:left="357" w:hanging="357"/>
        <w:contextualSpacing w:val="0"/>
        <w:jc w:val="both"/>
        <w:rPr>
          <w:rFonts w:eastAsia="Calibri" w:cs="Times New Roman"/>
          <w:b/>
          <w:lang w:eastAsia="nl-NL"/>
        </w:rPr>
      </w:pPr>
      <w:r w:rsidRPr="00E54AF5">
        <w:rPr>
          <w:rFonts w:eastAsia="Calibri" w:cs="Times New Roman"/>
          <w:b/>
          <w:lang w:eastAsia="nl-NL"/>
        </w:rPr>
        <w:t>Inbreuken in verband met Persoonsgegevens</w:t>
      </w:r>
    </w:p>
    <w:p w14:paraId="4EC6957E" w14:textId="77777777" w:rsidR="00E7657B"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00E54AF5">
        <w:rPr>
          <w:rFonts w:eastAsia="Calibri" w:cs="Times New Roman"/>
          <w:lang w:eastAsia="nl-NL"/>
        </w:rPr>
        <w:t>Opdrachtnemer meldt ieder datalek</w:t>
      </w:r>
      <w:r>
        <w:rPr>
          <w:rFonts w:eastAsia="Calibri" w:cs="Times New Roman"/>
          <w:lang w:eastAsia="nl-NL"/>
        </w:rPr>
        <w:t xml:space="preserve"> (een ‘inbreuk in verband met persoonsgegevens’ zoals bedoeld in artikel 4 AVG)</w:t>
      </w:r>
      <w:r w:rsidRPr="00E54AF5">
        <w:rPr>
          <w:rFonts w:eastAsia="Calibri" w:cs="Times New Roman"/>
          <w:lang w:eastAsia="nl-NL"/>
        </w:rPr>
        <w:t xml:space="preserve"> waarbij Persoonsgegevens van SVB zijn betrokken onverwijld, maar uiterlijk binnen 24 uur na ontdekking, aan SVB. In </w:t>
      </w:r>
      <w:r w:rsidRPr="00E54AF5">
        <w:rPr>
          <w:rFonts w:eastAsia="Calibri" w:cs="Times New Roman"/>
          <w:b/>
          <w:u w:val="single"/>
          <w:lang w:eastAsia="nl-NL"/>
        </w:rPr>
        <w:t>Bijlage III</w:t>
      </w:r>
      <w:r w:rsidRPr="00E54AF5">
        <w:rPr>
          <w:rFonts w:eastAsia="Calibri" w:cs="Times New Roman"/>
          <w:lang w:eastAsia="nl-NL"/>
        </w:rPr>
        <w:t xml:space="preserve"> is vastgelegd wanneer sprake is van een datalek en zijn afspraken gemaakt over de inhoud en verzending van de rapportage van datalekken. </w:t>
      </w:r>
    </w:p>
    <w:p w14:paraId="3361F544" w14:textId="77777777" w:rsidR="00E7657B" w:rsidRPr="00E54AF5"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00E54AF5">
        <w:rPr>
          <w:rFonts w:eastAsia="Calibri" w:cs="Times New Roman"/>
          <w:lang w:eastAsia="nl-NL"/>
        </w:rPr>
        <w:t>Indien Opdrachtnemer vaststelt dat sp</w:t>
      </w:r>
      <w:r>
        <w:rPr>
          <w:rFonts w:eastAsia="Calibri" w:cs="Times New Roman"/>
          <w:lang w:eastAsia="nl-NL"/>
        </w:rPr>
        <w:t>rake is van een datalek, zal hij</w:t>
      </w:r>
      <w:r w:rsidRPr="00E54AF5">
        <w:rPr>
          <w:rFonts w:eastAsia="Calibri" w:cs="Times New Roman"/>
          <w:lang w:eastAsia="nl-NL"/>
        </w:rPr>
        <w:t xml:space="preserve"> alle noodzakelijke maatregelen treffen om verdere ontsluiting dan wel verspreiding van Persoonsgegevens te voorkomen. Opdrachtnemer zal hiertoe in overleg treden met SVB en de aanwijzingen van SVB direct opvolgen. Opdrachtnemer zal SVB steeds op de hoogte houden van de ontwikkelingen met betrekking tot het</w:t>
      </w:r>
      <w:r>
        <w:rPr>
          <w:rFonts w:eastAsia="Calibri" w:cs="Times New Roman"/>
          <w:lang w:eastAsia="nl-NL"/>
        </w:rPr>
        <w:t xml:space="preserve"> datalek en de maatregelen die h</w:t>
      </w:r>
      <w:r w:rsidRPr="00E54AF5">
        <w:rPr>
          <w:rFonts w:eastAsia="Calibri" w:cs="Times New Roman"/>
          <w:lang w:eastAsia="nl-NL"/>
        </w:rPr>
        <w:t xml:space="preserve">ij treft en heeft getroffen om de gevolgen van het datalek te beperken en herhaling van het datalek te voorkomen. Opdrachtnemer werkt op aangeven van SVB mee aan het adequaat informeren van betrokkenen. Voor de duidelijkheid wordt opgemerkt dat de Opdrachtnemer het datalek niet zelf bij de autoriteiten of betrokkenen hoeft te melden. Daarvoor draagt de SVB zorg. </w:t>
      </w:r>
    </w:p>
    <w:p w14:paraId="500AFA28" w14:textId="77777777" w:rsidR="00E7657B" w:rsidRPr="00E54AF5" w:rsidRDefault="00E7657B" w:rsidP="00E7657B">
      <w:pPr>
        <w:pStyle w:val="Lijstalinea"/>
        <w:numPr>
          <w:ilvl w:val="0"/>
          <w:numId w:val="17"/>
        </w:numPr>
        <w:spacing w:after="120" w:line="280" w:lineRule="exact"/>
        <w:ind w:left="357" w:hanging="357"/>
        <w:contextualSpacing w:val="0"/>
        <w:jc w:val="both"/>
        <w:rPr>
          <w:rFonts w:eastAsia="Times New Roman" w:cs="Times New Roman"/>
          <w:b/>
        </w:rPr>
      </w:pPr>
      <w:r w:rsidRPr="00E54AF5">
        <w:rPr>
          <w:rFonts w:eastAsia="Times New Roman" w:cs="Times New Roman"/>
          <w:b/>
        </w:rPr>
        <w:t>Sub-verwerkers en data-doorgiften</w:t>
      </w:r>
    </w:p>
    <w:p w14:paraId="502BC32C" w14:textId="77777777" w:rsidR="00E7657B"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00E54AF5">
        <w:rPr>
          <w:rFonts w:eastAsia="Calibri" w:cs="Times New Roman"/>
          <w:lang w:eastAsia="nl-NL"/>
        </w:rPr>
        <w:t>Het is Opdrachtnemer niet toegestaan bij de verwerking van Persoonsgegevens gebruik te maken van sub-verwerkers, zonder de uitdrukkelijke schriftelijke voorafgaande toestemming van SVB. SVB kan aan de toestemming om sub-verwerkers in te schakelen nadere voorwaarden verbinden. Opdrachtnemer garandeert dat</w:t>
      </w:r>
      <w:r>
        <w:rPr>
          <w:rFonts w:eastAsia="Calibri" w:cs="Times New Roman"/>
          <w:lang w:eastAsia="nl-NL"/>
        </w:rPr>
        <w:t xml:space="preserve"> h</w:t>
      </w:r>
      <w:r w:rsidRPr="00E54AF5">
        <w:rPr>
          <w:rFonts w:eastAsia="Calibri" w:cs="Times New Roman"/>
          <w:lang w:eastAsia="nl-NL"/>
        </w:rPr>
        <w:t>ij aan haar sub-verwerkers dezelfde verplichtingen oplegt als opgenomen in deze Verwerkersovereenkomst. Opdrachtnemer blijft te allen tijde volledig aansprakelijk voor het nakomen van de verplichtingen in deze Verwerkersovereenkomst.</w:t>
      </w:r>
    </w:p>
    <w:p w14:paraId="39EB4561" w14:textId="77777777" w:rsidR="00E7657B" w:rsidRPr="00E54AF5"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00E54AF5">
        <w:rPr>
          <w:rFonts w:eastAsia="Calibri" w:cs="Times New Roman"/>
          <w:lang w:eastAsia="nl-NL"/>
        </w:rPr>
        <w:t>Opdrachtnemer garandeert dat geen Persoonsgegevens zullen worden verwerkt buiten de Europese Economische Ruimte (Europese Unie, Noorwegen, Liechtenstein, IJsland) en dat geen sprake is van activiteiten van Opdrachtnemer binnen de grenzen van de Verenigde Staten die onder de jurisdictie van de Verenigde Staten vallen.</w:t>
      </w:r>
    </w:p>
    <w:p w14:paraId="11D15E47" w14:textId="77777777" w:rsidR="00E7657B" w:rsidRPr="00E54AF5" w:rsidRDefault="00E7657B" w:rsidP="00E7657B">
      <w:pPr>
        <w:pStyle w:val="Lijstalinea"/>
        <w:numPr>
          <w:ilvl w:val="0"/>
          <w:numId w:val="17"/>
        </w:numPr>
        <w:spacing w:after="120" w:line="280" w:lineRule="exact"/>
        <w:ind w:left="357" w:hanging="357"/>
        <w:contextualSpacing w:val="0"/>
        <w:jc w:val="both"/>
        <w:rPr>
          <w:rFonts w:eastAsia="Calibri" w:cs="Times New Roman"/>
          <w:b/>
          <w:lang w:eastAsia="nl-NL"/>
        </w:rPr>
      </w:pPr>
      <w:r w:rsidRPr="00E54AF5">
        <w:rPr>
          <w:rFonts w:eastAsia="Calibri" w:cs="Times New Roman"/>
          <w:b/>
          <w:lang w:eastAsia="nl-NL"/>
        </w:rPr>
        <w:t>Informatieplichten</w:t>
      </w:r>
      <w:r>
        <w:rPr>
          <w:rFonts w:eastAsia="Calibri" w:cs="Times New Roman"/>
          <w:b/>
          <w:lang w:eastAsia="nl-NL"/>
        </w:rPr>
        <w:t xml:space="preserve"> en</w:t>
      </w:r>
      <w:r w:rsidRPr="00E54AF5">
        <w:rPr>
          <w:rFonts w:eastAsia="Calibri" w:cs="Times New Roman"/>
          <w:b/>
          <w:lang w:eastAsia="nl-NL"/>
        </w:rPr>
        <w:t xml:space="preserve"> bijstand</w:t>
      </w:r>
    </w:p>
    <w:p w14:paraId="281A7A93" w14:textId="77777777" w:rsidR="00E7657B"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00E54AF5">
        <w:rPr>
          <w:rFonts w:eastAsia="Calibri" w:cs="Times New Roman"/>
          <w:lang w:eastAsia="nl-NL"/>
        </w:rPr>
        <w:t>Opdrachtnemer voorziet SVB van de noodzakelijke informatie waardoor SVB een oordeel kan vormen over de naleving door Opdrachtnemer van de beveiligingsmaatregelen.</w:t>
      </w:r>
      <w:r>
        <w:rPr>
          <w:rFonts w:eastAsia="Calibri" w:cs="Times New Roman"/>
          <w:lang w:eastAsia="nl-NL"/>
        </w:rPr>
        <w:t xml:space="preserve"> </w:t>
      </w:r>
      <w:r w:rsidRPr="00E54AF5">
        <w:rPr>
          <w:rFonts w:eastAsia="Calibri" w:cs="Times New Roman"/>
          <w:lang w:eastAsia="nl-NL"/>
        </w:rPr>
        <w:t xml:space="preserve">Opdrachtnemer </w:t>
      </w:r>
      <w:r w:rsidRPr="00726C86">
        <w:rPr>
          <w:rFonts w:eastAsia="Calibri" w:cs="Times New Roman"/>
          <w:lang w:eastAsia="nl-NL"/>
        </w:rPr>
        <w:t>rapporteert jaarlijks</w:t>
      </w:r>
      <w:r w:rsidRPr="00E54AF5">
        <w:rPr>
          <w:rFonts w:eastAsia="Calibri" w:cs="Times New Roman"/>
          <w:lang w:eastAsia="nl-NL"/>
        </w:rPr>
        <w:t xml:space="preserve"> aan SVB over de genomen maatregelen en getroffen procedures.  </w:t>
      </w:r>
    </w:p>
    <w:p w14:paraId="1ADD1666" w14:textId="77777777" w:rsidR="00E7657B"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00E54AF5">
        <w:rPr>
          <w:rFonts w:eastAsia="Calibri" w:cs="Times New Roman"/>
          <w:lang w:eastAsia="nl-NL"/>
        </w:rPr>
        <w:t xml:space="preserve">Opdrachtnemer zal aan SVB bijstand verlenen bij de afhandeling van verzoeken van betrokkenen op grond van hoofdstuk III van de AVG, onder meer door passende technische en organisatorische maatregelen te treffen. Het is SVB toegestaan betrokkenen te informeren dat gebruik wordt gemaakt van Opdrachtnemer bij het verwerken van Persoonsgegevens. In het geval een </w:t>
      </w:r>
      <w:r w:rsidRPr="00E54AF5">
        <w:rPr>
          <w:rFonts w:eastAsia="Calibri" w:cs="Times New Roman"/>
          <w:lang w:eastAsia="nl-NL"/>
        </w:rPr>
        <w:lastRenderedPageBreak/>
        <w:t>betrokkene een verzoek op grond van hoofdstuk III van de AVG richt tot Opdrachtnemer, zal Opdrachtnemer het verzoek doorsturen aan SVB, en zal SVB het verzoek verder afhandelen.</w:t>
      </w:r>
    </w:p>
    <w:p w14:paraId="2EB0F4FD" w14:textId="77777777" w:rsidR="00E7657B"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00E54AF5">
        <w:rPr>
          <w:rFonts w:eastAsia="Calibri" w:cs="Times New Roman"/>
          <w:lang w:eastAsia="nl-NL"/>
        </w:rPr>
        <w:t>Opdrachtnemer zal, rekening houdend met de aard van de verwerking en de hem ter beschikking staande informatie, aan SVB bijstand verlenen bij het doen nakomen van de verplichtingen uit hoofde van de artikelen 32 tot en met 36 van de AVG.</w:t>
      </w:r>
    </w:p>
    <w:p w14:paraId="55B34EA6" w14:textId="77777777" w:rsidR="00E7657B" w:rsidRPr="002C0CB3" w:rsidRDefault="00E7657B" w:rsidP="00E7657B">
      <w:pPr>
        <w:pStyle w:val="Lijstalinea"/>
        <w:numPr>
          <w:ilvl w:val="0"/>
          <w:numId w:val="17"/>
        </w:numPr>
        <w:spacing w:after="120" w:line="280" w:lineRule="exact"/>
        <w:ind w:left="357" w:hanging="357"/>
        <w:contextualSpacing w:val="0"/>
        <w:jc w:val="both"/>
        <w:rPr>
          <w:rFonts w:eastAsia="Calibri" w:cs="Times New Roman"/>
          <w:b/>
          <w:lang w:eastAsia="nl-NL"/>
        </w:rPr>
      </w:pPr>
      <w:r w:rsidRPr="002C0CB3">
        <w:rPr>
          <w:rFonts w:eastAsia="Calibri" w:cs="Times New Roman"/>
          <w:b/>
          <w:lang w:eastAsia="nl-NL"/>
        </w:rPr>
        <w:t>Audit</w:t>
      </w:r>
    </w:p>
    <w:p w14:paraId="5ADD0DBF" w14:textId="77777777" w:rsidR="00E7657B"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00E54AF5">
        <w:rPr>
          <w:rFonts w:eastAsia="Calibri" w:cs="Times New Roman"/>
          <w:lang w:eastAsia="nl-NL"/>
        </w:rPr>
        <w:t>SVB heeft het recht om bij Opdrachtnemer een onderzoek (hierna ‘Audit’) in te stellen met betrekking tot de naleving van de in deze Verwerkersovereenkomst opgenomen verplichtingen, o</w:t>
      </w:r>
      <w:r>
        <w:rPr>
          <w:rFonts w:eastAsia="Calibri" w:cs="Times New Roman"/>
          <w:lang w:eastAsia="nl-NL"/>
        </w:rPr>
        <w:t>vereenkomstig artikel</w:t>
      </w:r>
      <w:r w:rsidRPr="00E54AF5">
        <w:rPr>
          <w:rFonts w:eastAsia="Calibri" w:cs="Times New Roman"/>
          <w:lang w:eastAsia="nl-NL"/>
        </w:rPr>
        <w:t xml:space="preserve"> 28 lid 3 onder h AVG. SVB kan de Audit zelf uitvoeren of laten uitvoeren door onafhankelijke deskundigen. Opdrachtnemer verplicht zich om in dit verband de systemen, bestanden en documentatie met betrekking tot de verwerking van de Persoonsgegevens op daartoe strekkend verzoek van de SVB beschikbaar te houden.</w:t>
      </w:r>
    </w:p>
    <w:p w14:paraId="6D653140" w14:textId="77777777" w:rsidR="00E7657B"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00E54AF5">
        <w:rPr>
          <w:rFonts w:eastAsia="Calibri" w:cs="Times New Roman"/>
          <w:lang w:eastAsia="nl-NL"/>
        </w:rPr>
        <w:t>SVB zal een Audit tijdig aankondigen. SVB biedt Opdrachtnemer</w:t>
      </w:r>
      <w:r>
        <w:rPr>
          <w:rFonts w:eastAsia="Calibri" w:cs="Times New Roman"/>
          <w:lang w:eastAsia="nl-NL"/>
        </w:rPr>
        <w:t xml:space="preserve"> desgewenst</w:t>
      </w:r>
      <w:r w:rsidRPr="00E54AF5">
        <w:rPr>
          <w:rFonts w:eastAsia="Calibri" w:cs="Times New Roman"/>
          <w:lang w:eastAsia="nl-NL"/>
        </w:rPr>
        <w:t xml:space="preserve"> de mogelijkheid de naleving van deze Verwerkersovereenkomst aan te tonen langs andere weg dan de door of in opdracht van SVB uitgevoerde Audit, bijvoorbeeld door het aanleveren van een recent auditrapport van een erkende en onafhankelijke auditor, onverminderd het auditrecht dat SVB heeft </w:t>
      </w:r>
      <w:r>
        <w:rPr>
          <w:rFonts w:eastAsia="Calibri" w:cs="Times New Roman"/>
          <w:lang w:eastAsia="nl-NL"/>
        </w:rPr>
        <w:t>zoals bedoeld in</w:t>
      </w:r>
      <w:r w:rsidRPr="00E54AF5">
        <w:rPr>
          <w:rFonts w:eastAsia="Calibri" w:cs="Times New Roman"/>
          <w:lang w:eastAsia="nl-NL"/>
        </w:rPr>
        <w:t xml:space="preserve"> artikel 28 lid 3 onder h AVG.</w:t>
      </w:r>
    </w:p>
    <w:p w14:paraId="5E1F4E6C" w14:textId="77777777" w:rsidR="00E7657B" w:rsidRPr="001B487F"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00E54AF5">
        <w:rPr>
          <w:rFonts w:eastAsia="Calibri" w:cs="Times New Roman"/>
          <w:lang w:eastAsia="nl-NL"/>
        </w:rPr>
        <w:t xml:space="preserve">Indien Opdrachtnemer in verband met geheimhoudingsverplichtingen richting andere klanten geen inzage mag geven in bepaalde gegevens of systemen, dan zal Opdrachtnemer dit </w:t>
      </w:r>
      <w:r w:rsidRPr="0059148A">
        <w:rPr>
          <w:rFonts w:eastAsia="Calibri" w:cs="Times New Roman"/>
          <w:lang w:eastAsia="nl-NL"/>
        </w:rPr>
        <w:t>voorafgaand aan de Audit aan SVB kenbaar maken. Zolang deze beperkingen er in redelijkheid niet aan in de weg staan om de nakoming van de Verwerkersovereenkomst te controleren, zal SVB met deze beperkingen instemmen.</w:t>
      </w:r>
    </w:p>
    <w:p w14:paraId="72106DE8" w14:textId="77777777" w:rsidR="00E7657B"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2BCE46B1">
        <w:rPr>
          <w:rFonts w:eastAsia="Calibri" w:cs="Times New Roman"/>
          <w:lang w:eastAsia="nl-NL"/>
        </w:rPr>
        <w:t xml:space="preserve">Indien de Audit aantoont dat Opdrachtnemer op een of meer punten tekortschiet in de naleving van deze Verwerkersovereenkomst, zal Opdrachtnemer vervolgens aan SVB een voorstel </w:t>
      </w:r>
      <w:proofErr w:type="gramStart"/>
      <w:r w:rsidRPr="2BCE46B1">
        <w:rPr>
          <w:rFonts w:eastAsia="Calibri" w:cs="Times New Roman"/>
          <w:lang w:eastAsia="nl-NL"/>
        </w:rPr>
        <w:t>doen  om</w:t>
      </w:r>
      <w:proofErr w:type="gramEnd"/>
      <w:r w:rsidRPr="2BCE46B1">
        <w:rPr>
          <w:rFonts w:eastAsia="Calibri" w:cs="Times New Roman"/>
          <w:lang w:eastAsia="nl-NL"/>
        </w:rPr>
        <w:t xml:space="preserve"> de geconstateerde tekortkomingen te verhelpen, waarna Partijen in gezamenlijk overleg afspraken maken over de aanpassingen. De kosten van de Audit en eventuele noodzakelijke aanpassingen die hieruit voortvloeien zijn voor Opdrachtnemer.</w:t>
      </w:r>
    </w:p>
    <w:p w14:paraId="7B5553F7" w14:textId="77777777" w:rsidR="00E7657B" w:rsidRPr="0059148A"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0073728B">
        <w:rPr>
          <w:rFonts w:eastAsia="Calibri" w:cs="Times New Roman"/>
          <w:lang w:eastAsia="nl-NL"/>
        </w:rPr>
        <w:t>In geval van een onderzoek door de Autoriteit Persoonsgegevens of een andere bevoegde autoriteit zal Opdrachtnemer alle redelijke medewerking verlenen en SVB zo spoedig mogelijk informeren.</w:t>
      </w:r>
    </w:p>
    <w:p w14:paraId="13832025" w14:textId="77777777" w:rsidR="00E7657B" w:rsidRPr="00E54AF5" w:rsidRDefault="00E7657B" w:rsidP="00E7657B">
      <w:pPr>
        <w:pStyle w:val="Lijstalinea"/>
        <w:numPr>
          <w:ilvl w:val="0"/>
          <w:numId w:val="17"/>
        </w:numPr>
        <w:spacing w:after="120" w:line="280" w:lineRule="exact"/>
        <w:ind w:left="357" w:hanging="357"/>
        <w:contextualSpacing w:val="0"/>
        <w:jc w:val="both"/>
        <w:rPr>
          <w:rFonts w:eastAsia="Calibri" w:cs="Times New Roman"/>
          <w:b/>
          <w:lang w:eastAsia="nl-NL"/>
        </w:rPr>
      </w:pPr>
      <w:r w:rsidRPr="00E54AF5">
        <w:rPr>
          <w:rFonts w:eastAsia="Calibri" w:cs="Times New Roman"/>
          <w:b/>
          <w:lang w:eastAsia="nl-NL"/>
        </w:rPr>
        <w:t>Verplichtingen bij einde Overeenkomst</w:t>
      </w:r>
    </w:p>
    <w:p w14:paraId="2874F732" w14:textId="77777777" w:rsidR="00E7657B"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00E54AF5">
        <w:rPr>
          <w:rFonts w:eastAsia="Calibri" w:cs="Times New Roman"/>
          <w:lang w:eastAsia="nl-NL"/>
        </w:rPr>
        <w:t>Opdrachtnemer verplicht zich de Persoonsgegevens niet langer te bewaren dan noodzakelijk is voor uitvoering van de Overeenkomst met de SVB, en deze, inclusief alle door SVB ter hand gestelde gegevens, documenten, bescheiden en andere goederen waaronder gegevens en informatiedragers onverwijld te retourneren dan wel op verzoek van SVB passend te vernietigen na beëindiging van de Overeenkomst met SVB of zoveel eerder of later als SVB daarom uitdrukkelijk verzoekt, tenzij opslag van de Persoonsgegevens wettelijk is verplicht. Opdrachtnemer is gehouden digitale (Persoons)gegevens in een open bestandsformaat aan SVB te retourneren. Dit geldt eveneens voor de Persoonsgegevens welke zich eventueel op grond van a</w:t>
      </w:r>
      <w:r>
        <w:rPr>
          <w:rFonts w:eastAsia="Calibri" w:cs="Times New Roman"/>
          <w:lang w:eastAsia="nl-NL"/>
        </w:rPr>
        <w:t>rtikel 4.1</w:t>
      </w:r>
      <w:r w:rsidRPr="00E54AF5">
        <w:rPr>
          <w:rFonts w:eastAsia="Calibri" w:cs="Times New Roman"/>
          <w:lang w:eastAsia="nl-NL"/>
        </w:rPr>
        <w:t xml:space="preserve"> bevinden bij een zogenaamde sub-verwerker.</w:t>
      </w:r>
    </w:p>
    <w:p w14:paraId="2A3C0525" w14:textId="77777777" w:rsidR="00E7657B" w:rsidRDefault="00E7657B" w:rsidP="00E7657B">
      <w:pPr>
        <w:pStyle w:val="Lijstalinea"/>
        <w:numPr>
          <w:ilvl w:val="1"/>
          <w:numId w:val="17"/>
        </w:numPr>
        <w:spacing w:after="120" w:line="280" w:lineRule="exact"/>
        <w:ind w:left="357" w:hanging="357"/>
        <w:contextualSpacing w:val="0"/>
        <w:jc w:val="both"/>
        <w:rPr>
          <w:rFonts w:eastAsia="Calibri" w:cs="Times New Roman"/>
          <w:lang w:eastAsia="nl-NL"/>
        </w:rPr>
      </w:pPr>
      <w:r w:rsidRPr="00E54AF5">
        <w:rPr>
          <w:rFonts w:eastAsia="Calibri" w:cs="Times New Roman"/>
          <w:lang w:eastAsia="nl-NL"/>
        </w:rPr>
        <w:t>Indien een wijziging in de verwerkte Persoonsgegevens of in de beveiligingseisen daar aanleiding toe geeft, is SVB bevoegd heronderhandelingen te voeren over een of meerdere bepalingen van deze Verwerkersovereenkomst, een onafhankelijke audit te laten uitvoeren dan wel, indien de aard van de wijziging daar aanleiding toe geeft, de Verwerkersovereenkomst tussentijds te beëindigen.</w:t>
      </w:r>
    </w:p>
    <w:p w14:paraId="5B9E16F6" w14:textId="77777777" w:rsidR="00E7657B" w:rsidRPr="006529C6" w:rsidRDefault="00E7657B" w:rsidP="00E7657B">
      <w:pPr>
        <w:spacing w:after="120" w:line="280" w:lineRule="exact"/>
        <w:contextualSpacing/>
        <w:jc w:val="both"/>
        <w:rPr>
          <w:rFonts w:cstheme="minorHAnsi"/>
          <w:b/>
          <w:bCs/>
        </w:rPr>
      </w:pPr>
      <w:r>
        <w:rPr>
          <w:rFonts w:cstheme="minorHAnsi"/>
          <w:b/>
          <w:bCs/>
        </w:rPr>
        <w:lastRenderedPageBreak/>
        <w:t xml:space="preserve">8.    </w:t>
      </w:r>
      <w:r w:rsidRPr="006529C6">
        <w:rPr>
          <w:rFonts w:cstheme="minorHAnsi"/>
          <w:b/>
          <w:bCs/>
        </w:rPr>
        <w:t>Aansprakelijkheid</w:t>
      </w:r>
    </w:p>
    <w:p w14:paraId="5AE3AFE3" w14:textId="77777777" w:rsidR="00E7657B" w:rsidRPr="00726C86" w:rsidRDefault="00E7657B" w:rsidP="00E7657B">
      <w:pPr>
        <w:pStyle w:val="Lijstalinea"/>
        <w:numPr>
          <w:ilvl w:val="0"/>
          <w:numId w:val="27"/>
        </w:numPr>
        <w:spacing w:after="120" w:line="280" w:lineRule="exact"/>
        <w:contextualSpacing w:val="0"/>
        <w:jc w:val="both"/>
        <w:rPr>
          <w:rFonts w:eastAsia="Calibri" w:cs="Times New Roman"/>
          <w:vanish/>
          <w:lang w:eastAsia="nl-NL"/>
        </w:rPr>
      </w:pPr>
    </w:p>
    <w:p w14:paraId="6BDF6D1B" w14:textId="77777777" w:rsidR="00E7657B" w:rsidRPr="00726C86" w:rsidRDefault="00E7657B" w:rsidP="00E7657B">
      <w:pPr>
        <w:pStyle w:val="Lijstalinea"/>
        <w:numPr>
          <w:ilvl w:val="0"/>
          <w:numId w:val="27"/>
        </w:numPr>
        <w:spacing w:after="120" w:line="280" w:lineRule="exact"/>
        <w:contextualSpacing w:val="0"/>
        <w:jc w:val="both"/>
        <w:rPr>
          <w:rFonts w:eastAsia="Calibri" w:cs="Times New Roman"/>
          <w:vanish/>
          <w:lang w:eastAsia="nl-NL"/>
        </w:rPr>
      </w:pPr>
    </w:p>
    <w:p w14:paraId="7569963F" w14:textId="77777777" w:rsidR="00E7657B" w:rsidRPr="00726C86" w:rsidRDefault="00E7657B" w:rsidP="00E7657B">
      <w:pPr>
        <w:pStyle w:val="Lijstalinea"/>
        <w:numPr>
          <w:ilvl w:val="1"/>
          <w:numId w:val="27"/>
        </w:numPr>
        <w:spacing w:after="120" w:line="280" w:lineRule="exact"/>
        <w:contextualSpacing w:val="0"/>
        <w:jc w:val="both"/>
        <w:rPr>
          <w:rFonts w:eastAsia="Calibri" w:cs="Times New Roman"/>
          <w:lang w:eastAsia="nl-NL"/>
        </w:rPr>
      </w:pPr>
      <w:r w:rsidRPr="00726C86">
        <w:rPr>
          <w:rFonts w:eastAsia="Calibri" w:cs="Times New Roman"/>
          <w:lang w:eastAsia="nl-NL"/>
        </w:rPr>
        <w:t>Iedere Partij is jegens de andere Partij aansprakelijk voor schade die zij heeft veroorzaakt door het niet naleven van de afspraken in deze Verwerkersovereenkomst en/of het in strijd handelen         met bij of krachtens de AVG en/of Uitvoeringswet AVG gegeven voorschriften, andere wet</w:t>
      </w:r>
      <w:proofErr w:type="gramStart"/>
      <w:r w:rsidRPr="00726C86">
        <w:rPr>
          <w:rFonts w:eastAsia="Calibri" w:cs="Times New Roman"/>
          <w:lang w:eastAsia="nl-NL"/>
        </w:rPr>
        <w:t>-  en</w:t>
      </w:r>
      <w:proofErr w:type="gramEnd"/>
      <w:r w:rsidRPr="00726C86">
        <w:rPr>
          <w:rFonts w:eastAsia="Calibri" w:cs="Times New Roman"/>
          <w:lang w:eastAsia="nl-NL"/>
        </w:rPr>
        <w:t xml:space="preserve"> regelgeving of afspraken in de Overeenkomst en/of algemene voorwaarden over de verwerking van persoonsgegevens. </w:t>
      </w:r>
    </w:p>
    <w:p w14:paraId="6EB5EF63" w14:textId="77777777" w:rsidR="00E7657B" w:rsidRPr="00726C86" w:rsidRDefault="00E7657B" w:rsidP="00E7657B">
      <w:pPr>
        <w:pStyle w:val="Lijstalinea"/>
        <w:numPr>
          <w:ilvl w:val="0"/>
          <w:numId w:val="27"/>
        </w:numPr>
        <w:spacing w:after="120" w:line="280" w:lineRule="exact"/>
        <w:ind w:left="357" w:hanging="357"/>
        <w:contextualSpacing w:val="0"/>
        <w:jc w:val="both"/>
        <w:rPr>
          <w:rFonts w:cstheme="minorHAnsi"/>
          <w:b/>
          <w:bCs/>
        </w:rPr>
      </w:pPr>
      <w:r w:rsidRPr="00726C86">
        <w:rPr>
          <w:rFonts w:cstheme="minorHAnsi"/>
          <w:b/>
          <w:bCs/>
        </w:rPr>
        <w:t xml:space="preserve">Slotbepalingen </w:t>
      </w:r>
    </w:p>
    <w:p w14:paraId="54AD9696" w14:textId="77777777" w:rsidR="00E7657B" w:rsidRPr="00726C86" w:rsidRDefault="00E7657B" w:rsidP="00E7657B">
      <w:pPr>
        <w:pStyle w:val="Lijstalinea"/>
        <w:numPr>
          <w:ilvl w:val="1"/>
          <w:numId w:val="27"/>
        </w:numPr>
        <w:spacing w:after="120" w:line="280" w:lineRule="exact"/>
        <w:contextualSpacing w:val="0"/>
        <w:jc w:val="both"/>
        <w:rPr>
          <w:rFonts w:eastAsia="Calibri" w:cs="Times New Roman"/>
          <w:lang w:eastAsia="nl-NL"/>
        </w:rPr>
      </w:pPr>
      <w:r w:rsidRPr="00726C86">
        <w:rPr>
          <w:rFonts w:eastAsia="Calibri" w:cs="Times New Roman"/>
          <w:lang w:eastAsia="nl-NL"/>
        </w:rPr>
        <w:t xml:space="preserve">Op deze Verwerkersovereenkomst is Nederlands recht van toepassing. Alle geschillen               voortvloeiende uit deze Verwerkersovereenkomst zijn uitsluitend onderworpen aan het               oordeel van de bevoegde rechter te Amsterdam.        </w:t>
      </w:r>
    </w:p>
    <w:p w14:paraId="2276C871" w14:textId="77777777" w:rsidR="00E7657B" w:rsidRPr="00726C86" w:rsidRDefault="00E7657B" w:rsidP="00E7657B">
      <w:pPr>
        <w:pStyle w:val="Lijstalinea"/>
        <w:numPr>
          <w:ilvl w:val="1"/>
          <w:numId w:val="27"/>
        </w:numPr>
        <w:spacing w:after="120" w:line="280" w:lineRule="exact"/>
        <w:contextualSpacing w:val="0"/>
        <w:jc w:val="both"/>
        <w:rPr>
          <w:rFonts w:eastAsia="Calibri" w:cs="Times New Roman"/>
          <w:lang w:eastAsia="nl-NL"/>
        </w:rPr>
      </w:pPr>
      <w:r>
        <w:rPr>
          <w:rFonts w:eastAsia="Calibri" w:cs="Times New Roman"/>
          <w:lang w:eastAsia="nl-NL"/>
        </w:rPr>
        <w:t>N</w:t>
      </w:r>
      <w:r w:rsidRPr="00726C86">
        <w:rPr>
          <w:rFonts w:eastAsia="Calibri" w:cs="Times New Roman"/>
          <w:lang w:eastAsia="nl-NL"/>
        </w:rPr>
        <w:t xml:space="preserve">a beëindiging van deze Verwerkersovereenkomst blijven de bepalingen, die naar hun aard               bestemd zijn om ook nadien van kracht te blijven, waaronder begrepen de               geheimhoudingsverplichting en de aansprakelijkheid onverminderd van kracht. </w:t>
      </w:r>
    </w:p>
    <w:p w14:paraId="41F4699F" w14:textId="77777777" w:rsidR="00E7657B" w:rsidRPr="00726C86" w:rsidRDefault="00E7657B" w:rsidP="00E7657B">
      <w:pPr>
        <w:pStyle w:val="Lijstalinea"/>
        <w:numPr>
          <w:ilvl w:val="1"/>
          <w:numId w:val="27"/>
        </w:numPr>
        <w:spacing w:after="120" w:line="280" w:lineRule="exact"/>
        <w:contextualSpacing w:val="0"/>
        <w:jc w:val="both"/>
        <w:rPr>
          <w:rFonts w:eastAsia="Calibri" w:cs="Times New Roman"/>
          <w:lang w:eastAsia="nl-NL"/>
        </w:rPr>
      </w:pPr>
      <w:r>
        <w:rPr>
          <w:rFonts w:eastAsia="Calibri" w:cs="Times New Roman"/>
          <w:lang w:eastAsia="nl-NL"/>
        </w:rPr>
        <w:t>I</w:t>
      </w:r>
      <w:r w:rsidRPr="00726C86">
        <w:rPr>
          <w:rFonts w:eastAsia="Calibri" w:cs="Times New Roman"/>
          <w:lang w:eastAsia="nl-NL"/>
        </w:rPr>
        <w:t xml:space="preserve">ndien de Verwerkersovereenkomst strijdig is met de Overeenkomst prevaleert de              Verwerkersovereenkomst.  </w:t>
      </w:r>
    </w:p>
    <w:p w14:paraId="5884D90B" w14:textId="77777777" w:rsidR="00E7657B" w:rsidRPr="00726C86" w:rsidRDefault="00E7657B" w:rsidP="00E7657B">
      <w:pPr>
        <w:pStyle w:val="Lijstalinea"/>
        <w:numPr>
          <w:ilvl w:val="1"/>
          <w:numId w:val="27"/>
        </w:numPr>
        <w:spacing w:after="120" w:line="280" w:lineRule="exact"/>
        <w:contextualSpacing w:val="0"/>
        <w:jc w:val="both"/>
        <w:rPr>
          <w:rFonts w:eastAsia="Calibri" w:cs="Times New Roman"/>
          <w:lang w:eastAsia="nl-NL"/>
        </w:rPr>
      </w:pPr>
      <w:r w:rsidRPr="00726C86">
        <w:rPr>
          <w:rFonts w:eastAsia="Calibri" w:cs="Times New Roman"/>
          <w:lang w:eastAsia="nl-NL"/>
        </w:rPr>
        <w:t xml:space="preserve">Deze Verwerkersovereenkomst eindigt van rechtswege bij beëindiging van de Overeenkomst. </w:t>
      </w:r>
    </w:p>
    <w:p w14:paraId="7E9FCD5B" w14:textId="7B87647E" w:rsidR="00FC132D" w:rsidRDefault="00FC132D" w:rsidP="00E7657B">
      <w:pPr>
        <w:spacing w:after="0" w:line="280" w:lineRule="exact"/>
        <w:jc w:val="both"/>
        <w:rPr>
          <w:b/>
          <w:sz w:val="24"/>
          <w:szCs w:val="24"/>
        </w:rPr>
      </w:pPr>
    </w:p>
    <w:p w14:paraId="53962540" w14:textId="77777777" w:rsidR="00FC132D" w:rsidRDefault="00FC132D" w:rsidP="00854979">
      <w:pPr>
        <w:spacing w:after="0" w:line="280" w:lineRule="exact"/>
        <w:rPr>
          <w:b/>
          <w:sz w:val="24"/>
          <w:szCs w:val="24"/>
        </w:rPr>
      </w:pPr>
    </w:p>
    <w:p w14:paraId="0264E375" w14:textId="77777777" w:rsidR="00FB089C" w:rsidRDefault="00FB089C" w:rsidP="00854979">
      <w:pPr>
        <w:spacing w:after="0" w:line="280" w:lineRule="exact"/>
        <w:rPr>
          <w:b/>
          <w:sz w:val="24"/>
          <w:szCs w:val="24"/>
        </w:rPr>
      </w:pPr>
    </w:p>
    <w:p w14:paraId="292236DD" w14:textId="77777777" w:rsidR="00FB089C" w:rsidRDefault="00FB089C" w:rsidP="00854979">
      <w:pPr>
        <w:spacing w:after="0" w:line="280" w:lineRule="exact"/>
        <w:rPr>
          <w:b/>
          <w:sz w:val="24"/>
          <w:szCs w:val="24"/>
        </w:rPr>
      </w:pPr>
    </w:p>
    <w:p w14:paraId="22807BA1" w14:textId="77777777" w:rsidR="00FB089C" w:rsidRDefault="00FB089C" w:rsidP="00854979">
      <w:pPr>
        <w:spacing w:after="0" w:line="280" w:lineRule="exact"/>
        <w:rPr>
          <w:b/>
          <w:sz w:val="24"/>
          <w:szCs w:val="24"/>
        </w:rPr>
      </w:pPr>
    </w:p>
    <w:p w14:paraId="2A6DD789" w14:textId="77777777" w:rsidR="00FB089C" w:rsidRDefault="00FB089C" w:rsidP="00854979">
      <w:pPr>
        <w:spacing w:after="0" w:line="280" w:lineRule="exact"/>
        <w:rPr>
          <w:b/>
          <w:sz w:val="24"/>
          <w:szCs w:val="24"/>
        </w:rPr>
      </w:pPr>
    </w:p>
    <w:p w14:paraId="393C1A05" w14:textId="77777777" w:rsidR="00FB089C" w:rsidRDefault="00FB089C" w:rsidP="00854979">
      <w:pPr>
        <w:spacing w:after="0" w:line="280" w:lineRule="exact"/>
        <w:rPr>
          <w:b/>
          <w:sz w:val="24"/>
          <w:szCs w:val="24"/>
        </w:rPr>
      </w:pPr>
    </w:p>
    <w:p w14:paraId="290C7F42" w14:textId="77777777" w:rsidR="00FB089C" w:rsidRDefault="00FB089C" w:rsidP="00854979">
      <w:pPr>
        <w:spacing w:after="0" w:line="280" w:lineRule="exact"/>
        <w:rPr>
          <w:b/>
          <w:sz w:val="24"/>
          <w:szCs w:val="24"/>
        </w:rPr>
      </w:pPr>
    </w:p>
    <w:p w14:paraId="03E7F374" w14:textId="77777777" w:rsidR="00FB089C" w:rsidRDefault="00FB089C" w:rsidP="00854979">
      <w:pPr>
        <w:spacing w:after="0" w:line="280" w:lineRule="exact"/>
        <w:rPr>
          <w:b/>
          <w:sz w:val="24"/>
          <w:szCs w:val="24"/>
        </w:rPr>
      </w:pPr>
    </w:p>
    <w:p w14:paraId="072DFCAA" w14:textId="77777777" w:rsidR="00FB089C" w:rsidRDefault="00FB089C" w:rsidP="00854979">
      <w:pPr>
        <w:spacing w:after="0" w:line="280" w:lineRule="exact"/>
        <w:rPr>
          <w:b/>
          <w:sz w:val="24"/>
          <w:szCs w:val="24"/>
        </w:rPr>
      </w:pPr>
    </w:p>
    <w:p w14:paraId="3A7E9EDA" w14:textId="77777777" w:rsidR="00FB089C" w:rsidRDefault="00FB089C" w:rsidP="00854979">
      <w:pPr>
        <w:spacing w:after="0" w:line="280" w:lineRule="exact"/>
        <w:rPr>
          <w:b/>
          <w:sz w:val="24"/>
          <w:szCs w:val="24"/>
        </w:rPr>
      </w:pPr>
    </w:p>
    <w:p w14:paraId="05D5D069" w14:textId="77777777" w:rsidR="00FB089C" w:rsidRDefault="00FB089C" w:rsidP="00854979">
      <w:pPr>
        <w:spacing w:after="0" w:line="280" w:lineRule="exact"/>
        <w:rPr>
          <w:b/>
          <w:sz w:val="24"/>
          <w:szCs w:val="24"/>
        </w:rPr>
      </w:pPr>
    </w:p>
    <w:p w14:paraId="4E7430A3" w14:textId="77777777" w:rsidR="00FB089C" w:rsidRDefault="00FB089C" w:rsidP="00854979">
      <w:pPr>
        <w:spacing w:after="0" w:line="280" w:lineRule="exact"/>
        <w:rPr>
          <w:b/>
          <w:sz w:val="24"/>
          <w:szCs w:val="24"/>
        </w:rPr>
      </w:pPr>
    </w:p>
    <w:p w14:paraId="321AD6C2" w14:textId="77777777" w:rsidR="00FB089C" w:rsidRDefault="00FB089C" w:rsidP="00854979">
      <w:pPr>
        <w:spacing w:after="0" w:line="280" w:lineRule="exact"/>
        <w:rPr>
          <w:b/>
          <w:sz w:val="24"/>
          <w:szCs w:val="24"/>
        </w:rPr>
      </w:pPr>
    </w:p>
    <w:p w14:paraId="00B41666" w14:textId="77777777" w:rsidR="00FB089C" w:rsidRDefault="00FB089C" w:rsidP="00854979">
      <w:pPr>
        <w:spacing w:after="0" w:line="280" w:lineRule="exact"/>
        <w:rPr>
          <w:b/>
          <w:sz w:val="24"/>
          <w:szCs w:val="24"/>
        </w:rPr>
      </w:pPr>
    </w:p>
    <w:p w14:paraId="14EA8BF2" w14:textId="77777777" w:rsidR="00E7657B" w:rsidRDefault="00E7657B" w:rsidP="00854979">
      <w:pPr>
        <w:spacing w:after="0" w:line="280" w:lineRule="exact"/>
        <w:rPr>
          <w:b/>
          <w:sz w:val="24"/>
          <w:szCs w:val="24"/>
        </w:rPr>
      </w:pPr>
    </w:p>
    <w:p w14:paraId="0A7B0A53" w14:textId="77777777" w:rsidR="00E7657B" w:rsidRDefault="00E7657B" w:rsidP="00854979">
      <w:pPr>
        <w:spacing w:after="0" w:line="280" w:lineRule="exact"/>
        <w:rPr>
          <w:b/>
          <w:sz w:val="24"/>
          <w:szCs w:val="24"/>
        </w:rPr>
      </w:pPr>
    </w:p>
    <w:p w14:paraId="331CBE31" w14:textId="77777777" w:rsidR="00E7657B" w:rsidRDefault="00E7657B" w:rsidP="00854979">
      <w:pPr>
        <w:spacing w:after="0" w:line="280" w:lineRule="exact"/>
        <w:rPr>
          <w:b/>
          <w:sz w:val="24"/>
          <w:szCs w:val="24"/>
        </w:rPr>
      </w:pPr>
    </w:p>
    <w:p w14:paraId="095F655F" w14:textId="77777777" w:rsidR="00E7657B" w:rsidRDefault="00E7657B" w:rsidP="00854979">
      <w:pPr>
        <w:spacing w:after="0" w:line="280" w:lineRule="exact"/>
        <w:rPr>
          <w:b/>
          <w:sz w:val="24"/>
          <w:szCs w:val="24"/>
        </w:rPr>
      </w:pPr>
    </w:p>
    <w:p w14:paraId="16E4677C" w14:textId="77777777" w:rsidR="00E7657B" w:rsidRDefault="00E7657B" w:rsidP="00854979">
      <w:pPr>
        <w:spacing w:after="0" w:line="280" w:lineRule="exact"/>
        <w:rPr>
          <w:b/>
          <w:sz w:val="24"/>
          <w:szCs w:val="24"/>
        </w:rPr>
      </w:pPr>
    </w:p>
    <w:p w14:paraId="0BD035E4" w14:textId="77777777" w:rsidR="00E7657B" w:rsidRDefault="00E7657B" w:rsidP="00854979">
      <w:pPr>
        <w:spacing w:after="0" w:line="280" w:lineRule="exact"/>
        <w:rPr>
          <w:b/>
          <w:sz w:val="24"/>
          <w:szCs w:val="24"/>
        </w:rPr>
      </w:pPr>
    </w:p>
    <w:p w14:paraId="7920BFD5" w14:textId="77777777" w:rsidR="00E7657B" w:rsidRDefault="00E7657B" w:rsidP="00854979">
      <w:pPr>
        <w:spacing w:after="0" w:line="280" w:lineRule="exact"/>
        <w:rPr>
          <w:b/>
          <w:sz w:val="24"/>
          <w:szCs w:val="24"/>
        </w:rPr>
      </w:pPr>
    </w:p>
    <w:p w14:paraId="6C49504F" w14:textId="77777777" w:rsidR="00E7657B" w:rsidRDefault="00E7657B" w:rsidP="00854979">
      <w:pPr>
        <w:spacing w:after="0" w:line="280" w:lineRule="exact"/>
        <w:rPr>
          <w:b/>
          <w:sz w:val="24"/>
          <w:szCs w:val="24"/>
        </w:rPr>
      </w:pPr>
    </w:p>
    <w:p w14:paraId="73ADF64E" w14:textId="77777777" w:rsidR="00E7657B" w:rsidRDefault="00E7657B" w:rsidP="00854979">
      <w:pPr>
        <w:spacing w:after="0" w:line="280" w:lineRule="exact"/>
        <w:rPr>
          <w:b/>
          <w:sz w:val="24"/>
          <w:szCs w:val="24"/>
        </w:rPr>
      </w:pPr>
    </w:p>
    <w:p w14:paraId="6AB26730" w14:textId="77777777" w:rsidR="00E7657B" w:rsidRDefault="00E7657B" w:rsidP="00854979">
      <w:pPr>
        <w:spacing w:after="0" w:line="280" w:lineRule="exact"/>
        <w:rPr>
          <w:b/>
          <w:sz w:val="24"/>
          <w:szCs w:val="24"/>
        </w:rPr>
      </w:pPr>
    </w:p>
    <w:p w14:paraId="45049B14" w14:textId="77777777" w:rsidR="00E7657B" w:rsidRDefault="00E7657B" w:rsidP="00854979">
      <w:pPr>
        <w:spacing w:after="0" w:line="280" w:lineRule="exact"/>
        <w:rPr>
          <w:b/>
          <w:sz w:val="24"/>
          <w:szCs w:val="24"/>
        </w:rPr>
      </w:pPr>
    </w:p>
    <w:p w14:paraId="06F59B66" w14:textId="77777777" w:rsidR="00E7657B" w:rsidRDefault="00E7657B" w:rsidP="00854979">
      <w:pPr>
        <w:spacing w:after="0" w:line="280" w:lineRule="exact"/>
        <w:rPr>
          <w:b/>
          <w:sz w:val="24"/>
          <w:szCs w:val="24"/>
        </w:rPr>
      </w:pPr>
    </w:p>
    <w:p w14:paraId="08BA8BF2" w14:textId="77777777" w:rsidR="00E7657B" w:rsidRDefault="00E7657B" w:rsidP="00854979">
      <w:pPr>
        <w:spacing w:after="0" w:line="280" w:lineRule="exact"/>
        <w:rPr>
          <w:b/>
          <w:sz w:val="24"/>
          <w:szCs w:val="24"/>
        </w:rPr>
      </w:pPr>
    </w:p>
    <w:p w14:paraId="0B5D4CB5" w14:textId="77777777" w:rsidR="00E7657B" w:rsidRDefault="00E7657B" w:rsidP="00854979">
      <w:pPr>
        <w:spacing w:after="0" w:line="280" w:lineRule="exact"/>
        <w:rPr>
          <w:b/>
          <w:sz w:val="24"/>
          <w:szCs w:val="24"/>
        </w:rPr>
      </w:pPr>
    </w:p>
    <w:p w14:paraId="63307C9F" w14:textId="77777777" w:rsidR="00E7657B" w:rsidRDefault="00E7657B" w:rsidP="00854979">
      <w:pPr>
        <w:spacing w:after="0" w:line="280" w:lineRule="exact"/>
        <w:rPr>
          <w:b/>
          <w:sz w:val="24"/>
          <w:szCs w:val="24"/>
        </w:rPr>
      </w:pPr>
    </w:p>
    <w:p w14:paraId="0740061E" w14:textId="77777777" w:rsidR="00FB089C" w:rsidRDefault="00FB089C" w:rsidP="00854979">
      <w:pPr>
        <w:spacing w:after="0" w:line="280" w:lineRule="exact"/>
        <w:rPr>
          <w:b/>
          <w:sz w:val="24"/>
          <w:szCs w:val="24"/>
        </w:rPr>
      </w:pPr>
    </w:p>
    <w:p w14:paraId="747FC08C" w14:textId="17CBF9EF" w:rsidR="005F00F9" w:rsidRPr="00476734" w:rsidRDefault="00DE3430" w:rsidP="00854979">
      <w:pPr>
        <w:spacing w:after="0" w:line="280" w:lineRule="exact"/>
        <w:rPr>
          <w:b/>
        </w:rPr>
      </w:pPr>
      <w:r w:rsidRPr="008521DA">
        <w:rPr>
          <w:b/>
          <w:sz w:val="24"/>
          <w:szCs w:val="24"/>
        </w:rPr>
        <w:lastRenderedPageBreak/>
        <w:t>Bi</w:t>
      </w:r>
      <w:r w:rsidR="005D6C89" w:rsidRPr="008521DA">
        <w:rPr>
          <w:b/>
          <w:sz w:val="24"/>
          <w:szCs w:val="24"/>
        </w:rPr>
        <w:t>jlage I –</w:t>
      </w:r>
      <w:r w:rsidR="005F00F9" w:rsidRPr="008521DA">
        <w:rPr>
          <w:b/>
          <w:sz w:val="24"/>
          <w:szCs w:val="24"/>
        </w:rPr>
        <w:t xml:space="preserve"> Overzicht Persoonsgegevens</w:t>
      </w:r>
    </w:p>
    <w:p w14:paraId="31775C3B" w14:textId="5EC1897A" w:rsidR="001B5384" w:rsidRDefault="001B5384" w:rsidP="00854979">
      <w:pPr>
        <w:spacing w:after="0" w:line="280" w:lineRule="exact"/>
        <w:jc w:val="both"/>
      </w:pPr>
    </w:p>
    <w:tbl>
      <w:tblPr>
        <w:tblStyle w:val="Tabelraster"/>
        <w:tblW w:w="0" w:type="auto"/>
        <w:tblLook w:val="04A0" w:firstRow="1" w:lastRow="0" w:firstColumn="1" w:lastColumn="0" w:noHBand="0" w:noVBand="1"/>
      </w:tblPr>
      <w:tblGrid>
        <w:gridCol w:w="3256"/>
        <w:gridCol w:w="5806"/>
      </w:tblGrid>
      <w:tr w:rsidR="00476734" w:rsidRPr="00FB089C" w14:paraId="0A53BA65" w14:textId="77777777" w:rsidTr="00284945">
        <w:trPr>
          <w:trHeight w:val="2829"/>
        </w:trPr>
        <w:tc>
          <w:tcPr>
            <w:tcW w:w="3256" w:type="dxa"/>
          </w:tcPr>
          <w:p w14:paraId="5107E05F" w14:textId="77777777" w:rsidR="00476734" w:rsidRPr="00284945" w:rsidRDefault="00476734" w:rsidP="00284945">
            <w:pPr>
              <w:spacing w:line="280" w:lineRule="exact"/>
            </w:pPr>
            <w:r w:rsidRPr="00284945">
              <w:t>Onderwerp/aard en doel van de verwerking</w:t>
            </w:r>
          </w:p>
        </w:tc>
        <w:tc>
          <w:tcPr>
            <w:tcW w:w="5806" w:type="dxa"/>
          </w:tcPr>
          <w:p w14:paraId="187A6A89" w14:textId="79F6CA97" w:rsidR="00476734" w:rsidRPr="00284945" w:rsidRDefault="00476734" w:rsidP="00284945">
            <w:pPr>
              <w:pStyle w:val="Geenafstand"/>
              <w:spacing w:line="280" w:lineRule="exact"/>
              <w:jc w:val="both"/>
            </w:pPr>
            <w:r w:rsidRPr="00284945">
              <w:t>Opdrachtnemer verricht de navolgende verwerkingen met deze Persoonsgegevens, voor de navolgende doelen:</w:t>
            </w:r>
          </w:p>
          <w:p w14:paraId="0BC70622" w14:textId="0262BEAA" w:rsidR="004C499A" w:rsidRPr="00284945" w:rsidRDefault="004C499A" w:rsidP="00284945">
            <w:pPr>
              <w:pStyle w:val="Geenafstand"/>
              <w:spacing w:line="280" w:lineRule="exact"/>
              <w:jc w:val="both"/>
            </w:pPr>
          </w:p>
          <w:p w14:paraId="363780C4" w14:textId="6E555E50" w:rsidR="00476734" w:rsidRPr="00284945" w:rsidRDefault="00284945" w:rsidP="00284945">
            <w:pPr>
              <w:jc w:val="both"/>
            </w:pPr>
            <w:r w:rsidRPr="00EA1550">
              <w:t>Registratie en opslag van contactgegevens van Medewerkers die een melding of aanvraag indienen, behandelen en/of goedkeuren. Inhoudelijk kan een melding of aanvraag ook persoonsgegevens bevatten. Deze informatie wordt in ESMA opgeslagen met als doel een aanvraag of melding te kunnen behandelen</w:t>
            </w:r>
            <w:r w:rsidR="00CE1F72" w:rsidRPr="00EA1550">
              <w:t>,</w:t>
            </w:r>
            <w:r w:rsidRPr="00EA1550">
              <w:t xml:space="preserve"> </w:t>
            </w:r>
            <w:r w:rsidR="00981469" w:rsidRPr="00EA1550">
              <w:t>te bewaren</w:t>
            </w:r>
            <w:r w:rsidRPr="00EA1550">
              <w:t xml:space="preserve">, en </w:t>
            </w:r>
            <w:r w:rsidR="00CE1F72" w:rsidRPr="00EA1550">
              <w:t xml:space="preserve">hierover </w:t>
            </w:r>
            <w:r w:rsidRPr="00EA1550">
              <w:t>te kunnen rapporteren.</w:t>
            </w:r>
          </w:p>
        </w:tc>
      </w:tr>
      <w:tr w:rsidR="00476734" w:rsidRPr="00FB089C" w14:paraId="0DABD8C5" w14:textId="77777777" w:rsidTr="09352ED5">
        <w:tc>
          <w:tcPr>
            <w:tcW w:w="3256" w:type="dxa"/>
          </w:tcPr>
          <w:p w14:paraId="49226A57" w14:textId="77777777" w:rsidR="00476734" w:rsidRPr="00284945" w:rsidRDefault="00476734" w:rsidP="00854979">
            <w:pPr>
              <w:spacing w:line="280" w:lineRule="exact"/>
            </w:pPr>
            <w:r w:rsidRPr="00284945">
              <w:t>Soorten Persoonsgegevens die Opdrachtnemer verwerkt</w:t>
            </w:r>
          </w:p>
        </w:tc>
        <w:tc>
          <w:tcPr>
            <w:tcW w:w="5806" w:type="dxa"/>
          </w:tcPr>
          <w:p w14:paraId="5D3A0FED" w14:textId="52104F1C" w:rsidR="00911FD7" w:rsidRPr="00284945" w:rsidRDefault="00476734" w:rsidP="00854979">
            <w:pPr>
              <w:spacing w:line="280" w:lineRule="exact"/>
              <w:jc w:val="both"/>
            </w:pPr>
            <w:r w:rsidRPr="00284945">
              <w:t xml:space="preserve">Opdrachtnemer verwerkt in opdracht van SVB de navolgende soorten Persoonsgegevens: </w:t>
            </w:r>
          </w:p>
          <w:p w14:paraId="161924EE" w14:textId="459CD609" w:rsidR="00476734" w:rsidRPr="00284945" w:rsidRDefault="041C2E08" w:rsidP="09352ED5">
            <w:pPr>
              <w:pStyle w:val="Lijstalinea"/>
              <w:numPr>
                <w:ilvl w:val="0"/>
                <w:numId w:val="16"/>
              </w:numPr>
              <w:spacing w:line="257" w:lineRule="auto"/>
              <w:jc w:val="both"/>
              <w:rPr>
                <w:rFonts w:ascii="Calibri" w:eastAsia="Calibri" w:hAnsi="Calibri" w:cs="Calibri"/>
                <w:color w:val="000000" w:themeColor="text1"/>
              </w:rPr>
            </w:pPr>
            <w:r w:rsidRPr="00284945">
              <w:rPr>
                <w:rFonts w:ascii="Calibri" w:eastAsia="Calibri" w:hAnsi="Calibri" w:cs="Calibri"/>
                <w:color w:val="000000" w:themeColor="text1"/>
              </w:rPr>
              <w:t>Naam</w:t>
            </w:r>
          </w:p>
          <w:p w14:paraId="54DABC78" w14:textId="6F091FAE" w:rsidR="00476734" w:rsidRPr="00284945" w:rsidRDefault="041C2E08" w:rsidP="09352ED5">
            <w:pPr>
              <w:pStyle w:val="Lijstalinea"/>
              <w:numPr>
                <w:ilvl w:val="0"/>
                <w:numId w:val="16"/>
              </w:numPr>
              <w:spacing w:line="257" w:lineRule="auto"/>
              <w:jc w:val="both"/>
              <w:rPr>
                <w:rFonts w:ascii="Calibri" w:eastAsia="Calibri" w:hAnsi="Calibri" w:cs="Calibri"/>
                <w:color w:val="000000" w:themeColor="text1"/>
              </w:rPr>
            </w:pPr>
            <w:r w:rsidRPr="00284945">
              <w:rPr>
                <w:rFonts w:ascii="Calibri" w:eastAsia="Calibri" w:hAnsi="Calibri" w:cs="Calibri"/>
                <w:color w:val="000000" w:themeColor="text1"/>
              </w:rPr>
              <w:t>Geslacht</w:t>
            </w:r>
          </w:p>
          <w:p w14:paraId="6AF74E82" w14:textId="3D82CD26" w:rsidR="00476734" w:rsidRPr="00284945" w:rsidRDefault="041C2E08" w:rsidP="09352ED5">
            <w:pPr>
              <w:pStyle w:val="Lijstalinea"/>
              <w:numPr>
                <w:ilvl w:val="0"/>
                <w:numId w:val="16"/>
              </w:numPr>
              <w:spacing w:line="257" w:lineRule="auto"/>
              <w:jc w:val="both"/>
              <w:rPr>
                <w:rFonts w:ascii="Calibri" w:eastAsia="Calibri" w:hAnsi="Calibri" w:cs="Calibri"/>
                <w:color w:val="000000" w:themeColor="text1"/>
              </w:rPr>
            </w:pPr>
            <w:r w:rsidRPr="00284945">
              <w:rPr>
                <w:rFonts w:ascii="Calibri" w:eastAsia="Calibri" w:hAnsi="Calibri" w:cs="Calibri"/>
                <w:color w:val="000000" w:themeColor="text1"/>
              </w:rPr>
              <w:t>Geboortedatum en/of leeftijd</w:t>
            </w:r>
          </w:p>
          <w:p w14:paraId="1BDCCEF4" w14:textId="790F3493" w:rsidR="00476734" w:rsidRPr="00284945" w:rsidRDefault="041C2E08" w:rsidP="09352ED5">
            <w:pPr>
              <w:pStyle w:val="Lijstalinea"/>
              <w:numPr>
                <w:ilvl w:val="0"/>
                <w:numId w:val="16"/>
              </w:numPr>
              <w:spacing w:line="257" w:lineRule="auto"/>
              <w:jc w:val="both"/>
              <w:rPr>
                <w:rFonts w:ascii="Calibri" w:eastAsia="Calibri" w:hAnsi="Calibri" w:cs="Calibri"/>
                <w:color w:val="000000" w:themeColor="text1"/>
              </w:rPr>
            </w:pPr>
            <w:r w:rsidRPr="00284945">
              <w:rPr>
                <w:rFonts w:ascii="Calibri" w:eastAsia="Calibri" w:hAnsi="Calibri" w:cs="Calibri"/>
                <w:color w:val="000000" w:themeColor="text1"/>
              </w:rPr>
              <w:t>BSN (en/of buitenlandse equivalent)</w:t>
            </w:r>
          </w:p>
          <w:p w14:paraId="07E6D61F" w14:textId="2BEC86AD" w:rsidR="00476734" w:rsidRPr="00284945" w:rsidRDefault="041C2E08" w:rsidP="09352ED5">
            <w:pPr>
              <w:pStyle w:val="Lijstalinea"/>
              <w:numPr>
                <w:ilvl w:val="0"/>
                <w:numId w:val="16"/>
              </w:numPr>
              <w:spacing w:line="257" w:lineRule="auto"/>
              <w:jc w:val="both"/>
              <w:rPr>
                <w:rFonts w:ascii="Calibri" w:eastAsia="Calibri" w:hAnsi="Calibri" w:cs="Calibri"/>
                <w:color w:val="000000" w:themeColor="text1"/>
              </w:rPr>
            </w:pPr>
            <w:r w:rsidRPr="00284945">
              <w:rPr>
                <w:rFonts w:ascii="Calibri" w:eastAsia="Calibri" w:hAnsi="Calibri" w:cs="Calibri"/>
                <w:color w:val="000000" w:themeColor="text1"/>
              </w:rPr>
              <w:t>Contactgegevens</w:t>
            </w:r>
          </w:p>
          <w:p w14:paraId="158F6F9F" w14:textId="6159ED8A" w:rsidR="00476734" w:rsidRPr="00284945" w:rsidRDefault="041C2E08" w:rsidP="09352ED5">
            <w:pPr>
              <w:pStyle w:val="Lijstalinea"/>
              <w:numPr>
                <w:ilvl w:val="0"/>
                <w:numId w:val="16"/>
              </w:numPr>
              <w:spacing w:line="257" w:lineRule="auto"/>
              <w:jc w:val="both"/>
              <w:rPr>
                <w:rFonts w:ascii="Calibri" w:eastAsia="Calibri" w:hAnsi="Calibri" w:cs="Calibri"/>
                <w:color w:val="000000" w:themeColor="text1"/>
              </w:rPr>
            </w:pPr>
            <w:r w:rsidRPr="00284945">
              <w:rPr>
                <w:rFonts w:ascii="Calibri" w:eastAsia="Calibri" w:hAnsi="Calibri" w:cs="Calibri"/>
                <w:color w:val="000000" w:themeColor="text1"/>
              </w:rPr>
              <w:t>Functie</w:t>
            </w:r>
          </w:p>
          <w:p w14:paraId="60B981BC" w14:textId="42495E06" w:rsidR="00476734" w:rsidRPr="00284945" w:rsidRDefault="041C2E08" w:rsidP="09352ED5">
            <w:pPr>
              <w:pStyle w:val="Lijstalinea"/>
              <w:numPr>
                <w:ilvl w:val="0"/>
                <w:numId w:val="16"/>
              </w:numPr>
              <w:spacing w:line="257" w:lineRule="auto"/>
              <w:jc w:val="both"/>
              <w:rPr>
                <w:rFonts w:ascii="Calibri" w:eastAsia="Calibri" w:hAnsi="Calibri" w:cs="Calibri"/>
                <w:color w:val="000000" w:themeColor="text1"/>
              </w:rPr>
            </w:pPr>
            <w:r w:rsidRPr="00284945">
              <w:rPr>
                <w:rFonts w:ascii="Calibri" w:eastAsia="Calibri" w:hAnsi="Calibri" w:cs="Calibri"/>
                <w:color w:val="000000" w:themeColor="text1"/>
              </w:rPr>
              <w:t>Woon- en leefsituatie</w:t>
            </w:r>
          </w:p>
          <w:p w14:paraId="70BA3ACB" w14:textId="086BEBED" w:rsidR="00476734" w:rsidRPr="00284945" w:rsidRDefault="041C2E08" w:rsidP="09352ED5">
            <w:pPr>
              <w:pStyle w:val="Lijstalinea"/>
              <w:numPr>
                <w:ilvl w:val="0"/>
                <w:numId w:val="16"/>
              </w:numPr>
              <w:spacing w:line="257" w:lineRule="auto"/>
              <w:jc w:val="both"/>
              <w:rPr>
                <w:rFonts w:ascii="Calibri" w:eastAsia="Calibri" w:hAnsi="Calibri" w:cs="Calibri"/>
                <w:color w:val="000000" w:themeColor="text1"/>
              </w:rPr>
            </w:pPr>
            <w:r w:rsidRPr="00284945">
              <w:rPr>
                <w:rFonts w:ascii="Calibri" w:eastAsia="Calibri" w:hAnsi="Calibri" w:cs="Calibri"/>
                <w:color w:val="000000" w:themeColor="text1"/>
              </w:rPr>
              <w:t>Werk- en uitkeringssituatie</w:t>
            </w:r>
          </w:p>
          <w:p w14:paraId="4667FB6B" w14:textId="5FE3CF0E" w:rsidR="00476734" w:rsidRPr="00284945" w:rsidRDefault="041C2E08" w:rsidP="09352ED5">
            <w:pPr>
              <w:pStyle w:val="Lijstalinea"/>
              <w:numPr>
                <w:ilvl w:val="0"/>
                <w:numId w:val="16"/>
              </w:numPr>
              <w:spacing w:line="257" w:lineRule="auto"/>
              <w:jc w:val="both"/>
              <w:rPr>
                <w:rFonts w:ascii="Calibri" w:eastAsia="Calibri" w:hAnsi="Calibri" w:cs="Calibri"/>
                <w:color w:val="000000" w:themeColor="text1"/>
              </w:rPr>
            </w:pPr>
            <w:r w:rsidRPr="00284945">
              <w:rPr>
                <w:rFonts w:ascii="Calibri" w:eastAsia="Calibri" w:hAnsi="Calibri" w:cs="Calibri"/>
                <w:color w:val="000000" w:themeColor="text1"/>
              </w:rPr>
              <w:t>Vakantieperiode/beschikbaarheid</w:t>
            </w:r>
          </w:p>
          <w:p w14:paraId="2B92AA43" w14:textId="463B698B" w:rsidR="00476734" w:rsidRPr="00284945" w:rsidRDefault="041C2E08" w:rsidP="09352ED5">
            <w:pPr>
              <w:pStyle w:val="Lijstalinea"/>
              <w:numPr>
                <w:ilvl w:val="0"/>
                <w:numId w:val="16"/>
              </w:numPr>
              <w:spacing w:line="257" w:lineRule="auto"/>
              <w:jc w:val="both"/>
              <w:rPr>
                <w:rFonts w:ascii="Calibri" w:eastAsia="Calibri" w:hAnsi="Calibri" w:cs="Calibri"/>
                <w:color w:val="000000" w:themeColor="text1"/>
              </w:rPr>
            </w:pPr>
            <w:r w:rsidRPr="00284945">
              <w:rPr>
                <w:rFonts w:ascii="Calibri" w:eastAsia="Calibri" w:hAnsi="Calibri" w:cs="Calibri"/>
                <w:color w:val="000000" w:themeColor="text1"/>
              </w:rPr>
              <w:t>Toegangs- of identificatiegegevens</w:t>
            </w:r>
          </w:p>
          <w:p w14:paraId="6EA83238" w14:textId="4A2B26A0" w:rsidR="00476734" w:rsidRPr="00284945" w:rsidRDefault="041C2E08" w:rsidP="09352ED5">
            <w:pPr>
              <w:pStyle w:val="Lijstalinea"/>
              <w:numPr>
                <w:ilvl w:val="0"/>
                <w:numId w:val="16"/>
              </w:numPr>
              <w:spacing w:line="257" w:lineRule="auto"/>
              <w:jc w:val="both"/>
              <w:rPr>
                <w:rFonts w:ascii="Calibri" w:eastAsia="Calibri" w:hAnsi="Calibri" w:cs="Calibri"/>
                <w:color w:val="000000" w:themeColor="text1"/>
              </w:rPr>
            </w:pPr>
            <w:r w:rsidRPr="00284945">
              <w:rPr>
                <w:rFonts w:ascii="Calibri" w:eastAsia="Calibri" w:hAnsi="Calibri" w:cs="Calibri"/>
                <w:color w:val="000000" w:themeColor="text1"/>
              </w:rPr>
              <w:t>Financiële gegevens</w:t>
            </w:r>
          </w:p>
          <w:p w14:paraId="20F15144" w14:textId="7982DD71" w:rsidR="00476734" w:rsidRPr="00284945" w:rsidRDefault="041C2E08" w:rsidP="09352ED5">
            <w:pPr>
              <w:pStyle w:val="Lijstalinea"/>
              <w:numPr>
                <w:ilvl w:val="0"/>
                <w:numId w:val="16"/>
              </w:numPr>
              <w:spacing w:line="257" w:lineRule="auto"/>
              <w:jc w:val="both"/>
              <w:rPr>
                <w:rFonts w:ascii="Calibri" w:eastAsia="Calibri" w:hAnsi="Calibri" w:cs="Calibri"/>
                <w:color w:val="000000" w:themeColor="text1"/>
              </w:rPr>
            </w:pPr>
            <w:r w:rsidRPr="00284945">
              <w:rPr>
                <w:rFonts w:ascii="Calibri" w:eastAsia="Calibri" w:hAnsi="Calibri" w:cs="Calibri"/>
                <w:color w:val="000000" w:themeColor="text1"/>
              </w:rPr>
              <w:t>Locatiegegevens</w:t>
            </w:r>
          </w:p>
          <w:p w14:paraId="778E3E40" w14:textId="7546A601" w:rsidR="00476734" w:rsidRPr="00284945" w:rsidRDefault="041C2E08" w:rsidP="09352ED5">
            <w:pPr>
              <w:pStyle w:val="Lijstalinea"/>
              <w:numPr>
                <w:ilvl w:val="0"/>
                <w:numId w:val="16"/>
              </w:numPr>
              <w:spacing w:line="257" w:lineRule="auto"/>
              <w:jc w:val="both"/>
              <w:rPr>
                <w:rFonts w:ascii="Calibri" w:eastAsia="Calibri" w:hAnsi="Calibri" w:cs="Calibri"/>
                <w:color w:val="000000" w:themeColor="text1"/>
              </w:rPr>
            </w:pPr>
            <w:r w:rsidRPr="00284945">
              <w:rPr>
                <w:rFonts w:ascii="Calibri" w:eastAsia="Calibri" w:hAnsi="Calibri" w:cs="Calibri"/>
                <w:color w:val="000000" w:themeColor="text1"/>
              </w:rPr>
              <w:t>Rechtsgegevens van klanten</w:t>
            </w:r>
          </w:p>
          <w:p w14:paraId="12EAA8EE" w14:textId="2C300943" w:rsidR="00476734" w:rsidRPr="00284945" w:rsidRDefault="041C2E08" w:rsidP="09352ED5">
            <w:pPr>
              <w:pStyle w:val="Lijstalinea"/>
              <w:numPr>
                <w:ilvl w:val="0"/>
                <w:numId w:val="16"/>
              </w:numPr>
              <w:spacing w:line="257" w:lineRule="auto"/>
              <w:jc w:val="both"/>
              <w:rPr>
                <w:rFonts w:ascii="Calibri" w:eastAsia="Calibri" w:hAnsi="Calibri" w:cs="Calibri"/>
                <w:color w:val="000000" w:themeColor="text1"/>
              </w:rPr>
            </w:pPr>
            <w:r w:rsidRPr="00284945">
              <w:rPr>
                <w:rFonts w:ascii="Calibri" w:eastAsia="Calibri" w:hAnsi="Calibri" w:cs="Calibri"/>
                <w:color w:val="000000" w:themeColor="text1"/>
              </w:rPr>
              <w:t>Metadata</w:t>
            </w:r>
          </w:p>
          <w:p w14:paraId="503FD66C" w14:textId="13352BE8" w:rsidR="00476734" w:rsidRPr="00284945" w:rsidRDefault="041C2E08" w:rsidP="09352ED5">
            <w:pPr>
              <w:pStyle w:val="Lijstalinea"/>
              <w:numPr>
                <w:ilvl w:val="0"/>
                <w:numId w:val="16"/>
              </w:numPr>
              <w:spacing w:line="257" w:lineRule="auto"/>
              <w:jc w:val="both"/>
              <w:rPr>
                <w:rFonts w:ascii="Calibri" w:eastAsia="Calibri" w:hAnsi="Calibri" w:cs="Calibri"/>
                <w:color w:val="000000" w:themeColor="text1"/>
              </w:rPr>
            </w:pPr>
            <w:r w:rsidRPr="00284945">
              <w:rPr>
                <w:rFonts w:ascii="Calibri" w:eastAsia="Calibri" w:hAnsi="Calibri" w:cs="Calibri"/>
                <w:color w:val="000000" w:themeColor="text1"/>
              </w:rPr>
              <w:t>Telemetrie- en/of trackinggegevens</w:t>
            </w:r>
          </w:p>
          <w:p w14:paraId="6B663527" w14:textId="5F208A8A" w:rsidR="00476734" w:rsidRPr="00284945" w:rsidRDefault="041C2E08" w:rsidP="09352ED5">
            <w:pPr>
              <w:pStyle w:val="Lijstalinea"/>
              <w:numPr>
                <w:ilvl w:val="0"/>
                <w:numId w:val="16"/>
              </w:numPr>
              <w:spacing w:line="257" w:lineRule="auto"/>
              <w:jc w:val="both"/>
              <w:rPr>
                <w:rFonts w:ascii="Calibri" w:eastAsia="Calibri" w:hAnsi="Calibri" w:cs="Calibri"/>
              </w:rPr>
            </w:pPr>
            <w:r w:rsidRPr="00284945">
              <w:rPr>
                <w:rFonts w:ascii="Calibri" w:eastAsia="Calibri" w:hAnsi="Calibri" w:cs="Calibri"/>
                <w:color w:val="000000" w:themeColor="text1"/>
              </w:rPr>
              <w:t>Loggegevens</w:t>
            </w:r>
          </w:p>
          <w:p w14:paraId="0BF9EAA8" w14:textId="70B4B70C" w:rsidR="00476734" w:rsidRPr="00284945" w:rsidRDefault="00476734" w:rsidP="09352ED5">
            <w:pPr>
              <w:pStyle w:val="Lijstalinea"/>
              <w:spacing w:line="257" w:lineRule="auto"/>
              <w:jc w:val="both"/>
              <w:rPr>
                <w:rFonts w:ascii="Calibri" w:eastAsia="Calibri" w:hAnsi="Calibri" w:cs="Calibri"/>
              </w:rPr>
            </w:pPr>
          </w:p>
        </w:tc>
      </w:tr>
      <w:tr w:rsidR="00476734" w:rsidRPr="00FB089C" w14:paraId="72423121" w14:textId="77777777" w:rsidTr="09352ED5">
        <w:trPr>
          <w:trHeight w:val="478"/>
        </w:trPr>
        <w:tc>
          <w:tcPr>
            <w:tcW w:w="3256" w:type="dxa"/>
          </w:tcPr>
          <w:p w14:paraId="14A7B7B7" w14:textId="77777777" w:rsidR="00476734" w:rsidRPr="00284945" w:rsidRDefault="00476734" w:rsidP="00854979">
            <w:pPr>
              <w:spacing w:line="280" w:lineRule="exact"/>
            </w:pPr>
            <w:r w:rsidRPr="00284945">
              <w:t>Categorieën van betrokkenen waarop de Persoonsgegevens betrekking hebben</w:t>
            </w:r>
          </w:p>
        </w:tc>
        <w:tc>
          <w:tcPr>
            <w:tcW w:w="5806" w:type="dxa"/>
          </w:tcPr>
          <w:p w14:paraId="65E6E7A2" w14:textId="77777777" w:rsidR="00476734" w:rsidRPr="00284945" w:rsidRDefault="00476734" w:rsidP="00854979">
            <w:pPr>
              <w:spacing w:line="280" w:lineRule="exact"/>
              <w:jc w:val="both"/>
            </w:pPr>
            <w:r w:rsidRPr="00284945">
              <w:t>Deze Persoonsgegevens hebben betrekking op de navolgende categorieën van betrokkenen:</w:t>
            </w:r>
          </w:p>
          <w:p w14:paraId="48CE0BC7" w14:textId="3D91792A" w:rsidR="672DC354" w:rsidRPr="00284945" w:rsidRDefault="70BEA864" w:rsidP="000E41B8">
            <w:pPr>
              <w:pStyle w:val="Geenafstand"/>
              <w:numPr>
                <w:ilvl w:val="0"/>
                <w:numId w:val="26"/>
              </w:numPr>
              <w:spacing w:line="280" w:lineRule="exact"/>
              <w:ind w:left="924" w:hanging="357"/>
              <w:jc w:val="both"/>
              <w:rPr>
                <w:rFonts w:eastAsiaTheme="minorEastAsia"/>
              </w:rPr>
            </w:pPr>
            <w:r w:rsidRPr="00284945">
              <w:rPr>
                <w:rFonts w:eastAsiaTheme="minorEastAsia"/>
              </w:rPr>
              <w:t>Personeel van SVB (in dienst)</w:t>
            </w:r>
          </w:p>
          <w:p w14:paraId="674864A2" w14:textId="44363096" w:rsidR="672DC354" w:rsidRPr="00284945" w:rsidRDefault="70BEA864" w:rsidP="000E41B8">
            <w:pPr>
              <w:pStyle w:val="Geenafstand"/>
              <w:numPr>
                <w:ilvl w:val="0"/>
                <w:numId w:val="26"/>
              </w:numPr>
              <w:spacing w:line="280" w:lineRule="exact"/>
              <w:ind w:left="924" w:hanging="357"/>
              <w:jc w:val="both"/>
              <w:rPr>
                <w:rFonts w:eastAsiaTheme="minorEastAsia"/>
              </w:rPr>
            </w:pPr>
            <w:r w:rsidRPr="00284945">
              <w:rPr>
                <w:rFonts w:eastAsiaTheme="minorEastAsia"/>
              </w:rPr>
              <w:t>Inhuurkrachten van SVB (niet in dienst)</w:t>
            </w:r>
          </w:p>
          <w:p w14:paraId="03DC5E93" w14:textId="69865A80" w:rsidR="672DC354" w:rsidRPr="00284945" w:rsidRDefault="70BEA864" w:rsidP="000E41B8">
            <w:pPr>
              <w:pStyle w:val="Geenafstand"/>
              <w:numPr>
                <w:ilvl w:val="0"/>
                <w:numId w:val="26"/>
              </w:numPr>
              <w:spacing w:line="280" w:lineRule="exact"/>
              <w:ind w:left="924" w:hanging="357"/>
              <w:jc w:val="both"/>
              <w:rPr>
                <w:rFonts w:eastAsiaTheme="minorEastAsia"/>
              </w:rPr>
            </w:pPr>
            <w:r w:rsidRPr="00284945">
              <w:rPr>
                <w:rFonts w:eastAsiaTheme="minorEastAsia"/>
              </w:rPr>
              <w:t>Zakelijke relaties van SVB</w:t>
            </w:r>
          </w:p>
          <w:p w14:paraId="2C5D039B" w14:textId="02F8D66D" w:rsidR="672DC354" w:rsidRPr="00284945" w:rsidRDefault="70BEA864" w:rsidP="000E41B8">
            <w:pPr>
              <w:pStyle w:val="Geenafstand"/>
              <w:numPr>
                <w:ilvl w:val="0"/>
                <w:numId w:val="26"/>
              </w:numPr>
              <w:spacing w:line="280" w:lineRule="exact"/>
              <w:ind w:left="924" w:hanging="357"/>
              <w:jc w:val="both"/>
              <w:rPr>
                <w:rFonts w:eastAsiaTheme="minorEastAsia"/>
              </w:rPr>
            </w:pPr>
            <w:r w:rsidRPr="00284945">
              <w:rPr>
                <w:rFonts w:eastAsiaTheme="minorEastAsia"/>
              </w:rPr>
              <w:t>Klanten van SVB</w:t>
            </w:r>
          </w:p>
          <w:p w14:paraId="3FF74456" w14:textId="18AC203E" w:rsidR="672DC354" w:rsidRPr="00284945" w:rsidRDefault="70BEA864" w:rsidP="000E41B8">
            <w:pPr>
              <w:pStyle w:val="Geenafstand"/>
              <w:numPr>
                <w:ilvl w:val="0"/>
                <w:numId w:val="26"/>
              </w:numPr>
              <w:spacing w:line="280" w:lineRule="exact"/>
              <w:ind w:left="924" w:hanging="357"/>
              <w:jc w:val="both"/>
              <w:rPr>
                <w:rFonts w:eastAsiaTheme="minorEastAsia"/>
              </w:rPr>
            </w:pPr>
            <w:r w:rsidRPr="00284945">
              <w:rPr>
                <w:rFonts w:eastAsiaTheme="minorEastAsia"/>
              </w:rPr>
              <w:t>Overige betrokkenen</w:t>
            </w:r>
          </w:p>
          <w:p w14:paraId="555D2ADD" w14:textId="0E75E04F" w:rsidR="00476734" w:rsidRPr="00284945" w:rsidRDefault="00476734" w:rsidP="00440B73">
            <w:pPr>
              <w:pStyle w:val="Geenafstand"/>
              <w:spacing w:line="280" w:lineRule="exact"/>
              <w:jc w:val="both"/>
              <w:rPr>
                <w:rFonts w:eastAsia="Calibri" w:cs="Times New Roman"/>
                <w:lang w:eastAsia="nl-NL"/>
              </w:rPr>
            </w:pPr>
          </w:p>
        </w:tc>
      </w:tr>
    </w:tbl>
    <w:p w14:paraId="41C3E9B5" w14:textId="77777777" w:rsidR="00476734" w:rsidRPr="00FB089C" w:rsidRDefault="00476734" w:rsidP="00854979">
      <w:pPr>
        <w:spacing w:after="0" w:line="280" w:lineRule="exact"/>
        <w:jc w:val="both"/>
      </w:pPr>
    </w:p>
    <w:p w14:paraId="3C13AC19" w14:textId="77777777" w:rsidR="00FF5B43" w:rsidRPr="00FB089C" w:rsidRDefault="00FF5B43" w:rsidP="00854979">
      <w:pPr>
        <w:spacing w:after="0" w:line="280" w:lineRule="exact"/>
        <w:jc w:val="both"/>
        <w:rPr>
          <w:b/>
        </w:rPr>
      </w:pPr>
    </w:p>
    <w:p w14:paraId="43319D5E" w14:textId="6D1C93B0" w:rsidR="00FF5B43" w:rsidRPr="00FB089C" w:rsidRDefault="00FF5B43" w:rsidP="00854979">
      <w:pPr>
        <w:pStyle w:val="Geenafstand"/>
        <w:spacing w:line="280" w:lineRule="exact"/>
        <w:jc w:val="both"/>
        <w:rPr>
          <w:b/>
        </w:rPr>
      </w:pPr>
    </w:p>
    <w:p w14:paraId="36926151" w14:textId="77777777" w:rsidR="00FF5B43" w:rsidRPr="00FB089C" w:rsidRDefault="00FF5B43" w:rsidP="00854979">
      <w:pPr>
        <w:pStyle w:val="Geenafstand"/>
        <w:spacing w:line="280" w:lineRule="exact"/>
        <w:jc w:val="both"/>
        <w:rPr>
          <w:rFonts w:ascii="Verdana" w:hAnsi="Verdana"/>
          <w:sz w:val="20"/>
          <w:szCs w:val="20"/>
        </w:rPr>
      </w:pPr>
      <w:r w:rsidRPr="00FB089C">
        <w:rPr>
          <w:rFonts w:ascii="Verdana" w:hAnsi="Verdana"/>
          <w:b/>
          <w:sz w:val="20"/>
          <w:szCs w:val="20"/>
        </w:rPr>
        <w:br w:type="page"/>
      </w:r>
    </w:p>
    <w:p w14:paraId="28AC32C6" w14:textId="4947814A" w:rsidR="00DE3430" w:rsidRPr="00FB089C" w:rsidRDefault="005F00F9" w:rsidP="00854979">
      <w:pPr>
        <w:spacing w:after="0" w:line="280" w:lineRule="exact"/>
        <w:rPr>
          <w:b/>
          <w:sz w:val="24"/>
          <w:szCs w:val="24"/>
        </w:rPr>
      </w:pPr>
      <w:r w:rsidRPr="00FB089C">
        <w:rPr>
          <w:b/>
          <w:sz w:val="24"/>
          <w:szCs w:val="24"/>
        </w:rPr>
        <w:lastRenderedPageBreak/>
        <w:t xml:space="preserve">Bijlage </w:t>
      </w:r>
      <w:r w:rsidR="00DE3430" w:rsidRPr="00FB089C">
        <w:rPr>
          <w:b/>
          <w:sz w:val="24"/>
          <w:szCs w:val="24"/>
        </w:rPr>
        <w:t>I</w:t>
      </w:r>
      <w:r w:rsidRPr="00FB089C">
        <w:rPr>
          <w:b/>
          <w:sz w:val="24"/>
          <w:szCs w:val="24"/>
        </w:rPr>
        <w:t>I</w:t>
      </w:r>
      <w:r w:rsidR="00DE3430" w:rsidRPr="00FB089C">
        <w:rPr>
          <w:b/>
          <w:sz w:val="24"/>
          <w:szCs w:val="24"/>
        </w:rPr>
        <w:t xml:space="preserve"> – </w:t>
      </w:r>
      <w:r w:rsidR="008970AA">
        <w:rPr>
          <w:b/>
          <w:sz w:val="24"/>
          <w:szCs w:val="24"/>
        </w:rPr>
        <w:t>Informatieb</w:t>
      </w:r>
      <w:r w:rsidR="00DE3430" w:rsidRPr="00FB089C">
        <w:rPr>
          <w:b/>
          <w:sz w:val="24"/>
          <w:szCs w:val="24"/>
        </w:rPr>
        <w:t>eveiligingsplan Opdrachtnemer</w:t>
      </w:r>
    </w:p>
    <w:p w14:paraId="7124A14E" w14:textId="277E935A" w:rsidR="00FB194E" w:rsidRPr="00FB089C" w:rsidRDefault="00FB194E" w:rsidP="00854979">
      <w:pPr>
        <w:spacing w:after="0" w:line="280" w:lineRule="exact"/>
        <w:rPr>
          <w:b/>
        </w:rPr>
      </w:pPr>
    </w:p>
    <w:p w14:paraId="108D3C0C" w14:textId="04E7D701" w:rsidR="00DE3430" w:rsidRPr="006F18C1" w:rsidRDefault="001331EB" w:rsidP="001331EB">
      <w:pPr>
        <w:spacing w:after="120" w:line="280" w:lineRule="exact"/>
        <w:jc w:val="both"/>
        <w:rPr>
          <w:b/>
          <w:bCs/>
        </w:rPr>
      </w:pPr>
      <w:r w:rsidRPr="001331EB">
        <w:t xml:space="preserve">Een ISO 27001 certificering (of SOC2 Type II verklaring) geldige toepassingsverklaring, is als vereiste gesteld tijdens de aanbesteding. Dit volstaat in beginsel als </w:t>
      </w:r>
      <w:r w:rsidR="008970AA">
        <w:t>informatie</w:t>
      </w:r>
      <w:r w:rsidRPr="001331EB">
        <w:t xml:space="preserve">beveiligingsplan, tenzij de SVB alsnog een </w:t>
      </w:r>
      <w:r w:rsidR="008970AA">
        <w:t>informatie</w:t>
      </w:r>
      <w:r w:rsidRPr="001331EB">
        <w:t>beveiligingsplan vereist</w:t>
      </w:r>
      <w:r w:rsidR="008970AA">
        <w:t xml:space="preserve"> van de O</w:t>
      </w:r>
      <w:r w:rsidR="006A2788">
        <w:t>p</w:t>
      </w:r>
      <w:r w:rsidR="008970AA">
        <w:t>drachtnemer</w:t>
      </w:r>
      <w:r w:rsidRPr="001331EB">
        <w:t>.</w:t>
      </w:r>
      <w:r w:rsidR="0E1C842A" w:rsidRPr="5B7A5F16">
        <w:rPr>
          <w:b/>
          <w:bCs/>
        </w:rPr>
        <w:br w:type="page"/>
      </w:r>
    </w:p>
    <w:p w14:paraId="15454864" w14:textId="77777777" w:rsidR="00761CA0" w:rsidRPr="0065619B" w:rsidRDefault="005D6C89" w:rsidP="00854979">
      <w:pPr>
        <w:spacing w:after="0" w:line="280" w:lineRule="exact"/>
        <w:jc w:val="both"/>
        <w:rPr>
          <w:rFonts w:eastAsia="Calibri" w:cs="Times New Roman"/>
          <w:b/>
          <w:sz w:val="24"/>
          <w:szCs w:val="24"/>
          <w:lang w:eastAsia="nl-NL"/>
        </w:rPr>
      </w:pPr>
      <w:r>
        <w:rPr>
          <w:rFonts w:eastAsia="Calibri" w:cs="Times New Roman"/>
          <w:b/>
          <w:sz w:val="24"/>
          <w:szCs w:val="24"/>
          <w:lang w:eastAsia="nl-NL"/>
        </w:rPr>
        <w:lastRenderedPageBreak/>
        <w:t>Bijlage III</w:t>
      </w:r>
      <w:r w:rsidR="00761CA0" w:rsidRPr="0065619B">
        <w:rPr>
          <w:rFonts w:eastAsia="Calibri" w:cs="Times New Roman"/>
          <w:b/>
          <w:sz w:val="24"/>
          <w:szCs w:val="24"/>
          <w:lang w:eastAsia="nl-NL"/>
        </w:rPr>
        <w:t xml:space="preserve"> – Meldplicht Datalekken</w:t>
      </w:r>
    </w:p>
    <w:p w14:paraId="1DF6E85E" w14:textId="16F74B42" w:rsidR="003B04C0" w:rsidRDefault="003B04C0" w:rsidP="00854979">
      <w:pPr>
        <w:spacing w:after="0" w:line="280" w:lineRule="exact"/>
        <w:jc w:val="both"/>
        <w:rPr>
          <w:rFonts w:eastAsia="Calibri" w:cs="Times New Roman"/>
          <w:lang w:eastAsia="nl-NL"/>
        </w:rPr>
      </w:pPr>
    </w:p>
    <w:p w14:paraId="4626C70C" w14:textId="77777777" w:rsidR="00991F00" w:rsidRDefault="00761CA0" w:rsidP="00854979">
      <w:pPr>
        <w:spacing w:after="0" w:line="280" w:lineRule="exact"/>
        <w:jc w:val="both"/>
        <w:rPr>
          <w:rFonts w:eastAsia="Calibri" w:cs="Times New Roman"/>
          <w:lang w:eastAsia="nl-NL"/>
        </w:rPr>
      </w:pPr>
      <w:r w:rsidRPr="00C34E15">
        <w:rPr>
          <w:rFonts w:eastAsia="Calibri" w:cs="Times New Roman"/>
          <w:lang w:eastAsia="nl-NL"/>
        </w:rPr>
        <w:t>Een datalek</w:t>
      </w:r>
      <w:r w:rsidR="00DB73A9">
        <w:rPr>
          <w:rFonts w:eastAsia="Calibri" w:cs="Times New Roman"/>
          <w:lang w:eastAsia="nl-NL"/>
        </w:rPr>
        <w:t xml:space="preserve"> (‘een inbreuk in verband met persoonsgegevens’) </w:t>
      </w:r>
      <w:r w:rsidRPr="00C34E15">
        <w:rPr>
          <w:rFonts w:eastAsia="Calibri" w:cs="Times New Roman"/>
          <w:lang w:eastAsia="nl-NL"/>
        </w:rPr>
        <w:t xml:space="preserve">wordt in de </w:t>
      </w:r>
      <w:r w:rsidR="00FB194E">
        <w:rPr>
          <w:rFonts w:eastAsia="Calibri" w:cs="Times New Roman"/>
          <w:lang w:eastAsia="nl-NL"/>
        </w:rPr>
        <w:t>A</w:t>
      </w:r>
      <w:r w:rsidR="00D63B4C">
        <w:rPr>
          <w:rFonts w:eastAsia="Calibri" w:cs="Times New Roman"/>
          <w:lang w:eastAsia="nl-NL"/>
        </w:rPr>
        <w:t>VG</w:t>
      </w:r>
      <w:r w:rsidRPr="00C34E15">
        <w:rPr>
          <w:rFonts w:eastAsia="Calibri" w:cs="Times New Roman"/>
          <w:lang w:eastAsia="nl-NL"/>
        </w:rPr>
        <w:t xml:space="preserve"> gedefinieerd als "een inbreuk op de beveiliging</w:t>
      </w:r>
      <w:r w:rsidR="00FB194E">
        <w:rPr>
          <w:rFonts w:eastAsia="Calibri" w:cs="Times New Roman"/>
          <w:lang w:eastAsia="nl-NL"/>
        </w:rPr>
        <w:t xml:space="preserve"> die per ongeluk of op onrechtmatige wijze leidt tot de vernietiging, het verlies, de wijziging of de ongeoorloofde verstrekking van of de ongeoorloofde toegang tot doorgezonden, opgeslagen of anderszins verwerkte gegevens</w:t>
      </w:r>
      <w:r w:rsidRPr="00C34E15">
        <w:rPr>
          <w:rFonts w:eastAsia="Calibri" w:cs="Times New Roman"/>
          <w:lang w:eastAsia="nl-NL"/>
        </w:rPr>
        <w:t>" (artikel</w:t>
      </w:r>
      <w:r w:rsidR="00FB194E">
        <w:rPr>
          <w:rFonts w:eastAsia="Calibri" w:cs="Times New Roman"/>
          <w:lang w:eastAsia="nl-NL"/>
        </w:rPr>
        <w:t xml:space="preserve"> 4 sub 12 A</w:t>
      </w:r>
      <w:r w:rsidR="00D63B4C">
        <w:rPr>
          <w:rFonts w:eastAsia="Calibri" w:cs="Times New Roman"/>
          <w:lang w:eastAsia="nl-NL"/>
        </w:rPr>
        <w:t>VG</w:t>
      </w:r>
      <w:r w:rsidRPr="00C34E15">
        <w:rPr>
          <w:rFonts w:eastAsia="Calibri" w:cs="Times New Roman"/>
          <w:lang w:eastAsia="nl-NL"/>
        </w:rPr>
        <w:t xml:space="preserve">). </w:t>
      </w:r>
    </w:p>
    <w:p w14:paraId="11DDE10E" w14:textId="77777777" w:rsidR="00991F00" w:rsidRDefault="00991F00" w:rsidP="00854979">
      <w:pPr>
        <w:spacing w:after="0" w:line="280" w:lineRule="exact"/>
        <w:jc w:val="both"/>
        <w:rPr>
          <w:rFonts w:eastAsia="Calibri" w:cs="Times New Roman"/>
          <w:lang w:eastAsia="nl-NL"/>
        </w:rPr>
      </w:pPr>
    </w:p>
    <w:p w14:paraId="63DFCF4B" w14:textId="1242B2A1" w:rsidR="00991F00" w:rsidRDefault="00C63BE8" w:rsidP="00854979">
      <w:pPr>
        <w:spacing w:after="0" w:line="280" w:lineRule="exact"/>
        <w:jc w:val="both"/>
        <w:rPr>
          <w:rFonts w:eastAsia="Calibri" w:cs="Times New Roman"/>
          <w:lang w:eastAsia="nl-NL"/>
        </w:rPr>
      </w:pPr>
      <w:r>
        <w:rPr>
          <w:rFonts w:eastAsia="Calibri" w:cs="Times New Roman"/>
          <w:lang w:eastAsia="nl-NL"/>
        </w:rPr>
        <w:t>Ee</w:t>
      </w:r>
      <w:r w:rsidR="00761CA0" w:rsidRPr="00C34E15">
        <w:rPr>
          <w:rFonts w:eastAsia="Calibri" w:cs="Times New Roman"/>
          <w:lang w:eastAsia="nl-NL"/>
        </w:rPr>
        <w:t>n datalek</w:t>
      </w:r>
      <w:r>
        <w:rPr>
          <w:rFonts w:eastAsia="Calibri" w:cs="Times New Roman"/>
          <w:lang w:eastAsia="nl-NL"/>
        </w:rPr>
        <w:t xml:space="preserve"> is een </w:t>
      </w:r>
      <w:r w:rsidR="00741A63">
        <w:rPr>
          <w:rFonts w:eastAsia="Calibri" w:cs="Times New Roman"/>
          <w:lang w:eastAsia="nl-NL"/>
        </w:rPr>
        <w:t>veiligheids</w:t>
      </w:r>
      <w:r>
        <w:rPr>
          <w:rFonts w:eastAsia="Calibri" w:cs="Times New Roman"/>
          <w:lang w:eastAsia="nl-NL"/>
        </w:rPr>
        <w:t>incident, daarbij</w:t>
      </w:r>
      <w:r w:rsidR="00761CA0" w:rsidRPr="00C34E15">
        <w:rPr>
          <w:rFonts w:eastAsia="Calibri" w:cs="Times New Roman"/>
          <w:lang w:eastAsia="nl-NL"/>
        </w:rPr>
        <w:t xml:space="preserve"> zijn Persoonsgegevens</w:t>
      </w:r>
      <w:r>
        <w:rPr>
          <w:rFonts w:eastAsia="Calibri" w:cs="Times New Roman"/>
          <w:lang w:eastAsia="nl-NL"/>
        </w:rPr>
        <w:t xml:space="preserve"> dus</w:t>
      </w:r>
      <w:r w:rsidR="00761CA0" w:rsidRPr="00C34E15">
        <w:rPr>
          <w:rFonts w:eastAsia="Calibri" w:cs="Times New Roman"/>
          <w:lang w:eastAsia="nl-NL"/>
        </w:rPr>
        <w:t xml:space="preserve"> blootgesteld aan </w:t>
      </w:r>
      <w:r>
        <w:rPr>
          <w:rFonts w:eastAsia="Calibri" w:cs="Times New Roman"/>
          <w:lang w:eastAsia="nl-NL"/>
        </w:rPr>
        <w:t>datgene</w:t>
      </w:r>
      <w:r w:rsidR="00761CA0" w:rsidRPr="00C34E15">
        <w:rPr>
          <w:rFonts w:eastAsia="Calibri" w:cs="Times New Roman"/>
          <w:lang w:eastAsia="nl-NL"/>
        </w:rPr>
        <w:t xml:space="preserve"> waartegen de beveilig</w:t>
      </w:r>
      <w:r>
        <w:rPr>
          <w:rFonts w:eastAsia="Calibri" w:cs="Times New Roman"/>
          <w:lang w:eastAsia="nl-NL"/>
        </w:rPr>
        <w:t>ingsmaatregelen bescherming moe</w:t>
      </w:r>
      <w:r w:rsidR="00761CA0" w:rsidRPr="00C34E15">
        <w:rPr>
          <w:rFonts w:eastAsia="Calibri" w:cs="Times New Roman"/>
          <w:lang w:eastAsia="nl-NL"/>
        </w:rPr>
        <w:t>ten bieden.</w:t>
      </w:r>
      <w:r w:rsidR="00991F00">
        <w:rPr>
          <w:rFonts w:eastAsia="Calibri" w:cs="Times New Roman"/>
          <w:lang w:eastAsia="nl-NL"/>
        </w:rPr>
        <w:t xml:space="preserve"> De inbreuk heeft altijd betrekking op een of meerdere van de volgende informatiebeveiligingsprincipes: vertrouwelijkheid, integriteit en/of beschikbaarheid.</w:t>
      </w:r>
      <w:r w:rsidR="008E2D33">
        <w:rPr>
          <w:rFonts w:eastAsia="Calibri" w:cs="Times New Roman"/>
          <w:lang w:eastAsia="nl-NL"/>
        </w:rPr>
        <w:t xml:space="preserve"> Het begrip datalek moet ruim worden uitgelegd, zodat ook een tijdelijke inbreuk daaronder valt.</w:t>
      </w:r>
    </w:p>
    <w:p w14:paraId="7B4C295A" w14:textId="77777777" w:rsidR="00991F00" w:rsidRPr="00C34E15" w:rsidRDefault="00991F00" w:rsidP="00854979">
      <w:pPr>
        <w:spacing w:after="0" w:line="280" w:lineRule="exact"/>
        <w:jc w:val="both"/>
        <w:rPr>
          <w:rFonts w:eastAsia="Calibri" w:cs="Times New Roman"/>
          <w:lang w:eastAsia="nl-NL"/>
        </w:rPr>
      </w:pPr>
    </w:p>
    <w:p w14:paraId="24439F70" w14:textId="34DE9D3B" w:rsidR="00761CA0" w:rsidRPr="00C34E15" w:rsidRDefault="00761CA0" w:rsidP="00854979">
      <w:pPr>
        <w:spacing w:after="0" w:line="280" w:lineRule="exact"/>
        <w:jc w:val="both"/>
        <w:rPr>
          <w:rFonts w:eastAsia="Calibri" w:cs="Times New Roman"/>
          <w:lang w:eastAsia="nl-NL"/>
        </w:rPr>
      </w:pPr>
      <w:r w:rsidRPr="00C34E15">
        <w:rPr>
          <w:rFonts w:eastAsia="Calibri" w:cs="Times New Roman"/>
          <w:lang w:eastAsia="nl-NL"/>
        </w:rPr>
        <w:t xml:space="preserve">Voor de vraag of al dan niet sprake is van een datalek, is het niet van belang of de </w:t>
      </w:r>
      <w:r w:rsidR="002F6C2A">
        <w:rPr>
          <w:rFonts w:eastAsia="Calibri" w:cs="Times New Roman"/>
          <w:lang w:eastAsia="nl-NL"/>
        </w:rPr>
        <w:t>verwerkings</w:t>
      </w:r>
      <w:r w:rsidRPr="00C34E15">
        <w:rPr>
          <w:rFonts w:eastAsia="Calibri" w:cs="Times New Roman"/>
          <w:lang w:eastAsia="nl-NL"/>
        </w:rPr>
        <w:t>verantwoordelijke</w:t>
      </w:r>
      <w:r w:rsidR="00D000D2">
        <w:rPr>
          <w:rFonts w:eastAsia="Calibri" w:cs="Times New Roman"/>
          <w:lang w:eastAsia="nl-NL"/>
        </w:rPr>
        <w:t xml:space="preserve"> of verwerker</w:t>
      </w:r>
      <w:r w:rsidRPr="00C34E15">
        <w:rPr>
          <w:rFonts w:eastAsia="Calibri" w:cs="Times New Roman"/>
          <w:lang w:eastAsia="nl-NL"/>
        </w:rPr>
        <w:t xml:space="preserve"> passende technische of organisatorische beschermingsmaatregelen </w:t>
      </w:r>
      <w:r w:rsidR="008E2D33">
        <w:rPr>
          <w:rFonts w:eastAsia="Calibri" w:cs="Times New Roman"/>
          <w:lang w:eastAsia="nl-NL"/>
        </w:rPr>
        <w:t>heeft</w:t>
      </w:r>
      <w:r w:rsidRPr="00C34E15">
        <w:rPr>
          <w:rFonts w:eastAsia="Calibri" w:cs="Times New Roman"/>
          <w:lang w:eastAsia="nl-NL"/>
        </w:rPr>
        <w:t xml:space="preserve"> getroffen. </w:t>
      </w:r>
      <w:r w:rsidR="008E2D33">
        <w:rPr>
          <w:rFonts w:eastAsia="Calibri" w:cs="Times New Roman"/>
          <w:lang w:eastAsia="nl-NL"/>
        </w:rPr>
        <w:t>Wel kunnen</w:t>
      </w:r>
      <w:r w:rsidR="00747D21" w:rsidRPr="00C34E15">
        <w:rPr>
          <w:rFonts w:eastAsia="Calibri" w:cs="Times New Roman"/>
          <w:lang w:eastAsia="nl-NL"/>
        </w:rPr>
        <w:t xml:space="preserve"> deze maatregelen van belang</w:t>
      </w:r>
      <w:r w:rsidR="008E2D33">
        <w:rPr>
          <w:rFonts w:eastAsia="Calibri" w:cs="Times New Roman"/>
          <w:lang w:eastAsia="nl-NL"/>
        </w:rPr>
        <w:t xml:space="preserve"> zijn</w:t>
      </w:r>
      <w:r w:rsidR="00747D21" w:rsidRPr="00C34E15">
        <w:rPr>
          <w:rFonts w:eastAsia="Calibri" w:cs="Times New Roman"/>
          <w:lang w:eastAsia="nl-NL"/>
        </w:rPr>
        <w:t xml:space="preserve"> voor de verplichting het datalek te melden</w:t>
      </w:r>
      <w:r w:rsidR="00455D94">
        <w:rPr>
          <w:rFonts w:eastAsia="Calibri" w:cs="Times New Roman"/>
          <w:lang w:eastAsia="nl-NL"/>
        </w:rPr>
        <w:t xml:space="preserve"> bij de AP en/of betrokkenen</w:t>
      </w:r>
      <w:r w:rsidR="00747D21" w:rsidRPr="00C34E15">
        <w:rPr>
          <w:rFonts w:eastAsia="Calibri" w:cs="Times New Roman"/>
          <w:lang w:eastAsia="nl-NL"/>
        </w:rPr>
        <w:t>. Indien</w:t>
      </w:r>
      <w:r w:rsidR="008E2D33">
        <w:rPr>
          <w:rFonts w:eastAsia="Calibri" w:cs="Times New Roman"/>
          <w:lang w:eastAsia="nl-NL"/>
        </w:rPr>
        <w:t xml:space="preserve"> bijvoorbeeld</w:t>
      </w:r>
      <w:r w:rsidR="00747D21" w:rsidRPr="00C34E15">
        <w:rPr>
          <w:rFonts w:eastAsia="Calibri" w:cs="Times New Roman"/>
          <w:lang w:eastAsia="nl-NL"/>
        </w:rPr>
        <w:t xml:space="preserve"> de bij het datalek betrokken Persoonsgegevens onbegrijpelijk of ontoegankelijk zijn gemaakt voor eenieder die geen recht heeft op kennisname van de gegevens,</w:t>
      </w:r>
      <w:r w:rsidR="00206D40">
        <w:rPr>
          <w:rFonts w:eastAsia="Calibri" w:cs="Times New Roman"/>
          <w:lang w:eastAsia="nl-NL"/>
        </w:rPr>
        <w:t xml:space="preserve"> dan</w:t>
      </w:r>
      <w:r w:rsidR="008E2D33">
        <w:rPr>
          <w:rFonts w:eastAsia="Calibri" w:cs="Times New Roman"/>
          <w:lang w:eastAsia="nl-NL"/>
        </w:rPr>
        <w:t xml:space="preserve"> is het niet waarschijnlijk dat dit een risico inhoudt voor de rechten en vrijheden van natuurlijke personen, en</w:t>
      </w:r>
      <w:r w:rsidR="00747D21" w:rsidRPr="00C34E15">
        <w:rPr>
          <w:rFonts w:eastAsia="Calibri" w:cs="Times New Roman"/>
          <w:lang w:eastAsia="nl-NL"/>
        </w:rPr>
        <w:t xml:space="preserve"> hoeft het datalek</w:t>
      </w:r>
      <w:r w:rsidR="008E2D33">
        <w:rPr>
          <w:rFonts w:eastAsia="Calibri" w:cs="Times New Roman"/>
          <w:lang w:eastAsia="nl-NL"/>
        </w:rPr>
        <w:t xml:space="preserve"> in beginsel</w:t>
      </w:r>
      <w:r w:rsidR="00747D21" w:rsidRPr="00C34E15">
        <w:rPr>
          <w:rFonts w:eastAsia="Calibri" w:cs="Times New Roman"/>
          <w:lang w:eastAsia="nl-NL"/>
        </w:rPr>
        <w:t xml:space="preserve"> niet te worden gemeld bij</w:t>
      </w:r>
      <w:r w:rsidR="003B04C0" w:rsidRPr="00C34E15">
        <w:rPr>
          <w:rFonts w:eastAsia="Calibri" w:cs="Times New Roman"/>
          <w:lang w:eastAsia="nl-NL"/>
        </w:rPr>
        <w:t xml:space="preserve"> de AP</w:t>
      </w:r>
      <w:r w:rsidR="00455D94">
        <w:rPr>
          <w:rFonts w:eastAsia="Calibri" w:cs="Times New Roman"/>
          <w:lang w:eastAsia="nl-NL"/>
        </w:rPr>
        <w:t xml:space="preserve"> en/of betrokkenen</w:t>
      </w:r>
      <w:r w:rsidR="00747D21" w:rsidRPr="00C34E15">
        <w:rPr>
          <w:rFonts w:eastAsia="Calibri" w:cs="Times New Roman"/>
          <w:lang w:eastAsia="nl-NL"/>
        </w:rPr>
        <w:t>.</w:t>
      </w:r>
      <w:r w:rsidR="00DB73A9">
        <w:rPr>
          <w:rFonts w:eastAsia="Calibri" w:cs="Times New Roman"/>
          <w:lang w:eastAsia="nl-NL"/>
        </w:rPr>
        <w:t xml:space="preserve"> </w:t>
      </w:r>
      <w:r w:rsidR="008E2D33">
        <w:rPr>
          <w:rFonts w:eastAsia="Calibri" w:cs="Times New Roman"/>
          <w:lang w:eastAsia="nl-NL"/>
        </w:rPr>
        <w:t>Het datalek zal ook</w:t>
      </w:r>
      <w:r w:rsidR="00747D21" w:rsidRPr="00C34E15">
        <w:rPr>
          <w:rFonts w:eastAsia="Calibri" w:cs="Times New Roman"/>
          <w:lang w:eastAsia="nl-NL"/>
        </w:rPr>
        <w:t xml:space="preserve"> in een dergelijk geval</w:t>
      </w:r>
      <w:r w:rsidR="008E2D33">
        <w:rPr>
          <w:rFonts w:eastAsia="Calibri" w:cs="Times New Roman"/>
          <w:lang w:eastAsia="nl-NL"/>
        </w:rPr>
        <w:t xml:space="preserve"> wel door Opdrachtnemer aan de SVB gemeld moeten worden, zodat de SVB </w:t>
      </w:r>
      <w:r w:rsidR="00747D21" w:rsidRPr="00C34E15">
        <w:rPr>
          <w:rFonts w:eastAsia="Calibri" w:cs="Times New Roman"/>
          <w:lang w:eastAsia="nl-NL"/>
        </w:rPr>
        <w:t xml:space="preserve">de meldingsplicht per datalek </w:t>
      </w:r>
      <w:r w:rsidR="008E2D33">
        <w:rPr>
          <w:rFonts w:eastAsia="Calibri" w:cs="Times New Roman"/>
          <w:lang w:eastAsia="nl-NL"/>
        </w:rPr>
        <w:t xml:space="preserve">kan </w:t>
      </w:r>
      <w:r w:rsidR="00FC66D7">
        <w:rPr>
          <w:rFonts w:eastAsia="Calibri" w:cs="Times New Roman"/>
          <w:lang w:eastAsia="nl-NL"/>
        </w:rPr>
        <w:t>beoordelen.</w:t>
      </w:r>
    </w:p>
    <w:p w14:paraId="51484C6D" w14:textId="77777777" w:rsidR="003B04C0" w:rsidRPr="00C34E15" w:rsidRDefault="003B04C0" w:rsidP="00854979">
      <w:pPr>
        <w:spacing w:after="0" w:line="280" w:lineRule="exact"/>
        <w:jc w:val="both"/>
        <w:rPr>
          <w:rFonts w:eastAsia="Calibri" w:cs="Times New Roman"/>
          <w:lang w:eastAsia="nl-NL"/>
        </w:rPr>
      </w:pPr>
    </w:p>
    <w:p w14:paraId="5DA8C90A" w14:textId="77777777" w:rsidR="003B04C0" w:rsidRPr="00C34E15" w:rsidRDefault="003B04C0" w:rsidP="00854979">
      <w:pPr>
        <w:spacing w:after="0" w:line="280" w:lineRule="exact"/>
        <w:jc w:val="both"/>
        <w:rPr>
          <w:rFonts w:eastAsia="Calibri" w:cs="Times New Roman"/>
          <w:lang w:eastAsia="nl-NL"/>
        </w:rPr>
      </w:pPr>
      <w:r w:rsidRPr="00C34E15">
        <w:rPr>
          <w:rFonts w:eastAsia="Calibri" w:cs="Times New Roman"/>
          <w:lang w:eastAsia="nl-NL"/>
        </w:rPr>
        <w:t>De AP benoemt enkele voorbeelden van datalekken:</w:t>
      </w:r>
    </w:p>
    <w:p w14:paraId="2F355D80" w14:textId="77777777" w:rsidR="003B04C0" w:rsidRPr="00C34E15" w:rsidRDefault="003B04C0" w:rsidP="000E41B8">
      <w:pPr>
        <w:pStyle w:val="Lijstalinea"/>
        <w:numPr>
          <w:ilvl w:val="0"/>
          <w:numId w:val="22"/>
        </w:numPr>
        <w:spacing w:after="0" w:line="280" w:lineRule="exact"/>
        <w:jc w:val="both"/>
        <w:rPr>
          <w:rFonts w:eastAsia="Calibri" w:cs="Times New Roman"/>
          <w:lang w:eastAsia="nl-NL"/>
        </w:rPr>
      </w:pPr>
      <w:r w:rsidRPr="00C34E15">
        <w:rPr>
          <w:rFonts w:eastAsia="Calibri" w:cs="Times New Roman"/>
          <w:lang w:eastAsia="nl-NL"/>
        </w:rPr>
        <w:t>een kwijtgeraakte USB-stick met Persoonsgegevens;</w:t>
      </w:r>
    </w:p>
    <w:p w14:paraId="2D50BB50" w14:textId="77777777" w:rsidR="003B04C0" w:rsidRPr="00C34E15" w:rsidRDefault="003B04C0" w:rsidP="000E41B8">
      <w:pPr>
        <w:pStyle w:val="Lijstalinea"/>
        <w:numPr>
          <w:ilvl w:val="0"/>
          <w:numId w:val="22"/>
        </w:numPr>
        <w:spacing w:after="0" w:line="280" w:lineRule="exact"/>
        <w:jc w:val="both"/>
        <w:rPr>
          <w:rFonts w:eastAsia="Calibri" w:cs="Times New Roman"/>
          <w:lang w:eastAsia="nl-NL"/>
        </w:rPr>
      </w:pPr>
      <w:r w:rsidRPr="00C34E15">
        <w:rPr>
          <w:rFonts w:eastAsia="Calibri" w:cs="Times New Roman"/>
          <w:lang w:eastAsia="nl-NL"/>
        </w:rPr>
        <w:t>een gestolen laptop met Persoonsgegevens;</w:t>
      </w:r>
    </w:p>
    <w:p w14:paraId="0D2EAE4D" w14:textId="77777777" w:rsidR="003B04C0" w:rsidRPr="00C34E15" w:rsidRDefault="003B04C0" w:rsidP="000E41B8">
      <w:pPr>
        <w:pStyle w:val="Lijstalinea"/>
        <w:numPr>
          <w:ilvl w:val="0"/>
          <w:numId w:val="22"/>
        </w:numPr>
        <w:spacing w:after="0" w:line="280" w:lineRule="exact"/>
        <w:jc w:val="both"/>
        <w:rPr>
          <w:rFonts w:eastAsia="Calibri" w:cs="Times New Roman"/>
          <w:lang w:eastAsia="nl-NL"/>
        </w:rPr>
      </w:pPr>
      <w:r w:rsidRPr="00C34E15">
        <w:rPr>
          <w:rFonts w:eastAsia="Calibri" w:cs="Times New Roman"/>
          <w:lang w:eastAsia="nl-NL"/>
        </w:rPr>
        <w:t>een inbraak door een hacker;</w:t>
      </w:r>
    </w:p>
    <w:p w14:paraId="52E18954" w14:textId="77777777" w:rsidR="003B04C0" w:rsidRPr="00C34E15" w:rsidRDefault="003B04C0" w:rsidP="000E41B8">
      <w:pPr>
        <w:pStyle w:val="Lijstalinea"/>
        <w:numPr>
          <w:ilvl w:val="0"/>
          <w:numId w:val="22"/>
        </w:numPr>
        <w:spacing w:after="0" w:line="280" w:lineRule="exact"/>
        <w:jc w:val="both"/>
        <w:rPr>
          <w:rFonts w:eastAsia="Calibri" w:cs="Times New Roman"/>
          <w:lang w:eastAsia="nl-NL"/>
        </w:rPr>
      </w:pPr>
      <w:r w:rsidRPr="00C34E15">
        <w:rPr>
          <w:rFonts w:eastAsia="Calibri" w:cs="Times New Roman"/>
          <w:lang w:eastAsia="nl-NL"/>
        </w:rPr>
        <w:t>verzending van e-mail waarin de e-mailadressen van alle geadresseerden zichtbaar zijn voor alle andere geadresseerden;</w:t>
      </w:r>
    </w:p>
    <w:p w14:paraId="315E2EB0" w14:textId="77777777" w:rsidR="003B04C0" w:rsidRPr="00C34E15" w:rsidRDefault="003B04C0" w:rsidP="000E41B8">
      <w:pPr>
        <w:pStyle w:val="Lijstalinea"/>
        <w:numPr>
          <w:ilvl w:val="0"/>
          <w:numId w:val="22"/>
        </w:numPr>
        <w:spacing w:after="0" w:line="280" w:lineRule="exact"/>
        <w:jc w:val="both"/>
        <w:rPr>
          <w:rFonts w:eastAsia="Calibri" w:cs="Times New Roman"/>
          <w:lang w:eastAsia="nl-NL"/>
        </w:rPr>
      </w:pPr>
      <w:r w:rsidRPr="00C34E15">
        <w:rPr>
          <w:rFonts w:eastAsia="Calibri" w:cs="Times New Roman"/>
          <w:lang w:eastAsia="nl-NL"/>
        </w:rPr>
        <w:t>een malware-besmetting;</w:t>
      </w:r>
    </w:p>
    <w:p w14:paraId="0531E13F" w14:textId="77777777" w:rsidR="003B04C0" w:rsidRPr="00C34E15" w:rsidRDefault="003B04C0" w:rsidP="000E41B8">
      <w:pPr>
        <w:pStyle w:val="Lijstalinea"/>
        <w:numPr>
          <w:ilvl w:val="0"/>
          <w:numId w:val="22"/>
        </w:numPr>
        <w:spacing w:after="0" w:line="280" w:lineRule="exact"/>
        <w:jc w:val="both"/>
        <w:rPr>
          <w:rFonts w:eastAsia="Calibri" w:cs="Times New Roman"/>
          <w:lang w:eastAsia="nl-NL"/>
        </w:rPr>
      </w:pPr>
      <w:r w:rsidRPr="00C34E15">
        <w:rPr>
          <w:rFonts w:eastAsia="Calibri" w:cs="Times New Roman"/>
          <w:lang w:eastAsia="nl-NL"/>
        </w:rPr>
        <w:t>een calamiteit zoals een brand in een datacentrum.</w:t>
      </w:r>
    </w:p>
    <w:p w14:paraId="4F0CAAA5" w14:textId="77777777" w:rsidR="00367B60" w:rsidRPr="00C34E15" w:rsidRDefault="00367B60" w:rsidP="00854979">
      <w:pPr>
        <w:pStyle w:val="Geenafstand"/>
        <w:spacing w:line="280" w:lineRule="exact"/>
        <w:ind w:left="708"/>
        <w:jc w:val="both"/>
        <w:rPr>
          <w:u w:val="single"/>
        </w:rPr>
      </w:pPr>
    </w:p>
    <w:p w14:paraId="7B762020" w14:textId="0E85D464" w:rsidR="00761CA0" w:rsidRPr="007A1F36" w:rsidRDefault="00761CA0" w:rsidP="00854979">
      <w:pPr>
        <w:spacing w:after="0" w:line="280" w:lineRule="exact"/>
        <w:jc w:val="both"/>
        <w:rPr>
          <w:rFonts w:eastAsia="Calibri" w:cs="Times New Roman"/>
          <w:u w:val="single"/>
          <w:lang w:eastAsia="nl-NL"/>
        </w:rPr>
      </w:pPr>
      <w:r w:rsidRPr="007A1F36">
        <w:rPr>
          <w:rFonts w:eastAsia="Calibri" w:cs="Times New Roman"/>
          <w:u w:val="single"/>
          <w:lang w:eastAsia="nl-NL"/>
        </w:rPr>
        <w:t xml:space="preserve">Opdrachtnemer is gehouden ieder datalek </w:t>
      </w:r>
      <w:r w:rsidR="002B48F1" w:rsidRPr="007A1F36">
        <w:rPr>
          <w:rFonts w:eastAsia="Calibri" w:cs="Times New Roman"/>
          <w:u w:val="single"/>
          <w:lang w:eastAsia="nl-NL"/>
        </w:rPr>
        <w:t xml:space="preserve">onverwijld, maar uiterlijk binnen 24 uur na ontdekking, aan SVB </w:t>
      </w:r>
      <w:r w:rsidRPr="007A1F36">
        <w:rPr>
          <w:rFonts w:eastAsia="Calibri" w:cs="Times New Roman"/>
          <w:u w:val="single"/>
          <w:lang w:eastAsia="nl-NL"/>
        </w:rPr>
        <w:t xml:space="preserve">te melden. </w:t>
      </w:r>
    </w:p>
    <w:p w14:paraId="7DBB58A4" w14:textId="0C810C15" w:rsidR="00761CA0" w:rsidRDefault="00761CA0" w:rsidP="00854979">
      <w:pPr>
        <w:spacing w:after="0" w:line="280" w:lineRule="exact"/>
        <w:jc w:val="both"/>
        <w:rPr>
          <w:rFonts w:eastAsia="Calibri" w:cs="Times New Roman"/>
          <w:u w:val="single"/>
          <w:lang w:eastAsia="nl-NL"/>
        </w:rPr>
      </w:pPr>
    </w:p>
    <w:p w14:paraId="174496DF" w14:textId="216D32D0" w:rsidR="00A10BB4" w:rsidRPr="00C34E15" w:rsidRDefault="00761CA0" w:rsidP="00854979">
      <w:pPr>
        <w:spacing w:after="0" w:line="280" w:lineRule="exact"/>
        <w:jc w:val="both"/>
        <w:rPr>
          <w:rFonts w:eastAsia="Calibri" w:cs="Times New Roman"/>
          <w:lang w:eastAsia="nl-NL"/>
        </w:rPr>
      </w:pPr>
      <w:r w:rsidRPr="00C34E15">
        <w:rPr>
          <w:rFonts w:eastAsia="Calibri" w:cs="Times New Roman"/>
          <w:lang w:eastAsia="nl-NL"/>
        </w:rPr>
        <w:t xml:space="preserve">Opdrachtnemer is gehouden SVB </w:t>
      </w:r>
      <w:r w:rsidR="00A10BB4" w:rsidRPr="00C34E15">
        <w:rPr>
          <w:rFonts w:eastAsia="Calibri" w:cs="Times New Roman"/>
          <w:lang w:eastAsia="nl-NL"/>
        </w:rPr>
        <w:t xml:space="preserve">op de hoogte te brengen van een mogelijk datalek door middel van een melding aan: </w:t>
      </w:r>
    </w:p>
    <w:p w14:paraId="3D5CB643" w14:textId="77777777" w:rsidR="00C96EE6" w:rsidRPr="00C34E15" w:rsidRDefault="00C96EE6" w:rsidP="00854979">
      <w:pPr>
        <w:spacing w:after="0" w:line="280" w:lineRule="exact"/>
        <w:jc w:val="both"/>
        <w:rPr>
          <w:rFonts w:eastAsia="Calibri" w:cs="Times New Roman"/>
          <w:lang w:eastAsia="nl-NL"/>
        </w:rPr>
      </w:pPr>
    </w:p>
    <w:p w14:paraId="0C2237DB" w14:textId="5C1F04E8" w:rsidR="00640A7A" w:rsidRDefault="00077893" w:rsidP="00854979">
      <w:pPr>
        <w:spacing w:after="0" w:line="280" w:lineRule="exact"/>
        <w:jc w:val="both"/>
        <w:rPr>
          <w:rFonts w:eastAsia="Calibri" w:cs="Times New Roman"/>
          <w:lang w:eastAsia="nl-NL"/>
        </w:rPr>
      </w:pPr>
      <w:r w:rsidRPr="00DE1755">
        <w:rPr>
          <w:rFonts w:eastAsia="Calibri" w:cs="Times New Roman"/>
          <w:lang w:eastAsia="nl-NL"/>
        </w:rPr>
        <w:t>Contact</w:t>
      </w:r>
      <w:r w:rsidR="00640A7A">
        <w:rPr>
          <w:rFonts w:eastAsia="Calibri" w:cs="Times New Roman"/>
          <w:lang w:eastAsia="nl-NL"/>
        </w:rPr>
        <w:t>personen SVB: 1)</w:t>
      </w:r>
      <w:r w:rsidR="002B60B1" w:rsidRPr="002B60B1">
        <w:t xml:space="preserve"> </w:t>
      </w:r>
      <w:hyperlink r:id="rId15" w:history="1">
        <w:r w:rsidR="002B60B1" w:rsidRPr="00F931DD">
          <w:rPr>
            <w:rStyle w:val="Hyperlink"/>
            <w:rFonts w:eastAsia="Calibri" w:cs="Times New Roman"/>
            <w:lang w:eastAsia="nl-NL"/>
          </w:rPr>
          <w:t>servicedesk@svb.nl</w:t>
        </w:r>
      </w:hyperlink>
      <w:r w:rsidR="002B60B1">
        <w:rPr>
          <w:rFonts w:eastAsia="Calibri" w:cs="Times New Roman"/>
          <w:lang w:eastAsia="nl-NL"/>
        </w:rPr>
        <w:t xml:space="preserve"> </w:t>
      </w:r>
    </w:p>
    <w:p w14:paraId="12937FD3" w14:textId="43763BD9" w:rsidR="00640A7A" w:rsidRDefault="00640A7A" w:rsidP="00854979">
      <w:pPr>
        <w:spacing w:after="0" w:line="280" w:lineRule="exact"/>
        <w:jc w:val="both"/>
        <w:rPr>
          <w:rFonts w:eastAsia="Calibri" w:cs="Times New Roman"/>
          <w:lang w:eastAsia="nl-NL"/>
        </w:rPr>
      </w:pPr>
      <w:r>
        <w:rPr>
          <w:rFonts w:eastAsia="Calibri" w:cs="Times New Roman"/>
          <w:lang w:eastAsia="nl-NL"/>
        </w:rPr>
        <w:t xml:space="preserve">                                         2)</w:t>
      </w:r>
      <w:r w:rsidR="002B60B1">
        <w:rPr>
          <w:rFonts w:eastAsia="Calibri" w:cs="Times New Roman"/>
          <w:lang w:eastAsia="nl-NL"/>
        </w:rPr>
        <w:t xml:space="preserve"> </w:t>
      </w:r>
      <w:r w:rsidR="002B60B1" w:rsidRPr="002B60B1">
        <w:rPr>
          <w:rFonts w:eastAsia="Calibri" w:cs="Times New Roman"/>
          <w:highlight w:val="yellow"/>
          <w:lang w:eastAsia="nl-NL"/>
        </w:rPr>
        <w:t>in te vullen na Gunning</w:t>
      </w:r>
    </w:p>
    <w:p w14:paraId="70F61A8E" w14:textId="77777777" w:rsidR="00640A7A" w:rsidRDefault="00640A7A" w:rsidP="00854979">
      <w:pPr>
        <w:spacing w:after="0" w:line="280" w:lineRule="exact"/>
        <w:jc w:val="both"/>
        <w:rPr>
          <w:rFonts w:eastAsia="Calibri" w:cs="Times New Roman"/>
          <w:lang w:eastAsia="nl-NL"/>
        </w:rPr>
      </w:pPr>
    </w:p>
    <w:p w14:paraId="28D0B7CC" w14:textId="24DA2F52" w:rsidR="00763EDB" w:rsidRPr="00763EDB" w:rsidRDefault="00367B60" w:rsidP="00854979">
      <w:pPr>
        <w:spacing w:after="0" w:line="280" w:lineRule="exact"/>
        <w:jc w:val="both"/>
        <w:rPr>
          <w:rFonts w:eastAsia="Calibri" w:cs="Times New Roman"/>
          <w:lang w:eastAsia="nl-NL"/>
        </w:rPr>
      </w:pPr>
      <w:r w:rsidRPr="00367B60">
        <w:rPr>
          <w:rFonts w:eastAsia="Calibri" w:cs="Times New Roman"/>
          <w:lang w:eastAsia="nl-NL"/>
        </w:rPr>
        <w:t>Opdrachtnemer zal in haar melding aan SVB – voor zover mogelijk – in ieder geval de volgende gegevens verstrekken (let op: vermeld in de initiële melding van het incident geen Persoonsgegevens):</w:t>
      </w:r>
    </w:p>
    <w:p w14:paraId="3868C67C" w14:textId="77777777" w:rsidR="00367B60" w:rsidRPr="00C34E15" w:rsidRDefault="00367B60" w:rsidP="00854979">
      <w:pPr>
        <w:spacing w:after="0" w:line="280" w:lineRule="exact"/>
        <w:ind w:left="708"/>
        <w:jc w:val="both"/>
      </w:pPr>
    </w:p>
    <w:p w14:paraId="1763F436" w14:textId="77777777" w:rsidR="00761CA0" w:rsidRPr="00C34E15" w:rsidRDefault="00761CA0" w:rsidP="000E41B8">
      <w:pPr>
        <w:pStyle w:val="Geenafstand"/>
        <w:numPr>
          <w:ilvl w:val="0"/>
          <w:numId w:val="19"/>
        </w:numPr>
        <w:spacing w:line="280" w:lineRule="exact"/>
        <w:jc w:val="both"/>
        <w:rPr>
          <w:rFonts w:eastAsia="Calibri" w:cs="Times New Roman"/>
          <w:b/>
          <w:lang w:eastAsia="nl-NL"/>
        </w:rPr>
      </w:pPr>
      <w:r w:rsidRPr="00C34E15">
        <w:rPr>
          <w:rFonts w:eastAsia="Calibri" w:cs="Times New Roman"/>
          <w:b/>
          <w:lang w:eastAsia="nl-NL"/>
        </w:rPr>
        <w:t>Een samenvatting van het incident waarbij de inbreuk op de beveiliging van Persoonsgegevens zich heeft voorgedaan.</w:t>
      </w:r>
    </w:p>
    <w:p w14:paraId="709C717D" w14:textId="77777777" w:rsidR="00761CA0" w:rsidRPr="00C34E15" w:rsidRDefault="00761CA0" w:rsidP="00854979">
      <w:pPr>
        <w:pStyle w:val="Geenafstand"/>
        <w:spacing w:line="280" w:lineRule="exact"/>
        <w:ind w:left="1068"/>
        <w:jc w:val="both"/>
        <w:rPr>
          <w:rFonts w:eastAsia="Calibri" w:cs="Times New Roman"/>
          <w:b/>
          <w:lang w:eastAsia="nl-NL"/>
        </w:rPr>
      </w:pPr>
    </w:p>
    <w:p w14:paraId="3CBAB941" w14:textId="77777777" w:rsidR="00761CA0" w:rsidRPr="00C34E15" w:rsidRDefault="00761CA0" w:rsidP="000E41B8">
      <w:pPr>
        <w:pStyle w:val="Geenafstand"/>
        <w:numPr>
          <w:ilvl w:val="0"/>
          <w:numId w:val="19"/>
        </w:numPr>
        <w:spacing w:line="280" w:lineRule="exact"/>
        <w:jc w:val="both"/>
        <w:rPr>
          <w:rFonts w:eastAsia="Calibri" w:cs="Times New Roman"/>
          <w:b/>
          <w:lang w:eastAsia="nl-NL"/>
        </w:rPr>
      </w:pPr>
      <w:r w:rsidRPr="00C34E15">
        <w:rPr>
          <w:rFonts w:eastAsia="Calibri" w:cs="Times New Roman"/>
          <w:b/>
          <w:lang w:eastAsia="nl-NL"/>
        </w:rPr>
        <w:t xml:space="preserve">Van hoeveel personen zijn Persoonsgegevens betrokken bij de inbreuk? </w:t>
      </w:r>
    </w:p>
    <w:p w14:paraId="6261BB5E" w14:textId="77777777" w:rsidR="00761CA0" w:rsidRPr="00C34E15" w:rsidRDefault="00761CA0" w:rsidP="00854979">
      <w:pPr>
        <w:pStyle w:val="Geenafstand"/>
        <w:spacing w:line="280" w:lineRule="exact"/>
        <w:ind w:left="708" w:firstLine="360"/>
        <w:jc w:val="both"/>
        <w:rPr>
          <w:rFonts w:eastAsia="Calibri" w:cs="Times New Roman"/>
          <w:lang w:eastAsia="nl-NL"/>
        </w:rPr>
      </w:pPr>
      <w:r w:rsidRPr="00C34E15">
        <w:rPr>
          <w:rFonts w:eastAsia="Calibri" w:cs="Times New Roman"/>
          <w:lang w:eastAsia="nl-NL"/>
        </w:rPr>
        <w:t>Minimaal: ………</w:t>
      </w:r>
    </w:p>
    <w:p w14:paraId="5A5DED4C" w14:textId="77777777" w:rsidR="00761CA0" w:rsidRPr="00C34E15" w:rsidRDefault="00761CA0" w:rsidP="00854979">
      <w:pPr>
        <w:pStyle w:val="Geenafstand"/>
        <w:spacing w:line="280" w:lineRule="exact"/>
        <w:ind w:left="708" w:firstLine="360"/>
        <w:jc w:val="both"/>
        <w:rPr>
          <w:rFonts w:eastAsia="Calibri" w:cs="Times New Roman"/>
          <w:lang w:eastAsia="nl-NL"/>
        </w:rPr>
      </w:pPr>
      <w:r w:rsidRPr="00C34E15">
        <w:rPr>
          <w:rFonts w:eastAsia="Calibri" w:cs="Times New Roman"/>
          <w:lang w:eastAsia="nl-NL"/>
        </w:rPr>
        <w:lastRenderedPageBreak/>
        <w:t xml:space="preserve">Maximaal: </w:t>
      </w:r>
      <w:proofErr w:type="gramStart"/>
      <w:r w:rsidRPr="00C34E15">
        <w:rPr>
          <w:rFonts w:eastAsia="Calibri" w:cs="Times New Roman"/>
          <w:lang w:eastAsia="nl-NL"/>
        </w:rPr>
        <w:t>…….</w:t>
      </w:r>
      <w:proofErr w:type="gramEnd"/>
      <w:r w:rsidRPr="00C34E15">
        <w:rPr>
          <w:rFonts w:eastAsia="Calibri" w:cs="Times New Roman"/>
          <w:lang w:eastAsia="nl-NL"/>
        </w:rPr>
        <w:t>.</w:t>
      </w:r>
    </w:p>
    <w:p w14:paraId="606568E1" w14:textId="77777777" w:rsidR="00761CA0" w:rsidRPr="00C34E15" w:rsidRDefault="00761CA0" w:rsidP="00854979">
      <w:pPr>
        <w:pStyle w:val="Geenafstand"/>
        <w:spacing w:line="280" w:lineRule="exact"/>
        <w:ind w:left="708"/>
        <w:jc w:val="both"/>
        <w:rPr>
          <w:rFonts w:eastAsia="Calibri" w:cs="Times New Roman"/>
          <w:lang w:eastAsia="nl-NL"/>
        </w:rPr>
      </w:pPr>
    </w:p>
    <w:p w14:paraId="2D756BA3" w14:textId="77777777" w:rsidR="00761CA0" w:rsidRPr="00C34E15" w:rsidRDefault="00761CA0" w:rsidP="000E41B8">
      <w:pPr>
        <w:pStyle w:val="Geenafstand"/>
        <w:numPr>
          <w:ilvl w:val="0"/>
          <w:numId w:val="19"/>
        </w:numPr>
        <w:spacing w:line="280" w:lineRule="exact"/>
        <w:jc w:val="both"/>
        <w:rPr>
          <w:rFonts w:eastAsia="Calibri" w:cs="Times New Roman"/>
          <w:b/>
          <w:lang w:eastAsia="nl-NL"/>
        </w:rPr>
      </w:pPr>
      <w:r w:rsidRPr="00C34E15">
        <w:rPr>
          <w:rFonts w:eastAsia="Calibri" w:cs="Times New Roman"/>
          <w:b/>
          <w:lang w:eastAsia="nl-NL"/>
        </w:rPr>
        <w:t>Omschrijf de groep mensen van wie persoonsgegevens zijn betrokken bij de inbreuk.</w:t>
      </w:r>
    </w:p>
    <w:p w14:paraId="0CAF1546" w14:textId="77777777" w:rsidR="00761CA0" w:rsidRPr="00C34E15" w:rsidRDefault="00761CA0" w:rsidP="00854979">
      <w:pPr>
        <w:pStyle w:val="Geenafstand"/>
        <w:spacing w:line="280" w:lineRule="exact"/>
        <w:ind w:left="708"/>
        <w:jc w:val="both"/>
        <w:rPr>
          <w:rFonts w:eastAsia="Calibri" w:cs="Times New Roman"/>
          <w:lang w:eastAsia="nl-NL"/>
        </w:rPr>
      </w:pPr>
    </w:p>
    <w:p w14:paraId="33CFD5BA" w14:textId="77777777" w:rsidR="00761CA0" w:rsidRPr="00C34E15" w:rsidRDefault="00761CA0" w:rsidP="000E41B8">
      <w:pPr>
        <w:pStyle w:val="Geenafstand"/>
        <w:numPr>
          <w:ilvl w:val="0"/>
          <w:numId w:val="19"/>
        </w:numPr>
        <w:spacing w:line="280" w:lineRule="exact"/>
        <w:jc w:val="both"/>
        <w:rPr>
          <w:rFonts w:eastAsia="Calibri" w:cs="Times New Roman"/>
          <w:b/>
          <w:lang w:eastAsia="nl-NL"/>
        </w:rPr>
      </w:pPr>
      <w:r w:rsidRPr="00C34E15">
        <w:rPr>
          <w:rFonts w:eastAsia="Calibri" w:cs="Times New Roman"/>
          <w:b/>
          <w:lang w:eastAsia="nl-NL"/>
        </w:rPr>
        <w:t>Wanneer vond de inbreuk plaats? (Kies een van de volgende opties en vul waar nodig aan)</w:t>
      </w:r>
    </w:p>
    <w:p w14:paraId="47471C5B" w14:textId="77777777" w:rsidR="00761CA0" w:rsidRPr="00C34E15" w:rsidRDefault="00761CA0" w:rsidP="00854979">
      <w:pPr>
        <w:pStyle w:val="Geenafstand"/>
        <w:spacing w:line="280" w:lineRule="exact"/>
        <w:ind w:left="708" w:firstLine="360"/>
        <w:jc w:val="both"/>
        <w:rPr>
          <w:rFonts w:eastAsia="Calibri" w:cs="Times New Roman"/>
          <w:lang w:eastAsia="nl-NL"/>
        </w:rPr>
      </w:pPr>
      <w:r w:rsidRPr="00C34E15">
        <w:rPr>
          <w:rFonts w:eastAsia="Calibri" w:cs="Times New Roman"/>
          <w:lang w:eastAsia="nl-NL"/>
        </w:rPr>
        <w:t xml:space="preserve">Op de volgende datum: </w:t>
      </w:r>
    </w:p>
    <w:p w14:paraId="0E17BC75" w14:textId="77777777" w:rsidR="00761CA0" w:rsidRPr="00C34E15" w:rsidRDefault="00761CA0" w:rsidP="00854979">
      <w:pPr>
        <w:pStyle w:val="Geenafstand"/>
        <w:spacing w:line="280" w:lineRule="exact"/>
        <w:ind w:left="708" w:firstLine="360"/>
        <w:jc w:val="both"/>
        <w:rPr>
          <w:rFonts w:eastAsia="Calibri" w:cs="Times New Roman"/>
          <w:lang w:eastAsia="nl-NL"/>
        </w:rPr>
      </w:pPr>
      <w:r w:rsidRPr="00C34E15">
        <w:rPr>
          <w:rFonts w:eastAsia="Calibri" w:cs="Times New Roman"/>
          <w:lang w:eastAsia="nl-NL"/>
        </w:rPr>
        <w:t xml:space="preserve">Tussen de volgende data: </w:t>
      </w:r>
    </w:p>
    <w:p w14:paraId="3FA58F79" w14:textId="77777777" w:rsidR="00761CA0" w:rsidRPr="00C34E15" w:rsidRDefault="00761CA0" w:rsidP="00854979">
      <w:pPr>
        <w:pStyle w:val="Geenafstand"/>
        <w:spacing w:line="280" w:lineRule="exact"/>
        <w:ind w:left="708" w:firstLine="360"/>
        <w:jc w:val="both"/>
        <w:rPr>
          <w:rFonts w:eastAsia="Calibri" w:cs="Times New Roman"/>
          <w:lang w:eastAsia="nl-NL"/>
        </w:rPr>
      </w:pPr>
      <w:r w:rsidRPr="00C34E15">
        <w:rPr>
          <w:rFonts w:eastAsia="Calibri" w:cs="Times New Roman"/>
          <w:lang w:eastAsia="nl-NL"/>
        </w:rPr>
        <w:t>Nog niet bekend</w:t>
      </w:r>
    </w:p>
    <w:p w14:paraId="4D7DECEC" w14:textId="77777777" w:rsidR="00761CA0" w:rsidRPr="00C34E15" w:rsidRDefault="00761CA0" w:rsidP="00854979">
      <w:pPr>
        <w:pStyle w:val="Geenafstand"/>
        <w:spacing w:line="280" w:lineRule="exact"/>
        <w:ind w:left="708"/>
        <w:jc w:val="both"/>
        <w:rPr>
          <w:rFonts w:eastAsia="Calibri" w:cs="Times New Roman"/>
          <w:lang w:eastAsia="nl-NL"/>
        </w:rPr>
      </w:pPr>
    </w:p>
    <w:p w14:paraId="72F6FD03" w14:textId="77777777" w:rsidR="00761CA0" w:rsidRPr="00C34E15" w:rsidRDefault="00761CA0" w:rsidP="000E41B8">
      <w:pPr>
        <w:pStyle w:val="Geenafstand"/>
        <w:numPr>
          <w:ilvl w:val="0"/>
          <w:numId w:val="19"/>
        </w:numPr>
        <w:spacing w:line="280" w:lineRule="exact"/>
        <w:jc w:val="both"/>
        <w:rPr>
          <w:rFonts w:eastAsia="Calibri" w:cs="Times New Roman"/>
          <w:b/>
          <w:lang w:eastAsia="nl-NL"/>
        </w:rPr>
      </w:pPr>
      <w:r w:rsidRPr="00C34E15">
        <w:rPr>
          <w:rFonts w:eastAsia="Calibri" w:cs="Times New Roman"/>
          <w:b/>
          <w:lang w:eastAsia="nl-NL"/>
        </w:rPr>
        <w:t>Wat is de aard van de inbreuk? (Meerdere opties mogelijk)</w:t>
      </w:r>
    </w:p>
    <w:p w14:paraId="08554FC8" w14:textId="77777777" w:rsidR="00761CA0" w:rsidRPr="00C34E15" w:rsidRDefault="00761CA0" w:rsidP="000E41B8">
      <w:pPr>
        <w:pStyle w:val="Geenafstand"/>
        <w:numPr>
          <w:ilvl w:val="0"/>
          <w:numId w:val="20"/>
        </w:numPr>
        <w:spacing w:line="280" w:lineRule="exact"/>
        <w:jc w:val="both"/>
        <w:rPr>
          <w:rFonts w:eastAsia="Calibri" w:cs="Times New Roman"/>
          <w:lang w:eastAsia="nl-NL"/>
        </w:rPr>
      </w:pPr>
      <w:r w:rsidRPr="00C34E15">
        <w:rPr>
          <w:rFonts w:eastAsia="Calibri" w:cs="Times New Roman"/>
          <w:lang w:eastAsia="nl-NL"/>
        </w:rPr>
        <w:t>Persoonsgegevens zijn gelezen door personen die hiertoe geen recht hadden</w:t>
      </w:r>
    </w:p>
    <w:p w14:paraId="4BE27084" w14:textId="77777777" w:rsidR="00761CA0" w:rsidRPr="00C34E15" w:rsidRDefault="00761CA0" w:rsidP="000E41B8">
      <w:pPr>
        <w:pStyle w:val="Geenafstand"/>
        <w:numPr>
          <w:ilvl w:val="0"/>
          <w:numId w:val="20"/>
        </w:numPr>
        <w:spacing w:line="280" w:lineRule="exact"/>
        <w:jc w:val="both"/>
        <w:rPr>
          <w:rFonts w:eastAsia="Calibri" w:cs="Times New Roman"/>
          <w:lang w:eastAsia="nl-NL"/>
        </w:rPr>
      </w:pPr>
      <w:r w:rsidRPr="00C34E15">
        <w:rPr>
          <w:rFonts w:eastAsia="Calibri" w:cs="Times New Roman"/>
          <w:lang w:eastAsia="nl-NL"/>
        </w:rPr>
        <w:t>Persoonsgegevens zijn gekopieerd door personen die hiertoe geen recht hadden</w:t>
      </w:r>
    </w:p>
    <w:p w14:paraId="49034F05" w14:textId="50A6AACA" w:rsidR="00761CA0" w:rsidRPr="00C34E15" w:rsidRDefault="00761CA0" w:rsidP="000E41B8">
      <w:pPr>
        <w:pStyle w:val="Geenafstand"/>
        <w:numPr>
          <w:ilvl w:val="0"/>
          <w:numId w:val="20"/>
        </w:numPr>
        <w:spacing w:line="280" w:lineRule="exact"/>
        <w:jc w:val="both"/>
        <w:rPr>
          <w:rFonts w:eastAsia="Calibri" w:cs="Times New Roman"/>
          <w:lang w:eastAsia="nl-NL"/>
        </w:rPr>
      </w:pPr>
      <w:r w:rsidRPr="00C34E15">
        <w:rPr>
          <w:rFonts w:eastAsia="Calibri" w:cs="Times New Roman"/>
          <w:lang w:eastAsia="nl-NL"/>
        </w:rPr>
        <w:t>Persoonsgegevens zijn veranderd door personen die hie</w:t>
      </w:r>
      <w:r w:rsidR="001B5384">
        <w:rPr>
          <w:rFonts w:eastAsia="Calibri" w:cs="Times New Roman"/>
          <w:lang w:eastAsia="nl-NL"/>
        </w:rPr>
        <w:t>rtoe geen recht hadden</w:t>
      </w:r>
    </w:p>
    <w:p w14:paraId="1EFB4F35" w14:textId="77777777" w:rsidR="00761CA0" w:rsidRPr="00C34E15" w:rsidRDefault="00761CA0" w:rsidP="000E41B8">
      <w:pPr>
        <w:pStyle w:val="Geenafstand"/>
        <w:numPr>
          <w:ilvl w:val="0"/>
          <w:numId w:val="20"/>
        </w:numPr>
        <w:spacing w:line="280" w:lineRule="exact"/>
        <w:jc w:val="both"/>
        <w:rPr>
          <w:rFonts w:eastAsia="Calibri" w:cs="Times New Roman"/>
          <w:lang w:eastAsia="nl-NL"/>
        </w:rPr>
      </w:pPr>
      <w:r w:rsidRPr="00C34E15">
        <w:rPr>
          <w:rFonts w:eastAsia="Calibri" w:cs="Times New Roman"/>
          <w:lang w:eastAsia="nl-NL"/>
        </w:rPr>
        <w:t xml:space="preserve">Persoonsgegevens zijn verwijderd of vernietigd </w:t>
      </w:r>
    </w:p>
    <w:p w14:paraId="2A1A564F" w14:textId="77777777" w:rsidR="00761CA0" w:rsidRPr="00C34E15" w:rsidRDefault="00761CA0" w:rsidP="000E41B8">
      <w:pPr>
        <w:pStyle w:val="Geenafstand"/>
        <w:numPr>
          <w:ilvl w:val="0"/>
          <w:numId w:val="20"/>
        </w:numPr>
        <w:spacing w:line="280" w:lineRule="exact"/>
        <w:jc w:val="both"/>
        <w:rPr>
          <w:rFonts w:eastAsia="Calibri" w:cs="Times New Roman"/>
          <w:lang w:eastAsia="nl-NL"/>
        </w:rPr>
      </w:pPr>
      <w:r w:rsidRPr="00C34E15">
        <w:rPr>
          <w:rFonts w:eastAsia="Calibri" w:cs="Times New Roman"/>
          <w:lang w:eastAsia="nl-NL"/>
        </w:rPr>
        <w:t xml:space="preserve">Persoonsgegevens zijn gestolen </w:t>
      </w:r>
    </w:p>
    <w:p w14:paraId="4F6DD510" w14:textId="77777777" w:rsidR="00761CA0" w:rsidRPr="00C34E15" w:rsidRDefault="00761CA0" w:rsidP="000E41B8">
      <w:pPr>
        <w:pStyle w:val="Geenafstand"/>
        <w:numPr>
          <w:ilvl w:val="0"/>
          <w:numId w:val="20"/>
        </w:numPr>
        <w:spacing w:line="280" w:lineRule="exact"/>
        <w:jc w:val="both"/>
        <w:rPr>
          <w:rFonts w:eastAsia="Calibri" w:cs="Times New Roman"/>
          <w:lang w:eastAsia="nl-NL"/>
        </w:rPr>
      </w:pPr>
      <w:r w:rsidRPr="00C34E15">
        <w:rPr>
          <w:rFonts w:eastAsia="Calibri" w:cs="Times New Roman"/>
          <w:lang w:eastAsia="nl-NL"/>
        </w:rPr>
        <w:t>Nog niet bekend</w:t>
      </w:r>
    </w:p>
    <w:p w14:paraId="4393A1C7" w14:textId="77777777" w:rsidR="00761CA0" w:rsidRPr="00C34E15" w:rsidRDefault="00761CA0" w:rsidP="00854979">
      <w:pPr>
        <w:pStyle w:val="Geenafstand"/>
        <w:spacing w:line="280" w:lineRule="exact"/>
        <w:ind w:left="708"/>
        <w:jc w:val="both"/>
        <w:rPr>
          <w:rFonts w:eastAsia="Calibri" w:cs="Times New Roman"/>
          <w:lang w:eastAsia="nl-NL"/>
        </w:rPr>
      </w:pPr>
    </w:p>
    <w:p w14:paraId="11B21667" w14:textId="77777777" w:rsidR="00761CA0" w:rsidRPr="00C34E15" w:rsidRDefault="00761CA0" w:rsidP="000E41B8">
      <w:pPr>
        <w:pStyle w:val="Geenafstand"/>
        <w:numPr>
          <w:ilvl w:val="0"/>
          <w:numId w:val="19"/>
        </w:numPr>
        <w:spacing w:line="280" w:lineRule="exact"/>
        <w:jc w:val="both"/>
        <w:rPr>
          <w:rFonts w:eastAsia="Calibri" w:cs="Times New Roman"/>
          <w:b/>
          <w:lang w:eastAsia="nl-NL"/>
        </w:rPr>
      </w:pPr>
      <w:r w:rsidRPr="00C34E15">
        <w:rPr>
          <w:rFonts w:eastAsia="Calibri" w:cs="Times New Roman"/>
          <w:b/>
          <w:lang w:eastAsia="nl-NL"/>
        </w:rPr>
        <w:t>Om welk type persoonsgegevens gaat het? (Meerdere opties mogelijk)</w:t>
      </w:r>
    </w:p>
    <w:p w14:paraId="78122F5A" w14:textId="77777777" w:rsidR="00761CA0" w:rsidRPr="00C34E15" w:rsidRDefault="00761CA0" w:rsidP="000E41B8">
      <w:pPr>
        <w:pStyle w:val="Geenafstand"/>
        <w:numPr>
          <w:ilvl w:val="0"/>
          <w:numId w:val="23"/>
        </w:numPr>
        <w:spacing w:line="280" w:lineRule="exact"/>
        <w:jc w:val="both"/>
        <w:rPr>
          <w:rFonts w:eastAsia="Calibri" w:cs="Times New Roman"/>
          <w:lang w:eastAsia="nl-NL"/>
        </w:rPr>
      </w:pPr>
      <w:r w:rsidRPr="00C34E15">
        <w:rPr>
          <w:rFonts w:eastAsia="Calibri" w:cs="Times New Roman"/>
          <w:lang w:eastAsia="nl-NL"/>
        </w:rPr>
        <w:t xml:space="preserve">Naam-, adres- en woonplaatsgegevens </w:t>
      </w:r>
    </w:p>
    <w:p w14:paraId="6CAF89E7" w14:textId="77777777" w:rsidR="00761CA0" w:rsidRPr="00C34E15" w:rsidRDefault="00761CA0" w:rsidP="000E41B8">
      <w:pPr>
        <w:pStyle w:val="Geenafstand"/>
        <w:numPr>
          <w:ilvl w:val="0"/>
          <w:numId w:val="23"/>
        </w:numPr>
        <w:spacing w:line="280" w:lineRule="exact"/>
        <w:jc w:val="both"/>
        <w:rPr>
          <w:rFonts w:eastAsia="Calibri" w:cs="Times New Roman"/>
          <w:lang w:eastAsia="nl-NL"/>
        </w:rPr>
      </w:pPr>
      <w:r w:rsidRPr="00C34E15">
        <w:rPr>
          <w:rFonts w:eastAsia="Calibri" w:cs="Times New Roman"/>
          <w:lang w:eastAsia="nl-NL"/>
        </w:rPr>
        <w:t>Telefoonnummers</w:t>
      </w:r>
    </w:p>
    <w:p w14:paraId="254A46A6" w14:textId="77777777" w:rsidR="00761CA0" w:rsidRPr="00C34E15" w:rsidRDefault="00761CA0" w:rsidP="000E41B8">
      <w:pPr>
        <w:pStyle w:val="Geenafstand"/>
        <w:numPr>
          <w:ilvl w:val="0"/>
          <w:numId w:val="23"/>
        </w:numPr>
        <w:spacing w:line="280" w:lineRule="exact"/>
        <w:jc w:val="both"/>
        <w:rPr>
          <w:rFonts w:eastAsia="Calibri" w:cs="Times New Roman"/>
          <w:lang w:eastAsia="nl-NL"/>
        </w:rPr>
      </w:pPr>
      <w:r w:rsidRPr="00C34E15">
        <w:rPr>
          <w:rFonts w:eastAsia="Calibri" w:cs="Times New Roman"/>
          <w:lang w:eastAsia="nl-NL"/>
        </w:rPr>
        <w:t>E-mailadressen</w:t>
      </w:r>
      <w:r w:rsidR="00763EDB">
        <w:rPr>
          <w:rFonts w:eastAsia="Calibri" w:cs="Times New Roman"/>
          <w:lang w:eastAsia="nl-NL"/>
        </w:rPr>
        <w:t>, IP-adressen</w:t>
      </w:r>
      <w:r w:rsidRPr="00C34E15">
        <w:rPr>
          <w:rFonts w:eastAsia="Calibri" w:cs="Times New Roman"/>
          <w:lang w:eastAsia="nl-NL"/>
        </w:rPr>
        <w:t xml:space="preserve"> of andere adressen voor elektronische communicatie</w:t>
      </w:r>
    </w:p>
    <w:p w14:paraId="2D851F27" w14:textId="77777777" w:rsidR="00761CA0" w:rsidRPr="00C34E15" w:rsidRDefault="00761CA0" w:rsidP="000E41B8">
      <w:pPr>
        <w:pStyle w:val="Geenafstand"/>
        <w:numPr>
          <w:ilvl w:val="0"/>
          <w:numId w:val="23"/>
        </w:numPr>
        <w:spacing w:line="280" w:lineRule="exact"/>
        <w:jc w:val="both"/>
        <w:rPr>
          <w:rFonts w:eastAsia="Calibri" w:cs="Times New Roman"/>
          <w:lang w:eastAsia="nl-NL"/>
        </w:rPr>
      </w:pPr>
      <w:r w:rsidRPr="00C34E15">
        <w:rPr>
          <w:rFonts w:eastAsia="Calibri" w:cs="Times New Roman"/>
          <w:lang w:eastAsia="nl-NL"/>
        </w:rPr>
        <w:t>Toegangs- of identificatiegegevens (bijvoorbeeld inloggegevens, wachtwoorden, klantnummers)</w:t>
      </w:r>
    </w:p>
    <w:p w14:paraId="6708F4A1" w14:textId="77777777" w:rsidR="00761CA0" w:rsidRPr="00C34E15" w:rsidRDefault="00761CA0" w:rsidP="000E41B8">
      <w:pPr>
        <w:pStyle w:val="Geenafstand"/>
        <w:numPr>
          <w:ilvl w:val="0"/>
          <w:numId w:val="23"/>
        </w:numPr>
        <w:spacing w:line="280" w:lineRule="exact"/>
        <w:jc w:val="both"/>
        <w:rPr>
          <w:rFonts w:eastAsia="Calibri" w:cs="Times New Roman"/>
          <w:lang w:eastAsia="nl-NL"/>
        </w:rPr>
      </w:pPr>
      <w:r w:rsidRPr="00C34E15">
        <w:rPr>
          <w:rFonts w:eastAsia="Calibri" w:cs="Times New Roman"/>
          <w:lang w:eastAsia="nl-NL"/>
        </w:rPr>
        <w:t>Financiële gegevens (bijvoorbeeld rekeningnummers, creditcardnummers)</w:t>
      </w:r>
    </w:p>
    <w:p w14:paraId="5D9DC00B" w14:textId="77777777" w:rsidR="00761CA0" w:rsidRPr="00C34E15" w:rsidRDefault="00761CA0" w:rsidP="000E41B8">
      <w:pPr>
        <w:pStyle w:val="Geenafstand"/>
        <w:numPr>
          <w:ilvl w:val="0"/>
          <w:numId w:val="23"/>
        </w:numPr>
        <w:spacing w:line="280" w:lineRule="exact"/>
        <w:jc w:val="both"/>
        <w:rPr>
          <w:rFonts w:eastAsia="Calibri" w:cs="Times New Roman"/>
          <w:lang w:eastAsia="nl-NL"/>
        </w:rPr>
      </w:pPr>
      <w:r w:rsidRPr="00C34E15">
        <w:rPr>
          <w:rFonts w:eastAsia="Calibri" w:cs="Times New Roman"/>
          <w:lang w:eastAsia="nl-NL"/>
        </w:rPr>
        <w:t>Burgerservicenummers (BSN) of sofinummers</w:t>
      </w:r>
    </w:p>
    <w:p w14:paraId="07DD53FF" w14:textId="77777777" w:rsidR="00761CA0" w:rsidRPr="00C34E15" w:rsidRDefault="00761CA0" w:rsidP="000E41B8">
      <w:pPr>
        <w:pStyle w:val="Geenafstand"/>
        <w:numPr>
          <w:ilvl w:val="0"/>
          <w:numId w:val="23"/>
        </w:numPr>
        <w:spacing w:line="280" w:lineRule="exact"/>
        <w:jc w:val="both"/>
        <w:rPr>
          <w:rFonts w:eastAsia="Calibri" w:cs="Times New Roman"/>
          <w:lang w:eastAsia="nl-NL"/>
        </w:rPr>
      </w:pPr>
      <w:r w:rsidRPr="00C34E15">
        <w:rPr>
          <w:rFonts w:eastAsia="Calibri" w:cs="Times New Roman"/>
          <w:lang w:eastAsia="nl-NL"/>
        </w:rPr>
        <w:t xml:space="preserve">Paspoortkopieën of kopieën van andere legitimatiebewijzen </w:t>
      </w:r>
    </w:p>
    <w:p w14:paraId="50EC03A0" w14:textId="77777777" w:rsidR="00761CA0" w:rsidRPr="00C34E15" w:rsidRDefault="00761CA0" w:rsidP="000E41B8">
      <w:pPr>
        <w:pStyle w:val="Geenafstand"/>
        <w:numPr>
          <w:ilvl w:val="0"/>
          <w:numId w:val="23"/>
        </w:numPr>
        <w:spacing w:line="280" w:lineRule="exact"/>
        <w:jc w:val="both"/>
        <w:rPr>
          <w:rFonts w:eastAsia="Calibri" w:cs="Times New Roman"/>
          <w:lang w:eastAsia="nl-NL"/>
        </w:rPr>
      </w:pPr>
      <w:r w:rsidRPr="00C34E15">
        <w:rPr>
          <w:rFonts w:eastAsia="Calibri" w:cs="Times New Roman"/>
          <w:lang w:eastAsia="nl-NL"/>
        </w:rPr>
        <w:t>Geslacht, geboortedatum en/of leeftijd</w:t>
      </w:r>
    </w:p>
    <w:p w14:paraId="0953EE7D" w14:textId="77777777" w:rsidR="00761CA0" w:rsidRPr="00C34E15" w:rsidRDefault="00761CA0" w:rsidP="000E41B8">
      <w:pPr>
        <w:pStyle w:val="Geenafstand"/>
        <w:numPr>
          <w:ilvl w:val="0"/>
          <w:numId w:val="23"/>
        </w:numPr>
        <w:spacing w:line="280" w:lineRule="exact"/>
        <w:jc w:val="both"/>
        <w:rPr>
          <w:rFonts w:eastAsia="Calibri" w:cs="Times New Roman"/>
          <w:lang w:eastAsia="nl-NL"/>
        </w:rPr>
      </w:pPr>
      <w:r w:rsidRPr="00C34E15">
        <w:rPr>
          <w:rFonts w:eastAsia="Calibri" w:cs="Times New Roman"/>
          <w:lang w:eastAsia="nl-NL"/>
        </w:rPr>
        <w:t>Bijzondere Persoonsgegevens (bijvoorbeeld ras, etniciteit, criminele gegevens, politieke overtuiging, vakbondslidmaatschap, religie, seksuele leven, medische gegevens)</w:t>
      </w:r>
    </w:p>
    <w:p w14:paraId="73F0F152" w14:textId="77777777" w:rsidR="00761CA0" w:rsidRPr="00C34E15" w:rsidRDefault="00761CA0" w:rsidP="000E41B8">
      <w:pPr>
        <w:pStyle w:val="Geenafstand"/>
        <w:numPr>
          <w:ilvl w:val="0"/>
          <w:numId w:val="23"/>
        </w:numPr>
        <w:spacing w:line="280" w:lineRule="exact"/>
        <w:jc w:val="both"/>
        <w:rPr>
          <w:rFonts w:eastAsia="Calibri" w:cs="Times New Roman"/>
          <w:lang w:eastAsia="nl-NL"/>
        </w:rPr>
      </w:pPr>
      <w:r w:rsidRPr="00C34E15">
        <w:rPr>
          <w:rFonts w:eastAsia="Calibri" w:cs="Times New Roman"/>
          <w:lang w:eastAsia="nl-NL"/>
        </w:rPr>
        <w:t>Overige gegevens, namelijk: ….</w:t>
      </w:r>
    </w:p>
    <w:p w14:paraId="7D66D4AA" w14:textId="77777777" w:rsidR="00761CA0" w:rsidRPr="00C34E15" w:rsidRDefault="00761CA0" w:rsidP="00854979">
      <w:pPr>
        <w:pStyle w:val="Geenafstand"/>
        <w:spacing w:line="280" w:lineRule="exact"/>
        <w:ind w:left="708"/>
        <w:jc w:val="both"/>
        <w:rPr>
          <w:rFonts w:eastAsia="Calibri" w:cs="Times New Roman"/>
          <w:lang w:eastAsia="nl-NL"/>
        </w:rPr>
      </w:pPr>
    </w:p>
    <w:p w14:paraId="6CF983F4" w14:textId="77777777" w:rsidR="00761CA0" w:rsidRPr="00C34E15" w:rsidRDefault="00761CA0" w:rsidP="000E41B8">
      <w:pPr>
        <w:pStyle w:val="Geenafstand"/>
        <w:numPr>
          <w:ilvl w:val="0"/>
          <w:numId w:val="19"/>
        </w:numPr>
        <w:spacing w:line="280" w:lineRule="exact"/>
        <w:jc w:val="both"/>
        <w:rPr>
          <w:rFonts w:eastAsia="Calibri" w:cs="Times New Roman"/>
          <w:b/>
          <w:lang w:eastAsia="nl-NL"/>
        </w:rPr>
      </w:pPr>
      <w:r w:rsidRPr="00C34E15">
        <w:rPr>
          <w:rFonts w:eastAsia="Calibri" w:cs="Times New Roman"/>
          <w:b/>
          <w:lang w:eastAsia="nl-NL"/>
        </w:rPr>
        <w:t xml:space="preserve">Zijn de persoonsgegevens versleuteld, </w:t>
      </w:r>
      <w:proofErr w:type="spellStart"/>
      <w:r w:rsidRPr="00C34E15">
        <w:rPr>
          <w:rFonts w:eastAsia="Calibri" w:cs="Times New Roman"/>
          <w:b/>
          <w:lang w:eastAsia="nl-NL"/>
        </w:rPr>
        <w:t>gehasht</w:t>
      </w:r>
      <w:proofErr w:type="spellEnd"/>
      <w:r w:rsidRPr="00C34E15">
        <w:rPr>
          <w:rFonts w:eastAsia="Calibri" w:cs="Times New Roman"/>
          <w:b/>
          <w:lang w:eastAsia="nl-NL"/>
        </w:rPr>
        <w:t xml:space="preserve"> of op een andere manier onbegrijpelijk of ontoegankelijk gemaakt voor onbevoegden? (Kies een van de volgende opties en vul waar nodig aan)</w:t>
      </w:r>
    </w:p>
    <w:p w14:paraId="3B480DC5" w14:textId="77777777" w:rsidR="00761CA0" w:rsidRPr="00C34E15" w:rsidRDefault="00761CA0" w:rsidP="00854979">
      <w:pPr>
        <w:pStyle w:val="Geenafstand"/>
        <w:spacing w:line="280" w:lineRule="exact"/>
        <w:ind w:left="708" w:firstLine="360"/>
        <w:jc w:val="both"/>
        <w:rPr>
          <w:rFonts w:eastAsia="Calibri" w:cs="Times New Roman"/>
          <w:lang w:eastAsia="nl-NL"/>
        </w:rPr>
      </w:pPr>
      <w:r w:rsidRPr="00C34E15">
        <w:rPr>
          <w:rFonts w:eastAsia="Calibri" w:cs="Times New Roman"/>
          <w:lang w:eastAsia="nl-NL"/>
        </w:rPr>
        <w:t>Ja</w:t>
      </w:r>
    </w:p>
    <w:p w14:paraId="56450838" w14:textId="77777777" w:rsidR="00761CA0" w:rsidRPr="00C34E15" w:rsidRDefault="00761CA0" w:rsidP="00854979">
      <w:pPr>
        <w:pStyle w:val="Geenafstand"/>
        <w:spacing w:line="280" w:lineRule="exact"/>
        <w:ind w:left="708" w:firstLine="360"/>
        <w:jc w:val="both"/>
        <w:rPr>
          <w:rFonts w:eastAsia="Calibri" w:cs="Times New Roman"/>
          <w:lang w:eastAsia="nl-NL"/>
        </w:rPr>
      </w:pPr>
      <w:r w:rsidRPr="00C34E15">
        <w:rPr>
          <w:rFonts w:eastAsia="Calibri" w:cs="Times New Roman"/>
          <w:lang w:eastAsia="nl-NL"/>
        </w:rPr>
        <w:t>Nee</w:t>
      </w:r>
    </w:p>
    <w:p w14:paraId="31593B64" w14:textId="77777777" w:rsidR="00761CA0" w:rsidRPr="00C34E15" w:rsidRDefault="00761CA0" w:rsidP="00854979">
      <w:pPr>
        <w:pStyle w:val="Geenafstand"/>
        <w:spacing w:line="280" w:lineRule="exact"/>
        <w:ind w:left="708" w:firstLine="360"/>
        <w:jc w:val="both"/>
        <w:rPr>
          <w:rFonts w:eastAsia="Calibri" w:cs="Times New Roman"/>
          <w:lang w:eastAsia="nl-NL"/>
        </w:rPr>
      </w:pPr>
      <w:r w:rsidRPr="00C34E15">
        <w:rPr>
          <w:rFonts w:eastAsia="Calibri" w:cs="Times New Roman"/>
          <w:lang w:eastAsia="nl-NL"/>
        </w:rPr>
        <w:t>Deels, namelijk: ….</w:t>
      </w:r>
    </w:p>
    <w:p w14:paraId="47482626" w14:textId="77777777" w:rsidR="00761CA0" w:rsidRPr="00C34E15" w:rsidRDefault="00761CA0" w:rsidP="00854979">
      <w:pPr>
        <w:pStyle w:val="Geenafstand"/>
        <w:spacing w:line="280" w:lineRule="exact"/>
        <w:ind w:left="708"/>
        <w:jc w:val="both"/>
        <w:rPr>
          <w:rFonts w:eastAsia="Calibri" w:cs="Times New Roman"/>
          <w:lang w:eastAsia="nl-NL"/>
        </w:rPr>
      </w:pPr>
    </w:p>
    <w:p w14:paraId="35EC49D6" w14:textId="02141EAF" w:rsidR="00761CA0" w:rsidRPr="00C34E15" w:rsidRDefault="00761CA0" w:rsidP="000E41B8">
      <w:pPr>
        <w:pStyle w:val="Geenafstand"/>
        <w:numPr>
          <w:ilvl w:val="0"/>
          <w:numId w:val="19"/>
        </w:numPr>
        <w:spacing w:line="280" w:lineRule="exact"/>
        <w:jc w:val="both"/>
        <w:rPr>
          <w:rFonts w:eastAsia="Calibri" w:cs="Times New Roman"/>
          <w:b/>
          <w:lang w:eastAsia="nl-NL"/>
        </w:rPr>
      </w:pPr>
      <w:r w:rsidRPr="00C34E15">
        <w:rPr>
          <w:rFonts w:eastAsia="Calibri" w:cs="Times New Roman"/>
          <w:b/>
          <w:lang w:eastAsia="nl-NL"/>
        </w:rPr>
        <w:t xml:space="preserve">Als de persoonsgegevens geheel of deels onbegrijpelijk of ontoegankelijk zijn gemaakt, op welke manier is dit dan gebeurd? Als gebruik </w:t>
      </w:r>
      <w:r w:rsidR="00DA2DB8" w:rsidRPr="00C34E15">
        <w:rPr>
          <w:rFonts w:eastAsia="Calibri" w:cs="Times New Roman"/>
          <w:b/>
          <w:lang w:eastAsia="nl-NL"/>
        </w:rPr>
        <w:t>is gemaakt</w:t>
      </w:r>
      <w:r w:rsidRPr="00C34E15">
        <w:rPr>
          <w:rFonts w:eastAsia="Calibri" w:cs="Times New Roman"/>
          <w:b/>
          <w:lang w:eastAsia="nl-NL"/>
        </w:rPr>
        <w:t xml:space="preserve"> van encryptie, licht dan ook de wijze van versleutelen toe.</w:t>
      </w:r>
    </w:p>
    <w:p w14:paraId="44D95BE7" w14:textId="77777777" w:rsidR="00761CA0" w:rsidRPr="00C34E15" w:rsidRDefault="00761CA0" w:rsidP="00854979">
      <w:pPr>
        <w:pStyle w:val="Geenafstand"/>
        <w:spacing w:line="280" w:lineRule="exact"/>
        <w:ind w:left="708"/>
        <w:jc w:val="both"/>
        <w:rPr>
          <w:rFonts w:eastAsia="Calibri" w:cs="Times New Roman"/>
          <w:lang w:eastAsia="nl-NL"/>
        </w:rPr>
      </w:pPr>
    </w:p>
    <w:p w14:paraId="61A7797E" w14:textId="77777777" w:rsidR="00761CA0" w:rsidRPr="00C34E15" w:rsidRDefault="00761CA0" w:rsidP="000E41B8">
      <w:pPr>
        <w:pStyle w:val="Geenafstand"/>
        <w:numPr>
          <w:ilvl w:val="0"/>
          <w:numId w:val="19"/>
        </w:numPr>
        <w:spacing w:line="280" w:lineRule="exact"/>
        <w:jc w:val="both"/>
        <w:rPr>
          <w:rFonts w:eastAsia="Calibri" w:cs="Times New Roman"/>
          <w:b/>
          <w:lang w:eastAsia="nl-NL"/>
        </w:rPr>
      </w:pPr>
      <w:r w:rsidRPr="00C34E15">
        <w:rPr>
          <w:rFonts w:eastAsia="Calibri" w:cs="Times New Roman"/>
          <w:b/>
          <w:lang w:eastAsia="nl-NL"/>
        </w:rPr>
        <w:t>Welke gevolgen kan de inbreuk hebben voor de persoonlijke levenssfeer van de betrokkenen? (Meerdere opties mogelijk)</w:t>
      </w:r>
    </w:p>
    <w:p w14:paraId="70ECC909" w14:textId="77777777" w:rsidR="00761CA0" w:rsidRPr="00C34E15" w:rsidRDefault="00761CA0" w:rsidP="000E41B8">
      <w:pPr>
        <w:pStyle w:val="Geenafstand"/>
        <w:numPr>
          <w:ilvl w:val="0"/>
          <w:numId w:val="21"/>
        </w:numPr>
        <w:spacing w:line="280" w:lineRule="exact"/>
        <w:jc w:val="both"/>
        <w:rPr>
          <w:rFonts w:eastAsia="Calibri" w:cs="Times New Roman"/>
          <w:lang w:eastAsia="nl-NL"/>
        </w:rPr>
      </w:pPr>
      <w:r w:rsidRPr="00C34E15">
        <w:rPr>
          <w:rFonts w:eastAsia="Calibri" w:cs="Times New Roman"/>
          <w:lang w:eastAsia="nl-NL"/>
        </w:rPr>
        <w:t xml:space="preserve">Stigmatisering of uitsluiting </w:t>
      </w:r>
    </w:p>
    <w:p w14:paraId="46E95E8C" w14:textId="77777777" w:rsidR="00761CA0" w:rsidRPr="00C34E15" w:rsidRDefault="00761CA0" w:rsidP="000E41B8">
      <w:pPr>
        <w:pStyle w:val="Geenafstand"/>
        <w:numPr>
          <w:ilvl w:val="0"/>
          <w:numId w:val="21"/>
        </w:numPr>
        <w:spacing w:line="280" w:lineRule="exact"/>
        <w:jc w:val="both"/>
        <w:rPr>
          <w:rFonts w:eastAsia="Calibri" w:cs="Times New Roman"/>
          <w:lang w:eastAsia="nl-NL"/>
        </w:rPr>
      </w:pPr>
      <w:r w:rsidRPr="00C34E15">
        <w:rPr>
          <w:rFonts w:eastAsia="Calibri" w:cs="Times New Roman"/>
          <w:lang w:eastAsia="nl-NL"/>
        </w:rPr>
        <w:t>Schade aan de gezondheid</w:t>
      </w:r>
    </w:p>
    <w:p w14:paraId="01DCF981" w14:textId="77777777" w:rsidR="00761CA0" w:rsidRPr="00C34E15" w:rsidRDefault="00761CA0" w:rsidP="000E41B8">
      <w:pPr>
        <w:pStyle w:val="Geenafstand"/>
        <w:numPr>
          <w:ilvl w:val="0"/>
          <w:numId w:val="21"/>
        </w:numPr>
        <w:spacing w:line="280" w:lineRule="exact"/>
        <w:jc w:val="both"/>
        <w:rPr>
          <w:rFonts w:eastAsia="Calibri" w:cs="Times New Roman"/>
          <w:lang w:eastAsia="nl-NL"/>
        </w:rPr>
      </w:pPr>
      <w:r w:rsidRPr="00C34E15">
        <w:rPr>
          <w:rFonts w:eastAsia="Calibri" w:cs="Times New Roman"/>
          <w:lang w:eastAsia="nl-NL"/>
        </w:rPr>
        <w:t>Blootstelling aan (</w:t>
      </w:r>
      <w:proofErr w:type="spellStart"/>
      <w:r w:rsidRPr="00C34E15">
        <w:rPr>
          <w:rFonts w:eastAsia="Calibri" w:cs="Times New Roman"/>
          <w:lang w:eastAsia="nl-NL"/>
        </w:rPr>
        <w:t>identiteits</w:t>
      </w:r>
      <w:proofErr w:type="spellEnd"/>
      <w:r w:rsidRPr="00C34E15">
        <w:rPr>
          <w:rFonts w:eastAsia="Calibri" w:cs="Times New Roman"/>
          <w:lang w:eastAsia="nl-NL"/>
        </w:rPr>
        <w:t xml:space="preserve">)fraude </w:t>
      </w:r>
    </w:p>
    <w:p w14:paraId="155C78C5" w14:textId="77777777" w:rsidR="00761CA0" w:rsidRPr="00C34E15" w:rsidRDefault="00761CA0" w:rsidP="000E41B8">
      <w:pPr>
        <w:pStyle w:val="Geenafstand"/>
        <w:numPr>
          <w:ilvl w:val="0"/>
          <w:numId w:val="21"/>
        </w:numPr>
        <w:spacing w:line="280" w:lineRule="exact"/>
        <w:jc w:val="both"/>
        <w:rPr>
          <w:rFonts w:eastAsia="Calibri" w:cs="Times New Roman"/>
          <w:lang w:eastAsia="nl-NL"/>
        </w:rPr>
      </w:pPr>
      <w:r w:rsidRPr="00C34E15">
        <w:rPr>
          <w:rFonts w:eastAsia="Calibri" w:cs="Times New Roman"/>
          <w:lang w:eastAsia="nl-NL"/>
        </w:rPr>
        <w:t xml:space="preserve">Blootstelling aan spam of </w:t>
      </w:r>
      <w:proofErr w:type="spellStart"/>
      <w:r w:rsidRPr="00C34E15">
        <w:rPr>
          <w:rFonts w:eastAsia="Calibri" w:cs="Times New Roman"/>
          <w:lang w:eastAsia="nl-NL"/>
        </w:rPr>
        <w:t>phishing</w:t>
      </w:r>
      <w:proofErr w:type="spellEnd"/>
      <w:r w:rsidRPr="00C34E15">
        <w:rPr>
          <w:rFonts w:eastAsia="Calibri" w:cs="Times New Roman"/>
          <w:lang w:eastAsia="nl-NL"/>
        </w:rPr>
        <w:t xml:space="preserve"> </w:t>
      </w:r>
    </w:p>
    <w:p w14:paraId="1791EC2C" w14:textId="77777777" w:rsidR="00761CA0" w:rsidRPr="00C34E15" w:rsidRDefault="00761CA0" w:rsidP="000E41B8">
      <w:pPr>
        <w:pStyle w:val="Geenafstand"/>
        <w:numPr>
          <w:ilvl w:val="0"/>
          <w:numId w:val="21"/>
        </w:numPr>
        <w:spacing w:line="280" w:lineRule="exact"/>
        <w:jc w:val="both"/>
        <w:rPr>
          <w:rFonts w:eastAsia="Calibri" w:cs="Times New Roman"/>
          <w:lang w:eastAsia="nl-NL"/>
        </w:rPr>
      </w:pPr>
      <w:r w:rsidRPr="00C34E15">
        <w:rPr>
          <w:rFonts w:eastAsia="Calibri" w:cs="Times New Roman"/>
          <w:lang w:eastAsia="nl-NL"/>
        </w:rPr>
        <w:t>Anders, namelijk: ….</w:t>
      </w:r>
    </w:p>
    <w:p w14:paraId="541E0CDB" w14:textId="77777777" w:rsidR="00761CA0" w:rsidRPr="00C34E15" w:rsidRDefault="00761CA0" w:rsidP="00854979">
      <w:pPr>
        <w:pStyle w:val="Geenafstand"/>
        <w:spacing w:line="280" w:lineRule="exact"/>
        <w:ind w:left="708"/>
        <w:jc w:val="both"/>
        <w:rPr>
          <w:rFonts w:eastAsia="Calibri" w:cs="Times New Roman"/>
          <w:lang w:eastAsia="nl-NL"/>
        </w:rPr>
      </w:pPr>
    </w:p>
    <w:p w14:paraId="1FE0023B" w14:textId="703528A9" w:rsidR="00761CA0" w:rsidRPr="00C34E15" w:rsidRDefault="00761CA0" w:rsidP="000E41B8">
      <w:pPr>
        <w:pStyle w:val="Geenafstand"/>
        <w:numPr>
          <w:ilvl w:val="0"/>
          <w:numId w:val="19"/>
        </w:numPr>
        <w:spacing w:line="280" w:lineRule="exact"/>
        <w:jc w:val="both"/>
        <w:rPr>
          <w:rFonts w:eastAsia="Calibri" w:cs="Times New Roman"/>
          <w:b/>
          <w:lang w:eastAsia="nl-NL"/>
        </w:rPr>
      </w:pPr>
      <w:r w:rsidRPr="00C34E15">
        <w:rPr>
          <w:rFonts w:eastAsia="Calibri" w:cs="Times New Roman"/>
          <w:b/>
          <w:lang w:eastAsia="nl-NL"/>
        </w:rPr>
        <w:t xml:space="preserve">Welke technische en organisatorische maatregelen heeft de </w:t>
      </w:r>
      <w:r w:rsidR="00763EDB">
        <w:rPr>
          <w:rFonts w:eastAsia="Calibri" w:cs="Times New Roman"/>
          <w:b/>
          <w:lang w:eastAsia="nl-NL"/>
        </w:rPr>
        <w:t>Ver</w:t>
      </w:r>
      <w:r w:rsidRPr="00C34E15">
        <w:rPr>
          <w:rFonts w:eastAsia="Calibri" w:cs="Times New Roman"/>
          <w:b/>
          <w:lang w:eastAsia="nl-NL"/>
        </w:rPr>
        <w:t xml:space="preserve">werker </w:t>
      </w:r>
      <w:r w:rsidR="00763EDB">
        <w:rPr>
          <w:rFonts w:eastAsia="Calibri" w:cs="Times New Roman"/>
          <w:b/>
          <w:lang w:eastAsia="nl-NL"/>
        </w:rPr>
        <w:t xml:space="preserve">reeds </w:t>
      </w:r>
      <w:r w:rsidRPr="00C34E15">
        <w:rPr>
          <w:rFonts w:eastAsia="Calibri" w:cs="Times New Roman"/>
          <w:b/>
          <w:lang w:eastAsia="nl-NL"/>
        </w:rPr>
        <w:t>getroffen</w:t>
      </w:r>
      <w:r w:rsidR="00763EDB">
        <w:rPr>
          <w:rFonts w:eastAsia="Calibri" w:cs="Times New Roman"/>
          <w:b/>
          <w:lang w:eastAsia="nl-NL"/>
        </w:rPr>
        <w:t xml:space="preserve"> of zal Verwerker treffen</w:t>
      </w:r>
      <w:r w:rsidRPr="00C34E15">
        <w:rPr>
          <w:rFonts w:eastAsia="Calibri" w:cs="Times New Roman"/>
          <w:b/>
          <w:lang w:eastAsia="nl-NL"/>
        </w:rPr>
        <w:t xml:space="preserve"> om de</w:t>
      </w:r>
      <w:r w:rsidR="00763EDB">
        <w:rPr>
          <w:rFonts w:eastAsia="Calibri" w:cs="Times New Roman"/>
          <w:b/>
          <w:lang w:eastAsia="nl-NL"/>
        </w:rPr>
        <w:t xml:space="preserve"> nadelige gevolgen van de</w:t>
      </w:r>
      <w:r w:rsidRPr="00C34E15">
        <w:rPr>
          <w:rFonts w:eastAsia="Calibri" w:cs="Times New Roman"/>
          <w:b/>
          <w:lang w:eastAsia="nl-NL"/>
        </w:rPr>
        <w:t xml:space="preserve"> inbreuk </w:t>
      </w:r>
      <w:r w:rsidR="00763EDB">
        <w:rPr>
          <w:rFonts w:eastAsia="Calibri" w:cs="Times New Roman"/>
          <w:b/>
          <w:lang w:eastAsia="nl-NL"/>
        </w:rPr>
        <w:t>te beperken</w:t>
      </w:r>
      <w:r w:rsidRPr="00C34E15">
        <w:rPr>
          <w:rFonts w:eastAsia="Calibri" w:cs="Times New Roman"/>
          <w:b/>
          <w:lang w:eastAsia="nl-NL"/>
        </w:rPr>
        <w:t xml:space="preserve"> en om inbreuken</w:t>
      </w:r>
      <w:r w:rsidR="00763EDB">
        <w:rPr>
          <w:rFonts w:eastAsia="Calibri" w:cs="Times New Roman"/>
          <w:b/>
          <w:lang w:eastAsia="nl-NL"/>
        </w:rPr>
        <w:t xml:space="preserve"> in de toekomst</w:t>
      </w:r>
      <w:r w:rsidRPr="00C34E15">
        <w:rPr>
          <w:rFonts w:eastAsia="Calibri" w:cs="Times New Roman"/>
          <w:b/>
          <w:lang w:eastAsia="nl-NL"/>
        </w:rPr>
        <w:t xml:space="preserve"> te voorkomen?</w:t>
      </w:r>
    </w:p>
    <w:p w14:paraId="2F9A5683" w14:textId="77777777" w:rsidR="00761CA0" w:rsidRPr="00C34E15" w:rsidRDefault="00761CA0" w:rsidP="00854979">
      <w:pPr>
        <w:pStyle w:val="Geenafstand"/>
        <w:spacing w:line="280" w:lineRule="exact"/>
        <w:ind w:left="708"/>
        <w:jc w:val="both"/>
        <w:rPr>
          <w:rFonts w:eastAsia="Calibri" w:cs="Times New Roman"/>
          <w:lang w:eastAsia="nl-NL"/>
        </w:rPr>
      </w:pPr>
    </w:p>
    <w:p w14:paraId="4EF5AE0A" w14:textId="77777777" w:rsidR="00761CA0" w:rsidRPr="00C34E15" w:rsidRDefault="00761CA0" w:rsidP="000E41B8">
      <w:pPr>
        <w:pStyle w:val="Geenafstand"/>
        <w:numPr>
          <w:ilvl w:val="0"/>
          <w:numId w:val="19"/>
        </w:numPr>
        <w:spacing w:line="280" w:lineRule="exact"/>
        <w:jc w:val="both"/>
        <w:rPr>
          <w:rFonts w:eastAsia="Calibri" w:cs="Times New Roman"/>
          <w:b/>
          <w:lang w:eastAsia="nl-NL"/>
        </w:rPr>
      </w:pPr>
      <w:r w:rsidRPr="00C34E15">
        <w:rPr>
          <w:rFonts w:eastAsia="Calibri" w:cs="Times New Roman"/>
          <w:b/>
          <w:lang w:eastAsia="nl-NL"/>
        </w:rPr>
        <w:t xml:space="preserve">Heeft de inbreuk betrekking op personen in andere EU-landen? </w:t>
      </w:r>
    </w:p>
    <w:p w14:paraId="4222964A" w14:textId="77777777" w:rsidR="00761CA0" w:rsidRPr="00C34E15" w:rsidRDefault="00761CA0" w:rsidP="00854979">
      <w:pPr>
        <w:pStyle w:val="Geenafstand"/>
        <w:spacing w:line="280" w:lineRule="exact"/>
        <w:ind w:left="708" w:firstLine="360"/>
        <w:jc w:val="both"/>
        <w:rPr>
          <w:rFonts w:eastAsia="Calibri" w:cs="Times New Roman"/>
          <w:lang w:eastAsia="nl-NL"/>
        </w:rPr>
      </w:pPr>
      <w:r w:rsidRPr="00C34E15">
        <w:rPr>
          <w:rFonts w:eastAsia="Calibri" w:cs="Times New Roman"/>
          <w:lang w:eastAsia="nl-NL"/>
        </w:rPr>
        <w:t>Ja</w:t>
      </w:r>
    </w:p>
    <w:p w14:paraId="43EC7ADC" w14:textId="77777777" w:rsidR="00761CA0" w:rsidRPr="00C34E15" w:rsidRDefault="00761CA0" w:rsidP="00854979">
      <w:pPr>
        <w:pStyle w:val="Geenafstand"/>
        <w:spacing w:line="280" w:lineRule="exact"/>
        <w:ind w:left="708" w:firstLine="360"/>
        <w:jc w:val="both"/>
        <w:rPr>
          <w:rFonts w:eastAsia="Calibri" w:cs="Times New Roman"/>
          <w:lang w:eastAsia="nl-NL"/>
        </w:rPr>
      </w:pPr>
      <w:r w:rsidRPr="00C34E15">
        <w:rPr>
          <w:rFonts w:eastAsia="Calibri" w:cs="Times New Roman"/>
          <w:lang w:eastAsia="nl-NL"/>
        </w:rPr>
        <w:t>Nee</w:t>
      </w:r>
    </w:p>
    <w:p w14:paraId="62322BED" w14:textId="77777777" w:rsidR="00761CA0" w:rsidRPr="00C34E15" w:rsidRDefault="00761CA0" w:rsidP="00854979">
      <w:pPr>
        <w:pStyle w:val="Geenafstand"/>
        <w:spacing w:line="280" w:lineRule="exact"/>
        <w:ind w:left="708" w:firstLine="360"/>
        <w:jc w:val="both"/>
        <w:rPr>
          <w:rFonts w:eastAsia="Calibri" w:cs="Times New Roman"/>
          <w:lang w:eastAsia="nl-NL"/>
        </w:rPr>
      </w:pPr>
      <w:r w:rsidRPr="00C34E15">
        <w:rPr>
          <w:rFonts w:eastAsia="Calibri" w:cs="Times New Roman"/>
          <w:lang w:eastAsia="nl-NL"/>
        </w:rPr>
        <w:t>Nog niet bekend</w:t>
      </w:r>
    </w:p>
    <w:p w14:paraId="39CC136A" w14:textId="77777777" w:rsidR="00761CA0" w:rsidRPr="00C34E15" w:rsidRDefault="00761CA0" w:rsidP="00854979">
      <w:pPr>
        <w:pStyle w:val="Geenafstand"/>
        <w:spacing w:line="280" w:lineRule="exact"/>
        <w:ind w:left="708"/>
        <w:jc w:val="both"/>
        <w:rPr>
          <w:rFonts w:eastAsia="Calibri" w:cs="Times New Roman"/>
          <w:lang w:eastAsia="nl-NL"/>
        </w:rPr>
      </w:pPr>
    </w:p>
    <w:p w14:paraId="6511AE0F" w14:textId="77777777" w:rsidR="00761CA0" w:rsidRPr="00C34E15" w:rsidRDefault="00761CA0" w:rsidP="000E41B8">
      <w:pPr>
        <w:pStyle w:val="Geenafstand"/>
        <w:numPr>
          <w:ilvl w:val="0"/>
          <w:numId w:val="19"/>
        </w:numPr>
        <w:spacing w:line="280" w:lineRule="exact"/>
        <w:jc w:val="both"/>
        <w:rPr>
          <w:rFonts w:eastAsia="Calibri" w:cs="Times New Roman"/>
          <w:b/>
          <w:lang w:eastAsia="nl-NL"/>
        </w:rPr>
      </w:pPr>
      <w:r w:rsidRPr="00C34E15">
        <w:rPr>
          <w:rFonts w:eastAsia="Calibri" w:cs="Times New Roman"/>
          <w:b/>
          <w:lang w:eastAsia="nl-NL"/>
        </w:rPr>
        <w:t>Welke persoon kan nadere informatie verstrekken over het datalek?</w:t>
      </w:r>
    </w:p>
    <w:p w14:paraId="724F6C82" w14:textId="77777777" w:rsidR="00761CA0" w:rsidRPr="00C34E15" w:rsidRDefault="00761CA0" w:rsidP="00854979">
      <w:pPr>
        <w:pStyle w:val="Geenafstand"/>
        <w:spacing w:line="280" w:lineRule="exact"/>
        <w:ind w:left="708" w:firstLine="360"/>
        <w:jc w:val="both"/>
        <w:rPr>
          <w:rFonts w:eastAsia="Calibri" w:cs="Times New Roman"/>
          <w:lang w:eastAsia="nl-NL"/>
        </w:rPr>
      </w:pPr>
      <w:r w:rsidRPr="00C34E15">
        <w:rPr>
          <w:rFonts w:eastAsia="Calibri" w:cs="Times New Roman"/>
          <w:lang w:eastAsia="nl-NL"/>
        </w:rPr>
        <w:t xml:space="preserve">Naam: </w:t>
      </w:r>
    </w:p>
    <w:p w14:paraId="6C02A91D" w14:textId="77777777" w:rsidR="00761CA0" w:rsidRPr="00C34E15" w:rsidRDefault="00761CA0" w:rsidP="00854979">
      <w:pPr>
        <w:pStyle w:val="Geenafstand"/>
        <w:spacing w:line="280" w:lineRule="exact"/>
        <w:ind w:left="708" w:firstLine="360"/>
        <w:jc w:val="both"/>
        <w:rPr>
          <w:rFonts w:eastAsia="Calibri" w:cs="Times New Roman"/>
          <w:lang w:eastAsia="nl-NL"/>
        </w:rPr>
      </w:pPr>
      <w:r w:rsidRPr="00C34E15">
        <w:rPr>
          <w:rFonts w:eastAsia="Calibri" w:cs="Times New Roman"/>
          <w:lang w:eastAsia="nl-NL"/>
        </w:rPr>
        <w:t xml:space="preserve">Functie: </w:t>
      </w:r>
    </w:p>
    <w:p w14:paraId="3D1EC156" w14:textId="77777777" w:rsidR="00761CA0" w:rsidRPr="00C34E15" w:rsidRDefault="00761CA0" w:rsidP="00854979">
      <w:pPr>
        <w:pStyle w:val="Geenafstand"/>
        <w:spacing w:line="280" w:lineRule="exact"/>
        <w:ind w:left="708" w:firstLine="360"/>
        <w:jc w:val="both"/>
        <w:rPr>
          <w:rFonts w:eastAsia="Calibri" w:cs="Times New Roman"/>
          <w:lang w:eastAsia="nl-NL"/>
        </w:rPr>
      </w:pPr>
      <w:r w:rsidRPr="00C34E15">
        <w:rPr>
          <w:rFonts w:eastAsia="Calibri" w:cs="Times New Roman"/>
          <w:lang w:eastAsia="nl-NL"/>
        </w:rPr>
        <w:t xml:space="preserve">E-mailadres: </w:t>
      </w:r>
    </w:p>
    <w:p w14:paraId="5FEBC733" w14:textId="77777777" w:rsidR="00761CA0" w:rsidRPr="00C34E15" w:rsidRDefault="00761CA0" w:rsidP="00854979">
      <w:pPr>
        <w:pStyle w:val="Geenafstand"/>
        <w:spacing w:line="280" w:lineRule="exact"/>
        <w:ind w:left="708" w:firstLine="360"/>
        <w:jc w:val="both"/>
        <w:rPr>
          <w:rFonts w:eastAsia="Calibri" w:cs="Times New Roman"/>
          <w:lang w:eastAsia="nl-NL"/>
        </w:rPr>
      </w:pPr>
      <w:r w:rsidRPr="00C34E15">
        <w:rPr>
          <w:rFonts w:eastAsia="Calibri" w:cs="Times New Roman"/>
          <w:lang w:eastAsia="nl-NL"/>
        </w:rPr>
        <w:t xml:space="preserve">Telefoonnummer:  </w:t>
      </w:r>
    </w:p>
    <w:p w14:paraId="7345C9E3" w14:textId="77777777" w:rsidR="00DE3430" w:rsidRDefault="00DE3430" w:rsidP="00854979">
      <w:pPr>
        <w:spacing w:after="0" w:line="280" w:lineRule="exact"/>
        <w:jc w:val="both"/>
        <w:rPr>
          <w:rFonts w:ascii="Verdana" w:hAnsi="Verdana"/>
          <w:b/>
          <w:sz w:val="20"/>
          <w:szCs w:val="20"/>
        </w:rPr>
      </w:pPr>
    </w:p>
    <w:p w14:paraId="575F0BEA" w14:textId="7C07223C" w:rsidR="00763EDB" w:rsidRPr="008521DA" w:rsidRDefault="00763EDB" w:rsidP="00854979">
      <w:pPr>
        <w:spacing w:after="0" w:line="280" w:lineRule="exact"/>
        <w:jc w:val="both"/>
      </w:pPr>
      <w:r w:rsidRPr="008521DA">
        <w:t xml:space="preserve">De </w:t>
      </w:r>
      <w:r w:rsidR="00DA2DB8" w:rsidRPr="008521DA">
        <w:t>SVB-functionaris</w:t>
      </w:r>
      <w:r w:rsidRPr="008521DA">
        <w:t xml:space="preserve"> zal na ontvangst van de informatie de verder te volgen stappen met Opdrachtnemer bespreken.</w:t>
      </w:r>
    </w:p>
    <w:sectPr w:rsidR="00763EDB" w:rsidRPr="008521DA" w:rsidSect="00540123">
      <w:footerReference w:type="default" r:id="rId16"/>
      <w:headerReference w:type="first" r:id="rId17"/>
      <w:footerReference w:type="first" r:id="rId18"/>
      <w:pgSz w:w="11906" w:h="16838"/>
      <w:pgMar w:top="1417" w:right="1417" w:bottom="1417"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CAAE786" w14:textId="77777777" w:rsidR="007C6AE6" w:rsidRDefault="007C6AE6">
      <w:pPr>
        <w:spacing w:after="0" w:line="240" w:lineRule="auto"/>
      </w:pPr>
      <w:r>
        <w:separator/>
      </w:r>
    </w:p>
  </w:endnote>
  <w:endnote w:type="continuationSeparator" w:id="0">
    <w:p w14:paraId="32000B3C" w14:textId="77777777" w:rsidR="007C6AE6" w:rsidRDefault="007C6AE6">
      <w:pPr>
        <w:spacing w:after="0" w:line="240" w:lineRule="auto"/>
      </w:pPr>
      <w:r>
        <w:continuationSeparator/>
      </w:r>
    </w:p>
  </w:endnote>
  <w:endnote w:type="continuationNotice" w:id="1">
    <w:p w14:paraId="2F317C5F" w14:textId="77777777" w:rsidR="007C6AE6" w:rsidRDefault="007C6AE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DejaVu Sans">
    <w:altName w:val="Arial"/>
    <w:charset w:val="00"/>
    <w:family w:val="swiss"/>
    <w:pitch w:val="variable"/>
    <w:sig w:usb0="E7000EFF" w:usb1="5200FDFF" w:usb2="0A042021" w:usb3="00000000" w:csb0="000001BF" w:csb1="00000000"/>
  </w:font>
  <w:font w:name="Lohit Hindi">
    <w:altName w:val="Times New Roman"/>
    <w:charset w:val="00"/>
    <w:family w:val="auto"/>
    <w:pitch w:val="default"/>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elraster"/>
      <w:tblpPr w:leftFromText="141" w:rightFromText="141" w:vertAnchor="text" w:horzAnchor="margin" w:tblpY="1"/>
      <w:tblOverlap w:val="never"/>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203"/>
      <w:gridCol w:w="1869"/>
    </w:tblGrid>
    <w:tr w:rsidR="00611877" w14:paraId="1217DCFC" w14:textId="77777777" w:rsidTr="00135039">
      <w:tc>
        <w:tcPr>
          <w:tcW w:w="3970" w:type="pct"/>
        </w:tcPr>
        <w:p w14:paraId="6AF6C146" w14:textId="3DFF7E90" w:rsidR="00611877" w:rsidRPr="00BC0A5B" w:rsidRDefault="006A3991" w:rsidP="00611877">
          <w:pPr>
            <w:rPr>
              <w:rFonts w:cstheme="minorHAnsi"/>
              <w:sz w:val="20"/>
            </w:rPr>
          </w:pPr>
          <w:r>
            <w:rPr>
              <w:rFonts w:cstheme="minorHAnsi"/>
              <w:sz w:val="20"/>
            </w:rPr>
            <w:t xml:space="preserve">EA2023004 ESMA </w:t>
          </w:r>
          <w:r w:rsidR="00242BB0">
            <w:rPr>
              <w:rFonts w:cstheme="minorHAnsi"/>
              <w:sz w:val="20"/>
            </w:rPr>
            <w:t>:</w:t>
          </w:r>
          <w:r w:rsidR="00611877" w:rsidRPr="00BC0A5B">
            <w:rPr>
              <w:rFonts w:cstheme="minorHAnsi"/>
              <w:sz w:val="20"/>
            </w:rPr>
            <w:t xml:space="preserve"> </w:t>
          </w:r>
          <w:r w:rsidR="00BC0A5B" w:rsidRPr="00BC0A5B">
            <w:rPr>
              <w:rFonts w:cstheme="minorHAnsi"/>
              <w:sz w:val="20"/>
            </w:rPr>
            <w:t xml:space="preserve">Bijlage </w:t>
          </w:r>
          <w:r>
            <w:rPr>
              <w:rFonts w:cstheme="minorHAnsi"/>
              <w:sz w:val="20"/>
            </w:rPr>
            <w:t>P</w:t>
          </w:r>
          <w:r w:rsidR="00BC0A5B" w:rsidRPr="00BC0A5B">
            <w:rPr>
              <w:rFonts w:cstheme="minorHAnsi"/>
              <w:sz w:val="20"/>
            </w:rPr>
            <w:t xml:space="preserve"> – Verwerkersovereenkomst </w:t>
          </w:r>
        </w:p>
      </w:tc>
      <w:tc>
        <w:tcPr>
          <w:tcW w:w="1030" w:type="pct"/>
        </w:tcPr>
        <w:p w14:paraId="17617D7D" w14:textId="77777777" w:rsidR="00611877" w:rsidRPr="00E33635" w:rsidRDefault="00611877" w:rsidP="00611877">
          <w:pPr>
            <w:rPr>
              <w:sz w:val="20"/>
              <w:szCs w:val="20"/>
            </w:rPr>
          </w:pPr>
          <w:r w:rsidRPr="00E33635">
            <w:rPr>
              <w:sz w:val="20"/>
              <w:szCs w:val="20"/>
            </w:rPr>
            <w:t xml:space="preserve">Pagina </w:t>
          </w:r>
          <w:r w:rsidRPr="00E33635">
            <w:rPr>
              <w:sz w:val="20"/>
              <w:szCs w:val="20"/>
            </w:rPr>
            <w:fldChar w:fldCharType="begin"/>
          </w:r>
          <w:r w:rsidRPr="00E33635">
            <w:rPr>
              <w:sz w:val="20"/>
              <w:szCs w:val="20"/>
            </w:rPr>
            <w:instrText>PAGE</w:instrText>
          </w:r>
          <w:r w:rsidRPr="00E33635">
            <w:rPr>
              <w:sz w:val="20"/>
              <w:szCs w:val="20"/>
            </w:rPr>
            <w:fldChar w:fldCharType="separate"/>
          </w:r>
          <w:r>
            <w:rPr>
              <w:noProof/>
              <w:sz w:val="20"/>
              <w:szCs w:val="20"/>
            </w:rPr>
            <w:t>53</w:t>
          </w:r>
          <w:r w:rsidRPr="00E33635">
            <w:rPr>
              <w:noProof/>
              <w:sz w:val="20"/>
              <w:szCs w:val="20"/>
            </w:rPr>
            <w:fldChar w:fldCharType="end"/>
          </w:r>
          <w:r w:rsidRPr="00E33635">
            <w:rPr>
              <w:sz w:val="20"/>
              <w:szCs w:val="20"/>
            </w:rPr>
            <w:t xml:space="preserve"> van </w:t>
          </w:r>
          <w:r w:rsidRPr="00E33635">
            <w:rPr>
              <w:sz w:val="20"/>
              <w:szCs w:val="20"/>
            </w:rPr>
            <w:fldChar w:fldCharType="begin"/>
          </w:r>
          <w:r w:rsidRPr="00E33635">
            <w:rPr>
              <w:sz w:val="20"/>
              <w:szCs w:val="20"/>
            </w:rPr>
            <w:instrText>NUMPAGES</w:instrText>
          </w:r>
          <w:r w:rsidRPr="00E33635">
            <w:rPr>
              <w:sz w:val="20"/>
              <w:szCs w:val="20"/>
            </w:rPr>
            <w:fldChar w:fldCharType="separate"/>
          </w:r>
          <w:r>
            <w:rPr>
              <w:noProof/>
              <w:sz w:val="20"/>
              <w:szCs w:val="20"/>
            </w:rPr>
            <w:t>59</w:t>
          </w:r>
          <w:r w:rsidRPr="00E33635">
            <w:rPr>
              <w:noProof/>
              <w:sz w:val="20"/>
              <w:szCs w:val="20"/>
            </w:rPr>
            <w:fldChar w:fldCharType="end"/>
          </w:r>
        </w:p>
      </w:tc>
    </w:tr>
  </w:tbl>
  <w:p w14:paraId="7F9C2A26" w14:textId="77777777" w:rsidR="00060DE3" w:rsidRPr="00611877" w:rsidRDefault="00060DE3" w:rsidP="00611877">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68FB49" w14:textId="1888692E" w:rsidR="00060DE3" w:rsidRDefault="00016DF4">
    <w:pPr>
      <w:pStyle w:val="Huisstijl-Rubricering"/>
      <w:framePr w:w="4212" w:h="340" w:hRule="exact" w:hSpace="180" w:wrap="around" w:vAnchor="page" w:hAnchor="page" w:x="1588" w:y="16052" w:anchorLock="1"/>
      <w:pBdr>
        <w:top w:val="single" w:sz="2" w:space="0" w:color="FFFFFF" w:themeColor="background1"/>
        <w:left w:val="single" w:sz="2" w:space="0" w:color="FFFFFF" w:themeColor="background1"/>
        <w:bottom w:val="single" w:sz="2" w:space="0" w:color="FFFFFF" w:themeColor="background1"/>
        <w:right w:val="single" w:sz="2" w:space="0" w:color="FFFFFF" w:themeColor="background1"/>
      </w:pBdr>
      <w:shd w:val="clear" w:color="FFFFFF" w:fill="auto"/>
      <w:rPr>
        <w:szCs w:val="13"/>
      </w:rPr>
    </w:pPr>
    <w:r>
      <w:fldChar w:fldCharType="begin"/>
    </w:r>
    <w:r>
      <w:instrText>DOCPROPERTY  Rubricering  \* MERGEFORMAT</w:instrText>
    </w:r>
    <w:r>
      <w:fldChar w:fldCharType="separate"/>
    </w:r>
    <w:r w:rsidR="002D7995">
      <w:rPr>
        <w:b w:val="0"/>
        <w:bCs/>
      </w:rPr>
      <w:t>Fout! Onbekende naam voor documenteigenschap.</w:t>
    </w:r>
    <w:r>
      <w:rPr>
        <w:b w:val="0"/>
      </w:rPr>
      <w:fldChar w:fldCharType="end"/>
    </w:r>
  </w:p>
  <w:p w14:paraId="217D01AE" w14:textId="77777777" w:rsidR="00060DE3" w:rsidRDefault="00060DE3">
    <w:pPr>
      <w:pStyle w:val="Huisstijl-Rubricering"/>
      <w:framePr w:w="4212" w:h="340" w:hRule="exact" w:hSpace="180" w:wrap="around" w:vAnchor="page" w:hAnchor="page" w:x="1588" w:y="16052" w:anchorLock="1"/>
      <w:pBdr>
        <w:top w:val="single" w:sz="2" w:space="0" w:color="FFFFFF" w:themeColor="background1"/>
        <w:left w:val="single" w:sz="2" w:space="0" w:color="FFFFFF" w:themeColor="background1"/>
        <w:bottom w:val="single" w:sz="2" w:space="0" w:color="FFFFFF" w:themeColor="background1"/>
        <w:right w:val="single" w:sz="2" w:space="0" w:color="FFFFFF" w:themeColor="background1"/>
      </w:pBdr>
      <w:shd w:val="clear" w:color="FFFFFF" w:fill="auto"/>
      <w:rPr>
        <w:szCs w:val="13"/>
      </w:rPr>
    </w:pPr>
  </w:p>
  <w:p w14:paraId="53B621BD" w14:textId="77777777" w:rsidR="00060DE3" w:rsidRPr="00985DEA" w:rsidRDefault="00060DE3">
    <w:pPr>
      <w:pStyle w:val="Voettekst"/>
      <w:rPr>
        <w:lang w:val="nl-NL"/>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E0CF49C" w14:textId="77777777" w:rsidR="007C6AE6" w:rsidRDefault="007C6AE6">
      <w:pPr>
        <w:spacing w:after="0" w:line="240" w:lineRule="auto"/>
      </w:pPr>
      <w:r>
        <w:separator/>
      </w:r>
    </w:p>
  </w:footnote>
  <w:footnote w:type="continuationSeparator" w:id="0">
    <w:p w14:paraId="3F6B3446" w14:textId="77777777" w:rsidR="007C6AE6" w:rsidRDefault="007C6AE6">
      <w:pPr>
        <w:spacing w:after="0" w:line="240" w:lineRule="auto"/>
      </w:pPr>
      <w:r>
        <w:continuationSeparator/>
      </w:r>
    </w:p>
  </w:footnote>
  <w:footnote w:type="continuationNotice" w:id="1">
    <w:p w14:paraId="27928627" w14:textId="77777777" w:rsidR="007C6AE6" w:rsidRDefault="007C6AE6">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F7641A" w14:textId="77777777" w:rsidR="00060DE3" w:rsidRDefault="00060DE3">
    <w:pPr>
      <w:pStyle w:val="Huisstijl-Afzendgegevenskop"/>
      <w:framePr w:w="1984" w:h="12614" w:hRule="exact" w:hSpace="180" w:wrap="around" w:vAnchor="page" w:hAnchor="page" w:x="9327" w:y="3094"/>
      <w:pBdr>
        <w:top w:val="single" w:sz="2" w:space="0" w:color="FFFFFF" w:themeColor="background1"/>
        <w:left w:val="single" w:sz="2" w:space="0" w:color="FFFFFF" w:themeColor="background1"/>
        <w:bottom w:val="single" w:sz="2" w:space="0" w:color="FFFFFF" w:themeColor="background1"/>
        <w:right w:val="single" w:sz="2" w:space="0" w:color="FFFFFF" w:themeColor="background1"/>
      </w:pBdr>
      <w:shd w:val="clear" w:color="FFFFFF" w:fill="auto"/>
    </w:pPr>
    <w:r>
      <w:rPr>
        <w:noProof/>
        <w:lang w:eastAsia="nl-NL" w:bidi="ar-SA"/>
      </w:rPr>
      <w:drawing>
        <wp:anchor distT="0" distB="0" distL="114300" distR="114300" simplePos="0" relativeHeight="251658242" behindDoc="1" locked="0" layoutInCell="1" allowOverlap="1" wp14:anchorId="366D7360" wp14:editId="1FF0006B">
          <wp:simplePos x="0" y="0"/>
          <wp:positionH relativeFrom="page">
            <wp:posOffset>4010660</wp:posOffset>
          </wp:positionH>
          <wp:positionV relativeFrom="page">
            <wp:posOffset>0</wp:posOffset>
          </wp:positionV>
          <wp:extent cx="2332800" cy="1580400"/>
          <wp:effectExtent l="0" t="0" r="0" b="0"/>
          <wp:wrapNone/>
          <wp:docPr id="1917380592" name="Afbeelding 1917380592" descr="Placeholder_Department.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laceholder_Department.png"/>
                  <pic:cNvPicPr/>
                </pic:nvPicPr>
                <pic:blipFill>
                  <a:blip r:embed="rId1"/>
                  <a:stretch>
                    <a:fillRect/>
                  </a:stretch>
                </pic:blipFill>
                <pic:spPr>
                  <a:xfrm>
                    <a:off x="0" y="0"/>
                    <a:ext cx="2332800" cy="1580400"/>
                  </a:xfrm>
                  <a:prstGeom prst="rect">
                    <a:avLst/>
                  </a:prstGeom>
                  <a:ln w="0">
                    <a:noFill/>
                  </a:ln>
                </pic:spPr>
              </pic:pic>
            </a:graphicData>
          </a:graphic>
        </wp:anchor>
      </w:drawing>
    </w:r>
    <w:r>
      <w:rPr>
        <w:noProof/>
        <w:lang w:eastAsia="nl-NL" w:bidi="ar-SA"/>
      </w:rPr>
      <w:drawing>
        <wp:anchor distT="0" distB="0" distL="114300" distR="114300" simplePos="0" relativeHeight="251658241" behindDoc="0" locked="0" layoutInCell="1" allowOverlap="1" wp14:anchorId="554CDAD7" wp14:editId="00745F5F">
          <wp:simplePos x="0" y="0"/>
          <wp:positionH relativeFrom="page">
            <wp:posOffset>3542665</wp:posOffset>
          </wp:positionH>
          <wp:positionV relativeFrom="page">
            <wp:posOffset>0</wp:posOffset>
          </wp:positionV>
          <wp:extent cx="468000" cy="1580400"/>
          <wp:effectExtent l="0" t="0" r="0" b="0"/>
          <wp:wrapNone/>
          <wp:docPr id="1594215994" name="Afbeelding 1594215994" descr="Placeholder_Logo.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laceholder_Logo.png"/>
                  <pic:cNvPicPr/>
                </pic:nvPicPr>
                <pic:blipFill>
                  <a:blip r:embed="rId2"/>
                  <a:stretch>
                    <a:fillRect/>
                  </a:stretch>
                </pic:blipFill>
                <pic:spPr>
                  <a:xfrm>
                    <a:off x="0" y="0"/>
                    <a:ext cx="468000" cy="1580400"/>
                  </a:xfrm>
                  <a:prstGeom prst="rect">
                    <a:avLst/>
                  </a:prstGeom>
                  <a:ln w="3175">
                    <a:noFill/>
                  </a:ln>
                </pic:spPr>
              </pic:pic>
            </a:graphicData>
          </a:graphic>
        </wp:anchor>
      </w:drawing>
    </w:r>
    <w:r w:rsidRPr="00E964E9">
      <w:t>Directoraat Generaal Organisatie en Bedrijfsvoering Rijk</w:t>
    </w:r>
  </w:p>
  <w:p w14:paraId="5BC7F0BE" w14:textId="77777777" w:rsidR="00060DE3" w:rsidRDefault="00060DE3" w:rsidP="0039642A">
    <w:pPr>
      <w:pStyle w:val="Huisstijl-Afzendgegevens"/>
      <w:framePr w:w="1984" w:h="12614" w:hRule="exact" w:hSpace="180" w:wrap="around" w:vAnchor="page" w:hAnchor="page" w:x="9327" w:y="3094"/>
      <w:pBdr>
        <w:top w:val="single" w:sz="2" w:space="0" w:color="FFFFFF" w:themeColor="background1"/>
        <w:left w:val="single" w:sz="2" w:space="0" w:color="FFFFFF" w:themeColor="background1"/>
        <w:bottom w:val="single" w:sz="2" w:space="0" w:color="FFFFFF" w:themeColor="background1"/>
        <w:right w:val="single" w:sz="2" w:space="0" w:color="FFFFFF" w:themeColor="background1"/>
      </w:pBdr>
      <w:shd w:val="clear" w:color="FFFFFF" w:fill="auto"/>
    </w:pPr>
    <w:r w:rsidRPr="00E964E9">
      <w:t>Directie FHIR</w:t>
    </w:r>
  </w:p>
  <w:p w14:paraId="206B84D0" w14:textId="77777777" w:rsidR="00060DE3" w:rsidRDefault="00060DE3">
    <w:pPr>
      <w:pStyle w:val="Huisstijl-AfzendgegevenskopW1"/>
      <w:framePr w:w="1984" w:h="12614" w:hRule="exact" w:hSpace="180" w:wrap="around" w:vAnchor="page" w:hAnchor="page" w:x="9327" w:y="3094"/>
      <w:pBdr>
        <w:top w:val="single" w:sz="2" w:space="0" w:color="FFFFFF" w:themeColor="background1"/>
        <w:left w:val="single" w:sz="2" w:space="0" w:color="FFFFFF" w:themeColor="background1"/>
        <w:bottom w:val="single" w:sz="2" w:space="0" w:color="FFFFFF" w:themeColor="background1"/>
        <w:right w:val="single" w:sz="2" w:space="0" w:color="FFFFFF" w:themeColor="background1"/>
      </w:pBdr>
      <w:shd w:val="clear" w:color="FFFFFF" w:fill="auto"/>
    </w:pPr>
    <w:r w:rsidRPr="00E964E9">
      <w:t>Contactpersoon</w:t>
    </w:r>
  </w:p>
  <w:p w14:paraId="57D2E698" w14:textId="77777777" w:rsidR="00060DE3" w:rsidRPr="00F0480F" w:rsidRDefault="00060DE3" w:rsidP="0039642A">
    <w:pPr>
      <w:pStyle w:val="Huisstijl-Afzendgegevens"/>
      <w:framePr w:w="1984" w:h="12614" w:hRule="exact" w:hSpace="180" w:wrap="around" w:vAnchor="page" w:hAnchor="page" w:x="9327" w:y="3094"/>
      <w:pBdr>
        <w:top w:val="single" w:sz="2" w:space="0" w:color="FFFFFF" w:themeColor="background1"/>
        <w:left w:val="single" w:sz="2" w:space="0" w:color="FFFFFF" w:themeColor="background1"/>
        <w:bottom w:val="single" w:sz="2" w:space="0" w:color="FFFFFF" w:themeColor="background1"/>
        <w:right w:val="single" w:sz="2" w:space="0" w:color="FFFFFF" w:themeColor="background1"/>
      </w:pBdr>
      <w:shd w:val="clear" w:color="FFFFFF" w:fill="auto"/>
    </w:pPr>
    <w:r w:rsidRPr="00E964E9">
      <w:t>Timothy van Zuidam</w:t>
    </w:r>
  </w:p>
  <w:p w14:paraId="50E5368D" w14:textId="77777777" w:rsidR="00060DE3" w:rsidRPr="00FC3DAC" w:rsidRDefault="00060DE3" w:rsidP="0039642A">
    <w:pPr>
      <w:pStyle w:val="Huisstijl-AfzendgegevensW1"/>
      <w:framePr w:w="1984" w:h="12614" w:hRule="exact" w:hSpace="180" w:wrap="around" w:vAnchor="page" w:hAnchor="page" w:x="9327" w:y="3094"/>
      <w:pBdr>
        <w:top w:val="single" w:sz="2" w:space="0" w:color="FFFFFF" w:themeColor="background1"/>
        <w:left w:val="single" w:sz="2" w:space="0" w:color="FFFFFF" w:themeColor="background1"/>
        <w:bottom w:val="single" w:sz="2" w:space="0" w:color="FFFFFF" w:themeColor="background1"/>
        <w:right w:val="single" w:sz="2" w:space="0" w:color="FFFFFF" w:themeColor="background1"/>
      </w:pBdr>
      <w:shd w:val="clear" w:color="FFFFFF" w:fill="auto"/>
      <w:tabs>
        <w:tab w:val="clear" w:pos="170"/>
        <w:tab w:val="left" w:pos="-13750"/>
      </w:tabs>
    </w:pPr>
    <w:r w:rsidRPr="00E964E9">
      <w:t>T</w:t>
    </w:r>
    <w:r>
      <w:tab/>
    </w:r>
    <w:r w:rsidRPr="00E964E9">
      <w:t>06-46 82 57 43</w:t>
    </w:r>
  </w:p>
  <w:p w14:paraId="046A9731" w14:textId="77777777" w:rsidR="00060DE3" w:rsidRDefault="00060DE3" w:rsidP="0039642A">
    <w:pPr>
      <w:pStyle w:val="Huisstijl-ReferentiegegevenskopW2"/>
      <w:framePr w:w="1984" w:h="12614" w:hRule="exact" w:hSpace="180" w:wrap="around" w:vAnchor="page" w:hAnchor="page" w:x="9327" w:y="3094"/>
      <w:pBdr>
        <w:top w:val="single" w:sz="2" w:space="0" w:color="FFFFFF" w:themeColor="background1"/>
        <w:left w:val="single" w:sz="2" w:space="0" w:color="FFFFFF" w:themeColor="background1"/>
        <w:bottom w:val="single" w:sz="2" w:space="0" w:color="FFFFFF" w:themeColor="background1"/>
        <w:right w:val="single" w:sz="2" w:space="0" w:color="FFFFFF" w:themeColor="background1"/>
      </w:pBdr>
      <w:shd w:val="clear" w:color="FFFFFF" w:fill="auto"/>
    </w:pPr>
    <w:r w:rsidRPr="00E964E9">
      <w:t>Datum</w:t>
    </w:r>
  </w:p>
  <w:p w14:paraId="0836EFB9" w14:textId="73035B58" w:rsidR="00060DE3" w:rsidRDefault="00016DF4" w:rsidP="0039642A">
    <w:pPr>
      <w:pStyle w:val="Huisstijl-Referentiegegevens"/>
      <w:framePr w:w="1984" w:h="12614" w:hRule="exact" w:hSpace="180" w:wrap="around" w:vAnchor="page" w:hAnchor="page" w:x="9327" w:y="3094"/>
      <w:pBdr>
        <w:top w:val="single" w:sz="2" w:space="0" w:color="FFFFFF" w:themeColor="background1"/>
        <w:left w:val="single" w:sz="2" w:space="0" w:color="FFFFFF" w:themeColor="background1"/>
        <w:bottom w:val="single" w:sz="2" w:space="0" w:color="FFFFFF" w:themeColor="background1"/>
        <w:right w:val="single" w:sz="2" w:space="0" w:color="FFFFFF" w:themeColor="background1"/>
      </w:pBdr>
      <w:shd w:val="clear" w:color="FFFFFF" w:fill="auto"/>
    </w:pPr>
    <w:r>
      <w:fldChar w:fldCharType="begin"/>
    </w:r>
    <w:r>
      <w:instrText>DOCPROPERTY  Datum  \* MERGEFORMAT</w:instrText>
    </w:r>
    <w:r>
      <w:fldChar w:fldCharType="separate"/>
    </w:r>
    <w:r w:rsidR="002D7995">
      <w:rPr>
        <w:b/>
        <w:bCs/>
      </w:rPr>
      <w:t>Fout! Onbekende naam voor documenteigenschap.</w:t>
    </w:r>
    <w:r>
      <w:rPr>
        <w:b/>
      </w:rPr>
      <w:fldChar w:fldCharType="end"/>
    </w:r>
  </w:p>
  <w:p w14:paraId="3E97332C" w14:textId="77777777" w:rsidR="00060DE3" w:rsidRDefault="00060DE3" w:rsidP="0039642A">
    <w:pPr>
      <w:pStyle w:val="Huisstijl-Afzendgegevens"/>
      <w:framePr w:w="1984" w:h="12614" w:hRule="exact" w:hSpace="180" w:wrap="around" w:vAnchor="page" w:hAnchor="page" w:x="9327" w:y="3094"/>
      <w:pBdr>
        <w:top w:val="single" w:sz="2" w:space="0" w:color="FFFFFF" w:themeColor="background1"/>
        <w:left w:val="single" w:sz="2" w:space="0" w:color="FFFFFF" w:themeColor="background1"/>
        <w:bottom w:val="single" w:sz="2" w:space="0" w:color="FFFFFF" w:themeColor="background1"/>
        <w:right w:val="single" w:sz="2" w:space="0" w:color="FFFFFF" w:themeColor="background1"/>
      </w:pBdr>
      <w:shd w:val="clear" w:color="FFFFFF" w:fill="auto"/>
    </w:pPr>
  </w:p>
  <w:p w14:paraId="4992E3D8" w14:textId="77777777" w:rsidR="00060DE3" w:rsidRPr="00B91019" w:rsidRDefault="00060DE3" w:rsidP="0039642A"/>
  <w:p w14:paraId="233BAC8A" w14:textId="4267AE83" w:rsidR="00060DE3" w:rsidRDefault="00016DF4">
    <w:pPr>
      <w:pStyle w:val="Huisstijl-Rubricering"/>
      <w:framePr w:w="4212" w:h="273" w:hRule="exact" w:hSpace="180" w:wrap="around" w:vAnchor="page" w:hAnchor="page" w:x="1590" w:y="2655" w:anchorLock="1"/>
      <w:pBdr>
        <w:top w:val="single" w:sz="2" w:space="0" w:color="FFFFFF" w:themeColor="background1"/>
        <w:left w:val="single" w:sz="2" w:space="0" w:color="FFFFFF" w:themeColor="background1"/>
        <w:bottom w:val="single" w:sz="2" w:space="0" w:color="FFFFFF" w:themeColor="background1"/>
        <w:right w:val="single" w:sz="2" w:space="0" w:color="FFFFFF" w:themeColor="background1"/>
      </w:pBdr>
      <w:shd w:val="clear" w:color="FFFFFF" w:fill="auto"/>
      <w:rPr>
        <w:szCs w:val="13"/>
      </w:rPr>
    </w:pPr>
    <w:r>
      <w:fldChar w:fldCharType="begin"/>
    </w:r>
    <w:r>
      <w:instrText>DOCPROPERTY  Rubricering  \* MERGEFORMAT</w:instrText>
    </w:r>
    <w:r>
      <w:fldChar w:fldCharType="separate"/>
    </w:r>
    <w:r w:rsidR="002D7995">
      <w:rPr>
        <w:b w:val="0"/>
        <w:bCs/>
      </w:rPr>
      <w:t>Fout! Onbekende naam voor documenteigenschap.</w:t>
    </w:r>
    <w:r>
      <w:rPr>
        <w:b w:val="0"/>
      </w:rPr>
      <w:fldChar w:fldCharType="end"/>
    </w:r>
  </w:p>
  <w:p w14:paraId="4356E028" w14:textId="77777777" w:rsidR="00060DE3" w:rsidRDefault="00060DE3">
    <w:pPr>
      <w:pStyle w:val="Huisstijl-Rubricering"/>
      <w:framePr w:w="4212" w:h="273" w:hRule="exact" w:hSpace="180" w:wrap="around" w:vAnchor="page" w:hAnchor="page" w:x="1590" w:y="2655" w:anchorLock="1"/>
      <w:pBdr>
        <w:top w:val="single" w:sz="2" w:space="0" w:color="FFFFFF" w:themeColor="background1"/>
        <w:left w:val="single" w:sz="2" w:space="0" w:color="FFFFFF" w:themeColor="background1"/>
        <w:bottom w:val="single" w:sz="2" w:space="0" w:color="FFFFFF" w:themeColor="background1"/>
        <w:right w:val="single" w:sz="2" w:space="0" w:color="FFFFFF" w:themeColor="background1"/>
      </w:pBdr>
      <w:shd w:val="clear" w:color="FFFFFF" w:fill="auto"/>
      <w:rPr>
        <w:szCs w:val="13"/>
      </w:rPr>
    </w:pPr>
  </w:p>
  <w:p w14:paraId="76E236F2" w14:textId="4BFB124B" w:rsidR="00060DE3" w:rsidRDefault="00016DF4">
    <w:pPr>
      <w:pStyle w:val="Huisstijl-Toezendgegevens"/>
      <w:framePr w:w="5272" w:h="1701" w:hRule="exact" w:hSpace="180" w:wrap="around" w:vAnchor="page" w:hAnchor="page" w:x="1588" w:y="3062"/>
      <w:pBdr>
        <w:top w:val="single" w:sz="2" w:space="0" w:color="FFFFFF" w:themeColor="background1"/>
        <w:left w:val="single" w:sz="2" w:space="0" w:color="FFFFFF" w:themeColor="background1"/>
        <w:bottom w:val="single" w:sz="2" w:space="0" w:color="FFFFFF" w:themeColor="background1"/>
        <w:right w:val="single" w:sz="2" w:space="0" w:color="FFFFFF" w:themeColor="background1"/>
      </w:pBdr>
      <w:shd w:val="clear" w:color="FFFFFF" w:fill="auto"/>
    </w:pPr>
    <w:r>
      <w:fldChar w:fldCharType="begin"/>
    </w:r>
    <w:r>
      <w:instrText>DOCPROPERTY  Aan  \* MERGEFORMAT</w:instrText>
    </w:r>
    <w:r>
      <w:fldChar w:fldCharType="separate"/>
    </w:r>
    <w:r w:rsidR="002D7995">
      <w:rPr>
        <w:b/>
        <w:bCs/>
      </w:rPr>
      <w:t>Fout! Onbekende naam voor documenteigenschap.</w:t>
    </w:r>
    <w:r>
      <w:rPr>
        <w:b/>
      </w:rPr>
      <w:fldChar w:fldCharType="end"/>
    </w:r>
  </w:p>
  <w:p w14:paraId="5F62C8A4" w14:textId="0F758080" w:rsidR="00060DE3" w:rsidRPr="005F0B81" w:rsidRDefault="00016DF4" w:rsidP="0039642A">
    <w:pPr>
      <w:pStyle w:val="Huisstijl-Datumenbetreft"/>
      <w:framePr w:w="5245" w:hSpace="181" w:wrap="around" w:vAnchor="page" w:hAnchor="page" w:x="3800" w:y="5422"/>
      <w:pBdr>
        <w:top w:val="single" w:sz="6" w:space="0" w:color="FFFFFF" w:themeColor="background1"/>
        <w:left w:val="single" w:sz="6" w:space="0" w:color="FFFFFF" w:themeColor="background1"/>
        <w:bottom w:val="single" w:sz="6" w:space="0" w:color="FFFFFF" w:themeColor="background1"/>
        <w:right w:val="single" w:sz="6" w:space="0" w:color="FFFFFF" w:themeColor="background1"/>
      </w:pBdr>
      <w:shd w:val="solid" w:color="FFFFFF" w:fill="FFFFFF"/>
    </w:pPr>
    <w:r>
      <w:fldChar w:fldCharType="begin"/>
    </w:r>
    <w:r>
      <w:instrText>DOCPROPERTY  Onderwerp  \* MERGEFORMAT</w:instrText>
    </w:r>
    <w:r>
      <w:fldChar w:fldCharType="separate"/>
    </w:r>
    <w:r w:rsidR="002D7995">
      <w:rPr>
        <w:b/>
        <w:bCs/>
      </w:rPr>
      <w:t>Fout! Onbekende naam voor documenteigenschap.</w:t>
    </w:r>
    <w:r>
      <w:rPr>
        <w:b/>
      </w:rPr>
      <w:fldChar w:fldCharType="end"/>
    </w:r>
  </w:p>
  <w:p w14:paraId="6BB8169D" w14:textId="77777777" w:rsidR="00060DE3" w:rsidRDefault="00060DE3">
    <w:pPr>
      <w:pStyle w:val="Koptekst"/>
    </w:pPr>
    <w:r>
      <w:rPr>
        <w:noProof/>
        <w:lang w:val="nl-NL" w:eastAsia="nl-NL"/>
      </w:rPr>
      <w:drawing>
        <wp:anchor distT="0" distB="0" distL="114300" distR="114300" simplePos="0" relativeHeight="251658243" behindDoc="0" locked="0" layoutInCell="1" allowOverlap="1" wp14:anchorId="0B7B7D42" wp14:editId="1B80F3DE">
          <wp:simplePos x="0" y="0"/>
          <wp:positionH relativeFrom="page">
            <wp:posOffset>3543300</wp:posOffset>
          </wp:positionH>
          <wp:positionV relativeFrom="page">
            <wp:posOffset>0</wp:posOffset>
          </wp:positionV>
          <wp:extent cx="466725" cy="1581150"/>
          <wp:effectExtent l="19050" t="0" r="9525" b="0"/>
          <wp:wrapNone/>
          <wp:docPr id="186834680" name="Afbeelding 186834680" descr="Placeholder_Logo.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laceholder_Logo.png"/>
                  <pic:cNvPicPr/>
                </pic:nvPicPr>
                <pic:blipFill>
                  <a:blip r:embed="rId2"/>
                  <a:stretch>
                    <a:fillRect/>
                  </a:stretch>
                </pic:blipFill>
                <pic:spPr>
                  <a:xfrm>
                    <a:off x="0" y="0"/>
                    <a:ext cx="466725" cy="1581150"/>
                  </a:xfrm>
                  <a:prstGeom prst="rect">
                    <a:avLst/>
                  </a:prstGeom>
                  <a:ln w="3175">
                    <a:noFill/>
                  </a:ln>
                </pic:spPr>
              </pic:pic>
            </a:graphicData>
          </a:graphic>
        </wp:anchor>
      </w:drawing>
    </w:r>
    <w:r>
      <w:rPr>
        <w:noProof/>
        <w:lang w:val="nl-NL" w:eastAsia="nl-NL"/>
      </w:rPr>
      <w:drawing>
        <wp:anchor distT="0" distB="0" distL="114300" distR="114300" simplePos="0" relativeHeight="251658244" behindDoc="1" locked="0" layoutInCell="1" allowOverlap="1" wp14:anchorId="3D18550B" wp14:editId="69834A78">
          <wp:simplePos x="0" y="0"/>
          <wp:positionH relativeFrom="page">
            <wp:posOffset>4010025</wp:posOffset>
          </wp:positionH>
          <wp:positionV relativeFrom="page">
            <wp:posOffset>0</wp:posOffset>
          </wp:positionV>
          <wp:extent cx="2333625" cy="1581150"/>
          <wp:effectExtent l="19050" t="0" r="9525" b="0"/>
          <wp:wrapNone/>
          <wp:docPr id="152029202" name="Afbeelding 152029202" descr="Placeholder_Department.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laceholder_Department.png"/>
                  <pic:cNvPicPr/>
                </pic:nvPicPr>
                <pic:blipFill>
                  <a:blip r:embed="rId1"/>
                  <a:stretch>
                    <a:fillRect/>
                  </a:stretch>
                </pic:blipFill>
                <pic:spPr>
                  <a:xfrm>
                    <a:off x="0" y="0"/>
                    <a:ext cx="2333625" cy="1581150"/>
                  </a:xfrm>
                  <a:prstGeom prst="rect">
                    <a:avLst/>
                  </a:prstGeom>
                  <a:ln w="0">
                    <a:noFill/>
                  </a:ln>
                </pic:spPr>
              </pic:pic>
            </a:graphicData>
          </a:graphic>
        </wp:anchor>
      </w:drawing>
    </w:r>
    <w:r>
      <w:rPr>
        <w:noProof/>
        <w:lang w:val="nl-NL" w:eastAsia="nl-NL"/>
      </w:rPr>
      <w:drawing>
        <wp:anchor distT="0" distB="0" distL="114300" distR="114300" simplePos="0" relativeHeight="251658245" behindDoc="0" locked="0" layoutInCell="1" allowOverlap="1" wp14:anchorId="6CCCBA0E" wp14:editId="050A8A79">
          <wp:simplePos x="0" y="0"/>
          <wp:positionH relativeFrom="page">
            <wp:posOffset>962025</wp:posOffset>
          </wp:positionH>
          <wp:positionV relativeFrom="page">
            <wp:posOffset>3228975</wp:posOffset>
          </wp:positionV>
          <wp:extent cx="1019175" cy="428625"/>
          <wp:effectExtent l="19050" t="0" r="9525" b="0"/>
          <wp:wrapNone/>
          <wp:docPr id="1892170283" name="Afbeelding 1892170283" descr="memo.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memo.png"/>
                  <pic:cNvPicPr/>
                </pic:nvPicPr>
                <pic:blipFill>
                  <a:blip r:embed="rId3"/>
                  <a:stretch>
                    <a:fillRect/>
                  </a:stretch>
                </pic:blipFill>
                <pic:spPr>
                  <a:xfrm>
                    <a:off x="0" y="0"/>
                    <a:ext cx="1019175" cy="428625"/>
                  </a:xfrm>
                  <a:prstGeom prst="rect">
                    <a:avLst/>
                  </a:prstGeom>
                </pic:spPr>
              </pic:pic>
            </a:graphicData>
          </a:graphic>
        </wp:anchor>
      </w:drawing>
    </w:r>
    <w:r>
      <w:rPr>
        <w:noProof/>
        <w:lang w:val="nl-NL" w:eastAsia="nl-NL"/>
      </w:rPr>
      <mc:AlternateContent>
        <mc:Choice Requires="wps">
          <w:drawing>
            <wp:anchor distT="0" distB="0" distL="114300" distR="114300" simplePos="0" relativeHeight="251658240" behindDoc="0" locked="1" layoutInCell="1" allowOverlap="1" wp14:anchorId="006F0047" wp14:editId="3D6A5FBC">
              <wp:simplePos x="0" y="0"/>
              <wp:positionH relativeFrom="page">
                <wp:posOffset>5886450</wp:posOffset>
              </wp:positionH>
              <wp:positionV relativeFrom="page">
                <wp:posOffset>10193020</wp:posOffset>
              </wp:positionV>
              <wp:extent cx="964565" cy="107950"/>
              <wp:effectExtent l="0" t="0" r="26035" b="25400"/>
              <wp:wrapNone/>
              <wp:docPr id="4" name="Tekstvak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4565" cy="107950"/>
                      </a:xfrm>
                      <a:prstGeom prst="rect">
                        <a:avLst/>
                      </a:prstGeom>
                      <a:solidFill>
                        <a:srgbClr val="FFFFFF"/>
                      </a:solidFill>
                      <a:ln w="0">
                        <a:solidFill>
                          <a:sysClr val="window" lastClr="FFFFFF">
                            <a:lumMod val="100000"/>
                            <a:lumOff val="0"/>
                          </a:sysClr>
                        </a:solidFill>
                        <a:miter lim="800000"/>
                        <a:headEnd/>
                        <a:tailEnd/>
                      </a:ln>
                    </wps:spPr>
                    <wps:txbx>
                      <w:txbxContent>
                        <w:p w14:paraId="4B20F210" w14:textId="55A75B1D" w:rsidR="00060DE3" w:rsidRDefault="00060DE3">
                          <w:pPr>
                            <w:pStyle w:val="Huisstijl-Paginanummer"/>
                          </w:pPr>
                          <w:r>
                            <w:t xml:space="preserve">Pagina </w:t>
                          </w:r>
                          <w:r>
                            <w:fldChar w:fldCharType="begin"/>
                          </w:r>
                          <w:r>
                            <w:instrText xml:space="preserve"> PAGE    \* MERGEFORMAT </w:instrText>
                          </w:r>
                          <w:r>
                            <w:fldChar w:fldCharType="separate"/>
                          </w:r>
                          <w:r>
                            <w:rPr>
                              <w:noProof/>
                            </w:rPr>
                            <w:t>1</w:t>
                          </w:r>
                          <w:r>
                            <w:rPr>
                              <w:noProof/>
                            </w:rPr>
                            <w:fldChar w:fldCharType="end"/>
                          </w:r>
                          <w:r>
                            <w:t xml:space="preserve"> van </w:t>
                          </w:r>
                          <w:r>
                            <w:rPr>
                              <w:noProof/>
                            </w:rPr>
                            <w:fldChar w:fldCharType="begin"/>
                          </w:r>
                          <w:r>
                            <w:rPr>
                              <w:noProof/>
                            </w:rPr>
                            <w:instrText xml:space="preserve"> NUMPAGES  \* Arabic  \* MERGEFORMAT </w:instrText>
                          </w:r>
                          <w:r>
                            <w:rPr>
                              <w:noProof/>
                            </w:rPr>
                            <w:fldChar w:fldCharType="separate"/>
                          </w:r>
                          <w:r>
                            <w:rPr>
                              <w:noProof/>
                            </w:rPr>
                            <w:t>13</w:t>
                          </w:r>
                          <w:r>
                            <w:rPr>
                              <w:noProof/>
                            </w:rPr>
                            <w:fldChar w:fldCharType="end"/>
                          </w:r>
                        </w:p>
                        <w:p w14:paraId="49F3259B" w14:textId="77777777" w:rsidR="00060DE3" w:rsidRDefault="00060DE3">
                          <w:pPr>
                            <w:pStyle w:val="Huisstijl-Paginanummer"/>
                          </w:pPr>
                        </w:p>
                        <w:p w14:paraId="0FF68454" w14:textId="77777777" w:rsidR="00060DE3" w:rsidRDefault="00060DE3">
                          <w:pPr>
                            <w:pStyle w:val="Huisstijl-Paginanummer"/>
                          </w:pP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006F0047" id="_x0000_t202" coordsize="21600,21600" o:spt="202" path="m,l,21600r21600,l21600,xe">
              <v:stroke joinstyle="miter"/>
              <v:path gradientshapeok="t" o:connecttype="rect"/>
            </v:shapetype>
            <v:shape id="Tekstvak 4" o:spid="_x0000_s1026" type="#_x0000_t202" style="position:absolute;margin-left:463.5pt;margin-top:802.6pt;width:75.95pt;height: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T6bIKwIAAFwEAAAOAAAAZHJzL2Uyb0RvYy54bWysVNtu2zAMfR+wfxD0vtgplqw16hRdugwD&#10;ugvQ7QNkWbaFyaJGKbGzrx8lx2nXvg3zg0BR4hEPD+nrm7E37KDQa7AlXy5yzpSVUGvblvzH992b&#10;S858ELYWBqwq+VF5frN5/ep6cIW6gA5MrZARiPXF4EreheCKLPOyU73wC3DK0mED2ItAW2yzGsVA&#10;6L3JLvJ8nQ2AtUOQynvy3k2HfJPwm0bJ8LVpvArMlJxyC2nFtFZxzTbXomhRuE7LUxriH7Lohbb0&#10;6BnqTgTB9qhfQPVaInhowkJCn0HTaKkSB2KzzJ+xeeiEU4kLFce7c5n8/4OVXw4P7huyML6HkQRM&#10;JLy7B/nTMwvbTthW3SLC0ClR08PLWLJscL44hcZS+8JHkGr4DDWJLPYBEtDYYB+rQjwZoZMAx3PR&#10;1RiYJOfV+u1qveJM0tEyf3e1SqJkopiDHfrwUUHPolFyJE0TuDjc+xCTEcV8Jb7lweh6p41JG2yr&#10;rUF2EKT/Ln0p/2fXjGVDTOxl/NGfw6nrahg4M8IHcp7xYpDZ90R9emaZx2/qLPJT/03+mZdPmCnv&#10;v3LtdaBRMLov+eUTiFj3D7ZOjRqENpNNpI09CRFrP6kQxmqki1GQCuojSYIwtTyNKBkd4G/OBmr3&#10;kvtfe4GK6HyyJGucjdnA2ahmQ1hJoSUPnE3mNkwztHeo246Qp8axcEvSNzrJ8pjFKU9q4cT6NG5x&#10;Rp7u063Hn8LmDwAAAP//AwBQSwMEFAAGAAgAAAAhAIuy7l7hAAAADgEAAA8AAABkcnMvZG93bnJl&#10;di54bWxMj19LwzAUxd8Fv0O4gm8uMbB/XdMxhKGIIJvD56y5a6rNTWmytn570yd9vOcczv2dfDu6&#10;hvXYhdqTgseZAIZUelNTpeD0sX9YAQtRk9GNJ1TwgwG2xe1NrjPjBzpgf4wVSyUUMq3AxthmnIfS&#10;otNh5luk5F1853RMZ1dx0+khlbuGSyEW3Oma0gerW3yyWH4fr05BoPZg9rs3Oby+jJ9f9vl9frK9&#10;Uvd3424DLOIY/8Iw4Sd0KBLT2V/JBNYoWMtl2hKTsRBzCWyKiOVqDew8aVJK4EXO/88ofgEAAP//&#10;AwBQSwECLQAUAAYACAAAACEAtoM4kv4AAADhAQAAEwAAAAAAAAAAAAAAAAAAAAAAW0NvbnRlbnRf&#10;VHlwZXNdLnhtbFBLAQItABQABgAIAAAAIQA4/SH/1gAAAJQBAAALAAAAAAAAAAAAAAAAAC8BAABf&#10;cmVscy8ucmVsc1BLAQItABQABgAIAAAAIQD2T6bIKwIAAFwEAAAOAAAAAAAAAAAAAAAAAC4CAABk&#10;cnMvZTJvRG9jLnhtbFBLAQItABQABgAIAAAAIQCLsu5e4QAAAA4BAAAPAAAAAAAAAAAAAAAAAIUE&#10;AABkcnMvZG93bnJldi54bWxQSwUGAAAAAAQABADzAAAAkwUAAAAA&#10;" strokecolor="white" strokeweight="0">
              <v:textbox inset="0,0,0,0">
                <w:txbxContent>
                  <w:p w14:paraId="4B20F210" w14:textId="55A75B1D" w:rsidR="00060DE3" w:rsidRDefault="00060DE3">
                    <w:pPr>
                      <w:pStyle w:val="Huisstijl-Paginanummer"/>
                    </w:pPr>
                    <w:r>
                      <w:t xml:space="preserve">Pagina </w:t>
                    </w:r>
                    <w:r>
                      <w:fldChar w:fldCharType="begin"/>
                    </w:r>
                    <w:r>
                      <w:instrText xml:space="preserve"> PAGE    \* MERGEFORMAT </w:instrText>
                    </w:r>
                    <w:r>
                      <w:fldChar w:fldCharType="separate"/>
                    </w:r>
                    <w:r>
                      <w:rPr>
                        <w:noProof/>
                      </w:rPr>
                      <w:t>1</w:t>
                    </w:r>
                    <w:r>
                      <w:rPr>
                        <w:noProof/>
                      </w:rPr>
                      <w:fldChar w:fldCharType="end"/>
                    </w:r>
                    <w:r>
                      <w:t xml:space="preserve"> van </w:t>
                    </w:r>
                    <w:r>
                      <w:rPr>
                        <w:noProof/>
                      </w:rPr>
                      <w:fldChar w:fldCharType="begin"/>
                    </w:r>
                    <w:r>
                      <w:rPr>
                        <w:noProof/>
                      </w:rPr>
                      <w:instrText xml:space="preserve"> NUMPAGES  \* Arabic  \* MERGEFORMAT </w:instrText>
                    </w:r>
                    <w:r>
                      <w:rPr>
                        <w:noProof/>
                      </w:rPr>
                      <w:fldChar w:fldCharType="separate"/>
                    </w:r>
                    <w:r>
                      <w:rPr>
                        <w:noProof/>
                      </w:rPr>
                      <w:t>13</w:t>
                    </w:r>
                    <w:r>
                      <w:rPr>
                        <w:noProof/>
                      </w:rPr>
                      <w:fldChar w:fldCharType="end"/>
                    </w:r>
                  </w:p>
                  <w:p w14:paraId="49F3259B" w14:textId="77777777" w:rsidR="00060DE3" w:rsidRDefault="00060DE3">
                    <w:pPr>
                      <w:pStyle w:val="Huisstijl-Paginanummer"/>
                    </w:pPr>
                  </w:p>
                  <w:p w14:paraId="0FF68454" w14:textId="77777777" w:rsidR="00060DE3" w:rsidRDefault="00060DE3">
                    <w:pPr>
                      <w:pStyle w:val="Huisstijl-Paginanummer"/>
                    </w:pPr>
                  </w:p>
                </w:txbxContent>
              </v:textbox>
              <w10:wrap anchorx="page" anchory="page"/>
              <w10:anchorlock/>
            </v:shape>
          </w:pict>
        </mc:Fallback>
      </mc:AlternateContent>
    </w:r>
  </w:p>
</w:hdr>
</file>

<file path=word/intelligence2.xml><?xml version="1.0" encoding="utf-8"?>
<int2:intelligence xmlns:int2="http://schemas.microsoft.com/office/intelligence/2020/intelligence" xmlns:oel="http://schemas.microsoft.com/office/2019/extlst">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10AD279"/>
    <w:multiLevelType w:val="hybridMultilevel"/>
    <w:tmpl w:val="8D685188"/>
    <w:lvl w:ilvl="0" w:tplc="37CA90E2">
      <w:start w:val="13"/>
      <w:numFmt w:val="lowerLetter"/>
      <w:lvlText w:val="%1)"/>
      <w:lvlJc w:val="left"/>
      <w:pPr>
        <w:ind w:left="720" w:hanging="360"/>
      </w:pPr>
    </w:lvl>
    <w:lvl w:ilvl="1" w:tplc="CAAA885C">
      <w:start w:val="1"/>
      <w:numFmt w:val="lowerLetter"/>
      <w:lvlText w:val="%2."/>
      <w:lvlJc w:val="left"/>
      <w:pPr>
        <w:ind w:left="1440" w:hanging="360"/>
      </w:pPr>
    </w:lvl>
    <w:lvl w:ilvl="2" w:tplc="B5A8773A">
      <w:start w:val="1"/>
      <w:numFmt w:val="lowerRoman"/>
      <w:lvlText w:val="%3."/>
      <w:lvlJc w:val="right"/>
      <w:pPr>
        <w:ind w:left="2160" w:hanging="180"/>
      </w:pPr>
    </w:lvl>
    <w:lvl w:ilvl="3" w:tplc="8702B6BC">
      <w:start w:val="1"/>
      <w:numFmt w:val="decimal"/>
      <w:lvlText w:val="%4."/>
      <w:lvlJc w:val="left"/>
      <w:pPr>
        <w:ind w:left="2880" w:hanging="360"/>
      </w:pPr>
    </w:lvl>
    <w:lvl w:ilvl="4" w:tplc="E1E6EF9A">
      <w:start w:val="1"/>
      <w:numFmt w:val="lowerLetter"/>
      <w:lvlText w:val="%5."/>
      <w:lvlJc w:val="left"/>
      <w:pPr>
        <w:ind w:left="3600" w:hanging="360"/>
      </w:pPr>
    </w:lvl>
    <w:lvl w:ilvl="5" w:tplc="65F86470">
      <w:start w:val="1"/>
      <w:numFmt w:val="lowerRoman"/>
      <w:lvlText w:val="%6."/>
      <w:lvlJc w:val="right"/>
      <w:pPr>
        <w:ind w:left="4320" w:hanging="180"/>
      </w:pPr>
    </w:lvl>
    <w:lvl w:ilvl="6" w:tplc="902EA47A">
      <w:start w:val="1"/>
      <w:numFmt w:val="decimal"/>
      <w:lvlText w:val="%7."/>
      <w:lvlJc w:val="left"/>
      <w:pPr>
        <w:ind w:left="5040" w:hanging="360"/>
      </w:pPr>
    </w:lvl>
    <w:lvl w:ilvl="7" w:tplc="64768188">
      <w:start w:val="1"/>
      <w:numFmt w:val="lowerLetter"/>
      <w:lvlText w:val="%8."/>
      <w:lvlJc w:val="left"/>
      <w:pPr>
        <w:ind w:left="5760" w:hanging="360"/>
      </w:pPr>
    </w:lvl>
    <w:lvl w:ilvl="8" w:tplc="A89263F6">
      <w:start w:val="1"/>
      <w:numFmt w:val="lowerRoman"/>
      <w:lvlText w:val="%9."/>
      <w:lvlJc w:val="right"/>
      <w:pPr>
        <w:ind w:left="6480" w:hanging="180"/>
      </w:pPr>
    </w:lvl>
  </w:abstractNum>
  <w:abstractNum w:abstractNumId="1" w15:restartNumberingAfterBreak="0">
    <w:nsid w:val="11F05A53"/>
    <w:multiLevelType w:val="hybridMultilevel"/>
    <w:tmpl w:val="4FE69A4E"/>
    <w:lvl w:ilvl="0" w:tplc="23247D5C">
      <w:start w:val="12"/>
      <w:numFmt w:val="lowerLetter"/>
      <w:lvlText w:val="%1)"/>
      <w:lvlJc w:val="left"/>
      <w:pPr>
        <w:ind w:left="720" w:hanging="360"/>
      </w:pPr>
    </w:lvl>
    <w:lvl w:ilvl="1" w:tplc="B9043C40">
      <w:start w:val="1"/>
      <w:numFmt w:val="lowerLetter"/>
      <w:lvlText w:val="%2."/>
      <w:lvlJc w:val="left"/>
      <w:pPr>
        <w:ind w:left="1440" w:hanging="360"/>
      </w:pPr>
    </w:lvl>
    <w:lvl w:ilvl="2" w:tplc="C3F066CE">
      <w:start w:val="1"/>
      <w:numFmt w:val="lowerRoman"/>
      <w:lvlText w:val="%3."/>
      <w:lvlJc w:val="right"/>
      <w:pPr>
        <w:ind w:left="2160" w:hanging="180"/>
      </w:pPr>
    </w:lvl>
    <w:lvl w:ilvl="3" w:tplc="65C4AAB0">
      <w:start w:val="1"/>
      <w:numFmt w:val="decimal"/>
      <w:lvlText w:val="%4."/>
      <w:lvlJc w:val="left"/>
      <w:pPr>
        <w:ind w:left="2880" w:hanging="360"/>
      </w:pPr>
    </w:lvl>
    <w:lvl w:ilvl="4" w:tplc="969E92B2">
      <w:start w:val="1"/>
      <w:numFmt w:val="lowerLetter"/>
      <w:lvlText w:val="%5."/>
      <w:lvlJc w:val="left"/>
      <w:pPr>
        <w:ind w:left="3600" w:hanging="360"/>
      </w:pPr>
    </w:lvl>
    <w:lvl w:ilvl="5" w:tplc="1F4CFA22">
      <w:start w:val="1"/>
      <w:numFmt w:val="lowerRoman"/>
      <w:lvlText w:val="%6."/>
      <w:lvlJc w:val="right"/>
      <w:pPr>
        <w:ind w:left="4320" w:hanging="180"/>
      </w:pPr>
    </w:lvl>
    <w:lvl w:ilvl="6" w:tplc="871CE2E6">
      <w:start w:val="1"/>
      <w:numFmt w:val="decimal"/>
      <w:lvlText w:val="%7."/>
      <w:lvlJc w:val="left"/>
      <w:pPr>
        <w:ind w:left="5040" w:hanging="360"/>
      </w:pPr>
    </w:lvl>
    <w:lvl w:ilvl="7" w:tplc="32EC1844">
      <w:start w:val="1"/>
      <w:numFmt w:val="lowerLetter"/>
      <w:lvlText w:val="%8."/>
      <w:lvlJc w:val="left"/>
      <w:pPr>
        <w:ind w:left="5760" w:hanging="360"/>
      </w:pPr>
    </w:lvl>
    <w:lvl w:ilvl="8" w:tplc="34F0221A">
      <w:start w:val="1"/>
      <w:numFmt w:val="lowerRoman"/>
      <w:lvlText w:val="%9."/>
      <w:lvlJc w:val="right"/>
      <w:pPr>
        <w:ind w:left="6480" w:hanging="180"/>
      </w:pPr>
    </w:lvl>
  </w:abstractNum>
  <w:abstractNum w:abstractNumId="2" w15:restartNumberingAfterBreak="0">
    <w:nsid w:val="21A26D03"/>
    <w:multiLevelType w:val="hybridMultilevel"/>
    <w:tmpl w:val="972C0376"/>
    <w:lvl w:ilvl="0" w:tplc="04130019">
      <w:start w:val="1"/>
      <w:numFmt w:val="lowerLetter"/>
      <w:lvlText w:val="%1."/>
      <w:lvlJc w:val="left"/>
      <w:pPr>
        <w:tabs>
          <w:tab w:val="num" w:pos="644"/>
        </w:tabs>
        <w:ind w:left="644" w:hanging="360"/>
      </w:pPr>
      <w:rPr>
        <w:rFonts w:hint="default"/>
      </w:rPr>
    </w:lvl>
    <w:lvl w:ilvl="1" w:tplc="04090019" w:tentative="1">
      <w:start w:val="1"/>
      <w:numFmt w:val="lowerLetter"/>
      <w:lvlText w:val="%2."/>
      <w:lvlJc w:val="left"/>
      <w:pPr>
        <w:tabs>
          <w:tab w:val="num" w:pos="1080"/>
        </w:tabs>
        <w:ind w:left="1080" w:hanging="360"/>
      </w:pPr>
      <w:rPr>
        <w:rFonts w:cs="Times New Roman"/>
      </w:rPr>
    </w:lvl>
    <w:lvl w:ilvl="2" w:tplc="0409001B" w:tentative="1">
      <w:start w:val="1"/>
      <w:numFmt w:val="lowerRoman"/>
      <w:lvlText w:val="%3."/>
      <w:lvlJc w:val="right"/>
      <w:pPr>
        <w:tabs>
          <w:tab w:val="num" w:pos="1800"/>
        </w:tabs>
        <w:ind w:left="1800" w:hanging="180"/>
      </w:pPr>
      <w:rPr>
        <w:rFonts w:cs="Times New Roman"/>
      </w:rPr>
    </w:lvl>
    <w:lvl w:ilvl="3" w:tplc="0409000F" w:tentative="1">
      <w:start w:val="1"/>
      <w:numFmt w:val="decimal"/>
      <w:lvlText w:val="%4."/>
      <w:lvlJc w:val="left"/>
      <w:pPr>
        <w:tabs>
          <w:tab w:val="num" w:pos="2520"/>
        </w:tabs>
        <w:ind w:left="2520" w:hanging="360"/>
      </w:pPr>
      <w:rPr>
        <w:rFonts w:cs="Times New Roman"/>
      </w:rPr>
    </w:lvl>
    <w:lvl w:ilvl="4" w:tplc="04090019" w:tentative="1">
      <w:start w:val="1"/>
      <w:numFmt w:val="lowerLetter"/>
      <w:lvlText w:val="%5."/>
      <w:lvlJc w:val="left"/>
      <w:pPr>
        <w:tabs>
          <w:tab w:val="num" w:pos="3240"/>
        </w:tabs>
        <w:ind w:left="3240" w:hanging="360"/>
      </w:pPr>
      <w:rPr>
        <w:rFonts w:cs="Times New Roman"/>
      </w:rPr>
    </w:lvl>
    <w:lvl w:ilvl="5" w:tplc="0409001B" w:tentative="1">
      <w:start w:val="1"/>
      <w:numFmt w:val="lowerRoman"/>
      <w:lvlText w:val="%6."/>
      <w:lvlJc w:val="right"/>
      <w:pPr>
        <w:tabs>
          <w:tab w:val="num" w:pos="3960"/>
        </w:tabs>
        <w:ind w:left="3960" w:hanging="180"/>
      </w:pPr>
      <w:rPr>
        <w:rFonts w:cs="Times New Roman"/>
      </w:rPr>
    </w:lvl>
    <w:lvl w:ilvl="6" w:tplc="0409000F" w:tentative="1">
      <w:start w:val="1"/>
      <w:numFmt w:val="decimal"/>
      <w:lvlText w:val="%7."/>
      <w:lvlJc w:val="left"/>
      <w:pPr>
        <w:tabs>
          <w:tab w:val="num" w:pos="4680"/>
        </w:tabs>
        <w:ind w:left="4680" w:hanging="360"/>
      </w:pPr>
      <w:rPr>
        <w:rFonts w:cs="Times New Roman"/>
      </w:rPr>
    </w:lvl>
    <w:lvl w:ilvl="7" w:tplc="04090019" w:tentative="1">
      <w:start w:val="1"/>
      <w:numFmt w:val="lowerLetter"/>
      <w:lvlText w:val="%8."/>
      <w:lvlJc w:val="left"/>
      <w:pPr>
        <w:tabs>
          <w:tab w:val="num" w:pos="5400"/>
        </w:tabs>
        <w:ind w:left="5400" w:hanging="360"/>
      </w:pPr>
      <w:rPr>
        <w:rFonts w:cs="Times New Roman"/>
      </w:rPr>
    </w:lvl>
    <w:lvl w:ilvl="8" w:tplc="0409001B" w:tentative="1">
      <w:start w:val="1"/>
      <w:numFmt w:val="lowerRoman"/>
      <w:lvlText w:val="%9."/>
      <w:lvlJc w:val="right"/>
      <w:pPr>
        <w:tabs>
          <w:tab w:val="num" w:pos="6120"/>
        </w:tabs>
        <w:ind w:left="6120" w:hanging="180"/>
      </w:pPr>
      <w:rPr>
        <w:rFonts w:cs="Times New Roman"/>
      </w:rPr>
    </w:lvl>
  </w:abstractNum>
  <w:abstractNum w:abstractNumId="3" w15:restartNumberingAfterBreak="0">
    <w:nsid w:val="34F7C194"/>
    <w:multiLevelType w:val="hybridMultilevel"/>
    <w:tmpl w:val="F3CED37E"/>
    <w:lvl w:ilvl="0" w:tplc="1C5ECCE8">
      <w:start w:val="10"/>
      <w:numFmt w:val="lowerLetter"/>
      <w:lvlText w:val="%1)"/>
      <w:lvlJc w:val="left"/>
      <w:pPr>
        <w:ind w:left="720" w:hanging="360"/>
      </w:pPr>
    </w:lvl>
    <w:lvl w:ilvl="1" w:tplc="9A8459EE">
      <w:start w:val="1"/>
      <w:numFmt w:val="lowerLetter"/>
      <w:lvlText w:val="%2."/>
      <w:lvlJc w:val="left"/>
      <w:pPr>
        <w:ind w:left="1440" w:hanging="360"/>
      </w:pPr>
    </w:lvl>
    <w:lvl w:ilvl="2" w:tplc="93548EE8">
      <w:start w:val="1"/>
      <w:numFmt w:val="lowerRoman"/>
      <w:lvlText w:val="%3."/>
      <w:lvlJc w:val="right"/>
      <w:pPr>
        <w:ind w:left="2160" w:hanging="180"/>
      </w:pPr>
    </w:lvl>
    <w:lvl w:ilvl="3" w:tplc="C346F126">
      <w:start w:val="1"/>
      <w:numFmt w:val="decimal"/>
      <w:lvlText w:val="%4."/>
      <w:lvlJc w:val="left"/>
      <w:pPr>
        <w:ind w:left="2880" w:hanging="360"/>
      </w:pPr>
    </w:lvl>
    <w:lvl w:ilvl="4" w:tplc="E1E80ACC">
      <w:start w:val="1"/>
      <w:numFmt w:val="lowerLetter"/>
      <w:lvlText w:val="%5."/>
      <w:lvlJc w:val="left"/>
      <w:pPr>
        <w:ind w:left="3600" w:hanging="360"/>
      </w:pPr>
    </w:lvl>
    <w:lvl w:ilvl="5" w:tplc="9C120ABE">
      <w:start w:val="1"/>
      <w:numFmt w:val="lowerRoman"/>
      <w:lvlText w:val="%6."/>
      <w:lvlJc w:val="right"/>
      <w:pPr>
        <w:ind w:left="4320" w:hanging="180"/>
      </w:pPr>
    </w:lvl>
    <w:lvl w:ilvl="6" w:tplc="834A42F8">
      <w:start w:val="1"/>
      <w:numFmt w:val="decimal"/>
      <w:lvlText w:val="%7."/>
      <w:lvlJc w:val="left"/>
      <w:pPr>
        <w:ind w:left="5040" w:hanging="360"/>
      </w:pPr>
    </w:lvl>
    <w:lvl w:ilvl="7" w:tplc="89005D98">
      <w:start w:val="1"/>
      <w:numFmt w:val="lowerLetter"/>
      <w:lvlText w:val="%8."/>
      <w:lvlJc w:val="left"/>
      <w:pPr>
        <w:ind w:left="5760" w:hanging="360"/>
      </w:pPr>
    </w:lvl>
    <w:lvl w:ilvl="8" w:tplc="E98C3B68">
      <w:start w:val="1"/>
      <w:numFmt w:val="lowerRoman"/>
      <w:lvlText w:val="%9."/>
      <w:lvlJc w:val="right"/>
      <w:pPr>
        <w:ind w:left="6480" w:hanging="180"/>
      </w:pPr>
    </w:lvl>
  </w:abstractNum>
  <w:abstractNum w:abstractNumId="4" w15:restartNumberingAfterBreak="0">
    <w:nsid w:val="44467C8D"/>
    <w:multiLevelType w:val="hybridMultilevel"/>
    <w:tmpl w:val="D3B69C72"/>
    <w:lvl w:ilvl="0" w:tplc="3B10408A">
      <w:start w:val="16"/>
      <w:numFmt w:val="lowerLetter"/>
      <w:lvlText w:val="%1)"/>
      <w:lvlJc w:val="left"/>
      <w:pPr>
        <w:ind w:left="720" w:hanging="360"/>
      </w:pPr>
    </w:lvl>
    <w:lvl w:ilvl="1" w:tplc="46D4C74C">
      <w:start w:val="1"/>
      <w:numFmt w:val="lowerLetter"/>
      <w:lvlText w:val="%2."/>
      <w:lvlJc w:val="left"/>
      <w:pPr>
        <w:ind w:left="1440" w:hanging="360"/>
      </w:pPr>
    </w:lvl>
    <w:lvl w:ilvl="2" w:tplc="5A9EB8EE">
      <w:start w:val="1"/>
      <w:numFmt w:val="lowerRoman"/>
      <w:lvlText w:val="%3."/>
      <w:lvlJc w:val="right"/>
      <w:pPr>
        <w:ind w:left="2160" w:hanging="180"/>
      </w:pPr>
    </w:lvl>
    <w:lvl w:ilvl="3" w:tplc="32E26C08">
      <w:start w:val="1"/>
      <w:numFmt w:val="decimal"/>
      <w:lvlText w:val="%4."/>
      <w:lvlJc w:val="left"/>
      <w:pPr>
        <w:ind w:left="2880" w:hanging="360"/>
      </w:pPr>
    </w:lvl>
    <w:lvl w:ilvl="4" w:tplc="EBD4B6A4">
      <w:start w:val="1"/>
      <w:numFmt w:val="lowerLetter"/>
      <w:lvlText w:val="%5."/>
      <w:lvlJc w:val="left"/>
      <w:pPr>
        <w:ind w:left="3600" w:hanging="360"/>
      </w:pPr>
    </w:lvl>
    <w:lvl w:ilvl="5" w:tplc="51D845AA">
      <w:start w:val="1"/>
      <w:numFmt w:val="lowerRoman"/>
      <w:lvlText w:val="%6."/>
      <w:lvlJc w:val="right"/>
      <w:pPr>
        <w:ind w:left="4320" w:hanging="180"/>
      </w:pPr>
    </w:lvl>
    <w:lvl w:ilvl="6" w:tplc="0FEE61AC">
      <w:start w:val="1"/>
      <w:numFmt w:val="decimal"/>
      <w:lvlText w:val="%7."/>
      <w:lvlJc w:val="left"/>
      <w:pPr>
        <w:ind w:left="5040" w:hanging="360"/>
      </w:pPr>
    </w:lvl>
    <w:lvl w:ilvl="7" w:tplc="72E08224">
      <w:start w:val="1"/>
      <w:numFmt w:val="lowerLetter"/>
      <w:lvlText w:val="%8."/>
      <w:lvlJc w:val="left"/>
      <w:pPr>
        <w:ind w:left="5760" w:hanging="360"/>
      </w:pPr>
    </w:lvl>
    <w:lvl w:ilvl="8" w:tplc="279E3374">
      <w:start w:val="1"/>
      <w:numFmt w:val="lowerRoman"/>
      <w:lvlText w:val="%9."/>
      <w:lvlJc w:val="right"/>
      <w:pPr>
        <w:ind w:left="6480" w:hanging="180"/>
      </w:pPr>
    </w:lvl>
  </w:abstractNum>
  <w:abstractNum w:abstractNumId="5" w15:restartNumberingAfterBreak="0">
    <w:nsid w:val="44B95AC2"/>
    <w:multiLevelType w:val="hybridMultilevel"/>
    <w:tmpl w:val="41BC5C70"/>
    <w:lvl w:ilvl="0" w:tplc="8B769D78">
      <w:start w:val="2"/>
      <w:numFmt w:val="lowerLetter"/>
      <w:lvlText w:val="%1)"/>
      <w:lvlJc w:val="left"/>
      <w:pPr>
        <w:ind w:left="720" w:hanging="360"/>
      </w:pPr>
    </w:lvl>
    <w:lvl w:ilvl="1" w:tplc="B40CB794">
      <w:start w:val="1"/>
      <w:numFmt w:val="lowerLetter"/>
      <w:lvlText w:val="%2."/>
      <w:lvlJc w:val="left"/>
      <w:pPr>
        <w:ind w:left="1440" w:hanging="360"/>
      </w:pPr>
    </w:lvl>
    <w:lvl w:ilvl="2" w:tplc="2DB6280E">
      <w:start w:val="1"/>
      <w:numFmt w:val="lowerRoman"/>
      <w:lvlText w:val="%3."/>
      <w:lvlJc w:val="right"/>
      <w:pPr>
        <w:ind w:left="2160" w:hanging="180"/>
      </w:pPr>
    </w:lvl>
    <w:lvl w:ilvl="3" w:tplc="1AAC8AB0">
      <w:start w:val="1"/>
      <w:numFmt w:val="decimal"/>
      <w:lvlText w:val="%4."/>
      <w:lvlJc w:val="left"/>
      <w:pPr>
        <w:ind w:left="2880" w:hanging="360"/>
      </w:pPr>
    </w:lvl>
    <w:lvl w:ilvl="4" w:tplc="27E6FA82">
      <w:start w:val="1"/>
      <w:numFmt w:val="lowerLetter"/>
      <w:lvlText w:val="%5."/>
      <w:lvlJc w:val="left"/>
      <w:pPr>
        <w:ind w:left="3600" w:hanging="360"/>
      </w:pPr>
    </w:lvl>
    <w:lvl w:ilvl="5" w:tplc="F0AA72CE">
      <w:start w:val="1"/>
      <w:numFmt w:val="lowerRoman"/>
      <w:lvlText w:val="%6."/>
      <w:lvlJc w:val="right"/>
      <w:pPr>
        <w:ind w:left="4320" w:hanging="180"/>
      </w:pPr>
    </w:lvl>
    <w:lvl w:ilvl="6" w:tplc="D57EE5D0">
      <w:start w:val="1"/>
      <w:numFmt w:val="decimal"/>
      <w:lvlText w:val="%7."/>
      <w:lvlJc w:val="left"/>
      <w:pPr>
        <w:ind w:left="5040" w:hanging="360"/>
      </w:pPr>
    </w:lvl>
    <w:lvl w:ilvl="7" w:tplc="FB00BA68">
      <w:start w:val="1"/>
      <w:numFmt w:val="lowerLetter"/>
      <w:lvlText w:val="%8."/>
      <w:lvlJc w:val="left"/>
      <w:pPr>
        <w:ind w:left="5760" w:hanging="360"/>
      </w:pPr>
    </w:lvl>
    <w:lvl w:ilvl="8" w:tplc="BFD25F6A">
      <w:start w:val="1"/>
      <w:numFmt w:val="lowerRoman"/>
      <w:lvlText w:val="%9."/>
      <w:lvlJc w:val="right"/>
      <w:pPr>
        <w:ind w:left="6480" w:hanging="180"/>
      </w:pPr>
    </w:lvl>
  </w:abstractNum>
  <w:abstractNum w:abstractNumId="6" w15:restartNumberingAfterBreak="0">
    <w:nsid w:val="47E3F944"/>
    <w:multiLevelType w:val="hybridMultilevel"/>
    <w:tmpl w:val="58D69A60"/>
    <w:lvl w:ilvl="0" w:tplc="CCD48442">
      <w:start w:val="1"/>
      <w:numFmt w:val="lowerLetter"/>
      <w:lvlText w:val="%1)"/>
      <w:lvlJc w:val="left"/>
      <w:pPr>
        <w:ind w:left="720" w:hanging="360"/>
      </w:pPr>
    </w:lvl>
    <w:lvl w:ilvl="1" w:tplc="5A444852">
      <w:start w:val="1"/>
      <w:numFmt w:val="lowerLetter"/>
      <w:lvlText w:val="%2."/>
      <w:lvlJc w:val="left"/>
      <w:pPr>
        <w:ind w:left="1440" w:hanging="360"/>
      </w:pPr>
    </w:lvl>
    <w:lvl w:ilvl="2" w:tplc="D8CCBD92">
      <w:start w:val="1"/>
      <w:numFmt w:val="lowerRoman"/>
      <w:lvlText w:val="%3."/>
      <w:lvlJc w:val="right"/>
      <w:pPr>
        <w:ind w:left="2160" w:hanging="180"/>
      </w:pPr>
    </w:lvl>
    <w:lvl w:ilvl="3" w:tplc="FE70A5E0">
      <w:start w:val="1"/>
      <w:numFmt w:val="decimal"/>
      <w:lvlText w:val="%4."/>
      <w:lvlJc w:val="left"/>
      <w:pPr>
        <w:ind w:left="2880" w:hanging="360"/>
      </w:pPr>
    </w:lvl>
    <w:lvl w:ilvl="4" w:tplc="F9141144">
      <w:start w:val="1"/>
      <w:numFmt w:val="lowerLetter"/>
      <w:lvlText w:val="%5."/>
      <w:lvlJc w:val="left"/>
      <w:pPr>
        <w:ind w:left="3600" w:hanging="360"/>
      </w:pPr>
    </w:lvl>
    <w:lvl w:ilvl="5" w:tplc="E3CCA720">
      <w:start w:val="1"/>
      <w:numFmt w:val="lowerRoman"/>
      <w:lvlText w:val="%6."/>
      <w:lvlJc w:val="right"/>
      <w:pPr>
        <w:ind w:left="4320" w:hanging="180"/>
      </w:pPr>
    </w:lvl>
    <w:lvl w:ilvl="6" w:tplc="1128AF88">
      <w:start w:val="1"/>
      <w:numFmt w:val="decimal"/>
      <w:lvlText w:val="%7."/>
      <w:lvlJc w:val="left"/>
      <w:pPr>
        <w:ind w:left="5040" w:hanging="360"/>
      </w:pPr>
    </w:lvl>
    <w:lvl w:ilvl="7" w:tplc="85D84810">
      <w:start w:val="1"/>
      <w:numFmt w:val="lowerLetter"/>
      <w:lvlText w:val="%8."/>
      <w:lvlJc w:val="left"/>
      <w:pPr>
        <w:ind w:left="5760" w:hanging="360"/>
      </w:pPr>
    </w:lvl>
    <w:lvl w:ilvl="8" w:tplc="ED06A3C0">
      <w:start w:val="1"/>
      <w:numFmt w:val="lowerRoman"/>
      <w:lvlText w:val="%9."/>
      <w:lvlJc w:val="right"/>
      <w:pPr>
        <w:ind w:left="6480" w:hanging="180"/>
      </w:pPr>
    </w:lvl>
  </w:abstractNum>
  <w:abstractNum w:abstractNumId="7" w15:restartNumberingAfterBreak="0">
    <w:nsid w:val="49AC01BB"/>
    <w:multiLevelType w:val="hybridMultilevel"/>
    <w:tmpl w:val="D4DEF352"/>
    <w:lvl w:ilvl="0" w:tplc="04130017">
      <w:start w:val="1"/>
      <w:numFmt w:val="lowerLetter"/>
      <w:lvlText w:val="%1)"/>
      <w:lvlJc w:val="left"/>
      <w:pPr>
        <w:ind w:left="720" w:hanging="360"/>
      </w:pPr>
      <w:rPr>
        <w:rFonts w:hint="default"/>
      </w:rPr>
    </w:lvl>
    <w:lvl w:ilvl="1" w:tplc="FFFFFFFF">
      <w:start w:val="1"/>
      <w:numFmt w:val="bullet"/>
      <w:lvlText w:val="o"/>
      <w:lvlJc w:val="left"/>
      <w:pPr>
        <w:ind w:left="1440" w:hanging="360"/>
      </w:pPr>
      <w:rPr>
        <w:rFonts w:ascii="Courier New" w:hAnsi="Courier New" w:cs="Times New Roman"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cs="Times New Roman"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cs="Times New Roman" w:hint="default"/>
      </w:rPr>
    </w:lvl>
    <w:lvl w:ilvl="8" w:tplc="FFFFFFFF">
      <w:start w:val="1"/>
      <w:numFmt w:val="bullet"/>
      <w:lvlText w:val=""/>
      <w:lvlJc w:val="left"/>
      <w:pPr>
        <w:ind w:left="6480" w:hanging="360"/>
      </w:pPr>
      <w:rPr>
        <w:rFonts w:ascii="Wingdings" w:hAnsi="Wingdings" w:hint="default"/>
      </w:rPr>
    </w:lvl>
  </w:abstractNum>
  <w:abstractNum w:abstractNumId="8" w15:restartNumberingAfterBreak="0">
    <w:nsid w:val="49EA8748"/>
    <w:multiLevelType w:val="hybridMultilevel"/>
    <w:tmpl w:val="BA82A2CC"/>
    <w:lvl w:ilvl="0" w:tplc="EEE0C1D6">
      <w:start w:val="14"/>
      <w:numFmt w:val="lowerLetter"/>
      <w:lvlText w:val="%1)"/>
      <w:lvlJc w:val="left"/>
      <w:pPr>
        <w:ind w:left="720" w:hanging="360"/>
      </w:pPr>
    </w:lvl>
    <w:lvl w:ilvl="1" w:tplc="DD269804">
      <w:start w:val="1"/>
      <w:numFmt w:val="lowerLetter"/>
      <w:lvlText w:val="%2."/>
      <w:lvlJc w:val="left"/>
      <w:pPr>
        <w:ind w:left="1440" w:hanging="360"/>
      </w:pPr>
    </w:lvl>
    <w:lvl w:ilvl="2" w:tplc="76226AE8">
      <w:start w:val="1"/>
      <w:numFmt w:val="lowerRoman"/>
      <w:lvlText w:val="%3."/>
      <w:lvlJc w:val="right"/>
      <w:pPr>
        <w:ind w:left="2160" w:hanging="180"/>
      </w:pPr>
    </w:lvl>
    <w:lvl w:ilvl="3" w:tplc="C6CE72B8">
      <w:start w:val="1"/>
      <w:numFmt w:val="decimal"/>
      <w:lvlText w:val="%4."/>
      <w:lvlJc w:val="left"/>
      <w:pPr>
        <w:ind w:left="2880" w:hanging="360"/>
      </w:pPr>
    </w:lvl>
    <w:lvl w:ilvl="4" w:tplc="5A980040">
      <w:start w:val="1"/>
      <w:numFmt w:val="lowerLetter"/>
      <w:lvlText w:val="%5."/>
      <w:lvlJc w:val="left"/>
      <w:pPr>
        <w:ind w:left="3600" w:hanging="360"/>
      </w:pPr>
    </w:lvl>
    <w:lvl w:ilvl="5" w:tplc="E96EA55C">
      <w:start w:val="1"/>
      <w:numFmt w:val="lowerRoman"/>
      <w:lvlText w:val="%6."/>
      <w:lvlJc w:val="right"/>
      <w:pPr>
        <w:ind w:left="4320" w:hanging="180"/>
      </w:pPr>
    </w:lvl>
    <w:lvl w:ilvl="6" w:tplc="59F45512">
      <w:start w:val="1"/>
      <w:numFmt w:val="decimal"/>
      <w:lvlText w:val="%7."/>
      <w:lvlJc w:val="left"/>
      <w:pPr>
        <w:ind w:left="5040" w:hanging="360"/>
      </w:pPr>
    </w:lvl>
    <w:lvl w:ilvl="7" w:tplc="F140CCE4">
      <w:start w:val="1"/>
      <w:numFmt w:val="lowerLetter"/>
      <w:lvlText w:val="%8."/>
      <w:lvlJc w:val="left"/>
      <w:pPr>
        <w:ind w:left="5760" w:hanging="360"/>
      </w:pPr>
    </w:lvl>
    <w:lvl w:ilvl="8" w:tplc="EF3A0E82">
      <w:start w:val="1"/>
      <w:numFmt w:val="lowerRoman"/>
      <w:lvlText w:val="%9."/>
      <w:lvlJc w:val="right"/>
      <w:pPr>
        <w:ind w:left="6480" w:hanging="180"/>
      </w:pPr>
    </w:lvl>
  </w:abstractNum>
  <w:abstractNum w:abstractNumId="9" w15:restartNumberingAfterBreak="0">
    <w:nsid w:val="4B00BA96"/>
    <w:multiLevelType w:val="hybridMultilevel"/>
    <w:tmpl w:val="24C61D48"/>
    <w:lvl w:ilvl="0" w:tplc="B672B212">
      <w:start w:val="11"/>
      <w:numFmt w:val="lowerLetter"/>
      <w:lvlText w:val="%1)"/>
      <w:lvlJc w:val="left"/>
      <w:pPr>
        <w:ind w:left="720" w:hanging="360"/>
      </w:pPr>
    </w:lvl>
    <w:lvl w:ilvl="1" w:tplc="EE98F7B4">
      <w:start w:val="1"/>
      <w:numFmt w:val="lowerLetter"/>
      <w:lvlText w:val="%2."/>
      <w:lvlJc w:val="left"/>
      <w:pPr>
        <w:ind w:left="1440" w:hanging="360"/>
      </w:pPr>
    </w:lvl>
    <w:lvl w:ilvl="2" w:tplc="7430C6FC">
      <w:start w:val="1"/>
      <w:numFmt w:val="lowerRoman"/>
      <w:lvlText w:val="%3."/>
      <w:lvlJc w:val="right"/>
      <w:pPr>
        <w:ind w:left="2160" w:hanging="180"/>
      </w:pPr>
    </w:lvl>
    <w:lvl w:ilvl="3" w:tplc="4FDC0142">
      <w:start w:val="1"/>
      <w:numFmt w:val="decimal"/>
      <w:lvlText w:val="%4."/>
      <w:lvlJc w:val="left"/>
      <w:pPr>
        <w:ind w:left="2880" w:hanging="360"/>
      </w:pPr>
    </w:lvl>
    <w:lvl w:ilvl="4" w:tplc="ADA29D36">
      <w:start w:val="1"/>
      <w:numFmt w:val="lowerLetter"/>
      <w:lvlText w:val="%5."/>
      <w:lvlJc w:val="left"/>
      <w:pPr>
        <w:ind w:left="3600" w:hanging="360"/>
      </w:pPr>
    </w:lvl>
    <w:lvl w:ilvl="5" w:tplc="A42A5780">
      <w:start w:val="1"/>
      <w:numFmt w:val="lowerRoman"/>
      <w:lvlText w:val="%6."/>
      <w:lvlJc w:val="right"/>
      <w:pPr>
        <w:ind w:left="4320" w:hanging="180"/>
      </w:pPr>
    </w:lvl>
    <w:lvl w:ilvl="6" w:tplc="2C5C0B38">
      <w:start w:val="1"/>
      <w:numFmt w:val="decimal"/>
      <w:lvlText w:val="%7."/>
      <w:lvlJc w:val="left"/>
      <w:pPr>
        <w:ind w:left="5040" w:hanging="360"/>
      </w:pPr>
    </w:lvl>
    <w:lvl w:ilvl="7" w:tplc="E8A8F292">
      <w:start w:val="1"/>
      <w:numFmt w:val="lowerLetter"/>
      <w:lvlText w:val="%8."/>
      <w:lvlJc w:val="left"/>
      <w:pPr>
        <w:ind w:left="5760" w:hanging="360"/>
      </w:pPr>
    </w:lvl>
    <w:lvl w:ilvl="8" w:tplc="921250B8">
      <w:start w:val="1"/>
      <w:numFmt w:val="lowerRoman"/>
      <w:lvlText w:val="%9."/>
      <w:lvlJc w:val="right"/>
      <w:pPr>
        <w:ind w:left="6480" w:hanging="180"/>
      </w:pPr>
    </w:lvl>
  </w:abstractNum>
  <w:abstractNum w:abstractNumId="10" w15:restartNumberingAfterBreak="0">
    <w:nsid w:val="4B1B2150"/>
    <w:multiLevelType w:val="hybridMultilevel"/>
    <w:tmpl w:val="A3DE1B32"/>
    <w:lvl w:ilvl="0" w:tplc="04130011">
      <w:start w:val="1"/>
      <w:numFmt w:val="decimal"/>
      <w:lvlText w:val="%1)"/>
      <w:lvlJc w:val="left"/>
      <w:pPr>
        <w:ind w:left="1428" w:hanging="360"/>
      </w:pPr>
    </w:lvl>
    <w:lvl w:ilvl="1" w:tplc="FFFFFFFF" w:tentative="1">
      <w:start w:val="1"/>
      <w:numFmt w:val="lowerLetter"/>
      <w:lvlText w:val="%2."/>
      <w:lvlJc w:val="left"/>
      <w:pPr>
        <w:ind w:left="2148" w:hanging="360"/>
      </w:pPr>
    </w:lvl>
    <w:lvl w:ilvl="2" w:tplc="FFFFFFFF" w:tentative="1">
      <w:start w:val="1"/>
      <w:numFmt w:val="lowerRoman"/>
      <w:lvlText w:val="%3."/>
      <w:lvlJc w:val="right"/>
      <w:pPr>
        <w:ind w:left="2868" w:hanging="180"/>
      </w:pPr>
    </w:lvl>
    <w:lvl w:ilvl="3" w:tplc="FFFFFFFF" w:tentative="1">
      <w:start w:val="1"/>
      <w:numFmt w:val="decimal"/>
      <w:lvlText w:val="%4."/>
      <w:lvlJc w:val="left"/>
      <w:pPr>
        <w:ind w:left="3588" w:hanging="360"/>
      </w:pPr>
    </w:lvl>
    <w:lvl w:ilvl="4" w:tplc="FFFFFFFF" w:tentative="1">
      <w:start w:val="1"/>
      <w:numFmt w:val="lowerLetter"/>
      <w:lvlText w:val="%5."/>
      <w:lvlJc w:val="left"/>
      <w:pPr>
        <w:ind w:left="4308" w:hanging="360"/>
      </w:pPr>
    </w:lvl>
    <w:lvl w:ilvl="5" w:tplc="FFFFFFFF" w:tentative="1">
      <w:start w:val="1"/>
      <w:numFmt w:val="lowerRoman"/>
      <w:lvlText w:val="%6."/>
      <w:lvlJc w:val="right"/>
      <w:pPr>
        <w:ind w:left="5028" w:hanging="180"/>
      </w:pPr>
    </w:lvl>
    <w:lvl w:ilvl="6" w:tplc="FFFFFFFF" w:tentative="1">
      <w:start w:val="1"/>
      <w:numFmt w:val="decimal"/>
      <w:lvlText w:val="%7."/>
      <w:lvlJc w:val="left"/>
      <w:pPr>
        <w:ind w:left="5748" w:hanging="360"/>
      </w:pPr>
    </w:lvl>
    <w:lvl w:ilvl="7" w:tplc="FFFFFFFF" w:tentative="1">
      <w:start w:val="1"/>
      <w:numFmt w:val="lowerLetter"/>
      <w:lvlText w:val="%8."/>
      <w:lvlJc w:val="left"/>
      <w:pPr>
        <w:ind w:left="6468" w:hanging="360"/>
      </w:pPr>
    </w:lvl>
    <w:lvl w:ilvl="8" w:tplc="FFFFFFFF" w:tentative="1">
      <w:start w:val="1"/>
      <w:numFmt w:val="lowerRoman"/>
      <w:lvlText w:val="%9."/>
      <w:lvlJc w:val="right"/>
      <w:pPr>
        <w:ind w:left="7188" w:hanging="180"/>
      </w:pPr>
    </w:lvl>
  </w:abstractNum>
  <w:abstractNum w:abstractNumId="11" w15:restartNumberingAfterBreak="0">
    <w:nsid w:val="4C952B7F"/>
    <w:multiLevelType w:val="hybridMultilevel"/>
    <w:tmpl w:val="C89A627A"/>
    <w:lvl w:ilvl="0" w:tplc="1662F21C">
      <w:start w:val="1"/>
      <w:numFmt w:val="decimal"/>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12" w15:restartNumberingAfterBreak="0">
    <w:nsid w:val="52001B62"/>
    <w:multiLevelType w:val="hybridMultilevel"/>
    <w:tmpl w:val="EFBA7850"/>
    <w:lvl w:ilvl="0" w:tplc="47DC42DA">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13" w15:restartNumberingAfterBreak="0">
    <w:nsid w:val="54FFEC9D"/>
    <w:multiLevelType w:val="hybridMultilevel"/>
    <w:tmpl w:val="ECE00CB0"/>
    <w:lvl w:ilvl="0" w:tplc="1C9CDF7E">
      <w:start w:val="9"/>
      <w:numFmt w:val="lowerLetter"/>
      <w:lvlText w:val="%1)"/>
      <w:lvlJc w:val="left"/>
      <w:pPr>
        <w:ind w:left="720" w:hanging="360"/>
      </w:pPr>
    </w:lvl>
    <w:lvl w:ilvl="1" w:tplc="8F58C152">
      <w:start w:val="1"/>
      <w:numFmt w:val="lowerLetter"/>
      <w:lvlText w:val="%2."/>
      <w:lvlJc w:val="left"/>
      <w:pPr>
        <w:ind w:left="1440" w:hanging="360"/>
      </w:pPr>
    </w:lvl>
    <w:lvl w:ilvl="2" w:tplc="06BEF426">
      <w:start w:val="1"/>
      <w:numFmt w:val="lowerRoman"/>
      <w:lvlText w:val="%3."/>
      <w:lvlJc w:val="right"/>
      <w:pPr>
        <w:ind w:left="2160" w:hanging="180"/>
      </w:pPr>
    </w:lvl>
    <w:lvl w:ilvl="3" w:tplc="D5800E6A">
      <w:start w:val="1"/>
      <w:numFmt w:val="decimal"/>
      <w:lvlText w:val="%4."/>
      <w:lvlJc w:val="left"/>
      <w:pPr>
        <w:ind w:left="2880" w:hanging="360"/>
      </w:pPr>
    </w:lvl>
    <w:lvl w:ilvl="4" w:tplc="3FD673A4">
      <w:start w:val="1"/>
      <w:numFmt w:val="lowerLetter"/>
      <w:lvlText w:val="%5."/>
      <w:lvlJc w:val="left"/>
      <w:pPr>
        <w:ind w:left="3600" w:hanging="360"/>
      </w:pPr>
    </w:lvl>
    <w:lvl w:ilvl="5" w:tplc="CC8EF516">
      <w:start w:val="1"/>
      <w:numFmt w:val="lowerRoman"/>
      <w:lvlText w:val="%6."/>
      <w:lvlJc w:val="right"/>
      <w:pPr>
        <w:ind w:left="4320" w:hanging="180"/>
      </w:pPr>
    </w:lvl>
    <w:lvl w:ilvl="6" w:tplc="15220EC8">
      <w:start w:val="1"/>
      <w:numFmt w:val="decimal"/>
      <w:lvlText w:val="%7."/>
      <w:lvlJc w:val="left"/>
      <w:pPr>
        <w:ind w:left="5040" w:hanging="360"/>
      </w:pPr>
    </w:lvl>
    <w:lvl w:ilvl="7" w:tplc="91B8A710">
      <w:start w:val="1"/>
      <w:numFmt w:val="lowerLetter"/>
      <w:lvlText w:val="%8."/>
      <w:lvlJc w:val="left"/>
      <w:pPr>
        <w:ind w:left="5760" w:hanging="360"/>
      </w:pPr>
    </w:lvl>
    <w:lvl w:ilvl="8" w:tplc="AEB6E78E">
      <w:start w:val="1"/>
      <w:numFmt w:val="lowerRoman"/>
      <w:lvlText w:val="%9."/>
      <w:lvlJc w:val="right"/>
      <w:pPr>
        <w:ind w:left="6480" w:hanging="180"/>
      </w:pPr>
    </w:lvl>
  </w:abstractNum>
  <w:abstractNum w:abstractNumId="14" w15:restartNumberingAfterBreak="0">
    <w:nsid w:val="575B0358"/>
    <w:multiLevelType w:val="hybridMultilevel"/>
    <w:tmpl w:val="C9C65D02"/>
    <w:lvl w:ilvl="0" w:tplc="7FD2333A">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15" w15:restartNumberingAfterBreak="0">
    <w:nsid w:val="5C53CDB0"/>
    <w:multiLevelType w:val="hybridMultilevel"/>
    <w:tmpl w:val="780A8EBC"/>
    <w:lvl w:ilvl="0" w:tplc="2C38C98A">
      <w:start w:val="3"/>
      <w:numFmt w:val="lowerLetter"/>
      <w:lvlText w:val="%1)"/>
      <w:lvlJc w:val="left"/>
      <w:pPr>
        <w:ind w:left="720" w:hanging="360"/>
      </w:pPr>
    </w:lvl>
    <w:lvl w:ilvl="1" w:tplc="3AAA103C">
      <w:start w:val="1"/>
      <w:numFmt w:val="lowerLetter"/>
      <w:lvlText w:val="%2."/>
      <w:lvlJc w:val="left"/>
      <w:pPr>
        <w:ind w:left="1440" w:hanging="360"/>
      </w:pPr>
    </w:lvl>
    <w:lvl w:ilvl="2" w:tplc="37BA24C4">
      <w:start w:val="1"/>
      <w:numFmt w:val="lowerRoman"/>
      <w:lvlText w:val="%3."/>
      <w:lvlJc w:val="right"/>
      <w:pPr>
        <w:ind w:left="2160" w:hanging="180"/>
      </w:pPr>
    </w:lvl>
    <w:lvl w:ilvl="3" w:tplc="D22EBF96">
      <w:start w:val="1"/>
      <w:numFmt w:val="decimal"/>
      <w:lvlText w:val="%4."/>
      <w:lvlJc w:val="left"/>
      <w:pPr>
        <w:ind w:left="2880" w:hanging="360"/>
      </w:pPr>
    </w:lvl>
    <w:lvl w:ilvl="4" w:tplc="899A64DC">
      <w:start w:val="1"/>
      <w:numFmt w:val="lowerLetter"/>
      <w:lvlText w:val="%5."/>
      <w:lvlJc w:val="left"/>
      <w:pPr>
        <w:ind w:left="3600" w:hanging="360"/>
      </w:pPr>
    </w:lvl>
    <w:lvl w:ilvl="5" w:tplc="B3BE226E">
      <w:start w:val="1"/>
      <w:numFmt w:val="lowerRoman"/>
      <w:lvlText w:val="%6."/>
      <w:lvlJc w:val="right"/>
      <w:pPr>
        <w:ind w:left="4320" w:hanging="180"/>
      </w:pPr>
    </w:lvl>
    <w:lvl w:ilvl="6" w:tplc="4AC26288">
      <w:start w:val="1"/>
      <w:numFmt w:val="decimal"/>
      <w:lvlText w:val="%7."/>
      <w:lvlJc w:val="left"/>
      <w:pPr>
        <w:ind w:left="5040" w:hanging="360"/>
      </w:pPr>
    </w:lvl>
    <w:lvl w:ilvl="7" w:tplc="73FE703E">
      <w:start w:val="1"/>
      <w:numFmt w:val="lowerLetter"/>
      <w:lvlText w:val="%8."/>
      <w:lvlJc w:val="left"/>
      <w:pPr>
        <w:ind w:left="5760" w:hanging="360"/>
      </w:pPr>
    </w:lvl>
    <w:lvl w:ilvl="8" w:tplc="5A54B49E">
      <w:start w:val="1"/>
      <w:numFmt w:val="lowerRoman"/>
      <w:lvlText w:val="%9."/>
      <w:lvlJc w:val="right"/>
      <w:pPr>
        <w:ind w:left="6480" w:hanging="180"/>
      </w:pPr>
    </w:lvl>
  </w:abstractNum>
  <w:abstractNum w:abstractNumId="16" w15:restartNumberingAfterBreak="0">
    <w:nsid w:val="5E7A11D5"/>
    <w:multiLevelType w:val="hybridMultilevel"/>
    <w:tmpl w:val="440A83D0"/>
    <w:lvl w:ilvl="0" w:tplc="43BA9702">
      <w:start w:val="7"/>
      <w:numFmt w:val="lowerLetter"/>
      <w:lvlText w:val="%1)"/>
      <w:lvlJc w:val="left"/>
      <w:pPr>
        <w:ind w:left="720" w:hanging="360"/>
      </w:pPr>
    </w:lvl>
    <w:lvl w:ilvl="1" w:tplc="A496BF86">
      <w:start w:val="1"/>
      <w:numFmt w:val="lowerLetter"/>
      <w:lvlText w:val="%2."/>
      <w:lvlJc w:val="left"/>
      <w:pPr>
        <w:ind w:left="1440" w:hanging="360"/>
      </w:pPr>
    </w:lvl>
    <w:lvl w:ilvl="2" w:tplc="F1828F1A">
      <w:start w:val="1"/>
      <w:numFmt w:val="lowerRoman"/>
      <w:lvlText w:val="%3."/>
      <w:lvlJc w:val="right"/>
      <w:pPr>
        <w:ind w:left="2160" w:hanging="180"/>
      </w:pPr>
    </w:lvl>
    <w:lvl w:ilvl="3" w:tplc="6FC663DA">
      <w:start w:val="1"/>
      <w:numFmt w:val="decimal"/>
      <w:lvlText w:val="%4."/>
      <w:lvlJc w:val="left"/>
      <w:pPr>
        <w:ind w:left="2880" w:hanging="360"/>
      </w:pPr>
    </w:lvl>
    <w:lvl w:ilvl="4" w:tplc="3BDCDEDA">
      <w:start w:val="1"/>
      <w:numFmt w:val="lowerLetter"/>
      <w:lvlText w:val="%5."/>
      <w:lvlJc w:val="left"/>
      <w:pPr>
        <w:ind w:left="3600" w:hanging="360"/>
      </w:pPr>
    </w:lvl>
    <w:lvl w:ilvl="5" w:tplc="FE04A1FC">
      <w:start w:val="1"/>
      <w:numFmt w:val="lowerRoman"/>
      <w:lvlText w:val="%6."/>
      <w:lvlJc w:val="right"/>
      <w:pPr>
        <w:ind w:left="4320" w:hanging="180"/>
      </w:pPr>
    </w:lvl>
    <w:lvl w:ilvl="6" w:tplc="E82099DC">
      <w:start w:val="1"/>
      <w:numFmt w:val="decimal"/>
      <w:lvlText w:val="%7."/>
      <w:lvlJc w:val="left"/>
      <w:pPr>
        <w:ind w:left="5040" w:hanging="360"/>
      </w:pPr>
    </w:lvl>
    <w:lvl w:ilvl="7" w:tplc="0E121306">
      <w:start w:val="1"/>
      <w:numFmt w:val="lowerLetter"/>
      <w:lvlText w:val="%8."/>
      <w:lvlJc w:val="left"/>
      <w:pPr>
        <w:ind w:left="5760" w:hanging="360"/>
      </w:pPr>
    </w:lvl>
    <w:lvl w:ilvl="8" w:tplc="15F2506C">
      <w:start w:val="1"/>
      <w:numFmt w:val="lowerRoman"/>
      <w:lvlText w:val="%9."/>
      <w:lvlJc w:val="right"/>
      <w:pPr>
        <w:ind w:left="6480" w:hanging="180"/>
      </w:pPr>
    </w:lvl>
  </w:abstractNum>
  <w:abstractNum w:abstractNumId="17" w15:restartNumberingAfterBreak="0">
    <w:nsid w:val="5FF7A3AF"/>
    <w:multiLevelType w:val="hybridMultilevel"/>
    <w:tmpl w:val="1E7CE2CE"/>
    <w:lvl w:ilvl="0" w:tplc="8E3C1050">
      <w:start w:val="6"/>
      <w:numFmt w:val="lowerLetter"/>
      <w:lvlText w:val="%1)"/>
      <w:lvlJc w:val="left"/>
      <w:pPr>
        <w:ind w:left="720" w:hanging="360"/>
      </w:pPr>
    </w:lvl>
    <w:lvl w:ilvl="1" w:tplc="1D1E4838">
      <w:start w:val="1"/>
      <w:numFmt w:val="lowerLetter"/>
      <w:lvlText w:val="%2."/>
      <w:lvlJc w:val="left"/>
      <w:pPr>
        <w:ind w:left="1440" w:hanging="360"/>
      </w:pPr>
    </w:lvl>
    <w:lvl w:ilvl="2" w:tplc="FC16A4C8">
      <w:start w:val="1"/>
      <w:numFmt w:val="lowerRoman"/>
      <w:lvlText w:val="%3."/>
      <w:lvlJc w:val="right"/>
      <w:pPr>
        <w:ind w:left="2160" w:hanging="180"/>
      </w:pPr>
    </w:lvl>
    <w:lvl w:ilvl="3" w:tplc="F8CE984E">
      <w:start w:val="1"/>
      <w:numFmt w:val="decimal"/>
      <w:lvlText w:val="%4."/>
      <w:lvlJc w:val="left"/>
      <w:pPr>
        <w:ind w:left="2880" w:hanging="360"/>
      </w:pPr>
    </w:lvl>
    <w:lvl w:ilvl="4" w:tplc="7F3E003A">
      <w:start w:val="1"/>
      <w:numFmt w:val="lowerLetter"/>
      <w:lvlText w:val="%5."/>
      <w:lvlJc w:val="left"/>
      <w:pPr>
        <w:ind w:left="3600" w:hanging="360"/>
      </w:pPr>
    </w:lvl>
    <w:lvl w:ilvl="5" w:tplc="1E8A054A">
      <w:start w:val="1"/>
      <w:numFmt w:val="lowerRoman"/>
      <w:lvlText w:val="%6."/>
      <w:lvlJc w:val="right"/>
      <w:pPr>
        <w:ind w:left="4320" w:hanging="180"/>
      </w:pPr>
    </w:lvl>
    <w:lvl w:ilvl="6" w:tplc="6374C39A">
      <w:start w:val="1"/>
      <w:numFmt w:val="decimal"/>
      <w:lvlText w:val="%7."/>
      <w:lvlJc w:val="left"/>
      <w:pPr>
        <w:ind w:left="5040" w:hanging="360"/>
      </w:pPr>
    </w:lvl>
    <w:lvl w:ilvl="7" w:tplc="A0D6DA08">
      <w:start w:val="1"/>
      <w:numFmt w:val="lowerLetter"/>
      <w:lvlText w:val="%8."/>
      <w:lvlJc w:val="left"/>
      <w:pPr>
        <w:ind w:left="5760" w:hanging="360"/>
      </w:pPr>
    </w:lvl>
    <w:lvl w:ilvl="8" w:tplc="17C09300">
      <w:start w:val="1"/>
      <w:numFmt w:val="lowerRoman"/>
      <w:lvlText w:val="%9."/>
      <w:lvlJc w:val="right"/>
      <w:pPr>
        <w:ind w:left="6480" w:hanging="180"/>
      </w:pPr>
    </w:lvl>
  </w:abstractNum>
  <w:abstractNum w:abstractNumId="18" w15:restartNumberingAfterBreak="0">
    <w:nsid w:val="69F36059"/>
    <w:multiLevelType w:val="hybridMultilevel"/>
    <w:tmpl w:val="ECE0DC30"/>
    <w:lvl w:ilvl="0" w:tplc="1D9C36DE">
      <w:start w:val="1"/>
      <w:numFmt w:val="bullet"/>
      <w:lvlText w:val=""/>
      <w:lvlJc w:val="left"/>
      <w:pPr>
        <w:ind w:left="1146" w:hanging="360"/>
      </w:pPr>
      <w:rPr>
        <w:rFonts w:ascii="Symbol" w:hAnsi="Symbol" w:hint="default"/>
      </w:rPr>
    </w:lvl>
    <w:lvl w:ilvl="1" w:tplc="04130003" w:tentative="1">
      <w:start w:val="1"/>
      <w:numFmt w:val="bullet"/>
      <w:lvlText w:val="o"/>
      <w:lvlJc w:val="left"/>
      <w:pPr>
        <w:ind w:left="1866" w:hanging="360"/>
      </w:pPr>
      <w:rPr>
        <w:rFonts w:ascii="Courier New" w:hAnsi="Courier New" w:cs="Courier New" w:hint="default"/>
      </w:rPr>
    </w:lvl>
    <w:lvl w:ilvl="2" w:tplc="04130005" w:tentative="1">
      <w:start w:val="1"/>
      <w:numFmt w:val="bullet"/>
      <w:lvlText w:val=""/>
      <w:lvlJc w:val="left"/>
      <w:pPr>
        <w:ind w:left="2586" w:hanging="360"/>
      </w:pPr>
      <w:rPr>
        <w:rFonts w:ascii="Wingdings" w:hAnsi="Wingdings" w:hint="default"/>
      </w:rPr>
    </w:lvl>
    <w:lvl w:ilvl="3" w:tplc="04130001" w:tentative="1">
      <w:start w:val="1"/>
      <w:numFmt w:val="bullet"/>
      <w:lvlText w:val=""/>
      <w:lvlJc w:val="left"/>
      <w:pPr>
        <w:ind w:left="3306" w:hanging="360"/>
      </w:pPr>
      <w:rPr>
        <w:rFonts w:ascii="Symbol" w:hAnsi="Symbol" w:hint="default"/>
      </w:rPr>
    </w:lvl>
    <w:lvl w:ilvl="4" w:tplc="04130003" w:tentative="1">
      <w:start w:val="1"/>
      <w:numFmt w:val="bullet"/>
      <w:lvlText w:val="o"/>
      <w:lvlJc w:val="left"/>
      <w:pPr>
        <w:ind w:left="4026" w:hanging="360"/>
      </w:pPr>
      <w:rPr>
        <w:rFonts w:ascii="Courier New" w:hAnsi="Courier New" w:cs="Courier New" w:hint="default"/>
      </w:rPr>
    </w:lvl>
    <w:lvl w:ilvl="5" w:tplc="04130005" w:tentative="1">
      <w:start w:val="1"/>
      <w:numFmt w:val="bullet"/>
      <w:lvlText w:val=""/>
      <w:lvlJc w:val="left"/>
      <w:pPr>
        <w:ind w:left="4746" w:hanging="360"/>
      </w:pPr>
      <w:rPr>
        <w:rFonts w:ascii="Wingdings" w:hAnsi="Wingdings" w:hint="default"/>
      </w:rPr>
    </w:lvl>
    <w:lvl w:ilvl="6" w:tplc="04130001" w:tentative="1">
      <w:start w:val="1"/>
      <w:numFmt w:val="bullet"/>
      <w:lvlText w:val=""/>
      <w:lvlJc w:val="left"/>
      <w:pPr>
        <w:ind w:left="5466" w:hanging="360"/>
      </w:pPr>
      <w:rPr>
        <w:rFonts w:ascii="Symbol" w:hAnsi="Symbol" w:hint="default"/>
      </w:rPr>
    </w:lvl>
    <w:lvl w:ilvl="7" w:tplc="04130003" w:tentative="1">
      <w:start w:val="1"/>
      <w:numFmt w:val="bullet"/>
      <w:lvlText w:val="o"/>
      <w:lvlJc w:val="left"/>
      <w:pPr>
        <w:ind w:left="6186" w:hanging="360"/>
      </w:pPr>
      <w:rPr>
        <w:rFonts w:ascii="Courier New" w:hAnsi="Courier New" w:cs="Courier New" w:hint="default"/>
      </w:rPr>
    </w:lvl>
    <w:lvl w:ilvl="8" w:tplc="04130005" w:tentative="1">
      <w:start w:val="1"/>
      <w:numFmt w:val="bullet"/>
      <w:lvlText w:val=""/>
      <w:lvlJc w:val="left"/>
      <w:pPr>
        <w:ind w:left="6906" w:hanging="360"/>
      </w:pPr>
      <w:rPr>
        <w:rFonts w:ascii="Wingdings" w:hAnsi="Wingdings" w:hint="default"/>
      </w:rPr>
    </w:lvl>
  </w:abstractNum>
  <w:abstractNum w:abstractNumId="19" w15:restartNumberingAfterBreak="0">
    <w:nsid w:val="6C889C45"/>
    <w:multiLevelType w:val="hybridMultilevel"/>
    <w:tmpl w:val="6EAC28D4"/>
    <w:lvl w:ilvl="0" w:tplc="B99E9918">
      <w:start w:val="15"/>
      <w:numFmt w:val="lowerLetter"/>
      <w:lvlText w:val="%1)"/>
      <w:lvlJc w:val="left"/>
      <w:pPr>
        <w:ind w:left="720" w:hanging="360"/>
      </w:pPr>
    </w:lvl>
    <w:lvl w:ilvl="1" w:tplc="BE16EDAE">
      <w:start w:val="1"/>
      <w:numFmt w:val="lowerLetter"/>
      <w:lvlText w:val="%2."/>
      <w:lvlJc w:val="left"/>
      <w:pPr>
        <w:ind w:left="1440" w:hanging="360"/>
      </w:pPr>
    </w:lvl>
    <w:lvl w:ilvl="2" w:tplc="F6303C00">
      <w:start w:val="1"/>
      <w:numFmt w:val="lowerRoman"/>
      <w:lvlText w:val="%3."/>
      <w:lvlJc w:val="right"/>
      <w:pPr>
        <w:ind w:left="2160" w:hanging="180"/>
      </w:pPr>
    </w:lvl>
    <w:lvl w:ilvl="3" w:tplc="4028BD86">
      <w:start w:val="1"/>
      <w:numFmt w:val="decimal"/>
      <w:lvlText w:val="%4."/>
      <w:lvlJc w:val="left"/>
      <w:pPr>
        <w:ind w:left="2880" w:hanging="360"/>
      </w:pPr>
    </w:lvl>
    <w:lvl w:ilvl="4" w:tplc="383CBEA6">
      <w:start w:val="1"/>
      <w:numFmt w:val="lowerLetter"/>
      <w:lvlText w:val="%5."/>
      <w:lvlJc w:val="left"/>
      <w:pPr>
        <w:ind w:left="3600" w:hanging="360"/>
      </w:pPr>
    </w:lvl>
    <w:lvl w:ilvl="5" w:tplc="93546CEC">
      <w:start w:val="1"/>
      <w:numFmt w:val="lowerRoman"/>
      <w:lvlText w:val="%6."/>
      <w:lvlJc w:val="right"/>
      <w:pPr>
        <w:ind w:left="4320" w:hanging="180"/>
      </w:pPr>
    </w:lvl>
    <w:lvl w:ilvl="6" w:tplc="2DA80524">
      <w:start w:val="1"/>
      <w:numFmt w:val="decimal"/>
      <w:lvlText w:val="%7."/>
      <w:lvlJc w:val="left"/>
      <w:pPr>
        <w:ind w:left="5040" w:hanging="360"/>
      </w:pPr>
    </w:lvl>
    <w:lvl w:ilvl="7" w:tplc="7ECCE5E0">
      <w:start w:val="1"/>
      <w:numFmt w:val="lowerLetter"/>
      <w:lvlText w:val="%8."/>
      <w:lvlJc w:val="left"/>
      <w:pPr>
        <w:ind w:left="5760" w:hanging="360"/>
      </w:pPr>
    </w:lvl>
    <w:lvl w:ilvl="8" w:tplc="4C664512">
      <w:start w:val="1"/>
      <w:numFmt w:val="lowerRoman"/>
      <w:lvlText w:val="%9."/>
      <w:lvlJc w:val="right"/>
      <w:pPr>
        <w:ind w:left="6480" w:hanging="180"/>
      </w:pPr>
    </w:lvl>
  </w:abstractNum>
  <w:abstractNum w:abstractNumId="20" w15:restartNumberingAfterBreak="0">
    <w:nsid w:val="713B1FDC"/>
    <w:multiLevelType w:val="hybridMultilevel"/>
    <w:tmpl w:val="64FC85AE"/>
    <w:lvl w:ilvl="0" w:tplc="F2B6EF36">
      <w:start w:val="5"/>
      <w:numFmt w:val="lowerLetter"/>
      <w:lvlText w:val="%1)"/>
      <w:lvlJc w:val="left"/>
      <w:pPr>
        <w:ind w:left="720" w:hanging="360"/>
      </w:pPr>
    </w:lvl>
    <w:lvl w:ilvl="1" w:tplc="95405AD0">
      <w:start w:val="1"/>
      <w:numFmt w:val="lowerLetter"/>
      <w:lvlText w:val="%2."/>
      <w:lvlJc w:val="left"/>
      <w:pPr>
        <w:ind w:left="1440" w:hanging="360"/>
      </w:pPr>
    </w:lvl>
    <w:lvl w:ilvl="2" w:tplc="3844E8B8">
      <w:start w:val="1"/>
      <w:numFmt w:val="lowerRoman"/>
      <w:lvlText w:val="%3."/>
      <w:lvlJc w:val="right"/>
      <w:pPr>
        <w:ind w:left="2160" w:hanging="180"/>
      </w:pPr>
    </w:lvl>
    <w:lvl w:ilvl="3" w:tplc="97B8F990">
      <w:start w:val="1"/>
      <w:numFmt w:val="decimal"/>
      <w:lvlText w:val="%4."/>
      <w:lvlJc w:val="left"/>
      <w:pPr>
        <w:ind w:left="2880" w:hanging="360"/>
      </w:pPr>
    </w:lvl>
    <w:lvl w:ilvl="4" w:tplc="BF4EC096">
      <w:start w:val="1"/>
      <w:numFmt w:val="lowerLetter"/>
      <w:lvlText w:val="%5."/>
      <w:lvlJc w:val="left"/>
      <w:pPr>
        <w:ind w:left="3600" w:hanging="360"/>
      </w:pPr>
    </w:lvl>
    <w:lvl w:ilvl="5" w:tplc="BE706164">
      <w:start w:val="1"/>
      <w:numFmt w:val="lowerRoman"/>
      <w:lvlText w:val="%6."/>
      <w:lvlJc w:val="right"/>
      <w:pPr>
        <w:ind w:left="4320" w:hanging="180"/>
      </w:pPr>
    </w:lvl>
    <w:lvl w:ilvl="6" w:tplc="AFAA9E8E">
      <w:start w:val="1"/>
      <w:numFmt w:val="decimal"/>
      <w:lvlText w:val="%7."/>
      <w:lvlJc w:val="left"/>
      <w:pPr>
        <w:ind w:left="5040" w:hanging="360"/>
      </w:pPr>
    </w:lvl>
    <w:lvl w:ilvl="7" w:tplc="46C66CF0">
      <w:start w:val="1"/>
      <w:numFmt w:val="lowerLetter"/>
      <w:lvlText w:val="%8."/>
      <w:lvlJc w:val="left"/>
      <w:pPr>
        <w:ind w:left="5760" w:hanging="360"/>
      </w:pPr>
    </w:lvl>
    <w:lvl w:ilvl="8" w:tplc="A5D09176">
      <w:start w:val="1"/>
      <w:numFmt w:val="lowerRoman"/>
      <w:lvlText w:val="%9."/>
      <w:lvlJc w:val="right"/>
      <w:pPr>
        <w:ind w:left="6480" w:hanging="180"/>
      </w:pPr>
    </w:lvl>
  </w:abstractNum>
  <w:abstractNum w:abstractNumId="21" w15:restartNumberingAfterBreak="0">
    <w:nsid w:val="7195BA46"/>
    <w:multiLevelType w:val="hybridMultilevel"/>
    <w:tmpl w:val="DC7C07D4"/>
    <w:lvl w:ilvl="0" w:tplc="AAC248B6">
      <w:start w:val="4"/>
      <w:numFmt w:val="lowerLetter"/>
      <w:lvlText w:val="%1)"/>
      <w:lvlJc w:val="left"/>
      <w:pPr>
        <w:ind w:left="720" w:hanging="360"/>
      </w:pPr>
    </w:lvl>
    <w:lvl w:ilvl="1" w:tplc="E15C3142">
      <w:start w:val="1"/>
      <w:numFmt w:val="lowerLetter"/>
      <w:lvlText w:val="%2."/>
      <w:lvlJc w:val="left"/>
      <w:pPr>
        <w:ind w:left="1440" w:hanging="360"/>
      </w:pPr>
    </w:lvl>
    <w:lvl w:ilvl="2" w:tplc="14EABBCC">
      <w:start w:val="1"/>
      <w:numFmt w:val="lowerRoman"/>
      <w:lvlText w:val="%3."/>
      <w:lvlJc w:val="right"/>
      <w:pPr>
        <w:ind w:left="2160" w:hanging="180"/>
      </w:pPr>
    </w:lvl>
    <w:lvl w:ilvl="3" w:tplc="0BD44194">
      <w:start w:val="1"/>
      <w:numFmt w:val="decimal"/>
      <w:lvlText w:val="%4."/>
      <w:lvlJc w:val="left"/>
      <w:pPr>
        <w:ind w:left="2880" w:hanging="360"/>
      </w:pPr>
    </w:lvl>
    <w:lvl w:ilvl="4" w:tplc="273A345E">
      <w:start w:val="1"/>
      <w:numFmt w:val="lowerLetter"/>
      <w:lvlText w:val="%5."/>
      <w:lvlJc w:val="left"/>
      <w:pPr>
        <w:ind w:left="3600" w:hanging="360"/>
      </w:pPr>
    </w:lvl>
    <w:lvl w:ilvl="5" w:tplc="6674E672">
      <w:start w:val="1"/>
      <w:numFmt w:val="lowerRoman"/>
      <w:lvlText w:val="%6."/>
      <w:lvlJc w:val="right"/>
      <w:pPr>
        <w:ind w:left="4320" w:hanging="180"/>
      </w:pPr>
    </w:lvl>
    <w:lvl w:ilvl="6" w:tplc="49C0B91E">
      <w:start w:val="1"/>
      <w:numFmt w:val="decimal"/>
      <w:lvlText w:val="%7."/>
      <w:lvlJc w:val="left"/>
      <w:pPr>
        <w:ind w:left="5040" w:hanging="360"/>
      </w:pPr>
    </w:lvl>
    <w:lvl w:ilvl="7" w:tplc="6C509A5C">
      <w:start w:val="1"/>
      <w:numFmt w:val="lowerLetter"/>
      <w:lvlText w:val="%8."/>
      <w:lvlJc w:val="left"/>
      <w:pPr>
        <w:ind w:left="5760" w:hanging="360"/>
      </w:pPr>
    </w:lvl>
    <w:lvl w:ilvl="8" w:tplc="4AD6692E">
      <w:start w:val="1"/>
      <w:numFmt w:val="lowerRoman"/>
      <w:lvlText w:val="%9."/>
      <w:lvlJc w:val="right"/>
      <w:pPr>
        <w:ind w:left="6480" w:hanging="180"/>
      </w:pPr>
    </w:lvl>
  </w:abstractNum>
  <w:abstractNum w:abstractNumId="22" w15:restartNumberingAfterBreak="0">
    <w:nsid w:val="722715AE"/>
    <w:multiLevelType w:val="multilevel"/>
    <w:tmpl w:val="FEB6173A"/>
    <w:lvl w:ilvl="0">
      <w:start w:val="7"/>
      <w:numFmt w:val="decimal"/>
      <w:lvlText w:val="%1."/>
      <w:lvlJc w:val="left"/>
      <w:pPr>
        <w:tabs>
          <w:tab w:val="num" w:pos="360"/>
        </w:tabs>
        <w:ind w:left="360" w:hanging="360"/>
      </w:pPr>
      <w:rPr>
        <w:rFonts w:asciiTheme="minorHAnsi" w:hAnsiTheme="minorHAnsi" w:cs="Times New Roman" w:hint="default"/>
        <w:sz w:val="22"/>
        <w:szCs w:val="22"/>
      </w:rPr>
    </w:lvl>
    <w:lvl w:ilvl="1">
      <w:start w:val="1"/>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440" w:hanging="1440"/>
      </w:pPr>
      <w:rPr>
        <w:rFonts w:hint="default"/>
      </w:rPr>
    </w:lvl>
  </w:abstractNum>
  <w:abstractNum w:abstractNumId="23" w15:restartNumberingAfterBreak="0">
    <w:nsid w:val="76917CC0"/>
    <w:multiLevelType w:val="hybridMultilevel"/>
    <w:tmpl w:val="2B28FBAE"/>
    <w:lvl w:ilvl="0" w:tplc="1D9C36DE">
      <w:start w:val="1"/>
      <w:numFmt w:val="bullet"/>
      <w:lvlText w:val=""/>
      <w:lvlJc w:val="left"/>
      <w:pPr>
        <w:ind w:left="1068" w:hanging="360"/>
      </w:pPr>
      <w:rPr>
        <w:rFonts w:ascii="Symbol" w:hAnsi="Symbol" w:hint="default"/>
      </w:rPr>
    </w:lvl>
    <w:lvl w:ilvl="1" w:tplc="04130003" w:tentative="1">
      <w:start w:val="1"/>
      <w:numFmt w:val="bullet"/>
      <w:lvlText w:val="o"/>
      <w:lvlJc w:val="left"/>
      <w:pPr>
        <w:ind w:left="1788" w:hanging="360"/>
      </w:pPr>
      <w:rPr>
        <w:rFonts w:ascii="Courier New" w:hAnsi="Courier New" w:cs="Courier New" w:hint="default"/>
      </w:rPr>
    </w:lvl>
    <w:lvl w:ilvl="2" w:tplc="04130005" w:tentative="1">
      <w:start w:val="1"/>
      <w:numFmt w:val="bullet"/>
      <w:lvlText w:val=""/>
      <w:lvlJc w:val="left"/>
      <w:pPr>
        <w:ind w:left="2508" w:hanging="360"/>
      </w:pPr>
      <w:rPr>
        <w:rFonts w:ascii="Wingdings" w:hAnsi="Wingdings" w:hint="default"/>
      </w:rPr>
    </w:lvl>
    <w:lvl w:ilvl="3" w:tplc="04130001" w:tentative="1">
      <w:start w:val="1"/>
      <w:numFmt w:val="bullet"/>
      <w:lvlText w:val=""/>
      <w:lvlJc w:val="left"/>
      <w:pPr>
        <w:ind w:left="3228" w:hanging="360"/>
      </w:pPr>
      <w:rPr>
        <w:rFonts w:ascii="Symbol" w:hAnsi="Symbol" w:hint="default"/>
      </w:rPr>
    </w:lvl>
    <w:lvl w:ilvl="4" w:tplc="04130003" w:tentative="1">
      <w:start w:val="1"/>
      <w:numFmt w:val="bullet"/>
      <w:lvlText w:val="o"/>
      <w:lvlJc w:val="left"/>
      <w:pPr>
        <w:ind w:left="3948" w:hanging="360"/>
      </w:pPr>
      <w:rPr>
        <w:rFonts w:ascii="Courier New" w:hAnsi="Courier New" w:cs="Courier New" w:hint="default"/>
      </w:rPr>
    </w:lvl>
    <w:lvl w:ilvl="5" w:tplc="04130005" w:tentative="1">
      <w:start w:val="1"/>
      <w:numFmt w:val="bullet"/>
      <w:lvlText w:val=""/>
      <w:lvlJc w:val="left"/>
      <w:pPr>
        <w:ind w:left="4668" w:hanging="360"/>
      </w:pPr>
      <w:rPr>
        <w:rFonts w:ascii="Wingdings" w:hAnsi="Wingdings" w:hint="default"/>
      </w:rPr>
    </w:lvl>
    <w:lvl w:ilvl="6" w:tplc="04130001" w:tentative="1">
      <w:start w:val="1"/>
      <w:numFmt w:val="bullet"/>
      <w:lvlText w:val=""/>
      <w:lvlJc w:val="left"/>
      <w:pPr>
        <w:ind w:left="5388" w:hanging="360"/>
      </w:pPr>
      <w:rPr>
        <w:rFonts w:ascii="Symbol" w:hAnsi="Symbol" w:hint="default"/>
      </w:rPr>
    </w:lvl>
    <w:lvl w:ilvl="7" w:tplc="04130003" w:tentative="1">
      <w:start w:val="1"/>
      <w:numFmt w:val="bullet"/>
      <w:lvlText w:val="o"/>
      <w:lvlJc w:val="left"/>
      <w:pPr>
        <w:ind w:left="6108" w:hanging="360"/>
      </w:pPr>
      <w:rPr>
        <w:rFonts w:ascii="Courier New" w:hAnsi="Courier New" w:cs="Courier New" w:hint="default"/>
      </w:rPr>
    </w:lvl>
    <w:lvl w:ilvl="8" w:tplc="04130005" w:tentative="1">
      <w:start w:val="1"/>
      <w:numFmt w:val="bullet"/>
      <w:lvlText w:val=""/>
      <w:lvlJc w:val="left"/>
      <w:pPr>
        <w:ind w:left="6828" w:hanging="360"/>
      </w:pPr>
      <w:rPr>
        <w:rFonts w:ascii="Wingdings" w:hAnsi="Wingdings" w:hint="default"/>
      </w:rPr>
    </w:lvl>
  </w:abstractNum>
  <w:abstractNum w:abstractNumId="24" w15:restartNumberingAfterBreak="0">
    <w:nsid w:val="7BA2F825"/>
    <w:multiLevelType w:val="hybridMultilevel"/>
    <w:tmpl w:val="7FBE423E"/>
    <w:lvl w:ilvl="0" w:tplc="9BCA0C4E">
      <w:start w:val="8"/>
      <w:numFmt w:val="lowerLetter"/>
      <w:lvlText w:val="%1)"/>
      <w:lvlJc w:val="left"/>
      <w:pPr>
        <w:ind w:left="720" w:hanging="360"/>
      </w:pPr>
    </w:lvl>
    <w:lvl w:ilvl="1" w:tplc="74D8DC7E">
      <w:start w:val="1"/>
      <w:numFmt w:val="lowerLetter"/>
      <w:lvlText w:val="%2."/>
      <w:lvlJc w:val="left"/>
      <w:pPr>
        <w:ind w:left="1440" w:hanging="360"/>
      </w:pPr>
    </w:lvl>
    <w:lvl w:ilvl="2" w:tplc="8E92DC6A">
      <w:start w:val="1"/>
      <w:numFmt w:val="lowerRoman"/>
      <w:lvlText w:val="%3."/>
      <w:lvlJc w:val="right"/>
      <w:pPr>
        <w:ind w:left="2160" w:hanging="180"/>
      </w:pPr>
    </w:lvl>
    <w:lvl w:ilvl="3" w:tplc="90F48698">
      <w:start w:val="1"/>
      <w:numFmt w:val="decimal"/>
      <w:lvlText w:val="%4."/>
      <w:lvlJc w:val="left"/>
      <w:pPr>
        <w:ind w:left="2880" w:hanging="360"/>
      </w:pPr>
    </w:lvl>
    <w:lvl w:ilvl="4" w:tplc="F39C4A12">
      <w:start w:val="1"/>
      <w:numFmt w:val="lowerLetter"/>
      <w:lvlText w:val="%5."/>
      <w:lvlJc w:val="left"/>
      <w:pPr>
        <w:ind w:left="3600" w:hanging="360"/>
      </w:pPr>
    </w:lvl>
    <w:lvl w:ilvl="5" w:tplc="FDCC47F8">
      <w:start w:val="1"/>
      <w:numFmt w:val="lowerRoman"/>
      <w:lvlText w:val="%6."/>
      <w:lvlJc w:val="right"/>
      <w:pPr>
        <w:ind w:left="4320" w:hanging="180"/>
      </w:pPr>
    </w:lvl>
    <w:lvl w:ilvl="6" w:tplc="83BA1D08">
      <w:start w:val="1"/>
      <w:numFmt w:val="decimal"/>
      <w:lvlText w:val="%7."/>
      <w:lvlJc w:val="left"/>
      <w:pPr>
        <w:ind w:left="5040" w:hanging="360"/>
      </w:pPr>
    </w:lvl>
    <w:lvl w:ilvl="7" w:tplc="20860B86">
      <w:start w:val="1"/>
      <w:numFmt w:val="lowerLetter"/>
      <w:lvlText w:val="%8."/>
      <w:lvlJc w:val="left"/>
      <w:pPr>
        <w:ind w:left="5760" w:hanging="360"/>
      </w:pPr>
    </w:lvl>
    <w:lvl w:ilvl="8" w:tplc="73FC0516">
      <w:start w:val="1"/>
      <w:numFmt w:val="lowerRoman"/>
      <w:lvlText w:val="%9."/>
      <w:lvlJc w:val="right"/>
      <w:pPr>
        <w:ind w:left="6480" w:hanging="180"/>
      </w:pPr>
    </w:lvl>
  </w:abstractNum>
  <w:abstractNum w:abstractNumId="25" w15:restartNumberingAfterBreak="0">
    <w:nsid w:val="7CA9388A"/>
    <w:multiLevelType w:val="multilevel"/>
    <w:tmpl w:val="43DA7A38"/>
    <w:lvl w:ilvl="0">
      <w:start w:val="1"/>
      <w:numFmt w:val="decimal"/>
      <w:lvlText w:val="%1."/>
      <w:lvlJc w:val="left"/>
      <w:pPr>
        <w:tabs>
          <w:tab w:val="num" w:pos="360"/>
        </w:tabs>
        <w:ind w:left="360" w:hanging="360"/>
      </w:pPr>
      <w:rPr>
        <w:rFonts w:asciiTheme="minorHAnsi" w:hAnsiTheme="minorHAnsi" w:cs="Times New Roman" w:hint="default"/>
        <w:sz w:val="22"/>
        <w:szCs w:val="22"/>
      </w:rPr>
    </w:lvl>
    <w:lvl w:ilvl="1">
      <w:start w:val="1"/>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440" w:hanging="1440"/>
      </w:pPr>
      <w:rPr>
        <w:rFonts w:hint="default"/>
      </w:rPr>
    </w:lvl>
  </w:abstractNum>
  <w:abstractNum w:abstractNumId="26" w15:restartNumberingAfterBreak="0">
    <w:nsid w:val="7E23587C"/>
    <w:multiLevelType w:val="hybridMultilevel"/>
    <w:tmpl w:val="C9C65D02"/>
    <w:lvl w:ilvl="0" w:tplc="7FD2333A">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num w:numId="1" w16cid:durableId="1803423032">
    <w:abstractNumId w:val="4"/>
  </w:num>
  <w:num w:numId="2" w16cid:durableId="1570337345">
    <w:abstractNumId w:val="19"/>
  </w:num>
  <w:num w:numId="3" w16cid:durableId="880871750">
    <w:abstractNumId w:val="8"/>
  </w:num>
  <w:num w:numId="4" w16cid:durableId="1031032487">
    <w:abstractNumId w:val="0"/>
  </w:num>
  <w:num w:numId="5" w16cid:durableId="658922226">
    <w:abstractNumId w:val="1"/>
  </w:num>
  <w:num w:numId="6" w16cid:durableId="1814910241">
    <w:abstractNumId w:val="9"/>
  </w:num>
  <w:num w:numId="7" w16cid:durableId="360517516">
    <w:abstractNumId w:val="3"/>
  </w:num>
  <w:num w:numId="8" w16cid:durableId="1346517815">
    <w:abstractNumId w:val="13"/>
  </w:num>
  <w:num w:numId="9" w16cid:durableId="1340427479">
    <w:abstractNumId w:val="24"/>
  </w:num>
  <w:num w:numId="10" w16cid:durableId="2104376141">
    <w:abstractNumId w:val="16"/>
  </w:num>
  <w:num w:numId="11" w16cid:durableId="382171512">
    <w:abstractNumId w:val="17"/>
  </w:num>
  <w:num w:numId="12" w16cid:durableId="2080786539">
    <w:abstractNumId w:val="20"/>
  </w:num>
  <w:num w:numId="13" w16cid:durableId="969821153">
    <w:abstractNumId w:val="21"/>
  </w:num>
  <w:num w:numId="14" w16cid:durableId="791434685">
    <w:abstractNumId w:val="15"/>
  </w:num>
  <w:num w:numId="15" w16cid:durableId="235013171">
    <w:abstractNumId w:val="5"/>
  </w:num>
  <w:num w:numId="16" w16cid:durableId="1251282236">
    <w:abstractNumId w:val="6"/>
  </w:num>
  <w:num w:numId="17" w16cid:durableId="1002270870">
    <w:abstractNumId w:val="25"/>
  </w:num>
  <w:num w:numId="18" w16cid:durableId="707143542">
    <w:abstractNumId w:val="2"/>
  </w:num>
  <w:num w:numId="19" w16cid:durableId="1123617784">
    <w:abstractNumId w:val="11"/>
  </w:num>
  <w:num w:numId="20" w16cid:durableId="565797267">
    <w:abstractNumId w:val="26"/>
  </w:num>
  <w:num w:numId="21" w16cid:durableId="469708479">
    <w:abstractNumId w:val="12"/>
  </w:num>
  <w:num w:numId="22" w16cid:durableId="1339576042">
    <w:abstractNumId w:val="18"/>
  </w:num>
  <w:num w:numId="23" w16cid:durableId="1151678100">
    <w:abstractNumId w:val="14"/>
  </w:num>
  <w:num w:numId="24" w16cid:durableId="1358265608">
    <w:abstractNumId w:val="23"/>
  </w:num>
  <w:num w:numId="25" w16cid:durableId="96751710">
    <w:abstractNumId w:val="7"/>
  </w:num>
  <w:num w:numId="26" w16cid:durableId="548110179">
    <w:abstractNumId w:val="10"/>
  </w:num>
  <w:num w:numId="27" w16cid:durableId="2072191797">
    <w:abstractNumId w:val="22"/>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grammar="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06CA7"/>
    <w:rsid w:val="00001158"/>
    <w:rsid w:val="0000517B"/>
    <w:rsid w:val="00006FE4"/>
    <w:rsid w:val="00013508"/>
    <w:rsid w:val="00016DF4"/>
    <w:rsid w:val="0002382D"/>
    <w:rsid w:val="00026CDD"/>
    <w:rsid w:val="00032427"/>
    <w:rsid w:val="00033FBC"/>
    <w:rsid w:val="00035094"/>
    <w:rsid w:val="00036817"/>
    <w:rsid w:val="000371BB"/>
    <w:rsid w:val="00037A1A"/>
    <w:rsid w:val="00050763"/>
    <w:rsid w:val="00057630"/>
    <w:rsid w:val="00057669"/>
    <w:rsid w:val="00057E05"/>
    <w:rsid w:val="00060DE3"/>
    <w:rsid w:val="00063225"/>
    <w:rsid w:val="00063B91"/>
    <w:rsid w:val="00073D0D"/>
    <w:rsid w:val="00074A0B"/>
    <w:rsid w:val="00077893"/>
    <w:rsid w:val="00080B90"/>
    <w:rsid w:val="00081ECF"/>
    <w:rsid w:val="00085081"/>
    <w:rsid w:val="00086606"/>
    <w:rsid w:val="00094D4D"/>
    <w:rsid w:val="0009691A"/>
    <w:rsid w:val="000A0987"/>
    <w:rsid w:val="000A09F0"/>
    <w:rsid w:val="000A2999"/>
    <w:rsid w:val="000A3893"/>
    <w:rsid w:val="000B0BA0"/>
    <w:rsid w:val="000B4954"/>
    <w:rsid w:val="000B5356"/>
    <w:rsid w:val="000C1F96"/>
    <w:rsid w:val="000C2FF0"/>
    <w:rsid w:val="000C50E7"/>
    <w:rsid w:val="000D02FE"/>
    <w:rsid w:val="000E1C60"/>
    <w:rsid w:val="000E3980"/>
    <w:rsid w:val="000E41B8"/>
    <w:rsid w:val="000E5327"/>
    <w:rsid w:val="000F07ED"/>
    <w:rsid w:val="000F61BB"/>
    <w:rsid w:val="000F691A"/>
    <w:rsid w:val="000F6AC3"/>
    <w:rsid w:val="000F6C1D"/>
    <w:rsid w:val="00110F1C"/>
    <w:rsid w:val="00111C11"/>
    <w:rsid w:val="00116152"/>
    <w:rsid w:val="00122E6C"/>
    <w:rsid w:val="001309C4"/>
    <w:rsid w:val="00133006"/>
    <w:rsid w:val="001331EB"/>
    <w:rsid w:val="00135039"/>
    <w:rsid w:val="00136BD2"/>
    <w:rsid w:val="00141069"/>
    <w:rsid w:val="001473C7"/>
    <w:rsid w:val="00152370"/>
    <w:rsid w:val="00156619"/>
    <w:rsid w:val="00173142"/>
    <w:rsid w:val="00174577"/>
    <w:rsid w:val="00177D68"/>
    <w:rsid w:val="00181AD1"/>
    <w:rsid w:val="0019326D"/>
    <w:rsid w:val="00194C62"/>
    <w:rsid w:val="001972BA"/>
    <w:rsid w:val="001976B7"/>
    <w:rsid w:val="001A030A"/>
    <w:rsid w:val="001A3FFA"/>
    <w:rsid w:val="001A69C7"/>
    <w:rsid w:val="001A7B8C"/>
    <w:rsid w:val="001B1ACE"/>
    <w:rsid w:val="001B265B"/>
    <w:rsid w:val="001B487F"/>
    <w:rsid w:val="001B5384"/>
    <w:rsid w:val="001B618A"/>
    <w:rsid w:val="001B66C6"/>
    <w:rsid w:val="001C37ED"/>
    <w:rsid w:val="001C7E22"/>
    <w:rsid w:val="001D0BB0"/>
    <w:rsid w:val="001D25FE"/>
    <w:rsid w:val="001D2FBB"/>
    <w:rsid w:val="001D63E9"/>
    <w:rsid w:val="001E2AAA"/>
    <w:rsid w:val="001F028A"/>
    <w:rsid w:val="001F1ACD"/>
    <w:rsid w:val="001F2751"/>
    <w:rsid w:val="001F3206"/>
    <w:rsid w:val="001F336C"/>
    <w:rsid w:val="001F42C6"/>
    <w:rsid w:val="002021BE"/>
    <w:rsid w:val="00206A48"/>
    <w:rsid w:val="00206D40"/>
    <w:rsid w:val="002210C7"/>
    <w:rsid w:val="00223844"/>
    <w:rsid w:val="0022582F"/>
    <w:rsid w:val="00225C10"/>
    <w:rsid w:val="00226E7D"/>
    <w:rsid w:val="0022716E"/>
    <w:rsid w:val="00227D0D"/>
    <w:rsid w:val="002304F6"/>
    <w:rsid w:val="002305EC"/>
    <w:rsid w:val="00233070"/>
    <w:rsid w:val="00235666"/>
    <w:rsid w:val="00242BB0"/>
    <w:rsid w:val="002448E5"/>
    <w:rsid w:val="00244BBF"/>
    <w:rsid w:val="002465F8"/>
    <w:rsid w:val="00247FB0"/>
    <w:rsid w:val="00250BE4"/>
    <w:rsid w:val="00251FA7"/>
    <w:rsid w:val="00252747"/>
    <w:rsid w:val="00254854"/>
    <w:rsid w:val="0026099F"/>
    <w:rsid w:val="00266E57"/>
    <w:rsid w:val="00273478"/>
    <w:rsid w:val="00274D29"/>
    <w:rsid w:val="00284945"/>
    <w:rsid w:val="00285DC7"/>
    <w:rsid w:val="00291A89"/>
    <w:rsid w:val="00294586"/>
    <w:rsid w:val="00297295"/>
    <w:rsid w:val="002A3B93"/>
    <w:rsid w:val="002A4690"/>
    <w:rsid w:val="002B2159"/>
    <w:rsid w:val="002B48F1"/>
    <w:rsid w:val="002B60B1"/>
    <w:rsid w:val="002C0CB3"/>
    <w:rsid w:val="002C0F10"/>
    <w:rsid w:val="002C23BE"/>
    <w:rsid w:val="002C5B02"/>
    <w:rsid w:val="002D5E0C"/>
    <w:rsid w:val="002D7995"/>
    <w:rsid w:val="002E78BE"/>
    <w:rsid w:val="002F1274"/>
    <w:rsid w:val="002F6C2A"/>
    <w:rsid w:val="00306D91"/>
    <w:rsid w:val="00316D8F"/>
    <w:rsid w:val="003266E6"/>
    <w:rsid w:val="003417FF"/>
    <w:rsid w:val="00343B00"/>
    <w:rsid w:val="00347E5A"/>
    <w:rsid w:val="00351BCB"/>
    <w:rsid w:val="00360B8F"/>
    <w:rsid w:val="00365C49"/>
    <w:rsid w:val="00367B60"/>
    <w:rsid w:val="003708C4"/>
    <w:rsid w:val="00376E43"/>
    <w:rsid w:val="00380C20"/>
    <w:rsid w:val="00381F3F"/>
    <w:rsid w:val="0039642A"/>
    <w:rsid w:val="00396CA2"/>
    <w:rsid w:val="00396D69"/>
    <w:rsid w:val="003A7763"/>
    <w:rsid w:val="003B04C0"/>
    <w:rsid w:val="003B12F5"/>
    <w:rsid w:val="003B1CB1"/>
    <w:rsid w:val="003B26BA"/>
    <w:rsid w:val="003D0D77"/>
    <w:rsid w:val="003D228F"/>
    <w:rsid w:val="003D2651"/>
    <w:rsid w:val="003D511B"/>
    <w:rsid w:val="003E46D8"/>
    <w:rsid w:val="003E7B65"/>
    <w:rsid w:val="003F16F7"/>
    <w:rsid w:val="003F4110"/>
    <w:rsid w:val="003F7C64"/>
    <w:rsid w:val="0040592B"/>
    <w:rsid w:val="004108D8"/>
    <w:rsid w:val="004132AA"/>
    <w:rsid w:val="00416330"/>
    <w:rsid w:val="00420801"/>
    <w:rsid w:val="004253CB"/>
    <w:rsid w:val="00426102"/>
    <w:rsid w:val="004301D4"/>
    <w:rsid w:val="00434416"/>
    <w:rsid w:val="00434BF3"/>
    <w:rsid w:val="00440B73"/>
    <w:rsid w:val="00444696"/>
    <w:rsid w:val="004463FC"/>
    <w:rsid w:val="00451B2D"/>
    <w:rsid w:val="00454849"/>
    <w:rsid w:val="00455D94"/>
    <w:rsid w:val="00456FE7"/>
    <w:rsid w:val="00457593"/>
    <w:rsid w:val="00461955"/>
    <w:rsid w:val="0046405B"/>
    <w:rsid w:val="004640DE"/>
    <w:rsid w:val="00473FC7"/>
    <w:rsid w:val="00474105"/>
    <w:rsid w:val="00476734"/>
    <w:rsid w:val="004775A0"/>
    <w:rsid w:val="0049213E"/>
    <w:rsid w:val="00495574"/>
    <w:rsid w:val="00495E85"/>
    <w:rsid w:val="004A5300"/>
    <w:rsid w:val="004B11D3"/>
    <w:rsid w:val="004B2F53"/>
    <w:rsid w:val="004B6AFA"/>
    <w:rsid w:val="004C2AA1"/>
    <w:rsid w:val="004C2F19"/>
    <w:rsid w:val="004C35E6"/>
    <w:rsid w:val="004C499A"/>
    <w:rsid w:val="004D3993"/>
    <w:rsid w:val="004D54A9"/>
    <w:rsid w:val="004D7A13"/>
    <w:rsid w:val="004E63BD"/>
    <w:rsid w:val="004E6727"/>
    <w:rsid w:val="004F531A"/>
    <w:rsid w:val="004F54BC"/>
    <w:rsid w:val="004F68E3"/>
    <w:rsid w:val="00505868"/>
    <w:rsid w:val="00533666"/>
    <w:rsid w:val="005350CD"/>
    <w:rsid w:val="00540123"/>
    <w:rsid w:val="005416C7"/>
    <w:rsid w:val="0054272E"/>
    <w:rsid w:val="00564307"/>
    <w:rsid w:val="00574402"/>
    <w:rsid w:val="00574F1A"/>
    <w:rsid w:val="00576BE6"/>
    <w:rsid w:val="00576D4B"/>
    <w:rsid w:val="0057764D"/>
    <w:rsid w:val="005824A8"/>
    <w:rsid w:val="005846EF"/>
    <w:rsid w:val="00587717"/>
    <w:rsid w:val="00587945"/>
    <w:rsid w:val="00587EDD"/>
    <w:rsid w:val="0059148A"/>
    <w:rsid w:val="00592F5C"/>
    <w:rsid w:val="00593396"/>
    <w:rsid w:val="005A3A8D"/>
    <w:rsid w:val="005A60CE"/>
    <w:rsid w:val="005A636F"/>
    <w:rsid w:val="005B3EB7"/>
    <w:rsid w:val="005B4674"/>
    <w:rsid w:val="005C1A82"/>
    <w:rsid w:val="005C39DD"/>
    <w:rsid w:val="005C69EB"/>
    <w:rsid w:val="005D6C89"/>
    <w:rsid w:val="005E4D99"/>
    <w:rsid w:val="005F00F9"/>
    <w:rsid w:val="005F7B8B"/>
    <w:rsid w:val="00602F46"/>
    <w:rsid w:val="00611482"/>
    <w:rsid w:val="00611877"/>
    <w:rsid w:val="00611DC2"/>
    <w:rsid w:val="0061603B"/>
    <w:rsid w:val="0062282E"/>
    <w:rsid w:val="006261B6"/>
    <w:rsid w:val="006278E2"/>
    <w:rsid w:val="00631949"/>
    <w:rsid w:val="00631E41"/>
    <w:rsid w:val="00632E03"/>
    <w:rsid w:val="006352FD"/>
    <w:rsid w:val="00636AC5"/>
    <w:rsid w:val="00640A7A"/>
    <w:rsid w:val="0064248D"/>
    <w:rsid w:val="0065619B"/>
    <w:rsid w:val="00660065"/>
    <w:rsid w:val="00660291"/>
    <w:rsid w:val="00661313"/>
    <w:rsid w:val="00665C28"/>
    <w:rsid w:val="00673747"/>
    <w:rsid w:val="00676010"/>
    <w:rsid w:val="0068450C"/>
    <w:rsid w:val="00685CAA"/>
    <w:rsid w:val="006A0757"/>
    <w:rsid w:val="006A2788"/>
    <w:rsid w:val="006A28F4"/>
    <w:rsid w:val="006A3991"/>
    <w:rsid w:val="006B2747"/>
    <w:rsid w:val="006B39F4"/>
    <w:rsid w:val="006C2C87"/>
    <w:rsid w:val="006C64BB"/>
    <w:rsid w:val="006D1DA2"/>
    <w:rsid w:val="006D3B97"/>
    <w:rsid w:val="006D5712"/>
    <w:rsid w:val="006E449C"/>
    <w:rsid w:val="006F18C1"/>
    <w:rsid w:val="006F4E47"/>
    <w:rsid w:val="0070223F"/>
    <w:rsid w:val="00704CE6"/>
    <w:rsid w:val="00704D42"/>
    <w:rsid w:val="007152CB"/>
    <w:rsid w:val="00720DB7"/>
    <w:rsid w:val="0072591F"/>
    <w:rsid w:val="0072651F"/>
    <w:rsid w:val="0073372E"/>
    <w:rsid w:val="00733E7C"/>
    <w:rsid w:val="0073664E"/>
    <w:rsid w:val="00736E1B"/>
    <w:rsid w:val="0073728B"/>
    <w:rsid w:val="00740EBB"/>
    <w:rsid w:val="007417FE"/>
    <w:rsid w:val="00741A63"/>
    <w:rsid w:val="007476BC"/>
    <w:rsid w:val="00747D21"/>
    <w:rsid w:val="007537E9"/>
    <w:rsid w:val="00754DFF"/>
    <w:rsid w:val="00755614"/>
    <w:rsid w:val="00756279"/>
    <w:rsid w:val="00761B7F"/>
    <w:rsid w:val="00761CA0"/>
    <w:rsid w:val="00763C50"/>
    <w:rsid w:val="00763EDB"/>
    <w:rsid w:val="007753C0"/>
    <w:rsid w:val="00780107"/>
    <w:rsid w:val="00780EF4"/>
    <w:rsid w:val="00785EEB"/>
    <w:rsid w:val="007878D2"/>
    <w:rsid w:val="00791CB1"/>
    <w:rsid w:val="0079657B"/>
    <w:rsid w:val="007A1F36"/>
    <w:rsid w:val="007A7ACD"/>
    <w:rsid w:val="007B0789"/>
    <w:rsid w:val="007B3902"/>
    <w:rsid w:val="007B4CAB"/>
    <w:rsid w:val="007B504E"/>
    <w:rsid w:val="007C44DF"/>
    <w:rsid w:val="007C52FC"/>
    <w:rsid w:val="007C6AE6"/>
    <w:rsid w:val="007D1E89"/>
    <w:rsid w:val="007E2389"/>
    <w:rsid w:val="007E2679"/>
    <w:rsid w:val="007E45C9"/>
    <w:rsid w:val="007F1005"/>
    <w:rsid w:val="00802B21"/>
    <w:rsid w:val="00802DA1"/>
    <w:rsid w:val="008063BC"/>
    <w:rsid w:val="00810E7E"/>
    <w:rsid w:val="00812E4B"/>
    <w:rsid w:val="00821612"/>
    <w:rsid w:val="00822569"/>
    <w:rsid w:val="00823F0B"/>
    <w:rsid w:val="008308B0"/>
    <w:rsid w:val="00840E3F"/>
    <w:rsid w:val="008453CF"/>
    <w:rsid w:val="008521DA"/>
    <w:rsid w:val="008528C6"/>
    <w:rsid w:val="00852C9E"/>
    <w:rsid w:val="00854979"/>
    <w:rsid w:val="00860485"/>
    <w:rsid w:val="00860DC9"/>
    <w:rsid w:val="00861395"/>
    <w:rsid w:val="0086232D"/>
    <w:rsid w:val="008656FE"/>
    <w:rsid w:val="008720E9"/>
    <w:rsid w:val="008753B0"/>
    <w:rsid w:val="008772F7"/>
    <w:rsid w:val="0088383F"/>
    <w:rsid w:val="0089456C"/>
    <w:rsid w:val="008954D7"/>
    <w:rsid w:val="008970AA"/>
    <w:rsid w:val="008A0CD8"/>
    <w:rsid w:val="008A2659"/>
    <w:rsid w:val="008A4675"/>
    <w:rsid w:val="008A6572"/>
    <w:rsid w:val="008B4E1D"/>
    <w:rsid w:val="008D5DFE"/>
    <w:rsid w:val="008E2D33"/>
    <w:rsid w:val="008E3D35"/>
    <w:rsid w:val="008E58BF"/>
    <w:rsid w:val="00910648"/>
    <w:rsid w:val="00911FD7"/>
    <w:rsid w:val="009129F7"/>
    <w:rsid w:val="00913FC0"/>
    <w:rsid w:val="00915103"/>
    <w:rsid w:val="00920816"/>
    <w:rsid w:val="00930A2E"/>
    <w:rsid w:val="009408BB"/>
    <w:rsid w:val="009409D2"/>
    <w:rsid w:val="00941525"/>
    <w:rsid w:val="0094189F"/>
    <w:rsid w:val="00941F4F"/>
    <w:rsid w:val="00950276"/>
    <w:rsid w:val="00951A64"/>
    <w:rsid w:val="009530B2"/>
    <w:rsid w:val="009579A9"/>
    <w:rsid w:val="009652D2"/>
    <w:rsid w:val="00965DC6"/>
    <w:rsid w:val="00971AD0"/>
    <w:rsid w:val="00977B73"/>
    <w:rsid w:val="00981469"/>
    <w:rsid w:val="00985821"/>
    <w:rsid w:val="00991346"/>
    <w:rsid w:val="00991F00"/>
    <w:rsid w:val="00992C00"/>
    <w:rsid w:val="009B6A72"/>
    <w:rsid w:val="009B6B5D"/>
    <w:rsid w:val="009C12C2"/>
    <w:rsid w:val="009C20A0"/>
    <w:rsid w:val="009C6ADB"/>
    <w:rsid w:val="009D1388"/>
    <w:rsid w:val="009D18FF"/>
    <w:rsid w:val="009D75AC"/>
    <w:rsid w:val="009D76B0"/>
    <w:rsid w:val="009E31A0"/>
    <w:rsid w:val="009E42D0"/>
    <w:rsid w:val="009E5C33"/>
    <w:rsid w:val="009E7F91"/>
    <w:rsid w:val="009F57DB"/>
    <w:rsid w:val="00A02890"/>
    <w:rsid w:val="00A07354"/>
    <w:rsid w:val="00A075F2"/>
    <w:rsid w:val="00A10BB4"/>
    <w:rsid w:val="00A1103C"/>
    <w:rsid w:val="00A12211"/>
    <w:rsid w:val="00A16E2A"/>
    <w:rsid w:val="00A20743"/>
    <w:rsid w:val="00A224F2"/>
    <w:rsid w:val="00A25323"/>
    <w:rsid w:val="00A26A4D"/>
    <w:rsid w:val="00A27E98"/>
    <w:rsid w:val="00A31A19"/>
    <w:rsid w:val="00A416B2"/>
    <w:rsid w:val="00A420DC"/>
    <w:rsid w:val="00A43897"/>
    <w:rsid w:val="00A45DB2"/>
    <w:rsid w:val="00A53D67"/>
    <w:rsid w:val="00A56B65"/>
    <w:rsid w:val="00A57541"/>
    <w:rsid w:val="00A618AF"/>
    <w:rsid w:val="00A63F7C"/>
    <w:rsid w:val="00A65C19"/>
    <w:rsid w:val="00A750C1"/>
    <w:rsid w:val="00A75E72"/>
    <w:rsid w:val="00A7793F"/>
    <w:rsid w:val="00A801E9"/>
    <w:rsid w:val="00A81214"/>
    <w:rsid w:val="00A8658E"/>
    <w:rsid w:val="00A90AED"/>
    <w:rsid w:val="00A90CC2"/>
    <w:rsid w:val="00AA0F88"/>
    <w:rsid w:val="00AA34BA"/>
    <w:rsid w:val="00AA3D67"/>
    <w:rsid w:val="00AB7F53"/>
    <w:rsid w:val="00AB7FDB"/>
    <w:rsid w:val="00AC1434"/>
    <w:rsid w:val="00AC7456"/>
    <w:rsid w:val="00AE0676"/>
    <w:rsid w:val="00AE312E"/>
    <w:rsid w:val="00AF0B57"/>
    <w:rsid w:val="00AF41C2"/>
    <w:rsid w:val="00AF5B03"/>
    <w:rsid w:val="00B01EA5"/>
    <w:rsid w:val="00B07677"/>
    <w:rsid w:val="00B108AC"/>
    <w:rsid w:val="00B21476"/>
    <w:rsid w:val="00B22C57"/>
    <w:rsid w:val="00B272A5"/>
    <w:rsid w:val="00B3039B"/>
    <w:rsid w:val="00B34097"/>
    <w:rsid w:val="00B40330"/>
    <w:rsid w:val="00B42829"/>
    <w:rsid w:val="00B45E4C"/>
    <w:rsid w:val="00B46C67"/>
    <w:rsid w:val="00B47324"/>
    <w:rsid w:val="00B5143A"/>
    <w:rsid w:val="00B51E64"/>
    <w:rsid w:val="00B52EBF"/>
    <w:rsid w:val="00B53214"/>
    <w:rsid w:val="00B612AA"/>
    <w:rsid w:val="00B63ABA"/>
    <w:rsid w:val="00B67C60"/>
    <w:rsid w:val="00B725BF"/>
    <w:rsid w:val="00B77AE0"/>
    <w:rsid w:val="00B803A8"/>
    <w:rsid w:val="00B8226E"/>
    <w:rsid w:val="00B82A4F"/>
    <w:rsid w:val="00B831D1"/>
    <w:rsid w:val="00B8407B"/>
    <w:rsid w:val="00B90F21"/>
    <w:rsid w:val="00B94140"/>
    <w:rsid w:val="00BB218A"/>
    <w:rsid w:val="00BC0A5B"/>
    <w:rsid w:val="00BC0D4F"/>
    <w:rsid w:val="00BC34A9"/>
    <w:rsid w:val="00BC36ED"/>
    <w:rsid w:val="00BD1BF2"/>
    <w:rsid w:val="00BD5971"/>
    <w:rsid w:val="00BD6834"/>
    <w:rsid w:val="00BE6DE2"/>
    <w:rsid w:val="00BF40E8"/>
    <w:rsid w:val="00C03648"/>
    <w:rsid w:val="00C04453"/>
    <w:rsid w:val="00C067D6"/>
    <w:rsid w:val="00C06CA7"/>
    <w:rsid w:val="00C10D56"/>
    <w:rsid w:val="00C117C7"/>
    <w:rsid w:val="00C23E75"/>
    <w:rsid w:val="00C34E15"/>
    <w:rsid w:val="00C36A85"/>
    <w:rsid w:val="00C46494"/>
    <w:rsid w:val="00C46925"/>
    <w:rsid w:val="00C503CD"/>
    <w:rsid w:val="00C522D2"/>
    <w:rsid w:val="00C53F25"/>
    <w:rsid w:val="00C54522"/>
    <w:rsid w:val="00C608E0"/>
    <w:rsid w:val="00C63BE8"/>
    <w:rsid w:val="00C66473"/>
    <w:rsid w:val="00C71044"/>
    <w:rsid w:val="00C859A3"/>
    <w:rsid w:val="00C85D7A"/>
    <w:rsid w:val="00C92595"/>
    <w:rsid w:val="00C92C84"/>
    <w:rsid w:val="00C96EE6"/>
    <w:rsid w:val="00CA1472"/>
    <w:rsid w:val="00CC1773"/>
    <w:rsid w:val="00CC27E1"/>
    <w:rsid w:val="00CC417D"/>
    <w:rsid w:val="00CC5096"/>
    <w:rsid w:val="00CD2098"/>
    <w:rsid w:val="00CD30D9"/>
    <w:rsid w:val="00CE022C"/>
    <w:rsid w:val="00CE1F72"/>
    <w:rsid w:val="00CE571D"/>
    <w:rsid w:val="00CF093D"/>
    <w:rsid w:val="00CF1EB7"/>
    <w:rsid w:val="00CF42BF"/>
    <w:rsid w:val="00D000D2"/>
    <w:rsid w:val="00D13980"/>
    <w:rsid w:val="00D235A6"/>
    <w:rsid w:val="00D245CB"/>
    <w:rsid w:val="00D2572F"/>
    <w:rsid w:val="00D25AE5"/>
    <w:rsid w:val="00D30909"/>
    <w:rsid w:val="00D33AB2"/>
    <w:rsid w:val="00D47250"/>
    <w:rsid w:val="00D518C0"/>
    <w:rsid w:val="00D525E9"/>
    <w:rsid w:val="00D53716"/>
    <w:rsid w:val="00D5681B"/>
    <w:rsid w:val="00D63B4C"/>
    <w:rsid w:val="00D677BC"/>
    <w:rsid w:val="00D67914"/>
    <w:rsid w:val="00D71AAE"/>
    <w:rsid w:val="00D73042"/>
    <w:rsid w:val="00D736C2"/>
    <w:rsid w:val="00D75939"/>
    <w:rsid w:val="00D847D5"/>
    <w:rsid w:val="00D9168A"/>
    <w:rsid w:val="00D930BD"/>
    <w:rsid w:val="00D93348"/>
    <w:rsid w:val="00D9462F"/>
    <w:rsid w:val="00DA03DA"/>
    <w:rsid w:val="00DA04BF"/>
    <w:rsid w:val="00DA1161"/>
    <w:rsid w:val="00DA2DB8"/>
    <w:rsid w:val="00DA61D0"/>
    <w:rsid w:val="00DB73A9"/>
    <w:rsid w:val="00DC34DE"/>
    <w:rsid w:val="00DC6F63"/>
    <w:rsid w:val="00DD02FD"/>
    <w:rsid w:val="00DD049B"/>
    <w:rsid w:val="00DD1CE9"/>
    <w:rsid w:val="00DD2471"/>
    <w:rsid w:val="00DD703E"/>
    <w:rsid w:val="00DE008B"/>
    <w:rsid w:val="00DE1755"/>
    <w:rsid w:val="00DE3430"/>
    <w:rsid w:val="00DE4372"/>
    <w:rsid w:val="00DE508F"/>
    <w:rsid w:val="00DF3426"/>
    <w:rsid w:val="00DF6D75"/>
    <w:rsid w:val="00DF7887"/>
    <w:rsid w:val="00DF78AA"/>
    <w:rsid w:val="00DF78EE"/>
    <w:rsid w:val="00E00325"/>
    <w:rsid w:val="00E03045"/>
    <w:rsid w:val="00E04D9D"/>
    <w:rsid w:val="00E05697"/>
    <w:rsid w:val="00E05A55"/>
    <w:rsid w:val="00E074FE"/>
    <w:rsid w:val="00E07D3D"/>
    <w:rsid w:val="00E07D6F"/>
    <w:rsid w:val="00E131B9"/>
    <w:rsid w:val="00E15A30"/>
    <w:rsid w:val="00E17486"/>
    <w:rsid w:val="00E24D85"/>
    <w:rsid w:val="00E2702A"/>
    <w:rsid w:val="00E27112"/>
    <w:rsid w:val="00E272F9"/>
    <w:rsid w:val="00E30A0D"/>
    <w:rsid w:val="00E3561C"/>
    <w:rsid w:val="00E36898"/>
    <w:rsid w:val="00E43A3F"/>
    <w:rsid w:val="00E46E96"/>
    <w:rsid w:val="00E505C0"/>
    <w:rsid w:val="00E5194C"/>
    <w:rsid w:val="00E53D84"/>
    <w:rsid w:val="00E54AF5"/>
    <w:rsid w:val="00E71622"/>
    <w:rsid w:val="00E73E25"/>
    <w:rsid w:val="00E7657B"/>
    <w:rsid w:val="00E82481"/>
    <w:rsid w:val="00E90A2A"/>
    <w:rsid w:val="00E96B79"/>
    <w:rsid w:val="00EA1550"/>
    <w:rsid w:val="00EA54EC"/>
    <w:rsid w:val="00EA601A"/>
    <w:rsid w:val="00EA6582"/>
    <w:rsid w:val="00EB6F83"/>
    <w:rsid w:val="00EC226C"/>
    <w:rsid w:val="00EC24AA"/>
    <w:rsid w:val="00EC3129"/>
    <w:rsid w:val="00EC6A87"/>
    <w:rsid w:val="00ED1038"/>
    <w:rsid w:val="00ED37A6"/>
    <w:rsid w:val="00ED5482"/>
    <w:rsid w:val="00ED5EE9"/>
    <w:rsid w:val="00ED74C7"/>
    <w:rsid w:val="00EE24A2"/>
    <w:rsid w:val="00EE4CE6"/>
    <w:rsid w:val="00EE78D7"/>
    <w:rsid w:val="00EF1874"/>
    <w:rsid w:val="00EF637C"/>
    <w:rsid w:val="00EF648F"/>
    <w:rsid w:val="00F03C0F"/>
    <w:rsid w:val="00F068D7"/>
    <w:rsid w:val="00F10E8C"/>
    <w:rsid w:val="00F163A1"/>
    <w:rsid w:val="00F37400"/>
    <w:rsid w:val="00F45C3F"/>
    <w:rsid w:val="00F54256"/>
    <w:rsid w:val="00F569A4"/>
    <w:rsid w:val="00F66FD1"/>
    <w:rsid w:val="00F676FC"/>
    <w:rsid w:val="00F72843"/>
    <w:rsid w:val="00F7285C"/>
    <w:rsid w:val="00F7769E"/>
    <w:rsid w:val="00F83558"/>
    <w:rsid w:val="00F85717"/>
    <w:rsid w:val="00F91B52"/>
    <w:rsid w:val="00F922B8"/>
    <w:rsid w:val="00FA01FB"/>
    <w:rsid w:val="00FA13D7"/>
    <w:rsid w:val="00FB089C"/>
    <w:rsid w:val="00FB194E"/>
    <w:rsid w:val="00FB36A8"/>
    <w:rsid w:val="00FB3AC0"/>
    <w:rsid w:val="00FC0151"/>
    <w:rsid w:val="00FC132D"/>
    <w:rsid w:val="00FC1741"/>
    <w:rsid w:val="00FC42F8"/>
    <w:rsid w:val="00FC49DD"/>
    <w:rsid w:val="00FC66D7"/>
    <w:rsid w:val="00FE5F27"/>
    <w:rsid w:val="00FF0E05"/>
    <w:rsid w:val="00FF5B43"/>
    <w:rsid w:val="041C2E08"/>
    <w:rsid w:val="09352ED5"/>
    <w:rsid w:val="0CB97F1E"/>
    <w:rsid w:val="0E1C842A"/>
    <w:rsid w:val="0E75AC99"/>
    <w:rsid w:val="0FED44A0"/>
    <w:rsid w:val="1E6DAD49"/>
    <w:rsid w:val="2AC2A5A1"/>
    <w:rsid w:val="42CED203"/>
    <w:rsid w:val="455180AF"/>
    <w:rsid w:val="45E94613"/>
    <w:rsid w:val="4764F818"/>
    <w:rsid w:val="5A541BE5"/>
    <w:rsid w:val="5B7A5F16"/>
    <w:rsid w:val="5BE6240A"/>
    <w:rsid w:val="5E09803C"/>
    <w:rsid w:val="5E279829"/>
    <w:rsid w:val="64F4B6F1"/>
    <w:rsid w:val="672DC354"/>
    <w:rsid w:val="6859E64E"/>
    <w:rsid w:val="69D21237"/>
    <w:rsid w:val="6D2BCBE1"/>
    <w:rsid w:val="6F68CA4F"/>
    <w:rsid w:val="6FD61322"/>
    <w:rsid w:val="70BEA864"/>
    <w:rsid w:val="7567CDC2"/>
    <w:rsid w:val="7963CD0B"/>
    <w:rsid w:val="797D539A"/>
  </w:rsids>
  <m:mathPr>
    <m:mathFont m:val="Cambria Math"/>
    <m:brkBin m:val="before"/>
    <m:brkBinSub m:val="--"/>
    <m:smallFrac m:val="0"/>
    <m:dispDef/>
    <m:lMargin m:val="0"/>
    <m:rMargin m:val="0"/>
    <m:defJc m:val="centerGroup"/>
    <m:wrapIndent m:val="1440"/>
    <m:intLim m:val="subSup"/>
    <m:naryLim m:val="undOvr"/>
  </m:mathPr>
  <w:themeFontLang w:val="nl-NL"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2679A"/>
  <w15:docId w15:val="{5EAD076E-01AA-4F02-8AE9-7053EF11789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nl-NL"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Verwijzingopmerking">
    <w:name w:val="annotation reference"/>
    <w:basedOn w:val="Standaardalinea-lettertype"/>
    <w:uiPriority w:val="99"/>
    <w:unhideWhenUsed/>
    <w:rsid w:val="00C06CA7"/>
    <w:rPr>
      <w:sz w:val="16"/>
      <w:szCs w:val="16"/>
    </w:rPr>
  </w:style>
  <w:style w:type="paragraph" w:styleId="Tekstopmerking">
    <w:name w:val="annotation text"/>
    <w:basedOn w:val="Standaard"/>
    <w:link w:val="TekstopmerkingChar"/>
    <w:unhideWhenUsed/>
    <w:rsid w:val="00C06CA7"/>
    <w:pPr>
      <w:spacing w:after="0" w:line="240" w:lineRule="auto"/>
    </w:pPr>
    <w:rPr>
      <w:rFonts w:ascii="Times New Roman" w:eastAsia="Times New Roman" w:hAnsi="Times New Roman" w:cs="Times New Roman"/>
      <w:sz w:val="20"/>
      <w:szCs w:val="20"/>
      <w:lang w:val="en-US"/>
    </w:rPr>
  </w:style>
  <w:style w:type="character" w:customStyle="1" w:styleId="TekstopmerkingChar">
    <w:name w:val="Tekst opmerking Char"/>
    <w:basedOn w:val="Standaardalinea-lettertype"/>
    <w:link w:val="Tekstopmerking"/>
    <w:rsid w:val="00C06CA7"/>
    <w:rPr>
      <w:rFonts w:ascii="Times New Roman" w:eastAsia="Times New Roman" w:hAnsi="Times New Roman" w:cs="Times New Roman"/>
      <w:sz w:val="20"/>
      <w:szCs w:val="20"/>
      <w:lang w:val="en-US"/>
    </w:rPr>
  </w:style>
  <w:style w:type="paragraph" w:styleId="Koptekst">
    <w:name w:val="header"/>
    <w:basedOn w:val="Standaard"/>
    <w:link w:val="KoptekstChar"/>
    <w:uiPriority w:val="99"/>
    <w:unhideWhenUsed/>
    <w:rsid w:val="00C06CA7"/>
    <w:pPr>
      <w:tabs>
        <w:tab w:val="center" w:pos="4536"/>
        <w:tab w:val="right" w:pos="9072"/>
      </w:tabs>
      <w:spacing w:after="0" w:line="240" w:lineRule="auto"/>
    </w:pPr>
    <w:rPr>
      <w:rFonts w:ascii="Times New Roman" w:eastAsia="Times New Roman" w:hAnsi="Times New Roman" w:cs="Times New Roman"/>
      <w:sz w:val="24"/>
      <w:szCs w:val="24"/>
      <w:lang w:val="en-US"/>
    </w:rPr>
  </w:style>
  <w:style w:type="character" w:customStyle="1" w:styleId="KoptekstChar">
    <w:name w:val="Koptekst Char"/>
    <w:basedOn w:val="Standaardalinea-lettertype"/>
    <w:link w:val="Koptekst"/>
    <w:uiPriority w:val="99"/>
    <w:rsid w:val="00C06CA7"/>
    <w:rPr>
      <w:rFonts w:ascii="Times New Roman" w:eastAsia="Times New Roman" w:hAnsi="Times New Roman" w:cs="Times New Roman"/>
      <w:sz w:val="24"/>
      <w:szCs w:val="24"/>
      <w:lang w:val="en-US"/>
    </w:rPr>
  </w:style>
  <w:style w:type="paragraph" w:styleId="Voettekst">
    <w:name w:val="footer"/>
    <w:basedOn w:val="Standaard"/>
    <w:link w:val="VoettekstChar"/>
    <w:uiPriority w:val="99"/>
    <w:unhideWhenUsed/>
    <w:rsid w:val="00C06CA7"/>
    <w:pPr>
      <w:tabs>
        <w:tab w:val="center" w:pos="4536"/>
        <w:tab w:val="right" w:pos="9072"/>
      </w:tabs>
      <w:spacing w:after="0" w:line="240" w:lineRule="auto"/>
    </w:pPr>
    <w:rPr>
      <w:rFonts w:ascii="Times New Roman" w:eastAsia="Times New Roman" w:hAnsi="Times New Roman" w:cs="Times New Roman"/>
      <w:sz w:val="24"/>
      <w:szCs w:val="24"/>
      <w:lang w:val="en-US"/>
    </w:rPr>
  </w:style>
  <w:style w:type="character" w:customStyle="1" w:styleId="VoettekstChar">
    <w:name w:val="Voettekst Char"/>
    <w:basedOn w:val="Standaardalinea-lettertype"/>
    <w:link w:val="Voettekst"/>
    <w:uiPriority w:val="99"/>
    <w:rsid w:val="00C06CA7"/>
    <w:rPr>
      <w:rFonts w:ascii="Times New Roman" w:eastAsia="Times New Roman" w:hAnsi="Times New Roman" w:cs="Times New Roman"/>
      <w:sz w:val="24"/>
      <w:szCs w:val="24"/>
      <w:lang w:val="en-US"/>
    </w:rPr>
  </w:style>
  <w:style w:type="paragraph" w:customStyle="1" w:styleId="Huisstijl-Rubricering">
    <w:name w:val="Huisstijl - Rubricering"/>
    <w:basedOn w:val="Standaard"/>
    <w:next w:val="Huisstijl-Toezendgegevens"/>
    <w:rsid w:val="00C06CA7"/>
    <w:pPr>
      <w:widowControl w:val="0"/>
      <w:suppressAutoHyphens/>
      <w:autoSpaceDN w:val="0"/>
      <w:spacing w:after="0" w:line="180" w:lineRule="exact"/>
      <w:textAlignment w:val="baseline"/>
    </w:pPr>
    <w:rPr>
      <w:rFonts w:ascii="Verdana" w:eastAsia="DejaVu Sans" w:hAnsi="Verdana" w:cs="Lohit Hindi"/>
      <w:b/>
      <w:smallCaps/>
      <w:kern w:val="3"/>
      <w:sz w:val="13"/>
      <w:szCs w:val="24"/>
      <w:lang w:eastAsia="zh-CN" w:bidi="hi-IN"/>
    </w:rPr>
  </w:style>
  <w:style w:type="paragraph" w:customStyle="1" w:styleId="Huisstijl-Toezendgegevens">
    <w:name w:val="Huisstijl - Toezendgegevens"/>
    <w:basedOn w:val="Standaard"/>
    <w:rsid w:val="00C06CA7"/>
    <w:pPr>
      <w:widowControl w:val="0"/>
      <w:suppressAutoHyphens/>
      <w:autoSpaceDN w:val="0"/>
      <w:spacing w:after="0" w:line="240" w:lineRule="exact"/>
      <w:textAlignment w:val="baseline"/>
    </w:pPr>
    <w:rPr>
      <w:rFonts w:ascii="Verdana" w:eastAsia="DejaVu Sans" w:hAnsi="Verdana" w:cs="Lohit Hindi"/>
      <w:kern w:val="3"/>
      <w:sz w:val="18"/>
      <w:szCs w:val="24"/>
      <w:lang w:eastAsia="zh-CN" w:bidi="hi-IN"/>
    </w:rPr>
  </w:style>
  <w:style w:type="paragraph" w:customStyle="1" w:styleId="Huisstijl-Datumenbetreft">
    <w:name w:val="Huisstijl - Datum en betreft"/>
    <w:basedOn w:val="Standaard"/>
    <w:rsid w:val="00C06CA7"/>
    <w:pPr>
      <w:widowControl w:val="0"/>
      <w:tabs>
        <w:tab w:val="left" w:pos="1117"/>
      </w:tabs>
      <w:suppressAutoHyphens/>
      <w:autoSpaceDN w:val="0"/>
      <w:spacing w:after="0" w:line="240" w:lineRule="exact"/>
      <w:textAlignment w:val="baseline"/>
    </w:pPr>
    <w:rPr>
      <w:rFonts w:ascii="Verdana" w:eastAsia="DejaVu Sans" w:hAnsi="Verdana" w:cs="Lohit Hindi"/>
      <w:kern w:val="3"/>
      <w:sz w:val="18"/>
      <w:szCs w:val="24"/>
      <w:lang w:eastAsia="zh-CN" w:bidi="hi-IN"/>
    </w:rPr>
  </w:style>
  <w:style w:type="paragraph" w:customStyle="1" w:styleId="Huisstijl-Afzendgegevenskop">
    <w:name w:val="Huisstijl - Afzendgegevens kop"/>
    <w:basedOn w:val="Standaard"/>
    <w:rsid w:val="00C06CA7"/>
    <w:pPr>
      <w:widowControl w:val="0"/>
      <w:suppressAutoHyphens/>
      <w:autoSpaceDN w:val="0"/>
      <w:spacing w:after="0" w:line="180" w:lineRule="exact"/>
      <w:textAlignment w:val="baseline"/>
    </w:pPr>
    <w:rPr>
      <w:rFonts w:ascii="Verdana" w:eastAsia="DejaVu Sans" w:hAnsi="Verdana" w:cs="Lohit Hindi"/>
      <w:b/>
      <w:kern w:val="3"/>
      <w:sz w:val="13"/>
      <w:szCs w:val="24"/>
      <w:lang w:eastAsia="zh-CN" w:bidi="hi-IN"/>
    </w:rPr>
  </w:style>
  <w:style w:type="paragraph" w:customStyle="1" w:styleId="Huisstijl-Afzendgegevens">
    <w:name w:val="Huisstijl - Afzendgegevens"/>
    <w:basedOn w:val="Standaard"/>
    <w:rsid w:val="00C06CA7"/>
    <w:pPr>
      <w:widowControl w:val="0"/>
      <w:tabs>
        <w:tab w:val="left" w:pos="170"/>
      </w:tabs>
      <w:suppressAutoHyphens/>
      <w:autoSpaceDN w:val="0"/>
      <w:spacing w:after="0" w:line="180" w:lineRule="exact"/>
      <w:textAlignment w:val="baseline"/>
    </w:pPr>
    <w:rPr>
      <w:rFonts w:ascii="Verdana" w:eastAsia="DejaVu Sans" w:hAnsi="Verdana" w:cs="Lohit Hindi"/>
      <w:kern w:val="3"/>
      <w:sz w:val="13"/>
      <w:szCs w:val="24"/>
      <w:lang w:eastAsia="zh-CN" w:bidi="hi-IN"/>
    </w:rPr>
  </w:style>
  <w:style w:type="paragraph" w:customStyle="1" w:styleId="Huisstijl-AfzendgegevensW1">
    <w:name w:val="Huisstijl - Afzendgegevens W1"/>
    <w:basedOn w:val="Huisstijl-Afzendgegevens"/>
    <w:rsid w:val="00C06CA7"/>
    <w:pPr>
      <w:spacing w:before="90"/>
    </w:pPr>
  </w:style>
  <w:style w:type="paragraph" w:customStyle="1" w:styleId="Huisstijl-Referentiegegevens">
    <w:name w:val="Huisstijl - Referentiegegevens"/>
    <w:basedOn w:val="Standaard"/>
    <w:rsid w:val="00C06CA7"/>
    <w:pPr>
      <w:widowControl w:val="0"/>
      <w:suppressAutoHyphens/>
      <w:autoSpaceDN w:val="0"/>
      <w:spacing w:after="0" w:line="180" w:lineRule="exact"/>
      <w:textAlignment w:val="baseline"/>
    </w:pPr>
    <w:rPr>
      <w:rFonts w:ascii="Verdana" w:eastAsia="DejaVu Sans" w:hAnsi="Verdana" w:cs="Lohit Hindi"/>
      <w:kern w:val="3"/>
      <w:sz w:val="13"/>
      <w:szCs w:val="24"/>
      <w:lang w:eastAsia="zh-CN" w:bidi="hi-IN"/>
    </w:rPr>
  </w:style>
  <w:style w:type="paragraph" w:customStyle="1" w:styleId="Huisstijl-ReferentiegegevenskopW2">
    <w:name w:val="Huisstijl - Referentiegegevens kop W2"/>
    <w:basedOn w:val="Standaard"/>
    <w:next w:val="Huisstijl-Referentiegegevens"/>
    <w:rsid w:val="00C06CA7"/>
    <w:pPr>
      <w:widowControl w:val="0"/>
      <w:suppressAutoHyphens/>
      <w:autoSpaceDN w:val="0"/>
      <w:spacing w:before="270" w:after="0" w:line="180" w:lineRule="exact"/>
      <w:textAlignment w:val="baseline"/>
    </w:pPr>
    <w:rPr>
      <w:rFonts w:ascii="Verdana" w:eastAsia="DejaVu Sans" w:hAnsi="Verdana" w:cs="Lohit Hindi"/>
      <w:b/>
      <w:kern w:val="3"/>
      <w:sz w:val="13"/>
      <w:szCs w:val="24"/>
      <w:lang w:eastAsia="zh-CN" w:bidi="hi-IN"/>
    </w:rPr>
  </w:style>
  <w:style w:type="paragraph" w:customStyle="1" w:styleId="Huisstijl-Paginanummer">
    <w:name w:val="Huisstijl - Paginanummer"/>
    <w:basedOn w:val="Standaard"/>
    <w:rsid w:val="00C06CA7"/>
    <w:pPr>
      <w:widowControl w:val="0"/>
      <w:suppressAutoHyphens/>
      <w:autoSpaceDN w:val="0"/>
      <w:spacing w:after="0" w:line="240" w:lineRule="auto"/>
      <w:textAlignment w:val="baseline"/>
    </w:pPr>
    <w:rPr>
      <w:rFonts w:ascii="Verdana" w:eastAsia="DejaVu Sans" w:hAnsi="Verdana" w:cs="Lohit Hindi"/>
      <w:kern w:val="3"/>
      <w:sz w:val="13"/>
      <w:szCs w:val="24"/>
      <w:lang w:eastAsia="zh-CN" w:bidi="hi-IN"/>
    </w:rPr>
  </w:style>
  <w:style w:type="paragraph" w:customStyle="1" w:styleId="Huisstijl-AfzendgegevenskopW1">
    <w:name w:val="Huisstijl - Afzendgegevens kop W1"/>
    <w:basedOn w:val="Huisstijl-Afzendgegevenskop"/>
    <w:qFormat/>
    <w:rsid w:val="00C06CA7"/>
    <w:pPr>
      <w:spacing w:before="90"/>
    </w:pPr>
  </w:style>
  <w:style w:type="paragraph" w:styleId="Ballontekst">
    <w:name w:val="Balloon Text"/>
    <w:basedOn w:val="Standaard"/>
    <w:link w:val="BallontekstChar"/>
    <w:uiPriority w:val="99"/>
    <w:semiHidden/>
    <w:unhideWhenUsed/>
    <w:rsid w:val="00C06CA7"/>
    <w:pPr>
      <w:spacing w:after="0" w:line="240" w:lineRule="auto"/>
    </w:pPr>
    <w:rPr>
      <w:rFonts w:ascii="Tahoma" w:hAnsi="Tahoma" w:cs="Tahoma"/>
      <w:sz w:val="16"/>
      <w:szCs w:val="16"/>
    </w:rPr>
  </w:style>
  <w:style w:type="character" w:customStyle="1" w:styleId="BallontekstChar">
    <w:name w:val="Ballontekst Char"/>
    <w:basedOn w:val="Standaardalinea-lettertype"/>
    <w:link w:val="Ballontekst"/>
    <w:uiPriority w:val="99"/>
    <w:semiHidden/>
    <w:rsid w:val="00C06CA7"/>
    <w:rPr>
      <w:rFonts w:ascii="Tahoma" w:hAnsi="Tahoma" w:cs="Tahoma"/>
      <w:sz w:val="16"/>
      <w:szCs w:val="16"/>
    </w:rPr>
  </w:style>
  <w:style w:type="paragraph" w:styleId="Plattetekst">
    <w:name w:val="Body Text"/>
    <w:basedOn w:val="Standaard"/>
    <w:link w:val="PlattetekstChar"/>
    <w:rsid w:val="00C06CA7"/>
    <w:pPr>
      <w:spacing w:after="0" w:line="240" w:lineRule="auto"/>
    </w:pPr>
    <w:rPr>
      <w:rFonts w:ascii="Verdana" w:eastAsia="Calibri" w:hAnsi="Verdana" w:cs="Times New Roman"/>
      <w:sz w:val="20"/>
      <w:szCs w:val="24"/>
      <w:lang w:eastAsia="nl-NL"/>
    </w:rPr>
  </w:style>
  <w:style w:type="character" w:customStyle="1" w:styleId="PlattetekstChar">
    <w:name w:val="Platte tekst Char"/>
    <w:basedOn w:val="Standaardalinea-lettertype"/>
    <w:link w:val="Plattetekst"/>
    <w:rsid w:val="00C06CA7"/>
    <w:rPr>
      <w:rFonts w:ascii="Verdana" w:eastAsia="Calibri" w:hAnsi="Verdana" w:cs="Times New Roman"/>
      <w:sz w:val="20"/>
      <w:szCs w:val="24"/>
      <w:lang w:eastAsia="nl-NL"/>
    </w:rPr>
  </w:style>
  <w:style w:type="paragraph" w:styleId="Lijstalinea">
    <w:name w:val="List Paragraph"/>
    <w:basedOn w:val="Standaard"/>
    <w:link w:val="LijstalineaChar"/>
    <w:uiPriority w:val="34"/>
    <w:qFormat/>
    <w:rsid w:val="00C06CA7"/>
    <w:pPr>
      <w:ind w:left="720"/>
      <w:contextualSpacing/>
    </w:pPr>
  </w:style>
  <w:style w:type="paragraph" w:styleId="Geenafstand">
    <w:name w:val="No Spacing"/>
    <w:uiPriority w:val="1"/>
    <w:qFormat/>
    <w:rsid w:val="00DE3430"/>
    <w:pPr>
      <w:spacing w:after="0" w:line="240" w:lineRule="auto"/>
    </w:pPr>
  </w:style>
  <w:style w:type="paragraph" w:styleId="Onderwerpvanopmerking">
    <w:name w:val="annotation subject"/>
    <w:basedOn w:val="Tekstopmerking"/>
    <w:next w:val="Tekstopmerking"/>
    <w:link w:val="OnderwerpvanopmerkingChar"/>
    <w:uiPriority w:val="99"/>
    <w:semiHidden/>
    <w:unhideWhenUsed/>
    <w:rsid w:val="00B52EBF"/>
    <w:pPr>
      <w:spacing w:after="200"/>
    </w:pPr>
    <w:rPr>
      <w:rFonts w:asciiTheme="minorHAnsi" w:eastAsiaTheme="minorHAnsi" w:hAnsiTheme="minorHAnsi" w:cstheme="minorBidi"/>
      <w:b/>
      <w:bCs/>
      <w:lang w:val="nl-NL"/>
    </w:rPr>
  </w:style>
  <w:style w:type="character" w:customStyle="1" w:styleId="OnderwerpvanopmerkingChar">
    <w:name w:val="Onderwerp van opmerking Char"/>
    <w:basedOn w:val="TekstopmerkingChar"/>
    <w:link w:val="Onderwerpvanopmerking"/>
    <w:uiPriority w:val="99"/>
    <w:semiHidden/>
    <w:rsid w:val="00B52EBF"/>
    <w:rPr>
      <w:rFonts w:ascii="Times New Roman" w:eastAsia="Times New Roman" w:hAnsi="Times New Roman" w:cs="Times New Roman"/>
      <w:b/>
      <w:bCs/>
      <w:sz w:val="20"/>
      <w:szCs w:val="20"/>
      <w:lang w:val="en-US"/>
    </w:rPr>
  </w:style>
  <w:style w:type="character" w:styleId="Hyperlink">
    <w:name w:val="Hyperlink"/>
    <w:basedOn w:val="Standaardalinea-lettertype"/>
    <w:uiPriority w:val="99"/>
    <w:unhideWhenUsed/>
    <w:rsid w:val="00A10BB4"/>
    <w:rPr>
      <w:color w:val="0000FF" w:themeColor="hyperlink"/>
      <w:u w:val="single"/>
    </w:rPr>
  </w:style>
  <w:style w:type="paragraph" w:styleId="Voetnoottekst">
    <w:name w:val="footnote text"/>
    <w:basedOn w:val="Standaard"/>
    <w:link w:val="VoetnoottekstChar"/>
    <w:uiPriority w:val="99"/>
    <w:semiHidden/>
    <w:unhideWhenUsed/>
    <w:rsid w:val="00763EDB"/>
    <w:pPr>
      <w:spacing w:after="0" w:line="240" w:lineRule="auto"/>
    </w:pPr>
    <w:rPr>
      <w:sz w:val="20"/>
      <w:szCs w:val="20"/>
    </w:rPr>
  </w:style>
  <w:style w:type="character" w:customStyle="1" w:styleId="VoetnoottekstChar">
    <w:name w:val="Voetnoottekst Char"/>
    <w:basedOn w:val="Standaardalinea-lettertype"/>
    <w:link w:val="Voetnoottekst"/>
    <w:uiPriority w:val="99"/>
    <w:semiHidden/>
    <w:rsid w:val="00763EDB"/>
    <w:rPr>
      <w:sz w:val="20"/>
      <w:szCs w:val="20"/>
    </w:rPr>
  </w:style>
  <w:style w:type="character" w:styleId="Voetnootmarkering">
    <w:name w:val="footnote reference"/>
    <w:basedOn w:val="Standaardalinea-lettertype"/>
    <w:uiPriority w:val="99"/>
    <w:semiHidden/>
    <w:unhideWhenUsed/>
    <w:rsid w:val="00763EDB"/>
    <w:rPr>
      <w:vertAlign w:val="superscript"/>
    </w:rPr>
  </w:style>
  <w:style w:type="paragraph" w:customStyle="1" w:styleId="StandaardBasis">
    <w:name w:val="Standaard Basis"/>
    <w:basedOn w:val="Standaard"/>
    <w:uiPriority w:val="99"/>
    <w:rsid w:val="00780107"/>
    <w:pPr>
      <w:suppressAutoHyphens/>
      <w:spacing w:after="0" w:line="240" w:lineRule="auto"/>
    </w:pPr>
    <w:rPr>
      <w:rFonts w:eastAsia="Times New Roman" w:cs="Arial"/>
      <w:sz w:val="20"/>
      <w:szCs w:val="20"/>
      <w:lang w:eastAsia="nl-NL"/>
    </w:rPr>
  </w:style>
  <w:style w:type="paragraph" w:customStyle="1" w:styleId="Titel2">
    <w:name w:val="Titel 2"/>
    <w:basedOn w:val="StandaardBasis"/>
    <w:rsid w:val="00780107"/>
    <w:pPr>
      <w:spacing w:before="720" w:after="480"/>
      <w:jc w:val="center"/>
    </w:pPr>
    <w:rPr>
      <w:sz w:val="48"/>
      <w:szCs w:val="48"/>
    </w:rPr>
  </w:style>
  <w:style w:type="paragraph" w:customStyle="1" w:styleId="Titel3">
    <w:name w:val="Titel 3"/>
    <w:basedOn w:val="StandaardBasis"/>
    <w:next w:val="StandaardBasis"/>
    <w:rsid w:val="00780107"/>
    <w:pPr>
      <w:spacing w:before="480" w:after="360"/>
      <w:jc w:val="center"/>
    </w:pPr>
    <w:rPr>
      <w:sz w:val="40"/>
      <w:szCs w:val="40"/>
    </w:rPr>
  </w:style>
  <w:style w:type="paragraph" w:customStyle="1" w:styleId="Titel4">
    <w:name w:val="Titel 4"/>
    <w:basedOn w:val="Standaard"/>
    <w:rsid w:val="00780107"/>
    <w:pPr>
      <w:widowControl w:val="0"/>
      <w:suppressAutoHyphens/>
      <w:spacing w:before="360" w:after="0" w:line="240" w:lineRule="auto"/>
      <w:jc w:val="center"/>
    </w:pPr>
    <w:rPr>
      <w:rFonts w:ascii="Verdana" w:eastAsia="Times New Roman" w:hAnsi="Verdana" w:cs="Verdana"/>
      <w:sz w:val="24"/>
      <w:szCs w:val="24"/>
      <w:lang w:eastAsia="nl-NL"/>
    </w:rPr>
  </w:style>
  <w:style w:type="table" w:styleId="Tabelraster">
    <w:name w:val="Table Grid"/>
    <w:basedOn w:val="Standaardtabel"/>
    <w:uiPriority w:val="39"/>
    <w:rsid w:val="0047673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jstalineaChar">
    <w:name w:val="Lijstalinea Char"/>
    <w:basedOn w:val="Standaardalinea-lettertype"/>
    <w:link w:val="Lijstalinea"/>
    <w:uiPriority w:val="34"/>
    <w:rsid w:val="00476734"/>
  </w:style>
  <w:style w:type="paragraph" w:customStyle="1" w:styleId="Default">
    <w:name w:val="Default"/>
    <w:rsid w:val="001D63E9"/>
    <w:pPr>
      <w:autoSpaceDE w:val="0"/>
      <w:autoSpaceDN w:val="0"/>
      <w:adjustRightInd w:val="0"/>
      <w:spacing w:after="0" w:line="240" w:lineRule="auto"/>
    </w:pPr>
    <w:rPr>
      <w:rFonts w:ascii="Arial" w:hAnsi="Arial" w:cs="Arial"/>
      <w:color w:val="000000"/>
      <w:sz w:val="24"/>
      <w:szCs w:val="24"/>
    </w:rPr>
  </w:style>
  <w:style w:type="character" w:styleId="GevolgdeHyperlink">
    <w:name w:val="FollowedHyperlink"/>
    <w:basedOn w:val="Standaardalinea-lettertype"/>
    <w:uiPriority w:val="99"/>
    <w:semiHidden/>
    <w:unhideWhenUsed/>
    <w:rsid w:val="00C63BE8"/>
    <w:rPr>
      <w:color w:val="800080" w:themeColor="followedHyperlink"/>
      <w:u w:val="single"/>
    </w:rPr>
  </w:style>
  <w:style w:type="paragraph" w:styleId="Revisie">
    <w:name w:val="Revision"/>
    <w:hidden/>
    <w:uiPriority w:val="99"/>
    <w:semiHidden/>
    <w:rsid w:val="0070223F"/>
    <w:pPr>
      <w:spacing w:after="0" w:line="240" w:lineRule="auto"/>
    </w:pPr>
  </w:style>
  <w:style w:type="character" w:styleId="Onopgelostemelding">
    <w:name w:val="Unresolved Mention"/>
    <w:basedOn w:val="Standaardalinea-lettertype"/>
    <w:uiPriority w:val="99"/>
    <w:semiHidden/>
    <w:unhideWhenUsed/>
    <w:rsid w:val="002B60B1"/>
    <w:rPr>
      <w:color w:val="605E5C"/>
      <w:shd w:val="clear" w:color="auto" w:fill="E1DFDD"/>
    </w:rPr>
  </w:style>
  <w:style w:type="table" w:customStyle="1" w:styleId="TableClean">
    <w:name w:val="Table Clean"/>
    <w:basedOn w:val="Standaardtabel"/>
    <w:uiPriority w:val="99"/>
    <w:rsid w:val="00306D91"/>
    <w:pPr>
      <w:spacing w:after="0" w:line="240" w:lineRule="auto"/>
    </w:pPr>
    <w:rPr>
      <w:rFonts w:eastAsiaTheme="minorEastAsia"/>
      <w:lang w:eastAsia="nl-NL"/>
    </w:rPr>
    <w:tblPr>
      <w:tblCellMar>
        <w:left w:w="0" w:type="dxa"/>
        <w:right w:w="0" w:type="dxa"/>
      </w:tblCellMar>
    </w:tblPr>
  </w:style>
  <w:style w:type="paragraph" w:customStyle="1" w:styleId="Documentinfo">
    <w:name w:val="Documentinfo"/>
    <w:basedOn w:val="Standaard"/>
    <w:uiPriority w:val="8"/>
    <w:rsid w:val="00306D91"/>
    <w:pPr>
      <w:spacing w:after="0" w:line="255" w:lineRule="exact"/>
    </w:pPr>
    <w:rPr>
      <w:rFonts w:eastAsiaTheme="minorEastAsia"/>
      <w:sz w:val="18"/>
      <w:lang w:eastAsia="nl-NL"/>
    </w:rPr>
  </w:style>
  <w:style w:type="paragraph" w:customStyle="1" w:styleId="DocumentinfoKop">
    <w:name w:val="Documentinfo Kop"/>
    <w:basedOn w:val="Documentinfo"/>
    <w:uiPriority w:val="8"/>
    <w:rsid w:val="00306D91"/>
    <w:rPr>
      <w:b/>
    </w:rPr>
  </w:style>
  <w:style w:type="paragraph" w:customStyle="1" w:styleId="StandaardTekst">
    <w:name w:val="Standaard Tekst"/>
    <w:basedOn w:val="Standaard"/>
    <w:link w:val="StandaardTekstCharChar"/>
    <w:rsid w:val="00297295"/>
    <w:pPr>
      <w:spacing w:before="120" w:after="0" w:line="240" w:lineRule="auto"/>
    </w:pPr>
    <w:rPr>
      <w:rFonts w:eastAsia="Times New Roman" w:cs="Arial"/>
      <w:sz w:val="20"/>
      <w:szCs w:val="20"/>
      <w:lang w:val="en-US" w:eastAsia="nl-NL"/>
    </w:rPr>
  </w:style>
  <w:style w:type="character" w:customStyle="1" w:styleId="StandaardTekstCharChar">
    <w:name w:val="Standaard Tekst Char Char"/>
    <w:link w:val="StandaardTekst"/>
    <w:locked/>
    <w:rsid w:val="00297295"/>
    <w:rPr>
      <w:rFonts w:eastAsia="Times New Roman" w:cs="Arial"/>
      <w:sz w:val="20"/>
      <w:szCs w:val="20"/>
      <w:lang w:val="en-US" w:eastAsia="nl-N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41128805">
      <w:bodyDiv w:val="1"/>
      <w:marLeft w:val="0"/>
      <w:marRight w:val="0"/>
      <w:marTop w:val="0"/>
      <w:marBottom w:val="0"/>
      <w:divBdr>
        <w:top w:val="none" w:sz="0" w:space="0" w:color="auto"/>
        <w:left w:val="none" w:sz="0" w:space="0" w:color="auto"/>
        <w:bottom w:val="none" w:sz="0" w:space="0" w:color="auto"/>
        <w:right w:val="none" w:sz="0" w:space="0" w:color="auto"/>
      </w:divBdr>
    </w:div>
    <w:div w:id="540745677">
      <w:bodyDiv w:val="1"/>
      <w:marLeft w:val="0"/>
      <w:marRight w:val="0"/>
      <w:marTop w:val="0"/>
      <w:marBottom w:val="0"/>
      <w:divBdr>
        <w:top w:val="none" w:sz="0" w:space="0" w:color="auto"/>
        <w:left w:val="none" w:sz="0" w:space="0" w:color="auto"/>
        <w:bottom w:val="none" w:sz="0" w:space="0" w:color="auto"/>
        <w:right w:val="none" w:sz="0" w:space="0" w:color="auto"/>
      </w:divBdr>
    </w:div>
    <w:div w:id="633022440">
      <w:bodyDiv w:val="1"/>
      <w:marLeft w:val="0"/>
      <w:marRight w:val="0"/>
      <w:marTop w:val="0"/>
      <w:marBottom w:val="0"/>
      <w:divBdr>
        <w:top w:val="none" w:sz="0" w:space="0" w:color="auto"/>
        <w:left w:val="none" w:sz="0" w:space="0" w:color="auto"/>
        <w:bottom w:val="none" w:sz="0" w:space="0" w:color="auto"/>
        <w:right w:val="none" w:sz="0" w:space="0" w:color="auto"/>
      </w:divBdr>
    </w:div>
    <w:div w:id="753824075">
      <w:bodyDiv w:val="1"/>
      <w:marLeft w:val="0"/>
      <w:marRight w:val="0"/>
      <w:marTop w:val="0"/>
      <w:marBottom w:val="0"/>
      <w:divBdr>
        <w:top w:val="none" w:sz="0" w:space="0" w:color="auto"/>
        <w:left w:val="none" w:sz="0" w:space="0" w:color="auto"/>
        <w:bottom w:val="none" w:sz="0" w:space="0" w:color="auto"/>
        <w:right w:val="none" w:sz="0" w:space="0" w:color="auto"/>
      </w:divBdr>
    </w:div>
    <w:div w:id="961812909">
      <w:bodyDiv w:val="1"/>
      <w:marLeft w:val="0"/>
      <w:marRight w:val="0"/>
      <w:marTop w:val="0"/>
      <w:marBottom w:val="0"/>
      <w:divBdr>
        <w:top w:val="none" w:sz="0" w:space="0" w:color="auto"/>
        <w:left w:val="none" w:sz="0" w:space="0" w:color="auto"/>
        <w:bottom w:val="none" w:sz="0" w:space="0" w:color="auto"/>
        <w:right w:val="none" w:sz="0" w:space="0" w:color="auto"/>
      </w:divBdr>
    </w:div>
    <w:div w:id="1296138070">
      <w:bodyDiv w:val="1"/>
      <w:marLeft w:val="0"/>
      <w:marRight w:val="0"/>
      <w:marTop w:val="0"/>
      <w:marBottom w:val="0"/>
      <w:divBdr>
        <w:top w:val="none" w:sz="0" w:space="0" w:color="auto"/>
        <w:left w:val="none" w:sz="0" w:space="0" w:color="auto"/>
        <w:bottom w:val="none" w:sz="0" w:space="0" w:color="auto"/>
        <w:right w:val="none" w:sz="0" w:space="0" w:color="auto"/>
      </w:divBdr>
    </w:div>
    <w:div w:id="1716541610">
      <w:bodyDiv w:val="1"/>
      <w:marLeft w:val="0"/>
      <w:marRight w:val="0"/>
      <w:marTop w:val="0"/>
      <w:marBottom w:val="0"/>
      <w:divBdr>
        <w:top w:val="none" w:sz="0" w:space="0" w:color="auto"/>
        <w:left w:val="none" w:sz="0" w:space="0" w:color="auto"/>
        <w:bottom w:val="none" w:sz="0" w:space="0" w:color="auto"/>
        <w:right w:val="none" w:sz="0" w:space="0" w:color="auto"/>
      </w:divBdr>
    </w:div>
    <w:div w:id="197571531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yperlink" Target="mailto:servicedesk@svb.nl" TargetMode="External"/><Relationship Id="rId10" Type="http://schemas.openxmlformats.org/officeDocument/2006/relationships/settings" Target="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microsoft.com/office/2020/10/relationships/intelligence" Target="intelligence2.xml"/></Relationships>
</file>

<file path=word/_rels/header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95A3245303C4793A54CEBE5F60D0212"/>
        <w:category>
          <w:name w:val="Algemeen"/>
          <w:gallery w:val="placeholder"/>
        </w:category>
        <w:types>
          <w:type w:val="bbPlcHdr"/>
        </w:types>
        <w:behaviors>
          <w:behavior w:val="content"/>
        </w:behaviors>
        <w:guid w:val="{059A3F42-3AC7-44EE-914D-8DACAFD67974}"/>
      </w:docPartPr>
      <w:docPartBody>
        <w:p w:rsidR="00D3362A" w:rsidRDefault="00D3362A" w:rsidP="00D3362A">
          <w:pPr>
            <w:pStyle w:val="595A3245303C4793A54CEBE5F60D0212"/>
          </w:pPr>
          <w:r w:rsidRPr="00F44DA8">
            <w:t>&lt;Versie&gt;</w:t>
          </w:r>
        </w:p>
      </w:docPartBody>
    </w:docPart>
    <w:docPart>
      <w:docPartPr>
        <w:name w:val="465F2A3D26134EDD95DB4A2802EBA31A"/>
        <w:category>
          <w:name w:val="Algemeen"/>
          <w:gallery w:val="placeholder"/>
        </w:category>
        <w:types>
          <w:type w:val="bbPlcHdr"/>
        </w:types>
        <w:behaviors>
          <w:behavior w:val="content"/>
        </w:behaviors>
        <w:guid w:val="{A3710561-C865-4BC7-8DC9-27B53F03EAC5}"/>
      </w:docPartPr>
      <w:docPartBody>
        <w:p w:rsidR="00D3362A" w:rsidRDefault="00D3362A" w:rsidP="00D3362A">
          <w:pPr>
            <w:pStyle w:val="465F2A3D26134EDD95DB4A2802EBA31A"/>
          </w:pPr>
          <w:r w:rsidRPr="00F44DA8">
            <w:t>&lt;Kies datum&gt;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DejaVu Sans">
    <w:altName w:val="Arial"/>
    <w:charset w:val="00"/>
    <w:family w:val="swiss"/>
    <w:pitch w:val="variable"/>
    <w:sig w:usb0="E7000EFF" w:usb1="5200FDFF" w:usb2="0A042021" w:usb3="00000000" w:csb0="000001BF" w:csb1="00000000"/>
  </w:font>
  <w:font w:name="Lohit Hindi">
    <w:altName w:val="Times New Roman"/>
    <w:charset w:val="00"/>
    <w:family w:val="auto"/>
    <w:pitch w:val="default"/>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3362A"/>
    <w:rsid w:val="004C35E6"/>
    <w:rsid w:val="00636AC5"/>
    <w:rsid w:val="006C3244"/>
    <w:rsid w:val="008A6572"/>
    <w:rsid w:val="009B6B5D"/>
    <w:rsid w:val="00D3362A"/>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nl-NL" w:eastAsia="nl-NL"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595A3245303C4793A54CEBE5F60D0212">
    <w:name w:val="595A3245303C4793A54CEBE5F60D0212"/>
    <w:rsid w:val="00D3362A"/>
  </w:style>
  <w:style w:type="paragraph" w:customStyle="1" w:styleId="465F2A3D26134EDD95DB4A2802EBA31A">
    <w:name w:val="465F2A3D26134EDD95DB4A2802EBA31A"/>
    <w:rsid w:val="00D3362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2025-03-07T00:00:00</PublishDate>
  <Abstract/>
  <CompanyAddress/>
  <CompanyPhone/>
  <CompanyFax/>
  <CompanyEmail/>
</CoverPageProperties>
</file>

<file path=customXml/item2.xml><?xml version="1.0" encoding="utf-8"?>
<?mso-contentType ?>
<SharedContentType xmlns="Microsoft.SharePoint.Taxonomy.ContentTypeSync" SourceId="117c692d-37fb-4c07-b4a8-e31ad0fd844b" ContentTypeId="0x01010000DE4F45DB4E6C4C8455F1EC030BB93D" PreviousValue="false" LastSyncTimeStamp="2024-01-09T14:31:46.907Z"/>
</file>

<file path=customXml/item3.xml><?xml version="1.0" encoding="utf-8"?>
<p:properties xmlns:p="http://schemas.microsoft.com/office/2006/metadata/properties" xmlns:xsi="http://www.w3.org/2001/XMLSchema-instance" xmlns:pc="http://schemas.microsoft.com/office/infopath/2007/PartnerControls">
  <documentManagement>
    <TaxCatchAll xmlns="d3a92735-4626-485d-b499-1eae95cc67aa">
      <Value>5</Value>
      <Value>4</Value>
      <Value>3</Value>
    </TaxCatchAll>
    <m859923d2c9f4ed7b56e3e0674abe4d6 xmlns="d3a92735-4626-485d-b499-1eae95cc67aa">
      <Terms xmlns="http://schemas.microsoft.com/office/infopath/2007/PartnerControls">
        <TermInfo xmlns="http://schemas.microsoft.com/office/infopath/2007/PartnerControls">
          <TermName xmlns="http://schemas.microsoft.com/office/infopath/2007/PartnerControls">IT - Business Support - Project Management</TermName>
          <TermId xmlns="http://schemas.microsoft.com/office/infopath/2007/PartnerControls">09e4fbaa-8545-49a4-8383-5a15e1cf49ca</TermId>
        </TermInfo>
      </Terms>
    </m859923d2c9f4ed7b56e3e0674abe4d6>
    <p29d0d9ce849452a991e37f4008ef9d0 xmlns="d3a92735-4626-485d-b499-1eae95cc67aa">
      <Terms xmlns="http://schemas.microsoft.com/office/infopath/2007/PartnerControls">
        <TermInfo xmlns="http://schemas.microsoft.com/office/infopath/2007/PartnerControls">
          <TermName xmlns="http://schemas.microsoft.com/office/infopath/2007/PartnerControls">SVB</TermName>
          <TermId xmlns="http://schemas.microsoft.com/office/infopath/2007/PartnerControls">75f70ad2-9ad6-4557-b3c1-5a3bfe422971</TermId>
        </TermInfo>
      </Terms>
    </p29d0d9ce849452a991e37f4008ef9d0>
    <h738996ce8684051a859fd28e4a09c17 xmlns="d3a92735-4626-485d-b499-1eae95cc67aa">
      <Terms xmlns="http://schemas.microsoft.com/office/infopath/2007/PartnerControls">
        <TermInfo xmlns="http://schemas.microsoft.com/office/infopath/2007/PartnerControls">
          <TermName xmlns="http://schemas.microsoft.com/office/infopath/2007/PartnerControls">Uitvoeren projecten</TermName>
          <TermId xmlns="http://schemas.microsoft.com/office/infopath/2007/PartnerControls">124b45f5-0bee-4538-8a02-020a2505e46b</TermId>
        </TermInfo>
      </Terms>
    </h738996ce8684051a859fd28e4a09c17>
    <_dlc_DocId xmlns="0b16c67c-a66e-43a6-b836-fda756cc9e1f">SVB-507303324-1194</_dlc_DocId>
    <_dlc_DocIdUrl xmlns="0b16c67c-a66e-43a6-b836-fda756cc9e1f">
      <Url>https://svbnl.sharepoint.com/sites/TAA-O-Enterpriseservicemanagement/_layouts/15/DocIdRedir.aspx?ID=SVB-507303324-1194</Url>
      <Description>SVB-507303324-1194</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Standaard document" ma:contentTypeID="0x01010000DE4F45DB4E6C4C8455F1EC030BB93D001F6D38955B31604EB7C950D4A33332CD" ma:contentTypeVersion="5" ma:contentTypeDescription="" ma:contentTypeScope="" ma:versionID="7460ecc9ee373619c8d3efd1dda8f2fe">
  <xsd:schema xmlns:xsd="http://www.w3.org/2001/XMLSchema" xmlns:xs="http://www.w3.org/2001/XMLSchema" xmlns:p="http://schemas.microsoft.com/office/2006/metadata/properties" xmlns:ns2="d3a92735-4626-485d-b499-1eae95cc67aa" xmlns:ns3="0b16c67c-a66e-43a6-b836-fda756cc9e1f" targetNamespace="http://schemas.microsoft.com/office/2006/metadata/properties" ma:root="true" ma:fieldsID="ba7deca5ffb1f7e1f80f1a936b3b3f4e" ns2:_="" ns3:_="">
    <xsd:import namespace="d3a92735-4626-485d-b499-1eae95cc67aa"/>
    <xsd:import namespace="0b16c67c-a66e-43a6-b836-fda756cc9e1f"/>
    <xsd:element name="properties">
      <xsd:complexType>
        <xsd:sequence>
          <xsd:element name="documentManagement">
            <xsd:complexType>
              <xsd:all>
                <xsd:element ref="ns2:p29d0d9ce849452a991e37f4008ef9d0" minOccurs="0"/>
                <xsd:element ref="ns2:TaxCatchAll" minOccurs="0"/>
                <xsd:element ref="ns2:TaxCatchAllLabel" minOccurs="0"/>
                <xsd:element ref="ns2:m859923d2c9f4ed7b56e3e0674abe4d6" minOccurs="0"/>
                <xsd:element ref="ns2:h738996ce8684051a859fd28e4a09c17"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3a92735-4626-485d-b499-1eae95cc67aa" elementFormDefault="qualified">
    <xsd:import namespace="http://schemas.microsoft.com/office/2006/documentManagement/types"/>
    <xsd:import namespace="http://schemas.microsoft.com/office/infopath/2007/PartnerControls"/>
    <xsd:element name="p29d0d9ce849452a991e37f4008ef9d0" ma:index="8" nillable="true" ma:taxonomy="true" ma:internalName="p29d0d9ce849452a991e37f4008ef9d0" ma:taxonomyFieldName="Archiefvormer" ma:displayName="Archiefvormer" ma:readOnly="false" ma:default="3;#SVB|75f70ad2-9ad6-4557-b3c1-5a3bfe422971" ma:fieldId="{929d0d9c-e849-452a-991e-37f4008ef9d0}" ma:sspId="117c692d-37fb-4c07-b4a8-e31ad0fd844b" ma:termSetId="8f923fb7-7f1b-4240-b24a-1d6dc7e94691"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06eec707-fa1c-4043-8164-04a22b0950ae}" ma:internalName="TaxCatchAll" ma:showField="CatchAllData" ma:web="0b16c67c-a66e-43a6-b836-fda756cc9e1f">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06eec707-fa1c-4043-8164-04a22b0950ae}" ma:internalName="TaxCatchAllLabel" ma:readOnly="true" ma:showField="CatchAllDataLabel" ma:web="0b16c67c-a66e-43a6-b836-fda756cc9e1f">
      <xsd:complexType>
        <xsd:complexContent>
          <xsd:extension base="dms:MultiChoiceLookup">
            <xsd:sequence>
              <xsd:element name="Value" type="dms:Lookup" maxOccurs="unbounded" minOccurs="0" nillable="true"/>
            </xsd:sequence>
          </xsd:extension>
        </xsd:complexContent>
      </xsd:complexType>
    </xsd:element>
    <xsd:element name="m859923d2c9f4ed7b56e3e0674abe4d6" ma:index="12" nillable="true" ma:taxonomy="true" ma:internalName="m859923d2c9f4ed7b56e3e0674abe4d6" ma:taxonomyFieldName="Organisatieonderdeel" ma:displayName="Organisatieonderdeel" ma:readOnly="false" ma:default="" ma:fieldId="{6859923d-2c9f-4ed7-b56e-3e0674abe4d6}" ma:sspId="117c692d-37fb-4c07-b4a8-e31ad0fd844b" ma:termSetId="a5ca7e11-aa4a-44c0-98a3-e1bd89bf78d9" ma:anchorId="00000000-0000-0000-0000-000000000000" ma:open="false" ma:isKeyword="false">
      <xsd:complexType>
        <xsd:sequence>
          <xsd:element ref="pc:Terms" minOccurs="0" maxOccurs="1"/>
        </xsd:sequence>
      </xsd:complexType>
    </xsd:element>
    <xsd:element name="h738996ce8684051a859fd28e4a09c17" ma:index="14" nillable="true" ma:taxonomy="true" ma:internalName="h738996ce8684051a859fd28e4a09c17" ma:taxonomyFieldName="Procestype" ma:displayName="Procestype" ma:readOnly="false" ma:default="" ma:fieldId="{1738996c-e868-4051-a859-fd28e4a09c17}" ma:sspId="117c692d-37fb-4c07-b4a8-e31ad0fd844b" ma:termSetId="5d8406db-ddb9-4d30-96c8-e310baea39c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b16c67c-a66e-43a6-b836-fda756cc9e1f" elementFormDefault="qualified">
    <xsd:import namespace="http://schemas.microsoft.com/office/2006/documentManagement/types"/>
    <xsd:import namespace="http://schemas.microsoft.com/office/infopath/2007/PartnerControls"/>
    <xsd:element name="_dlc_DocId" ma:index="16"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17"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9F51BC5-36F2-4AFF-8702-369565CBE0D8}">
  <ds:schemaRefs>
    <ds:schemaRef ds:uri="Microsoft.SharePoint.Taxonomy.ContentTypeSync"/>
  </ds:schemaRefs>
</ds:datastoreItem>
</file>

<file path=customXml/itemProps3.xml><?xml version="1.0" encoding="utf-8"?>
<ds:datastoreItem xmlns:ds="http://schemas.openxmlformats.org/officeDocument/2006/customXml" ds:itemID="{FD55114B-A821-47DD-BFE3-352300E187F0}">
  <ds:schemaRefs>
    <ds:schemaRef ds:uri="http://schemas.microsoft.com/office/2006/metadata/properties"/>
    <ds:schemaRef ds:uri="http://schemas.microsoft.com/office/infopath/2007/PartnerControls"/>
    <ds:schemaRef ds:uri="d3a92735-4626-485d-b499-1eae95cc67aa"/>
    <ds:schemaRef ds:uri="0b16c67c-a66e-43a6-b836-fda756cc9e1f"/>
  </ds:schemaRefs>
</ds:datastoreItem>
</file>

<file path=customXml/itemProps4.xml><?xml version="1.0" encoding="utf-8"?>
<ds:datastoreItem xmlns:ds="http://schemas.openxmlformats.org/officeDocument/2006/customXml" ds:itemID="{6A1EA1D7-C1EF-41FD-9913-DEF51A92D9B1}"/>
</file>

<file path=customXml/itemProps5.xml><?xml version="1.0" encoding="utf-8"?>
<ds:datastoreItem xmlns:ds="http://schemas.openxmlformats.org/officeDocument/2006/customXml" ds:itemID="{A124D4C5-7106-4B1F-A6B6-01C4590C691D}">
  <ds:schemaRefs>
    <ds:schemaRef ds:uri="http://schemas.microsoft.com/sharepoint/events"/>
  </ds:schemaRefs>
</ds:datastoreItem>
</file>

<file path=customXml/itemProps6.xml><?xml version="1.0" encoding="utf-8"?>
<ds:datastoreItem xmlns:ds="http://schemas.openxmlformats.org/officeDocument/2006/customXml" ds:itemID="{5819067D-9F10-4E80-A7CD-E09673C6759F}">
  <ds:schemaRefs>
    <ds:schemaRef ds:uri="http://schemas.openxmlformats.org/officeDocument/2006/bibliography"/>
  </ds:schemaRefs>
</ds:datastoreItem>
</file>

<file path=customXml/itemProps7.xml><?xml version="1.0" encoding="utf-8"?>
<ds:datastoreItem xmlns:ds="http://schemas.openxmlformats.org/officeDocument/2006/customXml" ds:itemID="{CDC9B7F6-68E4-44C1-88AE-7F91E9E6671C}">
  <ds:schemaRefs>
    <ds:schemaRef ds:uri="http://schemas.microsoft.com/sharepoint/v3/contenttype/forms"/>
  </ds:schemaRefs>
</ds:datastoreItem>
</file>

<file path=docMetadata/LabelInfo.xml><?xml version="1.0" encoding="utf-8"?>
<clbl:labelList xmlns:clbl="http://schemas.microsoft.com/office/2020/mipLabelMetadata">
  <clbl:label id="{7e2842e1-665b-484c-aece-8136836bf73a}" enabled="1" method="Privileged" siteId="{f6eb77fb-3a22-43b2-99fd-eb5d61fccc02}" removed="0"/>
</clbl:labelList>
</file>

<file path=docProps/app.xml><?xml version="1.0" encoding="utf-8"?>
<Properties xmlns="http://schemas.openxmlformats.org/officeDocument/2006/extended-properties" xmlns:vt="http://schemas.openxmlformats.org/officeDocument/2006/docPropsVTypes">
  <Template>Normal</Template>
  <TotalTime>23</TotalTime>
  <Pages>11</Pages>
  <Words>3367</Words>
  <Characters>18524</Characters>
  <Application>Microsoft Office Word</Application>
  <DocSecurity>0</DocSecurity>
  <Lines>154</Lines>
  <Paragraphs>43</Paragraphs>
  <ScaleCrop>false</ScaleCrop>
  <Company>Sociale Verzekeringsbank</Company>
  <LinksUpToDate>false</LinksUpToDate>
  <CharactersWithSpaces>21848</CharactersWithSpaces>
  <SharedDoc>false</SharedDoc>
  <HLinks>
    <vt:vector size="6" baseType="variant">
      <vt:variant>
        <vt:i4>1966133</vt:i4>
      </vt:variant>
      <vt:variant>
        <vt:i4>0</vt:i4>
      </vt:variant>
      <vt:variant>
        <vt:i4>0</vt:i4>
      </vt:variant>
      <vt:variant>
        <vt:i4>5</vt:i4>
      </vt:variant>
      <vt:variant>
        <vt:lpwstr>mailto:servicedesk@svb.nl</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Velders-van 't Kruijs, Marloes (AV)</dc:creator>
  <cp:keywords>Concept</cp:keywords>
  <cp:lastModifiedBy>Hogendoorn, Wim (AV)</cp:lastModifiedBy>
  <cp:revision>31</cp:revision>
  <cp:lastPrinted>2023-05-23T18:42:00Z</cp:lastPrinted>
  <dcterms:created xsi:type="dcterms:W3CDTF">2024-09-05T11:07:00Z</dcterms:created>
  <dcterms:modified xsi:type="dcterms:W3CDTF">2025-03-07T14:24:00Z</dcterms:modified>
  <cp:contentStatus>Concept</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0x01010000DE4F45DB4E6C4C8455F1EC030BB93D001F6D38955B31604EB7C950D4A33332CD</vt:lpwstr>
  </property>
  <property fmtid="{D5CDD505-2E9C-101B-9397-08002B2CF9AE}" pid="3" name="MediaServiceImageTags">
    <vt:lpwstr/>
  </property>
  <property fmtid="{D5CDD505-2E9C-101B-9397-08002B2CF9AE}" pid="4" name="Procestype">
    <vt:lpwstr>4;#Uitvoeren projecten|124b45f5-0bee-4538-8a02-020a2505e46b</vt:lpwstr>
  </property>
  <property fmtid="{D5CDD505-2E9C-101B-9397-08002B2CF9AE}" pid="5" name="Organisatieonderdeel">
    <vt:lpwstr>5;#IT - Business Support - Project Management|09e4fbaa-8545-49a4-8383-5a15e1cf49ca</vt:lpwstr>
  </property>
  <property fmtid="{D5CDD505-2E9C-101B-9397-08002B2CF9AE}" pid="6" name="Archiefvormer">
    <vt:lpwstr>3;#SVB|75f70ad2-9ad6-4557-b3c1-5a3bfe422971</vt:lpwstr>
  </property>
  <property fmtid="{D5CDD505-2E9C-101B-9397-08002B2CF9AE}" pid="7" name="lcf76f155ced4ddcb4097134ff3c332f">
    <vt:lpwstr/>
  </property>
  <property fmtid="{D5CDD505-2E9C-101B-9397-08002B2CF9AE}" pid="8" name="_dlc_DocIdItemGuid">
    <vt:lpwstr>4bdfafda-dbde-4a8b-abc2-c92ba45a10f0</vt:lpwstr>
  </property>
</Properties>
</file>