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4"/>
    <p:sldMasterId id="2147483688" r:id="rId5"/>
    <p:sldMasterId id="2147483662" r:id="rId6"/>
    <p:sldMasterId id="2147483666" r:id="rId7"/>
    <p:sldMasterId id="2147483668" r:id="rId8"/>
    <p:sldMasterId id="2147483671" r:id="rId9"/>
    <p:sldMasterId id="2147483673" r:id="rId10"/>
    <p:sldMasterId id="2147483675" r:id="rId11"/>
    <p:sldMasterId id="2147483676" r:id="rId12"/>
  </p:sldMasterIdLst>
  <p:notesMasterIdLst>
    <p:notesMasterId r:id="rId31"/>
  </p:notesMasterIdLst>
  <p:sldIdLst>
    <p:sldId id="257" r:id="rId13"/>
    <p:sldId id="4947" r:id="rId14"/>
    <p:sldId id="4989" r:id="rId15"/>
    <p:sldId id="4992" r:id="rId16"/>
    <p:sldId id="508" r:id="rId17"/>
    <p:sldId id="510" r:id="rId18"/>
    <p:sldId id="471" r:id="rId19"/>
    <p:sldId id="552" r:id="rId20"/>
    <p:sldId id="551" r:id="rId21"/>
    <p:sldId id="556" r:id="rId22"/>
    <p:sldId id="557" r:id="rId23"/>
    <p:sldId id="561" r:id="rId24"/>
    <p:sldId id="562" r:id="rId25"/>
    <p:sldId id="558" r:id="rId26"/>
    <p:sldId id="559" r:id="rId27"/>
    <p:sldId id="560" r:id="rId28"/>
    <p:sldId id="563" r:id="rId29"/>
    <p:sldId id="4980" r:id="rId3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oorbeeld: Titelpagina met foto op achtergrond" id="{FBEAD49A-D4B5-45F8-A37B-7D78C0016091}">
          <p14:sldIdLst>
            <p14:sldId id="257"/>
            <p14:sldId id="4947"/>
            <p14:sldId id="4989"/>
            <p14:sldId id="4992"/>
            <p14:sldId id="508"/>
            <p14:sldId id="510"/>
            <p14:sldId id="471"/>
            <p14:sldId id="552"/>
            <p14:sldId id="551"/>
            <p14:sldId id="556"/>
            <p14:sldId id="557"/>
            <p14:sldId id="561"/>
            <p14:sldId id="562"/>
            <p14:sldId id="558"/>
            <p14:sldId id="559"/>
            <p14:sldId id="560"/>
            <p14:sldId id="563"/>
            <p14:sldId id="4980"/>
          </p14:sldIdLst>
        </p14:section>
        <p14:section name="Voorbeeldpagina's met foto's" id="{2E154178-2E32-4218-86CF-6B1F9D9A8923}">
          <p14:sldIdLst/>
        </p14:section>
        <p14:section name="Grafieken" id="{2C5B0AE0-D2BA-44E5-BE9A-4A6D08424750}">
          <p14:sldIdLst/>
        </p14:section>
        <p14:section name="Nieuw toegevoegd tekst beeld" id="{ABA3C624-BA92-EF41-8142-B99888EF985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F9F4218-DFE8-810E-4C31-AA39E71C1BA8}" name="Tom van Loef" initials="TL" userId="S::t.van.loef@eindhoven.nl::7df8fa15-84e8-48ba-b84a-3ebc4b6b5640" providerId="AD"/>
  <p188:author id="{83943C42-4B5F-EBB8-8E83-6BAC369615A9}" name="Bas Kramer" initials="BK" userId="S::bas.kramer@eindhoven.nl::e74245dc-b2f6-436a-8af9-45564a66ef99" providerId="AD"/>
  <p188:author id="{BA1795D5-F768-1B78-B325-F8776E8D8937}" name="Tanja Manders" initials="TM" userId="S::tanja.manders@eindhoven.nl::2ff218d3-06f3-4d99-a53d-0b05ea9b54f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D5F048-BEDE-01E8-5ABA-503A8C337C4C}" v="29" dt="2025-11-05T09:38:22.203"/>
    <p1510:client id="{3F209C80-49CD-0337-BB77-48470418C4B8}" v="4" dt="2025-11-05T07:58:32.876"/>
    <p1510:client id="{99A60710-2ADD-4C69-BF91-880AB2565D5D}" v="870" dt="2025-11-05T09:59:34.996"/>
    <p1510:client id="{A72636D0-07C3-4832-96A0-A6084F810933}" v="477" dt="2025-11-05T09:19:18.777"/>
    <p1510:client id="{DB38D249-144B-8426-69F0-E25B84DD774E}" v="159" dt="2025-11-05T08:05:32.0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van Loef" userId="7df8fa15-84e8-48ba-b84a-3ebc4b6b5640" providerId="ADAL" clId="{5ED75D1C-5A84-4BA6-A350-F6F925080FF6}"/>
    <pc:docChg chg="undo custSel addSld delSld modSld modSection">
      <pc:chgData name="Tom van Loef" userId="7df8fa15-84e8-48ba-b84a-3ebc4b6b5640" providerId="ADAL" clId="{5ED75D1C-5A84-4BA6-A350-F6F925080FF6}" dt="2025-11-05T09:59:34.996" v="868" actId="47"/>
      <pc:docMkLst>
        <pc:docMk/>
      </pc:docMkLst>
      <pc:sldChg chg="del">
        <pc:chgData name="Tom van Loef" userId="7df8fa15-84e8-48ba-b84a-3ebc4b6b5640" providerId="ADAL" clId="{5ED75D1C-5A84-4BA6-A350-F6F925080FF6}" dt="2025-11-05T08:09:16.169" v="270" actId="47"/>
        <pc:sldMkLst>
          <pc:docMk/>
          <pc:sldMk cId="2978766011" sldId="269"/>
        </pc:sldMkLst>
      </pc:sldChg>
      <pc:sldChg chg="modSp del mod">
        <pc:chgData name="Tom van Loef" userId="7df8fa15-84e8-48ba-b84a-3ebc4b6b5640" providerId="ADAL" clId="{5ED75D1C-5A84-4BA6-A350-F6F925080FF6}" dt="2025-11-05T08:33:35.421" v="737" actId="47"/>
        <pc:sldMkLst>
          <pc:docMk/>
          <pc:sldMk cId="761840632" sldId="4945"/>
        </pc:sldMkLst>
        <pc:spChg chg="mod">
          <ac:chgData name="Tom van Loef" userId="7df8fa15-84e8-48ba-b84a-3ebc4b6b5640" providerId="ADAL" clId="{5ED75D1C-5A84-4BA6-A350-F6F925080FF6}" dt="2025-11-05T08:08:58.513" v="269" actId="255"/>
          <ac:spMkLst>
            <pc:docMk/>
            <pc:sldMk cId="761840632" sldId="4945"/>
            <ac:spMk id="3" creationId="{709A0DE0-B80B-09C0-493E-F01E1183F2A4}"/>
          </ac:spMkLst>
        </pc:spChg>
      </pc:sldChg>
      <pc:sldChg chg="modSp mod">
        <pc:chgData name="Tom van Loef" userId="7df8fa15-84e8-48ba-b84a-3ebc4b6b5640" providerId="ADAL" clId="{5ED75D1C-5A84-4BA6-A350-F6F925080FF6}" dt="2025-11-05T08:12:40.841" v="330" actId="20577"/>
        <pc:sldMkLst>
          <pc:docMk/>
          <pc:sldMk cId="3836887400" sldId="4947"/>
        </pc:sldMkLst>
        <pc:spChg chg="mod">
          <ac:chgData name="Tom van Loef" userId="7df8fa15-84e8-48ba-b84a-3ebc4b6b5640" providerId="ADAL" clId="{5ED75D1C-5A84-4BA6-A350-F6F925080FF6}" dt="2025-11-05T08:12:40.841" v="330" actId="20577"/>
          <ac:spMkLst>
            <pc:docMk/>
            <pc:sldMk cId="3836887400" sldId="4947"/>
            <ac:spMk id="2" creationId="{AD4851C2-39DC-090E-81A2-02638552ABCD}"/>
          </ac:spMkLst>
        </pc:spChg>
      </pc:sldChg>
      <pc:sldChg chg="del">
        <pc:chgData name="Tom van Loef" userId="7df8fa15-84e8-48ba-b84a-3ebc4b6b5640" providerId="ADAL" clId="{5ED75D1C-5A84-4BA6-A350-F6F925080FF6}" dt="2025-11-05T08:11:45.522" v="316" actId="47"/>
        <pc:sldMkLst>
          <pc:docMk/>
          <pc:sldMk cId="566381365" sldId="4971"/>
        </pc:sldMkLst>
      </pc:sldChg>
      <pc:sldChg chg="del">
        <pc:chgData name="Tom van Loef" userId="7df8fa15-84e8-48ba-b84a-3ebc4b6b5640" providerId="ADAL" clId="{5ED75D1C-5A84-4BA6-A350-F6F925080FF6}" dt="2025-11-05T08:13:36.873" v="332" actId="47"/>
        <pc:sldMkLst>
          <pc:docMk/>
          <pc:sldMk cId="4226453414" sldId="4974"/>
        </pc:sldMkLst>
      </pc:sldChg>
      <pc:sldChg chg="del">
        <pc:chgData name="Tom van Loef" userId="7df8fa15-84e8-48ba-b84a-3ebc4b6b5640" providerId="ADAL" clId="{5ED75D1C-5A84-4BA6-A350-F6F925080FF6}" dt="2025-11-05T08:13:49.682" v="335" actId="47"/>
        <pc:sldMkLst>
          <pc:docMk/>
          <pc:sldMk cId="981221973" sldId="4978"/>
        </pc:sldMkLst>
      </pc:sldChg>
      <pc:sldChg chg="del">
        <pc:chgData name="Tom van Loef" userId="7df8fa15-84e8-48ba-b84a-3ebc4b6b5640" providerId="ADAL" clId="{5ED75D1C-5A84-4BA6-A350-F6F925080FF6}" dt="2025-11-05T08:14:02.337" v="338" actId="47"/>
        <pc:sldMkLst>
          <pc:docMk/>
          <pc:sldMk cId="4198435243" sldId="4979"/>
        </pc:sldMkLst>
      </pc:sldChg>
      <pc:sldChg chg="delSp modSp mod">
        <pc:chgData name="Tom van Loef" userId="7df8fa15-84e8-48ba-b84a-3ebc4b6b5640" providerId="ADAL" clId="{5ED75D1C-5A84-4BA6-A350-F6F925080FF6}" dt="2025-11-05T09:53:22.537" v="860" actId="20577"/>
        <pc:sldMkLst>
          <pc:docMk/>
          <pc:sldMk cId="1066649635" sldId="4980"/>
        </pc:sldMkLst>
        <pc:spChg chg="mod">
          <ac:chgData name="Tom van Loef" userId="7df8fa15-84e8-48ba-b84a-3ebc4b6b5640" providerId="ADAL" clId="{5ED75D1C-5A84-4BA6-A350-F6F925080FF6}" dt="2025-11-05T08:26:29.028" v="685" actId="20577"/>
          <ac:spMkLst>
            <pc:docMk/>
            <pc:sldMk cId="1066649635" sldId="4980"/>
            <ac:spMk id="2" creationId="{B108AB67-FA29-3C1E-A76D-BA08FF105C6E}"/>
          </ac:spMkLst>
        </pc:spChg>
        <pc:spChg chg="mod">
          <ac:chgData name="Tom van Loef" userId="7df8fa15-84e8-48ba-b84a-3ebc4b6b5640" providerId="ADAL" clId="{5ED75D1C-5A84-4BA6-A350-F6F925080FF6}" dt="2025-11-05T09:53:22.537" v="860" actId="20577"/>
          <ac:spMkLst>
            <pc:docMk/>
            <pc:sldMk cId="1066649635" sldId="4980"/>
            <ac:spMk id="3" creationId="{A00D48EC-6E8F-9711-0966-0D126D4A538A}"/>
          </ac:spMkLst>
        </pc:spChg>
        <pc:graphicFrameChg chg="del">
          <ac:chgData name="Tom van Loef" userId="7df8fa15-84e8-48ba-b84a-3ebc4b6b5640" providerId="ADAL" clId="{5ED75D1C-5A84-4BA6-A350-F6F925080FF6}" dt="2025-11-05T08:05:58.405" v="58" actId="21"/>
          <ac:graphicFrameMkLst>
            <pc:docMk/>
            <pc:sldMk cId="1066649635" sldId="4980"/>
            <ac:graphicFrameMk id="4" creationId="{7E957A99-C7C9-B2C6-44EF-7AA221945F2F}"/>
          </ac:graphicFrameMkLst>
        </pc:graphicFrameChg>
      </pc:sldChg>
      <pc:sldChg chg="modSp del mod">
        <pc:chgData name="Tom van Loef" userId="7df8fa15-84e8-48ba-b84a-3ebc4b6b5640" providerId="ADAL" clId="{5ED75D1C-5A84-4BA6-A350-F6F925080FF6}" dt="2025-11-05T09:59:34.996" v="868" actId="47"/>
        <pc:sldMkLst>
          <pc:docMk/>
          <pc:sldMk cId="2087255850" sldId="4983"/>
        </pc:sldMkLst>
        <pc:spChg chg="mod">
          <ac:chgData name="Tom van Loef" userId="7df8fa15-84e8-48ba-b84a-3ebc4b6b5640" providerId="ADAL" clId="{5ED75D1C-5A84-4BA6-A350-F6F925080FF6}" dt="2025-11-05T08:15:32.110" v="360" actId="6549"/>
          <ac:spMkLst>
            <pc:docMk/>
            <pc:sldMk cId="2087255850" sldId="4983"/>
            <ac:spMk id="2" creationId="{B779C4F2-8214-30E2-FD62-DAD234BF6309}"/>
          </ac:spMkLst>
        </pc:spChg>
        <pc:graphicFrameChg chg="mod modGraphic">
          <ac:chgData name="Tom van Loef" userId="7df8fa15-84e8-48ba-b84a-3ebc4b6b5640" providerId="ADAL" clId="{5ED75D1C-5A84-4BA6-A350-F6F925080FF6}" dt="2025-11-05T09:57:05.073" v="866" actId="20577"/>
          <ac:graphicFrameMkLst>
            <pc:docMk/>
            <pc:sldMk cId="2087255850" sldId="4983"/>
            <ac:graphicFrameMk id="4" creationId="{5168D0BF-ACE2-B666-97E4-44AB8E16B4F4}"/>
          </ac:graphicFrameMkLst>
        </pc:graphicFrameChg>
      </pc:sldChg>
      <pc:sldChg chg="del">
        <pc:chgData name="Tom van Loef" userId="7df8fa15-84e8-48ba-b84a-3ebc4b6b5640" providerId="ADAL" clId="{5ED75D1C-5A84-4BA6-A350-F6F925080FF6}" dt="2025-11-05T08:13:47.600" v="334" actId="47"/>
        <pc:sldMkLst>
          <pc:docMk/>
          <pc:sldMk cId="1042616894" sldId="4984"/>
        </pc:sldMkLst>
      </pc:sldChg>
      <pc:sldChg chg="del">
        <pc:chgData name="Tom van Loef" userId="7df8fa15-84e8-48ba-b84a-3ebc4b6b5640" providerId="ADAL" clId="{5ED75D1C-5A84-4BA6-A350-F6F925080FF6}" dt="2025-11-05T08:13:52.018" v="336" actId="47"/>
        <pc:sldMkLst>
          <pc:docMk/>
          <pc:sldMk cId="2366798996" sldId="4985"/>
        </pc:sldMkLst>
      </pc:sldChg>
      <pc:sldChg chg="del">
        <pc:chgData name="Tom van Loef" userId="7df8fa15-84e8-48ba-b84a-3ebc4b6b5640" providerId="ADAL" clId="{5ED75D1C-5A84-4BA6-A350-F6F925080FF6}" dt="2025-11-05T08:14:06.705" v="339" actId="47"/>
        <pc:sldMkLst>
          <pc:docMk/>
          <pc:sldMk cId="3501145863" sldId="4986"/>
        </pc:sldMkLst>
      </pc:sldChg>
      <pc:sldChg chg="del">
        <pc:chgData name="Tom van Loef" userId="7df8fa15-84e8-48ba-b84a-3ebc4b6b5640" providerId="ADAL" clId="{5ED75D1C-5A84-4BA6-A350-F6F925080FF6}" dt="2025-11-05T08:14:07.710" v="340" actId="47"/>
        <pc:sldMkLst>
          <pc:docMk/>
          <pc:sldMk cId="2638548535" sldId="4987"/>
        </pc:sldMkLst>
      </pc:sldChg>
      <pc:sldChg chg="modSp mod">
        <pc:chgData name="Tom van Loef" userId="7df8fa15-84e8-48ba-b84a-3ebc4b6b5640" providerId="ADAL" clId="{5ED75D1C-5A84-4BA6-A350-F6F925080FF6}" dt="2025-11-05T08:11:17.138" v="314" actId="20577"/>
        <pc:sldMkLst>
          <pc:docMk/>
          <pc:sldMk cId="1375720552" sldId="4989"/>
        </pc:sldMkLst>
        <pc:spChg chg="mod">
          <ac:chgData name="Tom van Loef" userId="7df8fa15-84e8-48ba-b84a-3ebc4b6b5640" providerId="ADAL" clId="{5ED75D1C-5A84-4BA6-A350-F6F925080FF6}" dt="2025-11-05T08:11:17.138" v="314" actId="20577"/>
          <ac:spMkLst>
            <pc:docMk/>
            <pc:sldMk cId="1375720552" sldId="4989"/>
            <ac:spMk id="2" creationId="{2D5EC592-7685-C00E-3EF4-BBD956B154F7}"/>
          </ac:spMkLst>
        </pc:spChg>
        <pc:spChg chg="mod">
          <ac:chgData name="Tom van Loef" userId="7df8fa15-84e8-48ba-b84a-3ebc4b6b5640" providerId="ADAL" clId="{5ED75D1C-5A84-4BA6-A350-F6F925080FF6}" dt="2025-11-05T08:11:08.376" v="313" actId="20577"/>
          <ac:spMkLst>
            <pc:docMk/>
            <pc:sldMk cId="1375720552" sldId="4989"/>
            <ac:spMk id="3" creationId="{CB45517D-CD45-04F9-FEA1-88647087477D}"/>
          </ac:spMkLst>
        </pc:spChg>
      </pc:sldChg>
      <pc:sldChg chg="del">
        <pc:chgData name="Tom van Loef" userId="7df8fa15-84e8-48ba-b84a-3ebc4b6b5640" providerId="ADAL" clId="{5ED75D1C-5A84-4BA6-A350-F6F925080FF6}" dt="2025-11-05T08:12:47.068" v="331" actId="47"/>
        <pc:sldMkLst>
          <pc:docMk/>
          <pc:sldMk cId="3997286990" sldId="4990"/>
        </pc:sldMkLst>
      </pc:sldChg>
      <pc:sldChg chg="addSp delSp modSp del mod">
        <pc:chgData name="Tom van Loef" userId="7df8fa15-84e8-48ba-b84a-3ebc4b6b5640" providerId="ADAL" clId="{5ED75D1C-5A84-4BA6-A350-F6F925080FF6}" dt="2025-11-05T09:57:08.292" v="867" actId="47"/>
        <pc:sldMkLst>
          <pc:docMk/>
          <pc:sldMk cId="2672208235" sldId="4991"/>
        </pc:sldMkLst>
        <pc:spChg chg="mod">
          <ac:chgData name="Tom van Loef" userId="7df8fa15-84e8-48ba-b84a-3ebc4b6b5640" providerId="ADAL" clId="{5ED75D1C-5A84-4BA6-A350-F6F925080FF6}" dt="2025-11-05T08:15:36.422" v="361" actId="6549"/>
          <ac:spMkLst>
            <pc:docMk/>
            <pc:sldMk cId="2672208235" sldId="4991"/>
            <ac:spMk id="2" creationId="{94C1B821-9C80-E1A4-4A2A-537264915D01}"/>
          </ac:spMkLst>
        </pc:spChg>
        <pc:spChg chg="add del mod">
          <ac:chgData name="Tom van Loef" userId="7df8fa15-84e8-48ba-b84a-3ebc4b6b5640" providerId="ADAL" clId="{5ED75D1C-5A84-4BA6-A350-F6F925080FF6}" dt="2025-11-05T08:15:46.831" v="363" actId="21"/>
          <ac:spMkLst>
            <pc:docMk/>
            <pc:sldMk cId="2672208235" sldId="4991"/>
            <ac:spMk id="5" creationId="{0E1F7110-9CBD-D636-2B80-6E1FEA3D5ADF}"/>
          </ac:spMkLst>
        </pc:spChg>
        <pc:graphicFrameChg chg="add del mod modGraphic">
          <ac:chgData name="Tom van Loef" userId="7df8fa15-84e8-48ba-b84a-3ebc4b6b5640" providerId="ADAL" clId="{5ED75D1C-5A84-4BA6-A350-F6F925080FF6}" dt="2025-11-05T09:57:00.476" v="864" actId="21"/>
          <ac:graphicFrameMkLst>
            <pc:docMk/>
            <pc:sldMk cId="2672208235" sldId="4991"/>
            <ac:graphicFrameMk id="4" creationId="{C5902AC5-843D-86E4-3E43-6418C15B788C}"/>
          </ac:graphicFrameMkLst>
        </pc:graphicFrameChg>
      </pc:sldChg>
      <pc:sldChg chg="modSp add mod">
        <pc:chgData name="Tom van Loef" userId="7df8fa15-84e8-48ba-b84a-3ebc4b6b5640" providerId="ADAL" clId="{5ED75D1C-5A84-4BA6-A350-F6F925080FF6}" dt="2025-11-05T09:09:31.849" v="738" actId="20577"/>
        <pc:sldMkLst>
          <pc:docMk/>
          <pc:sldMk cId="1856096996" sldId="4992"/>
        </pc:sldMkLst>
        <pc:spChg chg="mod">
          <ac:chgData name="Tom van Loef" userId="7df8fa15-84e8-48ba-b84a-3ebc4b6b5640" providerId="ADAL" clId="{5ED75D1C-5A84-4BA6-A350-F6F925080FF6}" dt="2025-11-05T08:16:32.426" v="425" actId="6549"/>
          <ac:spMkLst>
            <pc:docMk/>
            <pc:sldMk cId="1856096996" sldId="4992"/>
            <ac:spMk id="2" creationId="{EDAF6A7E-121C-0D47-5327-23C5EF25F685}"/>
          </ac:spMkLst>
        </pc:spChg>
        <pc:spChg chg="mod">
          <ac:chgData name="Tom van Loef" userId="7df8fa15-84e8-48ba-b84a-3ebc4b6b5640" providerId="ADAL" clId="{5ED75D1C-5A84-4BA6-A350-F6F925080FF6}" dt="2025-11-05T09:09:31.849" v="738" actId="20577"/>
          <ac:spMkLst>
            <pc:docMk/>
            <pc:sldMk cId="1856096996" sldId="4992"/>
            <ac:spMk id="3" creationId="{2E9E4456-745F-A0A1-2953-B55C7E5321F3}"/>
          </ac:spMkLst>
        </pc:spChg>
      </pc:sldChg>
      <pc:sldChg chg="del">
        <pc:chgData name="Tom van Loef" userId="7df8fa15-84e8-48ba-b84a-3ebc4b6b5640" providerId="ADAL" clId="{5ED75D1C-5A84-4BA6-A350-F6F925080FF6}" dt="2025-11-05T08:13:45.619" v="333" actId="47"/>
        <pc:sldMkLst>
          <pc:docMk/>
          <pc:sldMk cId="2774574693" sldId="4992"/>
        </pc:sldMkLst>
      </pc:sldChg>
      <pc:sldChg chg="del">
        <pc:chgData name="Tom van Loef" userId="7df8fa15-84e8-48ba-b84a-3ebc4b6b5640" providerId="ADAL" clId="{5ED75D1C-5A84-4BA6-A350-F6F925080FF6}" dt="2025-11-05T08:13:54.411" v="337" actId="47"/>
        <pc:sldMkLst>
          <pc:docMk/>
          <pc:sldMk cId="2431973499" sldId="4993"/>
        </pc:sldMkLst>
      </pc:sldChg>
      <pc:sldChg chg="del">
        <pc:chgData name="Tom van Loef" userId="7df8fa15-84e8-48ba-b84a-3ebc4b6b5640" providerId="ADAL" clId="{5ED75D1C-5A84-4BA6-A350-F6F925080FF6}" dt="2025-11-05T08:14:09.005" v="341" actId="47"/>
        <pc:sldMkLst>
          <pc:docMk/>
          <pc:sldMk cId="757183421" sldId="4994"/>
        </pc:sldMkLst>
      </pc:sldChg>
      <pc:sldChg chg="modSp add del mod">
        <pc:chgData name="Tom van Loef" userId="7df8fa15-84e8-48ba-b84a-3ebc4b6b5640" providerId="ADAL" clId="{5ED75D1C-5A84-4BA6-A350-F6F925080FF6}" dt="2025-11-05T08:12:26.112" v="321" actId="47"/>
        <pc:sldMkLst>
          <pc:docMk/>
          <pc:sldMk cId="26346471" sldId="4995"/>
        </pc:sldMkLst>
        <pc:spChg chg="mod">
          <ac:chgData name="Tom van Loef" userId="7df8fa15-84e8-48ba-b84a-3ebc4b6b5640" providerId="ADAL" clId="{5ED75D1C-5A84-4BA6-A350-F6F925080FF6}" dt="2025-11-05T08:12:06.305" v="320" actId="14100"/>
          <ac:spMkLst>
            <pc:docMk/>
            <pc:sldMk cId="26346471" sldId="4995"/>
            <ac:spMk id="2" creationId="{7F852CC8-D74B-27A7-B9E7-76E109FD453D}"/>
          </ac:spMkLst>
        </pc:spChg>
      </pc:sldChg>
      <pc:sldChg chg="del">
        <pc:chgData name="Tom van Loef" userId="7df8fa15-84e8-48ba-b84a-3ebc4b6b5640" providerId="ADAL" clId="{5ED75D1C-5A84-4BA6-A350-F6F925080FF6}" dt="2025-11-05T08:11:43.203" v="315" actId="47"/>
        <pc:sldMkLst>
          <pc:docMk/>
          <pc:sldMk cId="230620720" sldId="4995"/>
        </pc:sldMkLst>
      </pc:sldChg>
    </pc:docChg>
  </pc:docChgLst>
  <pc:docChgLst>
    <pc:chgData name="Bastiaan Göttgens" userId="45733ffc-6be9-4e44-908e-757a58bcadc7" providerId="ADAL" clId="{B8B42560-FEA1-48D6-9034-FEC7D4A9CABB}"/>
    <pc:docChg chg="custSel addSld modSld sldOrd">
      <pc:chgData name="Bastiaan Göttgens" userId="45733ffc-6be9-4e44-908e-757a58bcadc7" providerId="ADAL" clId="{B8B42560-FEA1-48D6-9034-FEC7D4A9CABB}" dt="2025-11-05T09:19:18.777" v="495" actId="20577"/>
      <pc:docMkLst>
        <pc:docMk/>
      </pc:docMkLst>
      <pc:sldChg chg="add ord">
        <pc:chgData name="Bastiaan Göttgens" userId="45733ffc-6be9-4e44-908e-757a58bcadc7" providerId="ADAL" clId="{B8B42560-FEA1-48D6-9034-FEC7D4A9CABB}" dt="2025-11-05T08:15:47.189" v="2"/>
        <pc:sldMkLst>
          <pc:docMk/>
          <pc:sldMk cId="1209476140" sldId="257"/>
        </pc:sldMkLst>
      </pc:sldChg>
      <pc:sldChg chg="modSp add mod">
        <pc:chgData name="Bastiaan Göttgens" userId="45733ffc-6be9-4e44-908e-757a58bcadc7" providerId="ADAL" clId="{B8B42560-FEA1-48D6-9034-FEC7D4A9CABB}" dt="2025-11-05T09:03:28.998" v="12" actId="368"/>
        <pc:sldMkLst>
          <pc:docMk/>
          <pc:sldMk cId="2298509627" sldId="471"/>
        </pc:sldMkLst>
        <pc:spChg chg="mod">
          <ac:chgData name="Bastiaan Göttgens" userId="45733ffc-6be9-4e44-908e-757a58bcadc7" providerId="ADAL" clId="{B8B42560-FEA1-48D6-9034-FEC7D4A9CABB}" dt="2025-11-05T09:03:28.998" v="12" actId="368"/>
          <ac:spMkLst>
            <pc:docMk/>
            <pc:sldMk cId="2298509627" sldId="471"/>
            <ac:spMk id="3" creationId="{BC2B5E17-30AB-F155-4E8C-8F9987EACEC6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03:23.354" v="10" actId="404"/>
        <pc:sldMkLst>
          <pc:docMk/>
          <pc:sldMk cId="1333410025" sldId="508"/>
        </pc:sldMkLst>
        <pc:spChg chg="mod">
          <ac:chgData name="Bastiaan Göttgens" userId="45733ffc-6be9-4e44-908e-757a58bcadc7" providerId="ADAL" clId="{B8B42560-FEA1-48D6-9034-FEC7D4A9CABB}" dt="2025-11-05T09:03:23.354" v="10" actId="404"/>
          <ac:spMkLst>
            <pc:docMk/>
            <pc:sldMk cId="1333410025" sldId="508"/>
            <ac:spMk id="2" creationId="{116E6C0C-7180-E032-F2D0-B70230286C8F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03:26.126" v="11" actId="368"/>
        <pc:sldMkLst>
          <pc:docMk/>
          <pc:sldMk cId="3855319752" sldId="510"/>
        </pc:sldMkLst>
        <pc:spChg chg="mod">
          <ac:chgData name="Bastiaan Göttgens" userId="45733ffc-6be9-4e44-908e-757a58bcadc7" providerId="ADAL" clId="{B8B42560-FEA1-48D6-9034-FEC7D4A9CABB}" dt="2025-11-05T09:03:26.126" v="11" actId="368"/>
          <ac:spMkLst>
            <pc:docMk/>
            <pc:sldMk cId="3855319752" sldId="510"/>
            <ac:spMk id="2" creationId="{E4BBE875-1C98-054A-4171-B8445EB014CB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03:35.496" v="14" actId="368"/>
        <pc:sldMkLst>
          <pc:docMk/>
          <pc:sldMk cId="268949184" sldId="551"/>
        </pc:sldMkLst>
        <pc:spChg chg="mod">
          <ac:chgData name="Bastiaan Göttgens" userId="45733ffc-6be9-4e44-908e-757a58bcadc7" providerId="ADAL" clId="{B8B42560-FEA1-48D6-9034-FEC7D4A9CABB}" dt="2025-11-05T09:03:35.496" v="14" actId="368"/>
          <ac:spMkLst>
            <pc:docMk/>
            <pc:sldMk cId="268949184" sldId="551"/>
            <ac:spMk id="6" creationId="{40C52665-6D50-7397-2888-892E1E2E6218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08:52.603" v="161" actId="20577"/>
        <pc:sldMkLst>
          <pc:docMk/>
          <pc:sldMk cId="276202942" sldId="552"/>
        </pc:sldMkLst>
        <pc:spChg chg="mod">
          <ac:chgData name="Bastiaan Göttgens" userId="45733ffc-6be9-4e44-908e-757a58bcadc7" providerId="ADAL" clId="{B8B42560-FEA1-48D6-9034-FEC7D4A9CABB}" dt="2025-11-05T09:03:33.005" v="13" actId="368"/>
          <ac:spMkLst>
            <pc:docMk/>
            <pc:sldMk cId="276202942" sldId="552"/>
            <ac:spMk id="6" creationId="{DFC6EF86-0BB6-C6B0-6726-82EBDDE9A220}"/>
          </ac:spMkLst>
        </pc:spChg>
        <pc:spChg chg="mod">
          <ac:chgData name="Bastiaan Göttgens" userId="45733ffc-6be9-4e44-908e-757a58bcadc7" providerId="ADAL" clId="{B8B42560-FEA1-48D6-9034-FEC7D4A9CABB}" dt="2025-11-05T09:08:52.603" v="161" actId="20577"/>
          <ac:spMkLst>
            <pc:docMk/>
            <pc:sldMk cId="276202942" sldId="552"/>
            <ac:spMk id="23" creationId="{0F1D24F8-429F-99F5-8DE2-58BCCD019DD6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03:38.997" v="15" actId="368"/>
        <pc:sldMkLst>
          <pc:docMk/>
          <pc:sldMk cId="1938640984" sldId="556"/>
        </pc:sldMkLst>
        <pc:spChg chg="mod">
          <ac:chgData name="Bastiaan Göttgens" userId="45733ffc-6be9-4e44-908e-757a58bcadc7" providerId="ADAL" clId="{B8B42560-FEA1-48D6-9034-FEC7D4A9CABB}" dt="2025-11-05T09:03:38.997" v="15" actId="368"/>
          <ac:spMkLst>
            <pc:docMk/>
            <pc:sldMk cId="1938640984" sldId="556"/>
            <ac:spMk id="6" creationId="{8D143203-EF19-E955-C4FA-8C66919A2272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03:41.351" v="16" actId="368"/>
        <pc:sldMkLst>
          <pc:docMk/>
          <pc:sldMk cId="2699005752" sldId="557"/>
        </pc:sldMkLst>
        <pc:spChg chg="mod">
          <ac:chgData name="Bastiaan Göttgens" userId="45733ffc-6be9-4e44-908e-757a58bcadc7" providerId="ADAL" clId="{B8B42560-FEA1-48D6-9034-FEC7D4A9CABB}" dt="2025-11-05T09:03:41.351" v="16" actId="368"/>
          <ac:spMkLst>
            <pc:docMk/>
            <pc:sldMk cId="2699005752" sldId="557"/>
            <ac:spMk id="6" creationId="{05DF6C55-08E8-BEF1-CEEA-BA989F78755F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15:36.781" v="216" actId="20577"/>
        <pc:sldMkLst>
          <pc:docMk/>
          <pc:sldMk cId="3838061669" sldId="558"/>
        </pc:sldMkLst>
        <pc:spChg chg="mod">
          <ac:chgData name="Bastiaan Göttgens" userId="45733ffc-6be9-4e44-908e-757a58bcadc7" providerId="ADAL" clId="{B8B42560-FEA1-48D6-9034-FEC7D4A9CABB}" dt="2025-11-05T09:03:43.829" v="17" actId="368"/>
          <ac:spMkLst>
            <pc:docMk/>
            <pc:sldMk cId="3838061669" sldId="558"/>
            <ac:spMk id="6" creationId="{B584CB96-2D91-6C2F-D1C6-AF9968E0E75F}"/>
          </ac:spMkLst>
        </pc:spChg>
        <pc:spChg chg="mod">
          <ac:chgData name="Bastiaan Göttgens" userId="45733ffc-6be9-4e44-908e-757a58bcadc7" providerId="ADAL" clId="{B8B42560-FEA1-48D6-9034-FEC7D4A9CABB}" dt="2025-11-05T09:15:36.781" v="216" actId="20577"/>
          <ac:spMkLst>
            <pc:docMk/>
            <pc:sldMk cId="3838061669" sldId="558"/>
            <ac:spMk id="10" creationId="{2903F8B9-5521-B4B8-53E6-CECE3D63ECA5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15:41.331" v="217" actId="20577"/>
        <pc:sldMkLst>
          <pc:docMk/>
          <pc:sldMk cId="4228071702" sldId="559"/>
        </pc:sldMkLst>
        <pc:spChg chg="mod">
          <ac:chgData name="Bastiaan Göttgens" userId="45733ffc-6be9-4e44-908e-757a58bcadc7" providerId="ADAL" clId="{B8B42560-FEA1-48D6-9034-FEC7D4A9CABB}" dt="2025-11-05T09:03:47.596" v="18" actId="368"/>
          <ac:spMkLst>
            <pc:docMk/>
            <pc:sldMk cId="4228071702" sldId="559"/>
            <ac:spMk id="6" creationId="{5F1988C5-1D2D-5767-DE04-CB25C323AA0E}"/>
          </ac:spMkLst>
        </pc:spChg>
        <pc:spChg chg="mod">
          <ac:chgData name="Bastiaan Göttgens" userId="45733ffc-6be9-4e44-908e-757a58bcadc7" providerId="ADAL" clId="{B8B42560-FEA1-48D6-9034-FEC7D4A9CABB}" dt="2025-11-05T09:15:41.331" v="217" actId="20577"/>
          <ac:spMkLst>
            <pc:docMk/>
            <pc:sldMk cId="4228071702" sldId="559"/>
            <ac:spMk id="10" creationId="{E8884D48-B3DD-EDC7-6902-231E134BF05B}"/>
          </ac:spMkLst>
        </pc:spChg>
        <pc:spChg chg="mod">
          <ac:chgData name="Bastiaan Göttgens" userId="45733ffc-6be9-4e44-908e-757a58bcadc7" providerId="ADAL" clId="{B8B42560-FEA1-48D6-9034-FEC7D4A9CABB}" dt="2025-11-05T09:14:36.747" v="214" actId="6549"/>
          <ac:spMkLst>
            <pc:docMk/>
            <pc:sldMk cId="4228071702" sldId="559"/>
            <ac:spMk id="25" creationId="{40C0B7D9-E649-1550-6BF8-7B66665E3606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15:44.921" v="218" actId="20577"/>
        <pc:sldMkLst>
          <pc:docMk/>
          <pc:sldMk cId="516499711" sldId="560"/>
        </pc:sldMkLst>
        <pc:spChg chg="mod">
          <ac:chgData name="Bastiaan Göttgens" userId="45733ffc-6be9-4e44-908e-757a58bcadc7" providerId="ADAL" clId="{B8B42560-FEA1-48D6-9034-FEC7D4A9CABB}" dt="2025-11-05T09:03:50.480" v="19" actId="368"/>
          <ac:spMkLst>
            <pc:docMk/>
            <pc:sldMk cId="516499711" sldId="560"/>
            <ac:spMk id="6" creationId="{D98A0B24-9869-CF7E-FCC4-542BBC0E0D30}"/>
          </ac:spMkLst>
        </pc:spChg>
        <pc:spChg chg="mod">
          <ac:chgData name="Bastiaan Göttgens" userId="45733ffc-6be9-4e44-908e-757a58bcadc7" providerId="ADAL" clId="{B8B42560-FEA1-48D6-9034-FEC7D4A9CABB}" dt="2025-11-05T09:15:44.921" v="218" actId="20577"/>
          <ac:spMkLst>
            <pc:docMk/>
            <pc:sldMk cId="516499711" sldId="560"/>
            <ac:spMk id="10" creationId="{D2C8AB31-CF69-3316-EBC4-EFD441A9EEAA}"/>
          </ac:spMkLst>
        </pc:spChg>
      </pc:sldChg>
      <pc:sldChg chg="modSp add mod ord">
        <pc:chgData name="Bastiaan Göttgens" userId="45733ffc-6be9-4e44-908e-757a58bcadc7" providerId="ADAL" clId="{B8B42560-FEA1-48D6-9034-FEC7D4A9CABB}" dt="2025-11-05T09:11:57.705" v="171" actId="20577"/>
        <pc:sldMkLst>
          <pc:docMk/>
          <pc:sldMk cId="2449216842" sldId="561"/>
        </pc:sldMkLst>
        <pc:spChg chg="mod">
          <ac:chgData name="Bastiaan Göttgens" userId="45733ffc-6be9-4e44-908e-757a58bcadc7" providerId="ADAL" clId="{B8B42560-FEA1-48D6-9034-FEC7D4A9CABB}" dt="2025-11-05T09:11:57.705" v="171" actId="20577"/>
          <ac:spMkLst>
            <pc:docMk/>
            <pc:sldMk cId="2449216842" sldId="561"/>
            <ac:spMk id="6" creationId="{BF46B53F-7852-B971-0ECB-1E5DFBDC2BCD}"/>
          </ac:spMkLst>
        </pc:spChg>
      </pc:sldChg>
      <pc:sldChg chg="modSp add mod ord modNotesTx">
        <pc:chgData name="Bastiaan Göttgens" userId="45733ffc-6be9-4e44-908e-757a58bcadc7" providerId="ADAL" clId="{B8B42560-FEA1-48D6-9034-FEC7D4A9CABB}" dt="2025-11-05T09:19:18.777" v="495" actId="20577"/>
        <pc:sldMkLst>
          <pc:docMk/>
          <pc:sldMk cId="1709996813" sldId="562"/>
        </pc:sldMkLst>
        <pc:spChg chg="mod">
          <ac:chgData name="Bastiaan Göttgens" userId="45733ffc-6be9-4e44-908e-757a58bcadc7" providerId="ADAL" clId="{B8B42560-FEA1-48D6-9034-FEC7D4A9CABB}" dt="2025-11-05T09:18:20.525" v="219" actId="14100"/>
          <ac:spMkLst>
            <pc:docMk/>
            <pc:sldMk cId="1709996813" sldId="562"/>
            <ac:spMk id="4" creationId="{D85AB270-7405-A332-C1D9-43C12D833C6A}"/>
          </ac:spMkLst>
        </pc:spChg>
        <pc:spChg chg="mod">
          <ac:chgData name="Bastiaan Göttgens" userId="45733ffc-6be9-4e44-908e-757a58bcadc7" providerId="ADAL" clId="{B8B42560-FEA1-48D6-9034-FEC7D4A9CABB}" dt="2025-11-05T09:12:01.142" v="179" actId="20577"/>
          <ac:spMkLst>
            <pc:docMk/>
            <pc:sldMk cId="1709996813" sldId="562"/>
            <ac:spMk id="6" creationId="{41FB7950-290C-61B5-9E85-77752B1CA1E6}"/>
          </ac:spMkLst>
        </pc:spChg>
      </pc:sldChg>
      <pc:sldChg chg="modSp add mod">
        <pc:chgData name="Bastiaan Göttgens" userId="45733ffc-6be9-4e44-908e-757a58bcadc7" providerId="ADAL" clId="{B8B42560-FEA1-48D6-9034-FEC7D4A9CABB}" dt="2025-11-05T09:14:17.825" v="211" actId="20577"/>
        <pc:sldMkLst>
          <pc:docMk/>
          <pc:sldMk cId="3757700659" sldId="563"/>
        </pc:sldMkLst>
        <pc:spChg chg="mod">
          <ac:chgData name="Bastiaan Göttgens" userId="45733ffc-6be9-4e44-908e-757a58bcadc7" providerId="ADAL" clId="{B8B42560-FEA1-48D6-9034-FEC7D4A9CABB}" dt="2025-11-05T09:04:02.714" v="23" actId="368"/>
          <ac:spMkLst>
            <pc:docMk/>
            <pc:sldMk cId="3757700659" sldId="563"/>
            <ac:spMk id="6" creationId="{4DD77725-DEAA-9FF7-48C5-D5DB6E27BDCA}"/>
          </ac:spMkLst>
        </pc:spChg>
        <pc:spChg chg="mod">
          <ac:chgData name="Bastiaan Göttgens" userId="45733ffc-6be9-4e44-908e-757a58bcadc7" providerId="ADAL" clId="{B8B42560-FEA1-48D6-9034-FEC7D4A9CABB}" dt="2025-11-05T09:13:56.977" v="182" actId="13822"/>
          <ac:spMkLst>
            <pc:docMk/>
            <pc:sldMk cId="3757700659" sldId="563"/>
            <ac:spMk id="7" creationId="{05CCD6B8-C527-590E-963B-7AA891105451}"/>
          </ac:spMkLst>
        </pc:spChg>
        <pc:spChg chg="mod">
          <ac:chgData name="Bastiaan Göttgens" userId="45733ffc-6be9-4e44-908e-757a58bcadc7" providerId="ADAL" clId="{B8B42560-FEA1-48D6-9034-FEC7D4A9CABB}" dt="2025-11-05T09:13:50.729" v="181" actId="207"/>
          <ac:spMkLst>
            <pc:docMk/>
            <pc:sldMk cId="3757700659" sldId="563"/>
            <ac:spMk id="11" creationId="{4954D702-DB8E-138F-4343-D36DABBE8927}"/>
          </ac:spMkLst>
        </pc:spChg>
        <pc:spChg chg="mod">
          <ac:chgData name="Bastiaan Göttgens" userId="45733ffc-6be9-4e44-908e-757a58bcadc7" providerId="ADAL" clId="{B8B42560-FEA1-48D6-9034-FEC7D4A9CABB}" dt="2025-11-05T09:14:17.825" v="211" actId="20577"/>
          <ac:spMkLst>
            <pc:docMk/>
            <pc:sldMk cId="3757700659" sldId="563"/>
            <ac:spMk id="19" creationId="{8C90F1B9-24A9-1B0A-0C1D-23AE74AFD70F}"/>
          </ac:spMkLst>
        </pc:spChg>
        <pc:spChg chg="mod">
          <ac:chgData name="Bastiaan Göttgens" userId="45733ffc-6be9-4e44-908e-757a58bcadc7" providerId="ADAL" clId="{B8B42560-FEA1-48D6-9034-FEC7D4A9CABB}" dt="2025-11-05T09:13:27.469" v="180" actId="1076"/>
          <ac:spMkLst>
            <pc:docMk/>
            <pc:sldMk cId="3757700659" sldId="563"/>
            <ac:spMk id="21" creationId="{8C6ED672-2BC8-CDEC-D3A4-706B7A08AA97}"/>
          </ac:spMkLst>
        </pc:spChg>
      </pc:sldChg>
      <pc:sldChg chg="modSp mod">
        <pc:chgData name="Bastiaan Göttgens" userId="45733ffc-6be9-4e44-908e-757a58bcadc7" providerId="ADAL" clId="{B8B42560-FEA1-48D6-9034-FEC7D4A9CABB}" dt="2025-11-05T09:07:34.986" v="105" actId="20577"/>
        <pc:sldMkLst>
          <pc:docMk/>
          <pc:sldMk cId="1856096996" sldId="4992"/>
        </pc:sldMkLst>
        <pc:spChg chg="mod">
          <ac:chgData name="Bastiaan Göttgens" userId="45733ffc-6be9-4e44-908e-757a58bcadc7" providerId="ADAL" clId="{B8B42560-FEA1-48D6-9034-FEC7D4A9CABB}" dt="2025-11-05T09:07:34.986" v="105" actId="20577"/>
          <ac:spMkLst>
            <pc:docMk/>
            <pc:sldMk cId="1856096996" sldId="4992"/>
            <ac:spMk id="3" creationId="{2E9E4456-745F-A0A1-2953-B55C7E5321F3}"/>
          </ac:spMkLst>
        </pc:spChg>
      </pc:sldChg>
    </pc:docChg>
  </pc:docChgLst>
  <pc:docChgLst>
    <pc:chgData name="Thanh Nguyên" userId="S::thanh.nguyen@eindhoven.nl::61caa927-e625-4304-8fa9-f095dc55cfef" providerId="AD" clId="Web-{19D5F048-BEDE-01E8-5ABA-503A8C337C4C}"/>
    <pc:docChg chg="modSld">
      <pc:chgData name="Thanh Nguyên" userId="S::thanh.nguyen@eindhoven.nl::61caa927-e625-4304-8fa9-f095dc55cfef" providerId="AD" clId="Web-{19D5F048-BEDE-01E8-5ABA-503A8C337C4C}" dt="2025-11-05T09:38:22.203" v="28" actId="20577"/>
      <pc:docMkLst>
        <pc:docMk/>
      </pc:docMkLst>
      <pc:sldChg chg="modSp">
        <pc:chgData name="Thanh Nguyên" userId="S::thanh.nguyen@eindhoven.nl::61caa927-e625-4304-8fa9-f095dc55cfef" providerId="AD" clId="Web-{19D5F048-BEDE-01E8-5ABA-503A8C337C4C}" dt="2025-11-05T09:38:22.203" v="28" actId="20577"/>
        <pc:sldMkLst>
          <pc:docMk/>
          <pc:sldMk cId="1375720552" sldId="4989"/>
        </pc:sldMkLst>
        <pc:spChg chg="mod">
          <ac:chgData name="Thanh Nguyên" userId="S::thanh.nguyen@eindhoven.nl::61caa927-e625-4304-8fa9-f095dc55cfef" providerId="AD" clId="Web-{19D5F048-BEDE-01E8-5ABA-503A8C337C4C}" dt="2025-11-05T09:38:22.203" v="28" actId="20577"/>
          <ac:spMkLst>
            <pc:docMk/>
            <pc:sldMk cId="1375720552" sldId="4989"/>
            <ac:spMk id="3" creationId="{CB45517D-CD45-04F9-FEA1-88647087477D}"/>
          </ac:spMkLst>
        </pc:spChg>
      </pc:sldChg>
    </pc:docChg>
  </pc:docChgLst>
  <pc:docChgLst>
    <pc:chgData name="Tom van Loef" userId="S::t.van.loef@eindhoven.nl::7df8fa15-84e8-48ba-b84a-3ebc4b6b5640" providerId="AD" clId="Web-{3F209C80-49CD-0337-BB77-48470418C4B8}"/>
    <pc:docChg chg="modSld">
      <pc:chgData name="Tom van Loef" userId="S::t.van.loef@eindhoven.nl::7df8fa15-84e8-48ba-b84a-3ebc4b6b5640" providerId="AD" clId="Web-{3F209C80-49CD-0337-BB77-48470418C4B8}" dt="2025-11-05T07:58:32.501" v="1"/>
      <pc:docMkLst>
        <pc:docMk/>
      </pc:docMkLst>
      <pc:sldChg chg="addSp delSp">
        <pc:chgData name="Tom van Loef" userId="S::t.van.loef@eindhoven.nl::7df8fa15-84e8-48ba-b84a-3ebc4b6b5640" providerId="AD" clId="Web-{3F209C80-49CD-0337-BB77-48470418C4B8}" dt="2025-11-05T07:58:32.501" v="1"/>
        <pc:sldMkLst>
          <pc:docMk/>
          <pc:sldMk cId="761840632" sldId="4945"/>
        </pc:sldMkLst>
        <pc:picChg chg="add del">
          <ac:chgData name="Tom van Loef" userId="S::t.van.loef@eindhoven.nl::7df8fa15-84e8-48ba-b84a-3ebc4b6b5640" providerId="AD" clId="Web-{3F209C80-49CD-0337-BB77-48470418C4B8}" dt="2025-11-05T07:58:32.501" v="1"/>
          <ac:picMkLst>
            <pc:docMk/>
            <pc:sldMk cId="761840632" sldId="4945"/>
            <ac:picMk id="9" creationId="{0284B173-8D21-5B51-D9CA-D9201BAA8A79}"/>
          </ac:picMkLst>
        </pc:picChg>
      </pc:sldChg>
    </pc:docChg>
  </pc:docChgLst>
  <pc:docChgLst>
    <pc:chgData name="Tom van Loef" userId="S::t.van.loef@eindhoven.nl::7df8fa15-84e8-48ba-b84a-3ebc4b6b5640" providerId="AD" clId="Web-{DB38D249-144B-8426-69F0-E25B84DD774E}"/>
    <pc:docChg chg="delSld modSld sldOrd modSection">
      <pc:chgData name="Tom van Loef" userId="S::t.van.loef@eindhoven.nl::7df8fa15-84e8-48ba-b84a-3ebc4b6b5640" providerId="AD" clId="Web-{DB38D249-144B-8426-69F0-E25B84DD774E}" dt="2025-11-05T08:05:32.056" v="156" actId="20577"/>
      <pc:docMkLst>
        <pc:docMk/>
      </pc:docMkLst>
      <pc:sldChg chg="del">
        <pc:chgData name="Tom van Loef" userId="S::t.van.loef@eindhoven.nl::7df8fa15-84e8-48ba-b84a-3ebc4b6b5640" providerId="AD" clId="Web-{DB38D249-144B-8426-69F0-E25B84DD774E}" dt="2025-11-05T08:00:18.173" v="0"/>
        <pc:sldMkLst>
          <pc:docMk/>
          <pc:sldMk cId="1209476140" sldId="256"/>
        </pc:sldMkLst>
      </pc:sldChg>
      <pc:sldChg chg="delSp modSp ord">
        <pc:chgData name="Tom van Loef" userId="S::t.van.loef@eindhoven.nl::7df8fa15-84e8-48ba-b84a-3ebc4b6b5640" providerId="AD" clId="Web-{DB38D249-144B-8426-69F0-E25B84DD774E}" dt="2025-11-05T08:01:40.134" v="48" actId="20577"/>
        <pc:sldMkLst>
          <pc:docMk/>
          <pc:sldMk cId="761840632" sldId="4945"/>
        </pc:sldMkLst>
        <pc:spChg chg="mod">
          <ac:chgData name="Tom van Loef" userId="S::t.van.loef@eindhoven.nl::7df8fa15-84e8-48ba-b84a-3ebc4b6b5640" providerId="AD" clId="Web-{DB38D249-144B-8426-69F0-E25B84DD774E}" dt="2025-11-05T08:01:40.134" v="48" actId="20577"/>
          <ac:spMkLst>
            <pc:docMk/>
            <pc:sldMk cId="761840632" sldId="4945"/>
            <ac:spMk id="3" creationId="{709A0DE0-B80B-09C0-493E-F01E1183F2A4}"/>
          </ac:spMkLst>
        </pc:spChg>
        <pc:picChg chg="del">
          <ac:chgData name="Tom van Loef" userId="S::t.van.loef@eindhoven.nl::7df8fa15-84e8-48ba-b84a-3ebc4b6b5640" providerId="AD" clId="Web-{DB38D249-144B-8426-69F0-E25B84DD774E}" dt="2025-11-05T08:01:20.539" v="31"/>
          <ac:picMkLst>
            <pc:docMk/>
            <pc:sldMk cId="761840632" sldId="4945"/>
            <ac:picMk id="5" creationId="{DBD98286-21EC-3E42-874C-D9A6A3385767}"/>
          </ac:picMkLst>
        </pc:picChg>
        <pc:picChg chg="del">
          <ac:chgData name="Tom van Loef" userId="S::t.van.loef@eindhoven.nl::7df8fa15-84e8-48ba-b84a-3ebc4b6b5640" providerId="AD" clId="Web-{DB38D249-144B-8426-69F0-E25B84DD774E}" dt="2025-11-05T08:01:20.539" v="30"/>
          <ac:picMkLst>
            <pc:docMk/>
            <pc:sldMk cId="761840632" sldId="4945"/>
            <ac:picMk id="7" creationId="{10F5790C-A257-AEC0-C4F8-4604FD36CCE9}"/>
          </ac:picMkLst>
        </pc:picChg>
        <pc:picChg chg="del">
          <ac:chgData name="Tom van Loef" userId="S::t.van.loef@eindhoven.nl::7df8fa15-84e8-48ba-b84a-3ebc4b6b5640" providerId="AD" clId="Web-{DB38D249-144B-8426-69F0-E25B84DD774E}" dt="2025-11-05T08:01:20.539" v="29"/>
          <ac:picMkLst>
            <pc:docMk/>
            <pc:sldMk cId="761840632" sldId="4945"/>
            <ac:picMk id="9" creationId="{0284B173-8D21-5B51-D9CA-D9201BAA8A79}"/>
          </ac:picMkLst>
        </pc:picChg>
        <pc:picChg chg="del">
          <ac:chgData name="Tom van Loef" userId="S::t.van.loef@eindhoven.nl::7df8fa15-84e8-48ba-b84a-3ebc4b6b5640" providerId="AD" clId="Web-{DB38D249-144B-8426-69F0-E25B84DD774E}" dt="2025-11-05T08:01:20.539" v="28"/>
          <ac:picMkLst>
            <pc:docMk/>
            <pc:sldMk cId="761840632" sldId="4945"/>
            <ac:picMk id="11" creationId="{20AB9255-5D9C-6FD2-72DA-7E2FEBF90932}"/>
          </ac:picMkLst>
        </pc:picChg>
      </pc:sldChg>
      <pc:sldChg chg="del">
        <pc:chgData name="Tom van Loef" userId="S::t.van.loef@eindhoven.nl::7df8fa15-84e8-48ba-b84a-3ebc4b6b5640" providerId="AD" clId="Web-{DB38D249-144B-8426-69F0-E25B84DD774E}" dt="2025-11-05T08:00:20.392" v="1"/>
        <pc:sldMkLst>
          <pc:docMk/>
          <pc:sldMk cId="2229165579" sldId="4946"/>
        </pc:sldMkLst>
      </pc:sldChg>
      <pc:sldChg chg="modSp">
        <pc:chgData name="Tom van Loef" userId="S::t.van.loef@eindhoven.nl::7df8fa15-84e8-48ba-b84a-3ebc4b6b5640" providerId="AD" clId="Web-{DB38D249-144B-8426-69F0-E25B84DD774E}" dt="2025-11-05T08:03:32.143" v="76" actId="20577"/>
        <pc:sldMkLst>
          <pc:docMk/>
          <pc:sldMk cId="3836887400" sldId="4947"/>
        </pc:sldMkLst>
        <pc:spChg chg="mod">
          <ac:chgData name="Tom van Loef" userId="S::t.van.loef@eindhoven.nl::7df8fa15-84e8-48ba-b84a-3ebc4b6b5640" providerId="AD" clId="Web-{DB38D249-144B-8426-69F0-E25B84DD774E}" dt="2025-11-05T08:02:56.094" v="64" actId="20577"/>
          <ac:spMkLst>
            <pc:docMk/>
            <pc:sldMk cId="3836887400" sldId="4947"/>
            <ac:spMk id="2" creationId="{AD4851C2-39DC-090E-81A2-02638552ABCD}"/>
          </ac:spMkLst>
        </pc:spChg>
        <pc:spChg chg="mod">
          <ac:chgData name="Tom van Loef" userId="S::t.van.loef@eindhoven.nl::7df8fa15-84e8-48ba-b84a-3ebc4b6b5640" providerId="AD" clId="Web-{DB38D249-144B-8426-69F0-E25B84DD774E}" dt="2025-11-05T08:03:32.143" v="76" actId="20577"/>
          <ac:spMkLst>
            <pc:docMk/>
            <pc:sldMk cId="3836887400" sldId="4947"/>
            <ac:spMk id="4" creationId="{14908B45-2E38-8473-9F91-E964F8619066}"/>
          </ac:spMkLst>
        </pc:spChg>
      </pc:sldChg>
      <pc:sldChg chg="del">
        <pc:chgData name="Tom van Loef" userId="S::t.van.loef@eindhoven.nl::7df8fa15-84e8-48ba-b84a-3ebc4b6b5640" providerId="AD" clId="Web-{DB38D249-144B-8426-69F0-E25B84DD774E}" dt="2025-11-05T08:00:24.845" v="2"/>
        <pc:sldMkLst>
          <pc:docMk/>
          <pc:sldMk cId="3928395763" sldId="4948"/>
        </pc:sldMkLst>
      </pc:sldChg>
      <pc:sldChg chg="del">
        <pc:chgData name="Tom van Loef" userId="S::t.van.loef@eindhoven.nl::7df8fa15-84e8-48ba-b84a-3ebc4b6b5640" providerId="AD" clId="Web-{DB38D249-144B-8426-69F0-E25B84DD774E}" dt="2025-11-05T08:03:52.254" v="77"/>
        <pc:sldMkLst>
          <pc:docMk/>
          <pc:sldMk cId="1288973174" sldId="4949"/>
        </pc:sldMkLst>
      </pc:sldChg>
      <pc:sldChg chg="modSp">
        <pc:chgData name="Tom van Loef" userId="S::t.van.loef@eindhoven.nl::7df8fa15-84e8-48ba-b84a-3ebc4b6b5640" providerId="AD" clId="Web-{DB38D249-144B-8426-69F0-E25B84DD774E}" dt="2025-11-05T08:05:32.056" v="156" actId="20577"/>
        <pc:sldMkLst>
          <pc:docMk/>
          <pc:sldMk cId="1066649635" sldId="4980"/>
        </pc:sldMkLst>
        <pc:spChg chg="mod">
          <ac:chgData name="Tom van Loef" userId="S::t.van.loef@eindhoven.nl::7df8fa15-84e8-48ba-b84a-3ebc4b6b5640" providerId="AD" clId="Web-{DB38D249-144B-8426-69F0-E25B84DD774E}" dt="2025-11-05T08:05:32.056" v="156" actId="20577"/>
          <ac:spMkLst>
            <pc:docMk/>
            <pc:sldMk cId="1066649635" sldId="4980"/>
            <ac:spMk id="3" creationId="{A00D48EC-6E8F-9711-0966-0D126D4A538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gemehv.sharepoint.com/sites/prj_AfstemmingVGvoorSVV-ProjectgroepVMVP/Gedeelde%20documenten/Projectgroep%20VMVP/3.%20Werkbestanden/MASTERPLA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gemehv.sharepoint.com/sites/prj_AfstemmingVGvoorSVV-ProjectgroepVMVP/Gedeelde%20documenten/Projectgroep%20VMVP/3.%20Werkbestanden/MASTERPLAN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1"/>
          <c:order val="1"/>
          <c:tx>
            <c:strRef>
              <c:f>'CO2 planning'!$AS$19</c:f>
              <c:strCache>
                <c:ptCount val="1"/>
                <c:pt idx="0">
                  <c:v>CO2-emissie Electriciteit (kt)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numRef>
              <c:f>'CO2 planning'!$AT$17:$AW$17</c:f>
              <c:numCache>
                <c:formatCode>General</c:formatCode>
                <c:ptCount val="4"/>
                <c:pt idx="0">
                  <c:v>1990</c:v>
                </c:pt>
                <c:pt idx="1">
                  <c:v>2020</c:v>
                </c:pt>
                <c:pt idx="2">
                  <c:v>2023</c:v>
                </c:pt>
                <c:pt idx="3">
                  <c:v>2030</c:v>
                </c:pt>
              </c:numCache>
            </c:numRef>
          </c:cat>
          <c:val>
            <c:numRef>
              <c:f>'CO2 planning'!$AT$19:$AW$19</c:f>
              <c:numCache>
                <c:formatCode>General</c:formatCode>
                <c:ptCount val="4"/>
                <c:pt idx="1">
                  <c:v>6.5419339650699975</c:v>
                </c:pt>
                <c:pt idx="2">
                  <c:v>5.0168458166399992</c:v>
                </c:pt>
                <c:pt idx="3">
                  <c:v>2.2456357464959993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C7-452D-87C2-DE074F7EEC9E}"/>
            </c:ext>
          </c:extLst>
        </c:ser>
        <c:ser>
          <c:idx val="2"/>
          <c:order val="2"/>
          <c:tx>
            <c:strRef>
              <c:f>'CO2 planning'!$AS$20</c:f>
              <c:strCache>
                <c:ptCount val="1"/>
                <c:pt idx="0">
                  <c:v>CO2-emissie Gas (kton)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'CO2 planning'!$AT$17:$AW$17</c:f>
              <c:numCache>
                <c:formatCode>General</c:formatCode>
                <c:ptCount val="4"/>
                <c:pt idx="0">
                  <c:v>1990</c:v>
                </c:pt>
                <c:pt idx="1">
                  <c:v>2020</c:v>
                </c:pt>
                <c:pt idx="2">
                  <c:v>2023</c:v>
                </c:pt>
                <c:pt idx="3">
                  <c:v>2030</c:v>
                </c:pt>
              </c:numCache>
            </c:numRef>
          </c:cat>
          <c:val>
            <c:numRef>
              <c:f>'CO2 planning'!$AT$20:$AW$20</c:f>
              <c:numCache>
                <c:formatCode>General</c:formatCode>
                <c:ptCount val="4"/>
                <c:pt idx="1">
                  <c:v>7.3418951462099944</c:v>
                </c:pt>
                <c:pt idx="2">
                  <c:v>7.0025776141499971</c:v>
                </c:pt>
                <c:pt idx="3">
                  <c:v>7.0025776141499971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C7-452D-87C2-DE074F7EEC9E}"/>
            </c:ext>
          </c:extLst>
        </c:ser>
        <c:ser>
          <c:idx val="3"/>
          <c:order val="3"/>
          <c:tx>
            <c:strRef>
              <c:f>'CO2 planning'!$AS$21</c:f>
              <c:strCache>
                <c:ptCount val="1"/>
                <c:pt idx="0">
                  <c:v>CO2-emissie 1990 (kton)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EC7-452D-87C2-DE074F7EEC9E}"/>
              </c:ext>
            </c:extLst>
          </c:dPt>
          <c:cat>
            <c:numRef>
              <c:f>'CO2 planning'!$AT$17:$AW$17</c:f>
              <c:numCache>
                <c:formatCode>General</c:formatCode>
                <c:ptCount val="4"/>
                <c:pt idx="0">
                  <c:v>1990</c:v>
                </c:pt>
                <c:pt idx="1">
                  <c:v>2020</c:v>
                </c:pt>
                <c:pt idx="2">
                  <c:v>2023</c:v>
                </c:pt>
                <c:pt idx="3">
                  <c:v>2030</c:v>
                </c:pt>
              </c:numCache>
            </c:numRef>
          </c:cat>
          <c:val>
            <c:numRef>
              <c:f>'CO2 planning'!$AT$21:$AW$21</c:f>
              <c:numCache>
                <c:formatCode>General</c:formatCode>
                <c:ptCount val="4"/>
                <c:pt idx="0">
                  <c:v>20.8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EC7-452D-87C2-DE074F7EEC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154299736"/>
        <c:axId val="115430081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'CO2 planning'!$AS$18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'CO2 planning'!$AT$17:$AW$17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1990</c:v>
                      </c:pt>
                      <c:pt idx="1">
                        <c:v>2020</c:v>
                      </c:pt>
                      <c:pt idx="2">
                        <c:v>2023</c:v>
                      </c:pt>
                      <c:pt idx="3">
                        <c:v>2030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'CO2 planning'!$AT$18:$AW$18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6-8EC7-452D-87C2-DE074F7EEC9E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4"/>
          <c:order val="4"/>
          <c:tx>
            <c:strRef>
              <c:f>'CO2 planning'!$AS$22</c:f>
              <c:strCache>
                <c:ptCount val="1"/>
                <c:pt idx="0">
                  <c:v>Procent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numRef>
              <c:f>'CO2 planning'!$AT$17:$AW$17</c:f>
              <c:numCache>
                <c:formatCode>General</c:formatCode>
                <c:ptCount val="4"/>
                <c:pt idx="0">
                  <c:v>1990</c:v>
                </c:pt>
                <c:pt idx="1">
                  <c:v>2020</c:v>
                </c:pt>
                <c:pt idx="2">
                  <c:v>2023</c:v>
                </c:pt>
                <c:pt idx="3">
                  <c:v>2030</c:v>
                </c:pt>
              </c:numCache>
            </c:numRef>
          </c:cat>
          <c:val>
            <c:numRef>
              <c:f>'CO2 planning'!$AT$22:$AW$22</c:f>
              <c:numCache>
                <c:formatCode>0%</c:formatCode>
                <c:ptCount val="4"/>
                <c:pt idx="0">
                  <c:v>1</c:v>
                </c:pt>
                <c:pt idx="1">
                  <c:v>0.68</c:v>
                </c:pt>
                <c:pt idx="2">
                  <c:v>0.59</c:v>
                </c:pt>
                <c:pt idx="3">
                  <c:v>0.45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8EC7-452D-87C2-DE074F7EEC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54318096"/>
        <c:axId val="1154310176"/>
      </c:lineChart>
      <c:valAx>
        <c:axId val="115430081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/>
                  <a:t>CO2 uitstoot in kiloton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154299736"/>
        <c:crosses val="max"/>
        <c:crossBetween val="between"/>
      </c:valAx>
      <c:catAx>
        <c:axId val="11542997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54300816"/>
        <c:crosses val="autoZero"/>
        <c:auto val="1"/>
        <c:lblAlgn val="ctr"/>
        <c:lblOffset val="100"/>
        <c:noMultiLvlLbl val="0"/>
      </c:catAx>
      <c:valAx>
        <c:axId val="1154310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/>
                  <a:t>Percentage totale CO2-uitstoot t.o.v. 1990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nl-NL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154318096"/>
        <c:crosses val="autoZero"/>
        <c:crossBetween val="between"/>
      </c:valAx>
      <c:catAx>
        <c:axId val="1154318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1543101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</a:defRPr>
      </a:pPr>
      <a:endParaRPr lang="nl-N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'CO2 planning'!$AX$89</c:f>
              <c:strCache>
                <c:ptCount val="1"/>
                <c:pt idx="0">
                  <c:v>kg CO2 emissie per kWh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none"/>
          </c:marker>
          <c:cat>
            <c:numRef>
              <c:f>'CO2 planning'!$AY$88:$BB$88</c:f>
              <c:numCache>
                <c:formatCode>General</c:formatCode>
                <c:ptCount val="4"/>
                <c:pt idx="0">
                  <c:v>1990</c:v>
                </c:pt>
                <c:pt idx="1">
                  <c:v>2020</c:v>
                </c:pt>
                <c:pt idx="2">
                  <c:v>2023</c:v>
                </c:pt>
                <c:pt idx="3">
                  <c:v>2030</c:v>
                </c:pt>
              </c:numCache>
            </c:numRef>
          </c:cat>
          <c:val>
            <c:numRef>
              <c:f>'CO2 planning'!$AY$89:$BB$89</c:f>
              <c:numCache>
                <c:formatCode>General</c:formatCode>
                <c:ptCount val="4"/>
                <c:pt idx="0">
                  <c:v>0.57599999999999996</c:v>
                </c:pt>
                <c:pt idx="1">
                  <c:v>0.28999999999999998</c:v>
                </c:pt>
                <c:pt idx="2">
                  <c:v>0.21</c:v>
                </c:pt>
                <c:pt idx="3" formatCode="0.00">
                  <c:v>9.4E-2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7A6-4951-B099-6C0DE7FD5D57}"/>
            </c:ext>
          </c:extLst>
        </c:ser>
        <c:ser>
          <c:idx val="1"/>
          <c:order val="1"/>
          <c:tx>
            <c:strRef>
              <c:f>'CO2 planning'!$AX$90</c:f>
              <c:strCache>
                <c:ptCount val="1"/>
                <c:pt idx="0">
                  <c:v>kg CO2 emissie per m³ gas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'CO2 planning'!$AY$88:$BB$88</c:f>
              <c:numCache>
                <c:formatCode>General</c:formatCode>
                <c:ptCount val="4"/>
                <c:pt idx="0">
                  <c:v>1990</c:v>
                </c:pt>
                <c:pt idx="1">
                  <c:v>2020</c:v>
                </c:pt>
                <c:pt idx="2">
                  <c:v>2023</c:v>
                </c:pt>
                <c:pt idx="3">
                  <c:v>2030</c:v>
                </c:pt>
              </c:numCache>
            </c:numRef>
          </c:cat>
          <c:val>
            <c:numRef>
              <c:f>'CO2 planning'!$AY$90:$BB$90</c:f>
              <c:numCache>
                <c:formatCode>#,##0.00</c:formatCode>
                <c:ptCount val="4"/>
                <c:pt idx="0">
                  <c:v>1.78</c:v>
                </c:pt>
                <c:pt idx="1">
                  <c:v>1.78</c:v>
                </c:pt>
                <c:pt idx="2">
                  <c:v>1.78</c:v>
                </c:pt>
                <c:pt idx="3">
                  <c:v>1.78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7A6-4951-B099-6C0DE7FD5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38547000"/>
        <c:axId val="1038545560"/>
      </c:lineChart>
      <c:catAx>
        <c:axId val="1038547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038545560"/>
        <c:crosses val="autoZero"/>
        <c:auto val="1"/>
        <c:lblAlgn val="ctr"/>
        <c:lblOffset val="100"/>
        <c:noMultiLvlLbl val="0"/>
      </c:catAx>
      <c:valAx>
        <c:axId val="1038545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038547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</a:defRPr>
      </a:pPr>
      <a:endParaRPr lang="nl-NL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0.39877</cdr:x>
      <cdr:y>0.5</cdr:y>
    </cdr:from>
    <cdr:to>
      <cdr:x>0.40665</cdr:x>
      <cdr:y>0.53232</cdr:y>
    </cdr:to>
    <cdr:sp macro="" textlink="">
      <cdr:nvSpPr>
        <cdr:cNvPr id="2" name="Rechthoek 1">
          <a:extLst xmlns:a="http://schemas.openxmlformats.org/drawingml/2006/main">
            <a:ext uri="{FF2B5EF4-FFF2-40B4-BE49-F238E27FC236}">
              <a16:creationId xmlns:a16="http://schemas.microsoft.com/office/drawing/2014/main" id="{B1C00BA9-A217-E8E1-3954-DDCFED5B1EAD}"/>
            </a:ext>
          </a:extLst>
        </cdr:cNvPr>
        <cdr:cNvSpPr/>
      </cdr:nvSpPr>
      <cdr:spPr>
        <a:xfrm xmlns:a="http://schemas.openxmlformats.org/drawingml/2006/main">
          <a:off x="2313765" y="707193"/>
          <a:ext cx="45719" cy="45719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nl-NL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nl-NL"/>
        </a:p>
      </cdr:txBody>
    </cdr:sp>
  </cdr:relSizeAnchor>
  <cdr:relSizeAnchor xmlns:cdr="http://schemas.openxmlformats.org/drawingml/2006/chartDrawing">
    <cdr:from>
      <cdr:x>0.6272</cdr:x>
      <cdr:y>0.52139</cdr:y>
    </cdr:from>
    <cdr:to>
      <cdr:x>0.63508</cdr:x>
      <cdr:y>0.55371</cdr:y>
    </cdr:to>
    <cdr:sp macro="" textlink="">
      <cdr:nvSpPr>
        <cdr:cNvPr id="3" name="Rechthoek 2">
          <a:extLst xmlns:a="http://schemas.openxmlformats.org/drawingml/2006/main">
            <a:ext uri="{FF2B5EF4-FFF2-40B4-BE49-F238E27FC236}">
              <a16:creationId xmlns:a16="http://schemas.microsoft.com/office/drawing/2014/main" id="{B1C00BA9-A217-E8E1-3954-DDCFED5B1EAD}"/>
            </a:ext>
          </a:extLst>
        </cdr:cNvPr>
        <cdr:cNvSpPr/>
      </cdr:nvSpPr>
      <cdr:spPr>
        <a:xfrm xmlns:a="http://schemas.openxmlformats.org/drawingml/2006/main">
          <a:off x="3639215" y="737448"/>
          <a:ext cx="45719" cy="45719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nl-NL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nl-NL"/>
        </a:p>
      </cdr:txBody>
    </cdr:sp>
  </cdr:relSizeAnchor>
  <cdr:relSizeAnchor xmlns:cdr="http://schemas.openxmlformats.org/drawingml/2006/chartDrawing">
    <cdr:from>
      <cdr:x>0.85798</cdr:x>
      <cdr:y>0.5472</cdr:y>
    </cdr:from>
    <cdr:to>
      <cdr:x>0.86586</cdr:x>
      <cdr:y>0.57953</cdr:y>
    </cdr:to>
    <cdr:sp macro="" textlink="">
      <cdr:nvSpPr>
        <cdr:cNvPr id="5" name="Rechthoek 4">
          <a:extLst xmlns:a="http://schemas.openxmlformats.org/drawingml/2006/main">
            <a:ext uri="{FF2B5EF4-FFF2-40B4-BE49-F238E27FC236}">
              <a16:creationId xmlns:a16="http://schemas.microsoft.com/office/drawing/2014/main" id="{240D06CE-6C1B-0B3E-D281-AF456979024C}"/>
            </a:ext>
          </a:extLst>
        </cdr:cNvPr>
        <cdr:cNvSpPr/>
      </cdr:nvSpPr>
      <cdr:spPr>
        <a:xfrm xmlns:a="http://schemas.openxmlformats.org/drawingml/2006/main">
          <a:off x="4978271" y="773958"/>
          <a:ext cx="45719" cy="45719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nl-NL"/>
          </a:defPPr>
          <a:lvl1pPr marL="0" indent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nl-NL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6938F-E195-4BED-8B67-38B962E8687C}" type="datetimeFigureOut">
              <a:rPr lang="nl-NL" smtClean="0"/>
              <a:t>5-11-2025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6A876-2ABA-4E65-A53C-575500C5D65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0880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6A876-2ABA-4E65-A53C-575500C5D65F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6957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F2B55-A12A-37E5-ED07-7A05A04A8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840234C-2338-12EE-1ED7-0A7D6ECF3B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0548CC4-B33F-1CAB-97D2-9A1BEFBE94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>
                <a:ea typeface="Calibri"/>
                <a:cs typeface="Calibri"/>
              </a:rPr>
              <a:t>Kleinere gebouwen. </a:t>
            </a:r>
          </a:p>
          <a:p>
            <a:r>
              <a:rPr lang="nl-NL">
                <a:ea typeface="Calibri"/>
                <a:cs typeface="Calibri"/>
              </a:rPr>
              <a:t>Gemeente is gebouweigenaar, huurder is houder van het energiecontract.</a:t>
            </a:r>
          </a:p>
          <a:p>
            <a:r>
              <a:rPr lang="nl-NL">
                <a:ea typeface="Calibri"/>
                <a:cs typeface="Calibri"/>
              </a:rPr>
              <a:t>We zoeken naar een systeem dat we eenvoudig en betaalbaar bij meerdere instalatieprincipes kunnen toepassen. </a:t>
            </a:r>
          </a:p>
          <a:p>
            <a:r>
              <a:rPr lang="nl-NL">
                <a:ea typeface="Calibri"/>
                <a:cs typeface="Calibri"/>
              </a:rPr>
              <a:t>Niet iedere keer volledig maatwerk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32CFFEC-E4D8-E2D2-5745-8E8C194116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3268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85C36-398F-3720-B970-12CB7E9A3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8D4897B-270B-9A42-10A5-FE160086C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81DC5EE-B4DE-237B-7A71-726BF68729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9712413-57BE-BBE2-3DDD-6855484F69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8596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0856D-091F-907B-7CEF-8D3EB6144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04766502-5003-D61D-B28A-594846B509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6BEE458-02BD-A159-EED5-D5AC6ABC1D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CDB7F57-91E4-DA32-E07F-0AAF8A518B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4710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B4E73-0B16-40EE-3034-6E0FD3EB7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B4D52FA-70BC-ADC9-2035-DCAE878D02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89B09C0-7502-EF3A-EB35-1B4B7EB30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B749103-8673-0F29-F985-7DF7C0F0B7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11793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9D89F-96C8-8A19-B719-3CF8AC7E6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EFD77C7-1A6D-4529-9745-325C1BE0B3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435011A-EB70-2156-BA0F-3EBD4B976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48132D0-A57B-1B55-3E3B-D4AC60039E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10155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56A876-2ABA-4E65-A53C-575500C5D65F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3705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4613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9280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95222-FB62-2292-3579-BD42FA4EF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E2B7E40-81F2-64AD-3EC9-FD7CFBCFDA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36AD104-8F76-5706-83DC-239F2CF439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F91D12E-AE05-C7CD-FEDA-70E4781AF0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0319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B3EEC-9EB7-A191-38E0-7BEA6D74B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0FBE01F-ED42-452A-7457-B9D1A3FB51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EDB1D43-92D4-EDF1-83D6-D91864F6F2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6BEEE1C-0150-0D4B-7A3B-D04830C9DB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7883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7D620-B4D4-7F93-A2F9-D82EC289F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ADFE324-F18A-7CA9-9890-1E187C4F6C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8F099D7-2355-3D17-EC5C-48A873D621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092B2CD-6497-543D-5E2D-8DB40518B0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9962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432D1-65D6-77FF-D34F-D4C993198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9543517-C91C-4EF7-66CD-AFC03B73CB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2B8569F-CC4F-94E8-9159-7C74C0F200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FD602D5-A220-F7ED-E567-DAFC21369C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877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F7CBB-BED6-6C60-A471-875C38C74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27EF155-E439-327E-8EB0-0148FE3628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7417C51-A441-3ED4-FE6C-58992C256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B19D6C6-7A3D-DC04-71C9-C92104C744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021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484EF-8908-42CC-70D2-9C709E545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83FAD98-9DA6-1A6E-FE76-C9AF8A7A22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DD25C36-D588-9F68-4D63-69CFCE0DF9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ea typeface="Calibri"/>
              <a:cs typeface="Calibri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7AEF037-7774-F4CD-AB2E-B176D937D5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677891-399D-4B47-A025-42E26503B6A9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6325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931178" y="1021695"/>
            <a:ext cx="10234569" cy="428853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11000"/>
              </a:lnSpc>
              <a:defRPr sz="88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931178" y="6195504"/>
            <a:ext cx="7558481" cy="482134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5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7679" y="6182686"/>
            <a:ext cx="1221211" cy="3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89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782" y="275863"/>
            <a:ext cx="4987247" cy="1357728"/>
          </a:xfrm>
          <a:prstGeom prst="rect">
            <a:avLst/>
          </a:prstGeom>
        </p:spPr>
        <p:txBody>
          <a:bodyPr/>
          <a:lstStyle>
            <a:lvl1pPr>
              <a:defRPr sz="4000" b="1" i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 van model bewerken</a:t>
            </a:r>
          </a:p>
        </p:txBody>
      </p:sp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6092825" y="0"/>
            <a:ext cx="6099175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47782" y="1939806"/>
            <a:ext cx="5172182" cy="3998657"/>
          </a:xfrm>
          <a:prstGeom prst="rect">
            <a:avLst/>
          </a:prstGeom>
        </p:spPr>
        <p:txBody>
          <a:bodyPr lIns="0"/>
          <a:lstStyle>
            <a:lvl1pPr marL="457200" indent="-385200" defTabSz="338400">
              <a:lnSpc>
                <a:spcPct val="100000"/>
              </a:lnSpc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nl-NL" err="1"/>
              <a:t>Bulletpoint</a:t>
            </a:r>
            <a:r>
              <a:rPr lang="nl-NL"/>
              <a:t> 1</a:t>
            </a:r>
          </a:p>
          <a:p>
            <a:pPr lvl="0"/>
            <a:r>
              <a:rPr lang="nl-NL"/>
              <a:t>Er is ook een tweede </a:t>
            </a:r>
            <a:r>
              <a:rPr lang="nl-NL" err="1"/>
              <a:t>bulletpoint</a:t>
            </a:r>
            <a:endParaRPr lang="nl-NL"/>
          </a:p>
          <a:p>
            <a:pPr lvl="0"/>
            <a:r>
              <a:rPr lang="nl-NL"/>
              <a:t>En zelfs een derde</a:t>
            </a:r>
          </a:p>
          <a:p>
            <a:pPr lvl="0"/>
            <a:r>
              <a:rPr lang="nl-NL"/>
              <a:t>Mocht het nodig zijn, een vierde is er ook</a:t>
            </a:r>
          </a:p>
          <a:p>
            <a:pPr lvl="0"/>
            <a:r>
              <a:rPr lang="nl-NL"/>
              <a:t>Nummer 5 is de laatste</a:t>
            </a:r>
          </a:p>
        </p:txBody>
      </p:sp>
    </p:spTree>
    <p:extLst>
      <p:ext uri="{BB962C8B-B14F-4D97-AF65-F5344CB8AC3E}">
        <p14:creationId xmlns:p14="http://schemas.microsoft.com/office/powerpoint/2010/main" val="503715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781" y="275863"/>
            <a:ext cx="10802420" cy="895391"/>
          </a:xfrm>
          <a:prstGeom prst="rect">
            <a:avLst/>
          </a:prstGeom>
        </p:spPr>
        <p:txBody>
          <a:bodyPr/>
          <a:lstStyle>
            <a:lvl1pPr>
              <a:defRPr sz="4000" b="1" i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 van model bewerken</a:t>
            </a:r>
          </a:p>
        </p:txBody>
      </p:sp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3593945"/>
            <a:ext cx="12192000" cy="326405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47781" y="1528840"/>
            <a:ext cx="10884614" cy="1707519"/>
          </a:xfrm>
          <a:prstGeom prst="rect">
            <a:avLst/>
          </a:prstGeom>
        </p:spPr>
        <p:txBody>
          <a:bodyPr lIns="0"/>
          <a:lstStyle>
            <a:lvl1pPr marL="72000" indent="0" defTabSz="338400">
              <a:lnSpc>
                <a:spcPct val="100000"/>
              </a:lnSpc>
              <a:buFont typeface="Arial" charset="0"/>
              <a:buNone/>
              <a:defRPr sz="25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nl-NL"/>
              <a:t>Ruimte voor tekst of quote zonder </a:t>
            </a:r>
            <a:r>
              <a:rPr lang="nl-NL" err="1"/>
              <a:t>bulletpoints</a:t>
            </a:r>
            <a:r>
              <a:rPr lang="nl-NL"/>
              <a:t>. Simpel en krachtig, dat werkt beter. Ruimte voor tekst of quote zonder </a:t>
            </a:r>
            <a:r>
              <a:rPr lang="nl-NL" err="1"/>
              <a:t>bulletpoints</a:t>
            </a:r>
            <a:r>
              <a:rPr lang="nl-NL"/>
              <a:t>. Simpel en krachtig, dat werkt beter.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26405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447781" y="3595135"/>
            <a:ext cx="10802420" cy="895391"/>
          </a:xfrm>
          <a:prstGeom prst="rect">
            <a:avLst/>
          </a:prstGeom>
        </p:spPr>
        <p:txBody>
          <a:bodyPr/>
          <a:lstStyle>
            <a:lvl1pPr>
              <a:defRPr sz="4000" b="1" i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 van model bewerken</a:t>
            </a: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47781" y="4848112"/>
            <a:ext cx="10884614" cy="1707519"/>
          </a:xfrm>
          <a:prstGeom prst="rect">
            <a:avLst/>
          </a:prstGeom>
        </p:spPr>
        <p:txBody>
          <a:bodyPr lIns="0"/>
          <a:lstStyle>
            <a:lvl1pPr marL="72000" indent="0" defTabSz="338400">
              <a:lnSpc>
                <a:spcPct val="100000"/>
              </a:lnSpc>
              <a:buFont typeface="Arial" charset="0"/>
              <a:buNone/>
              <a:defRPr sz="25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nl-NL"/>
              <a:t>Ruimte voor tekst of quote zonder </a:t>
            </a:r>
            <a:r>
              <a:rPr lang="nl-NL" err="1"/>
              <a:t>bulletpoints</a:t>
            </a:r>
            <a:r>
              <a:rPr lang="nl-NL"/>
              <a:t>. Simpel en krachtig, dat werkt beter. Ruimte voor tekst of quote zonder </a:t>
            </a:r>
            <a:r>
              <a:rPr lang="nl-NL" err="1"/>
              <a:t>bulletpoints</a:t>
            </a:r>
            <a:r>
              <a:rPr lang="nl-NL"/>
              <a:t>. Simpel en krachtig, dat werkt beter.</a:t>
            </a:r>
          </a:p>
        </p:txBody>
      </p:sp>
    </p:spTree>
    <p:extLst>
      <p:ext uri="{BB962C8B-B14F-4D97-AF65-F5344CB8AC3E}">
        <p14:creationId xmlns:p14="http://schemas.microsoft.com/office/powerpoint/2010/main" val="929148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04299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4" name="Tijdelijke aanduiding voor afbeelding 4"/>
          <p:cNvSpPr>
            <a:spLocks noGrp="1"/>
          </p:cNvSpPr>
          <p:nvPr>
            <p:ph type="pic" sz="quarter" idx="11"/>
          </p:nvPr>
        </p:nvSpPr>
        <p:spPr>
          <a:xfrm>
            <a:off x="6149009" y="1"/>
            <a:ext cx="604299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13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9175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6437102" y="275863"/>
            <a:ext cx="4987247" cy="1357728"/>
          </a:xfrm>
          <a:prstGeom prst="rect">
            <a:avLst/>
          </a:prstGeom>
        </p:spPr>
        <p:txBody>
          <a:bodyPr/>
          <a:lstStyle>
            <a:lvl1pPr>
              <a:defRPr sz="4000" b="1" i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 van model bewerken</a:t>
            </a: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6437102" y="1939806"/>
            <a:ext cx="5172182" cy="3998657"/>
          </a:xfrm>
          <a:prstGeom prst="rect">
            <a:avLst/>
          </a:prstGeom>
        </p:spPr>
        <p:txBody>
          <a:bodyPr lIns="0"/>
          <a:lstStyle>
            <a:lvl1pPr marL="457200" indent="-385200" defTabSz="338400">
              <a:lnSpc>
                <a:spcPct val="100000"/>
              </a:lnSpc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nl-NL" err="1"/>
              <a:t>Bulletpoint</a:t>
            </a:r>
            <a:r>
              <a:rPr lang="nl-NL"/>
              <a:t> 1</a:t>
            </a:r>
          </a:p>
          <a:p>
            <a:pPr lvl="0"/>
            <a:r>
              <a:rPr lang="nl-NL"/>
              <a:t>Er is ook een tweede </a:t>
            </a:r>
            <a:r>
              <a:rPr lang="nl-NL" err="1"/>
              <a:t>bulletpoint</a:t>
            </a:r>
            <a:endParaRPr lang="nl-NL"/>
          </a:p>
          <a:p>
            <a:pPr lvl="0"/>
            <a:r>
              <a:rPr lang="nl-NL"/>
              <a:t>En zelfs een derde</a:t>
            </a:r>
          </a:p>
          <a:p>
            <a:pPr lvl="0"/>
            <a:r>
              <a:rPr lang="nl-NL"/>
              <a:t>Mocht het nodig zijn, een vierde is er ook</a:t>
            </a:r>
          </a:p>
          <a:p>
            <a:pPr lvl="0"/>
            <a:r>
              <a:rPr lang="nl-NL"/>
              <a:t>Nummer 5 is de laatste</a:t>
            </a:r>
          </a:p>
        </p:txBody>
      </p:sp>
    </p:spTree>
    <p:extLst>
      <p:ext uri="{BB962C8B-B14F-4D97-AF65-F5344CB8AC3E}">
        <p14:creationId xmlns:p14="http://schemas.microsoft.com/office/powerpoint/2010/main" val="21363344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44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355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853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42473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8356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931178" y="1021695"/>
            <a:ext cx="10234569" cy="4288536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11000"/>
              </a:lnSpc>
              <a:defRPr sz="88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931178" y="6195504"/>
            <a:ext cx="7558481" cy="482134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500" b="1" i="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00783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Rechthoek 8"/>
          <p:cNvSpPr/>
          <p:nvPr userDrawn="1"/>
        </p:nvSpPr>
        <p:spPr>
          <a:xfrm>
            <a:off x="989902" y="662730"/>
            <a:ext cx="8279933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15145" y="1122363"/>
            <a:ext cx="7395026" cy="3776808"/>
          </a:xfrm>
          <a:prstGeom prst="rect">
            <a:avLst/>
          </a:prstGeom>
        </p:spPr>
        <p:txBody>
          <a:bodyPr anchor="t"/>
          <a:lstStyle>
            <a:lvl1pPr algn="l">
              <a:defRPr sz="66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15145" y="5415328"/>
            <a:ext cx="4985655" cy="482134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500" b="1" i="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555" y="5295225"/>
            <a:ext cx="1663616" cy="49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24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625185"/>
            <a:ext cx="10515600" cy="977112"/>
          </a:xfrm>
          <a:prstGeom prst="rect">
            <a:avLst/>
          </a:prstGeom>
        </p:spPr>
        <p:txBody>
          <a:bodyPr/>
          <a:lstStyle>
            <a:lvl1pPr>
              <a:defRPr sz="5000" b="1" i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838200" y="2227482"/>
            <a:ext cx="9916486" cy="36532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4600"/>
              </a:lnSpc>
              <a:buNone/>
              <a:defRPr sz="34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nl-NL"/>
              <a:t>Ruimte voor tekst of quote zonder </a:t>
            </a:r>
            <a:r>
              <a:rPr lang="nl-NL" err="1"/>
              <a:t>bulletpoints</a:t>
            </a:r>
            <a:r>
              <a:rPr lang="nl-NL"/>
              <a:t>. Simpel en krachtig, dat werkt beter. Ruimte voor tekst of quote zonder </a:t>
            </a:r>
            <a:r>
              <a:rPr lang="nl-NL" err="1"/>
              <a:t>bulletpoints</a:t>
            </a:r>
            <a:r>
              <a:rPr lang="nl-NL"/>
              <a:t>. Simpel en krachtig, dat werkt beter.</a:t>
            </a:r>
          </a:p>
        </p:txBody>
      </p:sp>
    </p:spTree>
    <p:extLst>
      <p:ext uri="{BB962C8B-B14F-4D97-AF65-F5344CB8AC3E}">
        <p14:creationId xmlns:p14="http://schemas.microsoft.com/office/powerpoint/2010/main" val="3305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625185"/>
            <a:ext cx="10515600" cy="977112"/>
          </a:xfrm>
          <a:prstGeom prst="rect">
            <a:avLst/>
          </a:prstGeom>
        </p:spPr>
        <p:txBody>
          <a:bodyPr/>
          <a:lstStyle>
            <a:lvl1pPr>
              <a:defRPr sz="5000" b="1" i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838200" y="2227482"/>
            <a:ext cx="9916486" cy="3653201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ts val="3800"/>
              </a:lnSpc>
              <a:buFont typeface="Arial" charset="0"/>
              <a:buChar char="•"/>
              <a:defRPr sz="29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nl-NL" err="1"/>
              <a:t>Bulletpoint</a:t>
            </a:r>
            <a:r>
              <a:rPr lang="nl-NL"/>
              <a:t> 1</a:t>
            </a:r>
          </a:p>
          <a:p>
            <a:pPr lvl="0"/>
            <a:r>
              <a:rPr lang="nl-NL"/>
              <a:t>Er is ook een tweede </a:t>
            </a:r>
            <a:r>
              <a:rPr lang="nl-NL" err="1"/>
              <a:t>bulletpoint</a:t>
            </a:r>
            <a:endParaRPr lang="nl-NL"/>
          </a:p>
          <a:p>
            <a:pPr lvl="0"/>
            <a:r>
              <a:rPr lang="nl-NL"/>
              <a:t>En zelfs een derde</a:t>
            </a:r>
          </a:p>
          <a:p>
            <a:pPr lvl="0"/>
            <a:r>
              <a:rPr lang="nl-NL"/>
              <a:t>Mocht het nodig zijn, een vierde is er ook</a:t>
            </a:r>
          </a:p>
          <a:p>
            <a:pPr lvl="0"/>
            <a:r>
              <a:rPr lang="nl-NL"/>
              <a:t>Nummer 5 is de laatste</a:t>
            </a:r>
          </a:p>
        </p:txBody>
      </p:sp>
    </p:spTree>
    <p:extLst>
      <p:ext uri="{BB962C8B-B14F-4D97-AF65-F5344CB8AC3E}">
        <p14:creationId xmlns:p14="http://schemas.microsoft.com/office/powerpoint/2010/main" val="112060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015068" y="501707"/>
            <a:ext cx="10075178" cy="528669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6500"/>
              </a:lnSpc>
              <a:defRPr sz="5000" b="1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Ruimte voor tekst of quote in een presentatie, die in maximaal vier regels de inhoud versterkt en verheldert.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4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1015068" y="501707"/>
            <a:ext cx="10075178" cy="528669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6500"/>
              </a:lnSpc>
              <a:defRPr sz="50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Ruimte voor tekst of quote in een presentatie, die in maximaal vier regels de inhoud versterkt en verheldert.</a:t>
            </a:r>
            <a:endParaRPr lang="en-US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7679" y="6182686"/>
            <a:ext cx="1221211" cy="3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0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en bee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782" y="275863"/>
            <a:ext cx="4987247" cy="1357728"/>
          </a:xfrm>
          <a:prstGeom prst="rect">
            <a:avLst/>
          </a:prstGeom>
        </p:spPr>
        <p:txBody>
          <a:bodyPr/>
          <a:lstStyle>
            <a:lvl1pPr>
              <a:defRPr sz="4000" b="1" i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 van model bewerken</a:t>
            </a:r>
          </a:p>
        </p:txBody>
      </p:sp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6092825" y="0"/>
            <a:ext cx="6099175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447782" y="1939806"/>
            <a:ext cx="5172182" cy="3998657"/>
          </a:xfrm>
          <a:prstGeom prst="rect">
            <a:avLst/>
          </a:prstGeom>
        </p:spPr>
        <p:txBody>
          <a:bodyPr lIns="0"/>
          <a:lstStyle>
            <a:lvl1pPr marL="457200" indent="-385200" defTabSz="338400">
              <a:lnSpc>
                <a:spcPct val="100000"/>
              </a:lnSpc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nl-NL" err="1"/>
              <a:t>Bulletpoint</a:t>
            </a:r>
            <a:r>
              <a:rPr lang="nl-NL"/>
              <a:t> 1</a:t>
            </a:r>
          </a:p>
          <a:p>
            <a:pPr lvl="0"/>
            <a:r>
              <a:rPr lang="nl-NL"/>
              <a:t>Er is ook een tweede </a:t>
            </a:r>
            <a:r>
              <a:rPr lang="nl-NL" err="1"/>
              <a:t>bulletpoint</a:t>
            </a:r>
            <a:endParaRPr lang="nl-NL"/>
          </a:p>
          <a:p>
            <a:pPr lvl="0"/>
            <a:r>
              <a:rPr lang="nl-NL"/>
              <a:t>En zelfs een derde</a:t>
            </a:r>
          </a:p>
          <a:p>
            <a:pPr lvl="0"/>
            <a:r>
              <a:rPr lang="nl-NL"/>
              <a:t>Mocht het nodig zijn, een vierde is er ook</a:t>
            </a:r>
          </a:p>
          <a:p>
            <a:pPr lvl="0"/>
            <a:r>
              <a:rPr lang="nl-NL"/>
              <a:t>Nummer 5 is de laatste</a:t>
            </a:r>
          </a:p>
        </p:txBody>
      </p:sp>
    </p:spTree>
    <p:extLst>
      <p:ext uri="{BB962C8B-B14F-4D97-AF65-F5344CB8AC3E}">
        <p14:creationId xmlns:p14="http://schemas.microsoft.com/office/powerpoint/2010/main" val="809294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625185"/>
            <a:ext cx="10515600" cy="977112"/>
          </a:xfrm>
          <a:prstGeom prst="rect">
            <a:avLst/>
          </a:prstGeom>
        </p:spPr>
        <p:txBody>
          <a:bodyPr/>
          <a:lstStyle>
            <a:lvl1pPr>
              <a:defRPr sz="5000" b="1" i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Titel van model bewerken</a:t>
            </a:r>
          </a:p>
        </p:txBody>
      </p:sp>
      <p:sp>
        <p:nvSpPr>
          <p:cNvPr id="4" name="Tijdelijke aanduiding voor dianummer 1">
            <a:extLst>
              <a:ext uri="{FF2B5EF4-FFF2-40B4-BE49-F238E27FC236}">
                <a16:creationId xmlns:a16="http://schemas.microsoft.com/office/drawing/2014/main" id="{3A98BEAA-60BD-74FE-3FE2-E1518E934B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023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39017389-7B46-4F5E-9223-9C51C6D780B5}" type="slidenum">
              <a:rPr lang="nl-NL" smtClean="0"/>
              <a:pPr/>
              <a:t>‹#›</a:t>
            </a:fld>
            <a:r>
              <a:rPr lang="nl-NL"/>
              <a:t>  / 20</a:t>
            </a:r>
          </a:p>
        </p:txBody>
      </p:sp>
    </p:spTree>
    <p:extLst>
      <p:ext uri="{BB962C8B-B14F-4D97-AF65-F5344CB8AC3E}">
        <p14:creationId xmlns:p14="http://schemas.microsoft.com/office/powerpoint/2010/main" val="42185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w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590" y="6182685"/>
            <a:ext cx="1221210" cy="3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63" r:id="rId8"/>
    <p:sldLayoutId id="214748368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214" y="6139047"/>
            <a:ext cx="1221210" cy="360727"/>
          </a:xfrm>
          <a:prstGeom prst="rect">
            <a:avLst/>
          </a:prstGeom>
        </p:spPr>
      </p:pic>
      <p:sp>
        <p:nvSpPr>
          <p:cNvPr id="9" name="Tijdelijke aanduiding voor inhoud 3"/>
          <p:cNvSpPr txBox="1">
            <a:spLocks/>
          </p:cNvSpPr>
          <p:nvPr userDrawn="1"/>
        </p:nvSpPr>
        <p:spPr>
          <a:xfrm>
            <a:off x="6172200" y="75414"/>
            <a:ext cx="6019800" cy="6782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866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043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478" y="6157335"/>
            <a:ext cx="1221210" cy="3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4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590" y="6182685"/>
            <a:ext cx="1221210" cy="3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0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590" y="6182685"/>
            <a:ext cx="1221210" cy="3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07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590" y="6182685"/>
            <a:ext cx="1221210" cy="3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7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590" y="6182685"/>
            <a:ext cx="1221210" cy="3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8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590" y="6182685"/>
            <a:ext cx="1221210" cy="3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00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.wm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3" Type="http://schemas.openxmlformats.org/officeDocument/2006/relationships/image" Target="../media/image19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microsoft.com/office/2007/relationships/hdphoto" Target="../media/hdphoto1.wdp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20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21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: afgeronde diagonale hoeken 3">
            <a:extLst>
              <a:ext uri="{FF2B5EF4-FFF2-40B4-BE49-F238E27FC236}">
                <a16:creationId xmlns:a16="http://schemas.microsoft.com/office/drawing/2014/main" id="{8CBC6175-FD08-2E31-E8F7-49A574788BAB}"/>
              </a:ext>
            </a:extLst>
          </p:cNvPr>
          <p:cNvSpPr/>
          <p:nvPr/>
        </p:nvSpPr>
        <p:spPr>
          <a:xfrm>
            <a:off x="1002053" y="694658"/>
            <a:ext cx="6975878" cy="4870277"/>
          </a:xfrm>
          <a:prstGeom prst="round2Diag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C05EB0B-CB31-5108-9791-941044D014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4"/>
                    </a14:imgEffect>
                    <a14:imgEffect>
                      <a14:sharpenSoften amount="-3000"/>
                    </a14:imgEffect>
                    <a14:imgEffect>
                      <a14:colorTemperature colorTemp="6800"/>
                    </a14:imgEffect>
                    <a14:imgEffect>
                      <a14:saturation sat="116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-120000">
            <a:off x="-792978" y="-691143"/>
            <a:ext cx="13388402" cy="7782008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hoek: bovenhoeken, één afgeronde en één afgeschuinde hoek 4">
            <a:extLst>
              <a:ext uri="{FF2B5EF4-FFF2-40B4-BE49-F238E27FC236}">
                <a16:creationId xmlns:a16="http://schemas.microsoft.com/office/drawing/2014/main" id="{BC8DEE03-2506-D071-000D-F3E19643C5B3}"/>
              </a:ext>
            </a:extLst>
          </p:cNvPr>
          <p:cNvSpPr/>
          <p:nvPr/>
        </p:nvSpPr>
        <p:spPr>
          <a:xfrm>
            <a:off x="989901" y="618457"/>
            <a:ext cx="6975877" cy="4870276"/>
          </a:xfrm>
          <a:prstGeom prst="snipRound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1415145" y="1122363"/>
            <a:ext cx="6149694" cy="3776808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 sz="440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Marktconsultatie</a:t>
            </a:r>
          </a:p>
          <a:p>
            <a:endParaRPr lang="nl-NL" sz="4400" b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nl-NL" sz="4000" b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Utiliteit EMS Maatschappelijk Vastgoed</a:t>
            </a:r>
          </a:p>
          <a:p>
            <a:endParaRPr lang="nl-NL" sz="4400">
              <a:solidFill>
                <a:srgbClr val="FF0000"/>
              </a:solidFill>
              <a:latin typeface="+mj-lt"/>
              <a:cs typeface="Biome Light" panose="020B0303030204020804" pitchFamily="34" charset="0"/>
            </a:endParaRPr>
          </a:p>
          <a:p>
            <a:endParaRPr lang="nl-NL" sz="440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4E19DCF8-3D89-4DF1-93A7-36DCBDB7964F}"/>
              </a:ext>
            </a:extLst>
          </p:cNvPr>
          <p:cNvGrpSpPr/>
          <p:nvPr/>
        </p:nvGrpSpPr>
        <p:grpSpPr>
          <a:xfrm>
            <a:off x="1402992" y="4646790"/>
            <a:ext cx="6161847" cy="574285"/>
            <a:chOff x="1415143" y="4838109"/>
            <a:chExt cx="6161847" cy="574285"/>
          </a:xfrm>
        </p:grpSpPr>
        <p:sp>
          <p:nvSpPr>
            <p:cNvPr id="8" name="Ondertitel 2"/>
            <p:cNvSpPr txBox="1">
              <a:spLocks/>
            </p:cNvSpPr>
            <p:nvPr/>
          </p:nvSpPr>
          <p:spPr>
            <a:xfrm>
              <a:off x="1415143" y="4838109"/>
              <a:ext cx="3853141" cy="504762"/>
            </a:xfrm>
            <a:prstGeom prst="rect">
              <a:avLst/>
            </a:prstGeom>
          </p:spPr>
          <p:txBody>
            <a:bodyPr lIns="91440" tIns="45720" rIns="91440" bIns="4572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500" b="1" i="0" kern="1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nl-NL" sz="1600" b="0">
                <a:solidFill>
                  <a:srgbClr val="FF0000"/>
                </a:solidFill>
                <a:latin typeface="+mj-lt"/>
                <a:cs typeface="Arial" panose="020B0604020202020204" pitchFamily="34" charset="0"/>
              </a:endParaRPr>
            </a:p>
            <a:p>
              <a:r>
                <a:rPr lang="nl-NL" sz="1600" b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NOVEMBER 2025</a:t>
              </a:r>
            </a:p>
          </p:txBody>
        </p:sp>
        <p:pic>
          <p:nvPicPr>
            <p:cNvPr id="9" name="Afbeelding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3374" y="4920987"/>
              <a:ext cx="1663616" cy="4914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9476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80A67-7DDF-52DF-6CF8-276CB8D6F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kstvak 20">
            <a:extLst>
              <a:ext uri="{FF2B5EF4-FFF2-40B4-BE49-F238E27FC236}">
                <a16:creationId xmlns:a16="http://schemas.microsoft.com/office/drawing/2014/main" id="{DA6FB411-E6F5-9060-4F5F-D4106891789C}"/>
              </a:ext>
            </a:extLst>
          </p:cNvPr>
          <p:cNvSpPr txBox="1"/>
          <p:nvPr/>
        </p:nvSpPr>
        <p:spPr>
          <a:xfrm>
            <a:off x="885653" y="1179989"/>
            <a:ext cx="10138583" cy="4474653"/>
          </a:xfrm>
          <a:prstGeom prst="rect">
            <a:avLst/>
          </a:prstGeom>
          <a:noFill/>
        </p:spPr>
        <p:txBody>
          <a:bodyPr wrap="square" numCol="2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Verduurzamingsconstructie</a:t>
            </a:r>
            <a:endParaRPr lang="nl-NL" sz="1200" b="1">
              <a:solidFill>
                <a:schemeClr val="tx2"/>
              </a:solidFill>
              <a:latin typeface="+mj-lt"/>
            </a:endParaRPr>
          </a:p>
          <a:p>
            <a:r>
              <a:rPr lang="nl-NL" sz="30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D143203-EF19-E955-C4FA-8C66919A2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Huurders</a:t>
            </a:r>
          </a:p>
        </p:txBody>
      </p:sp>
      <p:pic>
        <p:nvPicPr>
          <p:cNvPr id="27" name="Graphic 26" descr="School met effen opvulling">
            <a:extLst>
              <a:ext uri="{FF2B5EF4-FFF2-40B4-BE49-F238E27FC236}">
                <a16:creationId xmlns:a16="http://schemas.microsoft.com/office/drawing/2014/main" id="{F1A724A5-40A1-F606-C26A-9253FDFE43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25958" y="1873921"/>
            <a:ext cx="1605063" cy="1605063"/>
          </a:xfrm>
          <a:prstGeom prst="rect">
            <a:avLst/>
          </a:prstGeom>
        </p:spPr>
      </p:pic>
      <p:sp>
        <p:nvSpPr>
          <p:cNvPr id="28" name="Tekstvak 27">
            <a:extLst>
              <a:ext uri="{FF2B5EF4-FFF2-40B4-BE49-F238E27FC236}">
                <a16:creationId xmlns:a16="http://schemas.microsoft.com/office/drawing/2014/main" id="{C68A2383-45EB-113F-11EF-7F5303EF8944}"/>
              </a:ext>
            </a:extLst>
          </p:cNvPr>
          <p:cNvSpPr txBox="1"/>
          <p:nvPr/>
        </p:nvSpPr>
        <p:spPr>
          <a:xfrm>
            <a:off x="1066801" y="2547846"/>
            <a:ext cx="2081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/>
              <a:t>Gemeente </a:t>
            </a:r>
            <a:br>
              <a:rPr lang="nl-NL" b="1"/>
            </a:br>
            <a:r>
              <a:rPr lang="nl-NL" sz="1400">
                <a:solidFill>
                  <a:schemeClr val="tx2"/>
                </a:solidFill>
              </a:rPr>
              <a:t>(eigenaar)</a:t>
            </a:r>
            <a:endParaRPr lang="nl-NL">
              <a:solidFill>
                <a:schemeClr val="tx2"/>
              </a:solidFill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D594B306-1152-7D36-493E-B5E314606886}"/>
              </a:ext>
            </a:extLst>
          </p:cNvPr>
          <p:cNvSpPr txBox="1"/>
          <p:nvPr/>
        </p:nvSpPr>
        <p:spPr>
          <a:xfrm>
            <a:off x="9324510" y="2573786"/>
            <a:ext cx="2692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/>
              <a:t>Maatschappelijke partij </a:t>
            </a:r>
            <a:br>
              <a:rPr lang="nl-NL" b="1"/>
            </a:br>
            <a:r>
              <a:rPr lang="nl-NL" sz="1400">
                <a:solidFill>
                  <a:schemeClr val="tx2"/>
                </a:solidFill>
              </a:rPr>
              <a:t>(huurder)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DCBA2A7C-807C-81A3-C0A6-E9B380EB0A20}"/>
              </a:ext>
            </a:extLst>
          </p:cNvPr>
          <p:cNvCxnSpPr>
            <a:stCxn id="28" idx="3"/>
          </p:cNvCxnSpPr>
          <p:nvPr/>
        </p:nvCxnSpPr>
        <p:spPr>
          <a:xfrm flipV="1">
            <a:off x="3148520" y="2840233"/>
            <a:ext cx="173800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met pijl 37">
            <a:extLst>
              <a:ext uri="{FF2B5EF4-FFF2-40B4-BE49-F238E27FC236}">
                <a16:creationId xmlns:a16="http://schemas.microsoft.com/office/drawing/2014/main" id="{B6F3AC66-B33B-2F5B-D03C-7FDC83E423C1}"/>
              </a:ext>
            </a:extLst>
          </p:cNvPr>
          <p:cNvCxnSpPr>
            <a:cxnSpLocks/>
          </p:cNvCxnSpPr>
          <p:nvPr/>
        </p:nvCxnSpPr>
        <p:spPr>
          <a:xfrm>
            <a:off x="7774570" y="2840233"/>
            <a:ext cx="14361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kstvak 38">
            <a:extLst>
              <a:ext uri="{FF2B5EF4-FFF2-40B4-BE49-F238E27FC236}">
                <a16:creationId xmlns:a16="http://schemas.microsoft.com/office/drawing/2014/main" id="{B9210D4C-D46B-9FF7-CCED-A4DADFE420FC}"/>
              </a:ext>
            </a:extLst>
          </p:cNvPr>
          <p:cNvSpPr txBox="1"/>
          <p:nvPr/>
        </p:nvSpPr>
        <p:spPr>
          <a:xfrm>
            <a:off x="3463047" y="2573786"/>
            <a:ext cx="12483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Investering </a:t>
            </a:r>
            <a:r>
              <a:rPr lang="nl-NL" sz="140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nl-NL" sz="1400">
                <a:solidFill>
                  <a:srgbClr val="FF0000"/>
                </a:solidFill>
                <a:sym typeface="Wingdings" panose="05000000000000000000" pitchFamily="2" charset="2"/>
              </a:rPr>
              <a:t>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6F76D50C-2C9E-CF03-2591-31C0B49CBF9F}"/>
              </a:ext>
            </a:extLst>
          </p:cNvPr>
          <p:cNvSpPr txBox="1"/>
          <p:nvPr/>
        </p:nvSpPr>
        <p:spPr>
          <a:xfrm>
            <a:off x="7972365" y="2554227"/>
            <a:ext cx="135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Huurprijs </a:t>
            </a:r>
            <a:r>
              <a:rPr lang="nl-NL" sz="1400">
                <a:solidFill>
                  <a:srgbClr val="FF0000"/>
                </a:solidFill>
                <a:sym typeface="Wingdings" panose="05000000000000000000" pitchFamily="2" charset="2"/>
              </a:rPr>
              <a:t>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FEE2E22-813A-41AE-25CD-568041934D3F}"/>
              </a:ext>
            </a:extLst>
          </p:cNvPr>
          <p:cNvSpPr txBox="1"/>
          <p:nvPr/>
        </p:nvSpPr>
        <p:spPr>
          <a:xfrm>
            <a:off x="7972365" y="2824844"/>
            <a:ext cx="135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Energielast  </a:t>
            </a:r>
            <a:r>
              <a:rPr lang="nl-NL" sz="1400">
                <a:solidFill>
                  <a:srgbClr val="00B050"/>
                </a:solidFill>
                <a:sym typeface="Wingdings" panose="05000000000000000000" pitchFamily="2" charset="2"/>
              </a:rPr>
              <a:t></a:t>
            </a:r>
            <a:r>
              <a:rPr lang="nl-NL" sz="1400">
                <a:solidFill>
                  <a:schemeClr val="tx2"/>
                </a:solidFill>
                <a:sym typeface="Wingdings" panose="05000000000000000000" pitchFamily="2" charset="2"/>
              </a:rPr>
              <a:t>  </a:t>
            </a:r>
            <a:endParaRPr lang="nl-NL" sz="1400">
              <a:solidFill>
                <a:schemeClr val="tx2"/>
              </a:solidFill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F176B61E-E9CE-4B87-19A9-2D2F425A5897}"/>
              </a:ext>
            </a:extLst>
          </p:cNvPr>
          <p:cNvSpPr txBox="1"/>
          <p:nvPr/>
        </p:nvSpPr>
        <p:spPr>
          <a:xfrm>
            <a:off x="3463047" y="2837946"/>
            <a:ext cx="12483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Subsidie       </a:t>
            </a:r>
            <a:r>
              <a:rPr lang="nl-NL" sz="1400">
                <a:solidFill>
                  <a:srgbClr val="00B050"/>
                </a:solidFill>
                <a:sym typeface="Wingdings" panose="05000000000000000000" pitchFamily="2" charset="2"/>
              </a:rPr>
              <a:t></a:t>
            </a:r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3C66F0C2-FAFA-240B-851C-BF7E897C18C8}"/>
              </a:ext>
            </a:extLst>
          </p:cNvPr>
          <p:cNvSpPr txBox="1"/>
          <p:nvPr/>
        </p:nvSpPr>
        <p:spPr>
          <a:xfrm>
            <a:off x="2196579" y="2142899"/>
            <a:ext cx="1605063" cy="26161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100">
                <a:solidFill>
                  <a:schemeClr val="tx2"/>
                </a:solidFill>
              </a:rPr>
              <a:t>(</a:t>
            </a:r>
            <a:r>
              <a:rPr lang="nl-NL" sz="1100" err="1">
                <a:solidFill>
                  <a:schemeClr val="tx2"/>
                </a:solidFill>
              </a:rPr>
              <a:t>Onderhouds</a:t>
            </a:r>
            <a:r>
              <a:rPr lang="nl-NL" sz="1100">
                <a:solidFill>
                  <a:schemeClr val="tx2"/>
                </a:solidFill>
              </a:rPr>
              <a:t>)middelen</a:t>
            </a:r>
          </a:p>
        </p:txBody>
      </p:sp>
      <p:cxnSp>
        <p:nvCxnSpPr>
          <p:cNvPr id="45" name="Verbindingslijn: gebogen 44">
            <a:extLst>
              <a:ext uri="{FF2B5EF4-FFF2-40B4-BE49-F238E27FC236}">
                <a16:creationId xmlns:a16="http://schemas.microsoft.com/office/drawing/2014/main" id="{E4E2BC87-6D48-7139-5CDD-262BA067417B}"/>
              </a:ext>
            </a:extLst>
          </p:cNvPr>
          <p:cNvCxnSpPr>
            <a:endCxn id="39" idx="1"/>
          </p:cNvCxnSpPr>
          <p:nvPr/>
        </p:nvCxnSpPr>
        <p:spPr>
          <a:xfrm>
            <a:off x="2971800" y="2400787"/>
            <a:ext cx="491247" cy="326888"/>
          </a:xfrm>
          <a:prstGeom prst="bentConnector3">
            <a:avLst>
              <a:gd name="adj1" fmla="val 557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 descr="Zonnepanelen silhouet">
            <a:extLst>
              <a:ext uri="{FF2B5EF4-FFF2-40B4-BE49-F238E27FC236}">
                <a16:creationId xmlns:a16="http://schemas.microsoft.com/office/drawing/2014/main" id="{9BECC711-8865-C5AB-DEA7-B0237D0462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55526" y="3903298"/>
            <a:ext cx="914400" cy="914400"/>
          </a:xfrm>
          <a:prstGeom prst="rect">
            <a:avLst/>
          </a:prstGeom>
        </p:spPr>
      </p:pic>
      <p:pic>
        <p:nvPicPr>
          <p:cNvPr id="4" name="Graphic 3" descr="Gloeilamp silhouet">
            <a:extLst>
              <a:ext uri="{FF2B5EF4-FFF2-40B4-BE49-F238E27FC236}">
                <a16:creationId xmlns:a16="http://schemas.microsoft.com/office/drawing/2014/main" id="{429C3E59-F567-6A9D-9B5F-6CDF8E18A1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1681" y="4011518"/>
            <a:ext cx="766254" cy="766254"/>
          </a:xfrm>
          <a:prstGeom prst="rect">
            <a:avLst/>
          </a:prstGeom>
        </p:spPr>
      </p:pic>
      <p:pic>
        <p:nvPicPr>
          <p:cNvPr id="9" name="Graphic 8" descr="Introductiepagina silhouet">
            <a:extLst>
              <a:ext uri="{FF2B5EF4-FFF2-40B4-BE49-F238E27FC236}">
                <a16:creationId xmlns:a16="http://schemas.microsoft.com/office/drawing/2014/main" id="{A163C37D-6B21-ED96-7A0C-F5B82A98BC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54945" y="3903298"/>
            <a:ext cx="914400" cy="914400"/>
          </a:xfrm>
          <a:prstGeom prst="rect">
            <a:avLst/>
          </a:prstGeom>
        </p:spPr>
      </p:pic>
      <p:pic>
        <p:nvPicPr>
          <p:cNvPr id="11" name="Graphic 10" descr="Vuur silhouet">
            <a:extLst>
              <a:ext uri="{FF2B5EF4-FFF2-40B4-BE49-F238E27FC236}">
                <a16:creationId xmlns:a16="http://schemas.microsoft.com/office/drawing/2014/main" id="{AD2C1642-57C0-87A7-CFB3-3F2863AC8D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993323" y="4056336"/>
            <a:ext cx="696343" cy="696343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98763510-F110-7B39-D0A9-15E851D5D43B}"/>
              </a:ext>
            </a:extLst>
          </p:cNvPr>
          <p:cNvSpPr txBox="1"/>
          <p:nvPr/>
        </p:nvSpPr>
        <p:spPr>
          <a:xfrm>
            <a:off x="3949944" y="4737858"/>
            <a:ext cx="12483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b="1">
                <a:solidFill>
                  <a:schemeClr val="tx2"/>
                </a:solidFill>
              </a:rPr>
              <a:t>Opwekking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987E4A4E-D8EA-8A63-E168-D04DEEDBB5A4}"/>
              </a:ext>
            </a:extLst>
          </p:cNvPr>
          <p:cNvSpPr txBox="1"/>
          <p:nvPr/>
        </p:nvSpPr>
        <p:spPr>
          <a:xfrm>
            <a:off x="5193865" y="4737857"/>
            <a:ext cx="608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b="1">
                <a:solidFill>
                  <a:schemeClr val="tx2"/>
                </a:solidFill>
              </a:rPr>
              <a:t>LED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17847347-BC72-8DE8-2EE7-062700197B1C}"/>
              </a:ext>
            </a:extLst>
          </p:cNvPr>
          <p:cNvSpPr txBox="1"/>
          <p:nvPr/>
        </p:nvSpPr>
        <p:spPr>
          <a:xfrm>
            <a:off x="6108063" y="4737857"/>
            <a:ext cx="608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b="1">
                <a:solidFill>
                  <a:schemeClr val="tx2"/>
                </a:solidFill>
              </a:rPr>
              <a:t>Schil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42A2252-AE28-4119-37A5-9020EDFB254B}"/>
              </a:ext>
            </a:extLst>
          </p:cNvPr>
          <p:cNvSpPr txBox="1"/>
          <p:nvPr/>
        </p:nvSpPr>
        <p:spPr>
          <a:xfrm>
            <a:off x="7022463" y="4737856"/>
            <a:ext cx="6499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b="1">
                <a:solidFill>
                  <a:schemeClr val="tx2"/>
                </a:solidFill>
              </a:rPr>
              <a:t>Warmte</a:t>
            </a:r>
          </a:p>
        </p:txBody>
      </p:sp>
      <p:sp>
        <p:nvSpPr>
          <p:cNvPr id="16" name="Rechteraccolade 15">
            <a:extLst>
              <a:ext uri="{FF2B5EF4-FFF2-40B4-BE49-F238E27FC236}">
                <a16:creationId xmlns:a16="http://schemas.microsoft.com/office/drawing/2014/main" id="{EAE697A0-AE9E-EC60-D958-4427C7FBC98A}"/>
              </a:ext>
            </a:extLst>
          </p:cNvPr>
          <p:cNvSpPr/>
          <p:nvPr/>
        </p:nvSpPr>
        <p:spPr>
          <a:xfrm rot="16200000">
            <a:off x="5615152" y="1882706"/>
            <a:ext cx="426673" cy="3495895"/>
          </a:xfrm>
          <a:prstGeom prst="rightBrac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8B31871E-619F-B6DA-8E93-DC04222A4733}"/>
              </a:ext>
            </a:extLst>
          </p:cNvPr>
          <p:cNvSpPr txBox="1"/>
          <p:nvPr/>
        </p:nvSpPr>
        <p:spPr>
          <a:xfrm>
            <a:off x="6274341" y="2660502"/>
            <a:ext cx="2081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>
                <a:solidFill>
                  <a:schemeClr val="tx2"/>
                </a:solidFill>
              </a:rPr>
              <a:t>90/10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C0D46F8D-43D0-95A4-C3AB-C1A3327156BE}"/>
              </a:ext>
            </a:extLst>
          </p:cNvPr>
          <p:cNvCxnSpPr>
            <a:cxnSpLocks/>
          </p:cNvCxnSpPr>
          <p:nvPr/>
        </p:nvCxnSpPr>
        <p:spPr>
          <a:xfrm>
            <a:off x="6541691" y="2837946"/>
            <a:ext cx="2739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met pijl 24">
            <a:extLst>
              <a:ext uri="{FF2B5EF4-FFF2-40B4-BE49-F238E27FC236}">
                <a16:creationId xmlns:a16="http://schemas.microsoft.com/office/drawing/2014/main" id="{73682E44-47B3-5E3E-5A1E-9D85A86E695F}"/>
              </a:ext>
            </a:extLst>
          </p:cNvPr>
          <p:cNvCxnSpPr>
            <a:stCxn id="18" idx="0"/>
          </p:cNvCxnSpPr>
          <p:nvPr/>
        </p:nvCxnSpPr>
        <p:spPr>
          <a:xfrm flipH="1" flipV="1">
            <a:off x="7315200" y="1873921"/>
            <a:ext cx="1" cy="786581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vak 25">
            <a:extLst>
              <a:ext uri="{FF2B5EF4-FFF2-40B4-BE49-F238E27FC236}">
                <a16:creationId xmlns:a16="http://schemas.microsoft.com/office/drawing/2014/main" id="{67DA53EF-F7B3-68E2-93F9-0B20D3DF0432}"/>
              </a:ext>
            </a:extLst>
          </p:cNvPr>
          <p:cNvSpPr txBox="1"/>
          <p:nvPr/>
        </p:nvSpPr>
        <p:spPr>
          <a:xfrm>
            <a:off x="6337447" y="1288641"/>
            <a:ext cx="2592783" cy="60016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nl-NL" sz="1100" b="1">
                <a:solidFill>
                  <a:schemeClr val="tx2"/>
                </a:solidFill>
              </a:rPr>
              <a:t>Shared incentive:</a:t>
            </a:r>
          </a:p>
          <a:p>
            <a:pPr marL="171450" indent="-171450">
              <a:buFontTx/>
              <a:buChar char="-"/>
            </a:pPr>
            <a:r>
              <a:rPr lang="nl-NL" sz="1100">
                <a:solidFill>
                  <a:schemeClr val="tx2"/>
                </a:solidFill>
              </a:rPr>
              <a:t>Gemeente 90% van energievoordeel</a:t>
            </a:r>
          </a:p>
          <a:p>
            <a:pPr marL="171450" indent="-171450">
              <a:buFontTx/>
              <a:buChar char="-"/>
            </a:pPr>
            <a:r>
              <a:rPr lang="nl-NL" sz="1100">
                <a:solidFill>
                  <a:schemeClr val="tx2"/>
                </a:solidFill>
              </a:rPr>
              <a:t>Huurder 10% van energievoordeel</a:t>
            </a:r>
          </a:p>
        </p:txBody>
      </p:sp>
    </p:spTree>
    <p:extLst>
      <p:ext uri="{BB962C8B-B14F-4D97-AF65-F5344CB8AC3E}">
        <p14:creationId xmlns:p14="http://schemas.microsoft.com/office/powerpoint/2010/main" val="1938640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14CC7-9115-69AE-0DC3-A8DE0F735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kstvak 20">
            <a:extLst>
              <a:ext uri="{FF2B5EF4-FFF2-40B4-BE49-F238E27FC236}">
                <a16:creationId xmlns:a16="http://schemas.microsoft.com/office/drawing/2014/main" id="{6DBEE200-FA53-DD0C-CFD3-BAF615259742}"/>
              </a:ext>
            </a:extLst>
          </p:cNvPr>
          <p:cNvSpPr txBox="1"/>
          <p:nvPr/>
        </p:nvSpPr>
        <p:spPr>
          <a:xfrm>
            <a:off x="885654" y="1179990"/>
            <a:ext cx="5983692" cy="526404"/>
          </a:xfrm>
          <a:prstGeom prst="rect">
            <a:avLst/>
          </a:prstGeom>
          <a:noFill/>
        </p:spPr>
        <p:txBody>
          <a:bodyPr wrap="square" numCol="2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Verduurzamingsconstructie</a:t>
            </a:r>
            <a:endParaRPr lang="nl-NL" sz="1200" b="1">
              <a:solidFill>
                <a:schemeClr val="tx2"/>
              </a:solidFill>
              <a:latin typeface="+mj-lt"/>
            </a:endParaRPr>
          </a:p>
          <a:p>
            <a:r>
              <a:rPr lang="nl-NL" sz="30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05DF6C55-08E8-BEF1-CEEA-BA989F787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Huurders</a:t>
            </a:r>
          </a:p>
        </p:txBody>
      </p:sp>
      <p:pic>
        <p:nvPicPr>
          <p:cNvPr id="27" name="Graphic 26" descr="School met effen opvulling">
            <a:extLst>
              <a:ext uri="{FF2B5EF4-FFF2-40B4-BE49-F238E27FC236}">
                <a16:creationId xmlns:a16="http://schemas.microsoft.com/office/drawing/2014/main" id="{5DB84083-AD6B-670B-6A1A-4B4C11C1C4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25958" y="1873921"/>
            <a:ext cx="1605063" cy="1605063"/>
          </a:xfrm>
          <a:prstGeom prst="rect">
            <a:avLst/>
          </a:prstGeom>
        </p:spPr>
      </p:pic>
      <p:sp>
        <p:nvSpPr>
          <p:cNvPr id="28" name="Tekstvak 27">
            <a:extLst>
              <a:ext uri="{FF2B5EF4-FFF2-40B4-BE49-F238E27FC236}">
                <a16:creationId xmlns:a16="http://schemas.microsoft.com/office/drawing/2014/main" id="{F4F68905-DF39-105B-43AD-954AC7F068B4}"/>
              </a:ext>
            </a:extLst>
          </p:cNvPr>
          <p:cNvSpPr txBox="1"/>
          <p:nvPr/>
        </p:nvSpPr>
        <p:spPr>
          <a:xfrm>
            <a:off x="1066801" y="2547846"/>
            <a:ext cx="2081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/>
              <a:t>Gemeente </a:t>
            </a:r>
            <a:br>
              <a:rPr lang="nl-NL" b="1"/>
            </a:br>
            <a:r>
              <a:rPr lang="nl-NL" sz="1400">
                <a:solidFill>
                  <a:schemeClr val="tx2"/>
                </a:solidFill>
              </a:rPr>
              <a:t>(eigenaar)</a:t>
            </a:r>
            <a:endParaRPr lang="nl-NL">
              <a:solidFill>
                <a:schemeClr val="tx2"/>
              </a:solidFill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DA5EDB5D-4ED0-6C1F-63EA-3A9A6B75DB01}"/>
              </a:ext>
            </a:extLst>
          </p:cNvPr>
          <p:cNvSpPr txBox="1"/>
          <p:nvPr/>
        </p:nvSpPr>
        <p:spPr>
          <a:xfrm>
            <a:off x="9324510" y="2573786"/>
            <a:ext cx="2692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/>
              <a:t>Maatschappelijke partij </a:t>
            </a:r>
            <a:br>
              <a:rPr lang="nl-NL" b="1"/>
            </a:br>
            <a:r>
              <a:rPr lang="nl-NL" sz="1400">
                <a:solidFill>
                  <a:schemeClr val="tx2"/>
                </a:solidFill>
              </a:rPr>
              <a:t>(huurder)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C6B97B9B-1457-AD45-3A02-2150FAB6B1F6}"/>
              </a:ext>
            </a:extLst>
          </p:cNvPr>
          <p:cNvCxnSpPr>
            <a:stCxn id="28" idx="3"/>
          </p:cNvCxnSpPr>
          <p:nvPr/>
        </p:nvCxnSpPr>
        <p:spPr>
          <a:xfrm flipV="1">
            <a:off x="3148520" y="2840233"/>
            <a:ext cx="173800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met pijl 37">
            <a:extLst>
              <a:ext uri="{FF2B5EF4-FFF2-40B4-BE49-F238E27FC236}">
                <a16:creationId xmlns:a16="http://schemas.microsoft.com/office/drawing/2014/main" id="{214D0A63-53F1-BB89-4B74-22BBD58AF558}"/>
              </a:ext>
            </a:extLst>
          </p:cNvPr>
          <p:cNvCxnSpPr>
            <a:cxnSpLocks/>
          </p:cNvCxnSpPr>
          <p:nvPr/>
        </p:nvCxnSpPr>
        <p:spPr>
          <a:xfrm>
            <a:off x="7774570" y="2840233"/>
            <a:ext cx="14361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kstvak 38">
            <a:extLst>
              <a:ext uri="{FF2B5EF4-FFF2-40B4-BE49-F238E27FC236}">
                <a16:creationId xmlns:a16="http://schemas.microsoft.com/office/drawing/2014/main" id="{7BC61D10-A3B7-13EF-8E56-25A281CC8ED0}"/>
              </a:ext>
            </a:extLst>
          </p:cNvPr>
          <p:cNvSpPr txBox="1"/>
          <p:nvPr/>
        </p:nvSpPr>
        <p:spPr>
          <a:xfrm>
            <a:off x="3463047" y="2573786"/>
            <a:ext cx="12483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Investering </a:t>
            </a:r>
            <a:r>
              <a:rPr lang="nl-NL" sz="140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nl-NL" sz="1400">
                <a:solidFill>
                  <a:srgbClr val="FF0000"/>
                </a:solidFill>
                <a:sym typeface="Wingdings" panose="05000000000000000000" pitchFamily="2" charset="2"/>
              </a:rPr>
              <a:t>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8EEC9C42-5E34-1672-8048-E67CD842FCB7}"/>
              </a:ext>
            </a:extLst>
          </p:cNvPr>
          <p:cNvSpPr txBox="1"/>
          <p:nvPr/>
        </p:nvSpPr>
        <p:spPr>
          <a:xfrm>
            <a:off x="7972365" y="2554227"/>
            <a:ext cx="135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Huurprijs </a:t>
            </a:r>
            <a:r>
              <a:rPr lang="nl-NL" sz="1400">
                <a:solidFill>
                  <a:srgbClr val="FF0000"/>
                </a:solidFill>
                <a:sym typeface="Wingdings" panose="05000000000000000000" pitchFamily="2" charset="2"/>
              </a:rPr>
              <a:t>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B6DFFDA1-6E22-36A1-CFC1-4F59379B339D}"/>
              </a:ext>
            </a:extLst>
          </p:cNvPr>
          <p:cNvSpPr txBox="1"/>
          <p:nvPr/>
        </p:nvSpPr>
        <p:spPr>
          <a:xfrm>
            <a:off x="7972365" y="2824844"/>
            <a:ext cx="135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Energielast  </a:t>
            </a:r>
            <a:r>
              <a:rPr lang="nl-NL" sz="1400">
                <a:solidFill>
                  <a:srgbClr val="00B050"/>
                </a:solidFill>
                <a:sym typeface="Wingdings" panose="05000000000000000000" pitchFamily="2" charset="2"/>
              </a:rPr>
              <a:t></a:t>
            </a:r>
            <a:r>
              <a:rPr lang="nl-NL" sz="1400">
                <a:solidFill>
                  <a:schemeClr val="tx2"/>
                </a:solidFill>
                <a:sym typeface="Wingdings" panose="05000000000000000000" pitchFamily="2" charset="2"/>
              </a:rPr>
              <a:t>  </a:t>
            </a:r>
            <a:endParaRPr lang="nl-NL" sz="1400">
              <a:solidFill>
                <a:schemeClr val="tx2"/>
              </a:solidFill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A69AFE15-EE1B-C422-9820-EE90535D3194}"/>
              </a:ext>
            </a:extLst>
          </p:cNvPr>
          <p:cNvSpPr txBox="1"/>
          <p:nvPr/>
        </p:nvSpPr>
        <p:spPr>
          <a:xfrm>
            <a:off x="3463047" y="2837946"/>
            <a:ext cx="12483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Subsidie       </a:t>
            </a:r>
            <a:r>
              <a:rPr lang="nl-NL" sz="1400">
                <a:solidFill>
                  <a:srgbClr val="00B050"/>
                </a:solidFill>
                <a:sym typeface="Wingdings" panose="05000000000000000000" pitchFamily="2" charset="2"/>
              </a:rPr>
              <a:t></a:t>
            </a:r>
          </a:p>
        </p:txBody>
      </p:sp>
      <p:pic>
        <p:nvPicPr>
          <p:cNvPr id="3" name="Graphic 2" descr="Zonnepanelen silhouet">
            <a:extLst>
              <a:ext uri="{FF2B5EF4-FFF2-40B4-BE49-F238E27FC236}">
                <a16:creationId xmlns:a16="http://schemas.microsoft.com/office/drawing/2014/main" id="{C96CF7BE-8466-FDE6-C81C-0BDD9AA260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55526" y="3903298"/>
            <a:ext cx="914400" cy="914400"/>
          </a:xfrm>
          <a:prstGeom prst="rect">
            <a:avLst/>
          </a:prstGeom>
        </p:spPr>
      </p:pic>
      <p:pic>
        <p:nvPicPr>
          <p:cNvPr id="4" name="Graphic 3" descr="Gloeilamp silhouet">
            <a:extLst>
              <a:ext uri="{FF2B5EF4-FFF2-40B4-BE49-F238E27FC236}">
                <a16:creationId xmlns:a16="http://schemas.microsoft.com/office/drawing/2014/main" id="{3DE88C18-ABD2-C1DE-5B7E-6981AED84D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1681" y="4011518"/>
            <a:ext cx="766254" cy="766254"/>
          </a:xfrm>
          <a:prstGeom prst="rect">
            <a:avLst/>
          </a:prstGeom>
        </p:spPr>
      </p:pic>
      <p:pic>
        <p:nvPicPr>
          <p:cNvPr id="9" name="Graphic 8" descr="Introductiepagina silhouet">
            <a:extLst>
              <a:ext uri="{FF2B5EF4-FFF2-40B4-BE49-F238E27FC236}">
                <a16:creationId xmlns:a16="http://schemas.microsoft.com/office/drawing/2014/main" id="{BC3E2465-61BE-D621-1FF2-BBC286D6FC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54945" y="3903298"/>
            <a:ext cx="914400" cy="914400"/>
          </a:xfrm>
          <a:prstGeom prst="rect">
            <a:avLst/>
          </a:prstGeom>
        </p:spPr>
      </p:pic>
      <p:pic>
        <p:nvPicPr>
          <p:cNvPr id="11" name="Graphic 10" descr="Vuur silhouet">
            <a:extLst>
              <a:ext uri="{FF2B5EF4-FFF2-40B4-BE49-F238E27FC236}">
                <a16:creationId xmlns:a16="http://schemas.microsoft.com/office/drawing/2014/main" id="{71AAEE33-28E8-21C2-45C6-4AF00496EC4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993323" y="4056336"/>
            <a:ext cx="696343" cy="696343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47ED2147-F1BF-15E1-89F1-A8B6DF1B56B7}"/>
              </a:ext>
            </a:extLst>
          </p:cNvPr>
          <p:cNvSpPr txBox="1"/>
          <p:nvPr/>
        </p:nvSpPr>
        <p:spPr>
          <a:xfrm>
            <a:off x="3949944" y="4737858"/>
            <a:ext cx="12483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b="1">
                <a:solidFill>
                  <a:schemeClr val="tx2"/>
                </a:solidFill>
              </a:rPr>
              <a:t>Opwekking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336AABD6-CD97-EEE1-3013-6DFF05EDFCB8}"/>
              </a:ext>
            </a:extLst>
          </p:cNvPr>
          <p:cNvSpPr txBox="1"/>
          <p:nvPr/>
        </p:nvSpPr>
        <p:spPr>
          <a:xfrm>
            <a:off x="5193865" y="4737857"/>
            <a:ext cx="608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b="1">
                <a:solidFill>
                  <a:schemeClr val="tx2"/>
                </a:solidFill>
              </a:rPr>
              <a:t>LED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744B8650-B7CA-E5B8-056D-4381AD16AB56}"/>
              </a:ext>
            </a:extLst>
          </p:cNvPr>
          <p:cNvSpPr txBox="1"/>
          <p:nvPr/>
        </p:nvSpPr>
        <p:spPr>
          <a:xfrm>
            <a:off x="6108063" y="4737857"/>
            <a:ext cx="608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b="1">
                <a:solidFill>
                  <a:schemeClr val="tx2"/>
                </a:solidFill>
              </a:rPr>
              <a:t>Schil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8D4AC8D1-DB04-EA44-F7AD-D803DCE74E68}"/>
              </a:ext>
            </a:extLst>
          </p:cNvPr>
          <p:cNvSpPr txBox="1"/>
          <p:nvPr/>
        </p:nvSpPr>
        <p:spPr>
          <a:xfrm>
            <a:off x="7022463" y="4737856"/>
            <a:ext cx="6499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00" b="1">
                <a:solidFill>
                  <a:schemeClr val="tx2"/>
                </a:solidFill>
              </a:rPr>
              <a:t>Warmte</a:t>
            </a:r>
          </a:p>
        </p:txBody>
      </p:sp>
      <p:sp>
        <p:nvSpPr>
          <p:cNvPr id="16" name="Rechteraccolade 15">
            <a:extLst>
              <a:ext uri="{FF2B5EF4-FFF2-40B4-BE49-F238E27FC236}">
                <a16:creationId xmlns:a16="http://schemas.microsoft.com/office/drawing/2014/main" id="{3ECF5B79-79D3-ADB8-66E8-578E43AAD179}"/>
              </a:ext>
            </a:extLst>
          </p:cNvPr>
          <p:cNvSpPr/>
          <p:nvPr/>
        </p:nvSpPr>
        <p:spPr>
          <a:xfrm rot="16200000">
            <a:off x="5615152" y="1882706"/>
            <a:ext cx="426673" cy="3495895"/>
          </a:xfrm>
          <a:prstGeom prst="rightBrac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A56161C8-94B4-8E7D-F616-47F8AA0944F8}"/>
              </a:ext>
            </a:extLst>
          </p:cNvPr>
          <p:cNvSpPr txBox="1"/>
          <p:nvPr/>
        </p:nvSpPr>
        <p:spPr>
          <a:xfrm>
            <a:off x="6274341" y="2660502"/>
            <a:ext cx="2081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>
                <a:solidFill>
                  <a:schemeClr val="tx2"/>
                </a:solidFill>
              </a:rPr>
              <a:t>90/10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C801D66D-44BF-96F5-AE50-C1A41011BA7D}"/>
              </a:ext>
            </a:extLst>
          </p:cNvPr>
          <p:cNvCxnSpPr>
            <a:cxnSpLocks/>
          </p:cNvCxnSpPr>
          <p:nvPr/>
        </p:nvCxnSpPr>
        <p:spPr>
          <a:xfrm>
            <a:off x="6541691" y="2837946"/>
            <a:ext cx="2739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21108D8E-F229-461D-C992-1C336D3AAAF5}"/>
              </a:ext>
            </a:extLst>
          </p:cNvPr>
          <p:cNvSpPr txBox="1"/>
          <p:nvPr/>
        </p:nvSpPr>
        <p:spPr>
          <a:xfrm>
            <a:off x="3437315" y="5221964"/>
            <a:ext cx="580209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100" b="1">
                <a:solidFill>
                  <a:schemeClr val="tx2"/>
                </a:solidFill>
              </a:rPr>
              <a:t>PV </a:t>
            </a:r>
          </a:p>
        </p:txBody>
      </p:sp>
      <p:cxnSp>
        <p:nvCxnSpPr>
          <p:cNvPr id="5" name="Verbindingslijn: gebogen 4">
            <a:extLst>
              <a:ext uri="{FF2B5EF4-FFF2-40B4-BE49-F238E27FC236}">
                <a16:creationId xmlns:a16="http://schemas.microsoft.com/office/drawing/2014/main" id="{42EF2F84-CF6F-8860-B5FF-D7EE8481B86F}"/>
              </a:ext>
            </a:extLst>
          </p:cNvPr>
          <p:cNvCxnSpPr/>
          <p:nvPr/>
        </p:nvCxnSpPr>
        <p:spPr>
          <a:xfrm>
            <a:off x="7315200" y="5040216"/>
            <a:ext cx="491247" cy="326888"/>
          </a:xfrm>
          <a:prstGeom prst="bentConnector3">
            <a:avLst>
              <a:gd name="adj1" fmla="val 557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Verbindingslijn: gebogen 6">
            <a:extLst>
              <a:ext uri="{FF2B5EF4-FFF2-40B4-BE49-F238E27FC236}">
                <a16:creationId xmlns:a16="http://schemas.microsoft.com/office/drawing/2014/main" id="{FE124D23-89B0-A930-2E41-42CBDAC410C4}"/>
              </a:ext>
            </a:extLst>
          </p:cNvPr>
          <p:cNvCxnSpPr>
            <a:cxnSpLocks/>
          </p:cNvCxnSpPr>
          <p:nvPr/>
        </p:nvCxnSpPr>
        <p:spPr>
          <a:xfrm rot="10800000" flipV="1">
            <a:off x="3993927" y="5040216"/>
            <a:ext cx="580208" cy="312552"/>
          </a:xfrm>
          <a:prstGeom prst="bentConnector3">
            <a:avLst>
              <a:gd name="adj1" fmla="val -891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kstvak 29">
            <a:extLst>
              <a:ext uri="{FF2B5EF4-FFF2-40B4-BE49-F238E27FC236}">
                <a16:creationId xmlns:a16="http://schemas.microsoft.com/office/drawing/2014/main" id="{419DE5D0-749A-01DE-E339-1865B116D300}"/>
              </a:ext>
            </a:extLst>
          </p:cNvPr>
          <p:cNvSpPr txBox="1"/>
          <p:nvPr/>
        </p:nvSpPr>
        <p:spPr>
          <a:xfrm>
            <a:off x="7772544" y="5236299"/>
            <a:ext cx="1647681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1100" b="1">
                <a:solidFill>
                  <a:schemeClr val="tx2"/>
                </a:solidFill>
              </a:rPr>
              <a:t>Warmte opwekking</a:t>
            </a:r>
          </a:p>
          <a:p>
            <a:pPr marL="361950" lvl="1" indent="-180975">
              <a:buFont typeface="Arial" panose="020B0604020202020204" pitchFamily="34" charset="0"/>
              <a:buChar char="•"/>
            </a:pPr>
            <a:r>
              <a:rPr lang="nl-NL" sz="1100">
                <a:solidFill>
                  <a:schemeClr val="tx2"/>
                </a:solidFill>
              </a:rPr>
              <a:t>Gas</a:t>
            </a:r>
          </a:p>
          <a:p>
            <a:pPr marL="361950" lvl="1" indent="-180975">
              <a:buFont typeface="Arial" panose="020B0604020202020204" pitchFamily="34" charset="0"/>
              <a:buChar char="•"/>
            </a:pPr>
            <a:r>
              <a:rPr lang="nl-NL" sz="1100">
                <a:solidFill>
                  <a:schemeClr val="tx2"/>
                </a:solidFill>
              </a:rPr>
              <a:t>Hybride</a:t>
            </a:r>
          </a:p>
          <a:p>
            <a:pPr marL="361950" lvl="1" indent="-180975">
              <a:buFont typeface="Arial" panose="020B0604020202020204" pitchFamily="34" charset="0"/>
              <a:buChar char="•"/>
            </a:pPr>
            <a:r>
              <a:rPr lang="nl-NL" sz="1100" err="1">
                <a:solidFill>
                  <a:schemeClr val="tx2"/>
                </a:solidFill>
              </a:rPr>
              <a:t>Gasloos</a:t>
            </a:r>
            <a:endParaRPr lang="nl-NL" sz="1100">
              <a:solidFill>
                <a:schemeClr val="tx2"/>
              </a:solidFill>
            </a:endParaRPr>
          </a:p>
          <a:p>
            <a:r>
              <a:rPr lang="nl-NL" sz="1100" b="1">
                <a:solidFill>
                  <a:schemeClr val="tx2"/>
                </a:solidFill>
              </a:rPr>
              <a:t>Warmte distributie</a:t>
            </a:r>
          </a:p>
        </p:txBody>
      </p:sp>
      <p:cxnSp>
        <p:nvCxnSpPr>
          <p:cNvPr id="32" name="Rechte verbindingslijn met pijl 31">
            <a:extLst>
              <a:ext uri="{FF2B5EF4-FFF2-40B4-BE49-F238E27FC236}">
                <a16:creationId xmlns:a16="http://schemas.microsoft.com/office/drawing/2014/main" id="{B5954910-56F6-2810-FCB1-2E3ACE3FCF22}"/>
              </a:ext>
            </a:extLst>
          </p:cNvPr>
          <p:cNvCxnSpPr/>
          <p:nvPr/>
        </p:nvCxnSpPr>
        <p:spPr>
          <a:xfrm>
            <a:off x="6419850" y="4984077"/>
            <a:ext cx="0" cy="38302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kstvak 32">
            <a:extLst>
              <a:ext uri="{FF2B5EF4-FFF2-40B4-BE49-F238E27FC236}">
                <a16:creationId xmlns:a16="http://schemas.microsoft.com/office/drawing/2014/main" id="{0A1973CF-0433-6A1D-00E9-46C581034B9C}"/>
              </a:ext>
            </a:extLst>
          </p:cNvPr>
          <p:cNvSpPr txBox="1"/>
          <p:nvPr/>
        </p:nvSpPr>
        <p:spPr>
          <a:xfrm>
            <a:off x="6187583" y="5376796"/>
            <a:ext cx="140793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1100" b="1">
                <a:solidFill>
                  <a:schemeClr val="tx2"/>
                </a:solidFill>
              </a:rPr>
              <a:t>Dak</a:t>
            </a:r>
          </a:p>
          <a:p>
            <a:r>
              <a:rPr lang="nl-NL" sz="1100" b="1">
                <a:solidFill>
                  <a:schemeClr val="tx2"/>
                </a:solidFill>
              </a:rPr>
              <a:t>Gevel</a:t>
            </a:r>
          </a:p>
          <a:p>
            <a:r>
              <a:rPr lang="nl-NL" sz="1100" b="1">
                <a:solidFill>
                  <a:schemeClr val="tx2"/>
                </a:solidFill>
              </a:rPr>
              <a:t>Vloer</a:t>
            </a:r>
          </a:p>
          <a:p>
            <a:r>
              <a:rPr lang="nl-NL" sz="1100" b="1">
                <a:solidFill>
                  <a:schemeClr val="tx2"/>
                </a:solidFill>
              </a:rPr>
              <a:t>Kozijnen / Deuren</a:t>
            </a:r>
          </a:p>
          <a:p>
            <a:r>
              <a:rPr lang="nl-NL" sz="1100" b="1">
                <a:solidFill>
                  <a:schemeClr val="tx2"/>
                </a:solidFill>
              </a:rPr>
              <a:t>Kierdichting</a:t>
            </a:r>
          </a:p>
        </p:txBody>
      </p:sp>
      <p:pic>
        <p:nvPicPr>
          <p:cNvPr id="35" name="Graphic 34" descr="Server silhouet">
            <a:extLst>
              <a:ext uri="{FF2B5EF4-FFF2-40B4-BE49-F238E27FC236}">
                <a16:creationId xmlns:a16="http://schemas.microsoft.com/office/drawing/2014/main" id="{ACC9DA2B-4A6E-A166-1546-79847171813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492633" y="4089515"/>
            <a:ext cx="914400" cy="914400"/>
          </a:xfrm>
          <a:prstGeom prst="rect">
            <a:avLst/>
          </a:prstGeom>
        </p:spPr>
      </p:pic>
      <p:sp>
        <p:nvSpPr>
          <p:cNvPr id="37" name="Tekstvak 36">
            <a:extLst>
              <a:ext uri="{FF2B5EF4-FFF2-40B4-BE49-F238E27FC236}">
                <a16:creationId xmlns:a16="http://schemas.microsoft.com/office/drawing/2014/main" id="{9F0F3265-2243-75AC-E31E-A7AF2CD1F86D}"/>
              </a:ext>
            </a:extLst>
          </p:cNvPr>
          <p:cNvSpPr txBox="1"/>
          <p:nvPr/>
        </p:nvSpPr>
        <p:spPr>
          <a:xfrm>
            <a:off x="7842784" y="4214636"/>
            <a:ext cx="672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b="1">
                <a:solidFill>
                  <a:schemeClr val="tx2"/>
                </a:solidFill>
              </a:rPr>
              <a:t>+</a:t>
            </a:r>
            <a:endParaRPr lang="nl-NL" sz="2800">
              <a:solidFill>
                <a:schemeClr val="tx2"/>
              </a:solidFill>
            </a:endParaRPr>
          </a:p>
        </p:txBody>
      </p:sp>
      <p:cxnSp>
        <p:nvCxnSpPr>
          <p:cNvPr id="44" name="Rechte verbindingslijn met pijl 43">
            <a:extLst>
              <a:ext uri="{FF2B5EF4-FFF2-40B4-BE49-F238E27FC236}">
                <a16:creationId xmlns:a16="http://schemas.microsoft.com/office/drawing/2014/main" id="{D0C1E45F-C187-3A72-7273-B1DDEB25E1E5}"/>
              </a:ext>
            </a:extLst>
          </p:cNvPr>
          <p:cNvCxnSpPr>
            <a:cxnSpLocks/>
          </p:cNvCxnSpPr>
          <p:nvPr/>
        </p:nvCxnSpPr>
        <p:spPr>
          <a:xfrm>
            <a:off x="9407033" y="4458075"/>
            <a:ext cx="538705" cy="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79E1BC2A-C347-63F0-0CDB-288DB231D7DE}"/>
              </a:ext>
            </a:extLst>
          </p:cNvPr>
          <p:cNvSpPr txBox="1"/>
          <p:nvPr/>
        </p:nvSpPr>
        <p:spPr>
          <a:xfrm>
            <a:off x="10028307" y="4163211"/>
            <a:ext cx="208567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1100" b="1">
                <a:solidFill>
                  <a:schemeClr val="tx2"/>
                </a:solidFill>
              </a:rPr>
              <a:t>Regeltechniek: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100">
                <a:solidFill>
                  <a:schemeClr val="tx2"/>
                </a:solidFill>
              </a:rPr>
              <a:t>GBS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100">
                <a:solidFill>
                  <a:schemeClr val="tx2"/>
                </a:solidFill>
              </a:rPr>
              <a:t>Reserveringssysteem Sport</a:t>
            </a:r>
          </a:p>
          <a:p>
            <a:endParaRPr lang="nl-NL" sz="1100" b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05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BE7BE-87BD-91FE-41CD-1C41AF56D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kstvak 20">
            <a:extLst>
              <a:ext uri="{FF2B5EF4-FFF2-40B4-BE49-F238E27FC236}">
                <a16:creationId xmlns:a16="http://schemas.microsoft.com/office/drawing/2014/main" id="{5060768F-23FA-EB18-A629-629898940358}"/>
              </a:ext>
            </a:extLst>
          </p:cNvPr>
          <p:cNvSpPr txBox="1"/>
          <p:nvPr/>
        </p:nvSpPr>
        <p:spPr>
          <a:xfrm>
            <a:off x="885654" y="1179990"/>
            <a:ext cx="5983692" cy="526404"/>
          </a:xfrm>
          <a:prstGeom prst="rect">
            <a:avLst/>
          </a:prstGeom>
          <a:noFill/>
        </p:spPr>
        <p:txBody>
          <a:bodyPr wrap="square" numCol="2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Verduurzamingsconstructie</a:t>
            </a:r>
            <a:endParaRPr lang="nl-NL" sz="1200" b="1">
              <a:solidFill>
                <a:schemeClr val="tx2"/>
              </a:solidFill>
              <a:latin typeface="+mj-lt"/>
            </a:endParaRPr>
          </a:p>
          <a:p>
            <a:r>
              <a:rPr lang="nl-NL" sz="30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BF46B53F-7852-B971-0ECB-1E5DFBDC2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Huurders</a:t>
            </a:r>
          </a:p>
        </p:txBody>
      </p:sp>
      <p:pic>
        <p:nvPicPr>
          <p:cNvPr id="27" name="Graphic 26" descr="School met effen opvulling">
            <a:extLst>
              <a:ext uri="{FF2B5EF4-FFF2-40B4-BE49-F238E27FC236}">
                <a16:creationId xmlns:a16="http://schemas.microsoft.com/office/drawing/2014/main" id="{C9F3C2BC-A418-94A0-A721-96157C4D8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25958" y="1873921"/>
            <a:ext cx="1605063" cy="1605063"/>
          </a:xfrm>
          <a:prstGeom prst="rect">
            <a:avLst/>
          </a:prstGeom>
        </p:spPr>
      </p:pic>
      <p:sp>
        <p:nvSpPr>
          <p:cNvPr id="28" name="Tekstvak 27">
            <a:extLst>
              <a:ext uri="{FF2B5EF4-FFF2-40B4-BE49-F238E27FC236}">
                <a16:creationId xmlns:a16="http://schemas.microsoft.com/office/drawing/2014/main" id="{119719CD-94A0-B10E-CC8B-4A8B51A0B112}"/>
              </a:ext>
            </a:extLst>
          </p:cNvPr>
          <p:cNvSpPr txBox="1"/>
          <p:nvPr/>
        </p:nvSpPr>
        <p:spPr>
          <a:xfrm>
            <a:off x="1066801" y="2547846"/>
            <a:ext cx="2081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/>
              <a:t>Gemeente </a:t>
            </a:r>
            <a:br>
              <a:rPr lang="nl-NL" b="1"/>
            </a:br>
            <a:r>
              <a:rPr lang="nl-NL" sz="1400">
                <a:solidFill>
                  <a:schemeClr val="tx2"/>
                </a:solidFill>
              </a:rPr>
              <a:t>(eigenaar)</a:t>
            </a:r>
            <a:endParaRPr lang="nl-NL">
              <a:solidFill>
                <a:schemeClr val="tx2"/>
              </a:solidFill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1C779B12-EF15-A129-88CA-3F41078F3BD9}"/>
              </a:ext>
            </a:extLst>
          </p:cNvPr>
          <p:cNvSpPr txBox="1"/>
          <p:nvPr/>
        </p:nvSpPr>
        <p:spPr>
          <a:xfrm>
            <a:off x="9324510" y="2573786"/>
            <a:ext cx="2692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/>
              <a:t>Maatschappelijke partij </a:t>
            </a:r>
            <a:br>
              <a:rPr lang="nl-NL" b="1"/>
            </a:br>
            <a:r>
              <a:rPr lang="nl-NL" sz="1400">
                <a:solidFill>
                  <a:schemeClr val="tx2"/>
                </a:solidFill>
              </a:rPr>
              <a:t>(huurder)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C15514FD-AB01-8E85-B1A5-C36F404546A9}"/>
              </a:ext>
            </a:extLst>
          </p:cNvPr>
          <p:cNvCxnSpPr>
            <a:stCxn id="28" idx="3"/>
          </p:cNvCxnSpPr>
          <p:nvPr/>
        </p:nvCxnSpPr>
        <p:spPr>
          <a:xfrm flipV="1">
            <a:off x="3148520" y="2840233"/>
            <a:ext cx="173800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met pijl 37">
            <a:extLst>
              <a:ext uri="{FF2B5EF4-FFF2-40B4-BE49-F238E27FC236}">
                <a16:creationId xmlns:a16="http://schemas.microsoft.com/office/drawing/2014/main" id="{E60DA9A3-A888-09DB-54BC-6D4DB7BDB920}"/>
              </a:ext>
            </a:extLst>
          </p:cNvPr>
          <p:cNvCxnSpPr>
            <a:cxnSpLocks/>
          </p:cNvCxnSpPr>
          <p:nvPr/>
        </p:nvCxnSpPr>
        <p:spPr>
          <a:xfrm>
            <a:off x="7774570" y="2840233"/>
            <a:ext cx="14361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kstvak 38">
            <a:extLst>
              <a:ext uri="{FF2B5EF4-FFF2-40B4-BE49-F238E27FC236}">
                <a16:creationId xmlns:a16="http://schemas.microsoft.com/office/drawing/2014/main" id="{57090EF4-BA5B-85A3-A5B2-88352648F0F7}"/>
              </a:ext>
            </a:extLst>
          </p:cNvPr>
          <p:cNvSpPr txBox="1"/>
          <p:nvPr/>
        </p:nvSpPr>
        <p:spPr>
          <a:xfrm>
            <a:off x="3463047" y="2573786"/>
            <a:ext cx="12483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Investering </a:t>
            </a:r>
            <a:r>
              <a:rPr lang="nl-NL" sz="140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nl-NL" sz="1400">
                <a:solidFill>
                  <a:srgbClr val="FF0000"/>
                </a:solidFill>
                <a:sym typeface="Wingdings" panose="05000000000000000000" pitchFamily="2" charset="2"/>
              </a:rPr>
              <a:t>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C37BC7ED-8F5D-7661-8285-2588D5F93D87}"/>
              </a:ext>
            </a:extLst>
          </p:cNvPr>
          <p:cNvSpPr txBox="1"/>
          <p:nvPr/>
        </p:nvSpPr>
        <p:spPr>
          <a:xfrm>
            <a:off x="7972365" y="2554227"/>
            <a:ext cx="135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Huurprijs </a:t>
            </a:r>
            <a:r>
              <a:rPr lang="nl-NL" sz="1400">
                <a:solidFill>
                  <a:srgbClr val="FF0000"/>
                </a:solidFill>
                <a:sym typeface="Wingdings" panose="05000000000000000000" pitchFamily="2" charset="2"/>
              </a:rPr>
              <a:t>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B74A2378-B8AE-5169-4C0E-D69DA51940C5}"/>
              </a:ext>
            </a:extLst>
          </p:cNvPr>
          <p:cNvSpPr txBox="1"/>
          <p:nvPr/>
        </p:nvSpPr>
        <p:spPr>
          <a:xfrm>
            <a:off x="7972365" y="2824844"/>
            <a:ext cx="135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Energielast  </a:t>
            </a:r>
            <a:r>
              <a:rPr lang="nl-NL" sz="1400">
                <a:solidFill>
                  <a:srgbClr val="00B050"/>
                </a:solidFill>
                <a:sym typeface="Wingdings" panose="05000000000000000000" pitchFamily="2" charset="2"/>
              </a:rPr>
              <a:t></a:t>
            </a:r>
            <a:r>
              <a:rPr lang="nl-NL" sz="1400">
                <a:solidFill>
                  <a:schemeClr val="tx2"/>
                </a:solidFill>
                <a:sym typeface="Wingdings" panose="05000000000000000000" pitchFamily="2" charset="2"/>
              </a:rPr>
              <a:t>  </a:t>
            </a:r>
            <a:endParaRPr lang="nl-NL" sz="1400">
              <a:solidFill>
                <a:schemeClr val="tx2"/>
              </a:solidFill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7ABD82FF-076C-ED06-FD76-72D67BA33394}"/>
              </a:ext>
            </a:extLst>
          </p:cNvPr>
          <p:cNvSpPr txBox="1"/>
          <p:nvPr/>
        </p:nvSpPr>
        <p:spPr>
          <a:xfrm>
            <a:off x="3463047" y="2837946"/>
            <a:ext cx="12483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Subsidie       </a:t>
            </a:r>
            <a:r>
              <a:rPr lang="nl-NL" sz="1400">
                <a:solidFill>
                  <a:srgbClr val="00B050"/>
                </a:solidFill>
                <a:sym typeface="Wingdings" panose="05000000000000000000" pitchFamily="2" charset="2"/>
              </a:rPr>
              <a:t>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3A703777-6E42-F818-BA6F-ED7C41A1F738}"/>
              </a:ext>
            </a:extLst>
          </p:cNvPr>
          <p:cNvSpPr txBox="1"/>
          <p:nvPr/>
        </p:nvSpPr>
        <p:spPr>
          <a:xfrm>
            <a:off x="6274341" y="2660502"/>
            <a:ext cx="2081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>
                <a:solidFill>
                  <a:schemeClr val="tx2"/>
                </a:solidFill>
              </a:rPr>
              <a:t>90/10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57654326-3301-C16D-6C7F-C8CBAF652765}"/>
              </a:ext>
            </a:extLst>
          </p:cNvPr>
          <p:cNvCxnSpPr>
            <a:cxnSpLocks/>
          </p:cNvCxnSpPr>
          <p:nvPr/>
        </p:nvCxnSpPr>
        <p:spPr>
          <a:xfrm>
            <a:off x="6541691" y="2837946"/>
            <a:ext cx="2739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 descr="Bliksemschicht met effen opvulling">
            <a:extLst>
              <a:ext uri="{FF2B5EF4-FFF2-40B4-BE49-F238E27FC236}">
                <a16:creationId xmlns:a16="http://schemas.microsoft.com/office/drawing/2014/main" id="{019F0191-7369-AA53-8D4B-423DC8250F2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34899" y="3594346"/>
            <a:ext cx="914400" cy="914400"/>
          </a:xfrm>
          <a:prstGeom prst="rect">
            <a:avLst/>
          </a:prstGeom>
        </p:spPr>
      </p:pic>
      <p:sp>
        <p:nvSpPr>
          <p:cNvPr id="17" name="Tekstvak 16">
            <a:extLst>
              <a:ext uri="{FF2B5EF4-FFF2-40B4-BE49-F238E27FC236}">
                <a16:creationId xmlns:a16="http://schemas.microsoft.com/office/drawing/2014/main" id="{58F01B15-3AAE-67AD-6282-DEF49A8E80EB}"/>
              </a:ext>
            </a:extLst>
          </p:cNvPr>
          <p:cNvSpPr txBox="1"/>
          <p:nvPr/>
        </p:nvSpPr>
        <p:spPr>
          <a:xfrm>
            <a:off x="5449299" y="3585259"/>
            <a:ext cx="30891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err="1"/>
              <a:t>RISICO’s</a:t>
            </a:r>
            <a:endParaRPr lang="nl-NL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>
                <a:solidFill>
                  <a:schemeClr val="tx2"/>
                </a:solidFill>
              </a:rPr>
              <a:t>Netcongestie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>
                <a:solidFill>
                  <a:schemeClr val="tx2"/>
                </a:solidFill>
              </a:rPr>
              <a:t>Salderingsregeling</a:t>
            </a:r>
            <a:endParaRPr lang="nl-NL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16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92B6F-42BB-698F-CE57-4FF8FB220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kstvak 20">
            <a:extLst>
              <a:ext uri="{FF2B5EF4-FFF2-40B4-BE49-F238E27FC236}">
                <a16:creationId xmlns:a16="http://schemas.microsoft.com/office/drawing/2014/main" id="{4731CE30-75B2-4AC0-742E-D8D8BAB172A5}"/>
              </a:ext>
            </a:extLst>
          </p:cNvPr>
          <p:cNvSpPr txBox="1"/>
          <p:nvPr/>
        </p:nvSpPr>
        <p:spPr>
          <a:xfrm>
            <a:off x="885654" y="1179990"/>
            <a:ext cx="5983692" cy="526404"/>
          </a:xfrm>
          <a:prstGeom prst="rect">
            <a:avLst/>
          </a:prstGeom>
          <a:noFill/>
        </p:spPr>
        <p:txBody>
          <a:bodyPr wrap="square" numCol="2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Verduurzamingsconstructie</a:t>
            </a:r>
            <a:endParaRPr lang="nl-NL" sz="1200" b="1">
              <a:solidFill>
                <a:schemeClr val="tx2"/>
              </a:solidFill>
              <a:latin typeface="+mj-lt"/>
            </a:endParaRPr>
          </a:p>
          <a:p>
            <a:r>
              <a:rPr lang="nl-NL" sz="30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1FB7950-290C-61B5-9E85-77752B1CA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Huurders</a:t>
            </a:r>
          </a:p>
        </p:txBody>
      </p:sp>
      <p:pic>
        <p:nvPicPr>
          <p:cNvPr id="27" name="Graphic 26" descr="School met effen opvulling">
            <a:extLst>
              <a:ext uri="{FF2B5EF4-FFF2-40B4-BE49-F238E27FC236}">
                <a16:creationId xmlns:a16="http://schemas.microsoft.com/office/drawing/2014/main" id="{570A40DA-8F89-073C-32A3-6925597773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25958" y="1873921"/>
            <a:ext cx="1605063" cy="1605063"/>
          </a:xfrm>
          <a:prstGeom prst="rect">
            <a:avLst/>
          </a:prstGeom>
        </p:spPr>
      </p:pic>
      <p:sp>
        <p:nvSpPr>
          <p:cNvPr id="28" name="Tekstvak 27">
            <a:extLst>
              <a:ext uri="{FF2B5EF4-FFF2-40B4-BE49-F238E27FC236}">
                <a16:creationId xmlns:a16="http://schemas.microsoft.com/office/drawing/2014/main" id="{50A3C1EC-226F-40BB-3001-F2C56C07DB72}"/>
              </a:ext>
            </a:extLst>
          </p:cNvPr>
          <p:cNvSpPr txBox="1"/>
          <p:nvPr/>
        </p:nvSpPr>
        <p:spPr>
          <a:xfrm>
            <a:off x="1066801" y="2547846"/>
            <a:ext cx="2081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/>
              <a:t>Gemeente </a:t>
            </a:r>
            <a:br>
              <a:rPr lang="nl-NL" b="1"/>
            </a:br>
            <a:r>
              <a:rPr lang="nl-NL" sz="1400">
                <a:solidFill>
                  <a:schemeClr val="tx2"/>
                </a:solidFill>
              </a:rPr>
              <a:t>(eigenaar)</a:t>
            </a:r>
            <a:endParaRPr lang="nl-NL">
              <a:solidFill>
                <a:schemeClr val="tx2"/>
              </a:solidFill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45468BDC-F709-10C7-E759-62CD4CC23AE4}"/>
              </a:ext>
            </a:extLst>
          </p:cNvPr>
          <p:cNvSpPr txBox="1"/>
          <p:nvPr/>
        </p:nvSpPr>
        <p:spPr>
          <a:xfrm>
            <a:off x="9324510" y="2573786"/>
            <a:ext cx="2692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/>
              <a:t>Maatschappelijke partij </a:t>
            </a:r>
            <a:br>
              <a:rPr lang="nl-NL" b="1"/>
            </a:br>
            <a:r>
              <a:rPr lang="nl-NL" sz="1400">
                <a:solidFill>
                  <a:schemeClr val="tx2"/>
                </a:solidFill>
              </a:rPr>
              <a:t>(huurder)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AC121B13-752F-A44A-6235-B63D0EA11CA3}"/>
              </a:ext>
            </a:extLst>
          </p:cNvPr>
          <p:cNvCxnSpPr>
            <a:stCxn id="28" idx="3"/>
          </p:cNvCxnSpPr>
          <p:nvPr/>
        </p:nvCxnSpPr>
        <p:spPr>
          <a:xfrm flipV="1">
            <a:off x="3148520" y="2840233"/>
            <a:ext cx="173800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met pijl 37">
            <a:extLst>
              <a:ext uri="{FF2B5EF4-FFF2-40B4-BE49-F238E27FC236}">
                <a16:creationId xmlns:a16="http://schemas.microsoft.com/office/drawing/2014/main" id="{97FD6D11-421F-0E09-AB4F-7FF61B84CAFD}"/>
              </a:ext>
            </a:extLst>
          </p:cNvPr>
          <p:cNvCxnSpPr>
            <a:cxnSpLocks/>
          </p:cNvCxnSpPr>
          <p:nvPr/>
        </p:nvCxnSpPr>
        <p:spPr>
          <a:xfrm>
            <a:off x="7774570" y="2840233"/>
            <a:ext cx="14361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kstvak 38">
            <a:extLst>
              <a:ext uri="{FF2B5EF4-FFF2-40B4-BE49-F238E27FC236}">
                <a16:creationId xmlns:a16="http://schemas.microsoft.com/office/drawing/2014/main" id="{A11F4CE9-7B14-B4DF-777D-0C41DEFC9121}"/>
              </a:ext>
            </a:extLst>
          </p:cNvPr>
          <p:cNvSpPr txBox="1"/>
          <p:nvPr/>
        </p:nvSpPr>
        <p:spPr>
          <a:xfrm>
            <a:off x="3463047" y="2573786"/>
            <a:ext cx="12483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Investering </a:t>
            </a:r>
            <a:r>
              <a:rPr lang="nl-NL" sz="140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nl-NL" sz="1400">
                <a:solidFill>
                  <a:srgbClr val="FF0000"/>
                </a:solidFill>
                <a:sym typeface="Wingdings" panose="05000000000000000000" pitchFamily="2" charset="2"/>
              </a:rPr>
              <a:t>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D368D7E5-E0EF-B907-DDD6-FBC2D7D1AA36}"/>
              </a:ext>
            </a:extLst>
          </p:cNvPr>
          <p:cNvSpPr txBox="1"/>
          <p:nvPr/>
        </p:nvSpPr>
        <p:spPr>
          <a:xfrm>
            <a:off x="7972365" y="2554227"/>
            <a:ext cx="135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Huurprijs </a:t>
            </a:r>
            <a:r>
              <a:rPr lang="nl-NL" sz="1400">
                <a:solidFill>
                  <a:srgbClr val="FF0000"/>
                </a:solidFill>
                <a:sym typeface="Wingdings" panose="05000000000000000000" pitchFamily="2" charset="2"/>
              </a:rPr>
              <a:t>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9F3EACFB-C0F9-072B-8E4C-4B85361D1F31}"/>
              </a:ext>
            </a:extLst>
          </p:cNvPr>
          <p:cNvSpPr txBox="1"/>
          <p:nvPr/>
        </p:nvSpPr>
        <p:spPr>
          <a:xfrm>
            <a:off x="7972365" y="2824844"/>
            <a:ext cx="135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Energielast  </a:t>
            </a:r>
            <a:r>
              <a:rPr lang="nl-NL" sz="1400">
                <a:solidFill>
                  <a:srgbClr val="00B050"/>
                </a:solidFill>
                <a:sym typeface="Wingdings" panose="05000000000000000000" pitchFamily="2" charset="2"/>
              </a:rPr>
              <a:t></a:t>
            </a:r>
            <a:r>
              <a:rPr lang="nl-NL" sz="1400">
                <a:solidFill>
                  <a:schemeClr val="tx2"/>
                </a:solidFill>
                <a:sym typeface="Wingdings" panose="05000000000000000000" pitchFamily="2" charset="2"/>
              </a:rPr>
              <a:t>  </a:t>
            </a:r>
            <a:endParaRPr lang="nl-NL" sz="1400">
              <a:solidFill>
                <a:schemeClr val="tx2"/>
              </a:solidFill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D4D862BC-0959-FAB9-7B84-FB029067ACD1}"/>
              </a:ext>
            </a:extLst>
          </p:cNvPr>
          <p:cNvSpPr txBox="1"/>
          <p:nvPr/>
        </p:nvSpPr>
        <p:spPr>
          <a:xfrm>
            <a:off x="3463047" y="2837946"/>
            <a:ext cx="12483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Subsidie       </a:t>
            </a:r>
            <a:r>
              <a:rPr lang="nl-NL" sz="1400">
                <a:solidFill>
                  <a:srgbClr val="00B050"/>
                </a:solidFill>
                <a:sym typeface="Wingdings" panose="05000000000000000000" pitchFamily="2" charset="2"/>
              </a:rPr>
              <a:t>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6EFE429F-9A7B-B118-C781-B6E9B9ED5BDB}"/>
              </a:ext>
            </a:extLst>
          </p:cNvPr>
          <p:cNvSpPr txBox="1"/>
          <p:nvPr/>
        </p:nvSpPr>
        <p:spPr>
          <a:xfrm>
            <a:off x="6274341" y="2660502"/>
            <a:ext cx="2081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>
                <a:solidFill>
                  <a:schemeClr val="tx2"/>
                </a:solidFill>
              </a:rPr>
              <a:t>90/10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B185AB5A-EE7F-636B-AE80-550C3E91AD12}"/>
              </a:ext>
            </a:extLst>
          </p:cNvPr>
          <p:cNvCxnSpPr>
            <a:cxnSpLocks/>
          </p:cNvCxnSpPr>
          <p:nvPr/>
        </p:nvCxnSpPr>
        <p:spPr>
          <a:xfrm>
            <a:off x="6541691" y="2837946"/>
            <a:ext cx="2739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 descr="Bliksemschicht met effen opvulling">
            <a:extLst>
              <a:ext uri="{FF2B5EF4-FFF2-40B4-BE49-F238E27FC236}">
                <a16:creationId xmlns:a16="http://schemas.microsoft.com/office/drawing/2014/main" id="{2BE4F6DE-3675-2CC7-F9A3-1E6C644F25E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34899" y="3594346"/>
            <a:ext cx="914400" cy="914400"/>
          </a:xfrm>
          <a:prstGeom prst="rect">
            <a:avLst/>
          </a:prstGeom>
        </p:spPr>
      </p:pic>
      <p:sp>
        <p:nvSpPr>
          <p:cNvPr id="17" name="Tekstvak 16">
            <a:extLst>
              <a:ext uri="{FF2B5EF4-FFF2-40B4-BE49-F238E27FC236}">
                <a16:creationId xmlns:a16="http://schemas.microsoft.com/office/drawing/2014/main" id="{B5E2BC04-3284-AF30-61C9-FF31EF3D89D6}"/>
              </a:ext>
            </a:extLst>
          </p:cNvPr>
          <p:cNvSpPr txBox="1"/>
          <p:nvPr/>
        </p:nvSpPr>
        <p:spPr>
          <a:xfrm>
            <a:off x="5449299" y="3585259"/>
            <a:ext cx="30891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err="1"/>
              <a:t>RISICO’s</a:t>
            </a:r>
            <a:endParaRPr lang="nl-NL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>
                <a:solidFill>
                  <a:schemeClr val="tx2"/>
                </a:solidFill>
              </a:rPr>
              <a:t>Netcongestie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>
                <a:solidFill>
                  <a:schemeClr val="tx2"/>
                </a:solidFill>
              </a:rPr>
              <a:t>Salderingsregeling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2" name="Rechte verbindingslijn met pijl 1">
            <a:extLst>
              <a:ext uri="{FF2B5EF4-FFF2-40B4-BE49-F238E27FC236}">
                <a16:creationId xmlns:a16="http://schemas.microsoft.com/office/drawing/2014/main" id="{EBF898CA-4D04-D2BB-FAB0-6E38EC345FA2}"/>
              </a:ext>
            </a:extLst>
          </p:cNvPr>
          <p:cNvCxnSpPr/>
          <p:nvPr/>
        </p:nvCxnSpPr>
        <p:spPr>
          <a:xfrm>
            <a:off x="6143625" y="4641177"/>
            <a:ext cx="0" cy="38302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kstvak 2">
            <a:extLst>
              <a:ext uri="{FF2B5EF4-FFF2-40B4-BE49-F238E27FC236}">
                <a16:creationId xmlns:a16="http://schemas.microsoft.com/office/drawing/2014/main" id="{8EF4DFCB-93B0-6EEC-26C3-C858C96952A9}"/>
              </a:ext>
            </a:extLst>
          </p:cNvPr>
          <p:cNvSpPr txBox="1"/>
          <p:nvPr/>
        </p:nvSpPr>
        <p:spPr>
          <a:xfrm>
            <a:off x="3868950" y="5156792"/>
            <a:ext cx="4549350" cy="73866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>
                <a:solidFill>
                  <a:schemeClr val="tx2"/>
                </a:solidFill>
              </a:rPr>
              <a:t>Energiebesparing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>
                <a:solidFill>
                  <a:schemeClr val="tx2"/>
                </a:solidFill>
              </a:rPr>
              <a:t>Optimaliseren opwekking vs. ter plekke verbruiken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>
                <a:solidFill>
                  <a:schemeClr val="tx2"/>
                </a:solidFill>
              </a:rPr>
              <a:t>Peak </a:t>
            </a:r>
            <a:r>
              <a:rPr lang="nl-NL" sz="1400" err="1">
                <a:solidFill>
                  <a:schemeClr val="tx2"/>
                </a:solidFill>
              </a:rPr>
              <a:t>shaving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85AB270-7405-A332-C1D9-43C12D833C6A}"/>
              </a:ext>
            </a:extLst>
          </p:cNvPr>
          <p:cNvSpPr txBox="1"/>
          <p:nvPr/>
        </p:nvSpPr>
        <p:spPr>
          <a:xfrm>
            <a:off x="8928274" y="5341458"/>
            <a:ext cx="701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/>
              <a:t>EMS</a:t>
            </a:r>
            <a:endParaRPr lang="nl-NL">
              <a:solidFill>
                <a:schemeClr val="tx2"/>
              </a:solidFill>
            </a:endParaRPr>
          </a:p>
        </p:txBody>
      </p:sp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52822619-5AA6-1692-D3B5-F3A71B3545B2}"/>
              </a:ext>
            </a:extLst>
          </p:cNvPr>
          <p:cNvCxnSpPr>
            <a:cxnSpLocks/>
          </p:cNvCxnSpPr>
          <p:nvPr/>
        </p:nvCxnSpPr>
        <p:spPr>
          <a:xfrm>
            <a:off x="8619862" y="5525620"/>
            <a:ext cx="2739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996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6ACDA-3FAC-DFBB-D029-4B49A0704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kstvak 20">
            <a:extLst>
              <a:ext uri="{FF2B5EF4-FFF2-40B4-BE49-F238E27FC236}">
                <a16:creationId xmlns:a16="http://schemas.microsoft.com/office/drawing/2014/main" id="{60D6EB93-028D-886D-546E-9BEA0376C857}"/>
              </a:ext>
            </a:extLst>
          </p:cNvPr>
          <p:cNvSpPr txBox="1"/>
          <p:nvPr/>
        </p:nvSpPr>
        <p:spPr>
          <a:xfrm>
            <a:off x="885654" y="1179990"/>
            <a:ext cx="5983692" cy="526404"/>
          </a:xfrm>
          <a:prstGeom prst="rect">
            <a:avLst/>
          </a:prstGeom>
          <a:noFill/>
        </p:spPr>
        <p:txBody>
          <a:bodyPr wrap="square" numCol="1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Bennekelstraat 131 (Wijkcentrum De Dommel)</a:t>
            </a: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B584CB96-2D91-6C2F-D1C6-AF9968E0E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5185"/>
            <a:ext cx="10515600" cy="554804"/>
          </a:xfrm>
        </p:spPr>
        <p:txBody>
          <a:bodyPr/>
          <a:lstStyle/>
          <a:p>
            <a:r>
              <a:rPr lang="nl-NL"/>
              <a:t>Casus 1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47E94250-CDD2-AF34-2D9A-2207EFB2C1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"/>
                    </a14:imgEffect>
                    <a14:imgEffect>
                      <a14:colorTemperature colorTemp="6800"/>
                    </a14:imgEffect>
                    <a14:imgEffect>
                      <a14:saturation sat="116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264"/>
          <a:stretch>
            <a:fillRect/>
          </a:stretch>
        </p:blipFill>
        <p:spPr bwMode="auto">
          <a:xfrm>
            <a:off x="967611" y="1706394"/>
            <a:ext cx="3375789" cy="2028398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2903F8B9-5521-B4B8-53E6-CECE3D63ECA5}"/>
              </a:ext>
            </a:extLst>
          </p:cNvPr>
          <p:cNvSpPr txBox="1"/>
          <p:nvPr/>
        </p:nvSpPr>
        <p:spPr>
          <a:xfrm>
            <a:off x="4977590" y="1706394"/>
            <a:ext cx="7130991" cy="360531"/>
          </a:xfrm>
          <a:prstGeom prst="rect">
            <a:avLst/>
          </a:prstGeom>
          <a:noFill/>
        </p:spPr>
        <p:txBody>
          <a:bodyPr wrap="square" numCol="1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F  </a:t>
            </a:r>
            <a:r>
              <a:rPr lang="nl-NL" sz="1200" b="1">
                <a:solidFill>
                  <a:schemeClr val="tx2"/>
                </a:solidFill>
                <a:latin typeface="+mj-lt"/>
                <a:sym typeface="Wingdings" panose="05000000000000000000" pitchFamily="2" charset="2"/>
              </a:rPr>
              <a:t></a:t>
            </a:r>
            <a:r>
              <a:rPr lang="nl-NL" sz="1600" b="1">
                <a:solidFill>
                  <a:schemeClr val="tx2"/>
                </a:solidFill>
                <a:latin typeface="+mj-lt"/>
                <a:sym typeface="Wingdings" panose="05000000000000000000" pitchFamily="2" charset="2"/>
              </a:rPr>
              <a:t>  </a:t>
            </a:r>
            <a:r>
              <a:rPr lang="nl-NL" sz="1600" b="1">
                <a:solidFill>
                  <a:schemeClr val="tx2"/>
                </a:solidFill>
                <a:latin typeface="+mj-lt"/>
              </a:rPr>
              <a:t>A++++ | </a:t>
            </a:r>
            <a:r>
              <a:rPr lang="nl-NL" sz="1600" b="1" err="1">
                <a:solidFill>
                  <a:schemeClr val="tx2"/>
                </a:solidFill>
                <a:latin typeface="+mj-lt"/>
              </a:rPr>
              <a:t>gasloos</a:t>
            </a:r>
            <a:endParaRPr lang="nl-NL" sz="1600" b="1">
              <a:solidFill>
                <a:schemeClr val="tx2"/>
              </a:solidFill>
              <a:latin typeface="+mj-lt"/>
            </a:endParaRPr>
          </a:p>
          <a:p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Graphic 16" descr="Zonnepanelen silhouet">
            <a:extLst>
              <a:ext uri="{FF2B5EF4-FFF2-40B4-BE49-F238E27FC236}">
                <a16:creationId xmlns:a16="http://schemas.microsoft.com/office/drawing/2014/main" id="{AB1824AE-B97F-FDE5-4C0D-D6A922A53E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69927" y="2170284"/>
            <a:ext cx="914400" cy="914400"/>
          </a:xfrm>
          <a:prstGeom prst="rect">
            <a:avLst/>
          </a:prstGeom>
        </p:spPr>
      </p:pic>
      <p:pic>
        <p:nvPicPr>
          <p:cNvPr id="19" name="Graphic 18" descr="Gloeilamp silhouet">
            <a:extLst>
              <a:ext uri="{FF2B5EF4-FFF2-40B4-BE49-F238E27FC236}">
                <a16:creationId xmlns:a16="http://schemas.microsoft.com/office/drawing/2014/main" id="{0F356158-8366-4B69-BF21-57D5944225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26082" y="2278504"/>
            <a:ext cx="766254" cy="766254"/>
          </a:xfrm>
          <a:prstGeom prst="rect">
            <a:avLst/>
          </a:prstGeom>
        </p:spPr>
      </p:pic>
      <p:pic>
        <p:nvPicPr>
          <p:cNvPr id="22" name="Graphic 21" descr="Introductiepagina silhouet">
            <a:extLst>
              <a:ext uri="{FF2B5EF4-FFF2-40B4-BE49-F238E27FC236}">
                <a16:creationId xmlns:a16="http://schemas.microsoft.com/office/drawing/2014/main" id="{F5223E46-8106-414D-75F3-98835C925D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869346" y="2170284"/>
            <a:ext cx="914400" cy="914400"/>
          </a:xfrm>
          <a:prstGeom prst="rect">
            <a:avLst/>
          </a:prstGeom>
        </p:spPr>
      </p:pic>
      <p:pic>
        <p:nvPicPr>
          <p:cNvPr id="23" name="Graphic 22" descr="Vuur silhouet">
            <a:extLst>
              <a:ext uri="{FF2B5EF4-FFF2-40B4-BE49-F238E27FC236}">
                <a16:creationId xmlns:a16="http://schemas.microsoft.com/office/drawing/2014/main" id="{EB9EDFC8-F399-E56F-9CEA-1B383DE14B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07724" y="2323322"/>
            <a:ext cx="696343" cy="696343"/>
          </a:xfrm>
          <a:prstGeom prst="rect">
            <a:avLst/>
          </a:prstGeom>
        </p:spPr>
      </p:pic>
      <p:pic>
        <p:nvPicPr>
          <p:cNvPr id="24" name="Graphic 23" descr="Server silhouet">
            <a:extLst>
              <a:ext uri="{FF2B5EF4-FFF2-40B4-BE49-F238E27FC236}">
                <a16:creationId xmlns:a16="http://schemas.microsoft.com/office/drawing/2014/main" id="{BB8C3FB7-4347-474B-25E8-38E1A0C2AA0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18520" y="2244343"/>
            <a:ext cx="914400" cy="914400"/>
          </a:xfrm>
          <a:prstGeom prst="rect">
            <a:avLst/>
          </a:prstGeom>
        </p:spPr>
      </p:pic>
      <p:sp>
        <p:nvSpPr>
          <p:cNvPr id="25" name="Tekstvak 24">
            <a:extLst>
              <a:ext uri="{FF2B5EF4-FFF2-40B4-BE49-F238E27FC236}">
                <a16:creationId xmlns:a16="http://schemas.microsoft.com/office/drawing/2014/main" id="{0935F0A9-7128-89BF-4A10-A4FD157DD04E}"/>
              </a:ext>
            </a:extLst>
          </p:cNvPr>
          <p:cNvSpPr txBox="1"/>
          <p:nvPr/>
        </p:nvSpPr>
        <p:spPr>
          <a:xfrm>
            <a:off x="4969927" y="3188043"/>
            <a:ext cx="3277838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1200" b="1">
                <a:solidFill>
                  <a:schemeClr val="tx2"/>
                </a:solidFill>
              </a:rPr>
              <a:t>PV-Panelen</a:t>
            </a:r>
          </a:p>
          <a:p>
            <a:r>
              <a:rPr lang="nl-NL" sz="1200" b="1">
                <a:solidFill>
                  <a:schemeClr val="tx2"/>
                </a:solidFill>
              </a:rPr>
              <a:t>LED verlichting</a:t>
            </a:r>
          </a:p>
          <a:p>
            <a:r>
              <a:rPr lang="nl-NL" sz="1200" b="1" err="1">
                <a:solidFill>
                  <a:schemeClr val="tx2"/>
                </a:solidFill>
              </a:rPr>
              <a:t>DaK</a:t>
            </a:r>
            <a:endParaRPr lang="nl-NL" sz="1200" b="1">
              <a:solidFill>
                <a:schemeClr val="tx2"/>
              </a:solidFill>
            </a:endParaRPr>
          </a:p>
          <a:p>
            <a:r>
              <a:rPr lang="nl-NL" sz="1200" b="1">
                <a:solidFill>
                  <a:schemeClr val="tx2"/>
                </a:solidFill>
              </a:rPr>
              <a:t>Gevel</a:t>
            </a:r>
          </a:p>
          <a:p>
            <a:r>
              <a:rPr lang="nl-NL" sz="1200" b="1">
                <a:solidFill>
                  <a:schemeClr val="tx2"/>
                </a:solidFill>
              </a:rPr>
              <a:t>Vloer</a:t>
            </a:r>
          </a:p>
          <a:p>
            <a:r>
              <a:rPr lang="nl-NL" sz="1200" b="1">
                <a:solidFill>
                  <a:schemeClr val="tx2"/>
                </a:solidFill>
              </a:rPr>
              <a:t>Kozijnen</a:t>
            </a:r>
          </a:p>
          <a:p>
            <a:r>
              <a:rPr lang="nl-NL" sz="1200" b="1">
                <a:solidFill>
                  <a:schemeClr val="tx2"/>
                </a:solidFill>
              </a:rPr>
              <a:t>Kierdichting</a:t>
            </a:r>
          </a:p>
          <a:p>
            <a:r>
              <a:rPr lang="nl-NL" sz="1200" b="1">
                <a:solidFill>
                  <a:schemeClr val="tx2"/>
                </a:solidFill>
              </a:rPr>
              <a:t>Warmtepomp: HVRF (Mitsubishi)</a:t>
            </a:r>
          </a:p>
          <a:p>
            <a:r>
              <a:rPr lang="nl-NL" sz="1200" b="1">
                <a:solidFill>
                  <a:schemeClr val="tx2"/>
                </a:solidFill>
              </a:rPr>
              <a:t>GBS (Monitoring en uitlezen)</a:t>
            </a:r>
          </a:p>
        </p:txBody>
      </p:sp>
    </p:spTree>
    <p:extLst>
      <p:ext uri="{BB962C8B-B14F-4D97-AF65-F5344CB8AC3E}">
        <p14:creationId xmlns:p14="http://schemas.microsoft.com/office/powerpoint/2010/main" val="3838061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A7423-0175-E8CE-58F9-7BAC6342E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kstvak 20">
            <a:extLst>
              <a:ext uri="{FF2B5EF4-FFF2-40B4-BE49-F238E27FC236}">
                <a16:creationId xmlns:a16="http://schemas.microsoft.com/office/drawing/2014/main" id="{CFEFA444-F294-7AA0-57EB-4F105A997B17}"/>
              </a:ext>
            </a:extLst>
          </p:cNvPr>
          <p:cNvSpPr txBox="1"/>
          <p:nvPr/>
        </p:nvSpPr>
        <p:spPr>
          <a:xfrm>
            <a:off x="885654" y="1179990"/>
            <a:ext cx="5983692" cy="526404"/>
          </a:xfrm>
          <a:prstGeom prst="rect">
            <a:avLst/>
          </a:prstGeom>
          <a:noFill/>
        </p:spPr>
        <p:txBody>
          <a:bodyPr wrap="square" numCol="1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Kastelenplein 167 (Wijkcentrum ‘t Slot)</a:t>
            </a: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5F1988C5-1D2D-5767-DE04-CB25C323A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5185"/>
            <a:ext cx="10515600" cy="554804"/>
          </a:xfrm>
        </p:spPr>
        <p:txBody>
          <a:bodyPr/>
          <a:lstStyle/>
          <a:p>
            <a:r>
              <a:rPr lang="nl-NL"/>
              <a:t>Casus 2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E8884D48-B3DD-EDC7-6902-231E134BF05B}"/>
              </a:ext>
            </a:extLst>
          </p:cNvPr>
          <p:cNvSpPr txBox="1"/>
          <p:nvPr/>
        </p:nvSpPr>
        <p:spPr>
          <a:xfrm>
            <a:off x="4977590" y="1706394"/>
            <a:ext cx="7130991" cy="360531"/>
          </a:xfrm>
          <a:prstGeom prst="rect">
            <a:avLst/>
          </a:prstGeom>
          <a:noFill/>
        </p:spPr>
        <p:txBody>
          <a:bodyPr wrap="square" numCol="1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B  </a:t>
            </a:r>
            <a:r>
              <a:rPr lang="nl-NL" sz="1200" b="1">
                <a:solidFill>
                  <a:schemeClr val="tx2"/>
                </a:solidFill>
                <a:latin typeface="+mj-lt"/>
                <a:sym typeface="Wingdings" panose="05000000000000000000" pitchFamily="2" charset="2"/>
              </a:rPr>
              <a:t></a:t>
            </a:r>
            <a:r>
              <a:rPr lang="nl-NL" sz="1600" b="1">
                <a:solidFill>
                  <a:schemeClr val="tx2"/>
                </a:solidFill>
                <a:latin typeface="+mj-lt"/>
                <a:sym typeface="Wingdings" panose="05000000000000000000" pitchFamily="2" charset="2"/>
              </a:rPr>
              <a:t>  </a:t>
            </a:r>
            <a:r>
              <a:rPr lang="nl-NL" sz="1600" b="1">
                <a:solidFill>
                  <a:schemeClr val="tx2"/>
                </a:solidFill>
                <a:latin typeface="+mj-lt"/>
              </a:rPr>
              <a:t>A+  | gas</a:t>
            </a:r>
          </a:p>
          <a:p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Graphic 16" descr="Zonnepanelen silhouet">
            <a:extLst>
              <a:ext uri="{FF2B5EF4-FFF2-40B4-BE49-F238E27FC236}">
                <a16:creationId xmlns:a16="http://schemas.microsoft.com/office/drawing/2014/main" id="{F5353F44-9C39-7FED-FDDB-70DC1B89E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69927" y="2170284"/>
            <a:ext cx="914400" cy="914400"/>
          </a:xfrm>
          <a:prstGeom prst="rect">
            <a:avLst/>
          </a:prstGeom>
        </p:spPr>
      </p:pic>
      <p:pic>
        <p:nvPicPr>
          <p:cNvPr id="19" name="Graphic 18" descr="Gloeilamp silhouet">
            <a:extLst>
              <a:ext uri="{FF2B5EF4-FFF2-40B4-BE49-F238E27FC236}">
                <a16:creationId xmlns:a16="http://schemas.microsoft.com/office/drawing/2014/main" id="{7D12C268-6CD2-F0C6-CBA3-B3244BC108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26082" y="2278504"/>
            <a:ext cx="766254" cy="766254"/>
          </a:xfrm>
          <a:prstGeom prst="rect">
            <a:avLst/>
          </a:prstGeom>
        </p:spPr>
      </p:pic>
      <p:pic>
        <p:nvPicPr>
          <p:cNvPr id="22" name="Graphic 21" descr="Introductiepagina silhouet">
            <a:extLst>
              <a:ext uri="{FF2B5EF4-FFF2-40B4-BE49-F238E27FC236}">
                <a16:creationId xmlns:a16="http://schemas.microsoft.com/office/drawing/2014/main" id="{6BA917EF-288E-6FD9-4AF8-1C3267224CEB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9346" y="2170284"/>
            <a:ext cx="914400" cy="914400"/>
          </a:xfrm>
          <a:prstGeom prst="rect">
            <a:avLst/>
          </a:prstGeom>
        </p:spPr>
      </p:pic>
      <p:pic>
        <p:nvPicPr>
          <p:cNvPr id="23" name="Graphic 22" descr="Vuur silhouet">
            <a:extLst>
              <a:ext uri="{FF2B5EF4-FFF2-40B4-BE49-F238E27FC236}">
                <a16:creationId xmlns:a16="http://schemas.microsoft.com/office/drawing/2014/main" id="{3597C2C2-19D5-277A-B841-7559FD7973B3}"/>
              </a:ext>
            </a:extLst>
          </p:cNvPr>
          <p:cNvPicPr>
            <a:picLocks noChangeAspect="1"/>
          </p:cNvPicPr>
          <p:nvPr/>
        </p:nvPicPr>
        <p:blipFill>
          <a:blip r:embed="rId9">
            <a:lum bright="70000" contrast="-70000"/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07724" y="2323322"/>
            <a:ext cx="696343" cy="696343"/>
          </a:xfrm>
          <a:prstGeom prst="rect">
            <a:avLst/>
          </a:prstGeom>
        </p:spPr>
      </p:pic>
      <p:pic>
        <p:nvPicPr>
          <p:cNvPr id="24" name="Graphic 23" descr="Server silhouet">
            <a:extLst>
              <a:ext uri="{FF2B5EF4-FFF2-40B4-BE49-F238E27FC236}">
                <a16:creationId xmlns:a16="http://schemas.microsoft.com/office/drawing/2014/main" id="{358DFB91-5848-EC9C-90E5-5F48E96CBBAC}"/>
              </a:ext>
            </a:extLst>
          </p:cNvPr>
          <p:cNvPicPr>
            <a:picLocks noChangeAspect="1"/>
          </p:cNvPicPr>
          <p:nvPr/>
        </p:nvPicPr>
        <p:blipFill>
          <a:blip r:embed="rId11">
            <a:lum bright="70000" contrast="-70000"/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718520" y="2244343"/>
            <a:ext cx="914400" cy="914400"/>
          </a:xfrm>
          <a:prstGeom prst="rect">
            <a:avLst/>
          </a:prstGeom>
        </p:spPr>
      </p:pic>
      <p:sp>
        <p:nvSpPr>
          <p:cNvPr id="25" name="Tekstvak 24">
            <a:extLst>
              <a:ext uri="{FF2B5EF4-FFF2-40B4-BE49-F238E27FC236}">
                <a16:creationId xmlns:a16="http://schemas.microsoft.com/office/drawing/2014/main" id="{40C0B7D9-E649-1550-6BF8-7B66665E3606}"/>
              </a:ext>
            </a:extLst>
          </p:cNvPr>
          <p:cNvSpPr txBox="1"/>
          <p:nvPr/>
        </p:nvSpPr>
        <p:spPr>
          <a:xfrm>
            <a:off x="4969927" y="3188043"/>
            <a:ext cx="3277838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1200" b="1">
                <a:solidFill>
                  <a:schemeClr val="tx2"/>
                </a:solidFill>
              </a:rPr>
              <a:t>PV-Panelen</a:t>
            </a:r>
          </a:p>
          <a:p>
            <a:r>
              <a:rPr lang="nl-NL" sz="1200" b="1">
                <a:solidFill>
                  <a:schemeClr val="tx2"/>
                </a:solidFill>
              </a:rPr>
              <a:t>LED verlichting</a:t>
            </a:r>
          </a:p>
          <a:p>
            <a:r>
              <a:rPr lang="nl-NL" sz="1200" b="1">
                <a:solidFill>
                  <a:schemeClr val="bg1">
                    <a:lumMod val="75000"/>
                  </a:schemeClr>
                </a:solidFill>
              </a:rPr>
              <a:t>Dakisolatie</a:t>
            </a:r>
          </a:p>
          <a:p>
            <a:r>
              <a:rPr lang="nl-NL" sz="1200" b="1">
                <a:solidFill>
                  <a:schemeClr val="bg1">
                    <a:lumMod val="75000"/>
                  </a:schemeClr>
                </a:solidFill>
              </a:rPr>
              <a:t>Gevelisolatie</a:t>
            </a:r>
          </a:p>
          <a:p>
            <a:r>
              <a:rPr lang="nl-NL" sz="1200" b="1">
                <a:solidFill>
                  <a:schemeClr val="bg1">
                    <a:lumMod val="75000"/>
                  </a:schemeClr>
                </a:solidFill>
              </a:rPr>
              <a:t>Vloerisolatie</a:t>
            </a:r>
          </a:p>
          <a:p>
            <a:r>
              <a:rPr lang="nl-NL" sz="1200" b="1">
                <a:solidFill>
                  <a:schemeClr val="bg1">
                    <a:lumMod val="75000"/>
                  </a:schemeClr>
                </a:solidFill>
              </a:rPr>
              <a:t>Kozijnen + glas</a:t>
            </a:r>
          </a:p>
          <a:p>
            <a:r>
              <a:rPr lang="nl-NL" sz="1200" b="1">
                <a:solidFill>
                  <a:schemeClr val="bg1">
                    <a:lumMod val="75000"/>
                  </a:schemeClr>
                </a:solidFill>
              </a:rPr>
              <a:t>Kierdichting</a:t>
            </a:r>
          </a:p>
          <a:p>
            <a:r>
              <a:rPr lang="nl-NL" sz="1200" b="1" err="1">
                <a:solidFill>
                  <a:schemeClr val="tx2"/>
                </a:solidFill>
              </a:rPr>
              <a:t>CV-installatie</a:t>
            </a:r>
            <a:endParaRPr lang="nl-NL" sz="1200" b="1">
              <a:solidFill>
                <a:schemeClr val="tx2"/>
              </a:solidFill>
            </a:endParaRPr>
          </a:p>
          <a:p>
            <a:r>
              <a:rPr lang="nl-NL" sz="1200" b="1">
                <a:solidFill>
                  <a:schemeClr val="bg1">
                    <a:lumMod val="75000"/>
                  </a:schemeClr>
                </a:solidFill>
              </a:rPr>
              <a:t>GBS </a:t>
            </a:r>
          </a:p>
        </p:txBody>
      </p:sp>
      <p:pic>
        <p:nvPicPr>
          <p:cNvPr id="5" name="Afbeelding 4" descr="Afbeelding met buitenshuis, hemel, boom, auto&#10;&#10;Door AI gegenereerde inhoud is mogelijk onjuist.">
            <a:extLst>
              <a:ext uri="{FF2B5EF4-FFF2-40B4-BE49-F238E27FC236}">
                <a16:creationId xmlns:a16="http://schemas.microsoft.com/office/drawing/2014/main" id="{3C32FAD7-8C43-B752-C01C-B06C66BE490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78" y="1831440"/>
            <a:ext cx="3617608" cy="271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071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FAC44-EC7D-80FB-C3F0-72428557F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kstvak 20">
            <a:extLst>
              <a:ext uri="{FF2B5EF4-FFF2-40B4-BE49-F238E27FC236}">
                <a16:creationId xmlns:a16="http://schemas.microsoft.com/office/drawing/2014/main" id="{859A0951-B001-4189-7AD0-00C46A0BE1F0}"/>
              </a:ext>
            </a:extLst>
          </p:cNvPr>
          <p:cNvSpPr txBox="1"/>
          <p:nvPr/>
        </p:nvSpPr>
        <p:spPr>
          <a:xfrm>
            <a:off x="885654" y="1179990"/>
            <a:ext cx="5983692" cy="526404"/>
          </a:xfrm>
          <a:prstGeom prst="rect">
            <a:avLst/>
          </a:prstGeom>
          <a:noFill/>
        </p:spPr>
        <p:txBody>
          <a:bodyPr wrap="square" numCol="1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Florencelaan 48 (Wijkcentrum ‘t Heesterhonk)</a:t>
            </a: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D98A0B24-9869-CF7E-FCC4-542BBC0E0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5185"/>
            <a:ext cx="10515600" cy="554804"/>
          </a:xfrm>
        </p:spPr>
        <p:txBody>
          <a:bodyPr/>
          <a:lstStyle/>
          <a:p>
            <a:r>
              <a:rPr lang="nl-NL"/>
              <a:t>Casus 3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D2C8AB31-CF69-3316-EBC4-EFD441A9EEAA}"/>
              </a:ext>
            </a:extLst>
          </p:cNvPr>
          <p:cNvSpPr txBox="1"/>
          <p:nvPr/>
        </p:nvSpPr>
        <p:spPr>
          <a:xfrm>
            <a:off x="4977590" y="1706394"/>
            <a:ext cx="7130991" cy="360531"/>
          </a:xfrm>
          <a:prstGeom prst="rect">
            <a:avLst/>
          </a:prstGeom>
          <a:noFill/>
        </p:spPr>
        <p:txBody>
          <a:bodyPr wrap="square" numCol="1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C  </a:t>
            </a:r>
            <a:r>
              <a:rPr lang="nl-NL" sz="1200" b="1">
                <a:solidFill>
                  <a:schemeClr val="tx2"/>
                </a:solidFill>
                <a:latin typeface="+mj-lt"/>
                <a:sym typeface="Wingdings" panose="05000000000000000000" pitchFamily="2" charset="2"/>
              </a:rPr>
              <a:t></a:t>
            </a:r>
            <a:r>
              <a:rPr lang="nl-NL" sz="1600" b="1">
                <a:solidFill>
                  <a:schemeClr val="tx2"/>
                </a:solidFill>
                <a:latin typeface="+mj-lt"/>
                <a:sym typeface="Wingdings" panose="05000000000000000000" pitchFamily="2" charset="2"/>
              </a:rPr>
              <a:t>  </a:t>
            </a:r>
            <a:r>
              <a:rPr lang="nl-NL" sz="1600" b="1">
                <a:solidFill>
                  <a:schemeClr val="tx2"/>
                </a:solidFill>
                <a:latin typeface="+mj-lt"/>
              </a:rPr>
              <a:t>A+++  | gas</a:t>
            </a:r>
          </a:p>
          <a:p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Graphic 16" descr="Zonnepanelen silhouet">
            <a:extLst>
              <a:ext uri="{FF2B5EF4-FFF2-40B4-BE49-F238E27FC236}">
                <a16:creationId xmlns:a16="http://schemas.microsoft.com/office/drawing/2014/main" id="{4E03D605-82A8-BC7F-DAA2-CDA0B504C4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69927" y="2170284"/>
            <a:ext cx="914400" cy="914400"/>
          </a:xfrm>
          <a:prstGeom prst="rect">
            <a:avLst/>
          </a:prstGeom>
        </p:spPr>
      </p:pic>
      <p:pic>
        <p:nvPicPr>
          <p:cNvPr id="19" name="Graphic 18" descr="Gloeilamp silhouet">
            <a:extLst>
              <a:ext uri="{FF2B5EF4-FFF2-40B4-BE49-F238E27FC236}">
                <a16:creationId xmlns:a16="http://schemas.microsoft.com/office/drawing/2014/main" id="{988E0EA8-33C2-DA2F-551D-AC5C30930A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26082" y="2278504"/>
            <a:ext cx="766254" cy="766254"/>
          </a:xfrm>
          <a:prstGeom prst="rect">
            <a:avLst/>
          </a:prstGeom>
        </p:spPr>
      </p:pic>
      <p:pic>
        <p:nvPicPr>
          <p:cNvPr id="22" name="Graphic 21" descr="Introductiepagina silhouet">
            <a:extLst>
              <a:ext uri="{FF2B5EF4-FFF2-40B4-BE49-F238E27FC236}">
                <a16:creationId xmlns:a16="http://schemas.microsoft.com/office/drawing/2014/main" id="{786946ED-0720-0B18-EB80-AF30ECDFF3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9346" y="2170284"/>
            <a:ext cx="914400" cy="914400"/>
          </a:xfrm>
          <a:prstGeom prst="rect">
            <a:avLst/>
          </a:prstGeom>
        </p:spPr>
      </p:pic>
      <p:pic>
        <p:nvPicPr>
          <p:cNvPr id="23" name="Graphic 22" descr="Vuur silhouet">
            <a:extLst>
              <a:ext uri="{FF2B5EF4-FFF2-40B4-BE49-F238E27FC236}">
                <a16:creationId xmlns:a16="http://schemas.microsoft.com/office/drawing/2014/main" id="{39AF6FBD-EF9D-C952-4125-21ECEC362981}"/>
              </a:ext>
            </a:extLst>
          </p:cNvPr>
          <p:cNvPicPr>
            <a:picLocks noChangeAspect="1"/>
          </p:cNvPicPr>
          <p:nvPr/>
        </p:nvPicPr>
        <p:blipFill>
          <a:blip r:embed="rId9">
            <a:lum bright="70000" contrast="-70000"/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07724" y="2323322"/>
            <a:ext cx="696343" cy="696343"/>
          </a:xfrm>
          <a:prstGeom prst="rect">
            <a:avLst/>
          </a:prstGeom>
        </p:spPr>
      </p:pic>
      <p:pic>
        <p:nvPicPr>
          <p:cNvPr id="24" name="Graphic 23" descr="Server silhouet">
            <a:extLst>
              <a:ext uri="{FF2B5EF4-FFF2-40B4-BE49-F238E27FC236}">
                <a16:creationId xmlns:a16="http://schemas.microsoft.com/office/drawing/2014/main" id="{583958BF-EE6B-7645-DE80-C16D1076D653}"/>
              </a:ext>
            </a:extLst>
          </p:cNvPr>
          <p:cNvPicPr>
            <a:picLocks noChangeAspect="1"/>
          </p:cNvPicPr>
          <p:nvPr/>
        </p:nvPicPr>
        <p:blipFill>
          <a:blip r:embed="rId11">
            <a:lum bright="70000" contrast="-70000"/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718520" y="2244343"/>
            <a:ext cx="914400" cy="914400"/>
          </a:xfrm>
          <a:prstGeom prst="rect">
            <a:avLst/>
          </a:prstGeom>
        </p:spPr>
      </p:pic>
      <p:sp>
        <p:nvSpPr>
          <p:cNvPr id="25" name="Tekstvak 24">
            <a:extLst>
              <a:ext uri="{FF2B5EF4-FFF2-40B4-BE49-F238E27FC236}">
                <a16:creationId xmlns:a16="http://schemas.microsoft.com/office/drawing/2014/main" id="{6FC9D684-4DBD-CFD5-29A8-2E247A36923F}"/>
              </a:ext>
            </a:extLst>
          </p:cNvPr>
          <p:cNvSpPr txBox="1"/>
          <p:nvPr/>
        </p:nvSpPr>
        <p:spPr>
          <a:xfrm>
            <a:off x="4978057" y="3188043"/>
            <a:ext cx="3277838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1200" b="1">
                <a:solidFill>
                  <a:schemeClr val="tx2"/>
                </a:solidFill>
              </a:rPr>
              <a:t>PV-Panelen</a:t>
            </a:r>
          </a:p>
          <a:p>
            <a:r>
              <a:rPr lang="nl-NL" sz="1200" b="1">
                <a:solidFill>
                  <a:schemeClr val="tx2"/>
                </a:solidFill>
              </a:rPr>
              <a:t>LED verlichting</a:t>
            </a:r>
          </a:p>
          <a:p>
            <a:r>
              <a:rPr lang="nl-NL" sz="1200" b="1">
                <a:solidFill>
                  <a:schemeClr val="tx2"/>
                </a:solidFill>
              </a:rPr>
              <a:t>Dakisolatie</a:t>
            </a:r>
          </a:p>
          <a:p>
            <a:r>
              <a:rPr lang="nl-NL" sz="1200" b="1">
                <a:solidFill>
                  <a:schemeClr val="bg1">
                    <a:lumMod val="75000"/>
                  </a:schemeClr>
                </a:solidFill>
              </a:rPr>
              <a:t>Gevelisolatie</a:t>
            </a:r>
          </a:p>
          <a:p>
            <a:r>
              <a:rPr lang="nl-NL" sz="1200" b="1">
                <a:solidFill>
                  <a:schemeClr val="tx2"/>
                </a:solidFill>
              </a:rPr>
              <a:t>Vloerisolatie</a:t>
            </a:r>
          </a:p>
          <a:p>
            <a:r>
              <a:rPr lang="nl-NL" sz="1200" b="1">
                <a:solidFill>
                  <a:schemeClr val="tx2"/>
                </a:solidFill>
              </a:rPr>
              <a:t>Kozijnen + glas</a:t>
            </a:r>
          </a:p>
          <a:p>
            <a:r>
              <a:rPr lang="nl-NL" sz="1200" b="1">
                <a:solidFill>
                  <a:schemeClr val="bg1">
                    <a:lumMod val="75000"/>
                  </a:schemeClr>
                </a:solidFill>
              </a:rPr>
              <a:t>Kierdichting</a:t>
            </a:r>
          </a:p>
          <a:p>
            <a:r>
              <a:rPr lang="nl-NL" sz="1200" b="1" err="1">
                <a:solidFill>
                  <a:schemeClr val="tx2"/>
                </a:solidFill>
              </a:rPr>
              <a:t>CV-installatie</a:t>
            </a:r>
            <a:endParaRPr lang="nl-NL" sz="1200" b="1">
              <a:solidFill>
                <a:schemeClr val="tx2"/>
              </a:solidFill>
            </a:endParaRPr>
          </a:p>
          <a:p>
            <a:r>
              <a:rPr lang="nl-NL" sz="1200" b="1">
                <a:solidFill>
                  <a:schemeClr val="bg1">
                    <a:lumMod val="75000"/>
                  </a:schemeClr>
                </a:solidFill>
              </a:rPr>
              <a:t>GBS </a:t>
            </a:r>
          </a:p>
        </p:txBody>
      </p:sp>
      <p:pic>
        <p:nvPicPr>
          <p:cNvPr id="3" name="Afbeelding 2" descr="Afbeelding met buitenshuis, hemel, boom, tekst&#10;&#10;Door AI gegenereerde inhoud is mogelijk onjuist.">
            <a:extLst>
              <a:ext uri="{FF2B5EF4-FFF2-40B4-BE49-F238E27FC236}">
                <a16:creationId xmlns:a16="http://schemas.microsoft.com/office/drawing/2014/main" id="{1B3F4FF7-0B67-4743-32D6-6FDDC19266D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75" y="1805952"/>
            <a:ext cx="3409950" cy="255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99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B2F53-263B-056C-632C-96A8090FF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kstvak 20">
            <a:extLst>
              <a:ext uri="{FF2B5EF4-FFF2-40B4-BE49-F238E27FC236}">
                <a16:creationId xmlns:a16="http://schemas.microsoft.com/office/drawing/2014/main" id="{8C6ED672-2BC8-CDEC-D3A4-706B7A08AA97}"/>
              </a:ext>
            </a:extLst>
          </p:cNvPr>
          <p:cNvSpPr txBox="1"/>
          <p:nvPr/>
        </p:nvSpPr>
        <p:spPr>
          <a:xfrm>
            <a:off x="885653" y="1305288"/>
            <a:ext cx="6515271" cy="554805"/>
          </a:xfrm>
          <a:prstGeom prst="rect">
            <a:avLst/>
          </a:prstGeom>
          <a:noFill/>
        </p:spPr>
        <p:txBody>
          <a:bodyPr wrap="square" numCol="2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Innovatie- / ontwikkelingstraject</a:t>
            </a:r>
            <a:endParaRPr lang="nl-NL" sz="1200" b="1">
              <a:solidFill>
                <a:schemeClr val="tx2"/>
              </a:solidFill>
              <a:latin typeface="+mj-lt"/>
            </a:endParaRPr>
          </a:p>
          <a:p>
            <a:r>
              <a:rPr lang="nl-NL" sz="30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DD77725-DEAA-9FF7-48C5-D5DB6E27B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5185"/>
            <a:ext cx="10515600" cy="554805"/>
          </a:xfrm>
        </p:spPr>
        <p:txBody>
          <a:bodyPr/>
          <a:lstStyle/>
          <a:p>
            <a:r>
              <a:rPr lang="nl-NL"/>
              <a:t>Wat wij willen bieden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05CCD6B8-C527-590E-963B-7AA891105451}"/>
              </a:ext>
            </a:extLst>
          </p:cNvPr>
          <p:cNvSpPr/>
          <p:nvPr/>
        </p:nvSpPr>
        <p:spPr>
          <a:xfrm>
            <a:off x="971550" y="2809875"/>
            <a:ext cx="2143125" cy="3810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Aanbesteding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1DC4FD8B-5329-A8AA-644D-7897A91FA15E}"/>
              </a:ext>
            </a:extLst>
          </p:cNvPr>
          <p:cNvSpPr/>
          <p:nvPr/>
        </p:nvSpPr>
        <p:spPr>
          <a:xfrm>
            <a:off x="3219449" y="2809875"/>
            <a:ext cx="4052887" cy="381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Ontwikkeling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73684A7-6052-6DE8-B0A0-B8FE409F562D}"/>
              </a:ext>
            </a:extLst>
          </p:cNvPr>
          <p:cNvSpPr/>
          <p:nvPr/>
        </p:nvSpPr>
        <p:spPr>
          <a:xfrm>
            <a:off x="7434260" y="2800350"/>
            <a:ext cx="1519240" cy="381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Evaluatie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4954D702-DB8E-138F-4343-D36DABBE8927}"/>
              </a:ext>
            </a:extLst>
          </p:cNvPr>
          <p:cNvSpPr/>
          <p:nvPr/>
        </p:nvSpPr>
        <p:spPr>
          <a:xfrm>
            <a:off x="9115424" y="2809875"/>
            <a:ext cx="1876426" cy="381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Opschalen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57BB186A-1496-27A3-728B-AB2948F4E464}"/>
              </a:ext>
            </a:extLst>
          </p:cNvPr>
          <p:cNvSpPr txBox="1"/>
          <p:nvPr/>
        </p:nvSpPr>
        <p:spPr>
          <a:xfrm>
            <a:off x="885653" y="2540198"/>
            <a:ext cx="135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Q4 ‘25 /Q1 ’26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D7940062-25A3-1B90-3059-CA77CF226ABB}"/>
              </a:ext>
            </a:extLst>
          </p:cNvPr>
          <p:cNvSpPr txBox="1"/>
          <p:nvPr/>
        </p:nvSpPr>
        <p:spPr>
          <a:xfrm>
            <a:off x="3161551" y="2540198"/>
            <a:ext cx="190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Q2 ‘26 /Q2 ‘27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CCE3D156-7C19-CEDA-4262-1D28D96F29CA}"/>
              </a:ext>
            </a:extLst>
          </p:cNvPr>
          <p:cNvSpPr txBox="1"/>
          <p:nvPr/>
        </p:nvSpPr>
        <p:spPr>
          <a:xfrm>
            <a:off x="9035210" y="2540198"/>
            <a:ext cx="190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Q2 ’27 </a:t>
            </a:r>
            <a:r>
              <a:rPr lang="nl-NL" sz="140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8A227EB5-998C-812C-A041-9CA7E48A8972}"/>
              </a:ext>
            </a:extLst>
          </p:cNvPr>
          <p:cNvSpPr txBox="1"/>
          <p:nvPr/>
        </p:nvSpPr>
        <p:spPr>
          <a:xfrm>
            <a:off x="7369594" y="2531917"/>
            <a:ext cx="190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Q2 ‘27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910A0877-7399-A220-0B52-665B9C6A3AE6}"/>
              </a:ext>
            </a:extLst>
          </p:cNvPr>
          <p:cNvSpPr txBox="1"/>
          <p:nvPr/>
        </p:nvSpPr>
        <p:spPr>
          <a:xfrm>
            <a:off x="1147777" y="3306663"/>
            <a:ext cx="1790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Gunning 1- 3 partijen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8C90F1B9-24A9-1B0A-0C1D-23AE74AFD70F}"/>
              </a:ext>
            </a:extLst>
          </p:cNvPr>
          <p:cNvSpPr txBox="1"/>
          <p:nvPr/>
        </p:nvSpPr>
        <p:spPr>
          <a:xfrm>
            <a:off x="3766761" y="3306663"/>
            <a:ext cx="35055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Ontwikkeling van een product</a:t>
            </a:r>
          </a:p>
          <a:p>
            <a:r>
              <a:rPr lang="nl-NL" sz="1400">
                <a:solidFill>
                  <a:schemeClr val="tx2"/>
                </a:solidFill>
              </a:rPr>
              <a:t>Ons vastgoed ter beschikking (6 gebouwen)</a:t>
            </a:r>
          </a:p>
          <a:p>
            <a:r>
              <a:rPr lang="nl-NL" sz="1400">
                <a:solidFill>
                  <a:schemeClr val="tx2"/>
                </a:solidFill>
              </a:rPr>
              <a:t>Monitoring / evaluatie / </a:t>
            </a:r>
            <a:r>
              <a:rPr lang="nl-NL" sz="1400" err="1">
                <a:solidFill>
                  <a:schemeClr val="tx2"/>
                </a:solidFill>
              </a:rPr>
              <a:t>KPI’s</a:t>
            </a:r>
            <a:endParaRPr lang="nl-NL" sz="1400">
              <a:solidFill>
                <a:schemeClr val="tx2"/>
              </a:solidFill>
            </a:endParaRPr>
          </a:p>
          <a:p>
            <a:r>
              <a:rPr lang="nl-NL" sz="1400">
                <a:solidFill>
                  <a:schemeClr val="tx2"/>
                </a:solidFill>
              </a:rPr>
              <a:t>Samenwerking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86260355-005E-7CFD-F310-FDA794044E23}"/>
              </a:ext>
            </a:extLst>
          </p:cNvPr>
          <p:cNvSpPr txBox="1"/>
          <p:nvPr/>
        </p:nvSpPr>
        <p:spPr>
          <a:xfrm>
            <a:off x="7679903" y="3306663"/>
            <a:ext cx="1519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Resultaat?</a:t>
            </a:r>
          </a:p>
          <a:p>
            <a:r>
              <a:rPr lang="nl-NL" sz="1400">
                <a:solidFill>
                  <a:schemeClr val="tx2"/>
                </a:solidFill>
              </a:rPr>
              <a:t>Schaalbaar?</a:t>
            </a:r>
            <a:endParaRPr lang="nl-NL" sz="1400">
              <a:solidFill>
                <a:srgbClr val="FF0000"/>
              </a:solidFill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62D38F39-5B45-C9B4-2FA4-49F56EBE5894}"/>
              </a:ext>
            </a:extLst>
          </p:cNvPr>
          <p:cNvSpPr txBox="1"/>
          <p:nvPr/>
        </p:nvSpPr>
        <p:spPr>
          <a:xfrm>
            <a:off x="9294017" y="3306663"/>
            <a:ext cx="1519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>
                <a:solidFill>
                  <a:schemeClr val="tx2"/>
                </a:solidFill>
              </a:rPr>
              <a:t>Uitrollen bij meer gebouwen</a:t>
            </a:r>
            <a:endParaRPr lang="nl-NL" sz="1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700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877BD-F0F3-AD60-501C-18E654C78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8AB67-FA29-3C1E-A76D-BA08FF105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 err="1">
                <a:latin typeface="Aptos"/>
                <a:cs typeface="Arial"/>
              </a:rPr>
              <a:t>Vervolg</a:t>
            </a:r>
            <a:endParaRPr lang="en-US">
              <a:latin typeface="Aptos" panose="020B00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D48EC-6E8F-9711-0966-0D126D4A53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450" y="1678497"/>
            <a:ext cx="10610850" cy="4554318"/>
          </a:xfrm>
        </p:spPr>
        <p:txBody>
          <a:bodyPr lIns="91440" tIns="45720" rIns="91440" bIns="45720" anchor="t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err="1">
                <a:latin typeface="Aptos"/>
                <a:cs typeface="Arial"/>
              </a:rPr>
              <a:t>Publicatie</a:t>
            </a:r>
            <a:r>
              <a:rPr lang="en-US" sz="3200">
                <a:latin typeface="Aptos"/>
                <a:cs typeface="Arial"/>
              </a:rPr>
              <a:t> nota van </a:t>
            </a:r>
            <a:r>
              <a:rPr lang="en-US" sz="3200" err="1">
                <a:latin typeface="Aptos"/>
                <a:cs typeface="Arial"/>
              </a:rPr>
              <a:t>inlichtingen</a:t>
            </a:r>
            <a:r>
              <a:rPr lang="en-US" sz="3200">
                <a:latin typeface="Aptos"/>
                <a:cs typeface="Arial"/>
              </a:rPr>
              <a:t>: 12 </a:t>
            </a:r>
            <a:r>
              <a:rPr lang="en-US" sz="3200" err="1">
                <a:latin typeface="Aptos"/>
                <a:cs typeface="Arial"/>
              </a:rPr>
              <a:t>november</a:t>
            </a:r>
            <a:endParaRPr lang="en-US" sz="3200">
              <a:latin typeface="Aptos"/>
              <a:cs typeface="Arial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err="1">
                <a:latin typeface="Aptos"/>
                <a:cs typeface="Arial"/>
              </a:rPr>
              <a:t>Indienen</a:t>
            </a:r>
            <a:r>
              <a:rPr lang="en-US" sz="3200">
                <a:latin typeface="Aptos"/>
                <a:cs typeface="Arial"/>
              </a:rPr>
              <a:t> van </a:t>
            </a:r>
            <a:r>
              <a:rPr lang="en-US" sz="3200" err="1">
                <a:latin typeface="Aptos"/>
                <a:cs typeface="Arial"/>
              </a:rPr>
              <a:t>uw</a:t>
            </a:r>
            <a:r>
              <a:rPr lang="en-US" sz="3200">
                <a:latin typeface="Aptos"/>
                <a:cs typeface="Arial"/>
              </a:rPr>
              <a:t> </a:t>
            </a:r>
            <a:r>
              <a:rPr lang="en-US" sz="3200" err="1">
                <a:latin typeface="Aptos"/>
                <a:cs typeface="Arial"/>
              </a:rPr>
              <a:t>antwoorden</a:t>
            </a:r>
            <a:r>
              <a:rPr lang="en-US" sz="3200">
                <a:latin typeface="Aptos"/>
                <a:cs typeface="Arial"/>
              </a:rPr>
              <a:t> op </a:t>
            </a:r>
            <a:r>
              <a:rPr lang="en-US" sz="3200" err="1">
                <a:latin typeface="Aptos"/>
                <a:cs typeface="Arial"/>
              </a:rPr>
              <a:t>onze</a:t>
            </a:r>
            <a:r>
              <a:rPr lang="en-US" sz="3200">
                <a:latin typeface="Aptos"/>
                <a:cs typeface="Arial"/>
              </a:rPr>
              <a:t> </a:t>
            </a:r>
            <a:r>
              <a:rPr lang="en-US" sz="3200" err="1">
                <a:latin typeface="Aptos"/>
                <a:cs typeface="Arial"/>
              </a:rPr>
              <a:t>vragen</a:t>
            </a:r>
            <a:r>
              <a:rPr lang="en-US" sz="3200">
                <a:latin typeface="Aptos"/>
                <a:cs typeface="Arial"/>
              </a:rPr>
              <a:t> in </a:t>
            </a:r>
            <a:r>
              <a:rPr lang="en-US" sz="3200" err="1">
                <a:latin typeface="Aptos"/>
                <a:cs typeface="Arial"/>
              </a:rPr>
              <a:t>hoofdstuk</a:t>
            </a:r>
            <a:r>
              <a:rPr lang="en-US" sz="3200">
                <a:latin typeface="Aptos"/>
                <a:cs typeface="Arial"/>
              </a:rPr>
              <a:t> 3: </a:t>
            </a:r>
            <a:r>
              <a:rPr lang="en-US" sz="3200" err="1">
                <a:latin typeface="Aptos"/>
                <a:cs typeface="Arial"/>
              </a:rPr>
              <a:t>vóór</a:t>
            </a:r>
            <a:r>
              <a:rPr lang="en-US" sz="3200">
                <a:latin typeface="Aptos"/>
                <a:cs typeface="Arial"/>
              </a:rPr>
              <a:t> 19 </a:t>
            </a:r>
            <a:r>
              <a:rPr lang="en-US" sz="3200" err="1">
                <a:latin typeface="Aptos"/>
                <a:cs typeface="Arial"/>
              </a:rPr>
              <a:t>november</a:t>
            </a:r>
            <a:r>
              <a:rPr lang="en-US" sz="3200">
                <a:latin typeface="Aptos"/>
                <a:cs typeface="Arial"/>
              </a:rPr>
              <a:t> 10:00 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err="1">
                <a:latin typeface="Aptos"/>
                <a:cs typeface="Arial"/>
              </a:rPr>
              <a:t>Daarna</a:t>
            </a:r>
            <a:r>
              <a:rPr lang="en-US" sz="3200">
                <a:latin typeface="Aptos"/>
                <a:cs typeface="Arial"/>
              </a:rPr>
              <a:t> </a:t>
            </a:r>
            <a:r>
              <a:rPr lang="en-US" sz="3200" err="1">
                <a:latin typeface="Aptos"/>
                <a:cs typeface="Arial"/>
              </a:rPr>
              <a:t>verzamelen</a:t>
            </a:r>
            <a:r>
              <a:rPr lang="en-US" sz="3200">
                <a:latin typeface="Aptos"/>
                <a:cs typeface="Arial"/>
              </a:rPr>
              <a:t> </a:t>
            </a:r>
            <a:r>
              <a:rPr lang="en-US" sz="3200" err="1">
                <a:latin typeface="Aptos"/>
                <a:cs typeface="Arial"/>
              </a:rPr>
              <a:t>wij</a:t>
            </a:r>
            <a:r>
              <a:rPr lang="en-US" sz="3200">
                <a:latin typeface="Aptos"/>
                <a:cs typeface="Arial"/>
              </a:rPr>
              <a:t> de </a:t>
            </a:r>
            <a:r>
              <a:rPr lang="en-US" sz="3200" err="1">
                <a:latin typeface="Aptos"/>
                <a:cs typeface="Arial"/>
              </a:rPr>
              <a:t>reacties</a:t>
            </a:r>
            <a:r>
              <a:rPr lang="en-US" sz="3200">
                <a:latin typeface="Aptos"/>
                <a:cs typeface="Arial"/>
              </a:rPr>
              <a:t> en </a:t>
            </a:r>
            <a:r>
              <a:rPr lang="en-US" sz="3200" err="1">
                <a:latin typeface="Aptos"/>
                <a:cs typeface="Arial"/>
              </a:rPr>
              <a:t>overwegen</a:t>
            </a:r>
            <a:r>
              <a:rPr lang="en-US" sz="3200">
                <a:latin typeface="Aptos"/>
                <a:cs typeface="Arial"/>
              </a:rPr>
              <a:t> de </a:t>
            </a:r>
            <a:r>
              <a:rPr lang="en-US" sz="3200" err="1">
                <a:latin typeface="Aptos"/>
                <a:cs typeface="Arial"/>
              </a:rPr>
              <a:t>vervolgstappen</a:t>
            </a:r>
            <a:r>
              <a:rPr lang="en-US" sz="3200">
                <a:latin typeface="Aptos"/>
                <a:cs typeface="Arial"/>
              </a:rPr>
              <a:t> </a:t>
            </a:r>
            <a:r>
              <a:rPr lang="en-US" sz="3200" err="1">
                <a:latin typeface="Aptos"/>
                <a:cs typeface="Arial"/>
              </a:rPr>
              <a:t>zoals</a:t>
            </a:r>
            <a:r>
              <a:rPr lang="en-US" sz="3200">
                <a:latin typeface="Aptos"/>
                <a:cs typeface="Arial"/>
              </a:rPr>
              <a:t>: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sz="2200" err="1">
                <a:latin typeface="Aptos"/>
                <a:cs typeface="Arial"/>
              </a:rPr>
              <a:t>Mogelijk</a:t>
            </a:r>
            <a:r>
              <a:rPr lang="en-US" sz="2200">
                <a:latin typeface="Aptos"/>
                <a:cs typeface="Arial"/>
              </a:rPr>
              <a:t> </a:t>
            </a:r>
            <a:r>
              <a:rPr lang="en-US" sz="2200" err="1">
                <a:latin typeface="Aptos"/>
                <a:cs typeface="Arial"/>
              </a:rPr>
              <a:t>een</a:t>
            </a:r>
            <a:r>
              <a:rPr lang="en-US" sz="2200">
                <a:latin typeface="Aptos"/>
                <a:cs typeface="Arial"/>
              </a:rPr>
              <a:t> </a:t>
            </a:r>
            <a:r>
              <a:rPr lang="en-US" sz="2200" err="1">
                <a:latin typeface="Aptos"/>
                <a:cs typeface="Arial"/>
              </a:rPr>
              <a:t>gewenste</a:t>
            </a:r>
            <a:r>
              <a:rPr lang="en-US" sz="2200">
                <a:latin typeface="Aptos"/>
                <a:cs typeface="Arial"/>
              </a:rPr>
              <a:t> </a:t>
            </a:r>
            <a:r>
              <a:rPr lang="en-US" sz="2200" err="1">
                <a:latin typeface="Aptos"/>
                <a:cs typeface="Arial"/>
              </a:rPr>
              <a:t>specifieke</a:t>
            </a:r>
            <a:r>
              <a:rPr lang="en-US" sz="2200">
                <a:latin typeface="Aptos"/>
                <a:cs typeface="Arial"/>
              </a:rPr>
              <a:t> </a:t>
            </a:r>
            <a:r>
              <a:rPr lang="en-US" sz="2200" err="1">
                <a:latin typeface="Aptos"/>
                <a:cs typeface="Arial"/>
              </a:rPr>
              <a:t>verduidelijking</a:t>
            </a:r>
            <a:r>
              <a:rPr lang="en-US" sz="2200">
                <a:latin typeface="Aptos"/>
                <a:cs typeface="Arial"/>
              </a:rPr>
              <a:t> op </a:t>
            </a:r>
            <a:r>
              <a:rPr lang="en-US" sz="2200" err="1">
                <a:latin typeface="Aptos"/>
                <a:cs typeface="Arial"/>
              </a:rPr>
              <a:t>ingebrachte</a:t>
            </a:r>
            <a:r>
              <a:rPr lang="en-US" sz="2200">
                <a:latin typeface="Aptos"/>
                <a:cs typeface="Arial"/>
              </a:rPr>
              <a:t> </a:t>
            </a:r>
            <a:r>
              <a:rPr lang="en-US" sz="2200" err="1">
                <a:latin typeface="Aptos"/>
                <a:cs typeface="Arial"/>
              </a:rPr>
              <a:t>informatie</a:t>
            </a:r>
            <a:r>
              <a:rPr lang="en-US" sz="2200">
                <a:latin typeface="Aptos"/>
                <a:cs typeface="Arial"/>
              </a:rPr>
              <a:t> </a:t>
            </a:r>
            <a:r>
              <a:rPr lang="en-US" sz="2200" err="1">
                <a:latin typeface="Aptos"/>
                <a:cs typeface="Arial"/>
              </a:rPr>
              <a:t>middels</a:t>
            </a:r>
            <a:r>
              <a:rPr lang="en-US" sz="2200">
                <a:latin typeface="Aptos"/>
                <a:cs typeface="Arial"/>
              </a:rPr>
              <a:t> </a:t>
            </a:r>
            <a:r>
              <a:rPr lang="en-US" sz="2200" err="1">
                <a:latin typeface="Aptos"/>
                <a:cs typeface="Arial"/>
              </a:rPr>
              <a:t>een</a:t>
            </a:r>
            <a:r>
              <a:rPr lang="en-US" sz="2200">
                <a:latin typeface="Aptos"/>
                <a:cs typeface="Arial"/>
              </a:rPr>
              <a:t> </a:t>
            </a:r>
            <a:r>
              <a:rPr lang="en-US" sz="2200" err="1">
                <a:latin typeface="Aptos"/>
                <a:cs typeface="Arial"/>
              </a:rPr>
              <a:t>gesprek</a:t>
            </a:r>
            <a:r>
              <a:rPr lang="en-US" sz="2200">
                <a:latin typeface="Aptos"/>
                <a:cs typeface="Arial"/>
              </a:rPr>
              <a:t>.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sz="2200" err="1">
                <a:latin typeface="Aptos"/>
                <a:cs typeface="Arial"/>
              </a:rPr>
              <a:t>Eventuele</a:t>
            </a:r>
            <a:r>
              <a:rPr lang="en-US" sz="2200">
                <a:latin typeface="Aptos"/>
                <a:cs typeface="Arial"/>
              </a:rPr>
              <a:t> </a:t>
            </a:r>
            <a:r>
              <a:rPr lang="en-US" sz="2200" err="1">
                <a:latin typeface="Aptos"/>
                <a:cs typeface="Arial"/>
              </a:rPr>
              <a:t>voorbereiding</a:t>
            </a:r>
            <a:r>
              <a:rPr lang="en-US" sz="2200">
                <a:latin typeface="Aptos"/>
                <a:cs typeface="Arial"/>
              </a:rPr>
              <a:t> van </a:t>
            </a:r>
            <a:r>
              <a:rPr lang="en-US" sz="2200" err="1">
                <a:latin typeface="Aptos"/>
                <a:cs typeface="Arial"/>
              </a:rPr>
              <a:t>aanbesteding</a:t>
            </a:r>
            <a:endParaRPr lang="en-US" sz="2200">
              <a:latin typeface="Aptos"/>
              <a:cs typeface="Arial"/>
            </a:endParaRPr>
          </a:p>
          <a:p>
            <a:pPr marL="1143000" lvl="1" indent="-457200">
              <a:buFont typeface="Arial" panose="020B0604020202020204" pitchFamily="34" charset="0"/>
              <a:buChar char="•"/>
            </a:pPr>
            <a:endParaRPr lang="en-US" sz="2200">
              <a:latin typeface="Aptos"/>
              <a:cs typeface="Arial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>
              <a:latin typeface="Aptos" panose="020B00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>
              <a:latin typeface="Aptos" panose="020B0004020202020204" pitchFamily="34" charset="0"/>
            </a:endParaRPr>
          </a:p>
          <a:p>
            <a:endParaRPr lang="en-US" sz="3200">
              <a:latin typeface="Aptos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6649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D4A00-DA4C-E496-603F-F4E468972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4851C2-39DC-090E-81A2-02638552A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5185"/>
            <a:ext cx="10515600" cy="977112"/>
          </a:xfrm>
        </p:spPr>
        <p:txBody>
          <a:bodyPr lIns="91440" tIns="45720" rIns="91440" bIns="45720" anchor="t">
            <a:noAutofit/>
          </a:bodyPr>
          <a:lstStyle/>
          <a:p>
            <a:r>
              <a:rPr lang="nl-NL">
                <a:latin typeface="Aptos"/>
                <a:cs typeface="Arial"/>
              </a:rPr>
              <a:t>Doel van deze marktconsultatie</a:t>
            </a:r>
            <a:endParaRPr lang="nl-NL">
              <a:latin typeface="Aptos" panose="020B0004020202020204" pitchFamily="34" charset="0"/>
            </a:endParaRP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4908B45-2E38-8473-9F91-E964F86190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8055"/>
            <a:ext cx="9916486" cy="3653201"/>
          </a:xfrm>
        </p:spPr>
        <p:txBody>
          <a:bodyPr lIns="91440" tIns="45720" rIns="91440" bIns="45720" anchor="t"/>
          <a:lstStyle/>
          <a:p>
            <a:r>
              <a:rPr lang="nl-NL">
                <a:latin typeface="Aptos"/>
                <a:cs typeface="Arial"/>
              </a:rPr>
              <a:t>De gemeente Eindhoven wil verkennen of er een EMS in de markt beschikbaar is, welke en op het maatschappelijk vastgoed kan worden toegepast.</a:t>
            </a:r>
          </a:p>
        </p:txBody>
      </p:sp>
    </p:spTree>
    <p:extLst>
      <p:ext uri="{BB962C8B-B14F-4D97-AF65-F5344CB8AC3E}">
        <p14:creationId xmlns:p14="http://schemas.microsoft.com/office/powerpoint/2010/main" val="3836887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AFC7C-8E14-EF56-CBE3-E2CBA8183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EC592-7685-C00E-3EF4-BBD956B15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nl-NL">
                <a:latin typeface="Aptos"/>
                <a:cs typeface="Arial"/>
              </a:rPr>
              <a:t>Waarom een marktconsulatie?</a:t>
            </a:r>
            <a:endParaRPr lang="nl-NL">
              <a:solidFill>
                <a:srgbClr val="FF0000"/>
              </a:solidFill>
              <a:latin typeface="Aptos" panose="020B00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B45517D-CD45-04F9-FEA1-886470874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1620"/>
            <a:ext cx="9916486" cy="4349063"/>
          </a:xfrm>
        </p:spPr>
        <p:txBody>
          <a:bodyPr lIns="91440" tIns="45720" rIns="91440" bIns="45720" anchor="t"/>
          <a:lstStyle/>
          <a:p>
            <a:pPr marL="285750" indent="-285750">
              <a:buChar char="•"/>
            </a:pPr>
            <a:r>
              <a:rPr lang="nl-NL" sz="2800">
                <a:solidFill>
                  <a:srgbClr val="000000"/>
                </a:solidFill>
                <a:latin typeface="Aptos"/>
                <a:cs typeface="Arial"/>
              </a:rPr>
              <a:t>Een marktconsultatie helpt om: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/>
                <a:cs typeface="Arial"/>
              </a:rPr>
              <a:t>Inzicht te krijgen in de mogelijkheden en eventuele nieuwe innovaties van de markt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/>
                <a:cs typeface="Arial"/>
              </a:rPr>
              <a:t>Innovatie te stimuleren door ruimte te geven aan nieuwe ideeën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/>
                <a:cs typeface="Arial"/>
              </a:rPr>
              <a:t>Een betere aanbesteding op te stellen, die aansluit bij wat leveranciers kunnen bieden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/>
                <a:cs typeface="Arial"/>
              </a:rPr>
              <a:t>Risico’s te beperken, bijvoorbeeld door te voorkomen dat eisen te streng of onduidelijk zijn</a:t>
            </a:r>
          </a:p>
        </p:txBody>
      </p:sp>
    </p:spTree>
    <p:extLst>
      <p:ext uri="{BB962C8B-B14F-4D97-AF65-F5344CB8AC3E}">
        <p14:creationId xmlns:p14="http://schemas.microsoft.com/office/powerpoint/2010/main" val="1375720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5C475-657E-EB4D-0D28-3E5D6FB3A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AF6A7E-121C-0D47-5327-23C5EF25F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nl-NL">
                <a:latin typeface="Aptos"/>
                <a:cs typeface="Arial"/>
              </a:rPr>
              <a:t>Om welke type gebouwen gaat het?</a:t>
            </a:r>
            <a:endParaRPr lang="nl-NL">
              <a:solidFill>
                <a:srgbClr val="FF0000"/>
              </a:solidFill>
              <a:latin typeface="Aptos" panose="020B0004020202020204" pitchFamily="34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E9E4456-745F-A0A1-2953-B55C7E532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1620"/>
            <a:ext cx="9916486" cy="4349063"/>
          </a:xfrm>
        </p:spPr>
        <p:txBody>
          <a:bodyPr lIns="91440" tIns="45720" rIns="91440" bIns="45720" anchor="t"/>
          <a:lstStyle/>
          <a:p>
            <a:pPr marL="285750" indent="-285750">
              <a:buChar char="•"/>
            </a:pPr>
            <a:r>
              <a:rPr lang="nl-NL" sz="2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Maatschappelijk vastgoed, zoals:</a:t>
            </a:r>
            <a:endParaRPr lang="nl-NL" sz="1800">
              <a:solidFill>
                <a:srgbClr val="000000"/>
              </a:solidFill>
              <a:latin typeface="Aptos" panose="020B0004020202020204" pitchFamily="34" charset="0"/>
              <a:cs typeface="Arial"/>
            </a:endParaRP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Gymzaal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Kinderdagverblijf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Wijkcentrum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Kleedruimte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Verenigingsgebouw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Kantine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Atelierruimtes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Multi-tenant </a:t>
            </a: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Scouting</a:t>
            </a:r>
          </a:p>
          <a:p>
            <a:pPr marL="971550" lvl="1" indent="-285750"/>
            <a:endParaRPr lang="nl-NL" sz="1800">
              <a:solidFill>
                <a:srgbClr val="000000"/>
              </a:solidFill>
              <a:latin typeface="Aptos" panose="020B0004020202020204" pitchFamily="34" charset="0"/>
              <a:cs typeface="Arial"/>
            </a:endParaRPr>
          </a:p>
          <a:p>
            <a:pPr marL="971550" lvl="1" indent="-285750"/>
            <a:r>
              <a:rPr lang="nl-NL" sz="1800">
                <a:solidFill>
                  <a:srgbClr val="000000"/>
                </a:solidFill>
                <a:latin typeface="Aptos" panose="020B0004020202020204" pitchFamily="34" charset="0"/>
                <a:cs typeface="Arial"/>
              </a:rPr>
              <a:t>Kenmerk: mogelijk grote diversiteit aan gebruikers per gebouw. </a:t>
            </a:r>
          </a:p>
          <a:p>
            <a:pPr marL="971550" lvl="1" indent="-285750"/>
            <a:endParaRPr lang="nl-NL" sz="1800">
              <a:solidFill>
                <a:srgbClr val="000000"/>
              </a:solidFill>
              <a:latin typeface="Aptos" panose="020B0004020202020204" pitchFamily="34" charset="0"/>
              <a:cs typeface="Arial"/>
            </a:endParaRPr>
          </a:p>
          <a:p>
            <a:pPr marL="971550" lvl="1" indent="-285750"/>
            <a:endParaRPr lang="nl-NL" sz="1800">
              <a:solidFill>
                <a:srgbClr val="000000"/>
              </a:solidFill>
              <a:latin typeface="Aptos" panose="020B0004020202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6096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0CF24-2B9B-4960-9301-FE1DD34F7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6E6C0C-7180-E032-F2D0-B70230286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err="1"/>
              <a:t>Doelstelling</a:t>
            </a:r>
            <a:r>
              <a:rPr lang="en-US" sz="4400"/>
              <a:t> </a:t>
            </a:r>
            <a:r>
              <a:rPr lang="en-US" sz="4400" err="1"/>
              <a:t>verduurzaming</a:t>
            </a:r>
            <a:r>
              <a:rPr lang="en-US" sz="4400"/>
              <a:t> </a:t>
            </a:r>
            <a:r>
              <a:rPr lang="en-US" sz="4400" err="1"/>
              <a:t>vastgoed</a:t>
            </a:r>
            <a:endParaRPr lang="nl-NL" sz="4400"/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1114DC05-0D4F-5039-DC17-246433F7719E}"/>
              </a:ext>
            </a:extLst>
          </p:cNvPr>
          <p:cNvGrpSpPr/>
          <p:nvPr/>
        </p:nvGrpSpPr>
        <p:grpSpPr>
          <a:xfrm>
            <a:off x="1447800" y="2293092"/>
            <a:ext cx="9744075" cy="2423892"/>
            <a:chOff x="947531" y="1584914"/>
            <a:chExt cx="9189557" cy="4423686"/>
          </a:xfrm>
        </p:grpSpPr>
        <p:sp>
          <p:nvSpPr>
            <p:cNvPr id="3" name="Rechthoek: afgeronde hoeken 2">
              <a:extLst>
                <a:ext uri="{FF2B5EF4-FFF2-40B4-BE49-F238E27FC236}">
                  <a16:creationId xmlns:a16="http://schemas.microsoft.com/office/drawing/2014/main" id="{6726CF4A-6568-C954-DAAE-805424C0E461}"/>
                </a:ext>
              </a:extLst>
            </p:cNvPr>
            <p:cNvSpPr/>
            <p:nvPr/>
          </p:nvSpPr>
          <p:spPr>
            <a:xfrm>
              <a:off x="947531" y="1619891"/>
              <a:ext cx="3021496" cy="114476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400" b="1">
                  <a:latin typeface="+mj-lt"/>
                  <a:cs typeface="Biome Light" panose="020B0303030204020804" pitchFamily="34" charset="0"/>
                </a:rPr>
                <a:t>Klimaatverordening </a:t>
              </a:r>
            </a:p>
            <a:p>
              <a:pPr algn="ctr"/>
              <a:r>
                <a:rPr lang="nl-NL" sz="1400" b="1">
                  <a:latin typeface="+mj-lt"/>
                  <a:cs typeface="Biome Light" panose="020B0303030204020804" pitchFamily="34" charset="0"/>
                </a:rPr>
                <a:t>(2016)</a:t>
              </a:r>
            </a:p>
          </p:txBody>
        </p:sp>
        <p:sp>
          <p:nvSpPr>
            <p:cNvPr id="4" name="Rechthoek: afgeronde hoeken 3">
              <a:extLst>
                <a:ext uri="{FF2B5EF4-FFF2-40B4-BE49-F238E27FC236}">
                  <a16:creationId xmlns:a16="http://schemas.microsoft.com/office/drawing/2014/main" id="{28DEACC1-637E-B83A-00D7-B1AE34018CA5}"/>
                </a:ext>
              </a:extLst>
            </p:cNvPr>
            <p:cNvSpPr/>
            <p:nvPr/>
          </p:nvSpPr>
          <p:spPr>
            <a:xfrm>
              <a:off x="947531" y="3122800"/>
              <a:ext cx="3021496" cy="114476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400" b="1">
                  <a:latin typeface="+mj-lt"/>
                  <a:cs typeface="Biome Light" panose="020B0303030204020804" pitchFamily="34" charset="0"/>
                </a:rPr>
                <a:t>Klimaatplan </a:t>
              </a:r>
            </a:p>
            <a:p>
              <a:pPr algn="ctr"/>
              <a:r>
                <a:rPr lang="nl-NL" sz="1400" b="1">
                  <a:latin typeface="+mj-lt"/>
                  <a:cs typeface="Biome Light" panose="020B0303030204020804" pitchFamily="34" charset="0"/>
                </a:rPr>
                <a:t>(2026-2030)</a:t>
              </a:r>
            </a:p>
          </p:txBody>
        </p:sp>
        <p:sp>
          <p:nvSpPr>
            <p:cNvPr id="5" name="Rechthoek: afgeronde hoeken 4">
              <a:extLst>
                <a:ext uri="{FF2B5EF4-FFF2-40B4-BE49-F238E27FC236}">
                  <a16:creationId xmlns:a16="http://schemas.microsoft.com/office/drawing/2014/main" id="{09D95991-2ECD-D4FB-BF79-D4540E7770C2}"/>
                </a:ext>
              </a:extLst>
            </p:cNvPr>
            <p:cNvSpPr/>
            <p:nvPr/>
          </p:nvSpPr>
          <p:spPr>
            <a:xfrm>
              <a:off x="947531" y="4625706"/>
              <a:ext cx="3021496" cy="114476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400" b="1">
                  <a:latin typeface="+mj-lt"/>
                  <a:cs typeface="Biome Light" panose="020B0303030204020804" pitchFamily="34" charset="0"/>
                </a:rPr>
                <a:t>Bestuursakkoord SMMM </a:t>
              </a:r>
            </a:p>
            <a:p>
              <a:pPr algn="ctr"/>
              <a:r>
                <a:rPr lang="nl-NL" sz="1400" b="1">
                  <a:latin typeface="+mj-lt"/>
                  <a:cs typeface="Biome Light" panose="020B0303030204020804" pitchFamily="34" charset="0"/>
                </a:rPr>
                <a:t>(2022-2026)</a:t>
              </a:r>
            </a:p>
          </p:txBody>
        </p:sp>
        <p:sp>
          <p:nvSpPr>
            <p:cNvPr id="6" name="Rechthoek 5">
              <a:extLst>
                <a:ext uri="{FF2B5EF4-FFF2-40B4-BE49-F238E27FC236}">
                  <a16:creationId xmlns:a16="http://schemas.microsoft.com/office/drawing/2014/main" id="{659A4E30-EA5F-27AA-DD9B-D451D69799F6}"/>
                </a:ext>
              </a:extLst>
            </p:cNvPr>
            <p:cNvSpPr/>
            <p:nvPr/>
          </p:nvSpPr>
          <p:spPr>
            <a:xfrm>
              <a:off x="5265336" y="1584914"/>
              <a:ext cx="4871752" cy="198926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 anchorCtr="0"/>
            <a:lstStyle/>
            <a:p>
              <a:pPr algn="ctr"/>
              <a:r>
                <a:rPr lang="nl-NL" sz="1600">
                  <a:latin typeface="+mj-lt"/>
                  <a:cs typeface="Biome Light" panose="020B0303030204020804" pitchFamily="34" charset="0"/>
                </a:rPr>
                <a:t>CO</a:t>
              </a:r>
              <a:r>
                <a:rPr lang="nl-NL" sz="1600" baseline="-25000">
                  <a:latin typeface="+mj-lt"/>
                  <a:cs typeface="Biome Light" panose="020B0303030204020804" pitchFamily="34" charset="0"/>
                </a:rPr>
                <a:t>2</a:t>
              </a:r>
              <a:r>
                <a:rPr lang="nl-NL" sz="1600">
                  <a:latin typeface="+mj-lt"/>
                  <a:cs typeface="Biome Light" panose="020B0303030204020804" pitchFamily="34" charset="0"/>
                </a:rPr>
                <a:t>-reductie </a:t>
              </a:r>
            </a:p>
          </p:txBody>
        </p:sp>
        <p:sp>
          <p:nvSpPr>
            <p:cNvPr id="7" name="Rechthoek 6">
              <a:extLst>
                <a:ext uri="{FF2B5EF4-FFF2-40B4-BE49-F238E27FC236}">
                  <a16:creationId xmlns:a16="http://schemas.microsoft.com/office/drawing/2014/main" id="{FE111E6D-1CC6-8562-C791-E34F9C2C61B9}"/>
                </a:ext>
              </a:extLst>
            </p:cNvPr>
            <p:cNvSpPr/>
            <p:nvPr/>
          </p:nvSpPr>
          <p:spPr>
            <a:xfrm>
              <a:off x="5265336" y="3713329"/>
              <a:ext cx="4871752" cy="2295271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 anchorCtr="0"/>
            <a:lstStyle/>
            <a:p>
              <a:pPr algn="ctr"/>
              <a:r>
                <a:rPr lang="nl-NL" sz="1600">
                  <a:latin typeface="+mj-lt"/>
                  <a:cs typeface="Biome Light" panose="020B0303030204020804" pitchFamily="34" charset="0"/>
                </a:rPr>
                <a:t>Klimaatadaptatie</a:t>
              </a:r>
            </a:p>
            <a:p>
              <a:pPr algn="ctr"/>
              <a:r>
                <a:rPr lang="nl-NL" sz="1600">
                  <a:latin typeface="+mj-lt"/>
                  <a:cs typeface="Biome Light" panose="020B0303030204020804" pitchFamily="34" charset="0"/>
                </a:rPr>
                <a:t>Vergroening</a:t>
              </a:r>
            </a:p>
            <a:p>
              <a:pPr algn="ctr"/>
              <a:r>
                <a:rPr lang="nl-NL" sz="1600">
                  <a:latin typeface="+mj-lt"/>
                  <a:cs typeface="Biome Light" panose="020B0303030204020804" pitchFamily="34" charset="0"/>
                </a:rPr>
                <a:t>Circulariteit / </a:t>
              </a:r>
              <a:r>
                <a:rPr lang="nl-NL" sz="1600" err="1">
                  <a:latin typeface="+mj-lt"/>
                  <a:cs typeface="Biome Light" panose="020B0303030204020804" pitchFamily="34" charset="0"/>
                </a:rPr>
                <a:t>Biobased</a:t>
              </a:r>
              <a:endParaRPr lang="nl-NL" sz="1600">
                <a:latin typeface="+mj-lt"/>
                <a:cs typeface="Biome Light" panose="020B0303030204020804" pitchFamily="34" charset="0"/>
              </a:endParaRPr>
            </a:p>
            <a:p>
              <a:pPr algn="ctr"/>
              <a:r>
                <a:rPr lang="nl-NL" sz="1600">
                  <a:latin typeface="+mj-lt"/>
                  <a:cs typeface="Biome Light" panose="020B0303030204020804" pitchFamily="34" charset="0"/>
                </a:rPr>
                <a:t>Innovatie</a:t>
              </a:r>
            </a:p>
          </p:txBody>
        </p:sp>
        <p:sp>
          <p:nvSpPr>
            <p:cNvPr id="8" name="Rechteraccolade 7">
              <a:extLst>
                <a:ext uri="{FF2B5EF4-FFF2-40B4-BE49-F238E27FC236}">
                  <a16:creationId xmlns:a16="http://schemas.microsoft.com/office/drawing/2014/main" id="{80AE18D6-5DDA-A2D2-B8E0-5BA0543F94C0}"/>
                </a:ext>
              </a:extLst>
            </p:cNvPr>
            <p:cNvSpPr/>
            <p:nvPr/>
          </p:nvSpPr>
          <p:spPr>
            <a:xfrm>
              <a:off x="4109529" y="1584914"/>
              <a:ext cx="518623" cy="4185555"/>
            </a:xfrm>
            <a:prstGeom prst="rightBrac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>
                <a:latin typeface="Biome Light" panose="020B0303030204020804" pitchFamily="34" charset="0"/>
                <a:cs typeface="Biome Light" panose="020B0303030204020804" pitchFamily="34" charset="0"/>
              </a:endParaRPr>
            </a:p>
          </p:txBody>
        </p:sp>
      </p:grpSp>
      <p:sp>
        <p:nvSpPr>
          <p:cNvPr id="12" name="Rechthoek 11">
            <a:extLst>
              <a:ext uri="{FF2B5EF4-FFF2-40B4-BE49-F238E27FC236}">
                <a16:creationId xmlns:a16="http://schemas.microsoft.com/office/drawing/2014/main" id="{84F8053E-109F-6758-4DB6-94DA698EA108}"/>
              </a:ext>
            </a:extLst>
          </p:cNvPr>
          <p:cNvSpPr/>
          <p:nvPr/>
        </p:nvSpPr>
        <p:spPr>
          <a:xfrm>
            <a:off x="5611539" y="2293092"/>
            <a:ext cx="389211" cy="108998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tIns="36000" rIns="36000" bIns="36000" rtlCol="0" anchor="ctr" anchorCtr="0"/>
          <a:lstStyle/>
          <a:p>
            <a:pPr algn="ctr"/>
            <a:r>
              <a:rPr lang="en-US" sz="1600" err="1">
                <a:latin typeface="+mj-lt"/>
                <a:cs typeface="Biome Light" panose="020B0303030204020804" pitchFamily="34" charset="0"/>
              </a:rPr>
              <a:t>Primair</a:t>
            </a:r>
            <a:endParaRPr lang="nl-NL" sz="1600">
              <a:latin typeface="+mj-lt"/>
              <a:cs typeface="Biome Light" panose="020B0303030204020804" pitchFamily="34" charset="0"/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2EB09902-233D-3E15-2338-F9A1F1635A03}"/>
              </a:ext>
            </a:extLst>
          </p:cNvPr>
          <p:cNvSpPr/>
          <p:nvPr/>
        </p:nvSpPr>
        <p:spPr>
          <a:xfrm>
            <a:off x="5611539" y="3459325"/>
            <a:ext cx="389211" cy="1257659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tIns="36000" rIns="36000" bIns="36000" rtlCol="0" anchor="ctr" anchorCtr="0"/>
          <a:lstStyle/>
          <a:p>
            <a:pPr algn="ctr"/>
            <a:r>
              <a:rPr lang="nl-NL" sz="1600">
                <a:latin typeface="+mj-lt"/>
                <a:cs typeface="Biome Light" panose="020B0303030204020804" pitchFamily="34" charset="0"/>
              </a:rPr>
              <a:t>Overig</a:t>
            </a:r>
          </a:p>
        </p:txBody>
      </p:sp>
    </p:spTree>
    <p:extLst>
      <p:ext uri="{BB962C8B-B14F-4D97-AF65-F5344CB8AC3E}">
        <p14:creationId xmlns:p14="http://schemas.microsoft.com/office/powerpoint/2010/main" val="1333410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2E165-ED0A-02C6-5380-28DB9CBE3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BBE875-1C98-054A-4171-B8445EB01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Doelstelling</a:t>
            </a:r>
            <a:r>
              <a:rPr lang="en-US"/>
              <a:t> </a:t>
            </a:r>
            <a:r>
              <a:rPr lang="en-US" err="1"/>
              <a:t>verduurzaming</a:t>
            </a:r>
            <a:r>
              <a:rPr lang="en-US"/>
              <a:t> </a:t>
            </a:r>
            <a:r>
              <a:rPr lang="en-US" err="1"/>
              <a:t>vastgoed</a:t>
            </a:r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378F88CC-64DB-F9FB-6578-47107F50DB6F}"/>
              </a:ext>
            </a:extLst>
          </p:cNvPr>
          <p:cNvSpPr/>
          <p:nvPr/>
        </p:nvSpPr>
        <p:spPr>
          <a:xfrm>
            <a:off x="947530" y="1439732"/>
            <a:ext cx="5262769" cy="19892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l-NL" sz="3600" b="1">
                <a:latin typeface="+mj-lt"/>
                <a:cs typeface="Biome Light" panose="020B0303030204020804" pitchFamily="34" charset="0"/>
              </a:rPr>
              <a:t>CO</a:t>
            </a:r>
            <a:r>
              <a:rPr lang="nl-NL" sz="3600" b="1" baseline="-25000">
                <a:latin typeface="+mj-lt"/>
                <a:cs typeface="Biome Light" panose="020B0303030204020804" pitchFamily="34" charset="0"/>
              </a:rPr>
              <a:t>2</a:t>
            </a:r>
            <a:r>
              <a:rPr lang="nl-NL" sz="3600" b="1">
                <a:latin typeface="+mj-lt"/>
                <a:cs typeface="Biome Light" panose="020B0303030204020804" pitchFamily="34" charset="0"/>
              </a:rPr>
              <a:t>-reductie</a:t>
            </a:r>
            <a:r>
              <a:rPr lang="nl-NL" sz="2800">
                <a:latin typeface="+mj-lt"/>
                <a:cs typeface="Biome Light" panose="020B0303030204020804" pitchFamily="34" charset="0"/>
              </a:rPr>
              <a:t> </a:t>
            </a:r>
          </a:p>
        </p:txBody>
      </p:sp>
      <p:sp>
        <p:nvSpPr>
          <p:cNvPr id="49" name="Rechthoek: afgeronde diagonale hoeken 48">
            <a:extLst>
              <a:ext uri="{FF2B5EF4-FFF2-40B4-BE49-F238E27FC236}">
                <a16:creationId xmlns:a16="http://schemas.microsoft.com/office/drawing/2014/main" id="{39E93F65-D745-E881-2A39-0D049270598E}"/>
              </a:ext>
            </a:extLst>
          </p:cNvPr>
          <p:cNvSpPr/>
          <p:nvPr/>
        </p:nvSpPr>
        <p:spPr>
          <a:xfrm>
            <a:off x="6591719" y="1439731"/>
            <a:ext cx="5034224" cy="518603"/>
          </a:xfrm>
          <a:prstGeom prst="round2Diag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1 </a:t>
            </a:r>
            <a:r>
              <a:rPr lang="en-US" sz="2000" b="1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juli</a:t>
            </a:r>
            <a:r>
              <a:rPr lang="en-US" sz="2000" b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2030: 55% </a:t>
            </a:r>
            <a:r>
              <a:rPr lang="en-US" sz="2000" b="1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reductie</a:t>
            </a:r>
            <a:r>
              <a:rPr lang="en-US" sz="2000" b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CO</a:t>
            </a:r>
            <a:r>
              <a:rPr lang="en-US" sz="2000" b="1" baseline="-25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2</a:t>
            </a:r>
            <a:endParaRPr lang="nl-NL" sz="2000" b="1" baseline="-25000">
              <a:solidFill>
                <a:schemeClr val="tx2"/>
              </a:solidFill>
              <a:latin typeface="+mj-lt"/>
              <a:cs typeface="Biome Light" panose="020B0303030204020804" pitchFamily="34" charset="0"/>
            </a:endParaRPr>
          </a:p>
        </p:txBody>
      </p:sp>
      <p:sp>
        <p:nvSpPr>
          <p:cNvPr id="50" name="Rechthoek: afgeronde diagonale hoeken 49">
            <a:extLst>
              <a:ext uri="{FF2B5EF4-FFF2-40B4-BE49-F238E27FC236}">
                <a16:creationId xmlns:a16="http://schemas.microsoft.com/office/drawing/2014/main" id="{3BC95492-ACAD-6C4F-63AC-26F206D20187}"/>
              </a:ext>
            </a:extLst>
          </p:cNvPr>
          <p:cNvSpPr/>
          <p:nvPr/>
        </p:nvSpPr>
        <p:spPr>
          <a:xfrm>
            <a:off x="6591719" y="2148417"/>
            <a:ext cx="5034224" cy="518603"/>
          </a:xfrm>
          <a:prstGeom prst="round2Diag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1 </a:t>
            </a:r>
            <a:r>
              <a:rPr lang="en-US" sz="2000" b="1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juli</a:t>
            </a:r>
            <a:r>
              <a:rPr lang="en-US" sz="2000" b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2050: </a:t>
            </a:r>
            <a:r>
              <a:rPr lang="en-US" sz="2000" b="1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Klimaatneutraal</a:t>
            </a:r>
            <a:endParaRPr lang="nl-NL" sz="2000" b="1" baseline="-25000">
              <a:solidFill>
                <a:schemeClr val="tx2"/>
              </a:solidFill>
              <a:latin typeface="+mj-lt"/>
              <a:cs typeface="Biome Light" panose="020B0303030204020804" pitchFamily="34" charset="0"/>
            </a:endParaRPr>
          </a:p>
        </p:txBody>
      </p:sp>
      <p:sp>
        <p:nvSpPr>
          <p:cNvPr id="51" name="Rechthoek: afgeronde diagonale hoeken 50">
            <a:extLst>
              <a:ext uri="{FF2B5EF4-FFF2-40B4-BE49-F238E27FC236}">
                <a16:creationId xmlns:a16="http://schemas.microsoft.com/office/drawing/2014/main" id="{CA29B598-4C63-6D7F-D657-E77688016564}"/>
              </a:ext>
            </a:extLst>
          </p:cNvPr>
          <p:cNvSpPr/>
          <p:nvPr/>
        </p:nvSpPr>
        <p:spPr>
          <a:xfrm>
            <a:off x="6591719" y="2867986"/>
            <a:ext cx="5034224" cy="518603"/>
          </a:xfrm>
          <a:prstGeom prst="round2Diag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1 </a:t>
            </a:r>
            <a:r>
              <a:rPr lang="en-US" sz="2000" b="1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juli</a:t>
            </a:r>
            <a:r>
              <a:rPr lang="en-US" sz="2000" b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2050: </a:t>
            </a:r>
            <a:r>
              <a:rPr lang="en-US" sz="2000" b="1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gasloze</a:t>
            </a:r>
            <a:r>
              <a:rPr lang="en-US" sz="2000" b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b="1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portefeuille</a:t>
            </a:r>
            <a:endParaRPr lang="nl-NL" sz="2000" b="1">
              <a:solidFill>
                <a:schemeClr val="tx2"/>
              </a:solidFill>
              <a:latin typeface="+mj-lt"/>
              <a:cs typeface="Biome Light" panose="020B0303030204020804" pitchFamily="34" charset="0"/>
            </a:endParaRPr>
          </a:p>
        </p:txBody>
      </p:sp>
      <p:sp>
        <p:nvSpPr>
          <p:cNvPr id="3" name="Rechthoek: afgeronde diagonale hoeken 2">
            <a:extLst>
              <a:ext uri="{FF2B5EF4-FFF2-40B4-BE49-F238E27FC236}">
                <a16:creationId xmlns:a16="http://schemas.microsoft.com/office/drawing/2014/main" id="{32C913C7-8464-D292-8754-C017F78739C3}"/>
              </a:ext>
            </a:extLst>
          </p:cNvPr>
          <p:cNvSpPr/>
          <p:nvPr/>
        </p:nvSpPr>
        <p:spPr>
          <a:xfrm>
            <a:off x="947530" y="3656204"/>
            <a:ext cx="10678413" cy="2576611"/>
          </a:xfrm>
          <a:prstGeom prst="round2Diag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b="1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Uitgangspunten</a:t>
            </a:r>
            <a:endParaRPr lang="en-US" sz="2000" b="1">
              <a:solidFill>
                <a:schemeClr val="tx2"/>
              </a:solidFill>
              <a:latin typeface="+mj-lt"/>
              <a:cs typeface="Biome Light" panose="020B0303030204020804" pitchFamily="34" charset="0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Directe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CO2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uitstoot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=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Gasverbruik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en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elektraverbruik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(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rekening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houdend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met </a:t>
            </a:r>
            <a:r>
              <a:rPr lang="en-US" sz="2000" b="1" u="sng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actuele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emissiefactoren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)</a:t>
            </a: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Focus op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gebouwgebonden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verbruik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.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Gebruikersverbruik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speelt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wel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degelijk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een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rol</a:t>
            </a:r>
            <a:endParaRPr lang="en-US" sz="2000">
              <a:solidFill>
                <a:schemeClr val="tx2"/>
              </a:solidFill>
              <a:latin typeface="+mj-lt"/>
              <a:cs typeface="Biome Light" panose="020B0303030204020804" pitchFamily="34" charset="0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Reductie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,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dus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geen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compensatie</a:t>
            </a:r>
            <a:endParaRPr lang="en-US" sz="2000">
              <a:solidFill>
                <a:schemeClr val="tx2"/>
              </a:solidFill>
              <a:latin typeface="+mj-lt"/>
              <a:cs typeface="Biome Light" panose="020B0303030204020804" pitchFamily="34" charset="0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Monitoring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o.b.v.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het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werkelijke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energieverbruik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van de </a:t>
            </a:r>
            <a:r>
              <a:rPr lang="en-US" sz="2000" u="sng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gehele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verduurzamingsportefeuille</a:t>
            </a:r>
            <a:endParaRPr lang="en-US" sz="2000">
              <a:solidFill>
                <a:schemeClr val="tx2"/>
              </a:solidFill>
              <a:latin typeface="+mj-lt"/>
              <a:cs typeface="Biome Light" panose="020B0303030204020804" pitchFamily="34" charset="0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Reductie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o.b.v.</a:t>
            </a:r>
            <a:r>
              <a:rPr lang="en-US" sz="2000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 Trias </a:t>
            </a:r>
            <a:r>
              <a:rPr lang="en-US" sz="2000" err="1">
                <a:solidFill>
                  <a:schemeClr val="tx2"/>
                </a:solidFill>
                <a:latin typeface="+mj-lt"/>
                <a:cs typeface="Biome Light" panose="020B0303030204020804" pitchFamily="34" charset="0"/>
              </a:rPr>
              <a:t>Energetica</a:t>
            </a:r>
            <a:endParaRPr lang="en-US" sz="2000">
              <a:solidFill>
                <a:schemeClr val="tx2"/>
              </a:solidFill>
              <a:latin typeface="+mj-lt"/>
              <a:cs typeface="Biome Light" panose="020B03030302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319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5B944-351D-0B65-C3E2-A0C04A565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BC2B5E17-30AB-F155-4E8C-8F9987EACEC6}"/>
              </a:ext>
            </a:extLst>
          </p:cNvPr>
          <p:cNvSpPr txBox="1">
            <a:spLocks/>
          </p:cNvSpPr>
          <p:nvPr/>
        </p:nvSpPr>
        <p:spPr>
          <a:xfrm>
            <a:off x="838200" y="625185"/>
            <a:ext cx="10515600" cy="977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1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/>
              <a:t>Verduurzaming van ons vastgoed</a:t>
            </a:r>
          </a:p>
        </p:txBody>
      </p:sp>
      <p:sp>
        <p:nvSpPr>
          <p:cNvPr id="5" name="AutoShape 4" descr="pdf">
            <a:extLst>
              <a:ext uri="{FF2B5EF4-FFF2-40B4-BE49-F238E27FC236}">
                <a16:creationId xmlns:a16="http://schemas.microsoft.com/office/drawing/2014/main" id="{0789968B-38D1-E802-ECCA-0DB341F7EE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6199CAF3-B45C-84ED-6032-EDB9096A79ED}"/>
              </a:ext>
            </a:extLst>
          </p:cNvPr>
          <p:cNvSpPr txBox="1"/>
          <p:nvPr/>
        </p:nvSpPr>
        <p:spPr>
          <a:xfrm>
            <a:off x="933450" y="1596762"/>
            <a:ext cx="5019676" cy="4403988"/>
          </a:xfrm>
          <a:prstGeom prst="rect">
            <a:avLst/>
          </a:prstGeom>
          <a:noFill/>
        </p:spPr>
        <p:txBody>
          <a:bodyPr wrap="square" lIns="108000" tIns="45720" rIns="108000" bIns="45720" numCol="1" spcCol="252000" anchor="t">
            <a:noAutofit/>
          </a:bodyPr>
          <a:lstStyle/>
          <a:p>
            <a:r>
              <a:rPr lang="nl-NL" b="1">
                <a:solidFill>
                  <a:schemeClr val="tx2"/>
                </a:solidFill>
                <a:latin typeface="+mj-lt"/>
              </a:rPr>
              <a:t>Wat hebben we bereikt (tot nu toe)</a:t>
            </a:r>
            <a:endParaRPr lang="nl-NL">
              <a:solidFill>
                <a:srgbClr val="000000"/>
              </a:solidFill>
              <a:ea typeface="+mn-lt"/>
              <a:cs typeface="+mn-lt"/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>
              <a:solidFill>
                <a:srgbClr val="000000"/>
              </a:solidFill>
              <a:ea typeface="+mn-lt"/>
              <a:cs typeface="+mn-lt"/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>
                <a:solidFill>
                  <a:srgbClr val="000000"/>
                </a:solidFill>
                <a:ea typeface="+mn-lt"/>
                <a:cs typeface="+mn-lt"/>
                <a:sym typeface="Wingdings" panose="05000000000000000000" pitchFamily="2" charset="2"/>
              </a:rPr>
              <a:t>In 2019 is gestart met het verduurzamen van het eigen vastgoed (programma Slim Verduurzamen Vastgoed (SVV))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>
              <a:solidFill>
                <a:schemeClr val="tx2"/>
              </a:solidFill>
              <a:ea typeface="+mn-lt"/>
              <a:cs typeface="+mn-lt"/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200">
                <a:solidFill>
                  <a:schemeClr val="tx2"/>
                </a:solidFill>
                <a:ea typeface="+mn-lt"/>
                <a:cs typeface="+mn-lt"/>
                <a:sym typeface="Wingdings" panose="05000000000000000000" pitchFamily="2" charset="2"/>
              </a:rPr>
              <a:t>Tot 1 januari 2025 zijn in totaal 69 verduurzamingsprojecten afgerond</a:t>
            </a:r>
            <a:endParaRPr lang="nl-NL" sz="1200">
              <a:ea typeface="+mn-lt"/>
              <a:cs typeface="+mn-lt"/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>
              <a:solidFill>
                <a:srgbClr val="000000"/>
              </a:solidFill>
              <a:latin typeface="Biome Light" panose="020B0303030204020804" pitchFamily="34" charset="0"/>
              <a:cs typeface="Biome Light" panose="020B03030302040208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>
              <a:solidFill>
                <a:srgbClr val="000000"/>
              </a:solidFill>
              <a:latin typeface="Biome Light" panose="020B0303030204020804" pitchFamily="34" charset="0"/>
              <a:cs typeface="Biome Light" panose="020B0303030204020804" pitchFamily="34" charset="0"/>
              <a:sym typeface="Wingdings" panose="05000000000000000000" pitchFamily="2" charset="2"/>
            </a:endParaRPr>
          </a:p>
        </p:txBody>
      </p:sp>
      <p:pic>
        <p:nvPicPr>
          <p:cNvPr id="8" name="Afbeelding 7" descr="Afbeelding met tekst, schermopname, Lettertype, Webpagina&#10;&#10;Door AI gegenereerde inhoud is mogelijk onjuist.">
            <a:extLst>
              <a:ext uri="{FF2B5EF4-FFF2-40B4-BE49-F238E27FC236}">
                <a16:creationId xmlns:a16="http://schemas.microsoft.com/office/drawing/2014/main" id="{0410E202-7181-5430-022E-5E334300C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246" y="1991386"/>
            <a:ext cx="5727967" cy="418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09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FC909-42AC-EF69-7AB3-73FF8C320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DFC6EF86-0BB6-C6B0-6726-82EBDDE9A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Opgave Vastgoed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0F1D24F8-429F-99F5-8DE2-58BCCD019DD6}"/>
              </a:ext>
            </a:extLst>
          </p:cNvPr>
          <p:cNvSpPr txBox="1"/>
          <p:nvPr/>
        </p:nvSpPr>
        <p:spPr>
          <a:xfrm>
            <a:off x="1062815" y="1602296"/>
            <a:ext cx="10138583" cy="4474653"/>
          </a:xfrm>
          <a:prstGeom prst="rect">
            <a:avLst/>
          </a:prstGeom>
          <a:noFill/>
        </p:spPr>
        <p:txBody>
          <a:bodyPr wrap="square" numCol="2" spcCol="252000" rtlCol="0">
            <a:no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Portefeuille 2025</a:t>
            </a:r>
            <a:endParaRPr lang="nl-NL" sz="1200" b="1">
              <a:solidFill>
                <a:schemeClr val="tx2"/>
              </a:solidFill>
              <a:latin typeface="+mj-lt"/>
            </a:endParaRPr>
          </a:p>
          <a:p>
            <a:r>
              <a:rPr lang="nl-NL" sz="30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lnSpc>
                <a:spcPts val="1400"/>
              </a:lnSpc>
              <a:buNone/>
            </a:pPr>
            <a:r>
              <a:rPr lang="nl-NL" sz="12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Begin</a:t>
            </a:r>
            <a:r>
              <a:rPr lang="nl-NL" sz="1200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2025 is onze vastgoedportefeuille herijkt.</a:t>
            </a: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r>
              <a:rPr lang="nl-NL" sz="12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Onze portefeuille die we monitoren voor onze CO</a:t>
            </a:r>
            <a:r>
              <a:rPr lang="nl-NL" sz="1200" baseline="-250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nl-NL" sz="12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-uitstoot bestaat uit het vastgoed waar de Gemeente Eindhoven </a:t>
            </a:r>
            <a:r>
              <a:rPr lang="nl-NL" sz="1200" b="1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eigenaar</a:t>
            </a:r>
            <a:r>
              <a:rPr lang="nl-NL" sz="12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van is, behalve het strategisch vastgoed bedoeld voor herontwikkelingen in onze stad. </a:t>
            </a: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r>
              <a:rPr lang="nl-NL" sz="1200" b="1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 gebouweigenaar zijn we verantwoordelijk voor de energieprestatie van de gebouwschil en </a:t>
            </a:r>
            <a:r>
              <a:rPr lang="nl-NL" sz="1200" b="1" err="1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gebouwgebonden</a:t>
            </a:r>
            <a:r>
              <a:rPr lang="nl-NL" sz="1200" b="1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installaties. </a:t>
            </a: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r>
              <a:rPr lang="nl-NL" sz="12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totale “Verduurzamingsportefeuille” bestaat uit 300 gebouwen. 4 van deze gebouwen zijn inmiddels gereed voor het einddoel van 2050. Dat betekent dat ze minimaal voldoen aan de renovatiestandaard en </a:t>
            </a:r>
            <a:r>
              <a:rPr lang="nl-NL" sz="1200" err="1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gasloos</a:t>
            </a:r>
            <a:r>
              <a:rPr lang="nl-NL" sz="12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zijn.</a:t>
            </a: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r>
              <a:rPr lang="nl-NL" sz="1200" b="1" u="sng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Deze </a:t>
            </a:r>
            <a:r>
              <a:rPr lang="nl-NL" sz="1200" b="1" u="sng" err="1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martkconsultatie</a:t>
            </a:r>
            <a:r>
              <a:rPr lang="nl-NL" sz="1200" b="1" u="sng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gaat om ca. 100 van deze 300 gebouwen voor de komende 25 jaar. </a:t>
            </a: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5E8BEBF3-4CE7-72C9-C52C-F235AE548F6E}"/>
              </a:ext>
            </a:extLst>
          </p:cNvPr>
          <p:cNvSpPr/>
          <p:nvPr/>
        </p:nvSpPr>
        <p:spPr>
          <a:xfrm>
            <a:off x="6672887" y="3054350"/>
            <a:ext cx="285126" cy="177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b="1" err="1">
                <a:solidFill>
                  <a:schemeClr val="tx2"/>
                </a:solidFill>
              </a:rPr>
              <a:t>Volledige</a:t>
            </a:r>
            <a:r>
              <a:rPr lang="en-US" sz="900" b="1">
                <a:solidFill>
                  <a:schemeClr val="tx2"/>
                </a:solidFill>
              </a:rPr>
              <a:t> </a:t>
            </a:r>
            <a:r>
              <a:rPr lang="en-US" sz="900" b="1" err="1">
                <a:solidFill>
                  <a:schemeClr val="tx2"/>
                </a:solidFill>
              </a:rPr>
              <a:t>vastgoedportefeuille</a:t>
            </a:r>
            <a:endParaRPr lang="en-US" sz="900" b="1">
              <a:solidFill>
                <a:schemeClr val="tx2"/>
              </a:solidFill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1740053A-61FE-CA00-3754-243504EFA3E6}"/>
              </a:ext>
            </a:extLst>
          </p:cNvPr>
          <p:cNvSpPr/>
          <p:nvPr/>
        </p:nvSpPr>
        <p:spPr>
          <a:xfrm>
            <a:off x="7362823" y="1844763"/>
            <a:ext cx="771525" cy="7806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nl-NL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211AF2D7-9020-520B-69BF-52D1116ABC75}"/>
              </a:ext>
            </a:extLst>
          </p:cNvPr>
          <p:cNvSpPr/>
          <p:nvPr/>
        </p:nvSpPr>
        <p:spPr>
          <a:xfrm>
            <a:off x="7362825" y="1922355"/>
            <a:ext cx="771524" cy="45719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nl-NL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8893970C-1075-D7B3-7417-F951518F1B64}"/>
              </a:ext>
            </a:extLst>
          </p:cNvPr>
          <p:cNvSpPr/>
          <p:nvPr/>
        </p:nvSpPr>
        <p:spPr>
          <a:xfrm>
            <a:off x="7362825" y="1968109"/>
            <a:ext cx="771524" cy="455897"/>
          </a:xfrm>
          <a:prstGeom prst="rect">
            <a:avLst/>
          </a:prstGeom>
          <a:solidFill>
            <a:srgbClr val="33CC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nl-NL" sz="1000"/>
              <a:t>65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1847B34D-AF40-2B1F-118B-874A14A16EAA}"/>
              </a:ext>
            </a:extLst>
          </p:cNvPr>
          <p:cNvSpPr/>
          <p:nvPr/>
        </p:nvSpPr>
        <p:spPr>
          <a:xfrm>
            <a:off x="7362825" y="2418541"/>
            <a:ext cx="771524" cy="1574659"/>
          </a:xfrm>
          <a:prstGeom prst="rect">
            <a:avLst/>
          </a:prstGeom>
          <a:solidFill>
            <a:srgbClr val="8AE2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nl-NL" sz="1000"/>
              <a:t>214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966B6FF-BBA6-B708-3288-15CB5440532C}"/>
              </a:ext>
            </a:extLst>
          </p:cNvPr>
          <p:cNvSpPr/>
          <p:nvPr/>
        </p:nvSpPr>
        <p:spPr>
          <a:xfrm>
            <a:off x="7362825" y="3993200"/>
            <a:ext cx="771524" cy="1478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nl-NL" sz="1000"/>
              <a:t>17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A8E5CAB2-1002-4432-DD46-B83DC9179BA1}"/>
              </a:ext>
            </a:extLst>
          </p:cNvPr>
          <p:cNvSpPr/>
          <p:nvPr/>
        </p:nvSpPr>
        <p:spPr>
          <a:xfrm>
            <a:off x="7362823" y="4145362"/>
            <a:ext cx="771525" cy="8966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nl-NL" sz="1000"/>
              <a:t>117</a:t>
            </a: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CFBA8B0B-05FA-45F1-E460-D16C3ACB34C8}"/>
              </a:ext>
            </a:extLst>
          </p:cNvPr>
          <p:cNvSpPr/>
          <p:nvPr/>
        </p:nvSpPr>
        <p:spPr>
          <a:xfrm>
            <a:off x="7362823" y="5025615"/>
            <a:ext cx="771525" cy="68465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nl-NL" sz="1000"/>
              <a:t>93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07AC4175-177E-E05A-5F60-E857BEBFD20D}"/>
              </a:ext>
            </a:extLst>
          </p:cNvPr>
          <p:cNvSpPr/>
          <p:nvPr/>
        </p:nvSpPr>
        <p:spPr>
          <a:xfrm>
            <a:off x="7362823" y="5710274"/>
            <a:ext cx="771525" cy="243291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nl-NL" sz="1000"/>
              <a:t>34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B894554F-06EE-948E-3680-D54470960E22}"/>
              </a:ext>
            </a:extLst>
          </p:cNvPr>
          <p:cNvSpPr txBox="1"/>
          <p:nvPr/>
        </p:nvSpPr>
        <p:spPr>
          <a:xfrm>
            <a:off x="8717738" y="1776075"/>
            <a:ext cx="2609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err="1">
                <a:solidFill>
                  <a:schemeClr val="tx2"/>
                </a:solidFill>
              </a:rPr>
              <a:t>Objecten</a:t>
            </a:r>
            <a:r>
              <a:rPr lang="en-US" sz="800" b="1">
                <a:solidFill>
                  <a:schemeClr val="tx2"/>
                </a:solidFill>
              </a:rPr>
              <a:t>, </a:t>
            </a:r>
            <a:r>
              <a:rPr lang="en-US" sz="800" b="1" err="1">
                <a:solidFill>
                  <a:schemeClr val="tx2"/>
                </a:solidFill>
              </a:rPr>
              <a:t>geen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gebouw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zijnde</a:t>
            </a:r>
            <a:r>
              <a:rPr lang="en-US" sz="800" b="1">
                <a:solidFill>
                  <a:schemeClr val="tx2"/>
                </a:solidFill>
              </a:rPr>
              <a:t> (0 kg CO2 </a:t>
            </a:r>
            <a:r>
              <a:rPr lang="en-US" sz="800" b="1" err="1">
                <a:solidFill>
                  <a:schemeClr val="tx2"/>
                </a:solidFill>
              </a:rPr>
              <a:t>uitstoot</a:t>
            </a:r>
            <a:r>
              <a:rPr lang="en-US" sz="800" b="1">
                <a:solidFill>
                  <a:schemeClr val="tx2"/>
                </a:solidFill>
              </a:rPr>
              <a:t>)</a:t>
            </a:r>
            <a:endParaRPr lang="nl-NL" sz="800" b="1">
              <a:solidFill>
                <a:schemeClr val="tx2"/>
              </a:solidFill>
            </a:endParaRPr>
          </a:p>
        </p:txBody>
      </p:sp>
      <p:cxnSp>
        <p:nvCxnSpPr>
          <p:cNvPr id="18" name="Rechte verbindingslijn 17">
            <a:extLst>
              <a:ext uri="{FF2B5EF4-FFF2-40B4-BE49-F238E27FC236}">
                <a16:creationId xmlns:a16="http://schemas.microsoft.com/office/drawing/2014/main" id="{F0C3512A-B978-8A37-FB45-6FC0EA36CB99}"/>
              </a:ext>
            </a:extLst>
          </p:cNvPr>
          <p:cNvCxnSpPr>
            <a:endCxn id="16" idx="1"/>
          </p:cNvCxnSpPr>
          <p:nvPr/>
        </p:nvCxnSpPr>
        <p:spPr>
          <a:xfrm>
            <a:off x="8134349" y="1883797"/>
            <a:ext cx="583389" cy="0"/>
          </a:xfrm>
          <a:prstGeom prst="line">
            <a:avLst/>
          </a:prstGeom>
          <a:ln>
            <a:solidFill>
              <a:schemeClr val="tx2"/>
            </a:soli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kstvak 18">
            <a:extLst>
              <a:ext uri="{FF2B5EF4-FFF2-40B4-BE49-F238E27FC236}">
                <a16:creationId xmlns:a16="http://schemas.microsoft.com/office/drawing/2014/main" id="{E522D599-D2DE-A791-3227-939F3CB9F4E5}"/>
              </a:ext>
            </a:extLst>
          </p:cNvPr>
          <p:cNvSpPr txBox="1"/>
          <p:nvPr/>
        </p:nvSpPr>
        <p:spPr>
          <a:xfrm>
            <a:off x="8717737" y="1965675"/>
            <a:ext cx="2609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err="1">
                <a:solidFill>
                  <a:schemeClr val="tx2"/>
                </a:solidFill>
              </a:rPr>
              <a:t>Objecten</a:t>
            </a:r>
            <a:r>
              <a:rPr lang="en-US" sz="800" b="1">
                <a:solidFill>
                  <a:schemeClr val="tx2"/>
                </a:solidFill>
              </a:rPr>
              <a:t> die </a:t>
            </a:r>
            <a:r>
              <a:rPr lang="en-US" sz="800" b="1" err="1">
                <a:solidFill>
                  <a:schemeClr val="tx2"/>
                </a:solidFill>
              </a:rPr>
              <a:t>voldoen</a:t>
            </a:r>
            <a:r>
              <a:rPr lang="en-US" sz="800" b="1">
                <a:solidFill>
                  <a:schemeClr val="tx2"/>
                </a:solidFill>
              </a:rPr>
              <a:t> aan </a:t>
            </a:r>
            <a:r>
              <a:rPr lang="en-US" sz="800" b="1" err="1">
                <a:solidFill>
                  <a:schemeClr val="tx2"/>
                </a:solidFill>
              </a:rPr>
              <a:t>einddoel</a:t>
            </a:r>
            <a:r>
              <a:rPr lang="en-US" sz="800" b="1">
                <a:solidFill>
                  <a:schemeClr val="tx2"/>
                </a:solidFill>
              </a:rPr>
              <a:t> 2050 (4)</a:t>
            </a:r>
            <a:endParaRPr lang="nl-NL" sz="800" b="1">
              <a:solidFill>
                <a:schemeClr val="tx2"/>
              </a:solidFill>
            </a:endParaRPr>
          </a:p>
        </p:txBody>
      </p:sp>
      <p:cxnSp>
        <p:nvCxnSpPr>
          <p:cNvPr id="24" name="Verbindingslijn: gebogen 23">
            <a:extLst>
              <a:ext uri="{FF2B5EF4-FFF2-40B4-BE49-F238E27FC236}">
                <a16:creationId xmlns:a16="http://schemas.microsoft.com/office/drawing/2014/main" id="{E4CF902E-B358-8320-D97E-3C9D4DD2EFBB}"/>
              </a:ext>
            </a:extLst>
          </p:cNvPr>
          <p:cNvCxnSpPr>
            <a:stCxn id="5" idx="3"/>
            <a:endCxn id="19" idx="1"/>
          </p:cNvCxnSpPr>
          <p:nvPr/>
        </p:nvCxnSpPr>
        <p:spPr>
          <a:xfrm>
            <a:off x="8134349" y="1945215"/>
            <a:ext cx="583388" cy="128182"/>
          </a:xfrm>
          <a:prstGeom prst="bentConnector3">
            <a:avLst/>
          </a:prstGeom>
          <a:ln>
            <a:solidFill>
              <a:schemeClr val="tx2"/>
            </a:soli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vak 25">
            <a:extLst>
              <a:ext uri="{FF2B5EF4-FFF2-40B4-BE49-F238E27FC236}">
                <a16:creationId xmlns:a16="http://schemas.microsoft.com/office/drawing/2014/main" id="{5963E41C-F0D2-63F3-BFED-C2D03A7EB1E0}"/>
              </a:ext>
            </a:extLst>
          </p:cNvPr>
          <p:cNvSpPr txBox="1"/>
          <p:nvPr/>
        </p:nvSpPr>
        <p:spPr>
          <a:xfrm>
            <a:off x="8717736" y="2155275"/>
            <a:ext cx="26098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err="1">
                <a:solidFill>
                  <a:schemeClr val="tx2"/>
                </a:solidFill>
              </a:rPr>
              <a:t>Objecten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waar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verduurzamingsmaatregelen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genomen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zijn</a:t>
            </a:r>
            <a:endParaRPr lang="nl-NL" sz="800" b="1">
              <a:solidFill>
                <a:schemeClr val="tx2"/>
              </a:solidFill>
            </a:endParaRPr>
          </a:p>
        </p:txBody>
      </p:sp>
      <p:cxnSp>
        <p:nvCxnSpPr>
          <p:cNvPr id="30" name="Verbindingslijn: gebogen 29">
            <a:extLst>
              <a:ext uri="{FF2B5EF4-FFF2-40B4-BE49-F238E27FC236}">
                <a16:creationId xmlns:a16="http://schemas.microsoft.com/office/drawing/2014/main" id="{B72DD5A3-2393-02FB-58CA-FD3C6C8FE827}"/>
              </a:ext>
            </a:extLst>
          </p:cNvPr>
          <p:cNvCxnSpPr>
            <a:stCxn id="7" idx="3"/>
            <a:endCxn id="26" idx="1"/>
          </p:cNvCxnSpPr>
          <p:nvPr/>
        </p:nvCxnSpPr>
        <p:spPr>
          <a:xfrm>
            <a:off x="8134349" y="2196058"/>
            <a:ext cx="583387" cy="128494"/>
          </a:xfrm>
          <a:prstGeom prst="bentConnector3">
            <a:avLst/>
          </a:prstGeom>
          <a:ln>
            <a:solidFill>
              <a:schemeClr val="tx2"/>
            </a:soli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kstvak 30">
            <a:extLst>
              <a:ext uri="{FF2B5EF4-FFF2-40B4-BE49-F238E27FC236}">
                <a16:creationId xmlns:a16="http://schemas.microsoft.com/office/drawing/2014/main" id="{A160B986-9876-66D9-9418-90F723A1E730}"/>
              </a:ext>
            </a:extLst>
          </p:cNvPr>
          <p:cNvSpPr txBox="1"/>
          <p:nvPr/>
        </p:nvSpPr>
        <p:spPr>
          <a:xfrm>
            <a:off x="8717737" y="3039887"/>
            <a:ext cx="26098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err="1">
                <a:solidFill>
                  <a:schemeClr val="tx2"/>
                </a:solidFill>
              </a:rPr>
              <a:t>Objecten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waar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nog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geen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verduurzamingsmaatregelen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genomen</a:t>
            </a:r>
            <a:endParaRPr lang="nl-NL" sz="800" b="1">
              <a:solidFill>
                <a:schemeClr val="tx2"/>
              </a:solidFill>
            </a:endParaRPr>
          </a:p>
        </p:txBody>
      </p:sp>
      <p:cxnSp>
        <p:nvCxnSpPr>
          <p:cNvPr id="34" name="Rechte verbindingslijn 33">
            <a:extLst>
              <a:ext uri="{FF2B5EF4-FFF2-40B4-BE49-F238E27FC236}">
                <a16:creationId xmlns:a16="http://schemas.microsoft.com/office/drawing/2014/main" id="{483EFA68-264E-11CA-2B5B-4F5A734913F4}"/>
              </a:ext>
            </a:extLst>
          </p:cNvPr>
          <p:cNvCxnSpPr>
            <a:cxnSpLocks/>
            <a:stCxn id="8" idx="3"/>
            <a:endCxn id="31" idx="1"/>
          </p:cNvCxnSpPr>
          <p:nvPr/>
        </p:nvCxnSpPr>
        <p:spPr>
          <a:xfrm>
            <a:off x="8134349" y="3205871"/>
            <a:ext cx="583388" cy="3293"/>
          </a:xfrm>
          <a:prstGeom prst="line">
            <a:avLst/>
          </a:prstGeom>
          <a:ln>
            <a:solidFill>
              <a:schemeClr val="tx2"/>
            </a:soli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4C696A27-BC71-649F-7EA9-75ED0F8D0639}"/>
              </a:ext>
            </a:extLst>
          </p:cNvPr>
          <p:cNvCxnSpPr/>
          <p:nvPr/>
        </p:nvCxnSpPr>
        <p:spPr>
          <a:xfrm>
            <a:off x="6619875" y="1844763"/>
            <a:ext cx="158668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37">
            <a:extLst>
              <a:ext uri="{FF2B5EF4-FFF2-40B4-BE49-F238E27FC236}">
                <a16:creationId xmlns:a16="http://schemas.microsoft.com/office/drawing/2014/main" id="{35F966A9-1123-383C-A2B9-B8CBB00ACCA9}"/>
              </a:ext>
            </a:extLst>
          </p:cNvPr>
          <p:cNvCxnSpPr/>
          <p:nvPr/>
        </p:nvCxnSpPr>
        <p:spPr>
          <a:xfrm>
            <a:off x="6619875" y="5953565"/>
            <a:ext cx="158668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echte verbindingslijn met pijl 43">
            <a:extLst>
              <a:ext uri="{FF2B5EF4-FFF2-40B4-BE49-F238E27FC236}">
                <a16:creationId xmlns:a16="http://schemas.microsoft.com/office/drawing/2014/main" id="{9D686B2F-3189-165F-8C1C-5397A99333C7}"/>
              </a:ext>
            </a:extLst>
          </p:cNvPr>
          <p:cNvCxnSpPr>
            <a:cxnSpLocks/>
            <a:stCxn id="2" idx="0"/>
          </p:cNvCxnSpPr>
          <p:nvPr/>
        </p:nvCxnSpPr>
        <p:spPr>
          <a:xfrm flipH="1" flipV="1">
            <a:off x="6810375" y="1844762"/>
            <a:ext cx="5075" cy="1209588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met pijl 47">
            <a:extLst>
              <a:ext uri="{FF2B5EF4-FFF2-40B4-BE49-F238E27FC236}">
                <a16:creationId xmlns:a16="http://schemas.microsoft.com/office/drawing/2014/main" id="{D124AB3A-07F1-A463-1BC5-D97C4EFCB081}"/>
              </a:ext>
            </a:extLst>
          </p:cNvPr>
          <p:cNvCxnSpPr>
            <a:cxnSpLocks/>
            <a:stCxn id="2" idx="2"/>
          </p:cNvCxnSpPr>
          <p:nvPr/>
        </p:nvCxnSpPr>
        <p:spPr>
          <a:xfrm flipH="1">
            <a:off x="6810375" y="4828294"/>
            <a:ext cx="5075" cy="1125271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kstvak 52">
            <a:extLst>
              <a:ext uri="{FF2B5EF4-FFF2-40B4-BE49-F238E27FC236}">
                <a16:creationId xmlns:a16="http://schemas.microsoft.com/office/drawing/2014/main" id="{111F13F3-AF81-DF3B-1ED9-C91CAADEA41D}"/>
              </a:ext>
            </a:extLst>
          </p:cNvPr>
          <p:cNvSpPr txBox="1"/>
          <p:nvPr/>
        </p:nvSpPr>
        <p:spPr>
          <a:xfrm>
            <a:off x="8717736" y="3959418"/>
            <a:ext cx="2609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err="1">
                <a:solidFill>
                  <a:schemeClr val="tx2"/>
                </a:solidFill>
              </a:rPr>
              <a:t>Objecten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voor</a:t>
            </a:r>
            <a:r>
              <a:rPr lang="en-US" sz="800" b="1">
                <a:solidFill>
                  <a:schemeClr val="tx2"/>
                </a:solidFill>
              </a:rPr>
              <a:t> sloop / </a:t>
            </a:r>
            <a:r>
              <a:rPr lang="en-US" sz="800" b="1" err="1">
                <a:solidFill>
                  <a:schemeClr val="tx2"/>
                </a:solidFill>
              </a:rPr>
              <a:t>verkoop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vóór</a:t>
            </a:r>
            <a:r>
              <a:rPr lang="en-US" sz="800" b="1">
                <a:solidFill>
                  <a:schemeClr val="tx2"/>
                </a:solidFill>
              </a:rPr>
              <a:t> 2050</a:t>
            </a:r>
            <a:endParaRPr lang="nl-NL" sz="800" b="1">
              <a:solidFill>
                <a:schemeClr val="tx2"/>
              </a:solidFill>
            </a:endParaRPr>
          </a:p>
        </p:txBody>
      </p:sp>
      <p:cxnSp>
        <p:nvCxnSpPr>
          <p:cNvPr id="56" name="Rechte verbindingslijn 55">
            <a:extLst>
              <a:ext uri="{FF2B5EF4-FFF2-40B4-BE49-F238E27FC236}">
                <a16:creationId xmlns:a16="http://schemas.microsoft.com/office/drawing/2014/main" id="{4C1ADC6D-9768-993B-D623-AD655BFAA09F}"/>
              </a:ext>
            </a:extLst>
          </p:cNvPr>
          <p:cNvCxnSpPr>
            <a:stCxn id="9" idx="3"/>
            <a:endCxn id="53" idx="1"/>
          </p:cNvCxnSpPr>
          <p:nvPr/>
        </p:nvCxnSpPr>
        <p:spPr>
          <a:xfrm>
            <a:off x="8134349" y="4067140"/>
            <a:ext cx="583387" cy="0"/>
          </a:xfrm>
          <a:prstGeom prst="line">
            <a:avLst/>
          </a:prstGeom>
          <a:ln>
            <a:solidFill>
              <a:schemeClr val="tx2"/>
            </a:soli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58">
            <a:extLst>
              <a:ext uri="{FF2B5EF4-FFF2-40B4-BE49-F238E27FC236}">
                <a16:creationId xmlns:a16="http://schemas.microsoft.com/office/drawing/2014/main" id="{E7F19C4E-B9B7-33C9-AEFA-7FC715FC2E55}"/>
              </a:ext>
            </a:extLst>
          </p:cNvPr>
          <p:cNvSpPr txBox="1"/>
          <p:nvPr/>
        </p:nvSpPr>
        <p:spPr>
          <a:xfrm>
            <a:off x="8717736" y="4485955"/>
            <a:ext cx="2609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err="1">
                <a:solidFill>
                  <a:schemeClr val="tx2"/>
                </a:solidFill>
              </a:rPr>
              <a:t>Strategisch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vastgoed</a:t>
            </a:r>
            <a:endParaRPr lang="nl-NL" sz="800" b="1">
              <a:solidFill>
                <a:schemeClr val="tx2"/>
              </a:solidFill>
            </a:endParaRPr>
          </a:p>
        </p:txBody>
      </p:sp>
      <p:cxnSp>
        <p:nvCxnSpPr>
          <p:cNvPr id="61" name="Rechte verbindingslijn 60">
            <a:extLst>
              <a:ext uri="{FF2B5EF4-FFF2-40B4-BE49-F238E27FC236}">
                <a16:creationId xmlns:a16="http://schemas.microsoft.com/office/drawing/2014/main" id="{BC95C739-E5A6-E835-1122-1163C207E648}"/>
              </a:ext>
            </a:extLst>
          </p:cNvPr>
          <p:cNvCxnSpPr>
            <a:endCxn id="59" idx="1"/>
          </p:cNvCxnSpPr>
          <p:nvPr/>
        </p:nvCxnSpPr>
        <p:spPr>
          <a:xfrm>
            <a:off x="8134349" y="4593677"/>
            <a:ext cx="583387" cy="0"/>
          </a:xfrm>
          <a:prstGeom prst="line">
            <a:avLst/>
          </a:prstGeom>
          <a:ln>
            <a:solidFill>
              <a:schemeClr val="tx2"/>
            </a:soli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kstvak 61">
            <a:extLst>
              <a:ext uri="{FF2B5EF4-FFF2-40B4-BE49-F238E27FC236}">
                <a16:creationId xmlns:a16="http://schemas.microsoft.com/office/drawing/2014/main" id="{78EB52A8-A14C-A938-3EF1-2A11E0428402}"/>
              </a:ext>
            </a:extLst>
          </p:cNvPr>
          <p:cNvSpPr txBox="1"/>
          <p:nvPr/>
        </p:nvSpPr>
        <p:spPr>
          <a:xfrm>
            <a:off x="8708460" y="5260222"/>
            <a:ext cx="2609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err="1">
                <a:solidFill>
                  <a:schemeClr val="tx2"/>
                </a:solidFill>
              </a:rPr>
              <a:t>Onderwijsgebouwen</a:t>
            </a:r>
            <a:r>
              <a:rPr lang="en-US" sz="800" b="1">
                <a:solidFill>
                  <a:schemeClr val="tx2"/>
                </a:solidFill>
              </a:rPr>
              <a:t> (</a:t>
            </a:r>
            <a:r>
              <a:rPr lang="en-US" sz="800" b="1" err="1">
                <a:solidFill>
                  <a:schemeClr val="tx2"/>
                </a:solidFill>
              </a:rPr>
              <a:t>eigendom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schoolbesturen</a:t>
            </a:r>
            <a:r>
              <a:rPr lang="en-US" sz="800" b="1">
                <a:solidFill>
                  <a:schemeClr val="tx2"/>
                </a:solidFill>
              </a:rPr>
              <a:t>)</a:t>
            </a:r>
            <a:endParaRPr lang="nl-NL" sz="800" b="1">
              <a:solidFill>
                <a:schemeClr val="tx2"/>
              </a:solidFill>
            </a:endParaRPr>
          </a:p>
        </p:txBody>
      </p:sp>
      <p:sp>
        <p:nvSpPr>
          <p:cNvPr id="63" name="Tekstvak 62">
            <a:extLst>
              <a:ext uri="{FF2B5EF4-FFF2-40B4-BE49-F238E27FC236}">
                <a16:creationId xmlns:a16="http://schemas.microsoft.com/office/drawing/2014/main" id="{92019C16-C617-47FC-7657-16D3B09EFC6C}"/>
              </a:ext>
            </a:extLst>
          </p:cNvPr>
          <p:cNvSpPr txBox="1"/>
          <p:nvPr/>
        </p:nvSpPr>
        <p:spPr>
          <a:xfrm>
            <a:off x="8708460" y="5724197"/>
            <a:ext cx="26631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>
                <a:solidFill>
                  <a:schemeClr val="tx2"/>
                </a:solidFill>
              </a:rPr>
              <a:t>Geen </a:t>
            </a:r>
            <a:r>
              <a:rPr lang="en-US" sz="800" b="1" err="1">
                <a:solidFill>
                  <a:schemeClr val="tx2"/>
                </a:solidFill>
              </a:rPr>
              <a:t>eigendom</a:t>
            </a:r>
            <a:r>
              <a:rPr lang="en-US" sz="800" b="1">
                <a:solidFill>
                  <a:schemeClr val="tx2"/>
                </a:solidFill>
              </a:rPr>
              <a:t> van de </a:t>
            </a:r>
            <a:r>
              <a:rPr lang="en-US" sz="800" b="1" err="1">
                <a:solidFill>
                  <a:schemeClr val="tx2"/>
                </a:solidFill>
              </a:rPr>
              <a:t>gemeente</a:t>
            </a:r>
            <a:r>
              <a:rPr lang="en-US" sz="800" b="1">
                <a:solidFill>
                  <a:schemeClr val="tx2"/>
                </a:solidFill>
              </a:rPr>
              <a:t> (we </a:t>
            </a:r>
            <a:r>
              <a:rPr lang="en-US" sz="800" b="1" err="1">
                <a:solidFill>
                  <a:schemeClr val="tx2"/>
                </a:solidFill>
              </a:rPr>
              <a:t>beheren</a:t>
            </a:r>
            <a:r>
              <a:rPr lang="en-US" sz="800" b="1">
                <a:solidFill>
                  <a:schemeClr val="tx2"/>
                </a:solidFill>
              </a:rPr>
              <a:t> </a:t>
            </a:r>
            <a:r>
              <a:rPr lang="en-US" sz="800" b="1" err="1">
                <a:solidFill>
                  <a:schemeClr val="tx2"/>
                </a:solidFill>
              </a:rPr>
              <a:t>alleen</a:t>
            </a:r>
            <a:r>
              <a:rPr lang="en-US" sz="800" b="1">
                <a:solidFill>
                  <a:schemeClr val="tx2"/>
                </a:solidFill>
              </a:rPr>
              <a:t>)</a:t>
            </a:r>
            <a:endParaRPr lang="nl-NL" sz="800" b="1">
              <a:solidFill>
                <a:schemeClr val="tx2"/>
              </a:solidFill>
            </a:endParaRPr>
          </a:p>
        </p:txBody>
      </p:sp>
      <p:cxnSp>
        <p:nvCxnSpPr>
          <p:cNvPr id="65" name="Rechte verbindingslijn 64">
            <a:extLst>
              <a:ext uri="{FF2B5EF4-FFF2-40B4-BE49-F238E27FC236}">
                <a16:creationId xmlns:a16="http://schemas.microsoft.com/office/drawing/2014/main" id="{73AE3A62-6653-CB30-432D-D21A110E04CB}"/>
              </a:ext>
            </a:extLst>
          </p:cNvPr>
          <p:cNvCxnSpPr>
            <a:cxnSpLocks/>
            <a:stCxn id="14" idx="3"/>
            <a:endCxn id="63" idx="1"/>
          </p:cNvCxnSpPr>
          <p:nvPr/>
        </p:nvCxnSpPr>
        <p:spPr>
          <a:xfrm flipV="1">
            <a:off x="8134348" y="5831919"/>
            <a:ext cx="574112" cy="1"/>
          </a:xfrm>
          <a:prstGeom prst="line">
            <a:avLst/>
          </a:prstGeom>
          <a:ln>
            <a:solidFill>
              <a:schemeClr val="tx2"/>
            </a:soli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Rechte verbindingslijn 68">
            <a:extLst>
              <a:ext uri="{FF2B5EF4-FFF2-40B4-BE49-F238E27FC236}">
                <a16:creationId xmlns:a16="http://schemas.microsoft.com/office/drawing/2014/main" id="{D8C00CA9-98C9-DFFD-C367-C9F65DE422A0}"/>
              </a:ext>
            </a:extLst>
          </p:cNvPr>
          <p:cNvCxnSpPr>
            <a:cxnSpLocks/>
            <a:stCxn id="12" idx="3"/>
            <a:endCxn id="62" idx="1"/>
          </p:cNvCxnSpPr>
          <p:nvPr/>
        </p:nvCxnSpPr>
        <p:spPr>
          <a:xfrm>
            <a:off x="8134348" y="5367944"/>
            <a:ext cx="574112" cy="0"/>
          </a:xfrm>
          <a:prstGeom prst="line">
            <a:avLst/>
          </a:prstGeom>
          <a:ln>
            <a:solidFill>
              <a:schemeClr val="tx2"/>
            </a:soli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hthoek 73">
            <a:extLst>
              <a:ext uri="{FF2B5EF4-FFF2-40B4-BE49-F238E27FC236}">
                <a16:creationId xmlns:a16="http://schemas.microsoft.com/office/drawing/2014/main" id="{B42E5AFC-AA19-5DB0-B549-7306C55D2B30}"/>
              </a:ext>
            </a:extLst>
          </p:cNvPr>
          <p:cNvSpPr/>
          <p:nvPr/>
        </p:nvSpPr>
        <p:spPr>
          <a:xfrm>
            <a:off x="7065090" y="2235214"/>
            <a:ext cx="285126" cy="1574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b="1" err="1">
                <a:solidFill>
                  <a:schemeClr val="tx2"/>
                </a:solidFill>
              </a:rPr>
              <a:t>Verduurzamingsportefeuille</a:t>
            </a:r>
            <a:endParaRPr lang="en-US" sz="900" b="1">
              <a:solidFill>
                <a:schemeClr val="tx2"/>
              </a:solidFill>
            </a:endParaRPr>
          </a:p>
        </p:txBody>
      </p:sp>
      <p:cxnSp>
        <p:nvCxnSpPr>
          <p:cNvPr id="75" name="Rechte verbindingslijn 74">
            <a:extLst>
              <a:ext uri="{FF2B5EF4-FFF2-40B4-BE49-F238E27FC236}">
                <a16:creationId xmlns:a16="http://schemas.microsoft.com/office/drawing/2014/main" id="{885FC672-AEB3-EB76-259E-317B8D08DAD6}"/>
              </a:ext>
            </a:extLst>
          </p:cNvPr>
          <p:cNvCxnSpPr>
            <a:cxnSpLocks/>
          </p:cNvCxnSpPr>
          <p:nvPr/>
        </p:nvCxnSpPr>
        <p:spPr>
          <a:xfrm>
            <a:off x="7092950" y="1922355"/>
            <a:ext cx="111361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Rechte verbindingslijn 76">
            <a:extLst>
              <a:ext uri="{FF2B5EF4-FFF2-40B4-BE49-F238E27FC236}">
                <a16:creationId xmlns:a16="http://schemas.microsoft.com/office/drawing/2014/main" id="{E40E893C-4874-AE29-CB27-2FCD00D2D5AE}"/>
              </a:ext>
            </a:extLst>
          </p:cNvPr>
          <p:cNvCxnSpPr>
            <a:cxnSpLocks/>
          </p:cNvCxnSpPr>
          <p:nvPr/>
        </p:nvCxnSpPr>
        <p:spPr>
          <a:xfrm>
            <a:off x="7114787" y="4141080"/>
            <a:ext cx="111361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Rechte verbindingslijn met pijl 78">
            <a:extLst>
              <a:ext uri="{FF2B5EF4-FFF2-40B4-BE49-F238E27FC236}">
                <a16:creationId xmlns:a16="http://schemas.microsoft.com/office/drawing/2014/main" id="{1CE146DD-A473-59C1-4D57-380EE43C71E6}"/>
              </a:ext>
            </a:extLst>
          </p:cNvPr>
          <p:cNvCxnSpPr/>
          <p:nvPr/>
        </p:nvCxnSpPr>
        <p:spPr>
          <a:xfrm flipV="1">
            <a:off x="7210422" y="1918074"/>
            <a:ext cx="0" cy="311453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Rechte verbindingslijn met pijl 80">
            <a:extLst>
              <a:ext uri="{FF2B5EF4-FFF2-40B4-BE49-F238E27FC236}">
                <a16:creationId xmlns:a16="http://schemas.microsoft.com/office/drawing/2014/main" id="{4EADC3E9-1A9B-2951-B331-D8DB7C3AC514}"/>
              </a:ext>
            </a:extLst>
          </p:cNvPr>
          <p:cNvCxnSpPr>
            <a:stCxn id="74" idx="2"/>
          </p:cNvCxnSpPr>
          <p:nvPr/>
        </p:nvCxnSpPr>
        <p:spPr>
          <a:xfrm>
            <a:off x="7207653" y="3809873"/>
            <a:ext cx="0" cy="33120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ijschrift: gebogen lijn 12">
            <a:extLst>
              <a:ext uri="{FF2B5EF4-FFF2-40B4-BE49-F238E27FC236}">
                <a16:creationId xmlns:a16="http://schemas.microsoft.com/office/drawing/2014/main" id="{93FA835E-E68F-C023-7F17-DDA434DD3416}"/>
              </a:ext>
            </a:extLst>
          </p:cNvPr>
          <p:cNvSpPr/>
          <p:nvPr/>
        </p:nvSpPr>
        <p:spPr>
          <a:xfrm>
            <a:off x="7917515" y="1109388"/>
            <a:ext cx="1680442" cy="26169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7632"/>
              <a:gd name="adj6" fmla="val -42549"/>
            </a:avLst>
          </a:prstGeom>
          <a:ln w="9525">
            <a:solidFill>
              <a:schemeClr val="tx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400" b="1">
                <a:solidFill>
                  <a:schemeClr val="tx2"/>
                </a:solidFill>
              </a:rPr>
              <a:t>300 objecten</a:t>
            </a:r>
          </a:p>
        </p:txBody>
      </p:sp>
    </p:spTree>
    <p:extLst>
      <p:ext uri="{BB962C8B-B14F-4D97-AF65-F5344CB8AC3E}">
        <p14:creationId xmlns:p14="http://schemas.microsoft.com/office/powerpoint/2010/main" val="276202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A5C4E-DC80-9EA7-D3BA-DF9A4F465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Grafiek 25">
            <a:extLst>
              <a:ext uri="{FF2B5EF4-FFF2-40B4-BE49-F238E27FC236}">
                <a16:creationId xmlns:a16="http://schemas.microsoft.com/office/drawing/2014/main" id="{F086FC34-FA21-33F1-4494-FCF3A95CD9BA}"/>
              </a:ext>
            </a:extLst>
          </p:cNvPr>
          <p:cNvGraphicFramePr>
            <a:graphicFrameLocks/>
          </p:cNvGraphicFramePr>
          <p:nvPr/>
        </p:nvGraphicFramePr>
        <p:xfrm>
          <a:off x="794188" y="3019237"/>
          <a:ext cx="6618151" cy="3432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el 1">
            <a:extLst>
              <a:ext uri="{FF2B5EF4-FFF2-40B4-BE49-F238E27FC236}">
                <a16:creationId xmlns:a16="http://schemas.microsoft.com/office/drawing/2014/main" id="{40C52665-6D50-7397-2888-892E1E2E6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Opgave Vastgoed</a:t>
            </a:r>
          </a:p>
        </p:txBody>
      </p:sp>
      <p:grpSp>
        <p:nvGrpSpPr>
          <p:cNvPr id="20" name="Groep 19">
            <a:extLst>
              <a:ext uri="{FF2B5EF4-FFF2-40B4-BE49-F238E27FC236}">
                <a16:creationId xmlns:a16="http://schemas.microsoft.com/office/drawing/2014/main" id="{EFFA595A-1859-F737-45B3-2EB8C8C17A2E}"/>
              </a:ext>
            </a:extLst>
          </p:cNvPr>
          <p:cNvGrpSpPr/>
          <p:nvPr/>
        </p:nvGrpSpPr>
        <p:grpSpPr>
          <a:xfrm>
            <a:off x="1050587" y="1394637"/>
            <a:ext cx="6040877" cy="4669628"/>
            <a:chOff x="1050587" y="1394637"/>
            <a:chExt cx="6040877" cy="4669628"/>
          </a:xfrm>
        </p:grpSpPr>
        <p:graphicFrame>
          <p:nvGraphicFramePr>
            <p:cNvPr id="5" name="Grafiek 4">
              <a:extLst>
                <a:ext uri="{FF2B5EF4-FFF2-40B4-BE49-F238E27FC236}">
                  <a16:creationId xmlns:a16="http://schemas.microsoft.com/office/drawing/2014/main" id="{C4066894-F7DD-7AA1-A16D-7C4F600E0BBD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174750" y="1738387"/>
            <a:ext cx="5802313" cy="1414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2" name="Groep 11">
              <a:extLst>
                <a:ext uri="{FF2B5EF4-FFF2-40B4-BE49-F238E27FC236}">
                  <a16:creationId xmlns:a16="http://schemas.microsoft.com/office/drawing/2014/main" id="{5CA2C9C3-57AF-E45C-B41A-CF5C489FF993}"/>
                </a:ext>
              </a:extLst>
            </p:cNvPr>
            <p:cNvGrpSpPr/>
            <p:nvPr/>
          </p:nvGrpSpPr>
          <p:grpSpPr>
            <a:xfrm>
              <a:off x="1514476" y="1864293"/>
              <a:ext cx="5324475" cy="4199972"/>
              <a:chOff x="1514476" y="1633788"/>
              <a:chExt cx="5324475" cy="4014362"/>
            </a:xfrm>
          </p:grpSpPr>
          <p:cxnSp>
            <p:nvCxnSpPr>
              <p:cNvPr id="8" name="Rechte verbindingslijn 7">
                <a:extLst>
                  <a:ext uri="{FF2B5EF4-FFF2-40B4-BE49-F238E27FC236}">
                    <a16:creationId xmlns:a16="http://schemas.microsoft.com/office/drawing/2014/main" id="{24CD9056-7DD9-B26C-9166-E5D9324BED2C}"/>
                  </a:ext>
                </a:extLst>
              </p:cNvPr>
              <p:cNvCxnSpPr/>
              <p:nvPr/>
            </p:nvCxnSpPr>
            <p:spPr>
              <a:xfrm flipV="1">
                <a:off x="1514476" y="1633788"/>
                <a:ext cx="0" cy="400501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Rechte verbindingslijn 8">
                <a:extLst>
                  <a:ext uri="{FF2B5EF4-FFF2-40B4-BE49-F238E27FC236}">
                    <a16:creationId xmlns:a16="http://schemas.microsoft.com/office/drawing/2014/main" id="{05F1082B-D963-1E5C-926B-D221CA79D2C5}"/>
                  </a:ext>
                </a:extLst>
              </p:cNvPr>
              <p:cNvCxnSpPr/>
              <p:nvPr/>
            </p:nvCxnSpPr>
            <p:spPr>
              <a:xfrm flipV="1">
                <a:off x="6838951" y="1643138"/>
                <a:ext cx="0" cy="400501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kstvak 9">
              <a:extLst>
                <a:ext uri="{FF2B5EF4-FFF2-40B4-BE49-F238E27FC236}">
                  <a16:creationId xmlns:a16="http://schemas.microsoft.com/office/drawing/2014/main" id="{194C7AED-7757-1BE5-7895-19AF0C3E59C2}"/>
                </a:ext>
              </a:extLst>
            </p:cNvPr>
            <p:cNvSpPr txBox="1"/>
            <p:nvPr/>
          </p:nvSpPr>
          <p:spPr>
            <a:xfrm>
              <a:off x="1050587" y="1394637"/>
              <a:ext cx="60408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400" b="1">
                  <a:solidFill>
                    <a:schemeClr val="tx2"/>
                  </a:solidFill>
                </a:rPr>
                <a:t>CO2-uitstoot Verduurzamingsportefeuille Vastgoed (300 gebouwen)</a:t>
              </a:r>
              <a:endParaRPr lang="nl-NL" sz="1100" b="1">
                <a:solidFill>
                  <a:schemeClr val="tx2"/>
                </a:solidFill>
              </a:endParaRPr>
            </a:p>
          </p:txBody>
        </p:sp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D81F4BC8-4F5A-7BBD-BD58-01D3ADAC934C}"/>
                </a:ext>
              </a:extLst>
            </p:cNvPr>
            <p:cNvSpPr txBox="1"/>
            <p:nvPr/>
          </p:nvSpPr>
          <p:spPr>
            <a:xfrm>
              <a:off x="1580102" y="1833813"/>
              <a:ext cx="6896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800" b="1">
                  <a:solidFill>
                    <a:schemeClr val="tx2"/>
                  </a:solidFill>
                </a:rPr>
                <a:t>1,78 kg/m³</a:t>
              </a:r>
            </a:p>
          </p:txBody>
        </p:sp>
        <p:sp>
          <p:nvSpPr>
            <p:cNvPr id="14" name="Tekstvak 13">
              <a:extLst>
                <a:ext uri="{FF2B5EF4-FFF2-40B4-BE49-F238E27FC236}">
                  <a16:creationId xmlns:a16="http://schemas.microsoft.com/office/drawing/2014/main" id="{82371C50-F972-0B80-BF95-28E766AE6BFF}"/>
                </a:ext>
              </a:extLst>
            </p:cNvPr>
            <p:cNvSpPr txBox="1"/>
            <p:nvPr/>
          </p:nvSpPr>
          <p:spPr>
            <a:xfrm>
              <a:off x="1868489" y="2156305"/>
              <a:ext cx="7985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800" b="1">
                  <a:solidFill>
                    <a:schemeClr val="tx2"/>
                  </a:solidFill>
                </a:rPr>
                <a:t>0,58 kg/kWh</a:t>
              </a:r>
            </a:p>
          </p:txBody>
        </p:sp>
        <p:sp>
          <p:nvSpPr>
            <p:cNvPr id="15" name="Tekstvak 14">
              <a:extLst>
                <a:ext uri="{FF2B5EF4-FFF2-40B4-BE49-F238E27FC236}">
                  <a16:creationId xmlns:a16="http://schemas.microsoft.com/office/drawing/2014/main" id="{5B0BFA76-7B43-EE29-F629-2C18204BB2D0}"/>
                </a:ext>
              </a:extLst>
            </p:cNvPr>
            <p:cNvSpPr txBox="1"/>
            <p:nvPr/>
          </p:nvSpPr>
          <p:spPr>
            <a:xfrm>
              <a:off x="5812661" y="2337858"/>
              <a:ext cx="88817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800" b="1">
                  <a:solidFill>
                    <a:schemeClr val="bg1">
                      <a:lumMod val="50000"/>
                    </a:schemeClr>
                  </a:solidFill>
                </a:rPr>
                <a:t>0,094 kg/kWh</a:t>
              </a:r>
            </a:p>
          </p:txBody>
        </p:sp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B4F977E1-9556-FD31-CFD5-B1EBC2E2AB29}"/>
                </a:ext>
              </a:extLst>
            </p:cNvPr>
            <p:cNvSpPr txBox="1"/>
            <p:nvPr/>
          </p:nvSpPr>
          <p:spPr>
            <a:xfrm>
              <a:off x="4460429" y="2306110"/>
              <a:ext cx="7985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800" b="1">
                  <a:solidFill>
                    <a:schemeClr val="tx2"/>
                  </a:solidFill>
                </a:rPr>
                <a:t>0,21 kg/kWh</a:t>
              </a:r>
            </a:p>
          </p:txBody>
        </p:sp>
        <p:sp>
          <p:nvSpPr>
            <p:cNvPr id="17" name="Tekstvak 16">
              <a:extLst>
                <a:ext uri="{FF2B5EF4-FFF2-40B4-BE49-F238E27FC236}">
                  <a16:creationId xmlns:a16="http://schemas.microsoft.com/office/drawing/2014/main" id="{7C08FAF1-5F6E-3309-6411-CD029440A907}"/>
                </a:ext>
              </a:extLst>
            </p:cNvPr>
            <p:cNvSpPr txBox="1"/>
            <p:nvPr/>
          </p:nvSpPr>
          <p:spPr>
            <a:xfrm>
              <a:off x="3216911" y="2264027"/>
              <a:ext cx="7985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800" b="1">
                  <a:solidFill>
                    <a:schemeClr val="tx2"/>
                  </a:solidFill>
                </a:rPr>
                <a:t>0,29 kg/kWh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DED2E045-601F-0B46-5A89-8799BAFD5310}"/>
                </a:ext>
              </a:extLst>
            </p:cNvPr>
            <p:cNvSpPr/>
            <p:nvPr/>
          </p:nvSpPr>
          <p:spPr>
            <a:xfrm>
              <a:off x="2155031" y="2340239"/>
              <a:ext cx="45719" cy="45719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D999B862-5477-582A-9B4C-58F8C9F7C5A4}"/>
              </a:ext>
            </a:extLst>
          </p:cNvPr>
          <p:cNvSpPr txBox="1"/>
          <p:nvPr/>
        </p:nvSpPr>
        <p:spPr>
          <a:xfrm>
            <a:off x="7654116" y="1633788"/>
            <a:ext cx="4299759" cy="2359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>
                <a:solidFill>
                  <a:schemeClr val="tx2"/>
                </a:solidFill>
                <a:latin typeface="+mj-lt"/>
              </a:rPr>
              <a:t>Doelstelling voor 2030</a:t>
            </a:r>
            <a:endParaRPr lang="nl-NL" sz="1200" b="1">
              <a:solidFill>
                <a:schemeClr val="tx2"/>
              </a:solidFill>
              <a:latin typeface="+mj-lt"/>
            </a:endParaRPr>
          </a:p>
          <a:p>
            <a:r>
              <a:rPr lang="nl-NL" sz="300">
                <a:solidFill>
                  <a:schemeClr val="tx2"/>
                </a:solidFill>
                <a:latin typeface="+mj-lt"/>
              </a:rPr>
              <a:t> </a:t>
            </a: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00"/>
              </a:lnSpc>
              <a:buNone/>
            </a:pPr>
            <a:r>
              <a:rPr lang="nl-NL" sz="1200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zetten ons in om een extra reductie bovenop de 55% </a:t>
            </a:r>
            <a:r>
              <a:rPr lang="nl-NL" sz="12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 realiseren </a:t>
            </a:r>
            <a:r>
              <a:rPr lang="nl-NL" sz="1200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 de gehele SVV aanpak:</a:t>
            </a:r>
          </a:p>
          <a:p>
            <a:pPr>
              <a:lnSpc>
                <a:spcPts val="1400"/>
              </a:lnSpc>
              <a:buNone/>
            </a:pPr>
            <a:endParaRPr lang="nl-NL" sz="1200">
              <a:solidFill>
                <a:schemeClr val="tx2"/>
              </a:solidFill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nl-NL" sz="1200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Verduurzaming maatschappelijk vastgoed</a:t>
            </a:r>
          </a:p>
          <a:p>
            <a:pPr marL="171450" indent="-1714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nl-NL" sz="12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SVGG: Verduurzaming e</a:t>
            </a:r>
            <a:r>
              <a:rPr lang="nl-NL" sz="1200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igen huisvesting SVGG en Van </a:t>
            </a:r>
            <a:r>
              <a:rPr lang="nl-NL" sz="1200" err="1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Abbe</a:t>
            </a:r>
            <a:r>
              <a:rPr lang="nl-NL" sz="1200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museum </a:t>
            </a:r>
          </a:p>
          <a:p>
            <a:pPr marL="171450" indent="-1714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nl-NL" sz="1200">
                <a:solidFill>
                  <a:schemeClr val="tx2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nl-NL" sz="1200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ebiedsgerichte SVV-aanpak, zoals de </a:t>
            </a:r>
            <a:r>
              <a:rPr lang="nl-NL" sz="1200" err="1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Genneper</a:t>
            </a:r>
            <a:r>
              <a:rPr lang="nl-NL" sz="1200">
                <a:solidFill>
                  <a:schemeClr val="tx2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Parken en het stadhuisplein.</a:t>
            </a:r>
          </a:p>
          <a:p>
            <a:pPr marL="171450" indent="-171450">
              <a:lnSpc>
                <a:spcPts val="1400"/>
              </a:lnSpc>
              <a:buFont typeface="Arial" panose="020B0604020202020204" pitchFamily="34" charset="0"/>
              <a:buChar char="•"/>
            </a:pPr>
            <a:endParaRPr lang="nl-NL" sz="1200">
              <a:solidFill>
                <a:schemeClr val="tx2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ts val="1400"/>
              </a:lnSpc>
              <a:buFont typeface="Arial" panose="020B0604020202020204" pitchFamily="34" charset="0"/>
              <a:buChar char="•"/>
            </a:pPr>
            <a:endParaRPr lang="nl-NL" sz="1200">
              <a:solidFill>
                <a:schemeClr val="tx2"/>
              </a:solidFill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91C78BED-A914-3DC9-68D0-91ABA1561DED}"/>
              </a:ext>
            </a:extLst>
          </p:cNvPr>
          <p:cNvSpPr/>
          <p:nvPr/>
        </p:nvSpPr>
        <p:spPr>
          <a:xfrm>
            <a:off x="5793584" y="4862688"/>
            <a:ext cx="750091" cy="297611"/>
          </a:xfrm>
          <a:prstGeom prst="rect">
            <a:avLst/>
          </a:prstGeom>
          <a:pattFill prst="wdUpDiag">
            <a:fgClr>
              <a:srgbClr val="00CC9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4FC904CA-F5D1-40B3-BFC8-44335A534E5F}"/>
              </a:ext>
            </a:extLst>
          </p:cNvPr>
          <p:cNvCxnSpPr>
            <a:cxnSpLocks/>
          </p:cNvCxnSpPr>
          <p:nvPr/>
        </p:nvCxnSpPr>
        <p:spPr>
          <a:xfrm flipV="1">
            <a:off x="6627914" y="4862689"/>
            <a:ext cx="0" cy="297610"/>
          </a:xfrm>
          <a:prstGeom prst="line">
            <a:avLst/>
          </a:prstGeom>
          <a:ln w="15875" cap="sq">
            <a:solidFill>
              <a:schemeClr val="tx2"/>
            </a:solidFill>
            <a:headEnd type="triangl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BC195A48-CE72-FEDB-0B3B-7F564A364067}"/>
              </a:ext>
            </a:extLst>
          </p:cNvPr>
          <p:cNvCxnSpPr>
            <a:cxnSpLocks/>
          </p:cNvCxnSpPr>
          <p:nvPr/>
        </p:nvCxnSpPr>
        <p:spPr>
          <a:xfrm flipH="1">
            <a:off x="5793584" y="5161880"/>
            <a:ext cx="1045367" cy="1579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vak 17">
            <a:extLst>
              <a:ext uri="{FF2B5EF4-FFF2-40B4-BE49-F238E27FC236}">
                <a16:creationId xmlns:a16="http://schemas.microsoft.com/office/drawing/2014/main" id="{0561235F-9390-CDF8-EBB9-7027CD6CC025}"/>
              </a:ext>
            </a:extLst>
          </p:cNvPr>
          <p:cNvSpPr txBox="1"/>
          <p:nvPr/>
        </p:nvSpPr>
        <p:spPr>
          <a:xfrm>
            <a:off x="5834400" y="4903772"/>
            <a:ext cx="6915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b="1">
                <a:solidFill>
                  <a:schemeClr val="tx2"/>
                </a:solidFill>
              </a:rPr>
              <a:t>MARGE</a:t>
            </a:r>
            <a:endParaRPr lang="nl-NL" sz="600" b="1">
              <a:solidFill>
                <a:schemeClr val="tx2"/>
              </a:solidFill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979AB2C9-455D-8BD1-F22E-E91D82B3DF0A}"/>
              </a:ext>
            </a:extLst>
          </p:cNvPr>
          <p:cNvSpPr txBox="1"/>
          <p:nvPr/>
        </p:nvSpPr>
        <p:spPr>
          <a:xfrm>
            <a:off x="6566792" y="4903772"/>
            <a:ext cx="3814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b="1">
                <a:solidFill>
                  <a:schemeClr val="tx2"/>
                </a:solidFill>
              </a:rPr>
              <a:t>3 kt</a:t>
            </a:r>
          </a:p>
        </p:txBody>
      </p:sp>
      <p:cxnSp>
        <p:nvCxnSpPr>
          <p:cNvPr id="24" name="Rechte verbindingslijn 23">
            <a:extLst>
              <a:ext uri="{FF2B5EF4-FFF2-40B4-BE49-F238E27FC236}">
                <a16:creationId xmlns:a16="http://schemas.microsoft.com/office/drawing/2014/main" id="{38DF3B18-6ABB-D056-8481-7F60F87DD352}"/>
              </a:ext>
            </a:extLst>
          </p:cNvPr>
          <p:cNvCxnSpPr>
            <a:cxnSpLocks/>
          </p:cNvCxnSpPr>
          <p:nvPr/>
        </p:nvCxnSpPr>
        <p:spPr>
          <a:xfrm flipH="1">
            <a:off x="1514476" y="4862689"/>
            <a:ext cx="5324475" cy="0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949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Custom 2">
      <a:dk1>
        <a:srgbClr val="E32527"/>
      </a:dk1>
      <a:lt1>
        <a:sysClr val="window" lastClr="FFFFFF"/>
      </a:lt1>
      <a:dk2>
        <a:srgbClr val="000000"/>
      </a:dk2>
      <a:lt2>
        <a:srgbClr val="FFFFFF"/>
      </a:lt2>
      <a:accent1>
        <a:srgbClr val="EF4333"/>
      </a:accent1>
      <a:accent2>
        <a:srgbClr val="C01E14"/>
      </a:accent2>
      <a:accent3>
        <a:srgbClr val="9C1006"/>
      </a:accent3>
      <a:accent4>
        <a:srgbClr val="7D0F00"/>
      </a:accent4>
      <a:accent5>
        <a:srgbClr val="F2685B"/>
      </a:accent5>
      <a:accent6>
        <a:srgbClr val="F58E7A"/>
      </a:accent6>
      <a:hlink>
        <a:srgbClr val="F8B3A3"/>
      </a:hlink>
      <a:folHlink>
        <a:srgbClr val="FBD9C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indhoven_Basis_169 2018 aangepast v2" id="{3B9D5536-EFFB-A34A-82E2-BEB0F00411AD}" vid="{F256F035-3F9B-E846-A545-B4A824A2418E}"/>
    </a:ext>
  </a:extLst>
</a:theme>
</file>

<file path=ppt/theme/theme10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angepast ontwer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Font typeface="Arial" charset="0"/>
          <a:buChar char="•"/>
          <a:defRPr sz="2500" dirty="0" err="1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indhoven_Basis_169 2018 aangepast v2" id="{3B9D5536-EFFB-A34A-82E2-BEB0F00411AD}" vid="{F6A063A4-42FD-EA49-A1A7-2753C4E52ADC}"/>
    </a:ext>
  </a:extLst>
</a:theme>
</file>

<file path=ppt/theme/theme3.xml><?xml version="1.0" encoding="utf-8"?>
<a:theme xmlns:a="http://schemas.openxmlformats.org/drawingml/2006/main" name="1_Aangepast ontwer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indhoven_Basis_169 2018 aangepast v2" id="{3B9D5536-EFFB-A34A-82E2-BEB0F00411AD}" vid="{17D84CD7-78E6-EC43-AE2E-0BF64301FCEA}"/>
    </a:ext>
  </a:extLst>
</a:theme>
</file>

<file path=ppt/theme/theme4.xml><?xml version="1.0" encoding="utf-8"?>
<a:theme xmlns:a="http://schemas.openxmlformats.org/drawingml/2006/main" name="2_Aangepast ontwer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indhoven_Basis_169 2018 aangepast v2" id="{3B9D5536-EFFB-A34A-82E2-BEB0F00411AD}" vid="{323C73FC-4403-0E40-990A-675D05635060}"/>
    </a:ext>
  </a:extLst>
</a:theme>
</file>

<file path=ppt/theme/theme5.xml><?xml version="1.0" encoding="utf-8"?>
<a:theme xmlns:a="http://schemas.openxmlformats.org/drawingml/2006/main" name="3_Aangepast ontwerp">
  <a:themeElements>
    <a:clrScheme name="cultuur, vrije tijd en sport">
      <a:dk1>
        <a:srgbClr val="000000"/>
      </a:dk1>
      <a:lt1>
        <a:srgbClr val="FFFFFF"/>
      </a:lt1>
      <a:dk2>
        <a:srgbClr val="505050"/>
      </a:dk2>
      <a:lt2>
        <a:srgbClr val="EEECE1"/>
      </a:lt2>
      <a:accent1>
        <a:srgbClr val="3C3312"/>
      </a:accent1>
      <a:accent2>
        <a:srgbClr val="504107"/>
      </a:accent2>
      <a:accent3>
        <a:srgbClr val="9A8216"/>
      </a:accent3>
      <a:accent4>
        <a:srgbClr val="F3C11F"/>
      </a:accent4>
      <a:accent5>
        <a:srgbClr val="FFEA82"/>
      </a:accent5>
      <a:accent6>
        <a:srgbClr val="FDF5CA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indhoven_Basis_169 2018 aangepast v2" id="{3B9D5536-EFFB-A34A-82E2-BEB0F00411AD}" vid="{7C7C08B5-FE64-2442-85ED-A8491E307553}"/>
    </a:ext>
  </a:extLst>
</a:theme>
</file>

<file path=ppt/theme/theme6.xml><?xml version="1.0" encoding="utf-8"?>
<a:theme xmlns:a="http://schemas.openxmlformats.org/drawingml/2006/main" name="4_Aangepast ontwerp">
  <a:themeElements>
    <a:clrScheme name="arbeid en economi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E384C"/>
      </a:accent1>
      <a:accent2>
        <a:srgbClr val="116183"/>
      </a:accent2>
      <a:accent3>
        <a:srgbClr val="4999BA"/>
      </a:accent3>
      <a:accent4>
        <a:srgbClr val="A3D3EB"/>
      </a:accent4>
      <a:accent5>
        <a:srgbClr val="5B9BD5"/>
      </a:accent5>
      <a:accent6>
        <a:srgbClr val="FF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indhoven_Basis_169 2018 aangepast v2" id="{3B9D5536-EFFB-A34A-82E2-BEB0F00411AD}" vid="{28E2B191-5A99-754A-9662-EC897E9B1FCD}"/>
    </a:ext>
  </a:extLst>
</a:theme>
</file>

<file path=ppt/theme/theme7.xml><?xml version="1.0" encoding="utf-8"?>
<a:theme xmlns:a="http://schemas.openxmlformats.org/drawingml/2006/main" name="5_Aangepast ontwerp">
  <a:themeElements>
    <a:clrScheme name="kennis en onderwij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A3C34"/>
      </a:accent1>
      <a:accent2>
        <a:srgbClr val="106F61"/>
      </a:accent2>
      <a:accent3>
        <a:srgbClr val="23B099"/>
      </a:accent3>
      <a:accent4>
        <a:srgbClr val="B0D6C9"/>
      </a:accent4>
      <a:accent5>
        <a:srgbClr val="C8D6C9"/>
      </a:accent5>
      <a:accent6>
        <a:srgbClr val="FF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Aangepast ontwerp">
  <a:themeElements>
    <a:clrScheme name="Aangepast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92E34"/>
      </a:accent1>
      <a:accent2>
        <a:srgbClr val="8E595D"/>
      </a:accent2>
      <a:accent3>
        <a:srgbClr val="DE9693"/>
      </a:accent3>
      <a:accent4>
        <a:srgbClr val="F0C3C1"/>
      </a:accent4>
      <a:accent5>
        <a:srgbClr val="F0C3C1"/>
      </a:accent5>
      <a:accent6>
        <a:srgbClr val="FAE3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Aangepast ontwerp">
  <a:themeElements>
    <a:clrScheme name="infrastructuur en milieu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E5F1B"/>
      </a:accent1>
      <a:accent2>
        <a:srgbClr val="9E5F1B"/>
      </a:accent2>
      <a:accent3>
        <a:srgbClr val="EA8D30"/>
      </a:accent3>
      <a:accent4>
        <a:srgbClr val="FFC000"/>
      </a:accent4>
      <a:accent5>
        <a:srgbClr val="EFC097"/>
      </a:accent5>
      <a:accent6>
        <a:srgbClr val="F0E5A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1F46B567A76B47BAAFAD5DD2CD86B9" ma:contentTypeVersion="3" ma:contentTypeDescription="Een nieuw document maken." ma:contentTypeScope="" ma:versionID="1bfe0cb83c8e7ba2f44d576e3ee49cc1">
  <xsd:schema xmlns:xsd="http://www.w3.org/2001/XMLSchema" xmlns:xs="http://www.w3.org/2001/XMLSchema" xmlns:p="http://schemas.microsoft.com/office/2006/metadata/properties" xmlns:ns2="ee0c14ae-439d-40ab-9f1e-3214d1eb7c15" targetNamespace="http://schemas.microsoft.com/office/2006/metadata/properties" ma:root="true" ma:fieldsID="accf983d290ae5e38b36b7b5cda2c78e" ns2:_="">
    <xsd:import namespace="ee0c14ae-439d-40ab-9f1e-3214d1eb7c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0c14ae-439d-40ab-9f1e-3214d1eb7c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F81A78C-1E32-4A15-A248-40784A390183}">
  <ds:schemaRefs>
    <ds:schemaRef ds:uri="ee0c14ae-439d-40ab-9f1e-3214d1eb7c1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235045F-7CA9-4A6F-9F15-DFF55B1E3538}">
  <ds:schemaRefs>
    <ds:schemaRef ds:uri="ee0c14ae-439d-40ab-9f1e-3214d1eb7c1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0BB7111-5411-4A7C-B0C7-89B76EA73BB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Eindhoven_Basis_169 2018 aangepast v2</Template>
  <Application>Microsoft Office PowerPoint</Application>
  <PresentationFormat>Widescreen</PresentationFormat>
  <Slides>18</Slides>
  <Notes>15</Notes>
  <HiddenSlides>0</HiddenSlide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Office-thema</vt:lpstr>
      <vt:lpstr>Aangepast ontwerp</vt:lpstr>
      <vt:lpstr>1_Aangepast ontwerp</vt:lpstr>
      <vt:lpstr>2_Aangepast ontwerp</vt:lpstr>
      <vt:lpstr>3_Aangepast ontwerp</vt:lpstr>
      <vt:lpstr>4_Aangepast ontwerp</vt:lpstr>
      <vt:lpstr>5_Aangepast ontwerp</vt:lpstr>
      <vt:lpstr>6_Aangepast ontwerp</vt:lpstr>
      <vt:lpstr>7_Aangepast ontwerp</vt:lpstr>
      <vt:lpstr>PowerPoint Presentation</vt:lpstr>
      <vt:lpstr>Doel van deze marktconsultatie</vt:lpstr>
      <vt:lpstr>Waarom een marktconsulatie?</vt:lpstr>
      <vt:lpstr>Om welke type gebouwen gaat het?</vt:lpstr>
      <vt:lpstr>Doelstelling verduurzaming vastgoed</vt:lpstr>
      <vt:lpstr>Doelstelling verduurzaming vastgoed</vt:lpstr>
      <vt:lpstr>PowerPoint Presentation</vt:lpstr>
      <vt:lpstr>Opgave Vastgoed</vt:lpstr>
      <vt:lpstr>Opgave Vastgoed</vt:lpstr>
      <vt:lpstr>Huurders</vt:lpstr>
      <vt:lpstr>Huurders</vt:lpstr>
      <vt:lpstr>Huurders</vt:lpstr>
      <vt:lpstr>Huurders</vt:lpstr>
      <vt:lpstr>Casus 1</vt:lpstr>
      <vt:lpstr>Casus 2</vt:lpstr>
      <vt:lpstr>Casus 3</vt:lpstr>
      <vt:lpstr>Wat wij willen bieden</vt:lpstr>
      <vt:lpstr>Vervolg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Microsoft Office-gebruiker</dc:creator>
  <cp:revision>1</cp:revision>
  <dcterms:created xsi:type="dcterms:W3CDTF">2019-01-04T15:29:36Z</dcterms:created>
  <dcterms:modified xsi:type="dcterms:W3CDTF">2025-11-05T09:59:36Z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ibes_Thema">
    <vt:lpwstr/>
  </property>
  <property fmtid="{D5CDD505-2E9C-101B-9397-08002B2CF9AE}" pid="3" name="Order">
    <vt:r8>182600</vt:r8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Vibes_Categorie">
    <vt:lpwstr/>
  </property>
  <property fmtid="{D5CDD505-2E9C-101B-9397-08002B2CF9AE}" pid="8" name="Sector">
    <vt:lpwstr>1;#Communicatie|c90d24e2-5856-4378-884a-108c02d2105f</vt:lpwstr>
  </property>
  <property fmtid="{D5CDD505-2E9C-101B-9397-08002B2CF9AE}" pid="9" name="xd_Signature">
    <vt:bool>false</vt:bool>
  </property>
  <property fmtid="{D5CDD505-2E9C-101B-9397-08002B2CF9AE}" pid="10" name="MediaServiceImageTags">
    <vt:lpwstr/>
  </property>
  <property fmtid="{D5CDD505-2E9C-101B-9397-08002B2CF9AE}" pid="11" name="ContentTypeId">
    <vt:lpwstr>0x010100F51F46B567A76B47BAAFAD5DD2CD86B9</vt:lpwstr>
  </property>
  <property fmtid="{D5CDD505-2E9C-101B-9397-08002B2CF9AE}" pid="12" name="_ExtendedDescription">
    <vt:lpwstr/>
  </property>
  <property fmtid="{D5CDD505-2E9C-101B-9397-08002B2CF9AE}" pid="13" name="TriggerFlowInfo">
    <vt:lpwstr/>
  </property>
  <property fmtid="{D5CDD505-2E9C-101B-9397-08002B2CF9AE}" pid="14" name="_SharedFileIndex">
    <vt:lpwstr/>
  </property>
  <property fmtid="{D5CDD505-2E9C-101B-9397-08002B2CF9AE}" pid="15" name="_SourceUrl">
    <vt:lpwstr/>
  </property>
</Properties>
</file>