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14_0.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19"/>
  </p:notesMasterIdLst>
  <p:handoutMasterIdLst>
    <p:handoutMasterId r:id="rId20"/>
  </p:handoutMasterIdLst>
  <p:sldIdLst>
    <p:sldId id="256" r:id="rId5"/>
    <p:sldId id="281" r:id="rId6"/>
    <p:sldId id="270" r:id="rId7"/>
    <p:sldId id="280" r:id="rId8"/>
    <p:sldId id="288" r:id="rId9"/>
    <p:sldId id="287" r:id="rId10"/>
    <p:sldId id="289" r:id="rId11"/>
    <p:sldId id="258" r:id="rId12"/>
    <p:sldId id="278" r:id="rId13"/>
    <p:sldId id="277" r:id="rId14"/>
    <p:sldId id="276" r:id="rId15"/>
    <p:sldId id="286" r:id="rId16"/>
    <p:sldId id="274" r:id="rId17"/>
    <p:sldId id="282" r:id="rId18"/>
  </p:sldIdLst>
  <p:sldSz cx="24384000" cy="13716000"/>
  <p:notesSz cx="6858000" cy="9144000"/>
  <p:defaultTextStyle>
    <a:defPPr>
      <a:defRPr lang="nl-NL"/>
    </a:defPPr>
    <a:lvl1pPr algn="l" defTabSz="1828800" rtl="0" eaLnBrk="0" fontAlgn="base" hangingPunct="0">
      <a:spcBef>
        <a:spcPct val="0"/>
      </a:spcBef>
      <a:spcAft>
        <a:spcPct val="0"/>
      </a:spcAft>
      <a:defRPr sz="3600" kern="1200">
        <a:solidFill>
          <a:schemeClr val="tx1"/>
        </a:solidFill>
        <a:latin typeface="Fira Sans" panose="020B0503050000020004" pitchFamily="34" charset="0"/>
        <a:ea typeface="+mn-ea"/>
        <a:cs typeface="+mn-cs"/>
      </a:defRPr>
    </a:lvl1pPr>
    <a:lvl2pPr marL="914400" indent="-457200" algn="l" defTabSz="1828800" rtl="0" eaLnBrk="0" fontAlgn="base" hangingPunct="0">
      <a:spcBef>
        <a:spcPct val="0"/>
      </a:spcBef>
      <a:spcAft>
        <a:spcPct val="0"/>
      </a:spcAft>
      <a:defRPr sz="3600" kern="1200">
        <a:solidFill>
          <a:schemeClr val="tx1"/>
        </a:solidFill>
        <a:latin typeface="Fira Sans" panose="020B0503050000020004" pitchFamily="34" charset="0"/>
        <a:ea typeface="+mn-ea"/>
        <a:cs typeface="+mn-cs"/>
      </a:defRPr>
    </a:lvl2pPr>
    <a:lvl3pPr marL="1828800" indent="-914400" algn="l" defTabSz="1828800" rtl="0" eaLnBrk="0" fontAlgn="base" hangingPunct="0">
      <a:spcBef>
        <a:spcPct val="0"/>
      </a:spcBef>
      <a:spcAft>
        <a:spcPct val="0"/>
      </a:spcAft>
      <a:defRPr sz="3600" kern="1200">
        <a:solidFill>
          <a:schemeClr val="tx1"/>
        </a:solidFill>
        <a:latin typeface="Fira Sans" panose="020B0503050000020004" pitchFamily="34" charset="0"/>
        <a:ea typeface="+mn-ea"/>
        <a:cs typeface="+mn-cs"/>
      </a:defRPr>
    </a:lvl3pPr>
    <a:lvl4pPr marL="2743200" indent="-1371600" algn="l" defTabSz="1828800" rtl="0" eaLnBrk="0" fontAlgn="base" hangingPunct="0">
      <a:spcBef>
        <a:spcPct val="0"/>
      </a:spcBef>
      <a:spcAft>
        <a:spcPct val="0"/>
      </a:spcAft>
      <a:defRPr sz="3600" kern="1200">
        <a:solidFill>
          <a:schemeClr val="tx1"/>
        </a:solidFill>
        <a:latin typeface="Fira Sans" panose="020B0503050000020004" pitchFamily="34" charset="0"/>
        <a:ea typeface="+mn-ea"/>
        <a:cs typeface="+mn-cs"/>
      </a:defRPr>
    </a:lvl4pPr>
    <a:lvl5pPr marL="3657600" indent="-1828800" algn="l" defTabSz="1828800" rtl="0" eaLnBrk="0" fontAlgn="base" hangingPunct="0">
      <a:spcBef>
        <a:spcPct val="0"/>
      </a:spcBef>
      <a:spcAft>
        <a:spcPct val="0"/>
      </a:spcAft>
      <a:defRPr sz="3600" kern="1200">
        <a:solidFill>
          <a:schemeClr val="tx1"/>
        </a:solidFill>
        <a:latin typeface="Fira Sans" panose="020B0503050000020004" pitchFamily="34" charset="0"/>
        <a:ea typeface="+mn-ea"/>
        <a:cs typeface="+mn-cs"/>
      </a:defRPr>
    </a:lvl5pPr>
    <a:lvl6pPr marL="2286000" algn="l" defTabSz="914400" rtl="0" eaLnBrk="1" latinLnBrk="0" hangingPunct="1">
      <a:defRPr sz="3600" kern="1200">
        <a:solidFill>
          <a:schemeClr val="tx1"/>
        </a:solidFill>
        <a:latin typeface="Fira Sans" panose="020B0503050000020004" pitchFamily="34" charset="0"/>
        <a:ea typeface="+mn-ea"/>
        <a:cs typeface="+mn-cs"/>
      </a:defRPr>
    </a:lvl6pPr>
    <a:lvl7pPr marL="2743200" algn="l" defTabSz="914400" rtl="0" eaLnBrk="1" latinLnBrk="0" hangingPunct="1">
      <a:defRPr sz="3600" kern="1200">
        <a:solidFill>
          <a:schemeClr val="tx1"/>
        </a:solidFill>
        <a:latin typeface="Fira Sans" panose="020B0503050000020004" pitchFamily="34" charset="0"/>
        <a:ea typeface="+mn-ea"/>
        <a:cs typeface="+mn-cs"/>
      </a:defRPr>
    </a:lvl7pPr>
    <a:lvl8pPr marL="3200400" algn="l" defTabSz="914400" rtl="0" eaLnBrk="1" latinLnBrk="0" hangingPunct="1">
      <a:defRPr sz="3600" kern="1200">
        <a:solidFill>
          <a:schemeClr val="tx1"/>
        </a:solidFill>
        <a:latin typeface="Fira Sans" panose="020B0503050000020004" pitchFamily="34" charset="0"/>
        <a:ea typeface="+mn-ea"/>
        <a:cs typeface="+mn-cs"/>
      </a:defRPr>
    </a:lvl8pPr>
    <a:lvl9pPr marL="3657600" algn="l" defTabSz="914400" rtl="0" eaLnBrk="1" latinLnBrk="0" hangingPunct="1">
      <a:defRPr sz="3600" kern="1200">
        <a:solidFill>
          <a:schemeClr val="tx1"/>
        </a:solidFill>
        <a:latin typeface="Fira Sans" panose="020B05030500000200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121FD09-80F1-F8C7-B494-FF32020FE128}" name="Eric Westdorp" initials="EW" userId="S::eric.westdorp@flevoland.nl::c3e641bd-4e8f-45d9-b161-2d879d4d9e3c" providerId="AD"/>
  <p188:author id="{8A874814-319F-F3EB-FDFC-087A1F634CC9}" name="Tim Beukema" initials="" userId="S::tim.beukema@flevoland.nl::95f58b9b-6893-4f61-950a-81dc1b9a8d27" providerId="AD"/>
  <p188:author id="{BB2BA493-1FBB-D600-99F9-77D4E9B53BC0}" name="Deodaat Boer" initials="DB" userId="S::deodaat.boer@flevoland.nl::a9fd4a01-016c-4c92-aa8c-4543ab3c3f72" providerId="AD"/>
  <p188:author id="{0FFC71C2-B1AF-ECE1-C701-FA8526156283}" name="Marwin Leidekker" initials="ML" userId="S::marwin.leidekker@flevoland.nl::5326d4cc-5e36-4a21-83d1-3fcc15c37377"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8FA410-5EA1-FF95-7008-F296A3A4E6B9}" v="6" dt="2025-10-20T06:03:43.123"/>
    <p1510:client id="{235FF188-9E88-2064-E921-71A9414BDC60}" v="1" dt="2025-10-20T07:51:38.353"/>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Stijl, licht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9" d="100"/>
          <a:sy n="49" d="100"/>
        </p:scale>
        <p:origin x="1038" y="27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omments/modernComment_114_0.xml><?xml version="1.0" encoding="utf-8"?>
<p188:cmLst xmlns:a="http://schemas.openxmlformats.org/drawingml/2006/main" xmlns:r="http://schemas.openxmlformats.org/officeDocument/2006/relationships" xmlns:p188="http://schemas.microsoft.com/office/powerpoint/2018/8/main">
  <p188:cm id="{1BCA9518-3733-41A9-B791-9A1639308D32}" authorId="{0FFC71C2-B1AF-ECE1-C701-FA8526156283}" created="2025-10-17T11:09:28.509" startDate="2025-10-17T11:09:28.509" dueDate="2025-10-17T11:09:28.509" assignedTo="{8A874814-319F-F3EB-FDFC-087A1F634CC9}" title="@Tim Beukema ik zou de eventuele gesprekken graag opnemen. Kunnen we deze zin anders formuleren?">
    <ac:deMkLst xmlns:ac="http://schemas.microsoft.com/office/drawing/2013/main/command">
      <pc:docMk xmlns:pc="http://schemas.microsoft.com/office/powerpoint/2013/main/command"/>
      <pc:sldMk xmlns:pc="http://schemas.microsoft.com/office/powerpoint/2013/main/command" cId="0" sldId="276"/>
      <ac:spMk id="32771" creationId="{9CA4BDD3-EF10-4C21-4BB4-5851B89783D8}"/>
    </ac:deMkLst>
    <p188:txBody>
      <a:bodyPr/>
      <a:lstStyle/>
      <a:p>
        <a:r>
          <a:rPr lang="en-US"/>
          <a:t>[@Tim Beukema] ik zou de eventuele gesprekken graag opnemen. Kunnen we deze zin anders formuleren? </a:t>
        </a:r>
      </a:p>
    </p188:txBody>
    <p188:extLst>
      <p:ext xmlns:p="http://schemas.openxmlformats.org/presentationml/2006/main" uri="{5BB2D875-25FF-4072-B9AC-8F64D62656EB}">
        <p228:taskDetails xmlns:p228="http://schemas.microsoft.com/office/powerpoint/2022/08/main">
          <p228:history>
            <p228:event time="2025-10-17T11:09:28.509" id="{E343761F-2CFC-45F8-8938-91F66B12AD0B}">
              <p228:atrbtn authorId="{0FFC71C2-B1AF-ECE1-C701-FA8526156283}"/>
              <p228:anchr>
                <p228:comment id="{1BCA9518-3733-41A9-B791-9A1639308D32}"/>
              </p228:anchr>
              <p228:add/>
            </p228:event>
            <p228:event time="2025-10-17T11:09:28.509" id="{70FDB1B3-CDA1-4CA9-9216-64B00D69B35C}">
              <p228:atrbtn authorId="{0FFC71C2-B1AF-ECE1-C701-FA8526156283}"/>
              <p228:anchr>
                <p228:comment id="{1BCA9518-3733-41A9-B791-9A1639308D32}"/>
              </p228:anchr>
              <p228:asgn authorId="{8A874814-319F-F3EB-FDFC-087A1F634CC9}"/>
            </p228:event>
            <p228:event time="2025-10-17T11:09:28.509" id="{EBB8C77F-4E01-4247-9130-C329270E8787}">
              <p228:atrbtn authorId="{0FFC71C2-B1AF-ECE1-C701-FA8526156283}"/>
              <p228:anchr>
                <p228:comment id="{1BCA9518-3733-41A9-B791-9A1639308D32}"/>
              </p228:anchr>
              <p228:title val="@Tim Beukema ik zou de eventuele gesprekken graag opnemen. Kunnen we deze zin anders formuleren?"/>
            </p228:event>
            <p228:event time="2025-10-17T11:09:28.509" id="{40E14591-A815-4B93-AAE0-E1019C871D84}">
              <p228:atrbtn authorId="{0FFC71C2-B1AF-ECE1-C701-FA8526156283}"/>
              <p228:anchr>
                <p228:comment id="{1BCA9518-3733-41A9-B791-9A1639308D32}"/>
              </p228:anchr>
              <p228:date stDt="2025-10-17T11:09:28.509" endDt="2025-10-17T11:09:28.509"/>
            </p228:event>
          </p228:history>
        </p228:taskDetails>
      </p:ext>
    </p188:extLst>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570BAE65-2D1A-9215-FF4C-9C0717B0FF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000">
                <a:latin typeface="+mn-lt"/>
              </a:defRPr>
            </a:lvl1pPr>
          </a:lstStyle>
          <a:p>
            <a:pPr>
              <a:defRPr/>
            </a:pPr>
            <a:endParaRPr lang="nl-NL"/>
          </a:p>
        </p:txBody>
      </p:sp>
      <p:sp>
        <p:nvSpPr>
          <p:cNvPr id="3" name="Tijdelijke aanduiding voor datum 2">
            <a:extLst>
              <a:ext uri="{FF2B5EF4-FFF2-40B4-BE49-F238E27FC236}">
                <a16:creationId xmlns:a16="http://schemas.microsoft.com/office/drawing/2014/main" id="{46DDFBA3-ADEC-E880-D095-62C8ACAE2A5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000">
                <a:latin typeface="+mn-lt"/>
              </a:defRPr>
            </a:lvl1pPr>
          </a:lstStyle>
          <a:p>
            <a:pPr>
              <a:defRPr/>
            </a:pPr>
            <a:fld id="{97E8188B-E888-4649-96C4-E56A89B276F7}" type="datetimeFigureOut">
              <a:rPr lang="nl-NL"/>
              <a:pPr>
                <a:defRPr/>
              </a:pPr>
              <a:t>20-10-2025</a:t>
            </a:fld>
            <a:endParaRPr lang="nl-NL"/>
          </a:p>
        </p:txBody>
      </p:sp>
      <p:sp>
        <p:nvSpPr>
          <p:cNvPr id="4" name="Tijdelijke aanduiding voor voettekst 3">
            <a:extLst>
              <a:ext uri="{FF2B5EF4-FFF2-40B4-BE49-F238E27FC236}">
                <a16:creationId xmlns:a16="http://schemas.microsoft.com/office/drawing/2014/main" id="{1F5E2F63-D345-C3DE-CA92-D62D893B7E2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000">
                <a:latin typeface="+mn-lt"/>
              </a:defRPr>
            </a:lvl1pPr>
          </a:lstStyle>
          <a:p>
            <a:pPr>
              <a:defRPr/>
            </a:pPr>
            <a:endParaRPr lang="nl-NL"/>
          </a:p>
        </p:txBody>
      </p:sp>
      <p:sp>
        <p:nvSpPr>
          <p:cNvPr id="5" name="Tijdelijke aanduiding voor dianummer 4">
            <a:extLst>
              <a:ext uri="{FF2B5EF4-FFF2-40B4-BE49-F238E27FC236}">
                <a16:creationId xmlns:a16="http://schemas.microsoft.com/office/drawing/2014/main" id="{38076533-AB34-8D68-9322-9B1238F6D65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000">
                <a:latin typeface="+mn-lt"/>
              </a:defRPr>
            </a:lvl1pPr>
          </a:lstStyle>
          <a:p>
            <a:pPr>
              <a:defRPr/>
            </a:pPr>
            <a:fld id="{F415B1A1-1DCC-4955-BD1A-46299226FC8B}" type="slidenum">
              <a:rPr lang="nl-NL"/>
              <a:pPr>
                <a:defRPr/>
              </a:pPr>
              <a:t>‹nr.›</a:t>
            </a:fld>
            <a:endParaRPr lang="nl-NL"/>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9C921CC1-FCB7-2E2B-0E11-BA69002D3B1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000">
                <a:latin typeface="+mn-lt"/>
              </a:defRPr>
            </a:lvl1pPr>
          </a:lstStyle>
          <a:p>
            <a:pPr>
              <a:defRPr/>
            </a:pPr>
            <a:endParaRPr lang="nl-NL"/>
          </a:p>
        </p:txBody>
      </p:sp>
      <p:sp>
        <p:nvSpPr>
          <p:cNvPr id="3" name="Tijdelijke aanduiding voor datum 2">
            <a:extLst>
              <a:ext uri="{FF2B5EF4-FFF2-40B4-BE49-F238E27FC236}">
                <a16:creationId xmlns:a16="http://schemas.microsoft.com/office/drawing/2014/main" id="{B7095624-9622-3432-E5CC-38B156B1E35C}"/>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000">
                <a:latin typeface="+mn-lt"/>
              </a:defRPr>
            </a:lvl1pPr>
          </a:lstStyle>
          <a:p>
            <a:pPr>
              <a:defRPr/>
            </a:pPr>
            <a:fld id="{CC075F90-0D14-4120-BB5E-1FAF989F7A47}" type="datetimeFigureOut">
              <a:rPr lang="nl-NL"/>
              <a:pPr>
                <a:defRPr/>
              </a:pPr>
              <a:t>20-10-2025</a:t>
            </a:fld>
            <a:endParaRPr lang="nl-NL"/>
          </a:p>
        </p:txBody>
      </p:sp>
      <p:sp>
        <p:nvSpPr>
          <p:cNvPr id="4" name="Tijdelijke aanduiding voor dia-afbeelding 3">
            <a:extLst>
              <a:ext uri="{FF2B5EF4-FFF2-40B4-BE49-F238E27FC236}">
                <a16:creationId xmlns:a16="http://schemas.microsoft.com/office/drawing/2014/main" id="{FCCA1FC1-68DF-1A25-1040-569BF65843CE}"/>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nl-NL" noProof="0"/>
          </a:p>
        </p:txBody>
      </p:sp>
      <p:sp>
        <p:nvSpPr>
          <p:cNvPr id="5" name="Tijdelijke aanduiding voor notities 4">
            <a:extLst>
              <a:ext uri="{FF2B5EF4-FFF2-40B4-BE49-F238E27FC236}">
                <a16:creationId xmlns:a16="http://schemas.microsoft.com/office/drawing/2014/main" id="{092CED9F-637B-6E7D-AFFA-B5AC416485C9}"/>
              </a:ext>
            </a:extLst>
          </p:cNvPr>
          <p:cNvSpPr>
            <a:spLocks noGrp="1"/>
          </p:cNvSpPr>
          <p:nvPr>
            <p:ph type="body" sz="quarter" idx="3"/>
          </p:nvPr>
        </p:nvSpPr>
        <p:spPr>
          <a:xfrm>
            <a:off x="685800" y="4400550"/>
            <a:ext cx="5486400" cy="3600450"/>
          </a:xfrm>
          <a:prstGeom prst="rect">
            <a:avLst/>
          </a:prstGeom>
        </p:spPr>
        <p:txBody>
          <a:bodyPr vert="horz" lIns="0" tIns="0" rIns="0" bIns="0" rtlCol="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6" name="Tijdelijke aanduiding voor voettekst 5">
            <a:extLst>
              <a:ext uri="{FF2B5EF4-FFF2-40B4-BE49-F238E27FC236}">
                <a16:creationId xmlns:a16="http://schemas.microsoft.com/office/drawing/2014/main" id="{C52A55A7-B3B9-D8CE-1D9D-EE20EE2DD491}"/>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000">
                <a:latin typeface="+mn-lt"/>
              </a:defRPr>
            </a:lvl1pPr>
          </a:lstStyle>
          <a:p>
            <a:pPr>
              <a:defRPr/>
            </a:pPr>
            <a:endParaRPr lang="nl-NL"/>
          </a:p>
        </p:txBody>
      </p:sp>
      <p:sp>
        <p:nvSpPr>
          <p:cNvPr id="7" name="Tijdelijke aanduiding voor dianummer 6">
            <a:extLst>
              <a:ext uri="{FF2B5EF4-FFF2-40B4-BE49-F238E27FC236}">
                <a16:creationId xmlns:a16="http://schemas.microsoft.com/office/drawing/2014/main" id="{6D901892-F7C4-39F2-7286-48CADE6000B5}"/>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000">
                <a:latin typeface="+mn-lt"/>
              </a:defRPr>
            </a:lvl1pPr>
          </a:lstStyle>
          <a:p>
            <a:pPr>
              <a:defRPr/>
            </a:pPr>
            <a:fld id="{C303FF24-B402-4E2B-9E7E-2F1E11C8C7E1}" type="slidenum">
              <a:rPr lang="nl-NL"/>
              <a:pPr>
                <a:defRPr/>
              </a:pPr>
              <a:t>‹nr.›</a:t>
            </a:fld>
            <a:endParaRPr lang="nl-NL"/>
          </a:p>
        </p:txBody>
      </p:sp>
    </p:spTree>
  </p:cSld>
  <p:clrMap bg1="lt1" tx1="dk1" bg2="lt2" tx2="dk2" accent1="accent1" accent2="accent2" accent3="accent3" accent4="accent4" accent5="accent5" accent6="accent6" hlink="hlink" folHlink="folHlink"/>
  <p:notesStyle>
    <a:lvl1pPr algn="l" defTabSz="1828800" rtl="0" eaLnBrk="0" fontAlgn="base" hangingPunct="0">
      <a:spcBef>
        <a:spcPct val="30000"/>
      </a:spcBef>
      <a:spcAft>
        <a:spcPct val="0"/>
      </a:spcAft>
      <a:defRPr sz="1200" kern="1200">
        <a:solidFill>
          <a:schemeClr val="tx1"/>
        </a:solidFill>
        <a:latin typeface="+mn-lt"/>
        <a:ea typeface="+mn-ea"/>
        <a:cs typeface="+mn-cs"/>
      </a:defRPr>
    </a:lvl1pPr>
    <a:lvl2pPr marL="182563" algn="l" defTabSz="1828800" rtl="0" eaLnBrk="0" fontAlgn="base" hangingPunct="0">
      <a:spcBef>
        <a:spcPct val="30000"/>
      </a:spcBef>
      <a:spcAft>
        <a:spcPct val="0"/>
      </a:spcAft>
      <a:defRPr sz="1200" kern="1200">
        <a:solidFill>
          <a:schemeClr val="tx1"/>
        </a:solidFill>
        <a:latin typeface="+mn-lt"/>
        <a:ea typeface="+mn-ea"/>
        <a:cs typeface="+mn-cs"/>
      </a:defRPr>
    </a:lvl2pPr>
    <a:lvl3pPr marL="357188" algn="l" defTabSz="1828800" rtl="0" eaLnBrk="0" fontAlgn="base" hangingPunct="0">
      <a:spcBef>
        <a:spcPct val="30000"/>
      </a:spcBef>
      <a:spcAft>
        <a:spcPct val="0"/>
      </a:spcAft>
      <a:defRPr sz="1200" kern="1200">
        <a:solidFill>
          <a:schemeClr val="tx1"/>
        </a:solidFill>
        <a:latin typeface="+mn-lt"/>
        <a:ea typeface="+mn-ea"/>
        <a:cs typeface="+mn-cs"/>
      </a:defRPr>
    </a:lvl3pPr>
    <a:lvl4pPr marL="539750" algn="l" defTabSz="1828800" rtl="0" eaLnBrk="0" fontAlgn="base" hangingPunct="0">
      <a:spcBef>
        <a:spcPct val="30000"/>
      </a:spcBef>
      <a:spcAft>
        <a:spcPct val="0"/>
      </a:spcAft>
      <a:defRPr sz="1200" kern="1200">
        <a:solidFill>
          <a:schemeClr val="tx1"/>
        </a:solidFill>
        <a:latin typeface="+mn-lt"/>
        <a:ea typeface="+mn-ea"/>
        <a:cs typeface="+mn-cs"/>
      </a:defRPr>
    </a:lvl4pPr>
    <a:lvl5pPr marL="714375" algn="l" defTabSz="1828800" rtl="0" eaLnBrk="0" fontAlgn="base" hangingPunct="0">
      <a:spcBef>
        <a:spcPct val="30000"/>
      </a:spcBef>
      <a:spcAft>
        <a:spcPct val="0"/>
      </a:spcAft>
      <a:defRPr sz="1200" kern="1200">
        <a:solidFill>
          <a:schemeClr val="tx1"/>
        </a:solidFill>
        <a:latin typeface="+mn-lt"/>
        <a:ea typeface="+mn-ea"/>
        <a:cs typeface="+mn-cs"/>
      </a:defRPr>
    </a:lvl5pPr>
    <a:lvl6pPr marL="4572000" algn="l" defTabSz="1828800" rtl="0" eaLnBrk="1" latinLnBrk="0" hangingPunct="1">
      <a:defRPr sz="2400" kern="1200">
        <a:solidFill>
          <a:schemeClr val="tx1"/>
        </a:solidFill>
        <a:latin typeface="+mn-lt"/>
        <a:ea typeface="+mn-ea"/>
        <a:cs typeface="+mn-cs"/>
      </a:defRPr>
    </a:lvl6pPr>
    <a:lvl7pPr marL="5486400" algn="l" defTabSz="1828800" rtl="0" eaLnBrk="1" latinLnBrk="0" hangingPunct="1">
      <a:defRPr sz="2400" kern="1200">
        <a:solidFill>
          <a:schemeClr val="tx1"/>
        </a:solidFill>
        <a:latin typeface="+mn-lt"/>
        <a:ea typeface="+mn-ea"/>
        <a:cs typeface="+mn-cs"/>
      </a:defRPr>
    </a:lvl7pPr>
    <a:lvl8pPr marL="6400800" algn="l" defTabSz="1828800" rtl="0" eaLnBrk="1" latinLnBrk="0" hangingPunct="1">
      <a:defRPr sz="2400" kern="1200">
        <a:solidFill>
          <a:schemeClr val="tx1"/>
        </a:solidFill>
        <a:latin typeface="+mn-lt"/>
        <a:ea typeface="+mn-ea"/>
        <a:cs typeface="+mn-cs"/>
      </a:defRPr>
    </a:lvl8pPr>
    <a:lvl9pPr marL="7315200" algn="l" defTabSz="1828800"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a:defRPr/>
            </a:pPr>
            <a:fld id="{C303FF24-B402-4E2B-9E7E-2F1E11C8C7E1}" type="slidenum">
              <a:rPr lang="nl-NL" smtClean="0"/>
              <a:pPr>
                <a:defRPr/>
              </a:pPr>
              <a:t>4</a:t>
            </a:fld>
            <a:endParaRPr lang="nl-NL"/>
          </a:p>
        </p:txBody>
      </p:sp>
    </p:spTree>
    <p:extLst>
      <p:ext uri="{BB962C8B-B14F-4D97-AF65-F5344CB8AC3E}">
        <p14:creationId xmlns:p14="http://schemas.microsoft.com/office/powerpoint/2010/main" val="29424951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99F334-DE95-869A-C8B9-7122C601401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1D18E4C-F164-4410-21A0-ADF33445707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EDD9BA1-61EC-6C7A-5248-21ECC8B51480}"/>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23EA686B-A753-E48E-0325-58B6904BAA15}"/>
              </a:ext>
            </a:extLst>
          </p:cNvPr>
          <p:cNvSpPr>
            <a:spLocks noGrp="1"/>
          </p:cNvSpPr>
          <p:nvPr>
            <p:ph type="sldNum" sz="quarter" idx="5"/>
          </p:nvPr>
        </p:nvSpPr>
        <p:spPr/>
        <p:txBody>
          <a:bodyPr/>
          <a:lstStyle/>
          <a:p>
            <a:pPr>
              <a:defRPr/>
            </a:pPr>
            <a:fld id="{C303FF24-B402-4E2B-9E7E-2F1E11C8C7E1}" type="slidenum">
              <a:rPr lang="nl-NL" smtClean="0"/>
              <a:pPr>
                <a:defRPr/>
              </a:pPr>
              <a:t>5</a:t>
            </a:fld>
            <a:endParaRPr lang="nl-NL"/>
          </a:p>
        </p:txBody>
      </p:sp>
    </p:spTree>
    <p:extLst>
      <p:ext uri="{BB962C8B-B14F-4D97-AF65-F5344CB8AC3E}">
        <p14:creationId xmlns:p14="http://schemas.microsoft.com/office/powerpoint/2010/main" val="26612788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dia">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0"/>
          </p:nvPr>
        </p:nvSpPr>
        <p:spPr>
          <a:xfrm>
            <a:off x="0" y="1"/>
            <a:ext cx="25946100" cy="13715999"/>
          </a:xfrm>
          <a:solidFill>
            <a:schemeClr val="bg1">
              <a:lumMod val="85000"/>
              <a:alpha val="50000"/>
            </a:schemeClr>
          </a:solidFill>
        </p:spPr>
        <p:txBody>
          <a:bodyPr bIns="1080000" rtlCol="0" anchor="ctr">
            <a:noAutofit/>
          </a:bodyPr>
          <a:lstStyle>
            <a:lvl1pPr marL="0" indent="0" algn="ctr">
              <a:buFont typeface="Arial" panose="020B0604020202020204" pitchFamily="34" charset="0"/>
              <a:buNone/>
              <a:defRPr sz="2800" cap="all" baseline="0"/>
            </a:lvl1pPr>
          </a:lstStyle>
          <a:p>
            <a:pPr lvl="0"/>
            <a:r>
              <a:rPr lang="nl-NL" noProof="0"/>
              <a:t>Klik op het pictogram als u een afbeelding wilt toevoegen</a:t>
            </a:r>
          </a:p>
        </p:txBody>
      </p:sp>
      <p:sp>
        <p:nvSpPr>
          <p:cNvPr id="17" name="Tijdelijke aanduiding voor tekst 2"/>
          <p:cNvSpPr>
            <a:spLocks noGrp="1"/>
          </p:cNvSpPr>
          <p:nvPr>
            <p:ph type="body" idx="11"/>
          </p:nvPr>
        </p:nvSpPr>
        <p:spPr>
          <a:xfrm>
            <a:off x="0" y="0"/>
            <a:ext cx="11203200" cy="11203200"/>
          </a:xfrm>
          <a:blipFill>
            <a:blip r:embed="rId2"/>
            <a:stretch>
              <a:fillRect/>
            </a:stretch>
          </a:blipFill>
        </p:spPr>
        <p:txBody>
          <a:bodyPr anchor="b"/>
          <a:lstStyle>
            <a:lvl1pPr marL="0" indent="0" algn="r">
              <a:buNone/>
              <a:defRPr sz="100" b="0">
                <a:solidFill>
                  <a:schemeClr val="bg1"/>
                </a:solidFill>
              </a:defRPr>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nl-NL"/>
              <a:t>Klikken om de tekststijl van het model te bewerken</a:t>
            </a:r>
          </a:p>
        </p:txBody>
      </p:sp>
      <p:sp>
        <p:nvSpPr>
          <p:cNvPr id="2" name="Titel 1"/>
          <p:cNvSpPr>
            <a:spLocks noGrp="1"/>
          </p:cNvSpPr>
          <p:nvPr>
            <p:ph type="ctrTitle"/>
          </p:nvPr>
        </p:nvSpPr>
        <p:spPr>
          <a:xfrm>
            <a:off x="3528000" y="3794400"/>
            <a:ext cx="10080000" cy="1218795"/>
          </a:xfrm>
        </p:spPr>
        <p:txBody>
          <a:bodyPr/>
          <a:lstStyle>
            <a:lvl1pPr algn="l">
              <a:defRPr sz="8800">
                <a:solidFill>
                  <a:schemeClr val="bg1"/>
                </a:solidFill>
              </a:defRPr>
            </a:lvl1pPr>
          </a:lstStyle>
          <a:p>
            <a:r>
              <a:rPr lang="nl-NL"/>
              <a:t>Klik om stijl te bewerken</a:t>
            </a:r>
          </a:p>
        </p:txBody>
      </p:sp>
      <p:sp>
        <p:nvSpPr>
          <p:cNvPr id="3" name="Ondertitel 2"/>
          <p:cNvSpPr>
            <a:spLocks noGrp="1"/>
          </p:cNvSpPr>
          <p:nvPr>
            <p:ph type="subTitle" idx="1"/>
          </p:nvPr>
        </p:nvSpPr>
        <p:spPr>
          <a:xfrm>
            <a:off x="3528000" y="11206356"/>
            <a:ext cx="10080000" cy="728469"/>
          </a:xfrm>
        </p:spPr>
        <p:txBody>
          <a:bodyPr>
            <a:spAutoFit/>
          </a:bodyPr>
          <a:lstStyle>
            <a:lvl1pPr marL="0" indent="0" algn="l">
              <a:buNone/>
              <a:defRPr sz="4400">
                <a:solidFill>
                  <a:schemeClr val="bg1"/>
                </a:solidFill>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nl-NL"/>
              <a:t>Klikken om de ondertitelstijl van het model te bewerken</a:t>
            </a:r>
          </a:p>
        </p:txBody>
      </p:sp>
    </p:spTree>
    <p:extLst>
      <p:ext uri="{BB962C8B-B14F-4D97-AF65-F5344CB8AC3E}">
        <p14:creationId xmlns:p14="http://schemas.microsoft.com/office/powerpoint/2010/main" val="16920103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en tekst">
    <p:spTree>
      <p:nvGrpSpPr>
        <p:cNvPr id="1" name=""/>
        <p:cNvGrpSpPr/>
        <p:nvPr/>
      </p:nvGrpSpPr>
      <p:grpSpPr>
        <a:xfrm>
          <a:off x="0" y="0"/>
          <a:ext cx="0" cy="0"/>
          <a:chOff x="0" y="0"/>
          <a:chExt cx="0" cy="0"/>
        </a:xfrm>
      </p:grpSpPr>
      <p:sp>
        <p:nvSpPr>
          <p:cNvPr id="2" name="Titel 1"/>
          <p:cNvSpPr>
            <a:spLocks noGrp="1"/>
          </p:cNvSpPr>
          <p:nvPr>
            <p:ph type="title"/>
          </p:nvPr>
        </p:nvSpPr>
        <p:spPr>
          <a:xfrm>
            <a:off x="1390807" y="2661279"/>
            <a:ext cx="16920000" cy="1024896"/>
          </a:xfrm>
        </p:spPr>
        <p:txBody>
          <a:bodyPr/>
          <a:lstStyle/>
          <a:p>
            <a:r>
              <a:rPr lang="nl-NL"/>
              <a:t>Klik om stijl te bewerken</a:t>
            </a:r>
          </a:p>
        </p:txBody>
      </p:sp>
      <p:sp>
        <p:nvSpPr>
          <p:cNvPr id="10" name="Tijdelijke aanduiding voor tekst 9"/>
          <p:cNvSpPr>
            <a:spLocks noGrp="1"/>
          </p:cNvSpPr>
          <p:nvPr>
            <p:ph type="body" sz="quarter" idx="13"/>
          </p:nvPr>
        </p:nvSpPr>
        <p:spPr>
          <a:xfrm>
            <a:off x="1390650" y="4086225"/>
            <a:ext cx="21602700" cy="7848600"/>
          </a:xfrm>
        </p:spPr>
        <p:txBody>
          <a:bodyPr/>
          <a:lstStyle>
            <a:lvl1pPr>
              <a:defRPr/>
            </a:lvl1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3" name="Tijdelijke aanduiding voor voettekst 4">
            <a:extLst>
              <a:ext uri="{FF2B5EF4-FFF2-40B4-BE49-F238E27FC236}">
                <a16:creationId xmlns:a16="http://schemas.microsoft.com/office/drawing/2014/main" id="{E35C266D-DE2D-BF7F-74D4-772082A19AE3}"/>
              </a:ext>
            </a:extLst>
          </p:cNvPr>
          <p:cNvSpPr>
            <a:spLocks noGrp="1"/>
          </p:cNvSpPr>
          <p:nvPr>
            <p:ph type="ftr" sz="quarter" idx="14"/>
          </p:nvPr>
        </p:nvSpPr>
        <p:spPr/>
        <p:txBody>
          <a:bodyPr/>
          <a:lstStyle>
            <a:lvl1pPr>
              <a:defRPr/>
            </a:lvl1pPr>
          </a:lstStyle>
          <a:p>
            <a:pPr>
              <a:defRPr/>
            </a:pPr>
            <a:r>
              <a:rPr lang="nl-NL"/>
              <a:t>Marktconsultatie deelmobiliteit Flevoland - oktober 2025</a:t>
            </a:r>
          </a:p>
        </p:txBody>
      </p:sp>
      <p:sp>
        <p:nvSpPr>
          <p:cNvPr id="4" name="Tijdelijke aanduiding voor dianummer 5">
            <a:extLst>
              <a:ext uri="{FF2B5EF4-FFF2-40B4-BE49-F238E27FC236}">
                <a16:creationId xmlns:a16="http://schemas.microsoft.com/office/drawing/2014/main" id="{22016C8D-55C4-F255-8A3C-66F462D209D8}"/>
              </a:ext>
            </a:extLst>
          </p:cNvPr>
          <p:cNvSpPr>
            <a:spLocks noGrp="1"/>
          </p:cNvSpPr>
          <p:nvPr>
            <p:ph type="sldNum" sz="quarter" idx="15"/>
          </p:nvPr>
        </p:nvSpPr>
        <p:spPr/>
        <p:txBody>
          <a:bodyPr/>
          <a:lstStyle>
            <a:lvl1pPr>
              <a:defRPr/>
            </a:lvl1pPr>
          </a:lstStyle>
          <a:p>
            <a:pPr>
              <a:defRPr/>
            </a:pPr>
            <a:fld id="{A0DBCCF7-2C1C-4D3A-9905-3F422C4D4AD7}" type="slidenum">
              <a:rPr lang="nl-NL"/>
              <a:pPr>
                <a:defRPr/>
              </a:pPr>
              <a:t>‹nr.›</a:t>
            </a:fld>
            <a:endParaRPr lang="nl-NL"/>
          </a:p>
        </p:txBody>
      </p:sp>
    </p:spTree>
    <p:extLst>
      <p:ext uri="{BB962C8B-B14F-4D97-AF65-F5344CB8AC3E}">
        <p14:creationId xmlns:p14="http://schemas.microsoft.com/office/powerpoint/2010/main" val="2724113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Lange titel en tekst">
    <p:bg>
      <p:bgPr>
        <a:solidFill>
          <a:srgbClr val="7FB926"/>
        </a:solidFill>
        <a:effectLst/>
      </p:bgPr>
    </p:bg>
    <p:spTree>
      <p:nvGrpSpPr>
        <p:cNvPr id="1" name=""/>
        <p:cNvGrpSpPr/>
        <p:nvPr/>
      </p:nvGrpSpPr>
      <p:grpSpPr>
        <a:xfrm>
          <a:off x="0" y="0"/>
          <a:ext cx="0" cy="0"/>
          <a:chOff x="0" y="0"/>
          <a:chExt cx="0" cy="0"/>
        </a:xfrm>
      </p:grpSpPr>
      <p:pic>
        <p:nvPicPr>
          <p:cNvPr id="3" name="Wit vlak">
            <a:extLst>
              <a:ext uri="{FF2B5EF4-FFF2-40B4-BE49-F238E27FC236}">
                <a16:creationId xmlns:a16="http://schemas.microsoft.com/office/drawing/2014/main" id="{C3D52C97-DB72-EEE3-5916-889CB2F58EF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riehoek">
            <a:extLst>
              <a:ext uri="{FF2B5EF4-FFF2-40B4-BE49-F238E27FC236}">
                <a16:creationId xmlns:a16="http://schemas.microsoft.com/office/drawing/2014/main" id="{A052ADA0-CE15-1A5A-5186-0FFAAC6339BE}"/>
              </a:ext>
            </a:extLst>
          </p:cNvPr>
          <p:cNvSpPr>
            <a:spLocks/>
          </p:cNvSpPr>
          <p:nvPr userDrawn="1"/>
        </p:nvSpPr>
        <p:spPr bwMode="auto">
          <a:xfrm>
            <a:off x="12153900" y="0"/>
            <a:ext cx="12230100" cy="301625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0"/>
                </a:moveTo>
                <a:lnTo>
                  <a:pt x="21600" y="21600"/>
                </a:lnTo>
                <a:lnTo>
                  <a:pt x="21600" y="10972"/>
                </a:lnTo>
                <a:lnTo>
                  <a:pt x="0" y="0"/>
                </a:lnTo>
                <a:close/>
              </a:path>
            </a:pathLst>
          </a:custGeom>
          <a:solidFill>
            <a:srgbClr val="065FAB"/>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91438" tIns="91438" rIns="91438" bIns="91438"/>
          <a:lstStyle/>
          <a:p>
            <a:endParaRPr lang="nl-NL"/>
          </a:p>
        </p:txBody>
      </p:sp>
      <p:sp>
        <p:nvSpPr>
          <p:cNvPr id="2" name="Titel 1"/>
          <p:cNvSpPr>
            <a:spLocks noGrp="1"/>
          </p:cNvSpPr>
          <p:nvPr>
            <p:ph type="title"/>
          </p:nvPr>
        </p:nvSpPr>
        <p:spPr>
          <a:xfrm>
            <a:off x="1390807" y="1636383"/>
            <a:ext cx="16920000" cy="1024896"/>
          </a:xfrm>
        </p:spPr>
        <p:txBody>
          <a:bodyPr/>
          <a:lstStyle/>
          <a:p>
            <a:r>
              <a:rPr lang="nl-NL"/>
              <a:t>Klik om stijl te bewerken</a:t>
            </a:r>
          </a:p>
        </p:txBody>
      </p:sp>
      <p:sp>
        <p:nvSpPr>
          <p:cNvPr id="10" name="Tijdelijke aanduiding voor tekst 9"/>
          <p:cNvSpPr>
            <a:spLocks noGrp="1"/>
          </p:cNvSpPr>
          <p:nvPr>
            <p:ph type="body" sz="quarter" idx="13"/>
          </p:nvPr>
        </p:nvSpPr>
        <p:spPr>
          <a:xfrm>
            <a:off x="1390650" y="4086225"/>
            <a:ext cx="21602700" cy="7848600"/>
          </a:xfrm>
        </p:spPr>
        <p:txBody>
          <a:bodyPr/>
          <a:lstStyle>
            <a:lvl1pPr>
              <a:defRPr/>
            </a:lvl1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voettekst 4">
            <a:extLst>
              <a:ext uri="{FF2B5EF4-FFF2-40B4-BE49-F238E27FC236}">
                <a16:creationId xmlns:a16="http://schemas.microsoft.com/office/drawing/2014/main" id="{749E0E2A-3D10-50C8-5C9C-BDCC63897C16}"/>
              </a:ext>
            </a:extLst>
          </p:cNvPr>
          <p:cNvSpPr>
            <a:spLocks noGrp="1"/>
          </p:cNvSpPr>
          <p:nvPr>
            <p:ph type="ftr" sz="quarter" idx="14"/>
          </p:nvPr>
        </p:nvSpPr>
        <p:spPr/>
        <p:txBody>
          <a:bodyPr/>
          <a:lstStyle>
            <a:lvl1pPr>
              <a:defRPr/>
            </a:lvl1pPr>
          </a:lstStyle>
          <a:p>
            <a:pPr>
              <a:defRPr/>
            </a:pPr>
            <a:r>
              <a:rPr lang="nl-NL"/>
              <a:t>Marktconsultatie deelmobiliteit Flevoland - oktober 2025</a:t>
            </a:r>
          </a:p>
        </p:txBody>
      </p:sp>
      <p:sp>
        <p:nvSpPr>
          <p:cNvPr id="6" name="Tijdelijke aanduiding voor dianummer 5">
            <a:extLst>
              <a:ext uri="{FF2B5EF4-FFF2-40B4-BE49-F238E27FC236}">
                <a16:creationId xmlns:a16="http://schemas.microsoft.com/office/drawing/2014/main" id="{39309DF8-B903-523E-9BBE-FA803863AB2E}"/>
              </a:ext>
            </a:extLst>
          </p:cNvPr>
          <p:cNvSpPr>
            <a:spLocks noGrp="1"/>
          </p:cNvSpPr>
          <p:nvPr>
            <p:ph type="sldNum" sz="quarter" idx="15"/>
          </p:nvPr>
        </p:nvSpPr>
        <p:spPr/>
        <p:txBody>
          <a:bodyPr/>
          <a:lstStyle>
            <a:lvl1pPr>
              <a:defRPr/>
            </a:lvl1pPr>
          </a:lstStyle>
          <a:p>
            <a:pPr>
              <a:defRPr/>
            </a:pPr>
            <a:fld id="{0478CAEA-37CC-47D6-AEA7-F3056B47C90B}" type="slidenum">
              <a:rPr lang="nl-NL"/>
              <a:pPr>
                <a:defRPr/>
              </a:pPr>
              <a:t>‹nr.›</a:t>
            </a:fld>
            <a:endParaRPr lang="nl-NL"/>
          </a:p>
        </p:txBody>
      </p:sp>
    </p:spTree>
    <p:extLst>
      <p:ext uri="{BB962C8B-B14F-4D97-AF65-F5344CB8AC3E}">
        <p14:creationId xmlns:p14="http://schemas.microsoft.com/office/powerpoint/2010/main" val="42555634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ee tekstblokken">
    <p:spTree>
      <p:nvGrpSpPr>
        <p:cNvPr id="1" name=""/>
        <p:cNvGrpSpPr/>
        <p:nvPr/>
      </p:nvGrpSpPr>
      <p:grpSpPr>
        <a:xfrm>
          <a:off x="0" y="0"/>
          <a:ext cx="0" cy="0"/>
          <a:chOff x="0" y="0"/>
          <a:chExt cx="0" cy="0"/>
        </a:xfrm>
      </p:grpSpPr>
      <p:sp>
        <p:nvSpPr>
          <p:cNvPr id="2" name="Titel 1"/>
          <p:cNvSpPr>
            <a:spLocks noGrp="1"/>
          </p:cNvSpPr>
          <p:nvPr>
            <p:ph type="title"/>
          </p:nvPr>
        </p:nvSpPr>
        <p:spPr>
          <a:xfrm>
            <a:off x="1390807" y="2661279"/>
            <a:ext cx="16920000" cy="1024896"/>
          </a:xfrm>
        </p:spPr>
        <p:txBody>
          <a:bodyPr/>
          <a:lstStyle/>
          <a:p>
            <a:r>
              <a:rPr lang="nl-NL"/>
              <a:t>Klik om stijl te bewerken</a:t>
            </a:r>
          </a:p>
        </p:txBody>
      </p:sp>
      <p:sp>
        <p:nvSpPr>
          <p:cNvPr id="12" name="Tijdelijke aanduiding voor tekst 9"/>
          <p:cNvSpPr>
            <a:spLocks noGrp="1"/>
          </p:cNvSpPr>
          <p:nvPr>
            <p:ph type="body" sz="quarter" idx="13"/>
          </p:nvPr>
        </p:nvSpPr>
        <p:spPr>
          <a:xfrm>
            <a:off x="1390807" y="4086225"/>
            <a:ext cx="9857988" cy="7848600"/>
          </a:xfrm>
        </p:spPr>
        <p:txBody>
          <a:bodyPr/>
          <a:lstStyle>
            <a:lvl1pPr>
              <a:defRPr/>
            </a:lvl1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3" name="Tijdelijke aanduiding voor tekst 9"/>
          <p:cNvSpPr>
            <a:spLocks noGrp="1"/>
          </p:cNvSpPr>
          <p:nvPr>
            <p:ph type="body" sz="quarter" idx="14"/>
          </p:nvPr>
        </p:nvSpPr>
        <p:spPr>
          <a:xfrm>
            <a:off x="13106400" y="4086225"/>
            <a:ext cx="9886950" cy="7848600"/>
          </a:xfrm>
        </p:spPr>
        <p:txBody>
          <a:bodyPr/>
          <a:lstStyle>
            <a:lvl1pPr>
              <a:defRPr/>
            </a:lvl1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3" name="Tijdelijke aanduiding voor voettekst 4">
            <a:extLst>
              <a:ext uri="{FF2B5EF4-FFF2-40B4-BE49-F238E27FC236}">
                <a16:creationId xmlns:a16="http://schemas.microsoft.com/office/drawing/2014/main" id="{32F67A84-A227-E3DA-6745-91553EA8BECB}"/>
              </a:ext>
            </a:extLst>
          </p:cNvPr>
          <p:cNvSpPr>
            <a:spLocks noGrp="1"/>
          </p:cNvSpPr>
          <p:nvPr>
            <p:ph type="ftr" sz="quarter" idx="15"/>
          </p:nvPr>
        </p:nvSpPr>
        <p:spPr/>
        <p:txBody>
          <a:bodyPr/>
          <a:lstStyle>
            <a:lvl1pPr>
              <a:defRPr/>
            </a:lvl1pPr>
          </a:lstStyle>
          <a:p>
            <a:pPr>
              <a:defRPr/>
            </a:pPr>
            <a:r>
              <a:rPr lang="nl-NL"/>
              <a:t>Marktconsultatie deelmobiliteit Flevoland - oktober 2025</a:t>
            </a:r>
          </a:p>
        </p:txBody>
      </p:sp>
      <p:sp>
        <p:nvSpPr>
          <p:cNvPr id="4" name="Tijdelijke aanduiding voor dianummer 5">
            <a:extLst>
              <a:ext uri="{FF2B5EF4-FFF2-40B4-BE49-F238E27FC236}">
                <a16:creationId xmlns:a16="http://schemas.microsoft.com/office/drawing/2014/main" id="{6AFF6410-D4A5-5A4A-6E2D-CCF534CA4E38}"/>
              </a:ext>
            </a:extLst>
          </p:cNvPr>
          <p:cNvSpPr>
            <a:spLocks noGrp="1"/>
          </p:cNvSpPr>
          <p:nvPr>
            <p:ph type="sldNum" sz="quarter" idx="16"/>
          </p:nvPr>
        </p:nvSpPr>
        <p:spPr/>
        <p:txBody>
          <a:bodyPr/>
          <a:lstStyle>
            <a:lvl1pPr>
              <a:defRPr/>
            </a:lvl1pPr>
          </a:lstStyle>
          <a:p>
            <a:pPr>
              <a:defRPr/>
            </a:pPr>
            <a:fld id="{33ABA416-4D09-4518-91FB-55C6AAEF7E4F}" type="slidenum">
              <a:rPr lang="nl-NL"/>
              <a:pPr>
                <a:defRPr/>
              </a:pPr>
              <a:t>‹nr.›</a:t>
            </a:fld>
            <a:endParaRPr lang="nl-NL"/>
          </a:p>
        </p:txBody>
      </p:sp>
    </p:spTree>
    <p:extLst>
      <p:ext uri="{BB962C8B-B14F-4D97-AF65-F5344CB8AC3E}">
        <p14:creationId xmlns:p14="http://schemas.microsoft.com/office/powerpoint/2010/main" val="29600009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ekst en afbeelding">
    <p:spTree>
      <p:nvGrpSpPr>
        <p:cNvPr id="1" name=""/>
        <p:cNvGrpSpPr/>
        <p:nvPr/>
      </p:nvGrpSpPr>
      <p:grpSpPr>
        <a:xfrm>
          <a:off x="0" y="0"/>
          <a:ext cx="0" cy="0"/>
          <a:chOff x="0" y="0"/>
          <a:chExt cx="0" cy="0"/>
        </a:xfrm>
      </p:grpSpPr>
      <p:grpSp>
        <p:nvGrpSpPr>
          <p:cNvPr id="3" name="Driehoek Hoofdkleur">
            <a:extLst>
              <a:ext uri="{FF2B5EF4-FFF2-40B4-BE49-F238E27FC236}">
                <a16:creationId xmlns:a16="http://schemas.microsoft.com/office/drawing/2014/main" id="{326997C1-3ED8-9BA8-B247-AD93BBFFD780}"/>
              </a:ext>
            </a:extLst>
          </p:cNvPr>
          <p:cNvGrpSpPr/>
          <p:nvPr userDrawn="1"/>
        </p:nvGrpSpPr>
        <p:grpSpPr>
          <a:xfrm>
            <a:off x="-70337" y="12434864"/>
            <a:ext cx="12277604" cy="1289612"/>
            <a:chOff x="-70337" y="12434864"/>
            <a:chExt cx="12277604" cy="1289612"/>
          </a:xfrm>
          <a:solidFill>
            <a:srgbClr val="065FAB"/>
          </a:solidFill>
        </p:grpSpPr>
        <p:sp>
          <p:nvSpPr>
            <p:cNvPr id="4" name="Driehoek 03">
              <a:extLst>
                <a:ext uri="{FF2B5EF4-FFF2-40B4-BE49-F238E27FC236}">
                  <a16:creationId xmlns:a16="http://schemas.microsoft.com/office/drawing/2014/main" id="{8780D412-EDB9-497E-C369-C27DD2649A94}"/>
                </a:ext>
              </a:extLst>
            </p:cNvPr>
            <p:cNvSpPr/>
            <p:nvPr/>
          </p:nvSpPr>
          <p:spPr>
            <a:xfrm>
              <a:off x="7655293" y="12438764"/>
              <a:ext cx="4533884" cy="128571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21600" y="21600"/>
                  </a:lnTo>
                  <a:lnTo>
                    <a:pt x="21600" y="0"/>
                  </a:lnTo>
                  <a:close/>
                </a:path>
              </a:pathLst>
            </a:custGeom>
            <a:grpFill/>
            <a:ln w="12700">
              <a:miter lim="400000"/>
            </a:ln>
          </p:spPr>
          <p:txBody>
            <a:bodyPr lIns="91438" tIns="91438" rIns="91438" bIns="91438"/>
            <a:lstStyle/>
            <a:p>
              <a:pPr defTabSz="1109609" eaLnBrk="1" fontAlgn="auto" hangingPunct="1">
                <a:spcBef>
                  <a:spcPts val="0"/>
                </a:spcBef>
                <a:spcAft>
                  <a:spcPts val="0"/>
                </a:spcAft>
                <a:defRPr sz="2000">
                  <a:latin typeface="+mn-lt"/>
                  <a:ea typeface="+mn-ea"/>
                  <a:cs typeface="+mn-cs"/>
                  <a:sym typeface="Calibri"/>
                </a:defRPr>
              </a:pPr>
              <a:endParaRPr sz="2000">
                <a:latin typeface="+mn-lt"/>
                <a:sym typeface="Calibri"/>
              </a:endParaRPr>
            </a:p>
          </p:txBody>
        </p:sp>
        <p:sp>
          <p:nvSpPr>
            <p:cNvPr id="5" name="Driehoek 02">
              <a:extLst>
                <a:ext uri="{FF2B5EF4-FFF2-40B4-BE49-F238E27FC236}">
                  <a16:creationId xmlns:a16="http://schemas.microsoft.com/office/drawing/2014/main" id="{C838309D-7F98-D4EC-E0CD-FE14AD302675}"/>
                </a:ext>
              </a:extLst>
            </p:cNvPr>
            <p:cNvSpPr/>
            <p:nvPr/>
          </p:nvSpPr>
          <p:spPr>
            <a:xfrm>
              <a:off x="-70337" y="12434864"/>
              <a:ext cx="12277604" cy="128563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13615" y="21600"/>
                  </a:lnTo>
                  <a:lnTo>
                    <a:pt x="21600" y="0"/>
                  </a:lnTo>
                  <a:close/>
                </a:path>
              </a:pathLst>
            </a:custGeom>
            <a:grpFill/>
            <a:ln w="12700">
              <a:miter lim="400000"/>
            </a:ln>
          </p:spPr>
          <p:txBody>
            <a:bodyPr lIns="91438" tIns="91438" rIns="91438" bIns="91438"/>
            <a:lstStyle/>
            <a:p>
              <a:pPr defTabSz="1109609" eaLnBrk="1" fontAlgn="auto" hangingPunct="1">
                <a:spcBef>
                  <a:spcPts val="0"/>
                </a:spcBef>
                <a:spcAft>
                  <a:spcPts val="0"/>
                </a:spcAft>
                <a:defRPr sz="2000">
                  <a:latin typeface="+mn-lt"/>
                  <a:ea typeface="+mn-ea"/>
                  <a:cs typeface="+mn-cs"/>
                  <a:sym typeface="Calibri"/>
                </a:defRPr>
              </a:pPr>
              <a:endParaRPr sz="2000">
                <a:latin typeface="+mn-lt"/>
                <a:sym typeface="Calibri"/>
              </a:endParaRPr>
            </a:p>
          </p:txBody>
        </p:sp>
      </p:grpSp>
      <p:sp>
        <p:nvSpPr>
          <p:cNvPr id="6" name="Driehoek 01">
            <a:extLst>
              <a:ext uri="{FF2B5EF4-FFF2-40B4-BE49-F238E27FC236}">
                <a16:creationId xmlns:a16="http://schemas.microsoft.com/office/drawing/2014/main" id="{14175F1A-8540-8584-B0C2-69BD85AF2F64}"/>
              </a:ext>
            </a:extLst>
          </p:cNvPr>
          <p:cNvSpPr>
            <a:spLocks/>
          </p:cNvSpPr>
          <p:nvPr userDrawn="1"/>
        </p:nvSpPr>
        <p:spPr bwMode="auto">
          <a:xfrm>
            <a:off x="-17463" y="12433300"/>
            <a:ext cx="12225338" cy="1285875"/>
          </a:xfrm>
          <a:custGeom>
            <a:avLst/>
            <a:gdLst>
              <a:gd name="T0" fmla="*/ 6112554 w 21600"/>
              <a:gd name="T1" fmla="*/ 642818 h 21600"/>
              <a:gd name="T2" fmla="*/ 6112554 w 21600"/>
              <a:gd name="T3" fmla="*/ 642818 h 21600"/>
              <a:gd name="T4" fmla="*/ 6112554 w 21600"/>
              <a:gd name="T5" fmla="*/ 642818 h 21600"/>
              <a:gd name="T6" fmla="*/ 6112554 w 21600"/>
              <a:gd name="T7" fmla="*/ 642818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extrusionOk="0">
                <a:moveTo>
                  <a:pt x="21600" y="0"/>
                </a:moveTo>
                <a:lnTo>
                  <a:pt x="0" y="0"/>
                </a:lnTo>
                <a:lnTo>
                  <a:pt x="0" y="21600"/>
                </a:lnTo>
                <a:lnTo>
                  <a:pt x="21600" y="0"/>
                </a:lnTo>
                <a:close/>
              </a:path>
            </a:pathLst>
          </a:custGeom>
          <a:solidFill>
            <a:srgbClr val="7FB927"/>
          </a:solidFill>
          <a:ln>
            <a:noFill/>
          </a:ln>
        </p:spPr>
        <p:txBody>
          <a:bodyPr lIns="91438" tIns="91438" rIns="91438" bIns="91438"/>
          <a:lstStyle>
            <a:lvl1pPr defTabSz="1108075">
              <a:defRPr sz="3600">
                <a:solidFill>
                  <a:schemeClr val="tx1"/>
                </a:solidFill>
                <a:latin typeface="Fira Sans" panose="020B0503050000020004" pitchFamily="34" charset="0"/>
              </a:defRPr>
            </a:lvl1pPr>
            <a:lvl2pPr marL="742950" indent="-285750" defTabSz="1108075">
              <a:defRPr sz="3600">
                <a:solidFill>
                  <a:schemeClr val="tx1"/>
                </a:solidFill>
                <a:latin typeface="Fira Sans" panose="020B0503050000020004" pitchFamily="34" charset="0"/>
              </a:defRPr>
            </a:lvl2pPr>
            <a:lvl3pPr marL="1143000" indent="-228600" defTabSz="1108075">
              <a:defRPr sz="3600">
                <a:solidFill>
                  <a:schemeClr val="tx1"/>
                </a:solidFill>
                <a:latin typeface="Fira Sans" panose="020B0503050000020004" pitchFamily="34" charset="0"/>
              </a:defRPr>
            </a:lvl3pPr>
            <a:lvl4pPr marL="1600200" indent="-228600" defTabSz="1108075">
              <a:defRPr sz="3600">
                <a:solidFill>
                  <a:schemeClr val="tx1"/>
                </a:solidFill>
                <a:latin typeface="Fira Sans" panose="020B0503050000020004" pitchFamily="34" charset="0"/>
              </a:defRPr>
            </a:lvl4pPr>
            <a:lvl5pPr marL="2057400" indent="-228600" defTabSz="1108075">
              <a:defRPr sz="3600">
                <a:solidFill>
                  <a:schemeClr val="tx1"/>
                </a:solidFill>
                <a:latin typeface="Fira Sans" panose="020B0503050000020004" pitchFamily="34" charset="0"/>
              </a:defRPr>
            </a:lvl5pPr>
            <a:lvl6pPr marL="2514600" indent="-228600" defTabSz="1108075" fontAlgn="base">
              <a:spcBef>
                <a:spcPct val="0"/>
              </a:spcBef>
              <a:spcAft>
                <a:spcPct val="0"/>
              </a:spcAft>
              <a:defRPr sz="3600">
                <a:solidFill>
                  <a:schemeClr val="tx1"/>
                </a:solidFill>
                <a:latin typeface="Fira Sans" panose="020B0503050000020004" pitchFamily="34" charset="0"/>
              </a:defRPr>
            </a:lvl6pPr>
            <a:lvl7pPr marL="2971800" indent="-228600" defTabSz="1108075" fontAlgn="base">
              <a:spcBef>
                <a:spcPct val="0"/>
              </a:spcBef>
              <a:spcAft>
                <a:spcPct val="0"/>
              </a:spcAft>
              <a:defRPr sz="3600">
                <a:solidFill>
                  <a:schemeClr val="tx1"/>
                </a:solidFill>
                <a:latin typeface="Fira Sans" panose="020B0503050000020004" pitchFamily="34" charset="0"/>
              </a:defRPr>
            </a:lvl7pPr>
            <a:lvl8pPr marL="3429000" indent="-228600" defTabSz="1108075" fontAlgn="base">
              <a:spcBef>
                <a:spcPct val="0"/>
              </a:spcBef>
              <a:spcAft>
                <a:spcPct val="0"/>
              </a:spcAft>
              <a:defRPr sz="3600">
                <a:solidFill>
                  <a:schemeClr val="tx1"/>
                </a:solidFill>
                <a:latin typeface="Fira Sans" panose="020B0503050000020004" pitchFamily="34" charset="0"/>
              </a:defRPr>
            </a:lvl8pPr>
            <a:lvl9pPr marL="3886200" indent="-228600" defTabSz="1108075" fontAlgn="base">
              <a:spcBef>
                <a:spcPct val="0"/>
              </a:spcBef>
              <a:spcAft>
                <a:spcPct val="0"/>
              </a:spcAft>
              <a:defRPr sz="3600">
                <a:solidFill>
                  <a:schemeClr val="tx1"/>
                </a:solidFill>
                <a:latin typeface="Fira Sans" panose="020B0503050000020004" pitchFamily="34" charset="0"/>
              </a:defRPr>
            </a:lvl9pPr>
          </a:lstStyle>
          <a:p>
            <a:pPr eaLnBrk="1" hangingPunct="1">
              <a:defRPr/>
            </a:pPr>
            <a:r>
              <a:rPr lang="nl-NL" altLang="nl-NL" sz="2000">
                <a:sym typeface="Calibri" panose="020F0502020204030204" pitchFamily="34" charset="0"/>
              </a:rPr>
              <a:t> </a:t>
            </a:r>
          </a:p>
        </p:txBody>
      </p:sp>
      <p:sp>
        <p:nvSpPr>
          <p:cNvPr id="7" name="Driehoek 03">
            <a:extLst>
              <a:ext uri="{FF2B5EF4-FFF2-40B4-BE49-F238E27FC236}">
                <a16:creationId xmlns:a16="http://schemas.microsoft.com/office/drawing/2014/main" id="{DAD028F1-B477-6CA1-4160-13DBD42B9BE9}"/>
              </a:ext>
            </a:extLst>
          </p:cNvPr>
          <p:cNvSpPr>
            <a:spLocks/>
          </p:cNvSpPr>
          <p:nvPr userDrawn="1"/>
        </p:nvSpPr>
        <p:spPr bwMode="auto">
          <a:xfrm>
            <a:off x="7689850" y="12428538"/>
            <a:ext cx="4533900" cy="1285875"/>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21600" y="0"/>
                </a:moveTo>
                <a:lnTo>
                  <a:pt x="0" y="21600"/>
                </a:lnTo>
                <a:lnTo>
                  <a:pt x="21600" y="21600"/>
                </a:lnTo>
                <a:lnTo>
                  <a:pt x="21600" y="0"/>
                </a:lnTo>
                <a:close/>
              </a:path>
            </a:pathLst>
          </a:custGeom>
          <a:solidFill>
            <a:schemeClr val="bg1">
              <a:alpha val="30196"/>
            </a:schemeClr>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91438" tIns="91438" rIns="91438" bIns="91438"/>
          <a:lstStyle/>
          <a:p>
            <a:endParaRPr lang="nl-NL"/>
          </a:p>
        </p:txBody>
      </p:sp>
      <p:sp>
        <p:nvSpPr>
          <p:cNvPr id="11" name="Tijdelijke aanduiding voor afbeelding 10"/>
          <p:cNvSpPr>
            <a:spLocks noGrp="1"/>
          </p:cNvSpPr>
          <p:nvPr>
            <p:ph type="pic" sz="quarter" idx="10"/>
          </p:nvPr>
        </p:nvSpPr>
        <p:spPr>
          <a:xfrm>
            <a:off x="12191988" y="0"/>
            <a:ext cx="12192012" cy="13715998"/>
          </a:xfrm>
          <a:custGeom>
            <a:avLst/>
            <a:gdLst>
              <a:gd name="connsiteX0" fmla="*/ 0 w 12192012"/>
              <a:gd name="connsiteY0" fmla="*/ 0 h 13715998"/>
              <a:gd name="connsiteX1" fmla="*/ 12192012 w 12192012"/>
              <a:gd name="connsiteY1" fmla="*/ 0 h 13715998"/>
              <a:gd name="connsiteX2" fmla="*/ 12192012 w 12192012"/>
              <a:gd name="connsiteY2" fmla="*/ 13715998 h 13715998"/>
              <a:gd name="connsiteX3" fmla="*/ 12131836 w 12192012"/>
              <a:gd name="connsiteY3" fmla="*/ 13715998 h 13715998"/>
              <a:gd name="connsiteX4" fmla="*/ 0 w 12192012"/>
              <a:gd name="connsiteY4" fmla="*/ 12436681 h 13715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12" h="13715998">
                <a:moveTo>
                  <a:pt x="0" y="0"/>
                </a:moveTo>
                <a:lnTo>
                  <a:pt x="12192012" y="0"/>
                </a:lnTo>
                <a:lnTo>
                  <a:pt x="12192012" y="13715998"/>
                </a:lnTo>
                <a:lnTo>
                  <a:pt x="12131836" y="13715998"/>
                </a:lnTo>
                <a:lnTo>
                  <a:pt x="0" y="12436681"/>
                </a:lnTo>
                <a:close/>
              </a:path>
            </a:pathLst>
          </a:custGeom>
          <a:solidFill>
            <a:schemeClr val="bg1">
              <a:lumMod val="85000"/>
              <a:alpha val="50000"/>
            </a:schemeClr>
          </a:solidFill>
        </p:spPr>
        <p:txBody>
          <a:bodyPr bIns="1080000" rtlCol="0" anchor="ctr">
            <a:noAutofit/>
          </a:bodyPr>
          <a:lstStyle>
            <a:lvl1pPr marL="0" indent="0" algn="ctr">
              <a:buFont typeface="Arial" panose="020B0604020202020204" pitchFamily="34" charset="0"/>
              <a:buNone/>
              <a:defRPr sz="2800" cap="all" baseline="0"/>
            </a:lvl1pPr>
          </a:lstStyle>
          <a:p>
            <a:pPr lvl="0"/>
            <a:r>
              <a:rPr lang="nl-NL" noProof="0"/>
              <a:t>Klik op het pictogram als u een afbeelding wilt toevoegen</a:t>
            </a:r>
          </a:p>
        </p:txBody>
      </p:sp>
      <p:sp>
        <p:nvSpPr>
          <p:cNvPr id="2" name="Titel 1"/>
          <p:cNvSpPr>
            <a:spLocks noGrp="1"/>
          </p:cNvSpPr>
          <p:nvPr>
            <p:ph type="title"/>
          </p:nvPr>
        </p:nvSpPr>
        <p:spPr>
          <a:xfrm>
            <a:off x="1390807" y="1475032"/>
            <a:ext cx="9856800" cy="1024896"/>
          </a:xfrm>
        </p:spPr>
        <p:txBody>
          <a:bodyPr/>
          <a:lstStyle>
            <a:lvl1pPr>
              <a:defRPr/>
            </a:lvl1pPr>
          </a:lstStyle>
          <a:p>
            <a:r>
              <a:rPr lang="nl-NL"/>
              <a:t>Klik om stijl te bewerken</a:t>
            </a:r>
          </a:p>
        </p:txBody>
      </p:sp>
      <p:sp>
        <p:nvSpPr>
          <p:cNvPr id="12" name="Tijdelijke aanduiding voor tekst 9"/>
          <p:cNvSpPr>
            <a:spLocks noGrp="1"/>
          </p:cNvSpPr>
          <p:nvPr>
            <p:ph type="body" sz="quarter" idx="13"/>
          </p:nvPr>
        </p:nvSpPr>
        <p:spPr>
          <a:xfrm>
            <a:off x="1390807" y="3041650"/>
            <a:ext cx="9857988" cy="8893175"/>
          </a:xfrm>
        </p:spPr>
        <p:txBody>
          <a:bodyPr/>
          <a:lstStyle>
            <a:lvl1pPr>
              <a:defRPr/>
            </a:lvl1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8" name="Tijdelijke aanduiding voor dianummer 6">
            <a:extLst>
              <a:ext uri="{FF2B5EF4-FFF2-40B4-BE49-F238E27FC236}">
                <a16:creationId xmlns:a16="http://schemas.microsoft.com/office/drawing/2014/main" id="{8B580095-7954-7B16-4B01-4CBF50134B34}"/>
              </a:ext>
            </a:extLst>
          </p:cNvPr>
          <p:cNvSpPr>
            <a:spLocks noGrp="1"/>
          </p:cNvSpPr>
          <p:nvPr>
            <p:ph type="sldNum" sz="quarter" idx="14"/>
          </p:nvPr>
        </p:nvSpPr>
        <p:spPr/>
        <p:txBody>
          <a:bodyPr/>
          <a:lstStyle>
            <a:lvl1pPr>
              <a:defRPr/>
            </a:lvl1pPr>
          </a:lstStyle>
          <a:p>
            <a:pPr>
              <a:defRPr/>
            </a:pPr>
            <a:fld id="{69077F36-D447-4074-8BDA-8A68235C6025}" type="slidenum">
              <a:rPr lang="nl-NL"/>
              <a:pPr>
                <a:defRPr/>
              </a:pPr>
              <a:t>‹nr.›</a:t>
            </a:fld>
            <a:endParaRPr lang="nl-NL"/>
          </a:p>
        </p:txBody>
      </p:sp>
    </p:spTree>
    <p:extLst>
      <p:ext uri="{BB962C8B-B14F-4D97-AF65-F5344CB8AC3E}">
        <p14:creationId xmlns:p14="http://schemas.microsoft.com/office/powerpoint/2010/main" val="20188352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Afbeelding en tekst">
    <p:spTree>
      <p:nvGrpSpPr>
        <p:cNvPr id="1" name=""/>
        <p:cNvGrpSpPr/>
        <p:nvPr/>
      </p:nvGrpSpPr>
      <p:grpSpPr>
        <a:xfrm>
          <a:off x="0" y="0"/>
          <a:ext cx="0" cy="0"/>
          <a:chOff x="0" y="0"/>
          <a:chExt cx="0" cy="0"/>
        </a:xfrm>
      </p:grpSpPr>
      <p:sp>
        <p:nvSpPr>
          <p:cNvPr id="3" name="Driehoek 01">
            <a:extLst>
              <a:ext uri="{FF2B5EF4-FFF2-40B4-BE49-F238E27FC236}">
                <a16:creationId xmlns:a16="http://schemas.microsoft.com/office/drawing/2014/main" id="{30A27C96-DF4E-561C-27DC-CF589A4EC071}"/>
              </a:ext>
            </a:extLst>
          </p:cNvPr>
          <p:cNvSpPr>
            <a:spLocks/>
          </p:cNvSpPr>
          <p:nvPr userDrawn="1"/>
        </p:nvSpPr>
        <p:spPr bwMode="auto">
          <a:xfrm>
            <a:off x="12192000" y="12430125"/>
            <a:ext cx="12207875" cy="1285875"/>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0"/>
                </a:moveTo>
                <a:lnTo>
                  <a:pt x="0" y="21600"/>
                </a:lnTo>
                <a:lnTo>
                  <a:pt x="21600" y="21600"/>
                </a:lnTo>
                <a:lnTo>
                  <a:pt x="28" y="1"/>
                </a:lnTo>
                <a:lnTo>
                  <a:pt x="0" y="0"/>
                </a:lnTo>
                <a:close/>
              </a:path>
            </a:pathLst>
          </a:custGeom>
          <a:solidFill>
            <a:srgbClr val="065FAB"/>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91438" tIns="91438" rIns="91438" bIns="91438"/>
          <a:lstStyle/>
          <a:p>
            <a:endParaRPr lang="nl-NL"/>
          </a:p>
        </p:txBody>
      </p:sp>
      <p:sp>
        <p:nvSpPr>
          <p:cNvPr id="21" name="Tijdelijke aanduiding voor afbeelding 20"/>
          <p:cNvSpPr>
            <a:spLocks noGrp="1"/>
          </p:cNvSpPr>
          <p:nvPr>
            <p:ph type="pic" sz="quarter" idx="10"/>
          </p:nvPr>
        </p:nvSpPr>
        <p:spPr>
          <a:xfrm>
            <a:off x="0" y="1"/>
            <a:ext cx="25946100" cy="13715999"/>
          </a:xfrm>
          <a:custGeom>
            <a:avLst/>
            <a:gdLst>
              <a:gd name="connsiteX0" fmla="*/ 0 w 25946100"/>
              <a:gd name="connsiteY0" fmla="*/ 0 h 13715999"/>
              <a:gd name="connsiteX1" fmla="*/ 25946100 w 25946100"/>
              <a:gd name="connsiteY1" fmla="*/ 0 h 13715999"/>
              <a:gd name="connsiteX2" fmla="*/ 25946100 w 25946100"/>
              <a:gd name="connsiteY2" fmla="*/ 13715999 h 13715999"/>
              <a:gd name="connsiteX3" fmla="*/ 24380578 w 25946100"/>
              <a:gd name="connsiteY3" fmla="*/ 13715999 h 13715999"/>
              <a:gd name="connsiteX4" fmla="*/ 12220048 w 25946100"/>
              <a:gd name="connsiteY4" fmla="*/ 12433657 h 13715999"/>
              <a:gd name="connsiteX5" fmla="*/ 102230 w 25946100"/>
              <a:gd name="connsiteY5" fmla="*/ 13715999 h 13715999"/>
              <a:gd name="connsiteX6" fmla="*/ 0 w 25946100"/>
              <a:gd name="connsiteY6" fmla="*/ 13715999 h 1371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46100" h="13715999">
                <a:moveTo>
                  <a:pt x="0" y="0"/>
                </a:moveTo>
                <a:lnTo>
                  <a:pt x="25946100" y="0"/>
                </a:lnTo>
                <a:lnTo>
                  <a:pt x="25946100" y="13715999"/>
                </a:lnTo>
                <a:lnTo>
                  <a:pt x="24380578" y="13715999"/>
                </a:lnTo>
                <a:lnTo>
                  <a:pt x="12220048" y="12433657"/>
                </a:lnTo>
                <a:lnTo>
                  <a:pt x="102230" y="13715999"/>
                </a:lnTo>
                <a:lnTo>
                  <a:pt x="0" y="13715999"/>
                </a:lnTo>
                <a:close/>
              </a:path>
            </a:pathLst>
          </a:custGeom>
          <a:solidFill>
            <a:schemeClr val="bg1">
              <a:lumMod val="85000"/>
              <a:alpha val="50000"/>
            </a:schemeClr>
          </a:solidFill>
        </p:spPr>
        <p:txBody>
          <a:bodyPr lIns="612000" bIns="720000" rtlCol="0" anchor="ctr">
            <a:noAutofit/>
          </a:bodyPr>
          <a:lstStyle>
            <a:lvl1pPr marL="0" indent="0" algn="l">
              <a:buFont typeface="Arial" panose="020B0604020202020204" pitchFamily="34" charset="0"/>
              <a:buNone/>
              <a:defRPr sz="2800" cap="all" baseline="0"/>
            </a:lvl1pPr>
          </a:lstStyle>
          <a:p>
            <a:pPr lvl="0"/>
            <a:r>
              <a:rPr lang="nl-NL" noProof="0"/>
              <a:t>Klik op het pictogram als u een afbeelding wilt toevoegen</a:t>
            </a:r>
          </a:p>
        </p:txBody>
      </p:sp>
      <p:sp>
        <p:nvSpPr>
          <p:cNvPr id="24" name="Tijdelijke aanduiding voor tekst 23"/>
          <p:cNvSpPr>
            <a:spLocks noGrp="1"/>
          </p:cNvSpPr>
          <p:nvPr>
            <p:ph type="body" sz="quarter" idx="14"/>
          </p:nvPr>
        </p:nvSpPr>
        <p:spPr>
          <a:xfrm>
            <a:off x="12192000" y="0"/>
            <a:ext cx="12192000" cy="13716000"/>
          </a:xfrm>
          <a:custGeom>
            <a:avLst/>
            <a:gdLst>
              <a:gd name="connsiteX0" fmla="*/ 0 w 12192000"/>
              <a:gd name="connsiteY0" fmla="*/ 0 h 13716000"/>
              <a:gd name="connsiteX1" fmla="*/ 12192000 w 12192000"/>
              <a:gd name="connsiteY1" fmla="*/ 0 h 13716000"/>
              <a:gd name="connsiteX2" fmla="*/ 12192000 w 12192000"/>
              <a:gd name="connsiteY2" fmla="*/ 13716000 h 13716000"/>
              <a:gd name="connsiteX3" fmla="*/ 12175994 w 12192000"/>
              <a:gd name="connsiteY3" fmla="*/ 13716000 h 13716000"/>
              <a:gd name="connsiteX4" fmla="*/ 15825 w 12192000"/>
              <a:gd name="connsiteY4" fmla="*/ 12433718 h 13716000"/>
              <a:gd name="connsiteX5" fmla="*/ 0 w 12192000"/>
              <a:gd name="connsiteY5" fmla="*/ 12433658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13716000">
                <a:moveTo>
                  <a:pt x="0" y="0"/>
                </a:moveTo>
                <a:lnTo>
                  <a:pt x="12192000" y="0"/>
                </a:lnTo>
                <a:lnTo>
                  <a:pt x="12192000" y="13716000"/>
                </a:lnTo>
                <a:lnTo>
                  <a:pt x="12175994" y="13716000"/>
                </a:lnTo>
                <a:lnTo>
                  <a:pt x="15825" y="12433718"/>
                </a:lnTo>
                <a:lnTo>
                  <a:pt x="0" y="12433658"/>
                </a:lnTo>
                <a:close/>
              </a:path>
            </a:pathLst>
          </a:custGeom>
          <a:solidFill>
            <a:schemeClr val="bg1"/>
          </a:solidFill>
        </p:spPr>
        <p:txBody>
          <a:bodyPr lIns="1296000" tIns="3042000" bIns="180000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a:xfrm>
            <a:off x="13483228" y="1475032"/>
            <a:ext cx="9856800" cy="1024896"/>
          </a:xfrm>
        </p:spPr>
        <p:txBody>
          <a:bodyPr/>
          <a:lstStyle>
            <a:lvl1pPr>
              <a:defRPr/>
            </a:lvl1pPr>
          </a:lstStyle>
          <a:p>
            <a:r>
              <a:rPr lang="nl-NL"/>
              <a:t>Klik om stijl te bewerken</a:t>
            </a:r>
          </a:p>
        </p:txBody>
      </p:sp>
      <p:sp>
        <p:nvSpPr>
          <p:cNvPr id="4" name="Tijdelijke aanduiding voor dianummer 6">
            <a:extLst>
              <a:ext uri="{FF2B5EF4-FFF2-40B4-BE49-F238E27FC236}">
                <a16:creationId xmlns:a16="http://schemas.microsoft.com/office/drawing/2014/main" id="{B9BEDDDE-F666-C9FA-E6DD-A7ADCE65F7D3}"/>
              </a:ext>
            </a:extLst>
          </p:cNvPr>
          <p:cNvSpPr>
            <a:spLocks noGrp="1"/>
          </p:cNvSpPr>
          <p:nvPr>
            <p:ph type="sldNum" sz="quarter" idx="15"/>
          </p:nvPr>
        </p:nvSpPr>
        <p:spPr/>
        <p:txBody>
          <a:bodyPr/>
          <a:lstStyle>
            <a:lvl1pPr>
              <a:defRPr/>
            </a:lvl1pPr>
          </a:lstStyle>
          <a:p>
            <a:pPr>
              <a:defRPr/>
            </a:pPr>
            <a:fld id="{49080492-5D2A-473B-ABF2-D4FAC9B52157}" type="slidenum">
              <a:rPr lang="nl-NL"/>
              <a:pPr>
                <a:defRPr/>
              </a:pPr>
              <a:t>‹nr.›</a:t>
            </a:fld>
            <a:endParaRPr lang="nl-NL"/>
          </a:p>
        </p:txBody>
      </p:sp>
    </p:spTree>
    <p:extLst>
      <p:ext uri="{BB962C8B-B14F-4D97-AF65-F5344CB8AC3E}">
        <p14:creationId xmlns:p14="http://schemas.microsoft.com/office/powerpoint/2010/main" val="1249052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eeg">
    <p:spTree>
      <p:nvGrpSpPr>
        <p:cNvPr id="1" name=""/>
        <p:cNvGrpSpPr/>
        <p:nvPr/>
      </p:nvGrpSpPr>
      <p:grpSpPr>
        <a:xfrm>
          <a:off x="0" y="0"/>
          <a:ext cx="0" cy="0"/>
          <a:chOff x="0" y="0"/>
          <a:chExt cx="0" cy="0"/>
        </a:xfrm>
      </p:grpSpPr>
      <p:sp>
        <p:nvSpPr>
          <p:cNvPr id="2" name="Tekstvak 6">
            <a:extLst>
              <a:ext uri="{FF2B5EF4-FFF2-40B4-BE49-F238E27FC236}">
                <a16:creationId xmlns:a16="http://schemas.microsoft.com/office/drawing/2014/main" id="{DEE11033-36F5-8E85-702E-208775A0A697}"/>
              </a:ext>
            </a:extLst>
          </p:cNvPr>
          <p:cNvSpPr txBox="1"/>
          <p:nvPr userDrawn="1"/>
        </p:nvSpPr>
        <p:spPr>
          <a:xfrm>
            <a:off x="25888950" y="1233488"/>
            <a:ext cx="5915025" cy="4402137"/>
          </a:xfrm>
          <a:prstGeom prst="rect">
            <a:avLst/>
          </a:prstGeom>
          <a:noFill/>
        </p:spPr>
        <p:txBody>
          <a:bodyPr>
            <a:spAutoFit/>
          </a:bodyPr>
          <a:lstStyle/>
          <a:p>
            <a:pPr eaLnBrk="1" fontAlgn="auto" hangingPunct="1">
              <a:spcBef>
                <a:spcPts val="0"/>
              </a:spcBef>
              <a:spcAft>
                <a:spcPts val="0"/>
              </a:spcAft>
              <a:defRPr/>
            </a:pPr>
            <a:r>
              <a:rPr lang="en-GB" sz="2800">
                <a:solidFill>
                  <a:srgbClr val="002060"/>
                </a:solidFill>
                <a:latin typeface="+mn-lt"/>
              </a:rPr>
              <a:t>&lt; Foto wijzigen:</a:t>
            </a:r>
          </a:p>
          <a:p>
            <a:pPr marL="266700" indent="-266700" eaLnBrk="1" fontAlgn="auto" hangingPunct="1">
              <a:spcBef>
                <a:spcPts val="0"/>
              </a:spcBef>
              <a:spcAft>
                <a:spcPts val="0"/>
              </a:spcAft>
              <a:buFont typeface="Arial" panose="020B0604020202020204" pitchFamily="34" charset="0"/>
              <a:buChar char="•"/>
              <a:defRPr/>
            </a:pPr>
            <a:r>
              <a:rPr lang="nl-NL" sz="2800">
                <a:solidFill>
                  <a:schemeClr val="tx2">
                    <a:lumMod val="60000"/>
                    <a:lumOff val="40000"/>
                  </a:schemeClr>
                </a:solidFill>
                <a:latin typeface="+mn-lt"/>
              </a:rPr>
              <a:t>Selecteer grijze ronde kader</a:t>
            </a:r>
          </a:p>
          <a:p>
            <a:pPr marL="266700" indent="-266700" eaLnBrk="1" fontAlgn="auto" hangingPunct="1">
              <a:spcBef>
                <a:spcPts val="0"/>
              </a:spcBef>
              <a:spcAft>
                <a:spcPts val="0"/>
              </a:spcAft>
              <a:buFont typeface="Arial" panose="020B0604020202020204" pitchFamily="34" charset="0"/>
              <a:buChar char="•"/>
              <a:defRPr/>
            </a:pPr>
            <a:r>
              <a:rPr lang="nl-NL" sz="2800">
                <a:solidFill>
                  <a:schemeClr val="tx2">
                    <a:lumMod val="60000"/>
                    <a:lumOff val="40000"/>
                  </a:schemeClr>
                </a:solidFill>
                <a:latin typeface="+mn-lt"/>
              </a:rPr>
              <a:t>Rechter-muis-knop – kies:</a:t>
            </a:r>
          </a:p>
          <a:p>
            <a:pPr marL="531813" lvl="2" indent="-265113" eaLnBrk="1" fontAlgn="auto" hangingPunct="1">
              <a:spcBef>
                <a:spcPts val="0"/>
              </a:spcBef>
              <a:spcAft>
                <a:spcPts val="0"/>
              </a:spcAft>
              <a:buFont typeface="Arial" panose="020B0604020202020204" pitchFamily="34" charset="0"/>
              <a:buChar char="•"/>
              <a:defRPr/>
            </a:pPr>
            <a:r>
              <a:rPr lang="nl-NL" sz="2800">
                <a:solidFill>
                  <a:schemeClr val="tx2">
                    <a:lumMod val="60000"/>
                    <a:lumOff val="40000"/>
                  </a:schemeClr>
                </a:solidFill>
                <a:latin typeface="+mn-lt"/>
              </a:rPr>
              <a:t>Afbeelding wijzigen</a:t>
            </a:r>
          </a:p>
          <a:p>
            <a:pPr marL="531813" lvl="2" indent="-265113" eaLnBrk="1" fontAlgn="auto" hangingPunct="1">
              <a:spcBef>
                <a:spcPts val="0"/>
              </a:spcBef>
              <a:spcAft>
                <a:spcPts val="0"/>
              </a:spcAft>
              <a:buFont typeface="Arial" panose="020B0604020202020204" pitchFamily="34" charset="0"/>
              <a:buChar char="•"/>
              <a:defRPr/>
            </a:pPr>
            <a:r>
              <a:rPr lang="nl-NL" sz="2800">
                <a:solidFill>
                  <a:schemeClr val="tx2">
                    <a:lumMod val="60000"/>
                    <a:lumOff val="40000"/>
                  </a:schemeClr>
                </a:solidFill>
                <a:latin typeface="+mn-lt"/>
              </a:rPr>
              <a:t>Uit een bestand</a:t>
            </a:r>
          </a:p>
          <a:p>
            <a:pPr marL="266700" indent="-266700" eaLnBrk="1" fontAlgn="auto" hangingPunct="1">
              <a:spcBef>
                <a:spcPts val="0"/>
              </a:spcBef>
              <a:spcAft>
                <a:spcPts val="0"/>
              </a:spcAft>
              <a:buFont typeface="Arial" panose="020B0604020202020204" pitchFamily="34" charset="0"/>
              <a:buChar char="•"/>
              <a:defRPr/>
            </a:pPr>
            <a:r>
              <a:rPr lang="nl-NL" sz="2800">
                <a:solidFill>
                  <a:schemeClr val="tx2">
                    <a:lumMod val="60000"/>
                    <a:lumOff val="40000"/>
                  </a:schemeClr>
                </a:solidFill>
                <a:latin typeface="+mn-lt"/>
              </a:rPr>
              <a:t>Kies dan een foto uit de map:</a:t>
            </a:r>
          </a:p>
          <a:p>
            <a:pPr marL="531813" lvl="1" indent="-265113" eaLnBrk="1" fontAlgn="auto" hangingPunct="1">
              <a:spcBef>
                <a:spcPts val="0"/>
              </a:spcBef>
              <a:spcAft>
                <a:spcPts val="0"/>
              </a:spcAft>
              <a:buFont typeface="Arial" panose="020B0604020202020204" pitchFamily="34" charset="0"/>
              <a:buChar char="•"/>
              <a:defRPr/>
            </a:pPr>
            <a:r>
              <a:rPr lang="en-GB" sz="2800">
                <a:solidFill>
                  <a:schemeClr val="tx2">
                    <a:lumMod val="60000"/>
                    <a:lumOff val="40000"/>
                  </a:schemeClr>
                </a:solidFill>
                <a:latin typeface="+mn-lt"/>
              </a:rPr>
              <a:t>PowerPoint Foto’s Beter (zwaarder)</a:t>
            </a:r>
          </a:p>
          <a:p>
            <a:pPr marL="531813" lvl="1" indent="-265113" eaLnBrk="1" fontAlgn="auto" hangingPunct="1">
              <a:spcBef>
                <a:spcPts val="0"/>
              </a:spcBef>
              <a:spcAft>
                <a:spcPts val="0"/>
              </a:spcAft>
              <a:buFont typeface="Arial" panose="020B0604020202020204" pitchFamily="34" charset="0"/>
              <a:buChar char="•"/>
              <a:defRPr/>
            </a:pPr>
            <a:r>
              <a:rPr lang="en-GB" sz="2800">
                <a:solidFill>
                  <a:schemeClr val="tx2">
                    <a:lumMod val="60000"/>
                    <a:lumOff val="40000"/>
                  </a:schemeClr>
                </a:solidFill>
                <a:latin typeface="+mn-lt"/>
              </a:rPr>
              <a:t>óf </a:t>
            </a:r>
          </a:p>
          <a:p>
            <a:pPr marL="531813" lvl="1" indent="-265113" eaLnBrk="1" fontAlgn="auto" hangingPunct="1">
              <a:spcBef>
                <a:spcPts val="0"/>
              </a:spcBef>
              <a:spcAft>
                <a:spcPts val="0"/>
              </a:spcAft>
              <a:buFont typeface="Arial" panose="020B0604020202020204" pitchFamily="34" charset="0"/>
              <a:buChar char="•"/>
              <a:defRPr/>
            </a:pPr>
            <a:r>
              <a:rPr lang="en-GB" sz="2800">
                <a:solidFill>
                  <a:schemeClr val="tx2">
                    <a:lumMod val="60000"/>
                    <a:lumOff val="40000"/>
                  </a:schemeClr>
                </a:solidFill>
                <a:latin typeface="+mn-lt"/>
              </a:rPr>
              <a:t>PowerPoint Foto’s Standaard</a:t>
            </a:r>
          </a:p>
        </p:txBody>
      </p:sp>
    </p:spTree>
    <p:extLst>
      <p:ext uri="{BB962C8B-B14F-4D97-AF65-F5344CB8AC3E}">
        <p14:creationId xmlns:p14="http://schemas.microsoft.com/office/powerpoint/2010/main" val="1995241723"/>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247FD68D-66DE-2131-9B55-97B82CBA9B21}"/>
              </a:ext>
            </a:extLst>
          </p:cNvPr>
          <p:cNvSpPr txBox="1"/>
          <p:nvPr/>
        </p:nvSpPr>
        <p:spPr>
          <a:xfrm>
            <a:off x="8756650" y="-473076"/>
            <a:ext cx="6908800" cy="447302"/>
          </a:xfrm>
          <a:prstGeom prst="rect">
            <a:avLst/>
          </a:prstGeom>
          <a:noFill/>
          <a:ln w="19050">
            <a:noFill/>
          </a:ln>
        </p:spPr>
        <p:style>
          <a:lnRef idx="2">
            <a:schemeClr val="accent4">
              <a:shade val="50000"/>
            </a:schemeClr>
          </a:lnRef>
          <a:fillRef idx="1">
            <a:schemeClr val="accent4"/>
          </a:fillRef>
          <a:effectRef idx="0">
            <a:schemeClr val="accent4"/>
          </a:effectRef>
          <a:fontRef idx="minor">
            <a:schemeClr val="lt1"/>
          </a:fontRef>
        </p:style>
        <p:txBody>
          <a:bodyPr tIns="0" bIns="101346">
            <a:spAutoFit/>
          </a:bodyPr>
          <a:lstStyle/>
          <a:p>
            <a:pPr algn="ctr" eaLnBrk="1" fontAlgn="auto" hangingPunct="1">
              <a:lnSpc>
                <a:spcPct val="120000"/>
              </a:lnSpc>
              <a:spcBef>
                <a:spcPts val="0"/>
              </a:spcBef>
              <a:spcAft>
                <a:spcPts val="0"/>
              </a:spcAft>
              <a:defRPr/>
            </a:pPr>
            <a:r>
              <a:rPr lang="nl-NL" sz="2000" b="1" cap="all" noProof="1">
                <a:solidFill>
                  <a:schemeClr val="tx2"/>
                </a:solidFill>
                <a:cs typeface="Arial" panose="020B0604020202020204" pitchFamily="34" charset="0"/>
              </a:rPr>
              <a:t>TITEL en OBJECT</a:t>
            </a:r>
          </a:p>
        </p:txBody>
      </p:sp>
      <p:sp>
        <p:nvSpPr>
          <p:cNvPr id="2" name="Titel 1"/>
          <p:cNvSpPr>
            <a:spLocks noGrp="1"/>
          </p:cNvSpPr>
          <p:nvPr>
            <p:ph type="title"/>
          </p:nvPr>
        </p:nvSpPr>
        <p:spPr>
          <a:xfrm>
            <a:off x="1344000" y="2052000"/>
            <a:ext cx="20832000" cy="1024896"/>
          </a:xfrm>
          <a:prstGeom prst="rect">
            <a:avLst/>
          </a:prstGeom>
        </p:spPr>
        <p:txBody>
          <a:bodyPr/>
          <a:lstStyle/>
          <a:p>
            <a:r>
              <a:rPr lang="nl-NL"/>
              <a:t>Klik om stijl te bewerken</a:t>
            </a:r>
            <a:endParaRPr lang="en-US"/>
          </a:p>
        </p:txBody>
      </p:sp>
      <p:sp>
        <p:nvSpPr>
          <p:cNvPr id="3" name="Tijdelijke aanduiding voor inhoud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Tree>
    <p:extLst>
      <p:ext uri="{BB962C8B-B14F-4D97-AF65-F5344CB8AC3E}">
        <p14:creationId xmlns:p14="http://schemas.microsoft.com/office/powerpoint/2010/main" val="8537970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Vlak achter">
            <a:extLst>
              <a:ext uri="{FF2B5EF4-FFF2-40B4-BE49-F238E27FC236}">
                <a16:creationId xmlns:a16="http://schemas.microsoft.com/office/drawing/2014/main" id="{6BCE30A4-1CB5-6971-6E1C-3EC90628C0CE}"/>
              </a:ext>
            </a:extLst>
          </p:cNvPr>
          <p:cNvSpPr>
            <a:spLocks noChangeArrowheads="1"/>
          </p:cNvSpPr>
          <p:nvPr userDrawn="1"/>
        </p:nvSpPr>
        <p:spPr bwMode="auto">
          <a:xfrm>
            <a:off x="0" y="0"/>
            <a:ext cx="24384000" cy="13716000"/>
          </a:xfrm>
          <a:prstGeom prst="rect">
            <a:avLst/>
          </a:prstGeom>
          <a:solidFill>
            <a:srgbClr val="7FB927"/>
          </a:solidFill>
          <a:ln>
            <a:noFill/>
          </a:ln>
        </p:spPr>
        <p:txBody>
          <a:bodyPr lIns="91438" tIns="91438" rIns="91438" bIns="91438"/>
          <a:lstStyle>
            <a:lvl1pPr defTabSz="1108075">
              <a:defRPr sz="3600">
                <a:solidFill>
                  <a:schemeClr val="tx1"/>
                </a:solidFill>
                <a:latin typeface="Fira Sans" panose="020B0503050000020004" pitchFamily="34" charset="0"/>
              </a:defRPr>
            </a:lvl1pPr>
            <a:lvl2pPr marL="742950" indent="-285750" defTabSz="1108075">
              <a:defRPr sz="3600">
                <a:solidFill>
                  <a:schemeClr val="tx1"/>
                </a:solidFill>
                <a:latin typeface="Fira Sans" panose="020B0503050000020004" pitchFamily="34" charset="0"/>
              </a:defRPr>
            </a:lvl2pPr>
            <a:lvl3pPr marL="1143000" indent="-228600" defTabSz="1108075">
              <a:defRPr sz="3600">
                <a:solidFill>
                  <a:schemeClr val="tx1"/>
                </a:solidFill>
                <a:latin typeface="Fira Sans" panose="020B0503050000020004" pitchFamily="34" charset="0"/>
              </a:defRPr>
            </a:lvl3pPr>
            <a:lvl4pPr marL="1600200" indent="-228600" defTabSz="1108075">
              <a:defRPr sz="3600">
                <a:solidFill>
                  <a:schemeClr val="tx1"/>
                </a:solidFill>
                <a:latin typeface="Fira Sans" panose="020B0503050000020004" pitchFamily="34" charset="0"/>
              </a:defRPr>
            </a:lvl4pPr>
            <a:lvl5pPr marL="2057400" indent="-228600" defTabSz="1108075">
              <a:defRPr sz="3600">
                <a:solidFill>
                  <a:schemeClr val="tx1"/>
                </a:solidFill>
                <a:latin typeface="Fira Sans" panose="020B0503050000020004" pitchFamily="34" charset="0"/>
              </a:defRPr>
            </a:lvl5pPr>
            <a:lvl6pPr marL="2514600" indent="-228600" defTabSz="1108075" fontAlgn="base">
              <a:spcBef>
                <a:spcPct val="0"/>
              </a:spcBef>
              <a:spcAft>
                <a:spcPct val="0"/>
              </a:spcAft>
              <a:defRPr sz="3600">
                <a:solidFill>
                  <a:schemeClr val="tx1"/>
                </a:solidFill>
                <a:latin typeface="Fira Sans" panose="020B0503050000020004" pitchFamily="34" charset="0"/>
              </a:defRPr>
            </a:lvl6pPr>
            <a:lvl7pPr marL="2971800" indent="-228600" defTabSz="1108075" fontAlgn="base">
              <a:spcBef>
                <a:spcPct val="0"/>
              </a:spcBef>
              <a:spcAft>
                <a:spcPct val="0"/>
              </a:spcAft>
              <a:defRPr sz="3600">
                <a:solidFill>
                  <a:schemeClr val="tx1"/>
                </a:solidFill>
                <a:latin typeface="Fira Sans" panose="020B0503050000020004" pitchFamily="34" charset="0"/>
              </a:defRPr>
            </a:lvl7pPr>
            <a:lvl8pPr marL="3429000" indent="-228600" defTabSz="1108075" fontAlgn="base">
              <a:spcBef>
                <a:spcPct val="0"/>
              </a:spcBef>
              <a:spcAft>
                <a:spcPct val="0"/>
              </a:spcAft>
              <a:defRPr sz="3600">
                <a:solidFill>
                  <a:schemeClr val="tx1"/>
                </a:solidFill>
                <a:latin typeface="Fira Sans" panose="020B0503050000020004" pitchFamily="34" charset="0"/>
              </a:defRPr>
            </a:lvl8pPr>
            <a:lvl9pPr marL="3886200" indent="-228600" defTabSz="1108075" fontAlgn="base">
              <a:spcBef>
                <a:spcPct val="0"/>
              </a:spcBef>
              <a:spcAft>
                <a:spcPct val="0"/>
              </a:spcAft>
              <a:defRPr sz="3600">
                <a:solidFill>
                  <a:schemeClr val="tx1"/>
                </a:solidFill>
                <a:latin typeface="Fira Sans" panose="020B0503050000020004" pitchFamily="34" charset="0"/>
              </a:defRPr>
            </a:lvl9pPr>
          </a:lstStyle>
          <a:p>
            <a:pPr eaLnBrk="1" hangingPunct="1">
              <a:defRPr/>
            </a:pPr>
            <a:endParaRPr lang="nl-NL" altLang="nl-NL" sz="2000">
              <a:sym typeface="Calibri" panose="020F0502020204030204" pitchFamily="34" charset="0"/>
            </a:endParaRPr>
          </a:p>
        </p:txBody>
      </p:sp>
      <p:pic>
        <p:nvPicPr>
          <p:cNvPr id="1027" name="Afdekvlak wit" descr="Afbeelding">
            <a:extLst>
              <a:ext uri="{FF2B5EF4-FFF2-40B4-BE49-F238E27FC236}">
                <a16:creationId xmlns:a16="http://schemas.microsoft.com/office/drawing/2014/main" id="{1B03D8BE-83E9-7190-F23C-7C7D5415923E}"/>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0" y="1143000"/>
            <a:ext cx="24384000" cy="1259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028" name="Driehoek">
            <a:extLst>
              <a:ext uri="{FF2B5EF4-FFF2-40B4-BE49-F238E27FC236}">
                <a16:creationId xmlns:a16="http://schemas.microsoft.com/office/drawing/2014/main" id="{CF7E9F6F-460B-0827-0143-CC99F53272C6}"/>
              </a:ext>
            </a:extLst>
          </p:cNvPr>
          <p:cNvSpPr>
            <a:spLocks/>
          </p:cNvSpPr>
          <p:nvPr userDrawn="1"/>
        </p:nvSpPr>
        <p:spPr bwMode="auto">
          <a:xfrm>
            <a:off x="12153900" y="1154113"/>
            <a:ext cx="12230100" cy="301625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0"/>
                </a:moveTo>
                <a:lnTo>
                  <a:pt x="21600" y="21600"/>
                </a:lnTo>
                <a:lnTo>
                  <a:pt x="21600" y="10972"/>
                </a:lnTo>
                <a:lnTo>
                  <a:pt x="0" y="0"/>
                </a:lnTo>
                <a:close/>
              </a:path>
            </a:pathLst>
          </a:custGeom>
          <a:solidFill>
            <a:srgbClr val="065FAB"/>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91438" tIns="91438" rIns="91438" bIns="91438"/>
          <a:lstStyle/>
          <a:p>
            <a:endParaRPr lang="nl-NL"/>
          </a:p>
        </p:txBody>
      </p:sp>
      <p:sp>
        <p:nvSpPr>
          <p:cNvPr id="1029" name="Tijdelijke aanduiding voor titel 1">
            <a:extLst>
              <a:ext uri="{FF2B5EF4-FFF2-40B4-BE49-F238E27FC236}">
                <a16:creationId xmlns:a16="http://schemas.microsoft.com/office/drawing/2014/main" id="{1AEAE1E9-8670-D2CA-5173-4AAC256E2024}"/>
              </a:ext>
            </a:extLst>
          </p:cNvPr>
          <p:cNvSpPr>
            <a:spLocks noGrp="1" noChangeArrowheads="1"/>
          </p:cNvSpPr>
          <p:nvPr>
            <p:ph type="title"/>
          </p:nvPr>
        </p:nvSpPr>
        <p:spPr bwMode="auto">
          <a:xfrm>
            <a:off x="1390650" y="2660650"/>
            <a:ext cx="18000663"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nl-NL" altLang="nl-NL"/>
              <a:t>Klik om stijl te bewerken</a:t>
            </a:r>
          </a:p>
        </p:txBody>
      </p:sp>
      <p:sp>
        <p:nvSpPr>
          <p:cNvPr id="1030" name="Tijdelijke aanduiding voor tekst 2">
            <a:extLst>
              <a:ext uri="{FF2B5EF4-FFF2-40B4-BE49-F238E27FC236}">
                <a16:creationId xmlns:a16="http://schemas.microsoft.com/office/drawing/2014/main" id="{2197AE33-0137-F150-5EFE-024A17E7055D}"/>
              </a:ext>
            </a:extLst>
          </p:cNvPr>
          <p:cNvSpPr>
            <a:spLocks noGrp="1" noChangeArrowheads="1"/>
          </p:cNvSpPr>
          <p:nvPr>
            <p:ph type="body" idx="1"/>
          </p:nvPr>
        </p:nvSpPr>
        <p:spPr bwMode="auto">
          <a:xfrm>
            <a:off x="1390650" y="4049713"/>
            <a:ext cx="21602700" cy="788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nl-NL" altLang="nl-NL"/>
              <a:t>Klikken om de tekststijl van het model te bewerken</a:t>
            </a:r>
          </a:p>
          <a:p>
            <a:pPr lvl="1"/>
            <a:r>
              <a:rPr lang="nl-NL" altLang="nl-NL"/>
              <a:t>Tweede niveau</a:t>
            </a:r>
          </a:p>
          <a:p>
            <a:pPr lvl="2"/>
            <a:r>
              <a:rPr lang="nl-NL" altLang="nl-NL"/>
              <a:t>Derde niveau</a:t>
            </a:r>
          </a:p>
          <a:p>
            <a:pPr lvl="3"/>
            <a:r>
              <a:rPr lang="nl-NL" altLang="nl-NL"/>
              <a:t>Vierde niveau</a:t>
            </a:r>
          </a:p>
          <a:p>
            <a:pPr lvl="4"/>
            <a:r>
              <a:rPr lang="nl-NL" altLang="nl-NL"/>
              <a:t>Vijfde niveau</a:t>
            </a:r>
          </a:p>
        </p:txBody>
      </p:sp>
      <p:sp>
        <p:nvSpPr>
          <p:cNvPr id="5" name="Tijdelijke aanduiding voor voettekst 4">
            <a:extLst>
              <a:ext uri="{FF2B5EF4-FFF2-40B4-BE49-F238E27FC236}">
                <a16:creationId xmlns:a16="http://schemas.microsoft.com/office/drawing/2014/main" id="{A3A2596E-53A1-313D-EFBF-434A03103826}"/>
              </a:ext>
            </a:extLst>
          </p:cNvPr>
          <p:cNvSpPr>
            <a:spLocks noGrp="1"/>
          </p:cNvSpPr>
          <p:nvPr>
            <p:ph type="ftr" sz="quarter" idx="3"/>
          </p:nvPr>
        </p:nvSpPr>
        <p:spPr>
          <a:xfrm>
            <a:off x="1427163" y="12923838"/>
            <a:ext cx="8229600" cy="307975"/>
          </a:xfrm>
          <a:prstGeom prst="rect">
            <a:avLst/>
          </a:prstGeom>
        </p:spPr>
        <p:txBody>
          <a:bodyPr vert="horz" lIns="0" tIns="0" rIns="0" bIns="0" rtlCol="0" anchor="ctr">
            <a:spAutoFit/>
          </a:bodyPr>
          <a:lstStyle>
            <a:lvl1pPr algn="l" eaLnBrk="1" fontAlgn="auto" hangingPunct="1">
              <a:spcBef>
                <a:spcPts val="0"/>
              </a:spcBef>
              <a:spcAft>
                <a:spcPts val="0"/>
              </a:spcAft>
              <a:defRPr sz="2000">
                <a:solidFill>
                  <a:schemeClr val="accent4"/>
                </a:solidFill>
                <a:latin typeface="+mn-lt"/>
              </a:defRPr>
            </a:lvl1pPr>
          </a:lstStyle>
          <a:p>
            <a:pPr>
              <a:defRPr/>
            </a:pPr>
            <a:r>
              <a:rPr lang="nl-NL"/>
              <a:t>Marktconsultatie deelmobiliteit Flevoland - oktober 2025</a:t>
            </a:r>
          </a:p>
        </p:txBody>
      </p:sp>
      <p:sp>
        <p:nvSpPr>
          <p:cNvPr id="6" name="Tijdelijke aanduiding voor dianummer 5">
            <a:extLst>
              <a:ext uri="{FF2B5EF4-FFF2-40B4-BE49-F238E27FC236}">
                <a16:creationId xmlns:a16="http://schemas.microsoft.com/office/drawing/2014/main" id="{8BEDFB67-48CA-FF93-9B82-8C0555E16B09}"/>
              </a:ext>
            </a:extLst>
          </p:cNvPr>
          <p:cNvSpPr>
            <a:spLocks noGrp="1"/>
          </p:cNvSpPr>
          <p:nvPr>
            <p:ph type="sldNum" sz="quarter" idx="4"/>
          </p:nvPr>
        </p:nvSpPr>
        <p:spPr>
          <a:xfrm>
            <a:off x="22509163" y="12923838"/>
            <a:ext cx="484187" cy="307975"/>
          </a:xfrm>
          <a:prstGeom prst="rect">
            <a:avLst/>
          </a:prstGeom>
        </p:spPr>
        <p:txBody>
          <a:bodyPr vert="horz" wrap="none" lIns="0" tIns="0" rIns="0" bIns="0" rtlCol="0" anchor="ctr">
            <a:spAutoFit/>
          </a:bodyPr>
          <a:lstStyle>
            <a:lvl1pPr algn="r" eaLnBrk="1" fontAlgn="auto" hangingPunct="1">
              <a:spcBef>
                <a:spcPts val="0"/>
              </a:spcBef>
              <a:spcAft>
                <a:spcPts val="0"/>
              </a:spcAft>
              <a:defRPr sz="2000">
                <a:solidFill>
                  <a:schemeClr val="accent4"/>
                </a:solidFill>
                <a:latin typeface="+mn-lt"/>
              </a:defRPr>
            </a:lvl1pPr>
          </a:lstStyle>
          <a:p>
            <a:pPr>
              <a:defRPr/>
            </a:pPr>
            <a:fld id="{4DC5674A-D203-4A99-A43A-A89525EF4C23}" type="slidenum">
              <a:rPr lang="nl-NL"/>
              <a:pPr>
                <a:defRPr/>
              </a:pPr>
              <a:t>‹nr.›</a:t>
            </a:fld>
            <a:endParaRPr lang="nl-NL"/>
          </a:p>
        </p:txBody>
      </p:sp>
    </p:spTree>
  </p:cSld>
  <p:clrMap bg1="lt1" tx1="dk1" bg2="lt2" tx2="dk2" accent1="accent1" accent2="accent2" accent3="accent3" accent4="accent4" accent5="accent5" accent6="accent6" hlink="hlink" folHlink="folHlink"/>
  <p:sldLayoutIdLst>
    <p:sldLayoutId id="2147483691" r:id="rId1"/>
    <p:sldLayoutId id="2147483689" r:id="rId2"/>
    <p:sldLayoutId id="2147483692" r:id="rId3"/>
    <p:sldLayoutId id="2147483690" r:id="rId4"/>
    <p:sldLayoutId id="2147483693" r:id="rId5"/>
    <p:sldLayoutId id="2147483694" r:id="rId6"/>
    <p:sldLayoutId id="2147483695" r:id="rId7"/>
    <p:sldLayoutId id="2147483696" r:id="rId8"/>
  </p:sldLayoutIdLst>
  <p:hf hdr="0" dt="0"/>
  <p:txStyles>
    <p:titleStyle>
      <a:lvl1pPr algn="l" defTabSz="1828800" rtl="0" eaLnBrk="0" fontAlgn="base" hangingPunct="0">
        <a:lnSpc>
          <a:spcPct val="90000"/>
        </a:lnSpc>
        <a:spcBef>
          <a:spcPct val="0"/>
        </a:spcBef>
        <a:spcAft>
          <a:spcPct val="0"/>
        </a:spcAft>
        <a:defRPr sz="7400" b="1" kern="1200">
          <a:solidFill>
            <a:srgbClr val="065FAB"/>
          </a:solidFill>
          <a:latin typeface="+mj-lt"/>
          <a:ea typeface="+mj-ea"/>
          <a:cs typeface="+mj-cs"/>
        </a:defRPr>
      </a:lvl1pPr>
      <a:lvl2pPr algn="l" defTabSz="1828800" rtl="0" eaLnBrk="0" fontAlgn="base" hangingPunct="0">
        <a:lnSpc>
          <a:spcPct val="90000"/>
        </a:lnSpc>
        <a:spcBef>
          <a:spcPct val="0"/>
        </a:spcBef>
        <a:spcAft>
          <a:spcPct val="0"/>
        </a:spcAft>
        <a:defRPr sz="7400" b="1">
          <a:solidFill>
            <a:srgbClr val="065FAB"/>
          </a:solidFill>
          <a:latin typeface="Fira Sans" panose="020B0503050000020004" pitchFamily="34" charset="0"/>
        </a:defRPr>
      </a:lvl2pPr>
      <a:lvl3pPr algn="l" defTabSz="1828800" rtl="0" eaLnBrk="0" fontAlgn="base" hangingPunct="0">
        <a:lnSpc>
          <a:spcPct val="90000"/>
        </a:lnSpc>
        <a:spcBef>
          <a:spcPct val="0"/>
        </a:spcBef>
        <a:spcAft>
          <a:spcPct val="0"/>
        </a:spcAft>
        <a:defRPr sz="7400" b="1">
          <a:solidFill>
            <a:srgbClr val="065FAB"/>
          </a:solidFill>
          <a:latin typeface="Fira Sans" panose="020B0503050000020004" pitchFamily="34" charset="0"/>
        </a:defRPr>
      </a:lvl3pPr>
      <a:lvl4pPr algn="l" defTabSz="1828800" rtl="0" eaLnBrk="0" fontAlgn="base" hangingPunct="0">
        <a:lnSpc>
          <a:spcPct val="90000"/>
        </a:lnSpc>
        <a:spcBef>
          <a:spcPct val="0"/>
        </a:spcBef>
        <a:spcAft>
          <a:spcPct val="0"/>
        </a:spcAft>
        <a:defRPr sz="7400" b="1">
          <a:solidFill>
            <a:srgbClr val="065FAB"/>
          </a:solidFill>
          <a:latin typeface="Fira Sans" panose="020B0503050000020004" pitchFamily="34" charset="0"/>
        </a:defRPr>
      </a:lvl4pPr>
      <a:lvl5pPr algn="l" defTabSz="1828800" rtl="0" eaLnBrk="0" fontAlgn="base" hangingPunct="0">
        <a:lnSpc>
          <a:spcPct val="90000"/>
        </a:lnSpc>
        <a:spcBef>
          <a:spcPct val="0"/>
        </a:spcBef>
        <a:spcAft>
          <a:spcPct val="0"/>
        </a:spcAft>
        <a:defRPr sz="7400" b="1">
          <a:solidFill>
            <a:srgbClr val="065FAB"/>
          </a:solidFill>
          <a:latin typeface="Fira Sans" panose="020B0503050000020004" pitchFamily="34" charset="0"/>
        </a:defRPr>
      </a:lvl5pPr>
      <a:lvl6pPr marL="457200" algn="l" defTabSz="1828800" rtl="0" fontAlgn="base">
        <a:lnSpc>
          <a:spcPct val="90000"/>
        </a:lnSpc>
        <a:spcBef>
          <a:spcPct val="0"/>
        </a:spcBef>
        <a:spcAft>
          <a:spcPct val="0"/>
        </a:spcAft>
        <a:defRPr sz="7400" b="1">
          <a:solidFill>
            <a:srgbClr val="065FAB"/>
          </a:solidFill>
          <a:latin typeface="Fira Sans" panose="020B0503050000020004" pitchFamily="34" charset="0"/>
        </a:defRPr>
      </a:lvl6pPr>
      <a:lvl7pPr marL="914400" algn="l" defTabSz="1828800" rtl="0" fontAlgn="base">
        <a:lnSpc>
          <a:spcPct val="90000"/>
        </a:lnSpc>
        <a:spcBef>
          <a:spcPct val="0"/>
        </a:spcBef>
        <a:spcAft>
          <a:spcPct val="0"/>
        </a:spcAft>
        <a:defRPr sz="7400" b="1">
          <a:solidFill>
            <a:srgbClr val="065FAB"/>
          </a:solidFill>
          <a:latin typeface="Fira Sans" panose="020B0503050000020004" pitchFamily="34" charset="0"/>
        </a:defRPr>
      </a:lvl7pPr>
      <a:lvl8pPr marL="1371600" algn="l" defTabSz="1828800" rtl="0" fontAlgn="base">
        <a:lnSpc>
          <a:spcPct val="90000"/>
        </a:lnSpc>
        <a:spcBef>
          <a:spcPct val="0"/>
        </a:spcBef>
        <a:spcAft>
          <a:spcPct val="0"/>
        </a:spcAft>
        <a:defRPr sz="7400" b="1">
          <a:solidFill>
            <a:srgbClr val="065FAB"/>
          </a:solidFill>
          <a:latin typeface="Fira Sans" panose="020B0503050000020004" pitchFamily="34" charset="0"/>
        </a:defRPr>
      </a:lvl8pPr>
      <a:lvl9pPr marL="1828800" algn="l" defTabSz="1828800" rtl="0" fontAlgn="base">
        <a:lnSpc>
          <a:spcPct val="90000"/>
        </a:lnSpc>
        <a:spcBef>
          <a:spcPct val="0"/>
        </a:spcBef>
        <a:spcAft>
          <a:spcPct val="0"/>
        </a:spcAft>
        <a:defRPr sz="7400" b="1">
          <a:solidFill>
            <a:srgbClr val="065FAB"/>
          </a:solidFill>
          <a:latin typeface="Fira Sans" panose="020B0503050000020004" pitchFamily="34" charset="0"/>
        </a:defRPr>
      </a:lvl9pPr>
    </p:titleStyle>
    <p:bodyStyle>
      <a:lvl1pPr marL="534988" indent="-534988" algn="l" defTabSz="1828800" rtl="0" eaLnBrk="0" fontAlgn="base" hangingPunct="0">
        <a:lnSpc>
          <a:spcPct val="114000"/>
        </a:lnSpc>
        <a:spcBef>
          <a:spcPct val="0"/>
        </a:spcBef>
        <a:spcAft>
          <a:spcPct val="0"/>
        </a:spcAft>
        <a:buClr>
          <a:srgbClr val="065FAB"/>
        </a:buClr>
        <a:buFont typeface="Arial" panose="020B0604020202020204" pitchFamily="34" charset="0"/>
        <a:buChar char="•"/>
        <a:defRPr sz="6600" kern="1200">
          <a:solidFill>
            <a:schemeClr val="tx1"/>
          </a:solidFill>
          <a:latin typeface="+mn-lt"/>
          <a:ea typeface="+mn-ea"/>
          <a:cs typeface="+mn-cs"/>
        </a:defRPr>
      </a:lvl1pPr>
      <a:lvl2pPr marL="1071563" indent="-536575" algn="l" defTabSz="1828800" rtl="0" eaLnBrk="0" fontAlgn="base" hangingPunct="0">
        <a:lnSpc>
          <a:spcPct val="114000"/>
        </a:lnSpc>
        <a:spcBef>
          <a:spcPct val="0"/>
        </a:spcBef>
        <a:spcAft>
          <a:spcPct val="0"/>
        </a:spcAft>
        <a:buClr>
          <a:srgbClr val="065FAB"/>
        </a:buClr>
        <a:buFont typeface="Arial" panose="020B0604020202020204" pitchFamily="34" charset="0"/>
        <a:buChar char="•"/>
        <a:defRPr sz="6600" kern="1200">
          <a:solidFill>
            <a:schemeClr val="tx1"/>
          </a:solidFill>
          <a:latin typeface="+mn-lt"/>
          <a:ea typeface="+mn-ea"/>
          <a:cs typeface="+mn-cs"/>
        </a:defRPr>
      </a:lvl2pPr>
      <a:lvl3pPr marL="1619250" indent="-547688" algn="l" defTabSz="1828800" rtl="0" eaLnBrk="0" fontAlgn="base" hangingPunct="0">
        <a:lnSpc>
          <a:spcPct val="114000"/>
        </a:lnSpc>
        <a:spcBef>
          <a:spcPct val="0"/>
        </a:spcBef>
        <a:spcAft>
          <a:spcPct val="0"/>
        </a:spcAft>
        <a:buClr>
          <a:srgbClr val="065FAB"/>
        </a:buClr>
        <a:buFont typeface="Arial" panose="020B0604020202020204" pitchFamily="34" charset="0"/>
        <a:buChar char="•"/>
        <a:defRPr sz="6600" kern="1200">
          <a:solidFill>
            <a:schemeClr val="tx1"/>
          </a:solidFill>
          <a:latin typeface="+mn-lt"/>
          <a:ea typeface="+mn-ea"/>
          <a:cs typeface="+mn-cs"/>
        </a:defRPr>
      </a:lvl3pPr>
      <a:lvl4pPr marL="2155825" indent="-536575" algn="l" defTabSz="1828800" rtl="0" eaLnBrk="0" fontAlgn="base" hangingPunct="0">
        <a:lnSpc>
          <a:spcPct val="114000"/>
        </a:lnSpc>
        <a:spcBef>
          <a:spcPct val="0"/>
        </a:spcBef>
        <a:spcAft>
          <a:spcPct val="0"/>
        </a:spcAft>
        <a:buClr>
          <a:srgbClr val="065FAB"/>
        </a:buClr>
        <a:buFont typeface="Arial" panose="020B0604020202020204" pitchFamily="34" charset="0"/>
        <a:buChar char="•"/>
        <a:defRPr sz="6600" kern="1200">
          <a:solidFill>
            <a:schemeClr val="tx1"/>
          </a:solidFill>
          <a:latin typeface="+mn-lt"/>
          <a:ea typeface="+mn-ea"/>
          <a:cs typeface="+mn-cs"/>
        </a:defRPr>
      </a:lvl4pPr>
      <a:lvl5pPr marL="2690813" indent="-534988" algn="l" defTabSz="1828800" rtl="0" eaLnBrk="0" fontAlgn="base" hangingPunct="0">
        <a:lnSpc>
          <a:spcPct val="114000"/>
        </a:lnSpc>
        <a:spcBef>
          <a:spcPct val="0"/>
        </a:spcBef>
        <a:spcAft>
          <a:spcPct val="0"/>
        </a:spcAft>
        <a:buClr>
          <a:srgbClr val="065FAB"/>
        </a:buClr>
        <a:buFont typeface="Arial" panose="020B0604020202020204" pitchFamily="34" charset="0"/>
        <a:buChar char="•"/>
        <a:defRPr sz="6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nl-NL"/>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microsoft.com/office/2018/10/relationships/comments" Target="../comments/modernComment_114_0.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hyperlink" Target="https://www.mobiliteitenruimte.nl/"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image" Target="../media/image15.png"/><Relationship Id="rId1" Type="http://schemas.openxmlformats.org/officeDocument/2006/relationships/slideLayout" Target="../slideLayouts/slideLayout8.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6.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5.png"/><Relationship Id="rId2" Type="http://schemas.openxmlformats.org/officeDocument/2006/relationships/image" Target="../media/image26.jpg"/><Relationship Id="rId16" Type="http://schemas.openxmlformats.org/officeDocument/2006/relationships/image" Target="../media/image39.png"/><Relationship Id="rId1" Type="http://schemas.openxmlformats.org/officeDocument/2006/relationships/slideLayout" Target="../slideLayouts/slideLayout5.xml"/><Relationship Id="rId6" Type="http://schemas.openxmlformats.org/officeDocument/2006/relationships/image" Target="../media/image30.png"/><Relationship Id="rId11" Type="http://schemas.microsoft.com/office/2007/relationships/hdphoto" Target="../media/hdphoto1.wdp"/><Relationship Id="rId5" Type="http://schemas.openxmlformats.org/officeDocument/2006/relationships/image" Target="../media/image29.jpeg"/><Relationship Id="rId15" Type="http://schemas.openxmlformats.org/officeDocument/2006/relationships/image" Target="../media/image38.png"/><Relationship Id="rId10" Type="http://schemas.openxmlformats.org/officeDocument/2006/relationships/image" Target="../media/image34.png"/><Relationship Id="rId4" Type="http://schemas.openxmlformats.org/officeDocument/2006/relationships/image" Target="../media/image28.jpeg"/><Relationship Id="rId9" Type="http://schemas.openxmlformats.org/officeDocument/2006/relationships/image" Target="../media/image33.png"/><Relationship Id="rId14" Type="http://schemas.openxmlformats.org/officeDocument/2006/relationships/image" Target="../media/image3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ijdelijke aanduiding voor afbeelding 2" descr="Afbeelding met buitenshuis, hemel, wiel, Landvoertuig&#10;&#10;Door AI gegenereerde inhoud is mogelijk onjuist.">
            <a:extLst>
              <a:ext uri="{FF2B5EF4-FFF2-40B4-BE49-F238E27FC236}">
                <a16:creationId xmlns:a16="http://schemas.microsoft.com/office/drawing/2014/main" id="{2A424DF7-8413-F5F7-DD50-4B58EC1C7040}"/>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3568" b="23568"/>
          <a:stretch>
            <a:fillRect/>
          </a:stretch>
        </p:blipFill>
        <p:spPr>
          <a:xfrm>
            <a:off x="0" y="0"/>
            <a:ext cx="25946100" cy="13716000"/>
          </a:xfrm>
        </p:spPr>
      </p:pic>
      <p:sp>
        <p:nvSpPr>
          <p:cNvPr id="9219" name="Tijdelijke aanduiding voor tekst 20">
            <a:extLst>
              <a:ext uri="{FF2B5EF4-FFF2-40B4-BE49-F238E27FC236}">
                <a16:creationId xmlns:a16="http://schemas.microsoft.com/office/drawing/2014/main" id="{72FD2983-5F50-1F56-0FCA-1FD61594E355}"/>
              </a:ext>
            </a:extLst>
          </p:cNvPr>
          <p:cNvSpPr>
            <a:spLocks noGrp="1" noChangeArrowheads="1"/>
          </p:cNvSpPr>
          <p:nvPr>
            <p:ph type="body" idx="11"/>
          </p:nvPr>
        </p:nvSpPr>
        <p:spPr>
          <a:xfrm>
            <a:off x="0" y="0"/>
            <a:ext cx="11202988" cy="11202988"/>
          </a:xfrm>
          <a:blipFill dpi="0" rotWithShape="1">
            <a:srcRect/>
          </a:blipFill>
        </p:spPr>
        <p:txBody>
          <a:bodyPr/>
          <a:lstStyle/>
          <a:p>
            <a:pPr eaLnBrk="1" hangingPunct="1"/>
            <a:endParaRPr lang="nl-NL" altLang="nl-NL"/>
          </a:p>
        </p:txBody>
      </p:sp>
      <p:sp>
        <p:nvSpPr>
          <p:cNvPr id="9220" name="Titel 17">
            <a:extLst>
              <a:ext uri="{FF2B5EF4-FFF2-40B4-BE49-F238E27FC236}">
                <a16:creationId xmlns:a16="http://schemas.microsoft.com/office/drawing/2014/main" id="{142B304B-6CEE-40D1-A967-9FE7ED912EEB}"/>
              </a:ext>
            </a:extLst>
          </p:cNvPr>
          <p:cNvSpPr>
            <a:spLocks noGrp="1" noChangeArrowheads="1"/>
          </p:cNvSpPr>
          <p:nvPr>
            <p:ph type="ctrTitle"/>
          </p:nvPr>
        </p:nvSpPr>
        <p:spPr>
          <a:xfrm>
            <a:off x="12043895" y="1985869"/>
            <a:ext cx="13535025" cy="2437590"/>
          </a:xfrm>
        </p:spPr>
        <p:txBody>
          <a:bodyPr/>
          <a:lstStyle/>
          <a:p>
            <a:pPr eaLnBrk="1" hangingPunct="1"/>
            <a:r>
              <a:rPr lang="nl-NL" altLang="nl-NL"/>
              <a:t>Regionale aanpak Deelmobiliteit</a:t>
            </a:r>
            <a:r>
              <a:rPr lang="nl-NL" altLang="nl-NL">
                <a:solidFill>
                  <a:schemeClr val="tx1"/>
                </a:solidFill>
              </a:rPr>
              <a:t> </a:t>
            </a:r>
          </a:p>
        </p:txBody>
      </p:sp>
      <p:sp>
        <p:nvSpPr>
          <p:cNvPr id="9221" name="Ondertitel 18">
            <a:extLst>
              <a:ext uri="{FF2B5EF4-FFF2-40B4-BE49-F238E27FC236}">
                <a16:creationId xmlns:a16="http://schemas.microsoft.com/office/drawing/2014/main" id="{966F46C9-B712-B0C6-C235-37AD0695BA44}"/>
              </a:ext>
            </a:extLst>
          </p:cNvPr>
          <p:cNvSpPr>
            <a:spLocks noGrp="1" noChangeArrowheads="1"/>
          </p:cNvSpPr>
          <p:nvPr>
            <p:ph type="subTitle" idx="1"/>
          </p:nvPr>
        </p:nvSpPr>
        <p:spPr>
          <a:xfrm>
            <a:off x="1465542" y="11688510"/>
            <a:ext cx="13760667" cy="728469"/>
          </a:xfrm>
        </p:spPr>
        <p:txBody>
          <a:bodyPr/>
          <a:lstStyle/>
          <a:p>
            <a:pPr eaLnBrk="1" hangingPunct="1"/>
            <a:r>
              <a:rPr lang="nl-NL" altLang="nl-NL" dirty="0"/>
              <a:t>Marktconsultatie provincie Flevoland 16 oktober 2025</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id="{EE9CA3AD-C39C-9E72-2B82-3DEE50316837}"/>
              </a:ext>
            </a:extLst>
          </p:cNvPr>
          <p:cNvSpPr>
            <a:spLocks noGrp="1" noChangeArrowheads="1"/>
          </p:cNvSpPr>
          <p:nvPr>
            <p:ph type="title"/>
          </p:nvPr>
        </p:nvSpPr>
        <p:spPr>
          <a:xfrm>
            <a:off x="1390650" y="2302063"/>
            <a:ext cx="20834350" cy="886397"/>
          </a:xfrm>
        </p:spPr>
        <p:txBody>
          <a:bodyPr/>
          <a:lstStyle/>
          <a:p>
            <a:r>
              <a:rPr lang="nl-NL" altLang="nl-NL" sz="6400"/>
              <a:t>5a) Proces – schriftelijk deel</a:t>
            </a:r>
          </a:p>
        </p:txBody>
      </p:sp>
      <p:sp>
        <p:nvSpPr>
          <p:cNvPr id="11" name="Content Placeholder 2">
            <a:extLst>
              <a:ext uri="{FF2B5EF4-FFF2-40B4-BE49-F238E27FC236}">
                <a16:creationId xmlns:a16="http://schemas.microsoft.com/office/drawing/2014/main" id="{C7909A4A-3F58-07F4-CAF0-B11369B38C5B}"/>
              </a:ext>
            </a:extLst>
          </p:cNvPr>
          <p:cNvSpPr>
            <a:spLocks noGrp="1"/>
          </p:cNvSpPr>
          <p:nvPr>
            <p:ph idx="1"/>
          </p:nvPr>
        </p:nvSpPr>
        <p:spPr/>
        <p:txBody>
          <a:bodyPr rtlCol="0">
            <a:normAutofit/>
          </a:bodyPr>
          <a:lstStyle/>
          <a:p>
            <a:pPr marL="534670" indent="-534670" fontAlgn="auto">
              <a:spcBef>
                <a:spcPts val="0"/>
              </a:spcBef>
              <a:spcAft>
                <a:spcPts val="0"/>
              </a:spcAft>
              <a:defRPr/>
            </a:pPr>
            <a:r>
              <a:rPr lang="nl-NL" sz="4400" dirty="0"/>
              <a:t>Voor het </a:t>
            </a:r>
            <a:r>
              <a:rPr lang="nl-NL" sz="4400" u="sng" dirty="0"/>
              <a:t>schriftelijk onderdeel </a:t>
            </a:r>
            <a:r>
              <a:rPr lang="nl-NL" sz="4400" dirty="0"/>
              <a:t>vragen wij u uw antwoorden op de gestelde vragen naar de provincie te sturen (zie hoofdstuk 6).</a:t>
            </a:r>
            <a:endParaRPr lang="nl-NL" dirty="0"/>
          </a:p>
          <a:p>
            <a:pPr marL="575310" indent="-575310" fontAlgn="auto">
              <a:spcBef>
                <a:spcPts val="0"/>
              </a:spcBef>
              <a:spcAft>
                <a:spcPts val="0"/>
              </a:spcAft>
              <a:defRPr/>
            </a:pPr>
            <a:endParaRPr lang="nl-NL" sz="4400" dirty="0">
              <a:cs typeface="Arial" panose="020B0604020202020204"/>
            </a:endParaRPr>
          </a:p>
          <a:p>
            <a:pPr marL="534670" indent="-534670" fontAlgn="auto">
              <a:spcBef>
                <a:spcPts val="0"/>
              </a:spcBef>
              <a:spcAft>
                <a:spcPts val="0"/>
              </a:spcAft>
              <a:defRPr/>
            </a:pPr>
            <a:r>
              <a:rPr lang="nl-NL" sz="4400" dirty="0"/>
              <a:t>Stuur uw antwoorden naar</a:t>
            </a:r>
            <a:r>
              <a:rPr lang="nl-NL" sz="4400" dirty="0">
                <a:cs typeface="Arial"/>
              </a:rPr>
              <a:t>	 </a:t>
            </a:r>
            <a:r>
              <a:rPr lang="nl-NL" sz="4400" u="sng" dirty="0">
                <a:cs typeface="Arial"/>
              </a:rPr>
              <a:t>inkoopadvies@flevoland.nl</a:t>
            </a:r>
          </a:p>
          <a:p>
            <a:pPr marL="1151890" lvl="1" indent="-575310" fontAlgn="auto">
              <a:spcBef>
                <a:spcPts val="0"/>
              </a:spcBef>
              <a:spcAft>
                <a:spcPts val="0"/>
              </a:spcAft>
              <a:defRPr/>
            </a:pPr>
            <a:endParaRPr lang="nl-NL" sz="4400" dirty="0">
              <a:cs typeface="Arial"/>
            </a:endParaRPr>
          </a:p>
          <a:p>
            <a:pPr marL="534670" indent="-534670" fontAlgn="auto">
              <a:spcBef>
                <a:spcPts val="0"/>
              </a:spcBef>
              <a:spcAft>
                <a:spcPts val="0"/>
              </a:spcAft>
              <a:defRPr/>
            </a:pPr>
            <a:r>
              <a:rPr lang="nl-NL" sz="4400" dirty="0">
                <a:solidFill>
                  <a:srgbClr val="000000"/>
                </a:solidFill>
              </a:rPr>
              <a:t>De reactietermijn is uiterlijk woensdag 12 november 2025, 17:00u CET</a:t>
            </a:r>
            <a:endParaRPr lang="nl-NL" sz="4400" dirty="0">
              <a:solidFill>
                <a:srgbClr val="000000"/>
              </a:solidFill>
              <a:cs typeface="Arial" panose="020B0604020202020204"/>
            </a:endParaRPr>
          </a:p>
          <a:p>
            <a:pPr marL="534670" indent="-534670" fontAlgn="auto">
              <a:spcBef>
                <a:spcPts val="0"/>
              </a:spcBef>
              <a:spcAft>
                <a:spcPts val="0"/>
              </a:spcAft>
              <a:defRPr/>
            </a:pPr>
            <a:endParaRPr lang="nl-NL" sz="4400" dirty="0"/>
          </a:p>
          <a:p>
            <a:pPr marL="534670" indent="-534670" fontAlgn="auto">
              <a:spcBef>
                <a:spcPts val="0"/>
              </a:spcBef>
              <a:spcAft>
                <a:spcPts val="0"/>
              </a:spcAft>
              <a:defRPr/>
            </a:pPr>
            <a:endParaRPr lang="nl-NL" sz="4400" dirty="0"/>
          </a:p>
          <a:p>
            <a:pPr marL="534670" indent="-534670" fontAlgn="auto">
              <a:spcBef>
                <a:spcPts val="0"/>
              </a:spcBef>
              <a:spcAft>
                <a:spcPts val="0"/>
              </a:spcAft>
              <a:defRPr/>
            </a:pPr>
            <a:endParaRPr lang="nl-NL" sz="4400" dirty="0"/>
          </a:p>
          <a:p>
            <a:pPr marL="575310" indent="-575310" fontAlgn="auto">
              <a:spcBef>
                <a:spcPts val="0"/>
              </a:spcBef>
              <a:spcAft>
                <a:spcPts val="0"/>
              </a:spcAft>
              <a:defRPr/>
            </a:pPr>
            <a:endParaRPr lang="nl-NL" sz="4400" dirty="0">
              <a:cs typeface="Arial" panose="020B0604020202020204"/>
            </a:endParaRPr>
          </a:p>
          <a:p>
            <a:pPr marL="575310" indent="-575310" fontAlgn="auto">
              <a:spcBef>
                <a:spcPts val="0"/>
              </a:spcBef>
              <a:spcAft>
                <a:spcPts val="0"/>
              </a:spcAft>
              <a:defRPr/>
            </a:pPr>
            <a:endParaRPr lang="nl-NL" dirty="0">
              <a:cs typeface="Arial" panose="020B0604020202020204"/>
            </a:endParaRPr>
          </a:p>
          <a:p>
            <a:pPr marL="1151890" lvl="1" indent="-575310" fontAlgn="auto">
              <a:spcBef>
                <a:spcPts val="0"/>
              </a:spcBef>
              <a:spcAft>
                <a:spcPts val="0"/>
              </a:spcAft>
              <a:defRPr/>
            </a:pPr>
            <a:endParaRPr lang="nl-NL" dirty="0">
              <a:cs typeface="Arial" panose="020B0604020202020204"/>
            </a:endParaRPr>
          </a:p>
          <a:p>
            <a:pPr marL="575310" indent="-575310" fontAlgn="auto">
              <a:spcBef>
                <a:spcPts val="0"/>
              </a:spcBef>
              <a:spcAft>
                <a:spcPts val="0"/>
              </a:spcAft>
              <a:defRPr/>
            </a:pPr>
            <a:endParaRPr lang="nl-NL" dirty="0">
              <a:cs typeface="Arial" panose="020B0604020202020204"/>
            </a:endParaRPr>
          </a:p>
          <a:p>
            <a:pPr marL="575310" indent="-575310" fontAlgn="auto">
              <a:spcBef>
                <a:spcPts val="0"/>
              </a:spcBef>
              <a:spcAft>
                <a:spcPts val="0"/>
              </a:spcAft>
              <a:defRPr/>
            </a:pPr>
            <a:endParaRPr lang="nl-NL" dirty="0">
              <a:cs typeface="Arial" panose="020B0604020202020204"/>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D0060141-D95D-4FCB-8795-042A4A7A3D7D}"/>
              </a:ext>
            </a:extLst>
          </p:cNvPr>
          <p:cNvSpPr>
            <a:spLocks noGrp="1" noChangeArrowheads="1"/>
          </p:cNvSpPr>
          <p:nvPr>
            <p:ph type="title"/>
          </p:nvPr>
        </p:nvSpPr>
        <p:spPr>
          <a:xfrm>
            <a:off x="1390650" y="2391710"/>
            <a:ext cx="20834350" cy="886397"/>
          </a:xfrm>
        </p:spPr>
        <p:txBody>
          <a:bodyPr/>
          <a:lstStyle/>
          <a:p>
            <a:r>
              <a:rPr lang="nl-NL" altLang="nl-NL" sz="6400"/>
              <a:t>5b) Proces – mondeling deel</a:t>
            </a:r>
          </a:p>
        </p:txBody>
      </p:sp>
      <p:sp>
        <p:nvSpPr>
          <p:cNvPr id="32771" name="Content Placeholder 2">
            <a:extLst>
              <a:ext uri="{FF2B5EF4-FFF2-40B4-BE49-F238E27FC236}">
                <a16:creationId xmlns:a16="http://schemas.microsoft.com/office/drawing/2014/main" id="{9CA4BDD3-EF10-4C21-4BB4-5851B89783D8}"/>
              </a:ext>
            </a:extLst>
          </p:cNvPr>
          <p:cNvSpPr>
            <a:spLocks noGrp="1" noChangeArrowheads="1"/>
          </p:cNvSpPr>
          <p:nvPr>
            <p:ph idx="1"/>
          </p:nvPr>
        </p:nvSpPr>
        <p:spPr/>
        <p:txBody>
          <a:bodyPr/>
          <a:lstStyle/>
          <a:p>
            <a:pPr marL="534670" indent="-534670"/>
            <a:r>
              <a:rPr lang="nl-NL" altLang="nl-NL" sz="4400" dirty="0"/>
              <a:t>Het </a:t>
            </a:r>
            <a:r>
              <a:rPr lang="nl-NL" altLang="nl-NL" sz="4400" u="sng" dirty="0"/>
              <a:t>mondeling onderdeel </a:t>
            </a:r>
            <a:r>
              <a:rPr lang="nl-NL" altLang="nl-NL" sz="4400" dirty="0"/>
              <a:t>vindt plaats op uitnodiging. U wordt uitgenodigd als er een behoefte bestaat aan nadere duiding op uw schriftelijke reactie.</a:t>
            </a:r>
            <a:endParaRPr lang="nl-NL" altLang="nl-NL" dirty="0"/>
          </a:p>
          <a:p>
            <a:pPr marL="534670" indent="-534670"/>
            <a:endParaRPr lang="nl-NL" altLang="nl-NL" sz="4400" dirty="0">
              <a:cs typeface="Arial" panose="020B0604020202020204" pitchFamily="34" charset="0"/>
            </a:endParaRPr>
          </a:p>
          <a:p>
            <a:pPr marL="534670" indent="-534670"/>
            <a:r>
              <a:rPr lang="nl-NL" altLang="nl-NL" sz="4400" dirty="0"/>
              <a:t>Tijdens de gesprekken wordt vertrouwelijk in een open setting gesproken en worden opgenomen. Van de opnames zal een intern verslag worden gemaakt. Een eventueel extern verslag zal niet-herleidbaar worden verwerkt.</a:t>
            </a:r>
            <a:endParaRPr lang="nl-NL" altLang="nl-NL" dirty="0">
              <a:cs typeface="Arial" panose="020B0604020202020204" pitchFamily="34" charset="0"/>
            </a:endParaRPr>
          </a:p>
          <a:p>
            <a:pPr marL="534670" indent="-534670"/>
            <a:endParaRPr lang="nl-NL" altLang="nl-NL" sz="4400" dirty="0">
              <a:cs typeface="Arial" panose="020B0604020202020204" pitchFamily="34" charset="0"/>
            </a:endParaRPr>
          </a:p>
          <a:p>
            <a:pPr marL="534670" indent="-534670"/>
            <a:r>
              <a:rPr lang="nl-NL" altLang="nl-NL" sz="4400" dirty="0"/>
              <a:t>Het gesprek gaat voornamelijk over de wijze waarop de marktpartij bij kan dragen c.q. kan voldoen aan de wensen van de provincie Flevoland.</a:t>
            </a:r>
          </a:p>
          <a:p>
            <a:pPr marL="534670" indent="-534670"/>
            <a:endParaRPr lang="nl-NL" altLang="nl-NL" sz="4400" dirty="0">
              <a:cs typeface="Arial" panose="020B0604020202020204" pitchFamily="34" charset="0"/>
            </a:endParaRPr>
          </a:p>
          <a:p>
            <a:pPr marL="534670" indent="-534670"/>
            <a:r>
              <a:rPr lang="nl-NL" altLang="nl-NL" sz="4400" dirty="0">
                <a:cs typeface="Arial" panose="020B0604020202020204" pitchFamily="34" charset="0"/>
              </a:rPr>
              <a:t>Eventuele gesprekken worden gehouden op 1 en 4 december op het provinciehuis te Lelystad.</a:t>
            </a:r>
          </a:p>
          <a:p>
            <a:pPr marL="534670" indent="-534670"/>
            <a:endParaRPr lang="nl-NL" altLang="nl-NL" sz="4400" dirty="0">
              <a:cs typeface="Arial" panose="020B0604020202020204" pitchFamily="34" charset="0"/>
            </a:endParaRPr>
          </a:p>
          <a:p>
            <a:pPr marL="534670" indent="-534670"/>
            <a:endParaRPr lang="nl-NL" altLang="nl-NL" sz="4400" dirty="0">
              <a:cs typeface="Arial" panose="020B0604020202020204" pitchFamily="34" charset="0"/>
            </a:endParaRPr>
          </a:p>
          <a:p>
            <a:pPr marL="534670" indent="-534670"/>
            <a:endParaRPr lang="nl-NL" altLang="nl-NL" sz="4400" dirty="0">
              <a:cs typeface="Arial" panose="020B0604020202020204" pitchFamily="34" charset="0"/>
            </a:endParaRPr>
          </a:p>
          <a:p>
            <a:pPr marL="534670" indent="-534670"/>
            <a:endParaRPr lang="nl-NL" altLang="nl-NL" dirty="0">
              <a:cs typeface="Arial" panose="020B0604020202020204" pitchFamily="34" charset="0"/>
            </a:endParaRPr>
          </a:p>
          <a:p>
            <a:pPr marL="1071245" lvl="1"/>
            <a:endParaRPr lang="nl-NL" altLang="nl-NL" dirty="0">
              <a:cs typeface="Arial" panose="020B0604020202020204" pitchFamily="34" charset="0"/>
            </a:endParaRPr>
          </a:p>
          <a:p>
            <a:pPr marL="534670" indent="-534670"/>
            <a:endParaRPr lang="nl-NL" altLang="nl-NL" dirty="0">
              <a:cs typeface="Arial" panose="020B0604020202020204" pitchFamily="34" charset="0"/>
            </a:endParaRPr>
          </a:p>
          <a:p>
            <a:pPr marL="534670" indent="-534670"/>
            <a:endParaRPr lang="nl-NL" altLang="nl-NL" dirty="0">
              <a:cs typeface="Arial" panose="020B0604020202020204" pitchFamily="34" charset="0"/>
            </a:endParaRPr>
          </a:p>
        </p:txBody>
      </p:sp>
    </p:spTree>
  </p:cSld>
  <p:clrMapOvr>
    <a:masterClrMapping/>
  </p:clrMapOvr>
  <p:extLst>
    <p:ext uri="{6950BFC3-D8DA-4A85-94F7-54DA5524770B}">
      <p188:commentRel xmlns:p188="http://schemas.microsoft.com/office/powerpoint/2018/8/main" r:id="rId2"/>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B030A2-5B49-2395-49E5-E29184BB6F97}"/>
            </a:ext>
          </a:extLst>
        </p:cNvPr>
        <p:cNvGrpSpPr/>
        <p:nvPr/>
      </p:nvGrpSpPr>
      <p:grpSpPr>
        <a:xfrm>
          <a:off x="0" y="0"/>
          <a:ext cx="0" cy="0"/>
          <a:chOff x="0" y="0"/>
          <a:chExt cx="0" cy="0"/>
        </a:xfrm>
      </p:grpSpPr>
      <p:sp>
        <p:nvSpPr>
          <p:cNvPr id="33794" name="Title 1">
            <a:extLst>
              <a:ext uri="{FF2B5EF4-FFF2-40B4-BE49-F238E27FC236}">
                <a16:creationId xmlns:a16="http://schemas.microsoft.com/office/drawing/2014/main" id="{6BB5017E-E565-DBCD-C6E9-9FA2F27375F6}"/>
              </a:ext>
            </a:extLst>
          </p:cNvPr>
          <p:cNvSpPr>
            <a:spLocks noGrp="1" noChangeArrowheads="1"/>
          </p:cNvSpPr>
          <p:nvPr>
            <p:ph type="title"/>
          </p:nvPr>
        </p:nvSpPr>
        <p:spPr>
          <a:xfrm>
            <a:off x="1390650" y="2337921"/>
            <a:ext cx="20834350" cy="886397"/>
          </a:xfrm>
        </p:spPr>
        <p:txBody>
          <a:bodyPr/>
          <a:lstStyle/>
          <a:p>
            <a:r>
              <a:rPr lang="nl-NL" altLang="nl-NL" sz="6400"/>
              <a:t>6. Schriftelijk onderdeel: Vragen</a:t>
            </a:r>
          </a:p>
        </p:txBody>
      </p:sp>
      <p:sp>
        <p:nvSpPr>
          <p:cNvPr id="11" name="Content Placeholder 2">
            <a:extLst>
              <a:ext uri="{FF2B5EF4-FFF2-40B4-BE49-F238E27FC236}">
                <a16:creationId xmlns:a16="http://schemas.microsoft.com/office/drawing/2014/main" id="{7F05C071-D5BA-17CE-BBC5-6B128B2C81BB}"/>
              </a:ext>
            </a:extLst>
          </p:cNvPr>
          <p:cNvSpPr>
            <a:spLocks noGrp="1"/>
          </p:cNvSpPr>
          <p:nvPr>
            <p:ph idx="1"/>
          </p:nvPr>
        </p:nvSpPr>
        <p:spPr>
          <a:xfrm>
            <a:off x="1390650" y="4049712"/>
            <a:ext cx="21602700" cy="8828087"/>
          </a:xfrm>
        </p:spPr>
        <p:txBody>
          <a:bodyPr rtlCol="0">
            <a:normAutofit fontScale="92500" lnSpcReduction="10000"/>
          </a:bodyPr>
          <a:lstStyle/>
          <a:p>
            <a:pPr marL="1143000" indent="-1143000">
              <a:lnSpc>
                <a:spcPct val="113999"/>
              </a:lnSpc>
              <a:spcBef>
                <a:spcPts val="0"/>
              </a:spcBef>
              <a:spcAft>
                <a:spcPts val="0"/>
              </a:spcAft>
              <a:buAutoNum type="arabicPeriod"/>
              <a:defRPr/>
            </a:pPr>
            <a:r>
              <a:rPr lang="nl-NL" sz="3200" dirty="0"/>
              <a:t>Welke manier van samenwerken past volgens u het beste bij een regionale aanpak in Flevoland? En welke contractvorm </a:t>
            </a:r>
            <a:r>
              <a:rPr lang="nl-NL" sz="3200" baseline="30000" dirty="0"/>
              <a:t>(1</a:t>
            </a:r>
            <a:r>
              <a:rPr lang="nl-NL" sz="3200" dirty="0"/>
              <a:t> vindt u daar het beste bij passen? Licht uw antwoord toe.</a:t>
            </a:r>
            <a:endParaRPr lang="en-US" dirty="0"/>
          </a:p>
          <a:p>
            <a:pPr marL="1143000" indent="-1143000">
              <a:lnSpc>
                <a:spcPct val="113999"/>
              </a:lnSpc>
              <a:spcBef>
                <a:spcPts val="0"/>
              </a:spcBef>
              <a:spcAft>
                <a:spcPts val="0"/>
              </a:spcAft>
              <a:buAutoNum type="arabicPeriod"/>
              <a:defRPr/>
            </a:pPr>
            <a:endParaRPr lang="nl-NL" sz="3200" dirty="0"/>
          </a:p>
          <a:p>
            <a:pPr marL="1143000" indent="-1143000" fontAlgn="auto">
              <a:spcBef>
                <a:spcPts val="0"/>
              </a:spcBef>
              <a:spcAft>
                <a:spcPts val="0"/>
              </a:spcAft>
              <a:buAutoNum type="arabicPeriod"/>
              <a:defRPr/>
            </a:pPr>
            <a:r>
              <a:rPr lang="nl-NL" sz="3200" dirty="0"/>
              <a:t>Hoe ziet de kosten- en batenstructuur er uit van de door u voorgestelde samenwerking? </a:t>
            </a:r>
          </a:p>
          <a:p>
            <a:pPr marL="1143000" indent="-1143000">
              <a:lnSpc>
                <a:spcPct val="113999"/>
              </a:lnSpc>
              <a:spcBef>
                <a:spcPts val="0"/>
              </a:spcBef>
              <a:spcAft>
                <a:spcPts val="0"/>
              </a:spcAft>
              <a:buAutoNum type="arabicPeriod"/>
              <a:defRPr/>
            </a:pPr>
            <a:endParaRPr lang="nl-NL" sz="3200" dirty="0"/>
          </a:p>
          <a:p>
            <a:pPr marL="1143000" indent="-1143000" fontAlgn="auto">
              <a:spcBef>
                <a:spcPts val="0"/>
              </a:spcBef>
              <a:spcAft>
                <a:spcPts val="0"/>
              </a:spcAft>
              <a:buAutoNum type="arabicPeriod"/>
              <a:defRPr/>
            </a:pPr>
            <a:r>
              <a:rPr lang="nl-NL" sz="3200" dirty="0"/>
              <a:t>Welke kansen ziet u bij een regionale aanpak en samenwerking in Flevoland en hoe kunnen wij deze benutten?</a:t>
            </a:r>
            <a:endParaRPr lang="en-US" sz="3200" dirty="0"/>
          </a:p>
          <a:p>
            <a:pPr marL="1143000" indent="-1143000">
              <a:lnSpc>
                <a:spcPct val="113999"/>
              </a:lnSpc>
              <a:spcBef>
                <a:spcPts val="0"/>
              </a:spcBef>
              <a:spcAft>
                <a:spcPts val="0"/>
              </a:spcAft>
              <a:buAutoNum type="arabicPeriod"/>
              <a:defRPr/>
            </a:pPr>
            <a:endParaRPr lang="nl-NL" sz="3200" dirty="0"/>
          </a:p>
          <a:p>
            <a:pPr marL="1143000" indent="-1143000">
              <a:lnSpc>
                <a:spcPct val="113999"/>
              </a:lnSpc>
              <a:spcBef>
                <a:spcPts val="0"/>
              </a:spcBef>
              <a:spcAft>
                <a:spcPts val="0"/>
              </a:spcAft>
              <a:buAutoNum type="arabicPeriod"/>
              <a:defRPr/>
            </a:pPr>
            <a:r>
              <a:rPr lang="nl-NL" sz="3200" dirty="0"/>
              <a:t>Welke risico's ziet u bij een regionale aanpak en samenwerking in Flevoland en hoe kunnen wij deze beperken?</a:t>
            </a:r>
            <a:endParaRPr lang="en-US" sz="2400" dirty="0">
              <a:cs typeface="Arial"/>
            </a:endParaRPr>
          </a:p>
          <a:p>
            <a:pPr marL="1143000" indent="-1143000">
              <a:lnSpc>
                <a:spcPct val="113999"/>
              </a:lnSpc>
              <a:spcBef>
                <a:spcPts val="0"/>
              </a:spcBef>
              <a:spcAft>
                <a:spcPts val="0"/>
              </a:spcAft>
              <a:buAutoNum type="arabicPeriod"/>
              <a:defRPr/>
            </a:pPr>
            <a:endParaRPr lang="nl-NL" sz="2400" dirty="0">
              <a:cs typeface="Arial"/>
            </a:endParaRPr>
          </a:p>
          <a:p>
            <a:pPr marL="1143000" indent="-1143000">
              <a:lnSpc>
                <a:spcPct val="113999"/>
              </a:lnSpc>
              <a:spcBef>
                <a:spcPts val="0"/>
              </a:spcBef>
              <a:spcAft>
                <a:spcPts val="0"/>
              </a:spcAft>
              <a:buAutoNum type="arabicPeriod"/>
              <a:defRPr/>
            </a:pPr>
            <a:r>
              <a:rPr lang="nl-NL" sz="3200" dirty="0"/>
              <a:t>Hoe kijkt u aan tegen de beoogde samenwerking tussen provincie, gemeenten en aanbieders van deelmobiliteit waarbij gedurende een gezamenlijk </a:t>
            </a:r>
            <a:r>
              <a:rPr lang="nl-NL" sz="3200" dirty="0" err="1"/>
              <a:t>meerjaren</a:t>
            </a:r>
            <a:r>
              <a:rPr lang="nl-NL" sz="3200" dirty="0"/>
              <a:t> traject de optimale mix van deelmobiliteit en bijbehorend beleid wordt ontwikkeld, in plaats van dat deze vooraf wordt opgelegd?</a:t>
            </a:r>
            <a:endParaRPr lang="en-US" sz="3200" dirty="0"/>
          </a:p>
          <a:p>
            <a:pPr marL="1679575" lvl="1" indent="-479425">
              <a:lnSpc>
                <a:spcPct val="113999"/>
              </a:lnSpc>
              <a:spcBef>
                <a:spcPts val="0"/>
              </a:spcBef>
              <a:spcAft>
                <a:spcPts val="0"/>
              </a:spcAft>
              <a:buFont typeface="Courier New,monospace" panose="020B0604020202020204" pitchFamily="34" charset="0"/>
              <a:buChar char="o"/>
              <a:defRPr/>
            </a:pPr>
            <a:r>
              <a:rPr lang="nl-NL" sz="3200" dirty="0"/>
              <a:t>Welke (</a:t>
            </a:r>
            <a:r>
              <a:rPr lang="nl-NL" sz="3200" dirty="0" err="1"/>
              <a:t>beleids</a:t>
            </a:r>
            <a:r>
              <a:rPr lang="nl-NL" sz="3200" dirty="0"/>
              <a:t>)afspraken moeten vooraf gemaakt worden om deze aanpak voor alle betrokken partijen te laten slagen?</a:t>
            </a:r>
            <a:endParaRPr lang="en-US" sz="3200" dirty="0"/>
          </a:p>
          <a:p>
            <a:pPr marL="1679575" lvl="1" indent="-479425">
              <a:lnSpc>
                <a:spcPct val="113999"/>
              </a:lnSpc>
              <a:spcBef>
                <a:spcPts val="0"/>
              </a:spcBef>
              <a:spcAft>
                <a:spcPts val="0"/>
              </a:spcAft>
              <a:buFont typeface="Courier New,monospace" panose="020B0604020202020204" pitchFamily="34" charset="0"/>
              <a:buChar char="o"/>
              <a:defRPr/>
            </a:pPr>
            <a:r>
              <a:rPr lang="nl-NL" sz="3200" dirty="0"/>
              <a:t>Welke investeringen in tijd, geld, mensen, middelen zijn er nodig vanuit u en/of de provincie?</a:t>
            </a:r>
            <a:endParaRPr lang="en-US" sz="3200" dirty="0"/>
          </a:p>
          <a:p>
            <a:pPr marL="1679575" lvl="1" indent="-479425">
              <a:lnSpc>
                <a:spcPct val="113999"/>
              </a:lnSpc>
              <a:spcBef>
                <a:spcPts val="0"/>
              </a:spcBef>
              <a:spcAft>
                <a:spcPts val="0"/>
              </a:spcAft>
              <a:buFont typeface="Courier New,monospace" panose="020B0604020202020204" pitchFamily="34" charset="0"/>
              <a:buChar char="o"/>
              <a:defRPr/>
            </a:pPr>
            <a:r>
              <a:rPr lang="nl-NL" sz="3200" dirty="0"/>
              <a:t>Welke contractvorm- en duur is voor u daarbij optimaal? </a:t>
            </a:r>
          </a:p>
          <a:p>
            <a:pPr marL="1679575" lvl="1" indent="-479425">
              <a:lnSpc>
                <a:spcPct val="113999"/>
              </a:lnSpc>
              <a:spcBef>
                <a:spcPts val="0"/>
              </a:spcBef>
              <a:spcAft>
                <a:spcPts val="0"/>
              </a:spcAft>
              <a:buFont typeface="Courier New,monospace" panose="020B0604020202020204" pitchFamily="34" charset="0"/>
              <a:buChar char="o"/>
              <a:defRPr/>
            </a:pPr>
            <a:endParaRPr lang="nl-NL" sz="3200" dirty="0"/>
          </a:p>
          <a:p>
            <a:pPr marL="1679575" lvl="1" indent="-479425">
              <a:lnSpc>
                <a:spcPct val="113999"/>
              </a:lnSpc>
              <a:spcBef>
                <a:spcPts val="0"/>
              </a:spcBef>
              <a:spcAft>
                <a:spcPts val="0"/>
              </a:spcAft>
              <a:buFont typeface="Courier New,monospace" panose="020B0604020202020204" pitchFamily="34" charset="0"/>
              <a:buChar char="o"/>
              <a:defRPr/>
            </a:pPr>
            <a:endParaRPr lang="nl-NL" sz="3200" dirty="0"/>
          </a:p>
          <a:p>
            <a:pPr marL="0" lvl="1" indent="0">
              <a:lnSpc>
                <a:spcPct val="113999"/>
              </a:lnSpc>
              <a:spcBef>
                <a:spcPts val="0"/>
              </a:spcBef>
              <a:spcAft>
                <a:spcPts val="0"/>
              </a:spcAft>
              <a:buNone/>
              <a:defRPr/>
            </a:pPr>
            <a:r>
              <a:rPr lang="nl-NL" sz="2400" baseline="30000" dirty="0"/>
              <a:t>1)</a:t>
            </a:r>
            <a:r>
              <a:rPr lang="nl-NL" sz="2400" dirty="0"/>
              <a:t> Denk bijvoorbeeld aan een concessie (net als bij het OV), vergunningsstelsel, overheidsopdracht (reguliere overeenkomst)</a:t>
            </a:r>
          </a:p>
        </p:txBody>
      </p:sp>
    </p:spTree>
    <p:extLst>
      <p:ext uri="{BB962C8B-B14F-4D97-AF65-F5344CB8AC3E}">
        <p14:creationId xmlns:p14="http://schemas.microsoft.com/office/powerpoint/2010/main" val="7334447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119B0257-141D-2B25-BE04-C91CC67E9197}"/>
              </a:ext>
            </a:extLst>
          </p:cNvPr>
          <p:cNvSpPr>
            <a:spLocks noGrp="1" noChangeArrowheads="1"/>
          </p:cNvSpPr>
          <p:nvPr>
            <p:ph type="title"/>
          </p:nvPr>
        </p:nvSpPr>
        <p:spPr>
          <a:xfrm>
            <a:off x="1390650" y="2355851"/>
            <a:ext cx="20834350" cy="886397"/>
          </a:xfrm>
        </p:spPr>
        <p:txBody>
          <a:bodyPr/>
          <a:lstStyle/>
          <a:p>
            <a:r>
              <a:rPr lang="nl-NL" altLang="nl-NL" sz="6400"/>
              <a:t>7. Overige bepalingen</a:t>
            </a:r>
          </a:p>
        </p:txBody>
      </p:sp>
      <p:sp>
        <p:nvSpPr>
          <p:cNvPr id="11" name="Content Placeholder 2">
            <a:extLst>
              <a:ext uri="{FF2B5EF4-FFF2-40B4-BE49-F238E27FC236}">
                <a16:creationId xmlns:a16="http://schemas.microsoft.com/office/drawing/2014/main" id="{03E3300A-E05B-05B2-C7CC-ED5352919E0C}"/>
              </a:ext>
            </a:extLst>
          </p:cNvPr>
          <p:cNvSpPr>
            <a:spLocks noGrp="1"/>
          </p:cNvSpPr>
          <p:nvPr>
            <p:ph idx="1"/>
          </p:nvPr>
        </p:nvSpPr>
        <p:spPr/>
        <p:txBody>
          <a:bodyPr rtlCol="0">
            <a:normAutofit fontScale="77500" lnSpcReduction="20000"/>
          </a:bodyPr>
          <a:lstStyle/>
          <a:p>
            <a:pPr marL="575945" indent="-575945" fontAlgn="auto">
              <a:spcBef>
                <a:spcPts val="0"/>
              </a:spcBef>
              <a:spcAft>
                <a:spcPts val="0"/>
              </a:spcAft>
              <a:defRPr/>
            </a:pPr>
            <a:r>
              <a:rPr lang="nl-NL" sz="4800" dirty="0"/>
              <a:t>Met deze marktconsultatie maken wij uitdrukkelijk geen voorselectie van marktpartijen voor een mogelijke aanbesteding en/of vergunning(en). Deelname biedt geen voordelen net als dat afzien van deelname geen nadelen biedt.</a:t>
            </a:r>
            <a:endParaRPr lang="en-US" dirty="0"/>
          </a:p>
          <a:p>
            <a:pPr marL="575945" indent="-575945" fontAlgn="auto">
              <a:spcBef>
                <a:spcPts val="0"/>
              </a:spcBef>
              <a:spcAft>
                <a:spcPts val="0"/>
              </a:spcAft>
              <a:defRPr/>
            </a:pPr>
            <a:r>
              <a:rPr lang="nl-NL" sz="4800" dirty="0"/>
              <a:t>Deze marktconsultatie is voor zowel de </a:t>
            </a:r>
            <a:r>
              <a:rPr lang="nl-NL" sz="4800"/>
              <a:t>provincie Flevoland </a:t>
            </a:r>
            <a:r>
              <a:rPr lang="nl-NL" sz="4800" dirty="0"/>
              <a:t>als de deelnemende marktpartijen vrijblijvend. Er kunnen geen (wederzijdse) verplichtingen of rechten aan provincie Flevoland worden ontleent. De provincie Flevoland is niet gebonden aan de uitkomsten van de consultatie.</a:t>
            </a:r>
          </a:p>
          <a:p>
            <a:pPr marL="575945" indent="-575945" fontAlgn="auto">
              <a:spcBef>
                <a:spcPts val="0"/>
              </a:spcBef>
              <a:spcAft>
                <a:spcPts val="0"/>
              </a:spcAft>
              <a:defRPr/>
            </a:pPr>
            <a:r>
              <a:rPr lang="nl-NL" sz="4800" dirty="0"/>
              <a:t>De aangeleverde informatie verwerken wij anoniem in aanbestedingsdocumenten. De inbreng van de deelnemende marktpartijen behandelen wij zoveel mogelijk vertrouwelijk. In ieder geval houden wij rekening met de gerechtvaardigde (zakelijke) belangen van marktpartijen. Aan de gegeven antwoorden op de gestelde vragen hangen wij geen waardeoordeel. </a:t>
            </a:r>
          </a:p>
          <a:p>
            <a:pPr marL="575945" indent="-575945" fontAlgn="auto">
              <a:spcBef>
                <a:spcPts val="0"/>
              </a:spcBef>
              <a:spcAft>
                <a:spcPts val="0"/>
              </a:spcAft>
              <a:defRPr/>
            </a:pPr>
            <a:r>
              <a:rPr lang="nl-NL" sz="4800" dirty="0"/>
              <a:t>De door deelnemende marktpartijen ingezonden documenten beschouwen wij als openbare documenten en vrij van auteursrechten. Indien auteursrechten van toepassing zijn dan wordt provincie Flevoland hiervan gevrijwaard door deze deelnemende marktpartij(en). </a:t>
            </a:r>
          </a:p>
          <a:p>
            <a:pPr marL="575945" indent="-575945" fontAlgn="auto">
              <a:spcBef>
                <a:spcPts val="0"/>
              </a:spcBef>
              <a:spcAft>
                <a:spcPts val="0"/>
              </a:spcAft>
              <a:defRPr/>
            </a:pPr>
            <a:endParaRPr lang="nl-NL" dirty="0"/>
          </a:p>
          <a:p>
            <a:pPr marL="575945" indent="-575945" fontAlgn="auto">
              <a:spcBef>
                <a:spcPts val="0"/>
              </a:spcBef>
              <a:spcAft>
                <a:spcPts val="0"/>
              </a:spcAft>
              <a:defRPr/>
            </a:pPr>
            <a:endParaRPr lang="nl-NL" dirty="0"/>
          </a:p>
          <a:p>
            <a:pPr marL="575945" indent="-575945" fontAlgn="auto">
              <a:spcBef>
                <a:spcPts val="0"/>
              </a:spcBef>
              <a:spcAft>
                <a:spcPts val="0"/>
              </a:spcAft>
              <a:defRPr/>
            </a:pPr>
            <a:endParaRPr lang="nl-NL"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613C9-2637-4AB2-F59B-371BED3B8B52}"/>
            </a:ext>
          </a:extLst>
        </p:cNvPr>
        <p:cNvGrpSpPr/>
        <p:nvPr/>
      </p:nvGrpSpPr>
      <p:grpSpPr>
        <a:xfrm>
          <a:off x="0" y="0"/>
          <a:ext cx="0" cy="0"/>
          <a:chOff x="0" y="0"/>
          <a:chExt cx="0" cy="0"/>
        </a:xfrm>
      </p:grpSpPr>
      <p:pic>
        <p:nvPicPr>
          <p:cNvPr id="4" name="Tijdelijke aanduiding voor afbeelding 3" descr="Afbeelding met architectuur, hemel, buitenshuis, wolk&#10;&#10;Door AI gegenereerde inhoud is mogelijk onjuist.">
            <a:extLst>
              <a:ext uri="{FF2B5EF4-FFF2-40B4-BE49-F238E27FC236}">
                <a16:creationId xmlns:a16="http://schemas.microsoft.com/office/drawing/2014/main" id="{13B30E85-5FC1-FBE2-9C3D-A513EF1D920F}"/>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0321" r="20321"/>
          <a:stretch>
            <a:fillRect/>
          </a:stretch>
        </p:blipFill>
        <p:spPr/>
      </p:pic>
      <p:sp>
        <p:nvSpPr>
          <p:cNvPr id="34818" name="Title 1">
            <a:extLst>
              <a:ext uri="{FF2B5EF4-FFF2-40B4-BE49-F238E27FC236}">
                <a16:creationId xmlns:a16="http://schemas.microsoft.com/office/drawing/2014/main" id="{2FF2ECE9-B940-4AED-5693-209A1C7B3E3A}"/>
              </a:ext>
            </a:extLst>
          </p:cNvPr>
          <p:cNvSpPr>
            <a:spLocks noGrp="1" noChangeArrowheads="1"/>
          </p:cNvSpPr>
          <p:nvPr>
            <p:ph type="title"/>
          </p:nvPr>
        </p:nvSpPr>
        <p:spPr/>
        <p:txBody>
          <a:bodyPr/>
          <a:lstStyle/>
          <a:p>
            <a:r>
              <a:rPr lang="nl-NL" altLang="nl-NL" sz="6400"/>
              <a:t> Tot slot </a:t>
            </a:r>
          </a:p>
        </p:txBody>
      </p:sp>
      <p:sp>
        <p:nvSpPr>
          <p:cNvPr id="34819" name="Content Placeholder 2">
            <a:extLst>
              <a:ext uri="{FF2B5EF4-FFF2-40B4-BE49-F238E27FC236}">
                <a16:creationId xmlns:a16="http://schemas.microsoft.com/office/drawing/2014/main" id="{10ED5DB8-7FDF-DD4B-5256-329952257AFF}"/>
              </a:ext>
            </a:extLst>
          </p:cNvPr>
          <p:cNvSpPr>
            <a:spLocks noGrp="1" noChangeArrowheads="1"/>
          </p:cNvSpPr>
          <p:nvPr>
            <p:ph type="body" sz="quarter" idx="13"/>
          </p:nvPr>
        </p:nvSpPr>
        <p:spPr/>
        <p:txBody>
          <a:bodyPr/>
          <a:lstStyle/>
          <a:p>
            <a:pPr marL="534670" indent="-534670"/>
            <a:endParaRPr lang="nl-NL" altLang="nl-NL" dirty="0">
              <a:cs typeface="Arial" panose="020B0604020202020204" pitchFamily="34" charset="0"/>
            </a:endParaRPr>
          </a:p>
          <a:p>
            <a:pPr marL="0" indent="0">
              <a:buNone/>
            </a:pPr>
            <a:r>
              <a:rPr lang="nl-NL" altLang="nl-NL" sz="4400" dirty="0">
                <a:cs typeface="Arial" panose="020B0604020202020204" pitchFamily="34" charset="0"/>
              </a:rPr>
              <a:t>Met het deelnemen aan de markconsultatie helpt u de provincie bij de voorbereiding van de toekomstige opgave.</a:t>
            </a:r>
          </a:p>
          <a:p>
            <a:pPr marL="0" indent="0">
              <a:buNone/>
            </a:pPr>
            <a:endParaRPr lang="nl-NL" altLang="nl-NL" sz="4400" dirty="0">
              <a:cs typeface="Arial" panose="020B0604020202020204" pitchFamily="34" charset="0"/>
            </a:endParaRPr>
          </a:p>
          <a:p>
            <a:pPr marL="0" indent="0">
              <a:buNone/>
            </a:pPr>
            <a:r>
              <a:rPr lang="nl-NL" altLang="nl-NL" sz="4400" dirty="0">
                <a:cs typeface="Arial" panose="020B0604020202020204" pitchFamily="34" charset="0"/>
              </a:rPr>
              <a:t>De provincie dankt u voor het deelnemen aan deze markconsultatie.</a:t>
            </a:r>
          </a:p>
          <a:p>
            <a:pPr marL="534670" indent="-534670"/>
            <a:endParaRPr lang="nl-NL" altLang="nl-NL" dirty="0">
              <a:cs typeface="Arial" panose="020B0604020202020204" pitchFamily="34" charset="0"/>
            </a:endParaRPr>
          </a:p>
        </p:txBody>
      </p:sp>
      <p:sp>
        <p:nvSpPr>
          <p:cNvPr id="5" name="Tijdelijke aanduiding voor dianummer 4">
            <a:extLst>
              <a:ext uri="{FF2B5EF4-FFF2-40B4-BE49-F238E27FC236}">
                <a16:creationId xmlns:a16="http://schemas.microsoft.com/office/drawing/2014/main" id="{4968D956-7CB8-E9E4-CFA5-AE0FE01D5999}"/>
              </a:ext>
            </a:extLst>
          </p:cNvPr>
          <p:cNvSpPr>
            <a:spLocks noGrp="1"/>
          </p:cNvSpPr>
          <p:nvPr>
            <p:ph type="sldNum" sz="quarter" idx="14"/>
          </p:nvPr>
        </p:nvSpPr>
        <p:spPr/>
        <p:txBody>
          <a:bodyPr/>
          <a:lstStyle/>
          <a:p>
            <a:pPr>
              <a:defRPr/>
            </a:pPr>
            <a:fld id="{69077F36-D447-4074-8BDA-8A68235C6025}" type="slidenum">
              <a:rPr lang="nl-NL" smtClean="0"/>
              <a:pPr>
                <a:defRPr/>
              </a:pPr>
              <a:t>14</a:t>
            </a:fld>
            <a:endParaRPr lang="nl-NL"/>
          </a:p>
        </p:txBody>
      </p:sp>
    </p:spTree>
    <p:extLst>
      <p:ext uri="{BB962C8B-B14F-4D97-AF65-F5344CB8AC3E}">
        <p14:creationId xmlns:p14="http://schemas.microsoft.com/office/powerpoint/2010/main" val="37471950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afbeelding 3" descr="Afbeelding met tekst, Landvoertuig, voertuig, buitenshuis&#10;&#10;Door AI gegenereerde inhoud is mogelijk onjuist.">
            <a:extLst>
              <a:ext uri="{FF2B5EF4-FFF2-40B4-BE49-F238E27FC236}">
                <a16:creationId xmlns:a16="http://schemas.microsoft.com/office/drawing/2014/main" id="{34429FFC-2A77-4B93-8733-721BDC012B07}"/>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6125" b="6125"/>
          <a:stretch>
            <a:fillRect/>
          </a:stretch>
        </p:blipFill>
        <p:spPr/>
      </p:pic>
      <p:sp>
        <p:nvSpPr>
          <p:cNvPr id="25602" name="Title 1">
            <a:extLst>
              <a:ext uri="{FF2B5EF4-FFF2-40B4-BE49-F238E27FC236}">
                <a16:creationId xmlns:a16="http://schemas.microsoft.com/office/drawing/2014/main" id="{2D67001B-033D-28E0-FF87-F36759D99807}"/>
              </a:ext>
            </a:extLst>
          </p:cNvPr>
          <p:cNvSpPr>
            <a:spLocks noGrp="1" noChangeArrowheads="1"/>
          </p:cNvSpPr>
          <p:nvPr>
            <p:ph type="title"/>
          </p:nvPr>
        </p:nvSpPr>
        <p:spPr/>
        <p:txBody>
          <a:bodyPr/>
          <a:lstStyle/>
          <a:p>
            <a:r>
              <a:rPr lang="nl-NL" altLang="nl-NL" sz="6400"/>
              <a:t>Inhoudsopgave</a:t>
            </a:r>
          </a:p>
        </p:txBody>
      </p:sp>
      <p:sp>
        <p:nvSpPr>
          <p:cNvPr id="25603" name="Content Placeholder 2">
            <a:extLst>
              <a:ext uri="{FF2B5EF4-FFF2-40B4-BE49-F238E27FC236}">
                <a16:creationId xmlns:a16="http://schemas.microsoft.com/office/drawing/2014/main" id="{DE37A544-E393-886A-E336-84B2E7CC2880}"/>
              </a:ext>
            </a:extLst>
          </p:cNvPr>
          <p:cNvSpPr>
            <a:spLocks noGrp="1" noChangeArrowheads="1"/>
          </p:cNvSpPr>
          <p:nvPr>
            <p:ph type="body" sz="quarter" idx="13"/>
          </p:nvPr>
        </p:nvSpPr>
        <p:spPr/>
        <p:txBody>
          <a:bodyPr/>
          <a:lstStyle/>
          <a:p>
            <a:pPr marL="534670" indent="-534670"/>
            <a:endParaRPr lang="nl-NL" altLang="nl-NL" sz="4400"/>
          </a:p>
          <a:p>
            <a:pPr marL="742950" indent="-742950">
              <a:buFont typeface="+mj-lt"/>
              <a:buAutoNum type="arabicPeriod"/>
            </a:pPr>
            <a:r>
              <a:rPr lang="nl-NL" altLang="nl-NL" sz="4400"/>
              <a:t>Inleiding</a:t>
            </a:r>
          </a:p>
          <a:p>
            <a:pPr marL="742950" indent="-742950">
              <a:buFont typeface="+mj-lt"/>
              <a:buAutoNum type="arabicPeriod"/>
            </a:pPr>
            <a:r>
              <a:rPr lang="nl-NL" altLang="nl-NL" sz="4400"/>
              <a:t>Visie en doelstellingen</a:t>
            </a:r>
          </a:p>
          <a:p>
            <a:pPr marL="742950" indent="-742950">
              <a:buFont typeface="+mj-lt"/>
              <a:buAutoNum type="arabicPeriod"/>
            </a:pPr>
            <a:r>
              <a:rPr lang="nl-NL" altLang="nl-NL" sz="4400"/>
              <a:t>Achtergrond en projectinformatie</a:t>
            </a:r>
          </a:p>
          <a:p>
            <a:pPr marL="742950" indent="-742950">
              <a:buFont typeface="+mj-lt"/>
              <a:buAutoNum type="arabicPeriod"/>
            </a:pPr>
            <a:r>
              <a:rPr lang="nl-NL" altLang="nl-NL" sz="4400"/>
              <a:t>Doel van deze marktconsultatie</a:t>
            </a:r>
          </a:p>
          <a:p>
            <a:pPr marL="742950" indent="-742950">
              <a:buFont typeface="+mj-lt"/>
              <a:buAutoNum type="arabicPeriod"/>
            </a:pPr>
            <a:r>
              <a:rPr lang="nl-NL" altLang="nl-NL" sz="4400"/>
              <a:t>Proces</a:t>
            </a:r>
          </a:p>
          <a:p>
            <a:pPr marL="742950" indent="-742950">
              <a:buFont typeface="+mj-lt"/>
              <a:buAutoNum type="arabicPeriod"/>
            </a:pPr>
            <a:r>
              <a:rPr lang="nl-NL" altLang="nl-NL" sz="4400"/>
              <a:t>Schriftelijk onderdeel: vragen</a:t>
            </a:r>
          </a:p>
          <a:p>
            <a:pPr marL="742950" indent="-742950">
              <a:buFont typeface="+mj-lt"/>
              <a:buAutoNum type="arabicPeriod"/>
            </a:pPr>
            <a:r>
              <a:rPr lang="nl-NL" altLang="nl-NL" sz="4400"/>
              <a:t>Overige bepalingen</a:t>
            </a:r>
          </a:p>
          <a:p>
            <a:pPr marL="534670" indent="-534670"/>
            <a:endParaRPr lang="nl-NL" altLang="nl-NL" sz="4400"/>
          </a:p>
          <a:p>
            <a:pPr marL="534670" indent="-534670"/>
            <a:endParaRPr lang="nl-NL" altLang="nl-NL" sz="4400"/>
          </a:p>
          <a:p>
            <a:pPr marL="534670" indent="-534670"/>
            <a:endParaRPr lang="nl-NL" altLang="nl-NL" sz="4400"/>
          </a:p>
          <a:p>
            <a:pPr marL="534670" indent="-534670"/>
            <a:endParaRPr lang="nl-NL" altLang="nl-NL" sz="4400"/>
          </a:p>
          <a:p>
            <a:pPr marL="534670" indent="-534670"/>
            <a:endParaRPr lang="nl-NL" altLang="nl-NL"/>
          </a:p>
        </p:txBody>
      </p:sp>
      <p:sp>
        <p:nvSpPr>
          <p:cNvPr id="5" name="Tijdelijke aanduiding voor dianummer 4">
            <a:extLst>
              <a:ext uri="{FF2B5EF4-FFF2-40B4-BE49-F238E27FC236}">
                <a16:creationId xmlns:a16="http://schemas.microsoft.com/office/drawing/2014/main" id="{383071F3-60E2-BB28-D392-73AC6BA627B9}"/>
              </a:ext>
            </a:extLst>
          </p:cNvPr>
          <p:cNvSpPr>
            <a:spLocks noGrp="1"/>
          </p:cNvSpPr>
          <p:nvPr>
            <p:ph type="sldNum" sz="quarter" idx="14"/>
          </p:nvPr>
        </p:nvSpPr>
        <p:spPr/>
        <p:txBody>
          <a:bodyPr/>
          <a:lstStyle/>
          <a:p>
            <a:pPr>
              <a:defRPr/>
            </a:pPr>
            <a:fld id="{69077F36-D447-4074-8BDA-8A68235C6025}" type="slidenum">
              <a:rPr lang="nl-NL" smtClean="0"/>
              <a:pPr>
                <a:defRPr/>
              </a:pPr>
              <a:t>2</a:t>
            </a:fld>
            <a:endParaRPr lang="nl-NL"/>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02D006A4-4C69-A4F0-2B6E-5793308CBF51}"/>
              </a:ext>
            </a:extLst>
          </p:cNvPr>
          <p:cNvSpPr>
            <a:spLocks noGrp="1" noChangeArrowheads="1"/>
          </p:cNvSpPr>
          <p:nvPr>
            <p:ph type="title"/>
          </p:nvPr>
        </p:nvSpPr>
        <p:spPr>
          <a:xfrm>
            <a:off x="1390650" y="2527301"/>
            <a:ext cx="20834350" cy="886397"/>
          </a:xfrm>
        </p:spPr>
        <p:txBody>
          <a:bodyPr/>
          <a:lstStyle/>
          <a:p>
            <a:r>
              <a:rPr lang="nl-NL" altLang="nl-NL" sz="6400"/>
              <a:t>1. Inleiding</a:t>
            </a:r>
          </a:p>
        </p:txBody>
      </p:sp>
      <p:sp>
        <p:nvSpPr>
          <p:cNvPr id="26627" name="Content Placeholder 2">
            <a:extLst>
              <a:ext uri="{FF2B5EF4-FFF2-40B4-BE49-F238E27FC236}">
                <a16:creationId xmlns:a16="http://schemas.microsoft.com/office/drawing/2014/main" id="{937B9BB4-4A30-38F5-6D64-9BF8331F9545}"/>
              </a:ext>
            </a:extLst>
          </p:cNvPr>
          <p:cNvSpPr>
            <a:spLocks noGrp="1" noChangeArrowheads="1"/>
          </p:cNvSpPr>
          <p:nvPr>
            <p:ph idx="1"/>
          </p:nvPr>
        </p:nvSpPr>
        <p:spPr/>
        <p:txBody>
          <a:bodyPr/>
          <a:lstStyle/>
          <a:p>
            <a:pPr marL="0" indent="0">
              <a:buNone/>
            </a:pPr>
            <a:r>
              <a:rPr lang="nl-NL" sz="3600" dirty="0">
                <a:cs typeface="Arial"/>
              </a:rPr>
              <a:t>De provincie wil samen met haar 6 gemeenten een samenwerking aangaan met marktpartijen op gebied van deelmobiliteit. De samenwerking die dan ontstaat tussen provincie, gemeenten en markt willen we laten kenmerken door co-creatie van oplossingen op gebied van deelmobiliteit. Waarbij we uw kennis benutten, gebruikservaring opdoen en samen leren en ontdekken wat het beste past bij de Flevolandse gemeenten.</a:t>
            </a:r>
          </a:p>
          <a:p>
            <a:pPr marL="0" indent="0">
              <a:buNone/>
            </a:pPr>
            <a:endParaRPr lang="nl-NL" altLang="nl-NL" sz="3600" dirty="0"/>
          </a:p>
          <a:p>
            <a:pPr marL="534670" indent="-534670"/>
            <a:r>
              <a:rPr lang="nl-NL" altLang="nl-NL" sz="3600" dirty="0"/>
              <a:t>Als voorbereiding op een aanbesteding en/of vergunning(en) voor deelmobiliteit, voert de provincie Flevoland een marktconsultatie uit;</a:t>
            </a:r>
            <a:endParaRPr lang="nl-NL" altLang="nl-NL" sz="5400" dirty="0"/>
          </a:p>
          <a:p>
            <a:pPr marL="534670" indent="-534670"/>
            <a:r>
              <a:rPr lang="nl-NL" altLang="nl-NL" sz="3600" dirty="0"/>
              <a:t>De resultaten uit deze marktconsultatie kunnen ons een beeld geven van de mogelijkheden in de markt;</a:t>
            </a:r>
            <a:endParaRPr lang="nl-NL" altLang="nl-NL" sz="3600" dirty="0">
              <a:cs typeface="Arial" panose="020B0604020202020204" pitchFamily="34" charset="0"/>
            </a:endParaRPr>
          </a:p>
          <a:p>
            <a:pPr marL="534670" indent="-534670"/>
            <a:r>
              <a:rPr lang="nl-NL" altLang="nl-NL" sz="3600" dirty="0"/>
              <a:t>Ook kan het ons inzicht geven in de opzet van de samenwerking met de gemeenten en de daaruit volgende aanbestedingsprocedure en de overeenkomst;</a:t>
            </a:r>
            <a:endParaRPr lang="nl-NL" altLang="nl-NL" sz="3600" dirty="0">
              <a:cs typeface="Arial" panose="020B0604020202020204" pitchFamily="34" charset="0"/>
            </a:endParaRPr>
          </a:p>
          <a:p>
            <a:pPr marL="534670" indent="-534670"/>
            <a:r>
              <a:rPr lang="nl-NL" altLang="nl-NL" sz="3600" dirty="0"/>
              <a:t>Dit document beschrijft de aanleiding, het doel en de opzet van de consultatie. </a:t>
            </a:r>
            <a:endParaRPr lang="nl-NL" altLang="nl-NL" sz="5400" dirty="0">
              <a:cs typeface="Arial" panose="020B0604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Tijdelijke aanduiding voor afbeelding 15" descr="Windmolens in veld">
            <a:extLst>
              <a:ext uri="{FF2B5EF4-FFF2-40B4-BE49-F238E27FC236}">
                <a16:creationId xmlns:a16="http://schemas.microsoft.com/office/drawing/2014/main" id="{73315A12-DD01-05C2-4534-FFEEF77FD74D}"/>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3151" b="3151"/>
          <a:stretch>
            <a:fillRect/>
          </a:stretch>
        </p:blipFill>
        <p:spPr/>
      </p:pic>
      <p:sp>
        <p:nvSpPr>
          <p:cNvPr id="28674" name="Title 1">
            <a:extLst>
              <a:ext uri="{FF2B5EF4-FFF2-40B4-BE49-F238E27FC236}">
                <a16:creationId xmlns:a16="http://schemas.microsoft.com/office/drawing/2014/main" id="{EEFAF7A6-11DF-BA20-D07A-BE0366B463C3}"/>
              </a:ext>
            </a:extLst>
          </p:cNvPr>
          <p:cNvSpPr>
            <a:spLocks noGrp="1" noChangeArrowheads="1"/>
          </p:cNvSpPr>
          <p:nvPr>
            <p:ph type="title"/>
          </p:nvPr>
        </p:nvSpPr>
        <p:spPr/>
        <p:txBody>
          <a:bodyPr/>
          <a:lstStyle/>
          <a:p>
            <a:r>
              <a:rPr lang="nl-NL" altLang="nl-NL" sz="6400" dirty="0"/>
              <a:t>2. Visie en doelstellingen </a:t>
            </a:r>
            <a:r>
              <a:rPr lang="nl-NL" altLang="nl-NL" sz="4400" dirty="0"/>
              <a:t>(1/2)</a:t>
            </a:r>
            <a:endParaRPr lang="nl-NL" altLang="nl-NL" sz="6400" dirty="0"/>
          </a:p>
        </p:txBody>
      </p:sp>
      <p:sp>
        <p:nvSpPr>
          <p:cNvPr id="11" name="Content Placeholder 2">
            <a:extLst>
              <a:ext uri="{FF2B5EF4-FFF2-40B4-BE49-F238E27FC236}">
                <a16:creationId xmlns:a16="http://schemas.microsoft.com/office/drawing/2014/main" id="{CEA3A43B-6289-04EE-00B9-A7142CED56E1}"/>
              </a:ext>
            </a:extLst>
          </p:cNvPr>
          <p:cNvSpPr>
            <a:spLocks noGrp="1"/>
          </p:cNvSpPr>
          <p:nvPr>
            <p:ph type="body" sz="quarter" idx="13"/>
          </p:nvPr>
        </p:nvSpPr>
        <p:spPr/>
        <p:txBody>
          <a:bodyPr rtlCol="0">
            <a:normAutofit fontScale="92500" lnSpcReduction="10000"/>
          </a:bodyPr>
          <a:lstStyle/>
          <a:p>
            <a:pPr marL="0" indent="0">
              <a:lnSpc>
                <a:spcPct val="113999"/>
              </a:lnSpc>
              <a:buNone/>
              <a:defRPr/>
            </a:pPr>
            <a:r>
              <a:rPr lang="nl-NL" sz="2800" b="1" dirty="0">
                <a:ea typeface="+mn-lt"/>
                <a:cs typeface="+mn-lt"/>
              </a:rPr>
              <a:t>Provincie Flevoland kenmerkt zich door haar uiteenlopende gebieden. Van stedelijk tot landelijk en van kleine kernen tot druk bezochte recreatie- en natuurgebieden. De ingezette groei van onze provincie vraagt om een nieuwe aanpak van ons aanbod publieke vervoersmiddelen en betere benutting van infrastructuur. Dit is nodig, omdat naar verwachting in 2030 de provincie dichtslibt en - zelfs zonder de uitbreiding van woningen - files op in- en uitgaande wegen van de provincie dagelijkse routine worden.</a:t>
            </a:r>
          </a:p>
          <a:p>
            <a:pPr marL="0" indent="0">
              <a:lnSpc>
                <a:spcPct val="113999"/>
              </a:lnSpc>
              <a:buNone/>
              <a:defRPr/>
            </a:pPr>
            <a:endParaRPr lang="en-US" sz="3200" b="1" dirty="0"/>
          </a:p>
          <a:p>
            <a:pPr marL="0" indent="0">
              <a:lnSpc>
                <a:spcPct val="113999"/>
              </a:lnSpc>
              <a:buNone/>
              <a:defRPr/>
            </a:pPr>
            <a:r>
              <a:rPr lang="nl-NL" sz="2800" dirty="0">
                <a:cs typeface="Arial" panose="020B0604020202020204"/>
                <a:hlinkClick r:id="rId4"/>
              </a:rPr>
              <a:t>Flevoland heeft zich ten doel gesteld</a:t>
            </a:r>
            <a:r>
              <a:rPr lang="nl-NL" sz="2800" dirty="0">
                <a:cs typeface="Arial" panose="020B0604020202020204"/>
              </a:rPr>
              <a:t> om reizigers snel, betrouwbaar en veilig te laten reizen en hen daarvoor een keuze te bieden tussen verschillende vervoersmiddelen. Het aanbieden van deelmobiliteit zien wij als een logische aanvulling op de huidige publieke vervoersoplossingen, zoals openbaar vervoer en </a:t>
            </a:r>
            <a:r>
              <a:rPr lang="nl-NL" sz="2800" dirty="0" err="1">
                <a:cs typeface="Arial" panose="020B0604020202020204"/>
              </a:rPr>
              <a:t>flexvervoer</a:t>
            </a:r>
            <a:r>
              <a:rPr lang="nl-NL" sz="2800" dirty="0">
                <a:cs typeface="Arial" panose="020B0604020202020204"/>
              </a:rPr>
              <a:t>. </a:t>
            </a:r>
          </a:p>
          <a:p>
            <a:pPr marL="0" indent="0">
              <a:lnSpc>
                <a:spcPct val="113999"/>
              </a:lnSpc>
              <a:buNone/>
              <a:defRPr/>
            </a:pPr>
            <a:r>
              <a:rPr lang="nl-NL" sz="2800" dirty="0">
                <a:cs typeface="Arial" panose="020B0604020202020204"/>
              </a:rPr>
              <a:t>Hiermee willen we bereiken dat het gebruik van deelvervoer voor onze inwoners vanaf 2030 net zo gewoon is als het kiezen van een eigen vervoersmiddel. En dat de noodzaak voor het bezitten van een 2e of 3e eigen auto in de daarop volgende jaren afneemt.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CF0E0F-09D6-4045-0E71-FB92DB0532CB}"/>
            </a:ext>
          </a:extLst>
        </p:cNvPr>
        <p:cNvGrpSpPr/>
        <p:nvPr/>
      </p:nvGrpSpPr>
      <p:grpSpPr>
        <a:xfrm>
          <a:off x="0" y="0"/>
          <a:ext cx="0" cy="0"/>
          <a:chOff x="0" y="0"/>
          <a:chExt cx="0" cy="0"/>
        </a:xfrm>
      </p:grpSpPr>
      <p:sp>
        <p:nvSpPr>
          <p:cNvPr id="28674" name="Title 1">
            <a:extLst>
              <a:ext uri="{FF2B5EF4-FFF2-40B4-BE49-F238E27FC236}">
                <a16:creationId xmlns:a16="http://schemas.microsoft.com/office/drawing/2014/main" id="{B628F474-22B1-449B-E48A-41F762B79E57}"/>
              </a:ext>
            </a:extLst>
          </p:cNvPr>
          <p:cNvSpPr>
            <a:spLocks noGrp="1" noChangeArrowheads="1"/>
          </p:cNvSpPr>
          <p:nvPr>
            <p:ph type="title"/>
          </p:nvPr>
        </p:nvSpPr>
        <p:spPr>
          <a:xfrm>
            <a:off x="1390650" y="2337921"/>
            <a:ext cx="20834350" cy="886397"/>
          </a:xfrm>
        </p:spPr>
        <p:txBody>
          <a:bodyPr/>
          <a:lstStyle/>
          <a:p>
            <a:r>
              <a:rPr lang="nl-NL" altLang="nl-NL" sz="6400"/>
              <a:t>2. Visie en doelstellingen </a:t>
            </a:r>
            <a:r>
              <a:rPr lang="nl-NL" altLang="nl-NL" sz="4400"/>
              <a:t>(2/2)</a:t>
            </a:r>
            <a:endParaRPr lang="nl-NL" altLang="nl-NL" sz="6400"/>
          </a:p>
        </p:txBody>
      </p:sp>
      <p:sp>
        <p:nvSpPr>
          <p:cNvPr id="11" name="Content Placeholder 2">
            <a:extLst>
              <a:ext uri="{FF2B5EF4-FFF2-40B4-BE49-F238E27FC236}">
                <a16:creationId xmlns:a16="http://schemas.microsoft.com/office/drawing/2014/main" id="{3373A136-66C6-8EE8-8A4F-880D3BE72180}"/>
              </a:ext>
            </a:extLst>
          </p:cNvPr>
          <p:cNvSpPr>
            <a:spLocks noGrp="1"/>
          </p:cNvSpPr>
          <p:nvPr>
            <p:ph idx="1"/>
          </p:nvPr>
        </p:nvSpPr>
        <p:spPr>
          <a:xfrm>
            <a:off x="1390650" y="4049713"/>
            <a:ext cx="21602700" cy="1009854"/>
          </a:xfrm>
        </p:spPr>
        <p:txBody>
          <a:bodyPr rtlCol="0">
            <a:normAutofit/>
          </a:bodyPr>
          <a:lstStyle/>
          <a:p>
            <a:pPr marL="0" indent="0">
              <a:lnSpc>
                <a:spcPct val="113999"/>
              </a:lnSpc>
              <a:buNone/>
              <a:defRPr/>
            </a:pPr>
            <a:r>
              <a:rPr lang="nl-NL" sz="2800" dirty="0">
                <a:cs typeface="Arial" panose="020B0604020202020204"/>
              </a:rPr>
              <a:t>Het aanbieden van deelmobiliteit is geen doel op zich. Maar een belangrijk middel dat bijdraagt aan het behalen van een aantal van onze maatschappelijke opgaven, namelijk:</a:t>
            </a:r>
          </a:p>
        </p:txBody>
      </p:sp>
      <p:graphicFrame>
        <p:nvGraphicFramePr>
          <p:cNvPr id="2" name="Tabel 1">
            <a:extLst>
              <a:ext uri="{FF2B5EF4-FFF2-40B4-BE49-F238E27FC236}">
                <a16:creationId xmlns:a16="http://schemas.microsoft.com/office/drawing/2014/main" id="{17B73948-DDFB-95AA-3C2D-EA087D3F21D5}"/>
              </a:ext>
            </a:extLst>
          </p:cNvPr>
          <p:cNvGraphicFramePr>
            <a:graphicFrameLocks noGrp="1"/>
          </p:cNvGraphicFramePr>
          <p:nvPr>
            <p:extLst>
              <p:ext uri="{D42A27DB-BD31-4B8C-83A1-F6EECF244321}">
                <p14:modId xmlns:p14="http://schemas.microsoft.com/office/powerpoint/2010/main" val="2774404152"/>
              </p:ext>
            </p:extLst>
          </p:nvPr>
        </p:nvGraphicFramePr>
        <p:xfrm>
          <a:off x="1390650" y="6241480"/>
          <a:ext cx="21602700" cy="5683348"/>
        </p:xfrm>
        <a:graphic>
          <a:graphicData uri="http://schemas.openxmlformats.org/drawingml/2006/table">
            <a:tbl>
              <a:tblPr firstRow="1" bandRow="1">
                <a:tableStyleId>{5C22544A-7EE6-4342-B048-85BDC9FD1C3A}</a:tableStyleId>
              </a:tblPr>
              <a:tblGrid>
                <a:gridCol w="5400675">
                  <a:extLst>
                    <a:ext uri="{9D8B030D-6E8A-4147-A177-3AD203B41FA5}">
                      <a16:colId xmlns:a16="http://schemas.microsoft.com/office/drawing/2014/main" val="3238270305"/>
                    </a:ext>
                  </a:extLst>
                </a:gridCol>
                <a:gridCol w="5400675">
                  <a:extLst>
                    <a:ext uri="{9D8B030D-6E8A-4147-A177-3AD203B41FA5}">
                      <a16:colId xmlns:a16="http://schemas.microsoft.com/office/drawing/2014/main" val="2308867869"/>
                    </a:ext>
                  </a:extLst>
                </a:gridCol>
                <a:gridCol w="5400675">
                  <a:extLst>
                    <a:ext uri="{9D8B030D-6E8A-4147-A177-3AD203B41FA5}">
                      <a16:colId xmlns:a16="http://schemas.microsoft.com/office/drawing/2014/main" val="180816644"/>
                    </a:ext>
                  </a:extLst>
                </a:gridCol>
                <a:gridCol w="5400675">
                  <a:extLst>
                    <a:ext uri="{9D8B030D-6E8A-4147-A177-3AD203B41FA5}">
                      <a16:colId xmlns:a16="http://schemas.microsoft.com/office/drawing/2014/main" val="94042184"/>
                    </a:ext>
                  </a:extLst>
                </a:gridCol>
              </a:tblGrid>
              <a:tr h="1477108">
                <a:tc>
                  <a:txBody>
                    <a:bodyPr/>
                    <a:lstStyle/>
                    <a:p>
                      <a:pPr algn="ctr"/>
                      <a:endParaRPr lang="nl-NL"/>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nl-NL"/>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nl-NL"/>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nl-NL"/>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59075315"/>
                  </a:ext>
                </a:extLst>
              </a:tr>
              <a:tr h="370840">
                <a:tc>
                  <a:txBody>
                    <a:bodyPr/>
                    <a:lstStyle/>
                    <a:p>
                      <a:pPr algn="ctr"/>
                      <a:r>
                        <a:rPr lang="nl-NL" sz="3200" b="1">
                          <a:cs typeface="Arial" panose="020B0604020202020204"/>
                        </a:rPr>
                        <a:t>Bereikbaarheid </a:t>
                      </a:r>
                    </a:p>
                    <a:p>
                      <a:pPr algn="ctr"/>
                      <a:r>
                        <a:rPr lang="nl-NL" sz="3200" b="1">
                          <a:cs typeface="Arial" panose="020B0604020202020204"/>
                        </a:rPr>
                        <a:t>landelijk gebied</a:t>
                      </a:r>
                      <a:endParaRPr lang="nl-NL" sz="3200" b="1"/>
                    </a:p>
                  </a:txBody>
                  <a:tcPr>
                    <a:lnL w="12700" cmpd="sng">
                      <a:noFill/>
                    </a:lnL>
                    <a:lnR w="12700" cmpd="sng">
                      <a:noFill/>
                    </a:lnR>
                    <a:lnT w="38100" cmpd="sng">
                      <a:noFill/>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sz="3200" b="1">
                          <a:cs typeface="Arial" panose="020B0604020202020204"/>
                        </a:rPr>
                        <a:t>Mobiliteits-rechtvaardigheid</a:t>
                      </a:r>
                      <a:endParaRPr lang="nl-NL" sz="3200" b="1"/>
                    </a:p>
                  </a:txBody>
                  <a:tcPr>
                    <a:lnL w="12700" cmpd="sng">
                      <a:noFill/>
                    </a:lnL>
                    <a:lnR w="12700" cmpd="sng">
                      <a:noFill/>
                    </a:lnR>
                    <a:lnT w="38100" cmpd="sng">
                      <a:noFill/>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sz="3200" b="1">
                          <a:cs typeface="Arial" panose="020B0604020202020204"/>
                        </a:rPr>
                        <a:t>Verduurzaming</a:t>
                      </a:r>
                      <a:endParaRPr lang="nl-NL" sz="3200" b="1"/>
                    </a:p>
                  </a:txBody>
                  <a:tcPr>
                    <a:lnL w="12700" cmpd="sng">
                      <a:noFill/>
                    </a:lnL>
                    <a:lnR w="12700" cmpd="sng">
                      <a:noFill/>
                    </a:lnR>
                    <a:lnT w="38100" cmpd="sng">
                      <a:noFill/>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sz="3200" b="1">
                          <a:cs typeface="Arial" panose="020B0604020202020204"/>
                        </a:rPr>
                        <a:t>Duurzame</a:t>
                      </a:r>
                    </a:p>
                    <a:p>
                      <a:pPr algn="ctr"/>
                      <a:r>
                        <a:rPr lang="nl-NL" sz="3200" b="1">
                          <a:cs typeface="Arial" panose="020B0604020202020204"/>
                        </a:rPr>
                        <a:t>Samenleving</a:t>
                      </a:r>
                    </a:p>
                    <a:p>
                      <a:pPr algn="ctr"/>
                      <a:endParaRPr lang="nl-NL" sz="3200" b="1"/>
                    </a:p>
                  </a:txBody>
                  <a:tcPr>
                    <a:lnL w="12700" cmpd="sng">
                      <a:noFill/>
                    </a:lnL>
                    <a:lnR w="12700" cmpd="sng">
                      <a:noFill/>
                    </a:lnR>
                    <a:lnT w="38100" cmpd="sng">
                      <a:noFill/>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73543647"/>
                  </a:ext>
                </a:extLst>
              </a:tr>
              <a:tr h="370840">
                <a:tc>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lang="nl-NL" sz="2400">
                        <a:cs typeface="Arial" panose="020B0604020202020204"/>
                      </a:endParaRPr>
                    </a:p>
                    <a:p>
                      <a:pPr marL="0" marR="0" lvl="0" indent="0" algn="ctr" defTabSz="1828800" rtl="0" eaLnBrk="1" fontAlgn="auto" latinLnBrk="0" hangingPunct="1">
                        <a:lnSpc>
                          <a:spcPct val="100000"/>
                        </a:lnSpc>
                        <a:spcBef>
                          <a:spcPts val="0"/>
                        </a:spcBef>
                        <a:spcAft>
                          <a:spcPts val="0"/>
                        </a:spcAft>
                        <a:buClrTx/>
                        <a:buSzTx/>
                        <a:buFontTx/>
                        <a:buNone/>
                        <a:tabLst/>
                        <a:defRPr/>
                      </a:pPr>
                      <a:r>
                        <a:rPr lang="nl-NL" sz="2400">
                          <a:cs typeface="Arial" panose="020B0604020202020204"/>
                        </a:rPr>
                        <a:t>Met deelmobiliteit willen we het mogelijk maken om gebieden te bereiken waar nu beperkt of geen openbaar vervoer komt.</a:t>
                      </a:r>
                      <a:endParaRPr lang="nl-NL" sz="2800"/>
                    </a:p>
                  </a:txBody>
                  <a:tcPr>
                    <a:lnL w="12700" cmpd="sng">
                      <a:noFill/>
                    </a:lnL>
                    <a:lnR w="12700" cmpd="sng">
                      <a:noFill/>
                    </a:lnR>
                    <a:lnT w="12700" cap="flat" cmpd="sng" algn="ctr">
                      <a:solidFill>
                        <a:schemeClr val="accent3"/>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lang="nl-NL" sz="2400" dirty="0">
                        <a:cs typeface="Arial" panose="020B0604020202020204"/>
                      </a:endParaRPr>
                    </a:p>
                    <a:p>
                      <a:pPr marL="0" marR="0" lvl="0" indent="0" algn="ctr" defTabSz="1828800" rtl="0" eaLnBrk="1" fontAlgn="auto" latinLnBrk="0" hangingPunct="1">
                        <a:lnSpc>
                          <a:spcPct val="100000"/>
                        </a:lnSpc>
                        <a:spcBef>
                          <a:spcPts val="0"/>
                        </a:spcBef>
                        <a:spcAft>
                          <a:spcPts val="0"/>
                        </a:spcAft>
                        <a:buClrTx/>
                        <a:buSzTx/>
                        <a:buFontTx/>
                        <a:buNone/>
                        <a:tabLst/>
                        <a:defRPr/>
                      </a:pPr>
                      <a:r>
                        <a:rPr lang="nl-NL" sz="2400" dirty="0">
                          <a:cs typeface="Arial" panose="020B0604020202020204"/>
                        </a:rPr>
                        <a:t>Met een slim, inclusief aanbod van betaalbare en duurzame mobiliteitsvormen bieden we inwoners een passende en betaalbare vervoersoplossingen.</a:t>
                      </a:r>
                      <a:endParaRPr lang="nl-NL" sz="2800" dirty="0"/>
                    </a:p>
                  </a:txBody>
                  <a:tcPr>
                    <a:lnL w="12700" cmpd="sng">
                      <a:noFill/>
                    </a:lnL>
                    <a:lnR w="12700" cmpd="sng">
                      <a:noFill/>
                    </a:lnR>
                    <a:lnT w="12700" cap="flat" cmpd="sng" algn="ctr">
                      <a:solidFill>
                        <a:schemeClr val="accent3"/>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nl-NL" sz="2400">
                        <a:cs typeface="Arial" panose="020B0604020202020204"/>
                      </a:endParaRPr>
                    </a:p>
                    <a:p>
                      <a:pPr algn="ctr"/>
                      <a:r>
                        <a:rPr lang="nl-NL" sz="2400">
                          <a:cs typeface="Arial" panose="020B0604020202020204"/>
                        </a:rPr>
                        <a:t>Deelmobiliteit draagt bij aan de verlaging van de CO</a:t>
                      </a:r>
                      <a:r>
                        <a:rPr lang="nl-NL" sz="2400" baseline="-25000">
                          <a:cs typeface="Arial" panose="020B0604020202020204"/>
                        </a:rPr>
                        <a:t>2</a:t>
                      </a:r>
                      <a:r>
                        <a:rPr lang="nl-NL" sz="2400">
                          <a:cs typeface="Arial" panose="020B0604020202020204"/>
                        </a:rPr>
                        <a:t>-uitstoot. </a:t>
                      </a:r>
                      <a:endParaRPr lang="nl-NL" sz="2400"/>
                    </a:p>
                  </a:txBody>
                  <a:tcPr>
                    <a:lnL w="12700" cmpd="sng">
                      <a:noFill/>
                    </a:lnL>
                    <a:lnR w="12700" cmpd="sng">
                      <a:noFill/>
                    </a:lnR>
                    <a:lnT w="12700" cap="flat" cmpd="sng" algn="ctr">
                      <a:solidFill>
                        <a:schemeClr val="accent3"/>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nl-NL" sz="2400" dirty="0">
                        <a:cs typeface="Arial" panose="020B0604020202020204"/>
                      </a:endParaRPr>
                    </a:p>
                    <a:p>
                      <a:pPr algn="ctr"/>
                      <a:r>
                        <a:rPr lang="nl-NL" sz="2400" dirty="0">
                          <a:cs typeface="Arial" panose="020B0604020202020204"/>
                        </a:rPr>
                        <a:t>Door integratie van deelmobiliteit in een breder ecosysteem (first en last </a:t>
                      </a:r>
                      <a:r>
                        <a:rPr lang="nl-NL" sz="2400" dirty="0" err="1">
                          <a:cs typeface="Arial" panose="020B0604020202020204"/>
                        </a:rPr>
                        <a:t>mile</a:t>
                      </a:r>
                      <a:r>
                        <a:rPr lang="nl-NL" sz="2400" dirty="0">
                          <a:cs typeface="Arial" panose="020B0604020202020204"/>
                        </a:rPr>
                        <a:t>, koppeling met OV, aanbod via hubs) geven we de transitie naar een duurzamere samenleving een extra impuls.</a:t>
                      </a:r>
                      <a:endParaRPr lang="nl-NL" sz="2400" dirty="0"/>
                    </a:p>
                  </a:txBody>
                  <a:tcPr>
                    <a:lnL w="12700" cmpd="sng">
                      <a:noFill/>
                    </a:lnL>
                    <a:lnR w="12700" cmpd="sng">
                      <a:noFill/>
                    </a:lnR>
                    <a:lnT w="12700" cap="flat" cmpd="sng" algn="ctr">
                      <a:solidFill>
                        <a:schemeClr val="accent3"/>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00986948"/>
                  </a:ext>
                </a:extLst>
              </a:tr>
            </a:tbl>
          </a:graphicData>
        </a:graphic>
      </p:graphicFrame>
      <p:pic>
        <p:nvPicPr>
          <p:cNvPr id="4" name="Graphic 3" descr="Cirkels met pijlen met effen opvulling">
            <a:extLst>
              <a:ext uri="{FF2B5EF4-FFF2-40B4-BE49-F238E27FC236}">
                <a16:creationId xmlns:a16="http://schemas.microsoft.com/office/drawing/2014/main" id="{41D74DAE-0473-0362-861C-33A9E66080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729950" y="6518032"/>
            <a:ext cx="914400" cy="914400"/>
          </a:xfrm>
          <a:prstGeom prst="rect">
            <a:avLst/>
          </a:prstGeom>
        </p:spPr>
      </p:pic>
      <p:pic>
        <p:nvPicPr>
          <p:cNvPr id="6" name="Graphic 5" descr="Open hand met planten met effen opvulling">
            <a:extLst>
              <a:ext uri="{FF2B5EF4-FFF2-40B4-BE49-F238E27FC236}">
                <a16:creationId xmlns:a16="http://schemas.microsoft.com/office/drawing/2014/main" id="{F5D674AD-8549-46BC-2666-6EC6BC551C1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307582" y="6518032"/>
            <a:ext cx="914400" cy="914400"/>
          </a:xfrm>
          <a:prstGeom prst="rect">
            <a:avLst/>
          </a:prstGeom>
        </p:spPr>
      </p:pic>
      <p:pic>
        <p:nvPicPr>
          <p:cNvPr id="8" name="Graphic 7" descr="Universele toegang met effen opvulling">
            <a:extLst>
              <a:ext uri="{FF2B5EF4-FFF2-40B4-BE49-F238E27FC236}">
                <a16:creationId xmlns:a16="http://schemas.microsoft.com/office/drawing/2014/main" id="{636C3898-468D-E11A-2353-F9376AA1C35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885213" y="6518032"/>
            <a:ext cx="914400" cy="914400"/>
          </a:xfrm>
          <a:prstGeom prst="rect">
            <a:avLst/>
          </a:prstGeom>
        </p:spPr>
      </p:pic>
      <p:pic>
        <p:nvPicPr>
          <p:cNvPr id="10" name="Graphic 9" descr="Landbouw met effen opvulling">
            <a:extLst>
              <a:ext uri="{FF2B5EF4-FFF2-40B4-BE49-F238E27FC236}">
                <a16:creationId xmlns:a16="http://schemas.microsoft.com/office/drawing/2014/main" id="{1DCDEC2C-50FC-7728-3B9C-59BAF4DBD60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462844" y="6518032"/>
            <a:ext cx="914400" cy="914400"/>
          </a:xfrm>
          <a:prstGeom prst="rect">
            <a:avLst/>
          </a:prstGeom>
        </p:spPr>
      </p:pic>
    </p:spTree>
    <p:extLst>
      <p:ext uri="{BB962C8B-B14F-4D97-AF65-F5344CB8AC3E}">
        <p14:creationId xmlns:p14="http://schemas.microsoft.com/office/powerpoint/2010/main" val="4870875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571F37-44C3-2C26-DE06-A16440B67B43}"/>
            </a:ext>
          </a:extLst>
        </p:cNvPr>
        <p:cNvGrpSpPr/>
        <p:nvPr/>
      </p:nvGrpSpPr>
      <p:grpSpPr>
        <a:xfrm>
          <a:off x="0" y="0"/>
          <a:ext cx="0" cy="0"/>
          <a:chOff x="0" y="0"/>
          <a:chExt cx="0" cy="0"/>
        </a:xfrm>
      </p:grpSpPr>
      <p:sp>
        <p:nvSpPr>
          <p:cNvPr id="28674" name="Title 1">
            <a:extLst>
              <a:ext uri="{FF2B5EF4-FFF2-40B4-BE49-F238E27FC236}">
                <a16:creationId xmlns:a16="http://schemas.microsoft.com/office/drawing/2014/main" id="{0A87CA1B-69DB-C041-1B85-D4D7B9ED7D03}"/>
              </a:ext>
            </a:extLst>
          </p:cNvPr>
          <p:cNvSpPr>
            <a:spLocks noGrp="1" noChangeArrowheads="1"/>
          </p:cNvSpPr>
          <p:nvPr>
            <p:ph type="title"/>
          </p:nvPr>
        </p:nvSpPr>
        <p:spPr>
          <a:xfrm>
            <a:off x="1390650" y="2337921"/>
            <a:ext cx="20834350" cy="886397"/>
          </a:xfrm>
        </p:spPr>
        <p:txBody>
          <a:bodyPr/>
          <a:lstStyle/>
          <a:p>
            <a:r>
              <a:rPr lang="nl-NL" altLang="nl-NL" sz="6400" dirty="0"/>
              <a:t>3. Achtergrond en projectinformatie </a:t>
            </a:r>
            <a:r>
              <a:rPr lang="nl-NL" altLang="nl-NL" sz="4400" dirty="0"/>
              <a:t>(1/2)</a:t>
            </a:r>
          </a:p>
        </p:txBody>
      </p:sp>
      <p:graphicFrame>
        <p:nvGraphicFramePr>
          <p:cNvPr id="2" name="Tabel 1">
            <a:extLst>
              <a:ext uri="{FF2B5EF4-FFF2-40B4-BE49-F238E27FC236}">
                <a16:creationId xmlns:a16="http://schemas.microsoft.com/office/drawing/2014/main" id="{F3854591-E1F1-A27B-E0EE-E2ADBB2755D1}"/>
              </a:ext>
            </a:extLst>
          </p:cNvPr>
          <p:cNvGraphicFramePr>
            <a:graphicFrameLocks noGrp="1"/>
          </p:cNvGraphicFramePr>
          <p:nvPr>
            <p:extLst>
              <p:ext uri="{D42A27DB-BD31-4B8C-83A1-F6EECF244321}">
                <p14:modId xmlns:p14="http://schemas.microsoft.com/office/powerpoint/2010/main" val="1411377462"/>
              </p:ext>
            </p:extLst>
          </p:nvPr>
        </p:nvGraphicFramePr>
        <p:xfrm>
          <a:off x="1390650" y="4353983"/>
          <a:ext cx="22155151" cy="8699294"/>
        </p:xfrm>
        <a:graphic>
          <a:graphicData uri="http://schemas.openxmlformats.org/drawingml/2006/table">
            <a:tbl>
              <a:tblPr firstRow="1" bandRow="1">
                <a:tableStyleId>{5FD0F851-EC5A-4D38-B0AD-8093EC10F338}</a:tableStyleId>
              </a:tblPr>
              <a:tblGrid>
                <a:gridCol w="4923367">
                  <a:extLst>
                    <a:ext uri="{9D8B030D-6E8A-4147-A177-3AD203B41FA5}">
                      <a16:colId xmlns:a16="http://schemas.microsoft.com/office/drawing/2014/main" val="540262182"/>
                    </a:ext>
                  </a:extLst>
                </a:gridCol>
                <a:gridCol w="820561">
                  <a:extLst>
                    <a:ext uri="{9D8B030D-6E8A-4147-A177-3AD203B41FA5}">
                      <a16:colId xmlns:a16="http://schemas.microsoft.com/office/drawing/2014/main" val="2528759541"/>
                    </a:ext>
                  </a:extLst>
                </a:gridCol>
                <a:gridCol w="4923367">
                  <a:extLst>
                    <a:ext uri="{9D8B030D-6E8A-4147-A177-3AD203B41FA5}">
                      <a16:colId xmlns:a16="http://schemas.microsoft.com/office/drawing/2014/main" val="1995378662"/>
                    </a:ext>
                  </a:extLst>
                </a:gridCol>
                <a:gridCol w="820561">
                  <a:extLst>
                    <a:ext uri="{9D8B030D-6E8A-4147-A177-3AD203B41FA5}">
                      <a16:colId xmlns:a16="http://schemas.microsoft.com/office/drawing/2014/main" val="2183297320"/>
                    </a:ext>
                  </a:extLst>
                </a:gridCol>
                <a:gridCol w="4923367">
                  <a:extLst>
                    <a:ext uri="{9D8B030D-6E8A-4147-A177-3AD203B41FA5}">
                      <a16:colId xmlns:a16="http://schemas.microsoft.com/office/drawing/2014/main" val="4083418163"/>
                    </a:ext>
                  </a:extLst>
                </a:gridCol>
                <a:gridCol w="820561">
                  <a:extLst>
                    <a:ext uri="{9D8B030D-6E8A-4147-A177-3AD203B41FA5}">
                      <a16:colId xmlns:a16="http://schemas.microsoft.com/office/drawing/2014/main" val="3512115284"/>
                    </a:ext>
                  </a:extLst>
                </a:gridCol>
                <a:gridCol w="4923367">
                  <a:extLst>
                    <a:ext uri="{9D8B030D-6E8A-4147-A177-3AD203B41FA5}">
                      <a16:colId xmlns:a16="http://schemas.microsoft.com/office/drawing/2014/main" val="4207641169"/>
                    </a:ext>
                  </a:extLst>
                </a:gridCol>
              </a:tblGrid>
              <a:tr h="2772000">
                <a:tc>
                  <a:txBody>
                    <a:bodyPr/>
                    <a:lstStyle/>
                    <a:p>
                      <a:endParaRPr lang="nl-NL"/>
                    </a:p>
                  </a:txBody>
                  <a:tcPr/>
                </a:tc>
                <a:tc>
                  <a:txBody>
                    <a:bodyPr/>
                    <a:lstStyle/>
                    <a:p>
                      <a:endParaRPr lang="nl-NL"/>
                    </a:p>
                  </a:txBody>
                  <a:tcPr/>
                </a:tc>
                <a:tc>
                  <a:txBody>
                    <a:bodyPr/>
                    <a:lstStyle/>
                    <a:p>
                      <a:endParaRPr lang="nl-NL"/>
                    </a:p>
                  </a:txBody>
                  <a:tcPr/>
                </a:tc>
                <a:tc>
                  <a:txBody>
                    <a:bodyPr/>
                    <a:lstStyle/>
                    <a:p>
                      <a:endParaRPr lang="nl-NL"/>
                    </a:p>
                  </a:txBody>
                  <a:tcPr/>
                </a:tc>
                <a:tc>
                  <a:txBody>
                    <a:bodyPr/>
                    <a:lstStyle/>
                    <a:p>
                      <a:endParaRPr lang="nl-NL"/>
                    </a:p>
                  </a:txBody>
                  <a:tcPr/>
                </a:tc>
                <a:tc>
                  <a:txBody>
                    <a:bodyPr/>
                    <a:lstStyle/>
                    <a:p>
                      <a:endParaRPr lang="nl-NL"/>
                    </a:p>
                  </a:txBody>
                  <a:tcPr/>
                </a:tc>
                <a:tc>
                  <a:txBody>
                    <a:bodyPr/>
                    <a:lstStyle/>
                    <a:p>
                      <a:endParaRPr lang="nl-NL"/>
                    </a:p>
                  </a:txBody>
                  <a:tcPr/>
                </a:tc>
                <a:extLst>
                  <a:ext uri="{0D108BD9-81ED-4DB2-BD59-A6C34878D82A}">
                    <a16:rowId xmlns:a16="http://schemas.microsoft.com/office/drawing/2014/main" val="2316826692"/>
                  </a:ext>
                </a:extLst>
              </a:tr>
              <a:tr h="2075917">
                <a:tc>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nl-NL" sz="3200" b="1" noProof="0">
                          <a:solidFill>
                            <a:schemeClr val="accent4"/>
                          </a:solidFill>
                        </a:rPr>
                        <a:t>Potentie deelmobiliteit in heel Flevoland</a:t>
                      </a:r>
                    </a:p>
                  </a:txBody>
                  <a:tcPr anchor="ctr"/>
                </a:tc>
                <a:tc>
                  <a:txBody>
                    <a:bodyPr/>
                    <a:lstStyle/>
                    <a:p>
                      <a:pPr algn="ctr"/>
                      <a:endParaRPr lang="nl-NL" sz="3200" noProof="0">
                        <a:solidFill>
                          <a:schemeClr val="accent4"/>
                        </a:solidFill>
                      </a:endParaRPr>
                    </a:p>
                  </a:txBody>
                  <a:tcPr anchor="ctr"/>
                </a:tc>
                <a:tc>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nl-NL" sz="3200" b="1" noProof="0">
                          <a:solidFill>
                            <a:schemeClr val="accent4"/>
                          </a:solidFill>
                        </a:rPr>
                        <a:t>Aantrekkelijk opdrachtgeverschap</a:t>
                      </a:r>
                      <a:endParaRPr lang="nl-NL" sz="3200" b="1" noProof="0">
                        <a:solidFill>
                          <a:schemeClr val="accent4"/>
                        </a:solidFill>
                        <a:cs typeface="Arial" panose="020B0604020202020204"/>
                      </a:endParaRPr>
                    </a:p>
                  </a:txBody>
                  <a:tcPr anchor="ctr"/>
                </a:tc>
                <a:tc>
                  <a:txBody>
                    <a:bodyPr/>
                    <a:lstStyle/>
                    <a:p>
                      <a:pPr algn="ctr"/>
                      <a:endParaRPr lang="nl-NL" sz="3200" noProof="0">
                        <a:solidFill>
                          <a:schemeClr val="accent4"/>
                        </a:solidFill>
                      </a:endParaRPr>
                    </a:p>
                  </a:txBody>
                  <a:tcPr anchor="ctr"/>
                </a:tc>
                <a:tc>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nl-NL" sz="3200" b="1" noProof="0">
                          <a:solidFill>
                            <a:schemeClr val="accent4"/>
                          </a:solidFill>
                        </a:rPr>
                        <a:t>Synergievoordelen</a:t>
                      </a:r>
                      <a:br>
                        <a:rPr lang="nl-NL" sz="3200" b="1" noProof="0">
                          <a:solidFill>
                            <a:schemeClr val="accent4"/>
                          </a:solidFill>
                        </a:rPr>
                      </a:br>
                      <a:r>
                        <a:rPr lang="nl-NL" sz="3200" b="1" noProof="0">
                          <a:solidFill>
                            <a:schemeClr val="accent4"/>
                          </a:solidFill>
                        </a:rPr>
                        <a:t>Creëren van win-win-win</a:t>
                      </a:r>
                      <a:endParaRPr lang="nl-NL" sz="3200" b="1" noProof="0">
                        <a:solidFill>
                          <a:schemeClr val="accent4"/>
                        </a:solidFill>
                        <a:cs typeface="Arial" panose="020B0604020202020204"/>
                      </a:endParaRPr>
                    </a:p>
                  </a:txBody>
                  <a:tcPr anchor="ctr"/>
                </a:tc>
                <a:tc>
                  <a:txBody>
                    <a:bodyPr/>
                    <a:lstStyle/>
                    <a:p>
                      <a:pPr algn="ctr"/>
                      <a:endParaRPr lang="nl-NL" sz="3200" noProof="0">
                        <a:solidFill>
                          <a:schemeClr val="accent4"/>
                        </a:solidFill>
                      </a:endParaRPr>
                    </a:p>
                  </a:txBody>
                  <a:tcPr anchor="ctr"/>
                </a:tc>
                <a:tc>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nl-NL" sz="3200" b="1" noProof="0">
                          <a:solidFill>
                            <a:schemeClr val="accent4"/>
                          </a:solidFill>
                        </a:rPr>
                        <a:t>De provincie als kartrekker</a:t>
                      </a:r>
                      <a:endParaRPr lang="nl-NL" sz="3200" b="1" noProof="0">
                        <a:solidFill>
                          <a:schemeClr val="accent4"/>
                        </a:solidFill>
                        <a:cs typeface="Arial" panose="020B0604020202020204"/>
                      </a:endParaRPr>
                    </a:p>
                  </a:txBody>
                  <a:tcPr anchor="ctr"/>
                </a:tc>
                <a:extLst>
                  <a:ext uri="{0D108BD9-81ED-4DB2-BD59-A6C34878D82A}">
                    <a16:rowId xmlns:a16="http://schemas.microsoft.com/office/drawing/2014/main" val="3644404548"/>
                  </a:ext>
                </a:extLst>
              </a:tr>
              <a:tr h="3851377">
                <a:tc>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nl-NL" sz="2000" noProof="0" dirty="0">
                          <a:solidFill>
                            <a:schemeClr val="accent4"/>
                          </a:solidFill>
                        </a:rPr>
                        <a:t>In het vierde kwartaal van 2024 is een gebiedsanalyse uitgevoerd. Dit op reisdata gebaseerde onderzoek, heeft aangetoond dat er potentie is voor verschillende vormen van deelmobiliteit in alle zes de Flevolandse gemeenten. </a:t>
                      </a:r>
                    </a:p>
                    <a:p>
                      <a:pPr algn="ctr"/>
                      <a:endParaRPr lang="nl-NL" sz="2000" noProof="0" dirty="0">
                        <a:solidFill>
                          <a:schemeClr val="accent4"/>
                        </a:solidFill>
                      </a:endParaRPr>
                    </a:p>
                  </a:txBody>
                  <a:tcPr/>
                </a:tc>
                <a:tc>
                  <a:txBody>
                    <a:bodyPr/>
                    <a:lstStyle/>
                    <a:p>
                      <a:pPr algn="ctr"/>
                      <a:endParaRPr lang="nl-NL" sz="2000" noProof="0">
                        <a:solidFill>
                          <a:schemeClr val="accent4"/>
                        </a:solidFill>
                      </a:endParaRPr>
                    </a:p>
                  </a:txBody>
                  <a:tcPr/>
                </a:tc>
                <a:tc>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nl-NL" sz="2000" noProof="0">
                          <a:solidFill>
                            <a:schemeClr val="accent4"/>
                          </a:solidFill>
                        </a:rPr>
                        <a:t>Als overheid zijn we ons bewust van de versnippering in Nederland op gebied van beleid voor deelmobiliteit. Uit eerdere informele gesprekken met aanbieders van deelmobiliteit blijkt dat Flevoland interessant wordt als deze als één geheel (regio) wordt aangeboden aan de markt. Individueel zijn de gemeenten te klein om een sluitende financiële business case te bieden.</a:t>
                      </a:r>
                      <a:endParaRPr lang="nl-NL" sz="2000" noProof="0">
                        <a:solidFill>
                          <a:schemeClr val="accent4"/>
                        </a:solidFill>
                        <a:cs typeface="Arial" panose="020B0604020202020204"/>
                      </a:endParaRPr>
                    </a:p>
                  </a:txBody>
                  <a:tcPr/>
                </a:tc>
                <a:tc>
                  <a:txBody>
                    <a:bodyPr/>
                    <a:lstStyle/>
                    <a:p>
                      <a:pPr algn="ctr"/>
                      <a:endParaRPr lang="nl-NL" sz="2000" noProof="0">
                        <a:solidFill>
                          <a:schemeClr val="accent4"/>
                        </a:solidFill>
                      </a:endParaRPr>
                    </a:p>
                  </a:txBody>
                  <a:tcPr/>
                </a:tc>
                <a:tc>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nl-NL" sz="2000" noProof="0">
                          <a:solidFill>
                            <a:schemeClr val="accent4"/>
                          </a:solidFill>
                        </a:rPr>
                        <a:t>Een regionale aanpak levert voor alle partijen synergievoordelen op met betrekking tot inkoop en uitvoeringsafspraken. Denk hierbij aan afspraken zoals vastgelegd in parkeerbeleid en flankerend beleid. Uiteindelijk profiteert de gebruiker / inwoner hierbij het meest.</a:t>
                      </a:r>
                      <a:endParaRPr lang="nl-NL" sz="2000" noProof="0">
                        <a:solidFill>
                          <a:schemeClr val="accent4"/>
                        </a:solidFill>
                        <a:cs typeface="Arial" panose="020B0604020202020204"/>
                      </a:endParaRPr>
                    </a:p>
                  </a:txBody>
                  <a:tcPr/>
                </a:tc>
                <a:tc>
                  <a:txBody>
                    <a:bodyPr/>
                    <a:lstStyle/>
                    <a:p>
                      <a:pPr algn="ctr"/>
                      <a:endParaRPr lang="nl-NL" sz="2000" noProof="0">
                        <a:solidFill>
                          <a:schemeClr val="accent4"/>
                        </a:solidFill>
                      </a:endParaRPr>
                    </a:p>
                  </a:txBody>
                  <a:tcPr/>
                </a:tc>
                <a:tc>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nl-NL" sz="2000" noProof="0" dirty="0">
                          <a:solidFill>
                            <a:schemeClr val="accent4"/>
                          </a:solidFill>
                        </a:rPr>
                        <a:t>De zes Flevolandse gemeenten hebben onvoldoende kennis en capaciteit in huis om deelmobiliteit te organiseren. De provincie heeft dat wel en treedt op als kartrekker. </a:t>
                      </a:r>
                    </a:p>
                    <a:p>
                      <a:pPr marL="0" marR="0" lvl="0" indent="0" algn="ctr" defTabSz="1828800" rtl="0" eaLnBrk="1" fontAlgn="auto" latinLnBrk="0" hangingPunct="1">
                        <a:lnSpc>
                          <a:spcPct val="100000"/>
                        </a:lnSpc>
                        <a:spcBef>
                          <a:spcPts val="0"/>
                        </a:spcBef>
                        <a:spcAft>
                          <a:spcPts val="0"/>
                        </a:spcAft>
                        <a:buClrTx/>
                        <a:buSzTx/>
                        <a:buFontTx/>
                        <a:buNone/>
                        <a:tabLst/>
                        <a:defRPr/>
                      </a:pPr>
                      <a:endParaRPr lang="nl-NL" sz="2000" noProof="0" dirty="0">
                        <a:solidFill>
                          <a:schemeClr val="accent4"/>
                        </a:solidFill>
                      </a:endParaRPr>
                    </a:p>
                    <a:p>
                      <a:pPr marL="0" marR="0" lvl="0" indent="0" algn="ctr" defTabSz="1828800" rtl="0" eaLnBrk="1" fontAlgn="auto" latinLnBrk="0" hangingPunct="1">
                        <a:lnSpc>
                          <a:spcPct val="100000"/>
                        </a:lnSpc>
                        <a:spcBef>
                          <a:spcPts val="0"/>
                        </a:spcBef>
                        <a:spcAft>
                          <a:spcPts val="0"/>
                        </a:spcAft>
                        <a:buClrTx/>
                        <a:buSzTx/>
                        <a:buFontTx/>
                        <a:buNone/>
                        <a:tabLst/>
                        <a:defRPr/>
                      </a:pPr>
                      <a:r>
                        <a:rPr lang="nl-NL" sz="2000" noProof="0" dirty="0">
                          <a:solidFill>
                            <a:schemeClr val="accent4"/>
                          </a:solidFill>
                        </a:rPr>
                        <a:t>Gemeenten blijven actief betrokken, zowel in de </a:t>
                      </a:r>
                      <a:r>
                        <a:rPr lang="nl-NL" sz="2000" noProof="0" dirty="0" err="1">
                          <a:solidFill>
                            <a:schemeClr val="accent4"/>
                          </a:solidFill>
                        </a:rPr>
                        <a:t>contractering</a:t>
                      </a:r>
                      <a:r>
                        <a:rPr lang="nl-NL" sz="2000" noProof="0" dirty="0">
                          <a:solidFill>
                            <a:schemeClr val="accent4"/>
                          </a:solidFill>
                        </a:rPr>
                        <a:t>, implementatie als bij de (door)ontwikkeling en uitvoering van deelmobiliteit.</a:t>
                      </a:r>
                    </a:p>
                    <a:p>
                      <a:pPr algn="ctr"/>
                      <a:endParaRPr lang="nl-NL" sz="2000" noProof="0" dirty="0">
                        <a:solidFill>
                          <a:schemeClr val="accent4"/>
                        </a:solidFill>
                      </a:endParaRPr>
                    </a:p>
                  </a:txBody>
                  <a:tcPr/>
                </a:tc>
                <a:extLst>
                  <a:ext uri="{0D108BD9-81ED-4DB2-BD59-A6C34878D82A}">
                    <a16:rowId xmlns:a16="http://schemas.microsoft.com/office/drawing/2014/main" val="3535923919"/>
                  </a:ext>
                </a:extLst>
              </a:tr>
            </a:tbl>
          </a:graphicData>
        </a:graphic>
      </p:graphicFrame>
      <p:pic>
        <p:nvPicPr>
          <p:cNvPr id="4" name="Afbeelding 3">
            <a:extLst>
              <a:ext uri="{FF2B5EF4-FFF2-40B4-BE49-F238E27FC236}">
                <a16:creationId xmlns:a16="http://schemas.microsoft.com/office/drawing/2014/main" id="{1F660DED-AC26-B7EF-CCCF-E66109DE6C1B}"/>
              </a:ext>
            </a:extLst>
          </p:cNvPr>
          <p:cNvPicPr>
            <a:picLocks noChangeAspect="1"/>
          </p:cNvPicPr>
          <p:nvPr/>
        </p:nvPicPr>
        <p:blipFill>
          <a:blip r:embed="rId2"/>
          <a:stretch>
            <a:fillRect/>
          </a:stretch>
        </p:blipFill>
        <p:spPr>
          <a:xfrm>
            <a:off x="20272307" y="4585339"/>
            <a:ext cx="1952693" cy="2206473"/>
          </a:xfrm>
          <a:prstGeom prst="rect">
            <a:avLst/>
          </a:prstGeom>
        </p:spPr>
      </p:pic>
      <p:pic>
        <p:nvPicPr>
          <p:cNvPr id="6" name="Graphic 5" descr="Auto met effen opvulling">
            <a:extLst>
              <a:ext uri="{FF2B5EF4-FFF2-40B4-BE49-F238E27FC236}">
                <a16:creationId xmlns:a16="http://schemas.microsoft.com/office/drawing/2014/main" id="{7C206F3D-9F47-ACC8-F3D6-DAB893461CB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74250" y="4776326"/>
            <a:ext cx="1152000" cy="1152000"/>
          </a:xfrm>
          <a:prstGeom prst="rect">
            <a:avLst/>
          </a:prstGeom>
        </p:spPr>
      </p:pic>
      <p:pic>
        <p:nvPicPr>
          <p:cNvPr id="8" name="Graphic 7" descr="Scooter met effen opvulling">
            <a:extLst>
              <a:ext uri="{FF2B5EF4-FFF2-40B4-BE49-F238E27FC236}">
                <a16:creationId xmlns:a16="http://schemas.microsoft.com/office/drawing/2014/main" id="{A5219B48-9084-CE42-C350-A929C5F83EE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94050" y="5560856"/>
            <a:ext cx="1152000" cy="1152000"/>
          </a:xfrm>
          <a:prstGeom prst="rect">
            <a:avLst/>
          </a:prstGeom>
        </p:spPr>
      </p:pic>
      <p:pic>
        <p:nvPicPr>
          <p:cNvPr id="10" name="Graphic 9" descr="Fietsen met effen opvulling">
            <a:extLst>
              <a:ext uri="{FF2B5EF4-FFF2-40B4-BE49-F238E27FC236}">
                <a16:creationId xmlns:a16="http://schemas.microsoft.com/office/drawing/2014/main" id="{02D950BE-9EA1-E0F9-E97E-B3D7E26D1B4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142050" y="4984856"/>
            <a:ext cx="1152000" cy="1152000"/>
          </a:xfrm>
          <a:prstGeom prst="rect">
            <a:avLst/>
          </a:prstGeom>
        </p:spPr>
      </p:pic>
      <p:pic>
        <p:nvPicPr>
          <p:cNvPr id="13" name="Graphic 12" descr="Handdruk silhouet">
            <a:extLst>
              <a:ext uri="{FF2B5EF4-FFF2-40B4-BE49-F238E27FC236}">
                <a16:creationId xmlns:a16="http://schemas.microsoft.com/office/drawing/2014/main" id="{15368AE1-422F-145F-893C-095B919943B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553450" y="4800600"/>
            <a:ext cx="1721756" cy="1721756"/>
          </a:xfrm>
          <a:prstGeom prst="rect">
            <a:avLst/>
          </a:prstGeom>
        </p:spPr>
      </p:pic>
      <p:pic>
        <p:nvPicPr>
          <p:cNvPr id="15" name="Graphic 14" descr="Puzzelstukjes silhouet">
            <a:extLst>
              <a:ext uri="{FF2B5EF4-FFF2-40B4-BE49-F238E27FC236}">
                <a16:creationId xmlns:a16="http://schemas.microsoft.com/office/drawing/2014/main" id="{415459FA-5567-9E11-97C6-E9E2AB0B8D5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4560029" y="4776326"/>
            <a:ext cx="1721756" cy="1721756"/>
          </a:xfrm>
          <a:prstGeom prst="rect">
            <a:avLst/>
          </a:prstGeom>
        </p:spPr>
      </p:pic>
    </p:spTree>
    <p:extLst>
      <p:ext uri="{BB962C8B-B14F-4D97-AF65-F5344CB8AC3E}">
        <p14:creationId xmlns:p14="http://schemas.microsoft.com/office/powerpoint/2010/main" val="24876828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1C79F-821A-9B51-2871-C491BE790882}"/>
            </a:ext>
          </a:extLst>
        </p:cNvPr>
        <p:cNvGrpSpPr/>
        <p:nvPr/>
      </p:nvGrpSpPr>
      <p:grpSpPr>
        <a:xfrm>
          <a:off x="0" y="0"/>
          <a:ext cx="0" cy="0"/>
          <a:chOff x="0" y="0"/>
          <a:chExt cx="0" cy="0"/>
        </a:xfrm>
      </p:grpSpPr>
      <p:pic>
        <p:nvPicPr>
          <p:cNvPr id="30" name="Tijdelijke aanduiding voor afbeelding 29" descr="Afbeelding met kaart, atlas, tekst&#10;&#10;Door AI gegenereerde inhoud is mogelijk onjuist.">
            <a:extLst>
              <a:ext uri="{FF2B5EF4-FFF2-40B4-BE49-F238E27FC236}">
                <a16:creationId xmlns:a16="http://schemas.microsoft.com/office/drawing/2014/main" id="{6B4ACF7C-00CA-24B2-2EF7-806CAE45EF4B}"/>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685" r="1685"/>
          <a:stretch>
            <a:fillRect/>
          </a:stretch>
        </p:blipFill>
        <p:spPr/>
      </p:pic>
      <p:sp>
        <p:nvSpPr>
          <p:cNvPr id="28674" name="Title 1">
            <a:extLst>
              <a:ext uri="{FF2B5EF4-FFF2-40B4-BE49-F238E27FC236}">
                <a16:creationId xmlns:a16="http://schemas.microsoft.com/office/drawing/2014/main" id="{FCD7F285-C613-CBA1-426A-BED7504FB4AA}"/>
              </a:ext>
            </a:extLst>
          </p:cNvPr>
          <p:cNvSpPr>
            <a:spLocks noGrp="1" noChangeArrowheads="1"/>
          </p:cNvSpPr>
          <p:nvPr>
            <p:ph type="title"/>
          </p:nvPr>
        </p:nvSpPr>
        <p:spPr/>
        <p:txBody>
          <a:bodyPr/>
          <a:lstStyle/>
          <a:p>
            <a:r>
              <a:rPr lang="nl-NL" altLang="nl-NL" sz="6400" dirty="0"/>
              <a:t>3. Achtergrond en projectinformatie </a:t>
            </a:r>
            <a:r>
              <a:rPr lang="nl-NL" altLang="nl-NL" sz="4400" dirty="0"/>
              <a:t>(2/2)</a:t>
            </a:r>
          </a:p>
        </p:txBody>
      </p:sp>
      <p:graphicFrame>
        <p:nvGraphicFramePr>
          <p:cNvPr id="9" name="Tabel 8">
            <a:extLst>
              <a:ext uri="{FF2B5EF4-FFF2-40B4-BE49-F238E27FC236}">
                <a16:creationId xmlns:a16="http://schemas.microsoft.com/office/drawing/2014/main" id="{0EE48595-EFCD-7E52-1D5A-3BDC16542D68}"/>
              </a:ext>
            </a:extLst>
          </p:cNvPr>
          <p:cNvGraphicFramePr>
            <a:graphicFrameLocks noGrp="1"/>
          </p:cNvGraphicFramePr>
          <p:nvPr>
            <p:extLst>
              <p:ext uri="{D42A27DB-BD31-4B8C-83A1-F6EECF244321}">
                <p14:modId xmlns:p14="http://schemas.microsoft.com/office/powerpoint/2010/main" val="2957396027"/>
              </p:ext>
            </p:extLst>
          </p:nvPr>
        </p:nvGraphicFramePr>
        <p:xfrm>
          <a:off x="1390807" y="4014647"/>
          <a:ext cx="9856800" cy="7671233"/>
        </p:xfrm>
        <a:graphic>
          <a:graphicData uri="http://schemas.openxmlformats.org/drawingml/2006/table">
            <a:tbl>
              <a:tblPr firstRow="1" bandRow="1">
                <a:tableStyleId>{2D5ABB26-0587-4C30-8999-92F81FD0307C}</a:tableStyleId>
              </a:tblPr>
              <a:tblGrid>
                <a:gridCol w="2464200">
                  <a:extLst>
                    <a:ext uri="{9D8B030D-6E8A-4147-A177-3AD203B41FA5}">
                      <a16:colId xmlns:a16="http://schemas.microsoft.com/office/drawing/2014/main" val="3024373242"/>
                    </a:ext>
                  </a:extLst>
                </a:gridCol>
                <a:gridCol w="2464200">
                  <a:extLst>
                    <a:ext uri="{9D8B030D-6E8A-4147-A177-3AD203B41FA5}">
                      <a16:colId xmlns:a16="http://schemas.microsoft.com/office/drawing/2014/main" val="105323603"/>
                    </a:ext>
                  </a:extLst>
                </a:gridCol>
                <a:gridCol w="2464200">
                  <a:extLst>
                    <a:ext uri="{9D8B030D-6E8A-4147-A177-3AD203B41FA5}">
                      <a16:colId xmlns:a16="http://schemas.microsoft.com/office/drawing/2014/main" val="1384539961"/>
                    </a:ext>
                  </a:extLst>
                </a:gridCol>
                <a:gridCol w="2464200">
                  <a:extLst>
                    <a:ext uri="{9D8B030D-6E8A-4147-A177-3AD203B41FA5}">
                      <a16:colId xmlns:a16="http://schemas.microsoft.com/office/drawing/2014/main" val="2139308161"/>
                    </a:ext>
                  </a:extLst>
                </a:gridCol>
              </a:tblGrid>
              <a:tr h="793928">
                <a:tc>
                  <a:txBody>
                    <a:bodyPr/>
                    <a:lstStyle/>
                    <a:p>
                      <a:r>
                        <a:rPr lang="nl-NL" sz="2400" b="1" dirty="0">
                          <a:solidFill>
                            <a:schemeClr val="accent4"/>
                          </a:solidFill>
                        </a:rPr>
                        <a:t># Inwoners</a:t>
                      </a:r>
                    </a:p>
                  </a:txBody>
                  <a:tcPr anchor="ctr">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a:r>
                        <a:rPr lang="nl-NL" sz="2400" b="1" dirty="0">
                          <a:solidFill>
                            <a:schemeClr val="accent4"/>
                          </a:solidFill>
                        </a:rPr>
                        <a:t>2024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a:r>
                        <a:rPr lang="nl-NL" sz="2400" b="1" dirty="0">
                          <a:solidFill>
                            <a:schemeClr val="accent4"/>
                          </a:solidFill>
                        </a:rPr>
                        <a:t>2030 </a:t>
                      </a:r>
                      <a:r>
                        <a:rPr lang="nl-NL" sz="1800" b="0" dirty="0">
                          <a:solidFill>
                            <a:schemeClr val="accent4"/>
                          </a:solidFill>
                        </a:rPr>
                        <a:t>(verwacht)</a:t>
                      </a:r>
                      <a:endParaRPr lang="nl-NL" sz="2400" b="0" dirty="0">
                        <a:solidFill>
                          <a:schemeClr val="accent4"/>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a:r>
                        <a:rPr lang="nl-NL" sz="2400" b="1" dirty="0">
                          <a:solidFill>
                            <a:schemeClr val="accent4"/>
                          </a:solidFill>
                        </a:rPr>
                        <a:t>Δ</a:t>
                      </a:r>
                    </a:p>
                  </a:txBody>
                  <a:tcPr anchor="ctr">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4028192617"/>
                  </a:ext>
                </a:extLst>
              </a:tr>
              <a:tr h="915615">
                <a:tc>
                  <a:txBody>
                    <a:bodyPr/>
                    <a:lstStyle/>
                    <a:p>
                      <a:pPr algn="r"/>
                      <a:endParaRPr lang="nl-NL" sz="2400" dirty="0">
                        <a:solidFill>
                          <a:schemeClr val="accent4"/>
                        </a:solidFill>
                      </a:endParaRPr>
                    </a:p>
                  </a:txBody>
                  <a:tcP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l-NL" sz="2400" b="1" dirty="0">
                          <a:solidFill>
                            <a:schemeClr val="accent4"/>
                          </a:solidFill>
                        </a:rPr>
                        <a:t>450K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l-NL" sz="2400" b="1" dirty="0">
                          <a:solidFill>
                            <a:schemeClr val="accent4"/>
                          </a:solidFill>
                        </a:rPr>
                        <a:t>504K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l-NL" sz="2400" b="1" dirty="0">
                          <a:solidFill>
                            <a:schemeClr val="accent4"/>
                          </a:solidFill>
                        </a:rPr>
                        <a:t>+12%</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9525"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63901494"/>
                  </a:ext>
                </a:extLst>
              </a:tr>
              <a:tr h="468000">
                <a:tc>
                  <a:txBody>
                    <a:bodyPr/>
                    <a:lstStyle/>
                    <a:p>
                      <a:pPr algn="r"/>
                      <a:endParaRPr lang="nl-NL" sz="600" dirty="0">
                        <a:solidFill>
                          <a:schemeClr val="accent4"/>
                        </a:solidFill>
                      </a:endParaRPr>
                    </a:p>
                  </a:txBody>
                  <a:tcPr marL="0">
                    <a:lnL>
                      <a:noFill/>
                    </a:lnL>
                    <a:lnR w="12700" cap="flat" cmpd="sng" algn="ctr">
                      <a:noFill/>
                      <a:prstDash val="solid"/>
                      <a:round/>
                      <a:headEnd type="none" w="med" len="med"/>
                      <a:tailEnd type="none" w="med" len="med"/>
                    </a:lnR>
                    <a:lnT w="9525" cap="flat" cmpd="sng" algn="ctr">
                      <a:solidFill>
                        <a:schemeClr val="accent5">
                          <a:lumMod val="40000"/>
                          <a:lumOff val="6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nl-NL" sz="1050" b="0" i="0" u="none" strike="noStrike" kern="1200" cap="none" spc="0" normalizeH="0" baseline="0" noProof="0">
                          <a:ln>
                            <a:noFill/>
                          </a:ln>
                          <a:solidFill>
                            <a:srgbClr val="065FAB"/>
                          </a:solidFill>
                          <a:effectLst/>
                          <a:uLnTx/>
                          <a:uFillTx/>
                          <a:latin typeface="Fira Sans"/>
                          <a:ea typeface="+mn-ea"/>
                          <a:cs typeface="+mn-cs"/>
                          <a:sym typeface="Wingdings" panose="05000000000000000000" pitchFamily="2" charset="2"/>
                        </a:rPr>
                        <a:t></a:t>
                      </a:r>
                      <a:endParaRPr kumimoji="0" lang="nl-NL" sz="1050" b="0" i="0" u="none" strike="noStrike" kern="1200" cap="none" spc="0" normalizeH="0" baseline="0" noProof="0" dirty="0">
                        <a:ln>
                          <a:noFill/>
                        </a:ln>
                        <a:solidFill>
                          <a:srgbClr val="065FAB"/>
                        </a:solidFill>
                        <a:effectLst/>
                        <a:uLnTx/>
                        <a:uFillTx/>
                        <a:latin typeface="Fira Sans"/>
                        <a:ea typeface="+mn-ea"/>
                        <a:cs typeface="+mn-cs"/>
                      </a:endParaRPr>
                    </a:p>
                  </a:txBody>
                  <a:tcPr marL="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5">
                          <a:lumMod val="40000"/>
                          <a:lumOff val="6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nl-NL" sz="1050" b="0" i="0" u="none" strike="noStrike" kern="1200" cap="none" spc="0" normalizeH="0" baseline="0" noProof="0">
                          <a:ln>
                            <a:noFill/>
                          </a:ln>
                          <a:solidFill>
                            <a:srgbClr val="065FAB"/>
                          </a:solidFill>
                          <a:effectLst/>
                          <a:uLnTx/>
                          <a:uFillTx/>
                          <a:latin typeface="Fira Sans"/>
                          <a:ea typeface="+mn-ea"/>
                          <a:cs typeface="+mn-cs"/>
                          <a:sym typeface="Wingdings" panose="05000000000000000000" pitchFamily="2" charset="2"/>
                        </a:rPr>
                        <a:t></a:t>
                      </a:r>
                      <a:endParaRPr kumimoji="0" lang="nl-NL" sz="1050" b="0" i="0" u="none" strike="noStrike" kern="1200" cap="none" spc="0" normalizeH="0" baseline="0" noProof="0" dirty="0">
                        <a:ln>
                          <a:noFill/>
                        </a:ln>
                        <a:solidFill>
                          <a:srgbClr val="065FAB"/>
                        </a:solidFill>
                        <a:effectLst/>
                        <a:uLnTx/>
                        <a:uFillTx/>
                        <a:latin typeface="Fira Sans"/>
                        <a:ea typeface="+mn-ea"/>
                        <a:cs typeface="+mn-cs"/>
                      </a:endParaRPr>
                    </a:p>
                  </a:txBody>
                  <a:tcPr marL="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5">
                          <a:lumMod val="40000"/>
                          <a:lumOff val="6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nl-NL" sz="1050" b="0" i="0" u="none" strike="noStrike" kern="1200" cap="none" spc="0" normalizeH="0" baseline="0" noProof="0" dirty="0">
                          <a:ln>
                            <a:noFill/>
                          </a:ln>
                          <a:solidFill>
                            <a:srgbClr val="065FAB"/>
                          </a:solidFill>
                          <a:effectLst/>
                          <a:uLnTx/>
                          <a:uFillTx/>
                          <a:latin typeface="Fira Sans"/>
                          <a:ea typeface="+mn-ea"/>
                          <a:cs typeface="+mn-cs"/>
                          <a:sym typeface="Wingdings" panose="05000000000000000000" pitchFamily="2" charset="2"/>
                        </a:rPr>
                        <a:t></a:t>
                      </a:r>
                      <a:endParaRPr kumimoji="0" lang="nl-NL" sz="1050" b="0" i="0" u="none" strike="noStrike" kern="1200" cap="none" spc="0" normalizeH="0" baseline="0" noProof="0" dirty="0">
                        <a:ln>
                          <a:noFill/>
                        </a:ln>
                        <a:solidFill>
                          <a:srgbClr val="065FAB"/>
                        </a:solidFill>
                        <a:effectLst/>
                        <a:uLnTx/>
                        <a:uFillTx/>
                        <a:latin typeface="Fira Sans"/>
                        <a:ea typeface="+mn-ea"/>
                        <a:cs typeface="+mn-cs"/>
                      </a:endParaRPr>
                    </a:p>
                  </a:txBody>
                  <a:tcPr marL="0" anchor="ctr">
                    <a:lnL w="12700" cap="flat" cmpd="sng" algn="ctr">
                      <a:noFill/>
                      <a:prstDash val="solid"/>
                      <a:round/>
                      <a:headEnd type="none" w="med" len="med"/>
                      <a:tailEnd type="none" w="med" len="med"/>
                    </a:lnL>
                    <a:lnR>
                      <a:noFill/>
                    </a:lnR>
                    <a:lnT w="9525" cap="flat" cmpd="sng" algn="ctr">
                      <a:solidFill>
                        <a:schemeClr val="accent5">
                          <a:lumMod val="40000"/>
                          <a:lumOff val="6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19663811"/>
                  </a:ext>
                </a:extLst>
              </a:tr>
              <a:tr h="915615">
                <a:tc>
                  <a:txBody>
                    <a:bodyPr/>
                    <a:lstStyle/>
                    <a:p>
                      <a:pPr algn="r"/>
                      <a:endParaRPr lang="nl-NL" sz="2400" dirty="0">
                        <a:solidFill>
                          <a:schemeClr val="accent4"/>
                        </a:solidFill>
                      </a:endParaRPr>
                    </a:p>
                  </a:txBody>
                  <a:tcP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nl-NL" sz="2400" dirty="0">
                          <a:solidFill>
                            <a:schemeClr val="accent4"/>
                          </a:solidFill>
                        </a:rPr>
                        <a:t>227K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nl-NL" sz="2400" dirty="0">
                          <a:solidFill>
                            <a:schemeClr val="accent4"/>
                          </a:solidFill>
                        </a:rPr>
                        <a:t>258K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nl-NL" sz="2400" dirty="0">
                          <a:solidFill>
                            <a:schemeClr val="accent4"/>
                          </a:solidFill>
                        </a:rPr>
                        <a:t>+ 14%</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9525"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9893167"/>
                  </a:ext>
                </a:extLst>
              </a:tr>
              <a:tr h="915615">
                <a:tc>
                  <a:txBody>
                    <a:bodyPr/>
                    <a:lstStyle/>
                    <a:p>
                      <a:pPr algn="r"/>
                      <a:endParaRPr lang="nl-NL" sz="2400" dirty="0">
                        <a:solidFill>
                          <a:schemeClr val="accent4"/>
                        </a:solidFill>
                      </a:endParaRPr>
                    </a:p>
                  </a:txBody>
                  <a:tcPr>
                    <a:lnL>
                      <a:noFill/>
                    </a:lnL>
                    <a:lnR w="12700" cap="flat" cmpd="sng" algn="ctr">
                      <a:noFill/>
                      <a:prstDash val="solid"/>
                      <a:round/>
                      <a:headEnd type="none" w="med" len="med"/>
                      <a:tailEnd type="none" w="med" len="med"/>
                    </a:lnR>
                    <a:lnT w="9525" cap="flat" cmpd="sng" algn="ctr">
                      <a:solidFill>
                        <a:schemeClr val="accent5">
                          <a:lumMod val="40000"/>
                          <a:lumOff val="60000"/>
                        </a:schemeClr>
                      </a:solidFill>
                      <a:prstDash val="solid"/>
                      <a:round/>
                      <a:headEnd type="none" w="med" len="med"/>
                      <a:tailEnd type="none" w="med" len="med"/>
                    </a:lnT>
                    <a:lnB w="9525"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nl-NL" sz="2400" dirty="0">
                          <a:solidFill>
                            <a:schemeClr val="accent4"/>
                          </a:solidFill>
                        </a:rPr>
                        <a:t>44K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5">
                          <a:lumMod val="40000"/>
                          <a:lumOff val="60000"/>
                        </a:schemeClr>
                      </a:solidFill>
                      <a:prstDash val="solid"/>
                      <a:round/>
                      <a:headEnd type="none" w="med" len="med"/>
                      <a:tailEnd type="none" w="med" len="med"/>
                    </a:lnT>
                    <a:lnB w="9525"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nl-NL" sz="2400" dirty="0">
                          <a:solidFill>
                            <a:schemeClr val="accent4"/>
                          </a:solidFill>
                        </a:rPr>
                        <a:t>48K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5">
                          <a:lumMod val="40000"/>
                          <a:lumOff val="60000"/>
                        </a:schemeClr>
                      </a:solidFill>
                      <a:prstDash val="solid"/>
                      <a:round/>
                      <a:headEnd type="none" w="med" len="med"/>
                      <a:tailEnd type="none" w="med" len="med"/>
                    </a:lnT>
                    <a:lnB w="9525"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nl-NL" sz="2400" dirty="0">
                          <a:solidFill>
                            <a:schemeClr val="accent4"/>
                          </a:solidFill>
                        </a:rPr>
                        <a:t>+ 9%</a:t>
                      </a:r>
                    </a:p>
                  </a:txBody>
                  <a:tcPr anchor="ctr">
                    <a:lnL w="12700" cap="flat" cmpd="sng" algn="ctr">
                      <a:noFill/>
                      <a:prstDash val="solid"/>
                      <a:round/>
                      <a:headEnd type="none" w="med" len="med"/>
                      <a:tailEnd type="none" w="med" len="med"/>
                    </a:lnL>
                    <a:lnR>
                      <a:noFill/>
                    </a:lnR>
                    <a:lnT w="9525" cap="flat" cmpd="sng" algn="ctr">
                      <a:solidFill>
                        <a:schemeClr val="accent5">
                          <a:lumMod val="40000"/>
                          <a:lumOff val="60000"/>
                        </a:schemeClr>
                      </a:solidFill>
                      <a:prstDash val="solid"/>
                      <a:round/>
                      <a:headEnd type="none" w="med" len="med"/>
                      <a:tailEnd type="none" w="med" len="med"/>
                    </a:lnT>
                    <a:lnB w="9525"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24623919"/>
                  </a:ext>
                </a:extLst>
              </a:tr>
              <a:tr h="915615">
                <a:tc>
                  <a:txBody>
                    <a:bodyPr/>
                    <a:lstStyle/>
                    <a:p>
                      <a:pPr algn="r"/>
                      <a:endParaRPr lang="nl-NL" sz="2400" dirty="0">
                        <a:solidFill>
                          <a:schemeClr val="accent4"/>
                        </a:solidFill>
                      </a:endParaRPr>
                    </a:p>
                  </a:txBody>
                  <a:tcPr>
                    <a:lnL>
                      <a:noFill/>
                    </a:lnL>
                    <a:lnR w="12700" cap="flat" cmpd="sng" algn="ctr">
                      <a:noFill/>
                      <a:prstDash val="solid"/>
                      <a:round/>
                      <a:headEnd type="none" w="med" len="med"/>
                      <a:tailEnd type="none" w="med" len="med"/>
                    </a:lnR>
                    <a:lnT w="9525" cap="flat" cmpd="sng" algn="ctr">
                      <a:solidFill>
                        <a:schemeClr val="accent5">
                          <a:lumMod val="40000"/>
                          <a:lumOff val="60000"/>
                        </a:schemeClr>
                      </a:solidFill>
                      <a:prstDash val="solid"/>
                      <a:round/>
                      <a:headEnd type="none" w="med" len="med"/>
                      <a:tailEnd type="none" w="med" len="med"/>
                    </a:lnT>
                    <a:lnB w="9525"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nl-NL" sz="2400" dirty="0">
                          <a:solidFill>
                            <a:schemeClr val="accent4"/>
                          </a:solidFill>
                        </a:rPr>
                        <a:t>84K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5">
                          <a:lumMod val="40000"/>
                          <a:lumOff val="60000"/>
                        </a:schemeClr>
                      </a:solidFill>
                      <a:prstDash val="solid"/>
                      <a:round/>
                      <a:headEnd type="none" w="med" len="med"/>
                      <a:tailEnd type="none" w="med" len="med"/>
                    </a:lnT>
                    <a:lnB w="9525"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nl-NL" sz="2400" dirty="0">
                          <a:solidFill>
                            <a:schemeClr val="accent4"/>
                          </a:solidFill>
                        </a:rPr>
                        <a:t>96K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5">
                          <a:lumMod val="40000"/>
                          <a:lumOff val="60000"/>
                        </a:schemeClr>
                      </a:solidFill>
                      <a:prstDash val="solid"/>
                      <a:round/>
                      <a:headEnd type="none" w="med" len="med"/>
                      <a:tailEnd type="none" w="med" len="med"/>
                    </a:lnT>
                    <a:lnB w="9525"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nl-NL" sz="2400" dirty="0">
                          <a:solidFill>
                            <a:schemeClr val="accent4"/>
                          </a:solidFill>
                        </a:rPr>
                        <a:t>+ 14%</a:t>
                      </a:r>
                    </a:p>
                  </a:txBody>
                  <a:tcPr anchor="ctr">
                    <a:lnL w="12700" cap="flat" cmpd="sng" algn="ctr">
                      <a:noFill/>
                      <a:prstDash val="solid"/>
                      <a:round/>
                      <a:headEnd type="none" w="med" len="med"/>
                      <a:tailEnd type="none" w="med" len="med"/>
                    </a:lnL>
                    <a:lnR>
                      <a:noFill/>
                    </a:lnR>
                    <a:lnT w="9525" cap="flat" cmpd="sng" algn="ctr">
                      <a:solidFill>
                        <a:schemeClr val="accent5">
                          <a:lumMod val="40000"/>
                          <a:lumOff val="60000"/>
                        </a:schemeClr>
                      </a:solidFill>
                      <a:prstDash val="solid"/>
                      <a:round/>
                      <a:headEnd type="none" w="med" len="med"/>
                      <a:tailEnd type="none" w="med" len="med"/>
                    </a:lnT>
                    <a:lnB w="9525"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24470432"/>
                  </a:ext>
                </a:extLst>
              </a:tr>
              <a:tr h="915615">
                <a:tc>
                  <a:txBody>
                    <a:bodyPr/>
                    <a:lstStyle/>
                    <a:p>
                      <a:pPr algn="r"/>
                      <a:endParaRPr lang="nl-NL" sz="2400" dirty="0">
                        <a:solidFill>
                          <a:schemeClr val="accent4"/>
                        </a:solidFill>
                      </a:endParaRPr>
                    </a:p>
                  </a:txBody>
                  <a:tcPr>
                    <a:lnL>
                      <a:noFill/>
                    </a:lnL>
                    <a:lnR w="12700" cap="flat" cmpd="sng" algn="ctr">
                      <a:noFill/>
                      <a:prstDash val="solid"/>
                      <a:round/>
                      <a:headEnd type="none" w="med" len="med"/>
                      <a:tailEnd type="none" w="med" len="med"/>
                    </a:lnR>
                    <a:lnT w="9525" cap="flat" cmpd="sng" algn="ctr">
                      <a:solidFill>
                        <a:schemeClr val="accent5">
                          <a:lumMod val="40000"/>
                          <a:lumOff val="60000"/>
                        </a:schemeClr>
                      </a:solidFill>
                      <a:prstDash val="solid"/>
                      <a:round/>
                      <a:headEnd type="none" w="med" len="med"/>
                      <a:tailEnd type="none" w="med" len="med"/>
                    </a:lnT>
                    <a:lnB w="9525"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nl-NL" sz="2400" dirty="0">
                          <a:solidFill>
                            <a:schemeClr val="accent4"/>
                          </a:solidFill>
                        </a:rPr>
                        <a:t>50K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5">
                          <a:lumMod val="40000"/>
                          <a:lumOff val="60000"/>
                        </a:schemeClr>
                      </a:solidFill>
                      <a:prstDash val="solid"/>
                      <a:round/>
                      <a:headEnd type="none" w="med" len="med"/>
                      <a:tailEnd type="none" w="med" len="med"/>
                    </a:lnT>
                    <a:lnB w="9525"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nl-NL" sz="2400" dirty="0">
                          <a:solidFill>
                            <a:schemeClr val="accent4"/>
                          </a:solidFill>
                        </a:rPr>
                        <a:t>52K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5">
                          <a:lumMod val="40000"/>
                          <a:lumOff val="60000"/>
                        </a:schemeClr>
                      </a:solidFill>
                      <a:prstDash val="solid"/>
                      <a:round/>
                      <a:headEnd type="none" w="med" len="med"/>
                      <a:tailEnd type="none" w="med" len="med"/>
                    </a:lnT>
                    <a:lnB w="9525"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nl-NL" sz="2400" dirty="0">
                          <a:solidFill>
                            <a:schemeClr val="accent4"/>
                          </a:solidFill>
                        </a:rPr>
                        <a:t>+ 4%</a:t>
                      </a:r>
                    </a:p>
                  </a:txBody>
                  <a:tcPr anchor="ctr">
                    <a:lnL w="12700" cap="flat" cmpd="sng" algn="ctr">
                      <a:noFill/>
                      <a:prstDash val="solid"/>
                      <a:round/>
                      <a:headEnd type="none" w="med" len="med"/>
                      <a:tailEnd type="none" w="med" len="med"/>
                    </a:lnL>
                    <a:lnR>
                      <a:noFill/>
                    </a:lnR>
                    <a:lnT w="9525" cap="flat" cmpd="sng" algn="ctr">
                      <a:solidFill>
                        <a:schemeClr val="accent5">
                          <a:lumMod val="40000"/>
                          <a:lumOff val="60000"/>
                        </a:schemeClr>
                      </a:solidFill>
                      <a:prstDash val="solid"/>
                      <a:round/>
                      <a:headEnd type="none" w="med" len="med"/>
                      <a:tailEnd type="none" w="med" len="med"/>
                    </a:lnT>
                    <a:lnB w="9525"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6132218"/>
                  </a:ext>
                </a:extLst>
              </a:tr>
              <a:tr h="915615">
                <a:tc>
                  <a:txBody>
                    <a:bodyPr/>
                    <a:lstStyle/>
                    <a:p>
                      <a:pPr algn="r"/>
                      <a:endParaRPr lang="nl-NL" sz="2400" dirty="0">
                        <a:solidFill>
                          <a:schemeClr val="accent4"/>
                        </a:solidFill>
                      </a:endParaRPr>
                    </a:p>
                  </a:txBody>
                  <a:tcPr>
                    <a:lnL>
                      <a:noFill/>
                    </a:lnL>
                    <a:lnR w="12700" cap="flat" cmpd="sng" algn="ctr">
                      <a:noFill/>
                      <a:prstDash val="solid"/>
                      <a:round/>
                      <a:headEnd type="none" w="med" len="med"/>
                      <a:tailEnd type="none" w="med" len="med"/>
                    </a:lnR>
                    <a:lnT w="9525" cap="flat" cmpd="sng" algn="ctr">
                      <a:solidFill>
                        <a:schemeClr val="accent5">
                          <a:lumMod val="40000"/>
                          <a:lumOff val="60000"/>
                        </a:schemeClr>
                      </a:solidFill>
                      <a:prstDash val="solid"/>
                      <a:round/>
                      <a:headEnd type="none" w="med" len="med"/>
                      <a:tailEnd type="none" w="med" len="med"/>
                    </a:lnT>
                    <a:lnB w="9525"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nl-NL" sz="2400" dirty="0">
                          <a:solidFill>
                            <a:schemeClr val="accent4"/>
                          </a:solidFill>
                        </a:rPr>
                        <a:t>22K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5">
                          <a:lumMod val="40000"/>
                          <a:lumOff val="60000"/>
                        </a:schemeClr>
                      </a:solidFill>
                      <a:prstDash val="solid"/>
                      <a:round/>
                      <a:headEnd type="none" w="med" len="med"/>
                      <a:tailEnd type="none" w="med" len="med"/>
                    </a:lnT>
                    <a:lnB w="9525"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nl-NL" sz="2400" dirty="0">
                          <a:solidFill>
                            <a:schemeClr val="accent4"/>
                          </a:solidFill>
                        </a:rPr>
                        <a:t>24K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5">
                          <a:lumMod val="40000"/>
                          <a:lumOff val="60000"/>
                        </a:schemeClr>
                      </a:solidFill>
                      <a:prstDash val="solid"/>
                      <a:round/>
                      <a:headEnd type="none" w="med" len="med"/>
                      <a:tailEnd type="none" w="med" len="med"/>
                    </a:lnT>
                    <a:lnB w="9525"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nl-NL" sz="2400" dirty="0">
                          <a:solidFill>
                            <a:schemeClr val="accent4"/>
                          </a:solidFill>
                        </a:rPr>
                        <a:t>+ 9%</a:t>
                      </a:r>
                    </a:p>
                  </a:txBody>
                  <a:tcPr anchor="ctr">
                    <a:lnL w="12700" cap="flat" cmpd="sng" algn="ctr">
                      <a:noFill/>
                      <a:prstDash val="solid"/>
                      <a:round/>
                      <a:headEnd type="none" w="med" len="med"/>
                      <a:tailEnd type="none" w="med" len="med"/>
                    </a:lnL>
                    <a:lnR>
                      <a:noFill/>
                    </a:lnR>
                    <a:lnT w="9525" cap="flat" cmpd="sng" algn="ctr">
                      <a:solidFill>
                        <a:schemeClr val="accent5">
                          <a:lumMod val="40000"/>
                          <a:lumOff val="60000"/>
                        </a:schemeClr>
                      </a:solidFill>
                      <a:prstDash val="solid"/>
                      <a:round/>
                      <a:headEnd type="none" w="med" len="med"/>
                      <a:tailEnd type="none" w="med" len="med"/>
                    </a:lnT>
                    <a:lnB w="9525"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77143736"/>
                  </a:ext>
                </a:extLst>
              </a:tr>
              <a:tr h="915615">
                <a:tc>
                  <a:txBody>
                    <a:bodyPr/>
                    <a:lstStyle/>
                    <a:p>
                      <a:pPr algn="r"/>
                      <a:endParaRPr lang="nl-NL" sz="2400" dirty="0">
                        <a:solidFill>
                          <a:schemeClr val="accent4"/>
                        </a:solidFill>
                      </a:endParaRPr>
                    </a:p>
                  </a:txBody>
                  <a:tcPr>
                    <a:lnL>
                      <a:noFill/>
                    </a:lnL>
                    <a:lnR w="12700" cap="flat" cmpd="sng" algn="ctr">
                      <a:noFill/>
                      <a:prstDash val="solid"/>
                      <a:round/>
                      <a:headEnd type="none" w="med" len="med"/>
                      <a:tailEnd type="none" w="med" len="med"/>
                    </a:lnR>
                    <a:lnT w="9525" cap="flat" cmpd="sng" algn="ctr">
                      <a:solidFill>
                        <a:schemeClr val="accent5">
                          <a:lumMod val="40000"/>
                          <a:lumOff val="60000"/>
                        </a:schemeClr>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a:r>
                        <a:rPr lang="nl-NL" sz="2400" dirty="0">
                          <a:solidFill>
                            <a:schemeClr val="accent4"/>
                          </a:solidFill>
                        </a:rPr>
                        <a:t>24K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5">
                          <a:lumMod val="40000"/>
                          <a:lumOff val="60000"/>
                        </a:schemeClr>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a:r>
                        <a:rPr lang="nl-NL" sz="2400" dirty="0">
                          <a:solidFill>
                            <a:schemeClr val="accent4"/>
                          </a:solidFill>
                        </a:rPr>
                        <a:t>26K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5">
                          <a:lumMod val="40000"/>
                          <a:lumOff val="60000"/>
                        </a:schemeClr>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a:r>
                        <a:rPr lang="nl-NL" sz="2400" dirty="0">
                          <a:solidFill>
                            <a:schemeClr val="accent4"/>
                          </a:solidFill>
                        </a:rPr>
                        <a:t>+ 8%</a:t>
                      </a:r>
                    </a:p>
                  </a:txBody>
                  <a:tcPr anchor="ctr">
                    <a:lnL w="12700" cap="flat" cmpd="sng" algn="ctr">
                      <a:noFill/>
                      <a:prstDash val="solid"/>
                      <a:round/>
                      <a:headEnd type="none" w="med" len="med"/>
                      <a:tailEnd type="none" w="med" len="med"/>
                    </a:lnL>
                    <a:lnR>
                      <a:noFill/>
                    </a:lnR>
                    <a:lnT w="9525" cap="flat" cmpd="sng" algn="ctr">
                      <a:solidFill>
                        <a:schemeClr val="accent5">
                          <a:lumMod val="40000"/>
                          <a:lumOff val="60000"/>
                        </a:schemeClr>
                      </a:solid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1237124982"/>
                  </a:ext>
                </a:extLst>
              </a:tr>
            </a:tbl>
          </a:graphicData>
        </a:graphic>
      </p:graphicFrame>
      <p:pic>
        <p:nvPicPr>
          <p:cNvPr id="11" name="Picture 2" descr="Home | Werken bij gemeente Almere">
            <a:extLst>
              <a:ext uri="{FF2B5EF4-FFF2-40B4-BE49-F238E27FC236}">
                <a16:creationId xmlns:a16="http://schemas.microsoft.com/office/drawing/2014/main" id="{DF6F51F1-0992-3FBE-9F77-3586133A30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1015" y="6352371"/>
            <a:ext cx="2055303" cy="6909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Gemeente Dronten - INN'regio Zwolle">
            <a:extLst>
              <a:ext uri="{FF2B5EF4-FFF2-40B4-BE49-F238E27FC236}">
                <a16:creationId xmlns:a16="http://schemas.microsoft.com/office/drawing/2014/main" id="{062D3F3A-923A-C60C-0B51-42CAEA2FFA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1015" y="7151135"/>
            <a:ext cx="2128677" cy="81348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Inwoner | Gemeente Lelystad">
            <a:extLst>
              <a:ext uri="{FF2B5EF4-FFF2-40B4-BE49-F238E27FC236}">
                <a16:creationId xmlns:a16="http://schemas.microsoft.com/office/drawing/2014/main" id="{40BF1372-5A8B-EF9D-C52C-09B7E02708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1015" y="8091923"/>
            <a:ext cx="1430777" cy="76613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Home | Gemeente Noordoostpolder">
            <a:extLst>
              <a:ext uri="{FF2B5EF4-FFF2-40B4-BE49-F238E27FC236}">
                <a16:creationId xmlns:a16="http://schemas.microsoft.com/office/drawing/2014/main" id="{AF7A502F-0598-8BA1-96B4-CDCA68A30D6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31015" y="8984331"/>
            <a:ext cx="1355013" cy="82172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Home | Gemeente Urk">
            <a:extLst>
              <a:ext uri="{FF2B5EF4-FFF2-40B4-BE49-F238E27FC236}">
                <a16:creationId xmlns:a16="http://schemas.microsoft.com/office/drawing/2014/main" id="{F420AA85-136B-00FC-93FD-16BA0327772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31015" y="10020912"/>
            <a:ext cx="2183377" cy="54768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Gemeente Zeewolde - Staro BV">
            <a:extLst>
              <a:ext uri="{FF2B5EF4-FFF2-40B4-BE49-F238E27FC236}">
                <a16:creationId xmlns:a16="http://schemas.microsoft.com/office/drawing/2014/main" id="{3BDDA83E-2048-46CF-9080-F9A2DF8DC22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31015" y="10935201"/>
            <a:ext cx="2207138" cy="48951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Logo provincie Flevoland - Duurzaam Ondernemen">
            <a:extLst>
              <a:ext uri="{FF2B5EF4-FFF2-40B4-BE49-F238E27FC236}">
                <a16:creationId xmlns:a16="http://schemas.microsoft.com/office/drawing/2014/main" id="{793683A1-670D-44D2-6421-D3A1E9B741D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60099" y="4999370"/>
            <a:ext cx="2379449" cy="536499"/>
          </a:xfrm>
          <a:prstGeom prst="rect">
            <a:avLst/>
          </a:prstGeom>
          <a:noFill/>
          <a:extLst>
            <a:ext uri="{909E8E84-426E-40DD-AFC4-6F175D3DCCD1}">
              <a14:hiddenFill xmlns:a14="http://schemas.microsoft.com/office/drawing/2010/main">
                <a:solidFill>
                  <a:srgbClr val="FFFFFF"/>
                </a:solidFill>
              </a14:hiddenFill>
            </a:ext>
          </a:extLst>
        </p:spPr>
      </p:pic>
      <p:pic>
        <p:nvPicPr>
          <p:cNvPr id="21" name="Afbeelding 20">
            <a:extLst>
              <a:ext uri="{FF2B5EF4-FFF2-40B4-BE49-F238E27FC236}">
                <a16:creationId xmlns:a16="http://schemas.microsoft.com/office/drawing/2014/main" id="{6C8A8264-3C43-F32B-D17D-4E6947D06B48}"/>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989" b="89955" l="5955" r="92492">
                        <a14:foregroundMark x1="7113" y1="48702" x2="9032" y2="43454"/>
                        <a14:foregroundMark x1="9032" y1="43454" x2="9117" y2="24041"/>
                        <a14:foregroundMark x1="91222" y1="46840" x2="92520" y2="67494"/>
                        <a14:foregroundMark x1="83432" y1="58465" x2="84787" y2="58634"/>
                        <a14:foregroundMark x1="72312" y1="59537" x2="72312" y2="59537"/>
                        <a14:foregroundMark x1="6209" y1="48871" x2="5955" y2="49605"/>
                      </a14:backgroundRemoval>
                    </a14:imgEffect>
                  </a14:imgLayer>
                </a14:imgProps>
              </a:ext>
            </a:extLst>
          </a:blip>
          <a:srcRect l="6812" t="14882" r="4853" b="14117"/>
          <a:stretch/>
        </p:blipFill>
        <p:spPr>
          <a:xfrm>
            <a:off x="14564015" y="9713616"/>
            <a:ext cx="1314488" cy="528416"/>
          </a:xfrm>
          <a:prstGeom prst="rect">
            <a:avLst/>
          </a:prstGeom>
          <a:solidFill>
            <a:schemeClr val="bg1"/>
          </a:solidFill>
        </p:spPr>
      </p:pic>
      <p:pic>
        <p:nvPicPr>
          <p:cNvPr id="22" name="Afbeelding 21">
            <a:extLst>
              <a:ext uri="{FF2B5EF4-FFF2-40B4-BE49-F238E27FC236}">
                <a16:creationId xmlns:a16="http://schemas.microsoft.com/office/drawing/2014/main" id="{3E685F6C-C547-57A8-B4E8-6C96D1B77096}"/>
              </a:ext>
            </a:extLst>
          </p:cNvPr>
          <p:cNvPicPr>
            <a:picLocks noChangeAspect="1"/>
          </p:cNvPicPr>
          <p:nvPr/>
        </p:nvPicPr>
        <p:blipFill>
          <a:blip r:embed="rId12"/>
          <a:stretch>
            <a:fillRect/>
          </a:stretch>
        </p:blipFill>
        <p:spPr>
          <a:xfrm>
            <a:off x="16684590" y="12868305"/>
            <a:ext cx="1141220" cy="365790"/>
          </a:xfrm>
          <a:prstGeom prst="rect">
            <a:avLst/>
          </a:prstGeom>
          <a:solidFill>
            <a:schemeClr val="bg1"/>
          </a:solidFill>
        </p:spPr>
      </p:pic>
      <p:pic>
        <p:nvPicPr>
          <p:cNvPr id="23" name="Afbeelding 22">
            <a:extLst>
              <a:ext uri="{FF2B5EF4-FFF2-40B4-BE49-F238E27FC236}">
                <a16:creationId xmlns:a16="http://schemas.microsoft.com/office/drawing/2014/main" id="{DA7CE496-7864-BDBD-1E86-A14654968289}"/>
              </a:ext>
            </a:extLst>
          </p:cNvPr>
          <p:cNvPicPr>
            <a:picLocks noChangeAspect="1"/>
          </p:cNvPicPr>
          <p:nvPr/>
        </p:nvPicPr>
        <p:blipFill>
          <a:blip r:embed="rId13"/>
          <a:stretch>
            <a:fillRect/>
          </a:stretch>
        </p:blipFill>
        <p:spPr>
          <a:xfrm>
            <a:off x="15051203" y="12845211"/>
            <a:ext cx="1119718" cy="301866"/>
          </a:xfrm>
          <a:prstGeom prst="rect">
            <a:avLst/>
          </a:prstGeom>
          <a:solidFill>
            <a:schemeClr val="bg1"/>
          </a:solidFill>
        </p:spPr>
      </p:pic>
      <p:pic>
        <p:nvPicPr>
          <p:cNvPr id="24" name="Afbeelding 23">
            <a:extLst>
              <a:ext uri="{FF2B5EF4-FFF2-40B4-BE49-F238E27FC236}">
                <a16:creationId xmlns:a16="http://schemas.microsoft.com/office/drawing/2014/main" id="{2DDA093B-4355-D892-EB34-7D7DEF248122}"/>
              </a:ext>
            </a:extLst>
          </p:cNvPr>
          <p:cNvPicPr>
            <a:picLocks noChangeAspect="1"/>
          </p:cNvPicPr>
          <p:nvPr/>
        </p:nvPicPr>
        <p:blipFill>
          <a:blip r:embed="rId14"/>
          <a:stretch>
            <a:fillRect/>
          </a:stretch>
        </p:blipFill>
        <p:spPr>
          <a:xfrm>
            <a:off x="16089242" y="6796999"/>
            <a:ext cx="1604804" cy="313438"/>
          </a:xfrm>
          <a:prstGeom prst="rect">
            <a:avLst/>
          </a:prstGeom>
          <a:solidFill>
            <a:schemeClr val="bg1"/>
          </a:solidFill>
        </p:spPr>
      </p:pic>
      <p:pic>
        <p:nvPicPr>
          <p:cNvPr id="25" name="Afbeelding 24">
            <a:extLst>
              <a:ext uri="{FF2B5EF4-FFF2-40B4-BE49-F238E27FC236}">
                <a16:creationId xmlns:a16="http://schemas.microsoft.com/office/drawing/2014/main" id="{562B4BA3-4548-7788-907F-E1AC89777FE8}"/>
              </a:ext>
            </a:extLst>
          </p:cNvPr>
          <p:cNvPicPr>
            <a:picLocks noChangeAspect="1"/>
          </p:cNvPicPr>
          <p:nvPr/>
        </p:nvPicPr>
        <p:blipFill>
          <a:blip r:embed="rId15"/>
          <a:stretch>
            <a:fillRect/>
          </a:stretch>
        </p:blipFill>
        <p:spPr>
          <a:xfrm>
            <a:off x="22082102" y="1761573"/>
            <a:ext cx="796791" cy="649385"/>
          </a:xfrm>
          <a:prstGeom prst="rect">
            <a:avLst/>
          </a:prstGeom>
          <a:solidFill>
            <a:schemeClr val="bg1"/>
          </a:solidFill>
        </p:spPr>
      </p:pic>
      <p:pic>
        <p:nvPicPr>
          <p:cNvPr id="27" name="Afbeelding 26">
            <a:extLst>
              <a:ext uri="{FF2B5EF4-FFF2-40B4-BE49-F238E27FC236}">
                <a16:creationId xmlns:a16="http://schemas.microsoft.com/office/drawing/2014/main" id="{0D043C30-DEF9-E75B-F71C-28FDB148E6C1}"/>
              </a:ext>
            </a:extLst>
          </p:cNvPr>
          <p:cNvPicPr>
            <a:picLocks noChangeAspect="1"/>
          </p:cNvPicPr>
          <p:nvPr/>
        </p:nvPicPr>
        <p:blipFill>
          <a:blip r:embed="rId16"/>
          <a:srcRect l="11894" t="15254" r="12382" b="25442"/>
          <a:stretch/>
        </p:blipFill>
        <p:spPr>
          <a:xfrm>
            <a:off x="17255200" y="8956785"/>
            <a:ext cx="877692" cy="528417"/>
          </a:xfrm>
          <a:prstGeom prst="rect">
            <a:avLst/>
          </a:prstGeom>
          <a:solidFill>
            <a:schemeClr val="bg1"/>
          </a:solidFill>
        </p:spPr>
      </p:pic>
    </p:spTree>
    <p:extLst>
      <p:ext uri="{BB962C8B-B14F-4D97-AF65-F5344CB8AC3E}">
        <p14:creationId xmlns:p14="http://schemas.microsoft.com/office/powerpoint/2010/main" val="4118996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childTnLst>
                                </p:cTn>
                              </p:par>
                              <p:par>
                                <p:cTn id="31" presetID="10" presetClass="entr" presetSubtype="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500"/>
                                        <p:tgtEl>
                                          <p:spTgt spid="23"/>
                                        </p:tgtEl>
                                      </p:cBhvr>
                                    </p:animEffect>
                                  </p:childTnLst>
                                </p:cTn>
                              </p:par>
                            </p:childTnLst>
                          </p:cTn>
                        </p:par>
                        <p:par>
                          <p:cTn id="34" fill="hold">
                            <p:stCondLst>
                              <p:cond delay="500"/>
                            </p:stCondLst>
                            <p:childTnLst>
                              <p:par>
                                <p:cTn id="35" presetID="10" presetClass="entr" presetSubtype="0" fill="hold" nodeType="after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par>
                                <p:cTn id="38" presetID="10" presetClass="entr" presetSubtype="0" fill="hold"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par>
                                <p:cTn id="41" presetID="10" presetClass="entr" presetSubtype="0"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500"/>
                                        <p:tgtEl>
                                          <p:spTgt spid="25"/>
                                        </p:tgtEl>
                                      </p:cBhvr>
                                    </p:animEffect>
                                  </p:childTnLst>
                                </p:cTn>
                              </p:par>
                            </p:childTnLst>
                          </p:cTn>
                        </p:par>
                        <p:par>
                          <p:cTn id="44" fill="hold">
                            <p:stCondLst>
                              <p:cond delay="1000"/>
                            </p:stCondLst>
                            <p:childTnLst>
                              <p:par>
                                <p:cTn id="45" presetID="10" presetClass="entr" presetSubtype="0" fill="hold" nodeType="after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D94F0DF0-070B-5232-A4C1-1DAA3CD43E25}"/>
              </a:ext>
            </a:extLst>
          </p:cNvPr>
          <p:cNvSpPr>
            <a:spLocks noGrp="1" noChangeArrowheads="1"/>
          </p:cNvSpPr>
          <p:nvPr>
            <p:ph type="title"/>
          </p:nvPr>
        </p:nvSpPr>
        <p:spPr>
          <a:xfrm>
            <a:off x="1390650" y="2499281"/>
            <a:ext cx="20834350" cy="886397"/>
          </a:xfrm>
        </p:spPr>
        <p:txBody>
          <a:bodyPr/>
          <a:lstStyle/>
          <a:p>
            <a:r>
              <a:rPr lang="nl-NL" altLang="nl-NL" sz="6400"/>
              <a:t>4. Doel van deze consultatie</a:t>
            </a:r>
          </a:p>
        </p:txBody>
      </p:sp>
      <p:sp>
        <p:nvSpPr>
          <p:cNvPr id="27651" name="Content Placeholder 2">
            <a:extLst>
              <a:ext uri="{FF2B5EF4-FFF2-40B4-BE49-F238E27FC236}">
                <a16:creationId xmlns:a16="http://schemas.microsoft.com/office/drawing/2014/main" id="{5E539F7F-D31F-B41A-DCD8-B3DEE8400EB3}"/>
              </a:ext>
            </a:extLst>
          </p:cNvPr>
          <p:cNvSpPr>
            <a:spLocks noGrp="1" noChangeArrowheads="1"/>
          </p:cNvSpPr>
          <p:nvPr>
            <p:ph idx="1"/>
          </p:nvPr>
        </p:nvSpPr>
        <p:spPr/>
        <p:txBody>
          <a:bodyPr/>
          <a:lstStyle/>
          <a:p>
            <a:pPr marL="0" indent="0">
              <a:buNone/>
            </a:pPr>
            <a:r>
              <a:rPr lang="nl-NL" altLang="nl-NL" sz="4000" dirty="0"/>
              <a:t>De Provincie Flevoland heeft als doel met deze marktconsultatie u te betrekken bij onze opgaven. De informatie die wij daarbij krijgen zal ons helpen om een goede uitvraag te kunnen doen en de juiste samenwerking(en) aan te gaan.</a:t>
            </a:r>
            <a:endParaRPr lang="nl-NL" altLang="nl-NL" sz="6000" dirty="0"/>
          </a:p>
          <a:p>
            <a:pPr marL="534670" indent="-534670"/>
            <a:endParaRPr lang="nl-NL" altLang="nl-NL" sz="4000">
              <a:cs typeface="Arial" panose="020B0604020202020204" pitchFamily="34" charset="0"/>
            </a:endParaRPr>
          </a:p>
          <a:p>
            <a:pPr marL="0" indent="0">
              <a:buNone/>
            </a:pPr>
            <a:r>
              <a:rPr lang="nl-NL" altLang="nl-NL" sz="4000" dirty="0"/>
              <a:t>Doelstellingen:</a:t>
            </a:r>
            <a:endParaRPr lang="nl-NL" altLang="nl-NL" sz="4000" dirty="0">
              <a:cs typeface="Arial" panose="020B0604020202020204" pitchFamily="34" charset="0"/>
            </a:endParaRPr>
          </a:p>
          <a:p>
            <a:pPr marL="534670" indent="-534670"/>
            <a:r>
              <a:rPr lang="nl-NL" altLang="nl-NL" sz="4000" dirty="0"/>
              <a:t>Peilen hoe u aankijkt tegen deelmobiliteit en welke technische en contractuele mogelijkheden er zijn om deze werkbaar te maken;</a:t>
            </a:r>
            <a:endParaRPr lang="nl-NL" altLang="nl-NL" sz="4000" dirty="0">
              <a:cs typeface="Arial" panose="020B0604020202020204" pitchFamily="34" charset="0"/>
            </a:endParaRPr>
          </a:p>
          <a:p>
            <a:pPr marL="534670" indent="-534670"/>
            <a:r>
              <a:rPr lang="nl-NL" altLang="nl-NL" sz="4000" dirty="0"/>
              <a:t>Onderzoeken hoe de huidige staat van de markt is en wat u kunt leveren op het gebied van deelmobiliteit;</a:t>
            </a:r>
            <a:endParaRPr lang="nl-NL" altLang="nl-NL" sz="4000" dirty="0">
              <a:cs typeface="Arial" panose="020B0604020202020204" pitchFamily="34" charset="0"/>
            </a:endParaRPr>
          </a:p>
          <a:p>
            <a:pPr marL="534670" indent="-534670"/>
            <a:r>
              <a:rPr lang="nl-NL" altLang="nl-NL" sz="4000" dirty="0"/>
              <a:t>Inzicht krijgen in welke prikkels en contractvormen het meest geschikt zijn om de markt van deelmobiliteit te stimuleren met een opdracht die voor haar ook interessant is</a:t>
            </a:r>
            <a:r>
              <a:rPr lang="nl-NL" altLang="nl-NL" sz="4000" dirty="0">
                <a:cs typeface="Arial"/>
              </a:rPr>
              <a:t>.</a:t>
            </a:r>
            <a:endParaRPr lang="nl-NL" altLang="nl-NL" sz="6000" dirty="0">
              <a:cs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FEC346D6-DB8A-A253-98DE-5E4403E7F1BC}"/>
              </a:ext>
            </a:extLst>
          </p:cNvPr>
          <p:cNvSpPr>
            <a:spLocks noGrp="1" noChangeArrowheads="1"/>
          </p:cNvSpPr>
          <p:nvPr>
            <p:ph type="title"/>
          </p:nvPr>
        </p:nvSpPr>
        <p:spPr>
          <a:xfrm>
            <a:off x="1390807" y="1475032"/>
            <a:ext cx="9856800" cy="886397"/>
          </a:xfrm>
        </p:spPr>
        <p:txBody>
          <a:bodyPr/>
          <a:lstStyle/>
          <a:p>
            <a:r>
              <a:rPr lang="nl-NL" altLang="nl-NL" sz="6400"/>
              <a:t>5. Proces</a:t>
            </a:r>
          </a:p>
        </p:txBody>
      </p:sp>
      <p:sp>
        <p:nvSpPr>
          <p:cNvPr id="30723" name="Content Placeholder 2">
            <a:extLst>
              <a:ext uri="{FF2B5EF4-FFF2-40B4-BE49-F238E27FC236}">
                <a16:creationId xmlns:a16="http://schemas.microsoft.com/office/drawing/2014/main" id="{C4B1AC4F-606E-C94E-BB19-0B8B81FF7432}"/>
              </a:ext>
            </a:extLst>
          </p:cNvPr>
          <p:cNvSpPr>
            <a:spLocks noGrp="1" noChangeArrowheads="1"/>
          </p:cNvSpPr>
          <p:nvPr>
            <p:ph type="body" sz="quarter" idx="13"/>
          </p:nvPr>
        </p:nvSpPr>
        <p:spPr/>
        <p:txBody>
          <a:bodyPr/>
          <a:lstStyle/>
          <a:p>
            <a:pPr marL="0" indent="0">
              <a:buNone/>
            </a:pPr>
            <a:r>
              <a:rPr lang="nl-NL" altLang="nl-NL" sz="4000" dirty="0"/>
              <a:t>Deze marktconsultatie bestaat uit een schriftelijk onderdeel en naar behoefte, uit een mondeling onderdeel.</a:t>
            </a:r>
            <a:endParaRPr lang="nl-NL" altLang="nl-NL" sz="6000" dirty="0"/>
          </a:p>
          <a:p>
            <a:pPr marL="534670" indent="-534670"/>
            <a:endParaRPr lang="nl-NL" altLang="nl-NL" sz="4000" dirty="0">
              <a:cs typeface="Arial" panose="020B0604020202020204" pitchFamily="34" charset="0"/>
            </a:endParaRPr>
          </a:p>
          <a:p>
            <a:pPr marL="742950" indent="-742950">
              <a:buFont typeface="+mj-lt"/>
              <a:buAutoNum type="alphaLcParenR"/>
            </a:pPr>
            <a:r>
              <a:rPr lang="nl-NL" altLang="nl-NL" sz="4000" dirty="0"/>
              <a:t>Schriftelijk onderdeel: reactie op de in dit document gestelde vragen. Iedere geïnteresseerde mag reageren.</a:t>
            </a:r>
            <a:endParaRPr lang="nl-NL" altLang="nl-NL" sz="4000" dirty="0">
              <a:cs typeface="Arial" panose="020B0604020202020204" pitchFamily="34" charset="0"/>
            </a:endParaRPr>
          </a:p>
          <a:p>
            <a:pPr marL="742950" indent="-742950">
              <a:buFont typeface="+mj-lt"/>
              <a:buAutoNum type="alphaLcParenR"/>
            </a:pPr>
            <a:endParaRPr lang="nl-NL" altLang="nl-NL" sz="4000" dirty="0">
              <a:cs typeface="Arial" panose="020B0604020202020204" pitchFamily="34" charset="0"/>
            </a:endParaRPr>
          </a:p>
          <a:p>
            <a:pPr marL="742950" indent="-742950">
              <a:buFont typeface="+mj-lt"/>
              <a:buAutoNum type="alphaLcParenR"/>
            </a:pPr>
            <a:r>
              <a:rPr lang="nl-NL" altLang="nl-NL" sz="4000" dirty="0"/>
              <a:t>Mondeling onderdeel: Indien de provincie daar behoefte aan heeft, kan zij u uitnodigen voor een één op één gesprek.</a:t>
            </a:r>
            <a:endParaRPr lang="nl-NL" altLang="nl-NL" sz="4000" dirty="0">
              <a:cs typeface="Arial" panose="020B0604020202020204" pitchFamily="34" charset="0"/>
            </a:endParaRPr>
          </a:p>
          <a:p>
            <a:pPr marL="534670" indent="-534670"/>
            <a:endParaRPr lang="nl-NL" altLang="nl-NL" sz="6000" dirty="0">
              <a:cs typeface="Arial" panose="020B0604020202020204" pitchFamily="34" charset="0"/>
            </a:endParaRPr>
          </a:p>
          <a:p>
            <a:pPr marL="1071245" lvl="1"/>
            <a:endParaRPr lang="nl-NL" altLang="nl-NL" sz="6000" dirty="0">
              <a:cs typeface="Arial" panose="020B0604020202020204" pitchFamily="34" charset="0"/>
            </a:endParaRPr>
          </a:p>
          <a:p>
            <a:pPr marL="534670" indent="-534670"/>
            <a:endParaRPr lang="nl-NL" altLang="nl-NL" sz="6000" dirty="0">
              <a:cs typeface="Arial" panose="020B0604020202020204" pitchFamily="34" charset="0"/>
            </a:endParaRPr>
          </a:p>
          <a:p>
            <a:pPr marL="534670" indent="-534670"/>
            <a:endParaRPr lang="nl-NL" altLang="nl-NL" sz="6000" dirty="0">
              <a:cs typeface="Arial" panose="020B0604020202020204" pitchFamily="34" charset="0"/>
            </a:endParaRPr>
          </a:p>
        </p:txBody>
      </p:sp>
      <p:pic>
        <p:nvPicPr>
          <p:cNvPr id="7" name="Tijdelijke aanduiding voor afbeelding 6" descr="Afbeelding met persoon, kleding, hemel, Menselijk gezicht&#10;&#10;Door AI gegenereerde inhoud is mogelijk onjuist.">
            <a:extLst>
              <a:ext uri="{FF2B5EF4-FFF2-40B4-BE49-F238E27FC236}">
                <a16:creationId xmlns:a16="http://schemas.microsoft.com/office/drawing/2014/main" id="{D66689F1-5561-9039-4002-0EF822226B03}"/>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0370" r="20370"/>
          <a:stretch>
            <a:fillRect/>
          </a:stretch>
        </p:blipFill>
        <p:spPr/>
      </p:pic>
      <p:sp>
        <p:nvSpPr>
          <p:cNvPr id="8" name="Tijdelijke aanduiding voor dianummer 7">
            <a:extLst>
              <a:ext uri="{FF2B5EF4-FFF2-40B4-BE49-F238E27FC236}">
                <a16:creationId xmlns:a16="http://schemas.microsoft.com/office/drawing/2014/main" id="{0682EEBF-6599-D5F8-4908-B8483007A82D}"/>
              </a:ext>
            </a:extLst>
          </p:cNvPr>
          <p:cNvSpPr>
            <a:spLocks noGrp="1"/>
          </p:cNvSpPr>
          <p:nvPr>
            <p:ph type="sldNum" sz="quarter" idx="14"/>
          </p:nvPr>
        </p:nvSpPr>
        <p:spPr/>
        <p:txBody>
          <a:bodyPr/>
          <a:lstStyle/>
          <a:p>
            <a:pPr>
              <a:defRPr/>
            </a:pPr>
            <a:fld id="{69077F36-D447-4074-8BDA-8A68235C6025}" type="slidenum">
              <a:rPr lang="nl-NL" smtClean="0"/>
              <a:pPr>
                <a:defRPr/>
              </a:pPr>
              <a:t>9</a:t>
            </a:fld>
            <a:endParaRPr lang="nl-NL"/>
          </a:p>
        </p:txBody>
      </p:sp>
    </p:spTree>
  </p:cSld>
  <p:clrMapOvr>
    <a:masterClrMapping/>
  </p:clrMapOvr>
</p:sld>
</file>

<file path=ppt/theme/theme1.xml><?xml version="1.0" encoding="utf-8"?>
<a:theme xmlns:a="http://schemas.openxmlformats.org/drawingml/2006/main" name="Provincie Flevoland NL">
  <a:themeElements>
    <a:clrScheme name="Provincie Flevoland">
      <a:dk1>
        <a:sysClr val="windowText" lastClr="000000"/>
      </a:dk1>
      <a:lt1>
        <a:sysClr val="window" lastClr="FFFFFF"/>
      </a:lt1>
      <a:dk2>
        <a:srgbClr val="000000"/>
      </a:dk2>
      <a:lt2>
        <a:srgbClr val="FFFFFF"/>
      </a:lt2>
      <a:accent1>
        <a:srgbClr val="FDC601"/>
      </a:accent1>
      <a:accent2>
        <a:srgbClr val="EF7009"/>
      </a:accent2>
      <a:accent3>
        <a:srgbClr val="E7067D"/>
      </a:accent3>
      <a:accent4>
        <a:srgbClr val="065FAB"/>
      </a:accent4>
      <a:accent5>
        <a:srgbClr val="7FB926"/>
      </a:accent5>
      <a:accent6>
        <a:srgbClr val="008A3D"/>
      </a:accent6>
      <a:hlink>
        <a:srgbClr val="000000"/>
      </a:hlink>
      <a:folHlink>
        <a:srgbClr val="000000"/>
      </a:folHlink>
    </a:clrScheme>
    <a:fontScheme name="FLE">
      <a:majorFont>
        <a:latin typeface="Fira Sans"/>
        <a:ea typeface=""/>
        <a:cs typeface=""/>
      </a:majorFont>
      <a:minorFont>
        <a:latin typeface="Fira Sans"/>
        <a:ea typeface=""/>
        <a:cs typeface=""/>
      </a:minorFont>
    </a:fontScheme>
    <a:fmtScheme name="Subtiel effen">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4"/>
        </a:solidFill>
        <a:ln>
          <a:noFill/>
        </a:ln>
      </a:spPr>
      <a:bodyPr lIns="72000" tIns="72000" rIns="72000" bIns="72000" rtlCol="0" anchor="ctr"/>
      <a:lstStyle>
        <a:defPPr algn="ctr">
          <a:defRPr sz="6000"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z="6600" smtClean="0"/>
        </a:defPPr>
      </a:lstStyle>
    </a:txDef>
  </a:objectDefaults>
  <a:extraClrSchemeLst/>
  <a:extLst>
    <a:ext uri="{05A4C25C-085E-4340-85A3-A5531E510DB2}">
      <thm15:themeFamily xmlns:thm15="http://schemas.microsoft.com/office/thememl/2012/main" name="FLE NL PowerPoint sjabloon.potx" id="{5E0EC985-E052-4769-980C-48B954A6060B}" vid="{C275390C-7ECE-4C16-9B49-ECB09892ADFF}"/>
    </a:ext>
  </a:extLst>
</a:theme>
</file>

<file path=ppt/theme/theme2.xml><?xml version="1.0" encoding="utf-8"?>
<a:theme xmlns:a="http://schemas.openxmlformats.org/drawingml/2006/main" name="Kantoorthema">
  <a:themeElements>
    <a:clrScheme name="Provincie Flevoland">
      <a:dk1>
        <a:sysClr val="windowText" lastClr="000000"/>
      </a:dk1>
      <a:lt1>
        <a:sysClr val="window" lastClr="FFFFFF"/>
      </a:lt1>
      <a:dk2>
        <a:srgbClr val="000000"/>
      </a:dk2>
      <a:lt2>
        <a:srgbClr val="FFFFFF"/>
      </a:lt2>
      <a:accent1>
        <a:srgbClr val="FDC601"/>
      </a:accent1>
      <a:accent2>
        <a:srgbClr val="EF7009"/>
      </a:accent2>
      <a:accent3>
        <a:srgbClr val="E7067D"/>
      </a:accent3>
      <a:accent4>
        <a:srgbClr val="065FAB"/>
      </a:accent4>
      <a:accent5>
        <a:srgbClr val="7FB926"/>
      </a:accent5>
      <a:accent6>
        <a:srgbClr val="008A3D"/>
      </a:accent6>
      <a:hlink>
        <a:srgbClr val="000000"/>
      </a:hlink>
      <a:folHlink>
        <a:srgbClr val="000000"/>
      </a:folHlink>
    </a:clrScheme>
    <a:fontScheme name="FLE">
      <a:majorFont>
        <a:latin typeface="Fira Sans"/>
        <a:ea typeface=""/>
        <a:cs typeface=""/>
      </a:majorFont>
      <a:minorFont>
        <a:latin typeface="Fira Sans"/>
        <a:ea typeface=""/>
        <a:cs typeface=""/>
      </a:minorFont>
    </a:fontScheme>
    <a:fmtScheme name="Subtiel effen">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Provincie Flevoland">
      <a:dk1>
        <a:sysClr val="windowText" lastClr="000000"/>
      </a:dk1>
      <a:lt1>
        <a:sysClr val="window" lastClr="FFFFFF"/>
      </a:lt1>
      <a:dk2>
        <a:srgbClr val="000000"/>
      </a:dk2>
      <a:lt2>
        <a:srgbClr val="FFFFFF"/>
      </a:lt2>
      <a:accent1>
        <a:srgbClr val="FDC601"/>
      </a:accent1>
      <a:accent2>
        <a:srgbClr val="EF7009"/>
      </a:accent2>
      <a:accent3>
        <a:srgbClr val="E7067D"/>
      </a:accent3>
      <a:accent4>
        <a:srgbClr val="065FAB"/>
      </a:accent4>
      <a:accent5>
        <a:srgbClr val="7FB926"/>
      </a:accent5>
      <a:accent6>
        <a:srgbClr val="008A3D"/>
      </a:accent6>
      <a:hlink>
        <a:srgbClr val="000000"/>
      </a:hlink>
      <a:folHlink>
        <a:srgbClr val="000000"/>
      </a:folHlink>
    </a:clrScheme>
    <a:fontScheme name="FLE">
      <a:majorFont>
        <a:latin typeface="Fira Sans"/>
        <a:ea typeface=""/>
        <a:cs typeface=""/>
      </a:majorFont>
      <a:minorFont>
        <a:latin typeface="Fira Sans"/>
        <a:ea typeface=""/>
        <a:cs typeface=""/>
      </a:minorFont>
    </a:fontScheme>
    <a:fmtScheme name="Subtiel effen">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F6F69F8DFC2144A91F182E62F9F9B67" ma:contentTypeVersion="3" ma:contentTypeDescription="Een nieuw document maken." ma:contentTypeScope="" ma:versionID="79d13904a89b21293e02b98070b3c832">
  <xsd:schema xmlns:xsd="http://www.w3.org/2001/XMLSchema" xmlns:xs="http://www.w3.org/2001/XMLSchema" xmlns:p="http://schemas.microsoft.com/office/2006/metadata/properties" xmlns:ns2="c9d42cc2-2e50-42f8-88b8-05afd71cc9a1" targetNamespace="http://schemas.microsoft.com/office/2006/metadata/properties" ma:root="true" ma:fieldsID="694b1628a509167669ec407faeb63c27" ns2:_="">
    <xsd:import namespace="c9d42cc2-2e50-42f8-88b8-05afd71cc9a1"/>
    <xsd:element name="properties">
      <xsd:complexType>
        <xsd:sequence>
          <xsd:element name="documentManagement">
            <xsd:complexType>
              <xsd:all>
                <xsd:element ref="ns2:MediaServiceMetadata" minOccurs="0"/>
                <xsd:element ref="ns2:MediaServiceFastMetadata"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9d42cc2-2e50-42f8-88b8-05afd71cc9a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859FADF-B554-4390-9B88-550C954B4CD3}">
  <ds:schemaRefs>
    <ds:schemaRef ds:uri="http://www.w3.org/XML/1998/namespace"/>
    <ds:schemaRef ds:uri="http://schemas.microsoft.com/office/2006/metadata/properties"/>
    <ds:schemaRef ds:uri="http://schemas.microsoft.com/office/2006/documentManagement/types"/>
    <ds:schemaRef ds:uri="http://schemas.microsoft.com/office/infopath/2007/PartnerControls"/>
    <ds:schemaRef ds:uri="http://purl.org/dc/dcmitype/"/>
    <ds:schemaRef ds:uri="http://purl.org/dc/elements/1.1/"/>
    <ds:schemaRef ds:uri="http://purl.org/dc/terms/"/>
    <ds:schemaRef ds:uri="http://schemas.openxmlformats.org/package/2006/metadata/core-properties"/>
    <ds:schemaRef ds:uri="c9d42cc2-2e50-42f8-88b8-05afd71cc9a1"/>
  </ds:schemaRefs>
</ds:datastoreItem>
</file>

<file path=customXml/itemProps2.xml><?xml version="1.0" encoding="utf-8"?>
<ds:datastoreItem xmlns:ds="http://schemas.openxmlformats.org/officeDocument/2006/customXml" ds:itemID="{100F5790-9759-4194-8B73-E70EBE616D15}">
  <ds:schemaRefs>
    <ds:schemaRef ds:uri="c9d42cc2-2e50-42f8-88b8-05afd71cc9a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854D713-EE42-44F6-B21A-07DAAEDC56D5}">
  <ds:schemaRefs>
    <ds:schemaRef ds:uri="http://schemas.microsoft.com/sharepoint/v3/contenttype/forms"/>
  </ds:schemaRefs>
</ds:datastoreItem>
</file>

<file path=docMetadata/LabelInfo.xml><?xml version="1.0" encoding="utf-8"?>
<clbl:labelList xmlns:clbl="http://schemas.microsoft.com/office/2020/mipLabelMetadata">
  <clbl:label id="{95f3a7d8-730c-4f35-a909-867d3fbde8fe}" enabled="0" method="" siteId="{95f3a7d8-730c-4f35-a909-867d3fbde8fe}" removed="1"/>
</clbl:labelList>
</file>

<file path=docProps/app.xml><?xml version="1.0" encoding="utf-8"?>
<Properties xmlns="http://schemas.openxmlformats.org/officeDocument/2006/extended-properties" xmlns:vt="http://schemas.openxmlformats.org/officeDocument/2006/docPropsVTypes">
  <Template>blank</Template>
  <TotalTime>16</TotalTime>
  <Words>1489</Words>
  <Application>Microsoft Office PowerPoint</Application>
  <PresentationFormat>Aangepast</PresentationFormat>
  <Paragraphs>154</Paragraphs>
  <Slides>14</Slides>
  <Notes>2</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14</vt:i4>
      </vt:variant>
    </vt:vector>
  </HeadingPairs>
  <TitlesOfParts>
    <vt:vector size="19" baseType="lpstr">
      <vt:lpstr>Arial</vt:lpstr>
      <vt:lpstr>Calibri</vt:lpstr>
      <vt:lpstr>Courier New,monospace</vt:lpstr>
      <vt:lpstr>Fira Sans</vt:lpstr>
      <vt:lpstr>Provincie Flevoland NL</vt:lpstr>
      <vt:lpstr>Regionale aanpak Deelmobiliteit </vt:lpstr>
      <vt:lpstr>Inhoudsopgave</vt:lpstr>
      <vt:lpstr>1. Inleiding</vt:lpstr>
      <vt:lpstr>2. Visie en doelstellingen (1/2)</vt:lpstr>
      <vt:lpstr>2. Visie en doelstellingen (2/2)</vt:lpstr>
      <vt:lpstr>3. Achtergrond en projectinformatie (1/2)</vt:lpstr>
      <vt:lpstr>3. Achtergrond en projectinformatie (2/2)</vt:lpstr>
      <vt:lpstr>4. Doel van deze consultatie</vt:lpstr>
      <vt:lpstr>5. Proces</vt:lpstr>
      <vt:lpstr>5a) Proces – schriftelijk deel</vt:lpstr>
      <vt:lpstr>5b) Proces – mondeling deel</vt:lpstr>
      <vt:lpstr>6. Schriftelijk onderdeel: Vragen</vt:lpstr>
      <vt:lpstr>7. Overige bepalingen</vt:lpstr>
      <vt:lpstr> Tot slot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Marwin Leidekker</dc:creator>
  <cp:lastModifiedBy>Marwin Leidekker</cp:lastModifiedBy>
  <cp:revision>43</cp:revision>
  <dcterms:created xsi:type="dcterms:W3CDTF">2024-10-14T11:20:26Z</dcterms:created>
  <dcterms:modified xsi:type="dcterms:W3CDTF">2025-10-20T14:36:09Z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eDOCS AutoSave">
    <vt:lpwstr/>
  </property>
  <property fmtid="{D5CDD505-2E9C-101B-9397-08002B2CF9AE}" pid="3" name="ContentTypeId">
    <vt:lpwstr>0x0101008F6F69F8DFC2144A91F182E62F9F9B67</vt:lpwstr>
  </property>
</Properties>
</file>