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4"/>
  </p:sldMasterIdLst>
  <p:notesMasterIdLst>
    <p:notesMasterId r:id="rId13"/>
  </p:notesMasterIdLst>
  <p:sldIdLst>
    <p:sldId id="2146848035" r:id="rId5"/>
    <p:sldId id="2146848029" r:id="rId6"/>
    <p:sldId id="2146848017" r:id="rId7"/>
    <p:sldId id="2146848033" r:id="rId8"/>
    <p:sldId id="2146848030" r:id="rId9"/>
    <p:sldId id="2146848021" r:id="rId10"/>
    <p:sldId id="2146848032" r:id="rId11"/>
    <p:sldId id="214684802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86470E5-6B14-B14C-9D11-F2812C667F2C}">
          <p14:sldIdLst>
            <p14:sldId id="2146848035"/>
            <p14:sldId id="2146848029"/>
            <p14:sldId id="2146848017"/>
            <p14:sldId id="2146848033"/>
            <p14:sldId id="2146848030"/>
            <p14:sldId id="2146848021"/>
            <p14:sldId id="2146848032"/>
            <p14:sldId id="2146848023"/>
          </p14:sldIdLst>
        </p14:section>
        <p14:section name="Untitled Section" id="{84F3C3AA-CADB-4A45-93E8-66DECE33F92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CA722A9-A993-4F64-8C72-C47F87EF4A5A}" name="Ivy van Raaij" initials="IV" userId="S::ivy.vanraaij@greenrock.nl::ebcda5c5-f5d2-4da1-9d76-9962c49e3b77" providerId="AD"/>
  <p188:author id="{C013BDE9-F381-95C2-1A09-F830A131B59C}" name="Remco  Verveen" initials="RV" userId="S::remco.verveen@greenrock.nl::94ca9b4b-bc57-4b94-9f8a-32b97ea7efd2" providerId="AD"/>
  <p188:author id="{6FF670EF-B9B6-4784-C130-6475D13ED5BD}" name="Marcel Houtman" initials="MH" userId="S::marcel.houtman@greenrock.nl::d5d35524-57df-4dec-844d-68a7f1fea9a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2F85"/>
    <a:srgbClr val="23AB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4BFAC6-1BAE-1DF7-4C54-0F155D889BA3}" v="13" dt="2025-10-15T14:11:03.903"/>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198"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am, Gerard" userId="S::gerard.braam@haarlemmermeer.nl::8092cf34-0d93-4aa4-a8b4-95ae3645261a" providerId="AD" clId="Web-{684BFAC6-1BAE-1DF7-4C54-0F155D889BA3}"/>
    <pc:docChg chg="modSld">
      <pc:chgData name="Braam, Gerard" userId="S::gerard.braam@haarlemmermeer.nl::8092cf34-0d93-4aa4-a8b4-95ae3645261a" providerId="AD" clId="Web-{684BFAC6-1BAE-1DF7-4C54-0F155D889BA3}" dt="2025-10-15T14:10:52.325" v="10"/>
      <pc:docMkLst>
        <pc:docMk/>
      </pc:docMkLst>
      <pc:sldChg chg="modSp">
        <pc:chgData name="Braam, Gerard" userId="S::gerard.braam@haarlemmermeer.nl::8092cf34-0d93-4aa4-a8b4-95ae3645261a" providerId="AD" clId="Web-{684BFAC6-1BAE-1DF7-4C54-0F155D889BA3}" dt="2025-10-15T14:10:52.325" v="10"/>
        <pc:sldMkLst>
          <pc:docMk/>
          <pc:sldMk cId="3114012565" sldId="2146848029"/>
        </pc:sldMkLst>
        <pc:graphicFrameChg chg="mod modGraphic">
          <ac:chgData name="Braam, Gerard" userId="S::gerard.braam@haarlemmermeer.nl::8092cf34-0d93-4aa4-a8b4-95ae3645261a" providerId="AD" clId="Web-{684BFAC6-1BAE-1DF7-4C54-0F155D889BA3}" dt="2025-10-15T14:10:52.325" v="10"/>
          <ac:graphicFrameMkLst>
            <pc:docMk/>
            <pc:sldMk cId="3114012565" sldId="2146848029"/>
            <ac:graphicFrameMk id="4" creationId="{4DD62CE8-36A3-1F34-8B56-356E3B9832C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BD73E9-74C7-F94E-BBC2-0C6F1BFFB807}" type="datetimeFigureOut">
              <a:rPr lang="en-US" smtClean="0"/>
              <a:t>10/15/2025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B59053-AEE7-434C-B342-027C4C2AD63A}" type="slidenum">
              <a:rPr lang="en-US" smtClean="0"/>
              <a:t>‹#›</a:t>
            </a:fld>
            <a:endParaRPr lang="en-US"/>
          </a:p>
        </p:txBody>
      </p:sp>
    </p:spTree>
    <p:extLst>
      <p:ext uri="{BB962C8B-B14F-4D97-AF65-F5344CB8AC3E}">
        <p14:creationId xmlns:p14="http://schemas.microsoft.com/office/powerpoint/2010/main" val="1674289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Master" Target="../slideMasters/slideMaster1.xml"/><Relationship Id="rId5" Type="http://schemas.openxmlformats.org/officeDocument/2006/relationships/image" Target="../media/image2.jpeg"/><Relationship Id="rId4" Type="http://schemas.openxmlformats.org/officeDocument/2006/relationships/image" Target="../media/image7.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Master" Target="../slideMasters/slideMaster1.xml"/><Relationship Id="rId5" Type="http://schemas.openxmlformats.org/officeDocument/2006/relationships/image" Target="../media/image2.jpeg"/><Relationship Id="rId4" Type="http://schemas.openxmlformats.org/officeDocument/2006/relationships/image" Target="../media/image7.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Master" Target="../slideMasters/slideMaster1.xml"/><Relationship Id="rId5" Type="http://schemas.openxmlformats.org/officeDocument/2006/relationships/image" Target="../media/image2.jpeg"/><Relationship Id="rId4" Type="http://schemas.openxmlformats.org/officeDocument/2006/relationships/image" Target="../media/image7.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Master" Target="../slideMasters/slideMaster1.xml"/><Relationship Id="rId5" Type="http://schemas.openxmlformats.org/officeDocument/2006/relationships/image" Target="../media/image2.jpeg"/><Relationship Id="rId4" Type="http://schemas.openxmlformats.org/officeDocument/2006/relationships/image" Target="../media/image7.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pagina">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5815D074-A873-44DD-980D-C02FA7224481}"/>
              </a:ext>
            </a:extLst>
          </p:cNvPr>
          <p:cNvSpPr/>
          <p:nvPr userDrawn="1"/>
        </p:nvSpPr>
        <p:spPr>
          <a:xfrm>
            <a:off x="0" y="0"/>
            <a:ext cx="9058275" cy="685900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12">
            <a:extLst>
              <a:ext uri="{FF2B5EF4-FFF2-40B4-BE49-F238E27FC236}">
                <a16:creationId xmlns:a16="http://schemas.microsoft.com/office/drawing/2014/main" id="{D23CF201-F62C-419E-ADB7-DE1A7BB416D9}"/>
              </a:ext>
            </a:extLst>
          </p:cNvPr>
          <p:cNvPicPr>
            <a:picLocks noChangeAspect="1"/>
          </p:cNvPicPr>
          <p:nvPr userDrawn="1"/>
        </p:nvPicPr>
        <p:blipFill>
          <a:blip r:embed="rId2"/>
          <a:stretch>
            <a:fillRect/>
          </a:stretch>
        </p:blipFill>
        <p:spPr>
          <a:xfrm>
            <a:off x="9067800" y="3120647"/>
            <a:ext cx="3124200" cy="3738359"/>
          </a:xfrm>
          <a:prstGeom prst="rect">
            <a:avLst/>
          </a:prstGeom>
        </p:spPr>
      </p:pic>
      <p:sp>
        <p:nvSpPr>
          <p:cNvPr id="2" name="Title 1"/>
          <p:cNvSpPr>
            <a:spLocks noGrp="1"/>
          </p:cNvSpPr>
          <p:nvPr>
            <p:ph type="ctrTitle"/>
          </p:nvPr>
        </p:nvSpPr>
        <p:spPr>
          <a:xfrm>
            <a:off x="623889" y="2380891"/>
            <a:ext cx="7812086" cy="1742670"/>
          </a:xfrm>
        </p:spPr>
        <p:txBody>
          <a:bodyPr anchor="b">
            <a:normAutofit/>
          </a:bodyPr>
          <a:lstStyle>
            <a:lvl1pPr algn="l">
              <a:defRPr sz="5700" b="1">
                <a:solidFill>
                  <a:schemeClr val="bg1"/>
                </a:solidFill>
                <a:latin typeface="+mn-lt"/>
              </a:defRPr>
            </a:lvl1pPr>
          </a:lstStyle>
          <a:p>
            <a:r>
              <a:rPr lang="nl-NL"/>
              <a:t>Klik om stijl te bewerken</a:t>
            </a:r>
            <a:endParaRPr lang="en-US"/>
          </a:p>
        </p:txBody>
      </p:sp>
      <p:sp>
        <p:nvSpPr>
          <p:cNvPr id="3" name="Subtitle 2"/>
          <p:cNvSpPr>
            <a:spLocks noGrp="1"/>
          </p:cNvSpPr>
          <p:nvPr>
            <p:ph type="subTitle" idx="1"/>
          </p:nvPr>
        </p:nvSpPr>
        <p:spPr>
          <a:xfrm>
            <a:off x="623889" y="4322618"/>
            <a:ext cx="7812085" cy="907473"/>
          </a:xfrm>
        </p:spPr>
        <p:txBody>
          <a:bodyPr>
            <a:normAutofit/>
          </a:bodyPr>
          <a:lstStyle>
            <a:lvl1pPr marL="0" indent="0" algn="l">
              <a:buNone/>
              <a:defRPr sz="2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a:p>
        </p:txBody>
      </p:sp>
      <p:sp>
        <p:nvSpPr>
          <p:cNvPr id="4" name="Date Placeholder 3"/>
          <p:cNvSpPr>
            <a:spLocks noGrp="1"/>
          </p:cNvSpPr>
          <p:nvPr>
            <p:ph type="dt" sz="half" idx="10"/>
          </p:nvPr>
        </p:nvSpPr>
        <p:spPr>
          <a:xfrm>
            <a:off x="623888" y="1939649"/>
            <a:ext cx="2957511" cy="365125"/>
          </a:xfrm>
        </p:spPr>
        <p:txBody>
          <a:bodyPr/>
          <a:lstStyle>
            <a:lvl1pPr>
              <a:defRPr sz="2000" b="1">
                <a:solidFill>
                  <a:schemeClr val="bg1"/>
                </a:solidFill>
              </a:defRPr>
            </a:lvl1pPr>
          </a:lstStyle>
          <a:p>
            <a:fld id="{48C1187E-F4A4-4544-B911-C863F0902630}" type="datetime4">
              <a:rPr lang="nl-NL" smtClean="0"/>
              <a:pPr/>
              <a:t>15 oktober 2025</a:t>
            </a:fld>
            <a:endParaRPr lang="en-US"/>
          </a:p>
        </p:txBody>
      </p:sp>
      <p:sp>
        <p:nvSpPr>
          <p:cNvPr id="5" name="Footer Placeholder 4"/>
          <p:cNvSpPr>
            <a:spLocks noGrp="1"/>
          </p:cNvSpPr>
          <p:nvPr>
            <p:ph type="ftr" sz="quarter" idx="11"/>
          </p:nvPr>
        </p:nvSpPr>
        <p:spPr>
          <a:xfrm>
            <a:off x="623889" y="6237288"/>
            <a:ext cx="7812085" cy="620712"/>
          </a:xfrm>
        </p:spPr>
        <p:txBody>
          <a:bodyPr/>
          <a:lstStyle>
            <a:lvl1pPr algn="l">
              <a:defRPr>
                <a:solidFill>
                  <a:schemeClr val="bg1"/>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chemeClr val="bg1"/>
                </a:solidFill>
              </a:defRPr>
            </a:lvl1pPr>
          </a:lstStyle>
          <a:p>
            <a:fld id="{1C6408EE-FAEA-294B-9CA2-DB041C1AB514}" type="slidenum">
              <a:rPr lang="en-US" smtClean="0"/>
              <a:pPr/>
              <a:t>‹#›</a:t>
            </a:fld>
            <a:endParaRPr lang="en-US"/>
          </a:p>
        </p:txBody>
      </p:sp>
      <p:sp>
        <p:nvSpPr>
          <p:cNvPr id="11" name="Picture Placeholder 2">
            <a:extLst>
              <a:ext uri="{FF2B5EF4-FFF2-40B4-BE49-F238E27FC236}">
                <a16:creationId xmlns:a16="http://schemas.microsoft.com/office/drawing/2014/main" id="{0D2464AE-D672-4C6F-9D3C-DF476C08AA17}"/>
              </a:ext>
            </a:extLst>
          </p:cNvPr>
          <p:cNvSpPr>
            <a:spLocks noGrp="1" noChangeAspect="1"/>
          </p:cNvSpPr>
          <p:nvPr>
            <p:ph type="pic" idx="13"/>
          </p:nvPr>
        </p:nvSpPr>
        <p:spPr>
          <a:xfrm>
            <a:off x="9048750" y="-7065"/>
            <a:ext cx="3143249" cy="3112215"/>
          </a:xfrm>
          <a:blipFill>
            <a:blip r:embed="rId3"/>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Tree>
    <p:extLst>
      <p:ext uri="{BB962C8B-B14F-4D97-AF65-F5344CB8AC3E}">
        <p14:creationId xmlns:p14="http://schemas.microsoft.com/office/powerpoint/2010/main" val="3257723455"/>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5314">
          <p15:clr>
            <a:srgbClr val="FBAE40"/>
          </p15:clr>
        </p15:guide>
        <p15:guide id="6" orient="horz" pos="1956">
          <p15:clr>
            <a:srgbClr val="FBAE40"/>
          </p15:clr>
        </p15:guide>
        <p15:guide id="7" pos="570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olgpagina_9">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2" name="Content Placeholder 2">
            <a:extLst>
              <a:ext uri="{FF2B5EF4-FFF2-40B4-BE49-F238E27FC236}">
                <a16:creationId xmlns:a16="http://schemas.microsoft.com/office/drawing/2014/main" id="{FBDB90D4-3E39-4951-AAE8-45C412663F8C}"/>
              </a:ext>
            </a:extLst>
          </p:cNvPr>
          <p:cNvSpPr>
            <a:spLocks noGrp="1"/>
          </p:cNvSpPr>
          <p:nvPr>
            <p:ph idx="1"/>
          </p:nvPr>
        </p:nvSpPr>
        <p:spPr>
          <a:xfrm>
            <a:off x="623889" y="3429000"/>
            <a:ext cx="5148261" cy="2808285"/>
          </a:xfrm>
        </p:spPr>
        <p:txBody>
          <a:bodyPr/>
          <a:lstStyle>
            <a:lvl1pPr>
              <a:defRPr b="1">
                <a:solidFill>
                  <a:srgbClr val="9C2F85"/>
                </a:solidFill>
              </a:defRPr>
            </a:lvl1pPr>
            <a:lvl2pPr>
              <a:defRPr b="1">
                <a:solidFill>
                  <a:srgbClr val="9C2F85"/>
                </a:solidFill>
              </a:defRPr>
            </a:lvl2pPr>
            <a:lvl3pPr>
              <a:defRPr b="1">
                <a:solidFill>
                  <a:srgbClr val="9C2F85"/>
                </a:solidFill>
              </a:defRPr>
            </a:lvl3pPr>
            <a:lvl4pPr>
              <a:defRPr b="1">
                <a:solidFill>
                  <a:srgbClr val="9C2F85"/>
                </a:solidFill>
              </a:defRPr>
            </a:lvl4pPr>
            <a:lvl5pPr>
              <a:defRPr b="1">
                <a:solidFill>
                  <a:srgbClr val="9C2F85"/>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23889" y="614653"/>
            <a:ext cx="5148261" cy="2490497"/>
          </a:xfrm>
        </p:spPr>
        <p:txBody>
          <a:bodyPr/>
          <a:lstStyle/>
          <a:p>
            <a:r>
              <a:rPr lang="nl-NL"/>
              <a:t>Klik om stijl te bewerken</a:t>
            </a:r>
            <a:endParaRPr lang="en-US"/>
          </a:p>
        </p:txBody>
      </p:sp>
      <p:sp>
        <p:nvSpPr>
          <p:cNvPr id="8" name="Content Placeholder 2">
            <a:extLst>
              <a:ext uri="{FF2B5EF4-FFF2-40B4-BE49-F238E27FC236}">
                <a16:creationId xmlns:a16="http://schemas.microsoft.com/office/drawing/2014/main" id="{C9F7BF05-9BDD-4C8E-A764-E9955F4425EF}"/>
              </a:ext>
            </a:extLst>
          </p:cNvPr>
          <p:cNvSpPr>
            <a:spLocks noGrp="1"/>
          </p:cNvSpPr>
          <p:nvPr>
            <p:ph idx="13"/>
          </p:nvPr>
        </p:nvSpPr>
        <p:spPr>
          <a:xfrm>
            <a:off x="6407944" y="614653"/>
            <a:ext cx="5148261" cy="562263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Tree>
    <p:extLst>
      <p:ext uri="{BB962C8B-B14F-4D97-AF65-F5344CB8AC3E}">
        <p14:creationId xmlns:p14="http://schemas.microsoft.com/office/powerpoint/2010/main" val="2387869023"/>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6" orient="horz" pos="1956">
          <p15:clr>
            <a:srgbClr val="FBAE40"/>
          </p15:clr>
        </p15:guide>
        <p15:guide id="7" pos="3636" userDrawn="1">
          <p15:clr>
            <a:srgbClr val="FBAE40"/>
          </p15:clr>
        </p15:guide>
        <p15:guide id="8" pos="404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olgpagina_11">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23889" y="614653"/>
            <a:ext cx="10944224" cy="956972"/>
          </a:xfrm>
        </p:spPr>
        <p:txBody>
          <a:bodyPr/>
          <a:lstStyle/>
          <a:p>
            <a:r>
              <a:rPr lang="nl-NL"/>
              <a:t>Klik om stijl te bewerken</a:t>
            </a:r>
            <a:endParaRPr lang="en-US"/>
          </a:p>
        </p:txBody>
      </p:sp>
      <p:sp>
        <p:nvSpPr>
          <p:cNvPr id="8" name="Content Placeholder 2">
            <a:extLst>
              <a:ext uri="{FF2B5EF4-FFF2-40B4-BE49-F238E27FC236}">
                <a16:creationId xmlns:a16="http://schemas.microsoft.com/office/drawing/2014/main" id="{C9F7BF05-9BDD-4C8E-A764-E9955F4425EF}"/>
              </a:ext>
            </a:extLst>
          </p:cNvPr>
          <p:cNvSpPr>
            <a:spLocks noGrp="1"/>
          </p:cNvSpPr>
          <p:nvPr>
            <p:ph idx="13"/>
          </p:nvPr>
        </p:nvSpPr>
        <p:spPr>
          <a:xfrm>
            <a:off x="623890" y="1891003"/>
            <a:ext cx="10932316" cy="4346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Tree>
    <p:extLst>
      <p:ext uri="{BB962C8B-B14F-4D97-AF65-F5344CB8AC3E}">
        <p14:creationId xmlns:p14="http://schemas.microsoft.com/office/powerpoint/2010/main" val="835810645"/>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6" orient="horz" pos="981" userDrawn="1">
          <p15:clr>
            <a:srgbClr val="FBAE40"/>
          </p15:clr>
        </p15:guide>
        <p15:guide id="9" orient="horz" pos="1185"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olgpagina_12">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23889" y="614653"/>
            <a:ext cx="10944224" cy="956972"/>
          </a:xfrm>
        </p:spPr>
        <p:txBody>
          <a:bodyPr/>
          <a:lstStyle/>
          <a:p>
            <a:r>
              <a:rPr lang="nl-NL"/>
              <a:t>Klik om stijl te bewerken</a:t>
            </a:r>
            <a:endParaRPr lang="en-US"/>
          </a:p>
        </p:txBody>
      </p:sp>
      <p:sp>
        <p:nvSpPr>
          <p:cNvPr id="8" name="Content Placeholder 2">
            <a:extLst>
              <a:ext uri="{FF2B5EF4-FFF2-40B4-BE49-F238E27FC236}">
                <a16:creationId xmlns:a16="http://schemas.microsoft.com/office/drawing/2014/main" id="{C9F7BF05-9BDD-4C8E-A764-E9955F4425EF}"/>
              </a:ext>
            </a:extLst>
          </p:cNvPr>
          <p:cNvSpPr>
            <a:spLocks noGrp="1"/>
          </p:cNvSpPr>
          <p:nvPr>
            <p:ph idx="13"/>
          </p:nvPr>
        </p:nvSpPr>
        <p:spPr>
          <a:xfrm>
            <a:off x="623890" y="1891003"/>
            <a:ext cx="5148260" cy="4346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Content Placeholder 2">
            <a:extLst>
              <a:ext uri="{FF2B5EF4-FFF2-40B4-BE49-F238E27FC236}">
                <a16:creationId xmlns:a16="http://schemas.microsoft.com/office/drawing/2014/main" id="{B680E73F-F672-44CA-AE61-6EE7A602B177}"/>
              </a:ext>
            </a:extLst>
          </p:cNvPr>
          <p:cNvSpPr>
            <a:spLocks noGrp="1"/>
          </p:cNvSpPr>
          <p:nvPr>
            <p:ph idx="14"/>
          </p:nvPr>
        </p:nvSpPr>
        <p:spPr>
          <a:xfrm>
            <a:off x="6419850" y="1891003"/>
            <a:ext cx="5148260" cy="4346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Tree>
    <p:extLst>
      <p:ext uri="{BB962C8B-B14F-4D97-AF65-F5344CB8AC3E}">
        <p14:creationId xmlns:p14="http://schemas.microsoft.com/office/powerpoint/2010/main" val="3565322378"/>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6" orient="horz" pos="981">
          <p15:clr>
            <a:srgbClr val="FBAE40"/>
          </p15:clr>
        </p15:guide>
        <p15:guide id="9" orient="horz" pos="1185">
          <p15:clr>
            <a:srgbClr val="FBAE40"/>
          </p15:clr>
        </p15:guide>
        <p15:guide id="10" pos="3636" userDrawn="1">
          <p15:clr>
            <a:srgbClr val="FBAE40"/>
          </p15:clr>
        </p15:guide>
        <p15:guide id="11" pos="404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olgpagina_13">
    <p:bg>
      <p:bgPr>
        <a:solidFill>
          <a:schemeClr val="bg1">
            <a:alpha val="75000"/>
          </a:schemeClr>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23889" y="614653"/>
            <a:ext cx="10944224" cy="5616576"/>
          </a:xfrm>
        </p:spPr>
        <p:txBody>
          <a:bodyPr/>
          <a:lstStyle>
            <a:lvl1pPr algn="ctr">
              <a:defRPr>
                <a:solidFill>
                  <a:srgbClr val="23ABB7"/>
                </a:solidFill>
              </a:defRPr>
            </a:lvl1pPr>
          </a:lstStyle>
          <a:p>
            <a:r>
              <a:rPr lang="nl-NL"/>
              <a:t>Klik om stijl te bewerken</a:t>
            </a:r>
            <a:endParaRPr lang="en-US"/>
          </a:p>
        </p:txBody>
      </p:sp>
    </p:spTree>
    <p:extLst>
      <p:ext uri="{BB962C8B-B14F-4D97-AF65-F5344CB8AC3E}">
        <p14:creationId xmlns:p14="http://schemas.microsoft.com/office/powerpoint/2010/main" val="2408075114"/>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3840" userDrawn="1">
          <p15:clr>
            <a:srgbClr val="FBAE40"/>
          </p15:clr>
        </p15:guide>
        <p15:guide id="6" orient="horz" pos="216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olgpagina_14">
    <p:bg>
      <p:bgPr>
        <a:solidFill>
          <a:schemeClr val="bg1">
            <a:alpha val="75000"/>
          </a:schemeClr>
        </a:solidFill>
        <a:effectLst/>
      </p:bgPr>
    </p:bg>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92B68C1F-6184-4E02-B3E6-63D7CF7A5EFA}"/>
              </a:ext>
            </a:extLst>
          </p:cNvPr>
          <p:cNvSpPr/>
          <p:nvPr userDrawn="1"/>
        </p:nvSpPr>
        <p:spPr>
          <a:xfrm>
            <a:off x="0" y="-7065"/>
            <a:ext cx="12191999" cy="6859006"/>
          </a:xfrm>
          <a:prstGeom prst="rect">
            <a:avLst/>
          </a:prstGeom>
          <a:solidFill>
            <a:srgbClr val="23AB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623889" y="6237288"/>
            <a:ext cx="7812085" cy="620712"/>
          </a:xfrm>
        </p:spPr>
        <p:txBody>
          <a:bodyPr/>
          <a:lstStyle>
            <a:lvl1pPr algn="l">
              <a:defRPr>
                <a:solidFill>
                  <a:schemeClr val="bg1"/>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chemeClr val="bg1"/>
                </a:solidFill>
              </a:defRPr>
            </a:lvl1pPr>
          </a:lstStyle>
          <a:p>
            <a:fld id="{1C6408EE-FAEA-294B-9CA2-DB041C1AB514}" type="slidenum">
              <a:rPr lang="en-US" smtClean="0"/>
              <a:pPr/>
              <a:t>‹#›</a:t>
            </a:fld>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23889" y="614653"/>
            <a:ext cx="10944224" cy="5616576"/>
          </a:xfrm>
        </p:spPr>
        <p:txBody>
          <a:bodyPr/>
          <a:lstStyle>
            <a:lvl1pPr algn="ctr">
              <a:defRPr>
                <a:solidFill>
                  <a:schemeClr val="bg1"/>
                </a:solidFill>
              </a:defRPr>
            </a:lvl1pPr>
          </a:lstStyle>
          <a:p>
            <a:r>
              <a:rPr lang="nl-NL"/>
              <a:t>Klik om stijl te bewerken</a:t>
            </a:r>
            <a:endParaRPr lang="en-US"/>
          </a:p>
        </p:txBody>
      </p:sp>
    </p:spTree>
    <p:extLst>
      <p:ext uri="{BB962C8B-B14F-4D97-AF65-F5344CB8AC3E}">
        <p14:creationId xmlns:p14="http://schemas.microsoft.com/office/powerpoint/2010/main" val="74340800"/>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3840">
          <p15:clr>
            <a:srgbClr val="FBAE40"/>
          </p15:clr>
        </p15:guide>
        <p15:guide id="6" orient="horz" pos="216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olgpagina_15">
    <p:bg>
      <p:bgPr>
        <a:solidFill>
          <a:schemeClr val="bg1">
            <a:alpha val="75000"/>
          </a:schemeClr>
        </a:solidFill>
        <a:effectLst/>
      </p:bgPr>
    </p:bg>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92B68C1F-6184-4E02-B3E6-63D7CF7A5EFA}"/>
              </a:ext>
            </a:extLst>
          </p:cNvPr>
          <p:cNvSpPr/>
          <p:nvPr userDrawn="1"/>
        </p:nvSpPr>
        <p:spPr>
          <a:xfrm>
            <a:off x="0" y="-7065"/>
            <a:ext cx="12191999" cy="6859006"/>
          </a:xfrm>
          <a:prstGeom prst="rect">
            <a:avLst/>
          </a:prstGeom>
          <a:solidFill>
            <a:srgbClr val="9C2F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623889" y="6237288"/>
            <a:ext cx="7812085" cy="620712"/>
          </a:xfrm>
        </p:spPr>
        <p:txBody>
          <a:bodyPr/>
          <a:lstStyle>
            <a:lvl1pPr algn="l">
              <a:defRPr>
                <a:solidFill>
                  <a:schemeClr val="bg1"/>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chemeClr val="bg1"/>
                </a:solidFill>
              </a:defRPr>
            </a:lvl1pPr>
          </a:lstStyle>
          <a:p>
            <a:fld id="{1C6408EE-FAEA-294B-9CA2-DB041C1AB514}" type="slidenum">
              <a:rPr lang="en-US" smtClean="0"/>
              <a:pPr/>
              <a:t>‹#›</a:t>
            </a:fld>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23889" y="614653"/>
            <a:ext cx="10944224" cy="5616576"/>
          </a:xfrm>
        </p:spPr>
        <p:txBody>
          <a:bodyPr/>
          <a:lstStyle>
            <a:lvl1pPr algn="ctr">
              <a:defRPr>
                <a:solidFill>
                  <a:schemeClr val="bg1"/>
                </a:solidFill>
              </a:defRPr>
            </a:lvl1pPr>
          </a:lstStyle>
          <a:p>
            <a:r>
              <a:rPr lang="nl-NL"/>
              <a:t>Klik om stijl te bewerken</a:t>
            </a:r>
            <a:endParaRPr lang="en-US"/>
          </a:p>
        </p:txBody>
      </p:sp>
    </p:spTree>
    <p:extLst>
      <p:ext uri="{BB962C8B-B14F-4D97-AF65-F5344CB8AC3E}">
        <p14:creationId xmlns:p14="http://schemas.microsoft.com/office/powerpoint/2010/main" val="3355299912"/>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7" pos="3840" userDrawn="1">
          <p15:clr>
            <a:srgbClr val="FBAE40"/>
          </p15:clr>
        </p15:guide>
        <p15:guide id="8" orient="horz" pos="216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714DE3C4-06BA-46EA-9177-3955F0F6F1F4}" type="slidenum">
              <a:rPr lang="en-US" smtClean="0"/>
              <a:t>‹#›</a:t>
            </a:fld>
            <a:endParaRPr lang="en-US"/>
          </a:p>
        </p:txBody>
      </p:sp>
      <p:sp>
        <p:nvSpPr>
          <p:cNvPr id="4" name="Footer Placeholder 3"/>
          <p:cNvSpPr>
            <a:spLocks noGrp="1"/>
          </p:cNvSpPr>
          <p:nvPr>
            <p:ph type="ftr" sz="quarter" idx="13"/>
          </p:nvPr>
        </p:nvSpPr>
        <p:spPr/>
        <p:txBody>
          <a:bodyPr/>
          <a:lstStyle/>
          <a:p>
            <a:r>
              <a:rPr lang="nl-NL"/>
              <a:t>Blackline</a:t>
            </a:r>
          </a:p>
        </p:txBody>
      </p:sp>
    </p:spTree>
    <p:extLst>
      <p:ext uri="{BB962C8B-B14F-4D97-AF65-F5344CB8AC3E}">
        <p14:creationId xmlns:p14="http://schemas.microsoft.com/office/powerpoint/2010/main" val="2886047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olgpagina_1">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1" name="Picture Placeholder 2">
            <a:extLst>
              <a:ext uri="{FF2B5EF4-FFF2-40B4-BE49-F238E27FC236}">
                <a16:creationId xmlns:a16="http://schemas.microsoft.com/office/drawing/2014/main" id="{0D2464AE-D672-4C6F-9D3C-DF476C08AA17}"/>
              </a:ext>
            </a:extLst>
          </p:cNvPr>
          <p:cNvSpPr>
            <a:spLocks noGrp="1" noChangeAspect="1"/>
          </p:cNvSpPr>
          <p:nvPr>
            <p:ph type="pic" idx="13"/>
          </p:nvPr>
        </p:nvSpPr>
        <p:spPr>
          <a:xfrm>
            <a:off x="5929914" y="620712"/>
            <a:ext cx="5638199" cy="5616575"/>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2" name="Content Placeholder 2">
            <a:extLst>
              <a:ext uri="{FF2B5EF4-FFF2-40B4-BE49-F238E27FC236}">
                <a16:creationId xmlns:a16="http://schemas.microsoft.com/office/drawing/2014/main" id="{FBDB90D4-3E39-4951-AAE8-45C412663F8C}"/>
              </a:ext>
            </a:extLst>
          </p:cNvPr>
          <p:cNvSpPr>
            <a:spLocks noGrp="1"/>
          </p:cNvSpPr>
          <p:nvPr>
            <p:ph idx="1"/>
          </p:nvPr>
        </p:nvSpPr>
        <p:spPr>
          <a:xfrm>
            <a:off x="623889" y="3429000"/>
            <a:ext cx="4679949" cy="2808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23889" y="614653"/>
            <a:ext cx="4679949" cy="2490497"/>
          </a:xfrm>
        </p:spPr>
        <p:txBody>
          <a:bodyPr/>
          <a:lstStyle/>
          <a:p>
            <a:r>
              <a:rPr lang="nl-NL"/>
              <a:t>Klik om stijl te bewerken</a:t>
            </a:r>
            <a:endParaRPr lang="en-US"/>
          </a:p>
        </p:txBody>
      </p:sp>
    </p:spTree>
    <p:extLst>
      <p:ext uri="{BB962C8B-B14F-4D97-AF65-F5344CB8AC3E}">
        <p14:creationId xmlns:p14="http://schemas.microsoft.com/office/powerpoint/2010/main" val="2139328402"/>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3727">
          <p15:clr>
            <a:srgbClr val="FBAE40"/>
          </p15:clr>
        </p15:guide>
        <p15:guide id="6" orient="horz" pos="1956">
          <p15:clr>
            <a:srgbClr val="FBAE40"/>
          </p15:clr>
        </p15:guide>
        <p15:guide id="7" pos="334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olgpagina_2">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ADCD25B4-F229-4263-ADC9-86323DFADE68}"/>
              </a:ext>
            </a:extLst>
          </p:cNvPr>
          <p:cNvSpPr/>
          <p:nvPr userDrawn="1"/>
        </p:nvSpPr>
        <p:spPr>
          <a:xfrm>
            <a:off x="5303838" y="0"/>
            <a:ext cx="6888162" cy="6859006"/>
          </a:xfrm>
          <a:prstGeom prst="rect">
            <a:avLst/>
          </a:prstGeom>
          <a:solidFill>
            <a:srgbClr val="23AB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1" name="Picture Placeholder 2">
            <a:extLst>
              <a:ext uri="{FF2B5EF4-FFF2-40B4-BE49-F238E27FC236}">
                <a16:creationId xmlns:a16="http://schemas.microsoft.com/office/drawing/2014/main" id="{0D2464AE-D672-4C6F-9D3C-DF476C08AA17}"/>
              </a:ext>
            </a:extLst>
          </p:cNvPr>
          <p:cNvSpPr>
            <a:spLocks noGrp="1" noChangeAspect="1"/>
          </p:cNvSpPr>
          <p:nvPr>
            <p:ph type="pic" idx="13"/>
          </p:nvPr>
        </p:nvSpPr>
        <p:spPr>
          <a:xfrm>
            <a:off x="5929914" y="620712"/>
            <a:ext cx="5638199" cy="5616575"/>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2" name="Content Placeholder 2">
            <a:extLst>
              <a:ext uri="{FF2B5EF4-FFF2-40B4-BE49-F238E27FC236}">
                <a16:creationId xmlns:a16="http://schemas.microsoft.com/office/drawing/2014/main" id="{FBDB90D4-3E39-4951-AAE8-45C412663F8C}"/>
              </a:ext>
            </a:extLst>
          </p:cNvPr>
          <p:cNvSpPr>
            <a:spLocks noGrp="1"/>
          </p:cNvSpPr>
          <p:nvPr>
            <p:ph idx="1"/>
          </p:nvPr>
        </p:nvSpPr>
        <p:spPr>
          <a:xfrm>
            <a:off x="623889" y="3429000"/>
            <a:ext cx="4367211" cy="2808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23889" y="614653"/>
            <a:ext cx="4367211" cy="2490497"/>
          </a:xfrm>
        </p:spPr>
        <p:txBody>
          <a:bodyPr/>
          <a:lstStyle/>
          <a:p>
            <a:r>
              <a:rPr lang="nl-NL"/>
              <a:t>Klik om stijl te bewerken</a:t>
            </a:r>
            <a:endParaRPr lang="en-US"/>
          </a:p>
        </p:txBody>
      </p:sp>
    </p:spTree>
    <p:extLst>
      <p:ext uri="{BB962C8B-B14F-4D97-AF65-F5344CB8AC3E}">
        <p14:creationId xmlns:p14="http://schemas.microsoft.com/office/powerpoint/2010/main" val="3191052349"/>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3727" userDrawn="1">
          <p15:clr>
            <a:srgbClr val="FBAE40"/>
          </p15:clr>
        </p15:guide>
        <p15:guide id="6" orient="horz" pos="1956">
          <p15:clr>
            <a:srgbClr val="FBAE40"/>
          </p15:clr>
        </p15:guide>
        <p15:guide id="7" pos="334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olgpagina_3">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1" name="Picture Placeholder 2">
            <a:extLst>
              <a:ext uri="{FF2B5EF4-FFF2-40B4-BE49-F238E27FC236}">
                <a16:creationId xmlns:a16="http://schemas.microsoft.com/office/drawing/2014/main" id="{0D2464AE-D672-4C6F-9D3C-DF476C08AA17}"/>
              </a:ext>
            </a:extLst>
          </p:cNvPr>
          <p:cNvSpPr>
            <a:spLocks noGrp="1" noChangeAspect="1"/>
          </p:cNvSpPr>
          <p:nvPr>
            <p:ph type="pic" idx="13"/>
          </p:nvPr>
        </p:nvSpPr>
        <p:spPr>
          <a:xfrm>
            <a:off x="623889" y="620713"/>
            <a:ext cx="5638199" cy="5604455"/>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2" name="Content Placeholder 2">
            <a:extLst>
              <a:ext uri="{FF2B5EF4-FFF2-40B4-BE49-F238E27FC236}">
                <a16:creationId xmlns:a16="http://schemas.microsoft.com/office/drawing/2014/main" id="{FBDB90D4-3E39-4951-AAE8-45C412663F8C}"/>
              </a:ext>
            </a:extLst>
          </p:cNvPr>
          <p:cNvSpPr>
            <a:spLocks noGrp="1"/>
          </p:cNvSpPr>
          <p:nvPr>
            <p:ph idx="1"/>
          </p:nvPr>
        </p:nvSpPr>
        <p:spPr>
          <a:xfrm>
            <a:off x="6888162" y="3435060"/>
            <a:ext cx="4679949" cy="2808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888162" y="620713"/>
            <a:ext cx="4679949" cy="2490497"/>
          </a:xfrm>
        </p:spPr>
        <p:txBody>
          <a:bodyPr/>
          <a:lstStyle/>
          <a:p>
            <a:r>
              <a:rPr lang="nl-NL"/>
              <a:t>Klik om stijl te bewerken</a:t>
            </a:r>
            <a:endParaRPr lang="en-US"/>
          </a:p>
        </p:txBody>
      </p:sp>
    </p:spTree>
    <p:extLst>
      <p:ext uri="{BB962C8B-B14F-4D97-AF65-F5344CB8AC3E}">
        <p14:creationId xmlns:p14="http://schemas.microsoft.com/office/powerpoint/2010/main" val="3508658460"/>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4339" userDrawn="1">
          <p15:clr>
            <a:srgbClr val="FBAE40"/>
          </p15:clr>
        </p15:guide>
        <p15:guide id="6" orient="horz" pos="1956">
          <p15:clr>
            <a:srgbClr val="FBAE40"/>
          </p15:clr>
        </p15:guide>
        <p15:guide id="7" pos="395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olgpagina_4">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BEAA67A8-595E-483A-A935-D3AEC867E659}"/>
              </a:ext>
            </a:extLst>
          </p:cNvPr>
          <p:cNvSpPr/>
          <p:nvPr userDrawn="1"/>
        </p:nvSpPr>
        <p:spPr>
          <a:xfrm>
            <a:off x="1" y="-7065"/>
            <a:ext cx="6888162" cy="6859006"/>
          </a:xfrm>
          <a:prstGeom prst="rect">
            <a:avLst/>
          </a:prstGeom>
          <a:solidFill>
            <a:srgbClr val="23AB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1" name="Picture Placeholder 2">
            <a:extLst>
              <a:ext uri="{FF2B5EF4-FFF2-40B4-BE49-F238E27FC236}">
                <a16:creationId xmlns:a16="http://schemas.microsoft.com/office/drawing/2014/main" id="{0D2464AE-D672-4C6F-9D3C-DF476C08AA17}"/>
              </a:ext>
            </a:extLst>
          </p:cNvPr>
          <p:cNvSpPr>
            <a:spLocks noGrp="1" noChangeAspect="1"/>
          </p:cNvSpPr>
          <p:nvPr>
            <p:ph type="pic" idx="13"/>
          </p:nvPr>
        </p:nvSpPr>
        <p:spPr>
          <a:xfrm>
            <a:off x="623889" y="620713"/>
            <a:ext cx="5638199" cy="5604455"/>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2" name="Content Placeholder 2">
            <a:extLst>
              <a:ext uri="{FF2B5EF4-FFF2-40B4-BE49-F238E27FC236}">
                <a16:creationId xmlns:a16="http://schemas.microsoft.com/office/drawing/2014/main" id="{FBDB90D4-3E39-4951-AAE8-45C412663F8C}"/>
              </a:ext>
            </a:extLst>
          </p:cNvPr>
          <p:cNvSpPr>
            <a:spLocks noGrp="1"/>
          </p:cNvSpPr>
          <p:nvPr>
            <p:ph idx="1"/>
          </p:nvPr>
        </p:nvSpPr>
        <p:spPr>
          <a:xfrm>
            <a:off x="7200900" y="3435060"/>
            <a:ext cx="4367211" cy="2808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7200900" y="620713"/>
            <a:ext cx="4367211" cy="2490497"/>
          </a:xfrm>
        </p:spPr>
        <p:txBody>
          <a:bodyPr/>
          <a:lstStyle/>
          <a:p>
            <a:r>
              <a:rPr lang="nl-NL"/>
              <a:t>Klik om stijl te bewerken</a:t>
            </a:r>
            <a:endParaRPr lang="en-US"/>
          </a:p>
        </p:txBody>
      </p:sp>
    </p:spTree>
    <p:extLst>
      <p:ext uri="{BB962C8B-B14F-4D97-AF65-F5344CB8AC3E}">
        <p14:creationId xmlns:p14="http://schemas.microsoft.com/office/powerpoint/2010/main" val="2476092187"/>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4339">
          <p15:clr>
            <a:srgbClr val="FBAE40"/>
          </p15:clr>
        </p15:guide>
        <p15:guide id="6" orient="horz" pos="1956">
          <p15:clr>
            <a:srgbClr val="FBAE40"/>
          </p15:clr>
        </p15:guide>
        <p15:guide id="7" pos="395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olgpagina_5">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1" name="Picture Placeholder 2">
            <a:extLst>
              <a:ext uri="{FF2B5EF4-FFF2-40B4-BE49-F238E27FC236}">
                <a16:creationId xmlns:a16="http://schemas.microsoft.com/office/drawing/2014/main" id="{0D2464AE-D672-4C6F-9D3C-DF476C08AA17}"/>
              </a:ext>
            </a:extLst>
          </p:cNvPr>
          <p:cNvSpPr>
            <a:spLocks noGrp="1" noChangeAspect="1"/>
          </p:cNvSpPr>
          <p:nvPr>
            <p:ph type="pic" idx="13"/>
          </p:nvPr>
        </p:nvSpPr>
        <p:spPr>
          <a:xfrm>
            <a:off x="626524" y="624518"/>
            <a:ext cx="2660973" cy="2650767"/>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2" name="Content Placeholder 2">
            <a:extLst>
              <a:ext uri="{FF2B5EF4-FFF2-40B4-BE49-F238E27FC236}">
                <a16:creationId xmlns:a16="http://schemas.microsoft.com/office/drawing/2014/main" id="{FBDB90D4-3E39-4951-AAE8-45C412663F8C}"/>
              </a:ext>
            </a:extLst>
          </p:cNvPr>
          <p:cNvSpPr>
            <a:spLocks noGrp="1"/>
          </p:cNvSpPr>
          <p:nvPr>
            <p:ph idx="1"/>
          </p:nvPr>
        </p:nvSpPr>
        <p:spPr>
          <a:xfrm>
            <a:off x="6888162" y="3435060"/>
            <a:ext cx="4679949" cy="2808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888162" y="620713"/>
            <a:ext cx="4679949" cy="2490497"/>
          </a:xfrm>
        </p:spPr>
        <p:txBody>
          <a:bodyPr/>
          <a:lstStyle/>
          <a:p>
            <a:r>
              <a:rPr lang="nl-NL"/>
              <a:t>Klik om stijl te bewerken</a:t>
            </a:r>
            <a:endParaRPr lang="en-US"/>
          </a:p>
        </p:txBody>
      </p:sp>
      <p:sp>
        <p:nvSpPr>
          <p:cNvPr id="9" name="Picture Placeholder 2">
            <a:extLst>
              <a:ext uri="{FF2B5EF4-FFF2-40B4-BE49-F238E27FC236}">
                <a16:creationId xmlns:a16="http://schemas.microsoft.com/office/drawing/2014/main" id="{ED53DE8D-BF34-4487-86F8-82BB9015A6BC}"/>
              </a:ext>
            </a:extLst>
          </p:cNvPr>
          <p:cNvSpPr>
            <a:spLocks noGrp="1" noChangeAspect="1"/>
          </p:cNvSpPr>
          <p:nvPr>
            <p:ph type="pic" idx="14"/>
          </p:nvPr>
        </p:nvSpPr>
        <p:spPr>
          <a:xfrm>
            <a:off x="3607830" y="624518"/>
            <a:ext cx="2660973" cy="2650767"/>
          </a:xfrm>
          <a:blipFill>
            <a:blip r:embed="rId3"/>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0" name="Picture Placeholder 2">
            <a:extLst>
              <a:ext uri="{FF2B5EF4-FFF2-40B4-BE49-F238E27FC236}">
                <a16:creationId xmlns:a16="http://schemas.microsoft.com/office/drawing/2014/main" id="{70AF457E-8BEB-4B1E-A3F7-8E18AFF690D6}"/>
              </a:ext>
            </a:extLst>
          </p:cNvPr>
          <p:cNvSpPr>
            <a:spLocks noGrp="1" noChangeAspect="1"/>
          </p:cNvSpPr>
          <p:nvPr>
            <p:ph type="pic" idx="15"/>
          </p:nvPr>
        </p:nvSpPr>
        <p:spPr>
          <a:xfrm>
            <a:off x="626074" y="3577202"/>
            <a:ext cx="2660973" cy="2650767"/>
          </a:xfrm>
          <a:blipFill>
            <a:blip r:embed="rId4"/>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4" name="Picture Placeholder 2">
            <a:extLst>
              <a:ext uri="{FF2B5EF4-FFF2-40B4-BE49-F238E27FC236}">
                <a16:creationId xmlns:a16="http://schemas.microsoft.com/office/drawing/2014/main" id="{E2913AE5-1D99-4744-B54C-FA57141B3EB0}"/>
              </a:ext>
            </a:extLst>
          </p:cNvPr>
          <p:cNvSpPr>
            <a:spLocks noGrp="1" noChangeAspect="1"/>
          </p:cNvSpPr>
          <p:nvPr>
            <p:ph type="pic" idx="16"/>
          </p:nvPr>
        </p:nvSpPr>
        <p:spPr>
          <a:xfrm>
            <a:off x="3608281" y="3577202"/>
            <a:ext cx="2660973" cy="2650767"/>
          </a:xfrm>
          <a:blipFill>
            <a:blip r:embed="rId5"/>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Tree>
    <p:extLst>
      <p:ext uri="{BB962C8B-B14F-4D97-AF65-F5344CB8AC3E}">
        <p14:creationId xmlns:p14="http://schemas.microsoft.com/office/powerpoint/2010/main" val="2445050095"/>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4339">
          <p15:clr>
            <a:srgbClr val="FBAE40"/>
          </p15:clr>
        </p15:guide>
        <p15:guide id="6" orient="horz" pos="2069" userDrawn="1">
          <p15:clr>
            <a:srgbClr val="FBAE40"/>
          </p15:clr>
        </p15:guide>
        <p15:guide id="7" pos="3953">
          <p15:clr>
            <a:srgbClr val="FBAE40"/>
          </p15:clr>
        </p15:guide>
        <p15:guide id="8" orient="horz" pos="2251" userDrawn="1">
          <p15:clr>
            <a:srgbClr val="FBAE40"/>
          </p15:clr>
        </p15:guide>
        <p15:guide id="9" pos="2071" userDrawn="1">
          <p15:clr>
            <a:srgbClr val="FBAE40"/>
          </p15:clr>
        </p15:guide>
        <p15:guide id="10" pos="2275"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olgpagina_6">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2" name="Content Placeholder 2">
            <a:extLst>
              <a:ext uri="{FF2B5EF4-FFF2-40B4-BE49-F238E27FC236}">
                <a16:creationId xmlns:a16="http://schemas.microsoft.com/office/drawing/2014/main" id="{FBDB90D4-3E39-4951-AAE8-45C412663F8C}"/>
              </a:ext>
            </a:extLst>
          </p:cNvPr>
          <p:cNvSpPr>
            <a:spLocks noGrp="1"/>
          </p:cNvSpPr>
          <p:nvPr>
            <p:ph idx="1"/>
          </p:nvPr>
        </p:nvSpPr>
        <p:spPr>
          <a:xfrm>
            <a:off x="623887" y="3419684"/>
            <a:ext cx="4679949" cy="2808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Title 1">
            <a:extLst>
              <a:ext uri="{FF2B5EF4-FFF2-40B4-BE49-F238E27FC236}">
                <a16:creationId xmlns:a16="http://schemas.microsoft.com/office/drawing/2014/main" id="{45B7BDDE-873A-4B6F-8BA1-605E06B2A4CF}"/>
              </a:ext>
            </a:extLst>
          </p:cNvPr>
          <p:cNvSpPr>
            <a:spLocks noGrp="1"/>
          </p:cNvSpPr>
          <p:nvPr>
            <p:ph type="title"/>
          </p:nvPr>
        </p:nvSpPr>
        <p:spPr>
          <a:xfrm>
            <a:off x="623887" y="605337"/>
            <a:ext cx="4679949" cy="2490497"/>
          </a:xfrm>
        </p:spPr>
        <p:txBody>
          <a:bodyPr/>
          <a:lstStyle/>
          <a:p>
            <a:r>
              <a:rPr lang="nl-NL"/>
              <a:t>Klik om stijl te bewerken</a:t>
            </a:r>
            <a:endParaRPr lang="en-US"/>
          </a:p>
        </p:txBody>
      </p:sp>
      <p:sp>
        <p:nvSpPr>
          <p:cNvPr id="15" name="Picture Placeholder 2">
            <a:extLst>
              <a:ext uri="{FF2B5EF4-FFF2-40B4-BE49-F238E27FC236}">
                <a16:creationId xmlns:a16="http://schemas.microsoft.com/office/drawing/2014/main" id="{BB07E06F-3D2E-4587-9329-14CCEF6B6499}"/>
              </a:ext>
            </a:extLst>
          </p:cNvPr>
          <p:cNvSpPr>
            <a:spLocks noGrp="1" noChangeAspect="1"/>
          </p:cNvSpPr>
          <p:nvPr>
            <p:ph type="pic" idx="13"/>
          </p:nvPr>
        </p:nvSpPr>
        <p:spPr>
          <a:xfrm>
            <a:off x="5925834" y="624518"/>
            <a:ext cx="2660973" cy="2650767"/>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6" name="Picture Placeholder 2">
            <a:extLst>
              <a:ext uri="{FF2B5EF4-FFF2-40B4-BE49-F238E27FC236}">
                <a16:creationId xmlns:a16="http://schemas.microsoft.com/office/drawing/2014/main" id="{BE5AFB1A-9E60-411C-A91C-2893881401CD}"/>
              </a:ext>
            </a:extLst>
          </p:cNvPr>
          <p:cNvSpPr>
            <a:spLocks noGrp="1" noChangeAspect="1"/>
          </p:cNvSpPr>
          <p:nvPr>
            <p:ph type="pic" idx="14"/>
          </p:nvPr>
        </p:nvSpPr>
        <p:spPr>
          <a:xfrm>
            <a:off x="8907140" y="624518"/>
            <a:ext cx="2660973" cy="2650767"/>
          </a:xfrm>
          <a:blipFill>
            <a:blip r:embed="rId3"/>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7" name="Picture Placeholder 2">
            <a:extLst>
              <a:ext uri="{FF2B5EF4-FFF2-40B4-BE49-F238E27FC236}">
                <a16:creationId xmlns:a16="http://schemas.microsoft.com/office/drawing/2014/main" id="{477E527F-995A-4433-BA0C-4DE60FFAAFF6}"/>
              </a:ext>
            </a:extLst>
          </p:cNvPr>
          <p:cNvSpPr>
            <a:spLocks noGrp="1" noChangeAspect="1"/>
          </p:cNvSpPr>
          <p:nvPr>
            <p:ph type="pic" idx="15"/>
          </p:nvPr>
        </p:nvSpPr>
        <p:spPr>
          <a:xfrm>
            <a:off x="5925384" y="3577202"/>
            <a:ext cx="2660973" cy="2650767"/>
          </a:xfrm>
          <a:blipFill>
            <a:blip r:embed="rId4"/>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8" name="Picture Placeholder 2">
            <a:extLst>
              <a:ext uri="{FF2B5EF4-FFF2-40B4-BE49-F238E27FC236}">
                <a16:creationId xmlns:a16="http://schemas.microsoft.com/office/drawing/2014/main" id="{C32C8B63-027A-4897-B3A2-709A066EB0F9}"/>
              </a:ext>
            </a:extLst>
          </p:cNvPr>
          <p:cNvSpPr>
            <a:spLocks noGrp="1" noChangeAspect="1"/>
          </p:cNvSpPr>
          <p:nvPr>
            <p:ph type="pic" idx="16"/>
          </p:nvPr>
        </p:nvSpPr>
        <p:spPr>
          <a:xfrm>
            <a:off x="8907591" y="3577202"/>
            <a:ext cx="2660973" cy="2650767"/>
          </a:xfrm>
          <a:blipFill>
            <a:blip r:embed="rId5"/>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Tree>
    <p:extLst>
      <p:ext uri="{BB962C8B-B14F-4D97-AF65-F5344CB8AC3E}">
        <p14:creationId xmlns:p14="http://schemas.microsoft.com/office/powerpoint/2010/main" val="2423436130"/>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3727" userDrawn="1">
          <p15:clr>
            <a:srgbClr val="FBAE40"/>
          </p15:clr>
        </p15:guide>
        <p15:guide id="6" orient="horz" pos="2069" userDrawn="1">
          <p15:clr>
            <a:srgbClr val="FBAE40"/>
          </p15:clr>
        </p15:guide>
        <p15:guide id="7" pos="3341" userDrawn="1">
          <p15:clr>
            <a:srgbClr val="FBAE40"/>
          </p15:clr>
        </p15:guide>
        <p15:guide id="8" orient="horz" pos="2251" userDrawn="1">
          <p15:clr>
            <a:srgbClr val="FBAE40"/>
          </p15:clr>
        </p15:guide>
        <p15:guide id="9" pos="5405" userDrawn="1">
          <p15:clr>
            <a:srgbClr val="FBAE40"/>
          </p15:clr>
        </p15:guide>
        <p15:guide id="10" pos="560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olgpagina_7">
    <p:spTree>
      <p:nvGrpSpPr>
        <p:cNvPr id="1" name=""/>
        <p:cNvGrpSpPr/>
        <p:nvPr/>
      </p:nvGrpSpPr>
      <p:grpSpPr>
        <a:xfrm>
          <a:off x="0" y="0"/>
          <a:ext cx="0" cy="0"/>
          <a:chOff x="0" y="0"/>
          <a:chExt cx="0" cy="0"/>
        </a:xfrm>
      </p:grpSpPr>
      <p:sp>
        <p:nvSpPr>
          <p:cNvPr id="10" name="Rectangle 8">
            <a:extLst>
              <a:ext uri="{FF2B5EF4-FFF2-40B4-BE49-F238E27FC236}">
                <a16:creationId xmlns:a16="http://schemas.microsoft.com/office/drawing/2014/main" id="{A8343D1A-9B61-48A2-8CB1-BE9CD683918E}"/>
              </a:ext>
            </a:extLst>
          </p:cNvPr>
          <p:cNvSpPr/>
          <p:nvPr userDrawn="1"/>
        </p:nvSpPr>
        <p:spPr>
          <a:xfrm>
            <a:off x="5303838" y="0"/>
            <a:ext cx="6888162" cy="6859006"/>
          </a:xfrm>
          <a:prstGeom prst="rect">
            <a:avLst/>
          </a:prstGeom>
          <a:solidFill>
            <a:srgbClr val="23AB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FB01858-027C-4FDC-B52F-E2AD8F6C4A4E}"/>
              </a:ext>
            </a:extLst>
          </p:cNvPr>
          <p:cNvSpPr>
            <a:spLocks noGrp="1"/>
          </p:cNvSpPr>
          <p:nvPr>
            <p:ph idx="1"/>
          </p:nvPr>
        </p:nvSpPr>
        <p:spPr>
          <a:xfrm>
            <a:off x="623889" y="3429000"/>
            <a:ext cx="4367211" cy="2808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4" name="Title 1">
            <a:extLst>
              <a:ext uri="{FF2B5EF4-FFF2-40B4-BE49-F238E27FC236}">
                <a16:creationId xmlns:a16="http://schemas.microsoft.com/office/drawing/2014/main" id="{4A82195B-5EF1-473F-8132-31A56E9D46AD}"/>
              </a:ext>
            </a:extLst>
          </p:cNvPr>
          <p:cNvSpPr>
            <a:spLocks noGrp="1"/>
          </p:cNvSpPr>
          <p:nvPr>
            <p:ph type="title"/>
          </p:nvPr>
        </p:nvSpPr>
        <p:spPr>
          <a:xfrm>
            <a:off x="623889" y="614653"/>
            <a:ext cx="4367211" cy="2490497"/>
          </a:xfrm>
        </p:spPr>
        <p:txBody>
          <a:bodyPr/>
          <a:lstStyle/>
          <a:p>
            <a:r>
              <a:rPr lang="nl-NL"/>
              <a:t>Klik om stijl te bewerken</a:t>
            </a:r>
            <a:endParaRPr lang="en-US"/>
          </a:p>
        </p:txBody>
      </p:sp>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5" name="Picture Placeholder 2">
            <a:extLst>
              <a:ext uri="{FF2B5EF4-FFF2-40B4-BE49-F238E27FC236}">
                <a16:creationId xmlns:a16="http://schemas.microsoft.com/office/drawing/2014/main" id="{BB07E06F-3D2E-4587-9329-14CCEF6B6499}"/>
              </a:ext>
            </a:extLst>
          </p:cNvPr>
          <p:cNvSpPr>
            <a:spLocks noGrp="1" noChangeAspect="1"/>
          </p:cNvSpPr>
          <p:nvPr>
            <p:ph type="pic" idx="13"/>
          </p:nvPr>
        </p:nvSpPr>
        <p:spPr>
          <a:xfrm>
            <a:off x="5925834" y="624518"/>
            <a:ext cx="2660973" cy="2650767"/>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6" name="Picture Placeholder 2">
            <a:extLst>
              <a:ext uri="{FF2B5EF4-FFF2-40B4-BE49-F238E27FC236}">
                <a16:creationId xmlns:a16="http://schemas.microsoft.com/office/drawing/2014/main" id="{BE5AFB1A-9E60-411C-A91C-2893881401CD}"/>
              </a:ext>
            </a:extLst>
          </p:cNvPr>
          <p:cNvSpPr>
            <a:spLocks noGrp="1" noChangeAspect="1"/>
          </p:cNvSpPr>
          <p:nvPr>
            <p:ph type="pic" idx="14"/>
          </p:nvPr>
        </p:nvSpPr>
        <p:spPr>
          <a:xfrm>
            <a:off x="8907140" y="624518"/>
            <a:ext cx="2660973" cy="2650767"/>
          </a:xfrm>
          <a:blipFill>
            <a:blip r:embed="rId3"/>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7" name="Picture Placeholder 2">
            <a:extLst>
              <a:ext uri="{FF2B5EF4-FFF2-40B4-BE49-F238E27FC236}">
                <a16:creationId xmlns:a16="http://schemas.microsoft.com/office/drawing/2014/main" id="{477E527F-995A-4433-BA0C-4DE60FFAAFF6}"/>
              </a:ext>
            </a:extLst>
          </p:cNvPr>
          <p:cNvSpPr>
            <a:spLocks noGrp="1" noChangeAspect="1"/>
          </p:cNvSpPr>
          <p:nvPr>
            <p:ph type="pic" idx="15"/>
          </p:nvPr>
        </p:nvSpPr>
        <p:spPr>
          <a:xfrm>
            <a:off x="5925384" y="3577202"/>
            <a:ext cx="2660973" cy="2650767"/>
          </a:xfrm>
          <a:blipFill>
            <a:blip r:embed="rId4"/>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8" name="Picture Placeholder 2">
            <a:extLst>
              <a:ext uri="{FF2B5EF4-FFF2-40B4-BE49-F238E27FC236}">
                <a16:creationId xmlns:a16="http://schemas.microsoft.com/office/drawing/2014/main" id="{C32C8B63-027A-4897-B3A2-709A066EB0F9}"/>
              </a:ext>
            </a:extLst>
          </p:cNvPr>
          <p:cNvSpPr>
            <a:spLocks noGrp="1" noChangeAspect="1"/>
          </p:cNvSpPr>
          <p:nvPr>
            <p:ph type="pic" idx="16"/>
          </p:nvPr>
        </p:nvSpPr>
        <p:spPr>
          <a:xfrm>
            <a:off x="8907591" y="3577202"/>
            <a:ext cx="2660973" cy="2650767"/>
          </a:xfrm>
          <a:blipFill>
            <a:blip r:embed="rId5"/>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Tree>
    <p:extLst>
      <p:ext uri="{BB962C8B-B14F-4D97-AF65-F5344CB8AC3E}">
        <p14:creationId xmlns:p14="http://schemas.microsoft.com/office/powerpoint/2010/main" val="4019613678"/>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3727">
          <p15:clr>
            <a:srgbClr val="FBAE40"/>
          </p15:clr>
        </p15:guide>
        <p15:guide id="6" orient="horz" pos="2069">
          <p15:clr>
            <a:srgbClr val="FBAE40"/>
          </p15:clr>
        </p15:guide>
        <p15:guide id="7" pos="3341">
          <p15:clr>
            <a:srgbClr val="FBAE40"/>
          </p15:clr>
        </p15:guide>
        <p15:guide id="8" orient="horz" pos="2251">
          <p15:clr>
            <a:srgbClr val="FBAE40"/>
          </p15:clr>
        </p15:guide>
        <p15:guide id="9" pos="5405">
          <p15:clr>
            <a:srgbClr val="FBAE40"/>
          </p15:clr>
        </p15:guide>
        <p15:guide id="10" pos="560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olgpagina_8">
    <p:spTree>
      <p:nvGrpSpPr>
        <p:cNvPr id="1" name=""/>
        <p:cNvGrpSpPr/>
        <p:nvPr/>
      </p:nvGrpSpPr>
      <p:grpSpPr>
        <a:xfrm>
          <a:off x="0" y="0"/>
          <a:ext cx="0" cy="0"/>
          <a:chOff x="0" y="0"/>
          <a:chExt cx="0" cy="0"/>
        </a:xfrm>
      </p:grpSpPr>
      <p:sp>
        <p:nvSpPr>
          <p:cNvPr id="15" name="Rectangle 8">
            <a:extLst>
              <a:ext uri="{FF2B5EF4-FFF2-40B4-BE49-F238E27FC236}">
                <a16:creationId xmlns:a16="http://schemas.microsoft.com/office/drawing/2014/main" id="{935ECF07-FBCD-403F-B043-B9F5C73EA48E}"/>
              </a:ext>
            </a:extLst>
          </p:cNvPr>
          <p:cNvSpPr/>
          <p:nvPr userDrawn="1"/>
        </p:nvSpPr>
        <p:spPr>
          <a:xfrm>
            <a:off x="1" y="-7065"/>
            <a:ext cx="6888162" cy="6859006"/>
          </a:xfrm>
          <a:prstGeom prst="rect">
            <a:avLst/>
          </a:prstGeom>
          <a:solidFill>
            <a:srgbClr val="23AB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623889" y="6237288"/>
            <a:ext cx="7812085" cy="620712"/>
          </a:xfrm>
        </p:spPr>
        <p:txBody>
          <a:bodyPr/>
          <a:lstStyle>
            <a:lvl1pPr algn="l">
              <a:defRPr>
                <a:solidFill>
                  <a:srgbClr val="23ABB7"/>
                </a:solidFill>
              </a:defRPr>
            </a:lvl1pPr>
          </a:lstStyle>
          <a:p>
            <a:endParaRPr lang="en-US"/>
          </a:p>
        </p:txBody>
      </p:sp>
      <p:sp>
        <p:nvSpPr>
          <p:cNvPr id="6" name="Slide Number Placeholder 5"/>
          <p:cNvSpPr>
            <a:spLocks noGrp="1"/>
          </p:cNvSpPr>
          <p:nvPr>
            <p:ph type="sldNum" sz="quarter" idx="12"/>
          </p:nvPr>
        </p:nvSpPr>
        <p:spPr>
          <a:xfrm>
            <a:off x="623889" y="-7065"/>
            <a:ext cx="2959099" cy="621718"/>
          </a:xfrm>
        </p:spPr>
        <p:txBody>
          <a:bodyPr/>
          <a:lstStyle>
            <a:lvl1pPr algn="l">
              <a:defRPr>
                <a:solidFill>
                  <a:srgbClr val="23ABB7"/>
                </a:solidFill>
              </a:defRPr>
            </a:lvl1pPr>
          </a:lstStyle>
          <a:p>
            <a:fld id="{1C6408EE-FAEA-294B-9CA2-DB041C1AB514}" type="slidenum">
              <a:rPr lang="en-US" smtClean="0"/>
              <a:pPr/>
              <a:t>‹#›</a:t>
            </a:fld>
            <a:endParaRPr lang="en-US"/>
          </a:p>
        </p:txBody>
      </p:sp>
      <p:sp>
        <p:nvSpPr>
          <p:cNvPr id="11" name="Picture Placeholder 2">
            <a:extLst>
              <a:ext uri="{FF2B5EF4-FFF2-40B4-BE49-F238E27FC236}">
                <a16:creationId xmlns:a16="http://schemas.microsoft.com/office/drawing/2014/main" id="{0D2464AE-D672-4C6F-9D3C-DF476C08AA17}"/>
              </a:ext>
            </a:extLst>
          </p:cNvPr>
          <p:cNvSpPr>
            <a:spLocks noGrp="1" noChangeAspect="1"/>
          </p:cNvSpPr>
          <p:nvPr>
            <p:ph type="pic" idx="13"/>
          </p:nvPr>
        </p:nvSpPr>
        <p:spPr>
          <a:xfrm>
            <a:off x="626524" y="624518"/>
            <a:ext cx="2660973" cy="2650767"/>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9" name="Picture Placeholder 2">
            <a:extLst>
              <a:ext uri="{FF2B5EF4-FFF2-40B4-BE49-F238E27FC236}">
                <a16:creationId xmlns:a16="http://schemas.microsoft.com/office/drawing/2014/main" id="{ED53DE8D-BF34-4487-86F8-82BB9015A6BC}"/>
              </a:ext>
            </a:extLst>
          </p:cNvPr>
          <p:cNvSpPr>
            <a:spLocks noGrp="1" noChangeAspect="1"/>
          </p:cNvSpPr>
          <p:nvPr>
            <p:ph type="pic" idx="14"/>
          </p:nvPr>
        </p:nvSpPr>
        <p:spPr>
          <a:xfrm>
            <a:off x="3607830" y="624518"/>
            <a:ext cx="2660973" cy="2650767"/>
          </a:xfrm>
          <a:blipFill>
            <a:blip r:embed="rId3"/>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0" name="Picture Placeholder 2">
            <a:extLst>
              <a:ext uri="{FF2B5EF4-FFF2-40B4-BE49-F238E27FC236}">
                <a16:creationId xmlns:a16="http://schemas.microsoft.com/office/drawing/2014/main" id="{70AF457E-8BEB-4B1E-A3F7-8E18AFF690D6}"/>
              </a:ext>
            </a:extLst>
          </p:cNvPr>
          <p:cNvSpPr>
            <a:spLocks noGrp="1" noChangeAspect="1"/>
          </p:cNvSpPr>
          <p:nvPr>
            <p:ph type="pic" idx="15"/>
          </p:nvPr>
        </p:nvSpPr>
        <p:spPr>
          <a:xfrm>
            <a:off x="626074" y="3577202"/>
            <a:ext cx="2660973" cy="2650767"/>
          </a:xfrm>
          <a:blipFill>
            <a:blip r:embed="rId4"/>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4" name="Picture Placeholder 2">
            <a:extLst>
              <a:ext uri="{FF2B5EF4-FFF2-40B4-BE49-F238E27FC236}">
                <a16:creationId xmlns:a16="http://schemas.microsoft.com/office/drawing/2014/main" id="{E2913AE5-1D99-4744-B54C-FA57141B3EB0}"/>
              </a:ext>
            </a:extLst>
          </p:cNvPr>
          <p:cNvSpPr>
            <a:spLocks noGrp="1" noChangeAspect="1"/>
          </p:cNvSpPr>
          <p:nvPr>
            <p:ph type="pic" idx="16"/>
          </p:nvPr>
        </p:nvSpPr>
        <p:spPr>
          <a:xfrm>
            <a:off x="3608281" y="3577202"/>
            <a:ext cx="2660973" cy="2650767"/>
          </a:xfrm>
          <a:blipFill>
            <a:blip r:embed="rId5"/>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16" name="Content Placeholder 2">
            <a:extLst>
              <a:ext uri="{FF2B5EF4-FFF2-40B4-BE49-F238E27FC236}">
                <a16:creationId xmlns:a16="http://schemas.microsoft.com/office/drawing/2014/main" id="{F668685D-0E90-4311-879F-B6A700889F54}"/>
              </a:ext>
            </a:extLst>
          </p:cNvPr>
          <p:cNvSpPr>
            <a:spLocks noGrp="1"/>
          </p:cNvSpPr>
          <p:nvPr>
            <p:ph idx="1"/>
          </p:nvPr>
        </p:nvSpPr>
        <p:spPr>
          <a:xfrm>
            <a:off x="7200900" y="3435060"/>
            <a:ext cx="4367211" cy="280828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7" name="Title 1">
            <a:extLst>
              <a:ext uri="{FF2B5EF4-FFF2-40B4-BE49-F238E27FC236}">
                <a16:creationId xmlns:a16="http://schemas.microsoft.com/office/drawing/2014/main" id="{97FB721F-C5A0-43B4-A4CF-20F2B5C4ED0C}"/>
              </a:ext>
            </a:extLst>
          </p:cNvPr>
          <p:cNvSpPr>
            <a:spLocks noGrp="1"/>
          </p:cNvSpPr>
          <p:nvPr>
            <p:ph type="title"/>
          </p:nvPr>
        </p:nvSpPr>
        <p:spPr>
          <a:xfrm>
            <a:off x="7200900" y="620713"/>
            <a:ext cx="4367211" cy="2490497"/>
          </a:xfrm>
        </p:spPr>
        <p:txBody>
          <a:bodyPr/>
          <a:lstStyle/>
          <a:p>
            <a:r>
              <a:rPr lang="nl-NL"/>
              <a:t>Klik om stijl te bewerken</a:t>
            </a:r>
            <a:endParaRPr lang="en-US"/>
          </a:p>
        </p:txBody>
      </p:sp>
    </p:spTree>
    <p:extLst>
      <p:ext uri="{BB962C8B-B14F-4D97-AF65-F5344CB8AC3E}">
        <p14:creationId xmlns:p14="http://schemas.microsoft.com/office/powerpoint/2010/main" val="25883987"/>
      </p:ext>
    </p:extLst>
  </p:cSld>
  <p:clrMapOvr>
    <a:masterClrMapping/>
  </p:clrMapOvr>
  <p:extLst>
    <p:ext uri="{DCECCB84-F9BA-43D5-87BE-67443E8EF086}">
      <p15:sldGuideLst xmlns:p15="http://schemas.microsoft.com/office/powerpoint/2012/main">
        <p15:guide id="1" pos="393">
          <p15:clr>
            <a:srgbClr val="FBAE40"/>
          </p15:clr>
        </p15:guide>
        <p15:guide id="2" orient="horz" pos="3929">
          <p15:clr>
            <a:srgbClr val="FBAE40"/>
          </p15:clr>
        </p15:guide>
        <p15:guide id="3" orient="horz" pos="391">
          <p15:clr>
            <a:srgbClr val="FBAE40"/>
          </p15:clr>
        </p15:guide>
        <p15:guide id="4" pos="7287">
          <p15:clr>
            <a:srgbClr val="FBAE40"/>
          </p15:clr>
        </p15:guide>
        <p15:guide id="5" pos="4339">
          <p15:clr>
            <a:srgbClr val="FBAE40"/>
          </p15:clr>
        </p15:guide>
        <p15:guide id="6" orient="horz" pos="2069">
          <p15:clr>
            <a:srgbClr val="FBAE40"/>
          </p15:clr>
        </p15:guide>
        <p15:guide id="7" pos="3953">
          <p15:clr>
            <a:srgbClr val="FBAE40"/>
          </p15:clr>
        </p15:guide>
        <p15:guide id="8" orient="horz" pos="2251">
          <p15:clr>
            <a:srgbClr val="FBAE40"/>
          </p15:clr>
        </p15:guide>
        <p15:guide id="9" pos="2071">
          <p15:clr>
            <a:srgbClr val="FBAE40"/>
          </p15:clr>
        </p15:guide>
        <p15:guide id="10" pos="227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23DA1B-46F1-482F-BAE7-412B10D74578}" type="datetime4">
              <a:rPr lang="nl-NL" smtClean="0"/>
              <a:t>15 oktober 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6408EE-FAEA-294B-9CA2-DB041C1AB514}" type="slidenum">
              <a:rPr lang="en-US" smtClean="0"/>
              <a:t>‹#›</a:t>
            </a:fld>
            <a:endParaRPr lang="en-US"/>
          </a:p>
        </p:txBody>
      </p:sp>
    </p:spTree>
    <p:extLst>
      <p:ext uri="{BB962C8B-B14F-4D97-AF65-F5344CB8AC3E}">
        <p14:creationId xmlns:p14="http://schemas.microsoft.com/office/powerpoint/2010/main" val="2963958323"/>
      </p:ext>
    </p:extLst>
  </p:cSld>
  <p:clrMap bg1="lt1" tx1="dk1" bg2="lt2" tx2="dk2" accent1="accent1" accent2="accent2" accent3="accent3" accent4="accent4" accent5="accent5" accent6="accent6" hlink="hlink" folHlink="folHlink"/>
  <p:sldLayoutIdLst>
    <p:sldLayoutId id="2147483721" r:id="rId1"/>
    <p:sldLayoutId id="2147483730" r:id="rId2"/>
    <p:sldLayoutId id="2147483723" r:id="rId3"/>
    <p:sldLayoutId id="2147483724" r:id="rId4"/>
    <p:sldLayoutId id="2147483731" r:id="rId5"/>
    <p:sldLayoutId id="2147483725" r:id="rId6"/>
    <p:sldLayoutId id="2147483726" r:id="rId7"/>
    <p:sldLayoutId id="2147483733" r:id="rId8"/>
    <p:sldLayoutId id="2147483732" r:id="rId9"/>
    <p:sldLayoutId id="2147483727" r:id="rId10"/>
    <p:sldLayoutId id="2147483736" r:id="rId11"/>
    <p:sldLayoutId id="2147483737" r:id="rId12"/>
    <p:sldLayoutId id="2147483729" r:id="rId13"/>
    <p:sldLayoutId id="2147483735" r:id="rId14"/>
    <p:sldLayoutId id="2147483734" r:id="rId15"/>
    <p:sldLayoutId id="2147483740" r:id="rId16"/>
  </p:sldLayoutIdLst>
  <p:hf sldNum="0" hdr="0" ftr="0"/>
  <p:txStyles>
    <p:titleStyle>
      <a:lvl1pPr algn="l" defTabSz="914400" rtl="0" eaLnBrk="1" latinLnBrk="0" hangingPunct="1">
        <a:lnSpc>
          <a:spcPct val="90000"/>
        </a:lnSpc>
        <a:spcBef>
          <a:spcPct val="0"/>
        </a:spcBef>
        <a:buNone/>
        <a:defRPr sz="5700" b="1" kern="1200">
          <a:solidFill>
            <a:srgbClr val="23ABB7"/>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9FEE8-B064-B795-7B3C-FF75B0C3FD91}"/>
              </a:ext>
            </a:extLst>
          </p:cNvPr>
          <p:cNvSpPr>
            <a:spLocks noGrp="1"/>
          </p:cNvSpPr>
          <p:nvPr>
            <p:ph type="ctrTitle"/>
          </p:nvPr>
        </p:nvSpPr>
        <p:spPr/>
        <p:txBody>
          <a:bodyPr vert="horz" lIns="91440" tIns="45720" rIns="91440" bIns="45720" rtlCol="0" anchor="b">
            <a:noAutofit/>
          </a:bodyPr>
          <a:lstStyle/>
          <a:p>
            <a:r>
              <a:rPr lang="nl-NL" sz="3600" dirty="0">
                <a:ea typeface="Calibri"/>
                <a:cs typeface="Calibri"/>
              </a:rPr>
              <a:t>Resultaten Marktconsultati</a:t>
            </a:r>
            <a:r>
              <a:rPr lang="nl-NL" sz="3600" dirty="0"/>
              <a:t>e</a:t>
            </a:r>
            <a:r>
              <a:rPr lang="nl-NL" sz="3600" dirty="0">
                <a:ea typeface="Calibri"/>
                <a:cs typeface="Calibri"/>
              </a:rPr>
              <a:t> </a:t>
            </a:r>
            <a:r>
              <a:rPr lang="nl-NL" sz="3600" dirty="0">
                <a:solidFill>
                  <a:srgbClr val="FFFFFF"/>
                </a:solidFill>
                <a:ea typeface="+mn-lt"/>
                <a:cs typeface="+mn-lt"/>
              </a:rPr>
              <a:t>Regiesysteem Jeugd </a:t>
            </a:r>
            <a:r>
              <a:rPr lang="nl-NL" sz="3600" dirty="0" err="1">
                <a:solidFill>
                  <a:srgbClr val="FFFFFF"/>
                </a:solidFill>
                <a:ea typeface="+mn-lt"/>
                <a:cs typeface="+mn-lt"/>
              </a:rPr>
              <a:t>Wmo</a:t>
            </a:r>
            <a:r>
              <a:rPr lang="nl-NL" sz="3600" dirty="0">
                <a:solidFill>
                  <a:srgbClr val="FFFFFF"/>
                </a:solidFill>
                <a:ea typeface="+mn-lt"/>
                <a:cs typeface="+mn-lt"/>
              </a:rPr>
              <a:t> en Product Diensten Catalogus </a:t>
            </a:r>
            <a:endParaRPr lang="nl-NL" sz="3600" b="0" dirty="0">
              <a:solidFill>
                <a:srgbClr val="191614"/>
              </a:solidFill>
              <a:ea typeface="Calibri"/>
              <a:cs typeface="Calibri"/>
            </a:endParaRPr>
          </a:p>
        </p:txBody>
      </p:sp>
      <p:sp>
        <p:nvSpPr>
          <p:cNvPr id="4" name="Tijdelijke aanduiding voor datum 3">
            <a:extLst>
              <a:ext uri="{FF2B5EF4-FFF2-40B4-BE49-F238E27FC236}">
                <a16:creationId xmlns:a16="http://schemas.microsoft.com/office/drawing/2014/main" id="{99DE81C0-EA4B-25B5-664B-8BFDA8607521}"/>
              </a:ext>
            </a:extLst>
          </p:cNvPr>
          <p:cNvSpPr>
            <a:spLocks noGrp="1"/>
          </p:cNvSpPr>
          <p:nvPr>
            <p:ph type="dt" sz="half" idx="10"/>
          </p:nvPr>
        </p:nvSpPr>
        <p:spPr/>
        <p:txBody>
          <a:bodyPr/>
          <a:lstStyle/>
          <a:p>
            <a:fld id="{48C1187E-F4A4-4544-B911-C863F0902630}" type="datetime4">
              <a:rPr lang="nl-NL" smtClean="0"/>
              <a:pPr/>
              <a:t>15 oktober 2025</a:t>
            </a:fld>
            <a:endParaRPr lang="en-US" dirty="0"/>
          </a:p>
        </p:txBody>
      </p:sp>
    </p:spTree>
    <p:extLst>
      <p:ext uri="{BB962C8B-B14F-4D97-AF65-F5344CB8AC3E}">
        <p14:creationId xmlns:p14="http://schemas.microsoft.com/office/powerpoint/2010/main" val="1561157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E19AF-ADE1-6BDA-7A05-0F5534E1624E}"/>
              </a:ext>
            </a:extLst>
          </p:cNvPr>
          <p:cNvSpPr>
            <a:spLocks noGrp="1"/>
          </p:cNvSpPr>
          <p:nvPr>
            <p:ph type="title"/>
          </p:nvPr>
        </p:nvSpPr>
        <p:spPr>
          <a:xfrm>
            <a:off x="528999" y="312729"/>
            <a:ext cx="10944224" cy="956972"/>
          </a:xfrm>
        </p:spPr>
        <p:txBody>
          <a:bodyPr/>
          <a:lstStyle/>
          <a:p>
            <a:r>
              <a:rPr lang="nl-NL"/>
              <a:t>Opdracht </a:t>
            </a:r>
          </a:p>
        </p:txBody>
      </p:sp>
      <p:sp>
        <p:nvSpPr>
          <p:cNvPr id="3" name="Content Placeholder 2">
            <a:extLst>
              <a:ext uri="{FF2B5EF4-FFF2-40B4-BE49-F238E27FC236}">
                <a16:creationId xmlns:a16="http://schemas.microsoft.com/office/drawing/2014/main" id="{47607579-F92C-CBE3-4D90-ABDA36112C5B}"/>
              </a:ext>
            </a:extLst>
          </p:cNvPr>
          <p:cNvSpPr>
            <a:spLocks noGrp="1"/>
          </p:cNvSpPr>
          <p:nvPr>
            <p:ph idx="13"/>
          </p:nvPr>
        </p:nvSpPr>
        <p:spPr/>
        <p:txBody>
          <a:bodyPr/>
          <a:lstStyle/>
          <a:p>
            <a:pPr marL="0" algn="l" rtl="0" eaLnBrk="1" fontAlgn="t" latinLnBrk="0" hangingPunct="1"/>
            <a:r>
              <a:rPr lang="nl-NL" sz="1800" b="1" i="0" u="none" strike="noStrike" kern="1200">
                <a:solidFill>
                  <a:srgbClr val="FFFFFF"/>
                </a:solidFill>
                <a:effectLst/>
                <a:latin typeface="Calibri" panose="020F0502020204030204" pitchFamily="34" charset="0"/>
              </a:rPr>
              <a:t>Onderwerp</a:t>
            </a:r>
            <a:endParaRPr lang="nl-NL" sz="1800" b="0" i="0" u="none" strike="noStrike">
              <a:effectLst/>
              <a:latin typeface="Arial" panose="020B0604020202020204" pitchFamily="34" charset="0"/>
            </a:endParaRPr>
          </a:p>
          <a:p>
            <a:pPr marL="0" algn="l" rtl="0" eaLnBrk="1" fontAlgn="t" latinLnBrk="0" hangingPunct="1"/>
            <a:r>
              <a:rPr lang="nl-NL" sz="1800" b="1" i="0" u="none" strike="noStrike" kern="1200">
                <a:solidFill>
                  <a:srgbClr val="FFFFFF"/>
                </a:solidFill>
                <a:effectLst/>
                <a:latin typeface="Calibri" panose="020F0502020204030204" pitchFamily="34" charset="0"/>
              </a:rPr>
              <a:t>Samenvatting van beantwoording</a:t>
            </a:r>
            <a:endParaRPr lang="nl-NL" sz="1800" b="0" i="0" u="none" strike="noStrike">
              <a:effectLst/>
              <a:latin typeface="Arial" panose="020B0604020202020204" pitchFamily="34" charset="0"/>
            </a:endParaRPr>
          </a:p>
          <a:p>
            <a:pPr marL="0" algn="l" rtl="0" eaLnBrk="1" fontAlgn="t" latinLnBrk="0" hangingPunct="1"/>
            <a:r>
              <a:rPr lang="nl-NL" sz="1800" b="1" i="0" u="none" strike="noStrike" kern="1200">
                <a:solidFill>
                  <a:srgbClr val="FFFFFF"/>
                </a:solidFill>
                <a:effectLst/>
                <a:latin typeface="Calibri" panose="020F0502020204030204" pitchFamily="34" charset="0"/>
              </a:rPr>
              <a:t>Bijzonderheden </a:t>
            </a:r>
            <a:endParaRPr lang="nl-NL" sz="1800" b="0" i="0" u="none" strike="noStrike">
              <a:effectLst/>
              <a:latin typeface="Arial" panose="020B0604020202020204" pitchFamily="34" charset="0"/>
            </a:endParaRPr>
          </a:p>
          <a:p>
            <a:endParaRPr lang="nl-NL"/>
          </a:p>
        </p:txBody>
      </p:sp>
      <p:graphicFrame>
        <p:nvGraphicFramePr>
          <p:cNvPr id="4" name="Table 3">
            <a:extLst>
              <a:ext uri="{FF2B5EF4-FFF2-40B4-BE49-F238E27FC236}">
                <a16:creationId xmlns:a16="http://schemas.microsoft.com/office/drawing/2014/main" id="{4DD62CE8-36A3-1F34-8B56-356E3B9832CC}"/>
              </a:ext>
            </a:extLst>
          </p:cNvPr>
          <p:cNvGraphicFramePr>
            <a:graphicFrameLocks noGrp="1"/>
          </p:cNvGraphicFramePr>
          <p:nvPr>
            <p:extLst>
              <p:ext uri="{D42A27DB-BD31-4B8C-83A1-F6EECF244321}">
                <p14:modId xmlns:p14="http://schemas.microsoft.com/office/powerpoint/2010/main" val="1451509167"/>
              </p:ext>
            </p:extLst>
          </p:nvPr>
        </p:nvGraphicFramePr>
        <p:xfrm>
          <a:off x="627886" y="1413476"/>
          <a:ext cx="10940224" cy="4346285"/>
        </p:xfrm>
        <a:graphic>
          <a:graphicData uri="http://schemas.openxmlformats.org/drawingml/2006/table">
            <a:tbl>
              <a:tblPr firstRow="1" bandRow="1">
                <a:tableStyleId>{5C22544A-7EE6-4342-B048-85BDC9FD1C3A}</a:tableStyleId>
              </a:tblPr>
              <a:tblGrid>
                <a:gridCol w="5229082">
                  <a:extLst>
                    <a:ext uri="{9D8B030D-6E8A-4147-A177-3AD203B41FA5}">
                      <a16:colId xmlns:a16="http://schemas.microsoft.com/office/drawing/2014/main" val="3503993120"/>
                    </a:ext>
                  </a:extLst>
                </a:gridCol>
                <a:gridCol w="5711142">
                  <a:extLst>
                    <a:ext uri="{9D8B030D-6E8A-4147-A177-3AD203B41FA5}">
                      <a16:colId xmlns:a16="http://schemas.microsoft.com/office/drawing/2014/main" val="3975073444"/>
                    </a:ext>
                  </a:extLst>
                </a:gridCol>
              </a:tblGrid>
              <a:tr h="389233">
                <a:tc>
                  <a:txBody>
                    <a:bodyPr/>
                    <a:lstStyle/>
                    <a:p>
                      <a:r>
                        <a:rPr lang="nl-NL" dirty="0"/>
                        <a:t>Onderwerp</a:t>
                      </a:r>
                    </a:p>
                  </a:txBody>
                  <a:tcPr/>
                </a:tc>
                <a:tc>
                  <a:txBody>
                    <a:bodyPr/>
                    <a:lstStyle/>
                    <a:p>
                      <a:r>
                        <a:rPr lang="nl-NL" dirty="0"/>
                        <a:t>Samenvatting van beantwoording</a:t>
                      </a:r>
                    </a:p>
                  </a:txBody>
                  <a:tcPr/>
                </a:tc>
                <a:extLst>
                  <a:ext uri="{0D108BD9-81ED-4DB2-BD59-A6C34878D82A}">
                    <a16:rowId xmlns:a16="http://schemas.microsoft.com/office/drawing/2014/main" val="1813908303"/>
                  </a:ext>
                </a:extLst>
              </a:tr>
              <a:tr h="588377">
                <a:tc>
                  <a:txBody>
                    <a:bodyPr/>
                    <a:lstStyle/>
                    <a:p>
                      <a:pPr algn="l" fontAlgn="t"/>
                      <a:r>
                        <a:rPr lang="nl-NL" sz="1000" b="0" i="0" u="none" strike="noStrike" dirty="0">
                          <a:solidFill>
                            <a:srgbClr val="000000"/>
                          </a:solidFill>
                          <a:effectLst/>
                          <a:latin typeface="+mn-lt"/>
                        </a:rPr>
                        <a:t>Oplossing </a:t>
                      </a:r>
                    </a:p>
                  </a:txBody>
                  <a:tcPr marL="6350" marR="6350" marT="6350" marB="0"/>
                </a:tc>
                <a:tc>
                  <a:txBody>
                    <a:bodyPr/>
                    <a:lstStyle/>
                    <a:p>
                      <a:r>
                        <a:rPr lang="nl-NL" sz="1000" dirty="0">
                          <a:latin typeface="+mn-lt"/>
                        </a:rPr>
                        <a:t>Alle leveranciers kunnen een oplossing aanbieden in 1 systeem.</a:t>
                      </a:r>
                    </a:p>
                  </a:txBody>
                  <a:tcPr/>
                </a:tc>
                <a:extLst>
                  <a:ext uri="{0D108BD9-81ED-4DB2-BD59-A6C34878D82A}">
                    <a16:rowId xmlns:a16="http://schemas.microsoft.com/office/drawing/2014/main" val="3562012632"/>
                  </a:ext>
                </a:extLst>
              </a:tr>
              <a:tr h="1077182">
                <a:tc>
                  <a:txBody>
                    <a:bodyPr/>
                    <a:lstStyle/>
                    <a:p>
                      <a:pPr algn="l" fontAlgn="t"/>
                      <a:r>
                        <a:rPr lang="nl-NL" sz="1000" b="0" i="0" u="none" strike="noStrike" dirty="0">
                          <a:solidFill>
                            <a:srgbClr val="000000"/>
                          </a:solidFill>
                          <a:effectLst/>
                          <a:latin typeface="+mn-lt"/>
                        </a:rPr>
                        <a:t> Koppelingen/ integraties</a:t>
                      </a:r>
                    </a:p>
                  </a:txBody>
                  <a:tcPr marL="6350" marR="6350" marT="6350" marB="0"/>
                </a:tc>
                <a:tc>
                  <a:txBody>
                    <a:bodyPr/>
                    <a:lstStyle/>
                    <a:p>
                      <a:r>
                        <a:rPr lang="nl-NL" sz="1000" dirty="0">
                          <a:latin typeface="+mn-lt"/>
                        </a:rPr>
                        <a:t>Elke partij biedt een basis set met regie- en backofficemodules, (inwoner)portalen en standaardkoppelingen voor BRP, CORV, WLZ en landelijk berichtenverkeer. </a:t>
                      </a:r>
                      <a:r>
                        <a:rPr lang="nl-NL" sz="1000" b="0" i="0" u="none" strike="noStrike" noProof="0" dirty="0">
                          <a:solidFill>
                            <a:srgbClr val="000000"/>
                          </a:solidFill>
                          <a:latin typeface="+mn-lt"/>
                        </a:rPr>
                        <a:t>Andere functionaliteiten zoals zaaksysteemkoppeling, rapportage, documentcreatie en ondertekenen zijn vaak aanvullend. De mate van standaardisatie vs. maatwerk verschilt per leverancier.</a:t>
                      </a:r>
                      <a:endParaRPr lang="nl-NL" sz="1000" dirty="0">
                        <a:latin typeface="+mn-lt"/>
                      </a:endParaRPr>
                    </a:p>
                  </a:txBody>
                  <a:tcPr/>
                </a:tc>
                <a:extLst>
                  <a:ext uri="{0D108BD9-81ED-4DB2-BD59-A6C34878D82A}">
                    <a16:rowId xmlns:a16="http://schemas.microsoft.com/office/drawing/2014/main" val="2830440513"/>
                  </a:ext>
                </a:extLst>
              </a:tr>
              <a:tr h="547430">
                <a:tc>
                  <a:txBody>
                    <a:bodyPr/>
                    <a:lstStyle/>
                    <a:p>
                      <a:pPr algn="l" fontAlgn="t"/>
                      <a:r>
                        <a:rPr lang="nl-NL" sz="1000" b="0" i="0" u="none" strike="noStrike" dirty="0">
                          <a:solidFill>
                            <a:srgbClr val="000000"/>
                          </a:solidFill>
                          <a:effectLst/>
                          <a:latin typeface="+mn-lt"/>
                        </a:rPr>
                        <a:t>Type oplossingen </a:t>
                      </a:r>
                    </a:p>
                  </a:txBody>
                  <a:tcPr marL="6350" marR="6350" marT="6350" marB="0"/>
                </a:tc>
                <a:tc>
                  <a:txBody>
                    <a:bodyPr/>
                    <a:lstStyle/>
                    <a:p>
                      <a:r>
                        <a:rPr lang="nl-NL" sz="1000" kern="1200" dirty="0">
                          <a:solidFill>
                            <a:schemeClr val="dk1"/>
                          </a:solidFill>
                          <a:latin typeface="+mn-lt"/>
                          <a:ea typeface="+mn-ea"/>
                          <a:cs typeface="+mn-cs"/>
                        </a:rPr>
                        <a:t>Bijna alle leveranciers kunnen een SaaS-oplossing levere</a:t>
                      </a:r>
                      <a:r>
                        <a:rPr lang="nl-NL" sz="1000" dirty="0">
                          <a:latin typeface="+mn-lt"/>
                        </a:rPr>
                        <a:t>n waarbij men (deels) Common </a:t>
                      </a:r>
                      <a:r>
                        <a:rPr lang="nl-NL" sz="1000" dirty="0" err="1">
                          <a:latin typeface="+mn-lt"/>
                        </a:rPr>
                        <a:t>Ground</a:t>
                      </a:r>
                      <a:r>
                        <a:rPr lang="nl-NL" sz="1000" dirty="0">
                          <a:latin typeface="+mn-lt"/>
                        </a:rPr>
                        <a:t>-principes hanteert. Volledige Common </a:t>
                      </a:r>
                      <a:r>
                        <a:rPr lang="nl-NL" sz="1000" dirty="0" err="1">
                          <a:latin typeface="+mn-lt"/>
                        </a:rPr>
                        <a:t>Ground</a:t>
                      </a:r>
                      <a:r>
                        <a:rPr lang="nl-NL" sz="1000" dirty="0">
                          <a:latin typeface="+mn-lt"/>
                        </a:rPr>
                        <a:t> kan door één leverancier geboden worden.</a:t>
                      </a:r>
                    </a:p>
                  </a:txBody>
                  <a:tcPr/>
                </a:tc>
                <a:extLst>
                  <a:ext uri="{0D108BD9-81ED-4DB2-BD59-A6C34878D82A}">
                    <a16:rowId xmlns:a16="http://schemas.microsoft.com/office/drawing/2014/main" val="2997930873"/>
                  </a:ext>
                </a:extLst>
              </a:tr>
              <a:tr h="588377">
                <a:tc>
                  <a:txBody>
                    <a:bodyPr/>
                    <a:lstStyle/>
                    <a:p>
                      <a:pPr algn="l" fontAlgn="t"/>
                      <a:r>
                        <a:rPr lang="nl-NL" sz="1000" b="0" i="0" u="none" strike="noStrike" dirty="0">
                          <a:solidFill>
                            <a:srgbClr val="000000"/>
                          </a:solidFill>
                          <a:effectLst/>
                          <a:latin typeface="+mn-lt"/>
                        </a:rPr>
                        <a:t>Marktaandeel leveranciers</a:t>
                      </a:r>
                    </a:p>
                  </a:txBody>
                  <a:tcPr marL="6350" marR="6350" marT="6350" marB="0"/>
                </a:tc>
                <a:tc>
                  <a:txBody>
                    <a:bodyPr/>
                    <a:lstStyle/>
                    <a:p>
                      <a:r>
                        <a:rPr lang="nl-NL" sz="1000" dirty="0">
                          <a:latin typeface="+mn-lt"/>
                        </a:rPr>
                        <a:t>Het marktaandeel verschilt sterk per leverancier. Sommige partijen claimen ±25% van de markt, anderen hebben concrete aantallen gemeenten (van 16 tot 100+).</a:t>
                      </a:r>
                    </a:p>
                  </a:txBody>
                  <a:tcPr/>
                </a:tc>
                <a:extLst>
                  <a:ext uri="{0D108BD9-81ED-4DB2-BD59-A6C34878D82A}">
                    <a16:rowId xmlns:a16="http://schemas.microsoft.com/office/drawing/2014/main" val="1684774902"/>
                  </a:ext>
                </a:extLst>
              </a:tr>
              <a:tr h="1155686">
                <a:tc>
                  <a:txBody>
                    <a:bodyPr/>
                    <a:lstStyle/>
                    <a:p>
                      <a:pPr algn="l" fontAlgn="t"/>
                      <a:r>
                        <a:rPr lang="nl-NL" sz="1000" b="0" i="0" u="none" strike="noStrike" dirty="0">
                          <a:solidFill>
                            <a:srgbClr val="000000"/>
                          </a:solidFill>
                          <a:effectLst/>
                          <a:latin typeface="+mn-lt"/>
                        </a:rPr>
                        <a:t>Functionaliteiten/modules binnen het Sociaal Domein, dus bijvoorbeeld Participatie of Schuldhulpverlening? Zo ja, welke?</a:t>
                      </a:r>
                    </a:p>
                  </a:txBody>
                  <a:tcPr marL="6350" marR="6350" marT="6350" marB="0"/>
                </a:tc>
                <a:tc>
                  <a:txBody>
                    <a:bodyPr/>
                    <a:lstStyle/>
                    <a:p>
                      <a:r>
                        <a:rPr lang="nl-NL" sz="1000" dirty="0">
                          <a:latin typeface="+mn-lt"/>
                        </a:rPr>
                        <a:t>Hoewel WMO en Jeugdzorg bij alle leveranciers kernonderdelen zijn, verschilt de dekking van andere domeinen (Participatie, Schuldhulpverlening, Inburgering, Onderwijs, etc.) per aanbieder.</a:t>
                      </a:r>
                    </a:p>
                    <a:p>
                      <a:pPr lvl="0" algn="l">
                        <a:lnSpc>
                          <a:spcPct val="100000"/>
                        </a:lnSpc>
                        <a:spcBef>
                          <a:spcPts val="0"/>
                        </a:spcBef>
                        <a:spcAft>
                          <a:spcPts val="0"/>
                        </a:spcAft>
                        <a:buNone/>
                      </a:pPr>
                      <a:r>
                        <a:rPr lang="nl-NL" sz="1000" b="0" i="0" u="none" strike="noStrike" noProof="0" dirty="0">
                          <a:solidFill>
                            <a:srgbClr val="000000"/>
                          </a:solidFill>
                          <a:latin typeface="Calibri"/>
                        </a:rPr>
                        <a:t>Sommige bieden (gedeeltelijke) integrale oplossingen; anderen werken met partners of adviseren specifieke taken (zoals het inkomensdeel Participatiewet) apart aan te besteden.</a:t>
                      </a:r>
                    </a:p>
                    <a:p>
                      <a:pPr lvl="0">
                        <a:buNone/>
                      </a:pPr>
                      <a:endParaRPr lang="nl-NL" sz="1000" dirty="0">
                        <a:latin typeface="+mn-lt"/>
                      </a:endParaRPr>
                    </a:p>
                  </a:txBody>
                  <a:tcPr/>
                </a:tc>
                <a:extLst>
                  <a:ext uri="{0D108BD9-81ED-4DB2-BD59-A6C34878D82A}">
                    <a16:rowId xmlns:a16="http://schemas.microsoft.com/office/drawing/2014/main" val="4082648276"/>
                  </a:ext>
                </a:extLst>
              </a:tr>
            </a:tbl>
          </a:graphicData>
        </a:graphic>
      </p:graphicFrame>
    </p:spTree>
    <p:extLst>
      <p:ext uri="{BB962C8B-B14F-4D97-AF65-F5344CB8AC3E}">
        <p14:creationId xmlns:p14="http://schemas.microsoft.com/office/powerpoint/2010/main" val="3114012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719AA-9CDE-7201-ED84-2F7EB91283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8B9B8E-D3EB-E342-4959-5FFF816EF260}"/>
              </a:ext>
            </a:extLst>
          </p:cNvPr>
          <p:cNvSpPr>
            <a:spLocks noGrp="1"/>
          </p:cNvSpPr>
          <p:nvPr>
            <p:ph type="title"/>
          </p:nvPr>
        </p:nvSpPr>
        <p:spPr/>
        <p:txBody>
          <a:bodyPr>
            <a:normAutofit fontScale="90000"/>
          </a:bodyPr>
          <a:lstStyle/>
          <a:p>
            <a:r>
              <a:rPr lang="nl-NL"/>
              <a:t>Certificering</a:t>
            </a:r>
            <a:br>
              <a:rPr lang="nl-NL"/>
            </a:br>
            <a:endParaRPr lang="nl-NL"/>
          </a:p>
        </p:txBody>
      </p:sp>
      <p:graphicFrame>
        <p:nvGraphicFramePr>
          <p:cNvPr id="4" name="Tabel 3">
            <a:extLst>
              <a:ext uri="{FF2B5EF4-FFF2-40B4-BE49-F238E27FC236}">
                <a16:creationId xmlns:a16="http://schemas.microsoft.com/office/drawing/2014/main" id="{9C400F7B-68A5-C3F0-A66C-7FF75D476EE5}"/>
              </a:ext>
            </a:extLst>
          </p:cNvPr>
          <p:cNvGraphicFramePr>
            <a:graphicFrameLocks noGrp="1"/>
          </p:cNvGraphicFramePr>
          <p:nvPr>
            <p:extLst>
              <p:ext uri="{D42A27DB-BD31-4B8C-83A1-F6EECF244321}">
                <p14:modId xmlns:p14="http://schemas.microsoft.com/office/powerpoint/2010/main" val="3121243449"/>
              </p:ext>
            </p:extLst>
          </p:nvPr>
        </p:nvGraphicFramePr>
        <p:xfrm>
          <a:off x="698233" y="1354032"/>
          <a:ext cx="10847061" cy="3774560"/>
        </p:xfrm>
        <a:graphic>
          <a:graphicData uri="http://schemas.openxmlformats.org/drawingml/2006/table">
            <a:tbl>
              <a:tblPr firstRow="1" bandRow="1">
                <a:tableStyleId>{5C22544A-7EE6-4342-B048-85BDC9FD1C3A}</a:tableStyleId>
              </a:tblPr>
              <a:tblGrid>
                <a:gridCol w="4834750">
                  <a:extLst>
                    <a:ext uri="{9D8B030D-6E8A-4147-A177-3AD203B41FA5}">
                      <a16:colId xmlns:a16="http://schemas.microsoft.com/office/drawing/2014/main" val="3263534889"/>
                    </a:ext>
                  </a:extLst>
                </a:gridCol>
                <a:gridCol w="6012311">
                  <a:extLst>
                    <a:ext uri="{9D8B030D-6E8A-4147-A177-3AD203B41FA5}">
                      <a16:colId xmlns:a16="http://schemas.microsoft.com/office/drawing/2014/main" val="118357253"/>
                    </a:ext>
                  </a:extLst>
                </a:gridCol>
              </a:tblGrid>
              <a:tr h="454638">
                <a:tc>
                  <a:txBody>
                    <a:bodyPr/>
                    <a:lstStyle/>
                    <a:p>
                      <a:r>
                        <a:rPr lang="nl-NL"/>
                        <a:t>Onderwerp </a:t>
                      </a:r>
                    </a:p>
                  </a:txBody>
                  <a:tcPr/>
                </a:tc>
                <a:tc>
                  <a:txBody>
                    <a:bodyPr/>
                    <a:lstStyle/>
                    <a:p>
                      <a:r>
                        <a:rPr lang="nl-NL"/>
                        <a:t>Samenvatting van beantwoording</a:t>
                      </a:r>
                    </a:p>
                  </a:txBody>
                  <a:tcPr/>
                </a:tc>
                <a:extLst>
                  <a:ext uri="{0D108BD9-81ED-4DB2-BD59-A6C34878D82A}">
                    <a16:rowId xmlns:a16="http://schemas.microsoft.com/office/drawing/2014/main" val="1452752903"/>
                  </a:ext>
                </a:extLst>
              </a:tr>
              <a:tr h="687244">
                <a:tc>
                  <a:txBody>
                    <a:bodyPr/>
                    <a:lstStyle/>
                    <a:p>
                      <a:r>
                        <a:rPr lang="nl-NL" sz="1000">
                          <a:latin typeface="+mn-lt"/>
                        </a:rPr>
                        <a:t>Power </a:t>
                      </a:r>
                      <a:r>
                        <a:rPr lang="nl-NL" sz="1000" err="1">
                          <a:latin typeface="+mn-lt"/>
                        </a:rPr>
                        <a:t>Usage</a:t>
                      </a:r>
                      <a:r>
                        <a:rPr lang="nl-NL" sz="1000">
                          <a:latin typeface="+mn-lt"/>
                        </a:rPr>
                        <a:t> </a:t>
                      </a:r>
                      <a:r>
                        <a:rPr lang="nl-NL" sz="1000" err="1">
                          <a:latin typeface="+mn-lt"/>
                        </a:rPr>
                        <a:t>Effectiveness</a:t>
                      </a:r>
                      <a:r>
                        <a:rPr lang="nl-NL" sz="1000">
                          <a:latin typeface="+mn-lt"/>
                        </a:rPr>
                        <a:t> van minimaal 1.5</a:t>
                      </a:r>
                    </a:p>
                  </a:txBody>
                  <a:tcPr/>
                </a:tc>
                <a:tc>
                  <a:txBody>
                    <a:bodyPr/>
                    <a:lstStyle/>
                    <a:p>
                      <a:pPr marL="0" lvl="0" indent="0" algn="l">
                        <a:lnSpc>
                          <a:spcPct val="100000"/>
                        </a:lnSpc>
                        <a:buNone/>
                      </a:pPr>
                      <a:r>
                        <a:rPr lang="nl-NL" sz="1000" b="0" i="0" u="none" strike="noStrike" baseline="0" noProof="0">
                          <a:solidFill>
                            <a:srgbClr val="000000"/>
                          </a:solidFill>
                          <a:latin typeface="+mn-lt"/>
                        </a:rPr>
                        <a:t>Een aantal leveranciers werken met datacenters die hieraan kunnen voldoen. Een paar leveranciers kunnen hier niet helemaal aan voldoen.</a:t>
                      </a:r>
                    </a:p>
                  </a:txBody>
                  <a:tcPr/>
                </a:tc>
                <a:extLst>
                  <a:ext uri="{0D108BD9-81ED-4DB2-BD59-A6C34878D82A}">
                    <a16:rowId xmlns:a16="http://schemas.microsoft.com/office/drawing/2014/main" val="389302769"/>
                  </a:ext>
                </a:extLst>
              </a:tr>
              <a:tr h="1067874">
                <a:tc>
                  <a:txBody>
                    <a:bodyPr/>
                    <a:lstStyle/>
                    <a:p>
                      <a:r>
                        <a:rPr lang="nl-NL" sz="1000">
                          <a:latin typeface="+mn-lt"/>
                        </a:rPr>
                        <a:t>Beschikbare certificeringen </a:t>
                      </a:r>
                    </a:p>
                  </a:txBody>
                  <a:tcPr/>
                </a:tc>
                <a:tc>
                  <a:txBody>
                    <a:bodyPr/>
                    <a:lstStyle/>
                    <a:p>
                      <a:pPr marL="0" lvl="0" indent="0" algn="l">
                        <a:lnSpc>
                          <a:spcPct val="100000"/>
                        </a:lnSpc>
                        <a:buNone/>
                      </a:pPr>
                      <a:r>
                        <a:rPr lang="nl-NL" sz="1000" b="0" i="0" u="none" strike="noStrike" baseline="0" noProof="0">
                          <a:solidFill>
                            <a:srgbClr val="000000"/>
                          </a:solidFill>
                          <a:latin typeface="+mn-lt"/>
                        </a:rPr>
                        <a:t>Alle leveranciers beschikken minimaal over ISO27001 (relevant voor informatiebeveiliging). Bijna allen hebben eveneens NEN7510 (voor zorg- en veiligheidsaspecten bij het verwerken van data in het sociaal domein) en/of ISO9001 (kwaliteitsmanagementsysteem).</a:t>
                      </a:r>
                      <a:endParaRPr lang="nl-NL" sz="1000">
                        <a:latin typeface="+mn-lt"/>
                      </a:endParaRPr>
                    </a:p>
                  </a:txBody>
                  <a:tcPr/>
                </a:tc>
                <a:extLst>
                  <a:ext uri="{0D108BD9-81ED-4DB2-BD59-A6C34878D82A}">
                    <a16:rowId xmlns:a16="http://schemas.microsoft.com/office/drawing/2014/main" val="2077544141"/>
                  </a:ext>
                </a:extLst>
              </a:tr>
              <a:tr h="496930">
                <a:tc>
                  <a:txBody>
                    <a:bodyPr/>
                    <a:lstStyle/>
                    <a:p>
                      <a:pPr lvl="0">
                        <a:buNone/>
                      </a:pPr>
                      <a:r>
                        <a:rPr lang="nl-NL" sz="1000">
                          <a:latin typeface="+mn-lt"/>
                        </a:rPr>
                        <a:t>Relevante certificeringen </a:t>
                      </a:r>
                    </a:p>
                  </a:txBody>
                  <a:tcPr/>
                </a:tc>
                <a:tc>
                  <a:txBody>
                    <a:bodyPr/>
                    <a:lstStyle/>
                    <a:p>
                      <a:pPr lvl="0">
                        <a:buNone/>
                      </a:pPr>
                      <a:r>
                        <a:rPr lang="nl-NL" sz="1000">
                          <a:latin typeface="+mn-lt"/>
                        </a:rPr>
                        <a:t>Door alle leveranciers worden de certificeringen van ISO27001 en </a:t>
                      </a:r>
                      <a:r>
                        <a:rPr lang="nl-NL" sz="1000" b="0" i="0" u="none" strike="noStrike" noProof="0">
                          <a:latin typeface="+mn-lt"/>
                        </a:rPr>
                        <a:t>NEN 7510 genoemd als relevant.</a:t>
                      </a:r>
                      <a:endParaRPr lang="nl-NL" sz="1000">
                        <a:latin typeface="+mn-lt"/>
                      </a:endParaRPr>
                    </a:p>
                  </a:txBody>
                  <a:tcPr/>
                </a:tc>
                <a:extLst>
                  <a:ext uri="{0D108BD9-81ED-4DB2-BD59-A6C34878D82A}">
                    <a16:rowId xmlns:a16="http://schemas.microsoft.com/office/drawing/2014/main" val="30899045"/>
                  </a:ext>
                </a:extLst>
              </a:tr>
              <a:tr h="1067874">
                <a:tc>
                  <a:txBody>
                    <a:bodyPr/>
                    <a:lstStyle/>
                    <a:p>
                      <a:pPr lvl="0">
                        <a:buNone/>
                      </a:pPr>
                      <a:r>
                        <a:rPr lang="nl-NL" sz="1000">
                          <a:latin typeface="+mn-lt"/>
                        </a:rPr>
                        <a:t>Niet relevante certificeringen </a:t>
                      </a:r>
                    </a:p>
                  </a:txBody>
                  <a:tcPr/>
                </a:tc>
                <a:tc>
                  <a:txBody>
                    <a:bodyPr/>
                    <a:lstStyle/>
                    <a:p>
                      <a:pPr lvl="0">
                        <a:buNone/>
                      </a:pPr>
                      <a:r>
                        <a:rPr lang="nl-NL" sz="1000" b="0" i="0" u="none" strike="noStrike" baseline="0" noProof="0" dirty="0">
                          <a:solidFill>
                            <a:srgbClr val="000000"/>
                          </a:solidFill>
                          <a:latin typeface="+mn-lt"/>
                        </a:rPr>
                        <a:t>Als een ISO-norm niet specifiek ziet op informatiebeveiliging (ISO 27001, NEN 7510), kwaliteitsmanagement (ISO 9001) of andere overheids- c.q. archiefnormen (zoals ISO 16175, BIO/BBN2), dan wordt die in deze context over het algemeen als niet relevant beschouwd.</a:t>
                      </a:r>
                      <a:endParaRPr lang="nl-NL" sz="1000" dirty="0">
                        <a:latin typeface="+mn-lt"/>
                      </a:endParaRPr>
                    </a:p>
                  </a:txBody>
                  <a:tcPr/>
                </a:tc>
                <a:extLst>
                  <a:ext uri="{0D108BD9-81ED-4DB2-BD59-A6C34878D82A}">
                    <a16:rowId xmlns:a16="http://schemas.microsoft.com/office/drawing/2014/main" val="3414730067"/>
                  </a:ext>
                </a:extLst>
              </a:tr>
            </a:tbl>
          </a:graphicData>
        </a:graphic>
      </p:graphicFrame>
    </p:spTree>
    <p:extLst>
      <p:ext uri="{BB962C8B-B14F-4D97-AF65-F5344CB8AC3E}">
        <p14:creationId xmlns:p14="http://schemas.microsoft.com/office/powerpoint/2010/main" val="1603113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37F945-D439-E8FF-EF12-19692EB7499C}"/>
              </a:ext>
            </a:extLst>
          </p:cNvPr>
          <p:cNvSpPr>
            <a:spLocks noGrp="1"/>
          </p:cNvSpPr>
          <p:nvPr>
            <p:ph type="title"/>
          </p:nvPr>
        </p:nvSpPr>
        <p:spPr/>
        <p:txBody>
          <a:bodyPr/>
          <a:lstStyle/>
          <a:p>
            <a:r>
              <a:rPr lang="nl-NL">
                <a:ea typeface="Calibri"/>
                <a:cs typeface="Calibri"/>
              </a:rPr>
              <a:t>Planning</a:t>
            </a:r>
            <a:endParaRPr lang="nl-NL"/>
          </a:p>
        </p:txBody>
      </p:sp>
      <p:graphicFrame>
        <p:nvGraphicFramePr>
          <p:cNvPr id="4" name="Tijdelijke aanduiding voor inhoud 3">
            <a:extLst>
              <a:ext uri="{FF2B5EF4-FFF2-40B4-BE49-F238E27FC236}">
                <a16:creationId xmlns:a16="http://schemas.microsoft.com/office/drawing/2014/main" id="{A89B489B-8212-90A2-3598-F6B9A1C0A937}"/>
              </a:ext>
            </a:extLst>
          </p:cNvPr>
          <p:cNvGraphicFramePr>
            <a:graphicFrameLocks noGrp="1"/>
          </p:cNvGraphicFramePr>
          <p:nvPr>
            <p:ph idx="13"/>
            <p:extLst>
              <p:ext uri="{D42A27DB-BD31-4B8C-83A1-F6EECF244321}">
                <p14:modId xmlns:p14="http://schemas.microsoft.com/office/powerpoint/2010/main" val="264843960"/>
              </p:ext>
            </p:extLst>
          </p:nvPr>
        </p:nvGraphicFramePr>
        <p:xfrm>
          <a:off x="621381" y="1884446"/>
          <a:ext cx="10944224" cy="2679603"/>
        </p:xfrm>
        <a:graphic>
          <a:graphicData uri="http://schemas.openxmlformats.org/drawingml/2006/table">
            <a:tbl>
              <a:tblPr firstRow="1" bandRow="1">
                <a:tableStyleId>{5C22544A-7EE6-4342-B048-85BDC9FD1C3A}</a:tableStyleId>
              </a:tblPr>
              <a:tblGrid>
                <a:gridCol w="5220088">
                  <a:extLst>
                    <a:ext uri="{9D8B030D-6E8A-4147-A177-3AD203B41FA5}">
                      <a16:colId xmlns:a16="http://schemas.microsoft.com/office/drawing/2014/main" val="1624254348"/>
                    </a:ext>
                  </a:extLst>
                </a:gridCol>
                <a:gridCol w="5724136">
                  <a:extLst>
                    <a:ext uri="{9D8B030D-6E8A-4147-A177-3AD203B41FA5}">
                      <a16:colId xmlns:a16="http://schemas.microsoft.com/office/drawing/2014/main" val="1550290085"/>
                    </a:ext>
                  </a:extLst>
                </a:gridCol>
              </a:tblGrid>
              <a:tr h="581061">
                <a:tc>
                  <a:txBody>
                    <a:bodyPr/>
                    <a:lstStyle/>
                    <a:p>
                      <a:r>
                        <a:rPr lang="nl-NL"/>
                        <a:t>Onderwerp</a:t>
                      </a:r>
                    </a:p>
                  </a:txBody>
                  <a:tcPr/>
                </a:tc>
                <a:tc>
                  <a:txBody>
                    <a:bodyPr/>
                    <a:lstStyle/>
                    <a:p>
                      <a:pPr lvl="0">
                        <a:buNone/>
                      </a:pPr>
                      <a:r>
                        <a:rPr lang="nl-NL"/>
                        <a:t>Samenvatting van beantwoording</a:t>
                      </a:r>
                    </a:p>
                  </a:txBody>
                  <a:tcPr/>
                </a:tc>
                <a:extLst>
                  <a:ext uri="{0D108BD9-81ED-4DB2-BD59-A6C34878D82A}">
                    <a16:rowId xmlns:a16="http://schemas.microsoft.com/office/drawing/2014/main" val="4207955310"/>
                  </a:ext>
                </a:extLst>
              </a:tr>
              <a:tr h="1363498">
                <a:tc>
                  <a:txBody>
                    <a:bodyPr/>
                    <a:lstStyle/>
                    <a:p>
                      <a:r>
                        <a:rPr lang="nl-NL" sz="1000">
                          <a:latin typeface="+mn-lt"/>
                        </a:rPr>
                        <a:t>Benodigde tijd voor een inschrijving </a:t>
                      </a:r>
                    </a:p>
                  </a:txBody>
                  <a:tcPr/>
                </a:tc>
                <a:tc>
                  <a:txBody>
                    <a:bodyPr/>
                    <a:lstStyle/>
                    <a:p>
                      <a:pPr marL="0" lvl="0" indent="0" algn="l">
                        <a:lnSpc>
                          <a:spcPct val="100000"/>
                        </a:lnSpc>
                        <a:buNone/>
                      </a:pPr>
                      <a:r>
                        <a:rPr lang="nl-NL" sz="1000" b="0" i="0" u="none" strike="noStrike" baseline="0" noProof="0">
                          <a:solidFill>
                            <a:srgbClr val="000000"/>
                          </a:solidFill>
                          <a:latin typeface="+mn-lt"/>
                        </a:rPr>
                        <a:t>Een termijn van 3 tot 6 weken kán voldoende zijn bij minder complexe trajecten. Bij meer uitgebreide of complexe aanvragen wordt over het algemeen 2,5 tot 3 maanden genoemd als realistische periode, zodat er ruimte is om een grondige analyse te doen en een kwalitatief sterke inschrijving op te stellen.</a:t>
                      </a:r>
                      <a:endParaRPr lang="nl-NL" sz="1000" baseline="0">
                        <a:latin typeface="+mn-lt"/>
                      </a:endParaRPr>
                    </a:p>
                  </a:txBody>
                  <a:tcPr/>
                </a:tc>
                <a:extLst>
                  <a:ext uri="{0D108BD9-81ED-4DB2-BD59-A6C34878D82A}">
                    <a16:rowId xmlns:a16="http://schemas.microsoft.com/office/drawing/2014/main" val="1152375821"/>
                  </a:ext>
                </a:extLst>
              </a:tr>
              <a:tr h="735044">
                <a:tc>
                  <a:txBody>
                    <a:bodyPr/>
                    <a:lstStyle/>
                    <a:p>
                      <a:pPr lvl="0">
                        <a:buNone/>
                      </a:pPr>
                      <a:r>
                        <a:rPr lang="nl-NL" sz="1000">
                          <a:latin typeface="+mn-lt"/>
                        </a:rPr>
                        <a:t>Haalbaarheid planning </a:t>
                      </a:r>
                    </a:p>
                  </a:txBody>
                  <a:tcPr/>
                </a:tc>
                <a:tc>
                  <a:txBody>
                    <a:bodyPr/>
                    <a:lstStyle/>
                    <a:p>
                      <a:pPr lvl="0">
                        <a:buNone/>
                      </a:pPr>
                      <a:r>
                        <a:rPr lang="nl-NL" sz="1000" b="0" i="0" u="none" strike="noStrike" noProof="0" dirty="0">
                          <a:solidFill>
                            <a:srgbClr val="000000"/>
                          </a:solidFill>
                          <a:latin typeface="+mn-lt"/>
                        </a:rPr>
                        <a:t>Leveranciers geven aan dat de planning haalbaar is. Eén</a:t>
                      </a:r>
                      <a:r>
                        <a:rPr lang="nl-NL" sz="1000" b="0" i="0" u="none" strike="noStrike" noProof="0" dirty="0">
                          <a:solidFill>
                            <a:srgbClr val="000000"/>
                          </a:solidFill>
                          <a:latin typeface="Calibri"/>
                        </a:rPr>
                        <a:t> leverancier verzoekt om de sluitingsdatum voor de inschrijving te verschuiven naar eind september. </a:t>
                      </a:r>
                    </a:p>
                    <a:p>
                      <a:pPr lvl="0">
                        <a:buNone/>
                      </a:pPr>
                      <a:endParaRPr lang="nl-NL" sz="1000" b="0" i="0" u="none" strike="noStrike" noProof="0" dirty="0">
                        <a:solidFill>
                          <a:srgbClr val="000000"/>
                        </a:solidFill>
                        <a:latin typeface="+mn-lt"/>
                      </a:endParaRPr>
                    </a:p>
                  </a:txBody>
                  <a:tcPr/>
                </a:tc>
                <a:extLst>
                  <a:ext uri="{0D108BD9-81ED-4DB2-BD59-A6C34878D82A}">
                    <a16:rowId xmlns:a16="http://schemas.microsoft.com/office/drawing/2014/main" val="904985561"/>
                  </a:ext>
                </a:extLst>
              </a:tr>
            </a:tbl>
          </a:graphicData>
        </a:graphic>
      </p:graphicFrame>
    </p:spTree>
    <p:extLst>
      <p:ext uri="{BB962C8B-B14F-4D97-AF65-F5344CB8AC3E}">
        <p14:creationId xmlns:p14="http://schemas.microsoft.com/office/powerpoint/2010/main" val="539682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49B00-0BEB-3AE5-ED7F-57636350EE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4D8F9-0C85-4301-0B06-057D764D3A7D}"/>
              </a:ext>
            </a:extLst>
          </p:cNvPr>
          <p:cNvSpPr>
            <a:spLocks noGrp="1"/>
          </p:cNvSpPr>
          <p:nvPr>
            <p:ph type="title"/>
          </p:nvPr>
        </p:nvSpPr>
        <p:spPr/>
        <p:txBody>
          <a:bodyPr>
            <a:normAutofit fontScale="90000"/>
          </a:bodyPr>
          <a:lstStyle/>
          <a:p>
            <a:r>
              <a:rPr lang="nl-NL"/>
              <a:t>Ontwikkelingen/ </a:t>
            </a:r>
            <a:r>
              <a:rPr lang="nl-NL" err="1"/>
              <a:t>Social</a:t>
            </a:r>
            <a:r>
              <a:rPr lang="nl-NL"/>
              <a:t> return</a:t>
            </a:r>
            <a:br>
              <a:rPr lang="nl-NL"/>
            </a:br>
            <a:endParaRPr lang="nl-NL"/>
          </a:p>
        </p:txBody>
      </p:sp>
      <p:sp>
        <p:nvSpPr>
          <p:cNvPr id="3" name="Content Placeholder 2">
            <a:extLst>
              <a:ext uri="{FF2B5EF4-FFF2-40B4-BE49-F238E27FC236}">
                <a16:creationId xmlns:a16="http://schemas.microsoft.com/office/drawing/2014/main" id="{FBFAE39B-A47C-CACB-74FD-CA660DE6F82C}"/>
              </a:ext>
            </a:extLst>
          </p:cNvPr>
          <p:cNvSpPr>
            <a:spLocks noGrp="1"/>
          </p:cNvSpPr>
          <p:nvPr>
            <p:ph idx="13"/>
          </p:nvPr>
        </p:nvSpPr>
        <p:spPr/>
        <p:txBody>
          <a:bodyPr/>
          <a:lstStyle/>
          <a:p>
            <a:pPr marL="0" algn="l" rtl="0" eaLnBrk="1" fontAlgn="t" latinLnBrk="0" hangingPunct="1"/>
            <a:r>
              <a:rPr lang="nl-NL" sz="1800" b="1" i="0" u="none" strike="noStrike" kern="1200">
                <a:solidFill>
                  <a:srgbClr val="FFFFFF"/>
                </a:solidFill>
                <a:effectLst/>
                <a:latin typeface="Calibri" panose="020F0502020204030204" pitchFamily="34" charset="0"/>
              </a:rPr>
              <a:t>Onderwerp</a:t>
            </a:r>
            <a:endParaRPr lang="nl-NL" sz="1800" b="0" i="0" u="none" strike="noStrike">
              <a:effectLst/>
              <a:latin typeface="Arial" panose="020B0604020202020204" pitchFamily="34" charset="0"/>
            </a:endParaRPr>
          </a:p>
          <a:p>
            <a:pPr marL="0" algn="l" rtl="0" eaLnBrk="1" fontAlgn="t" latinLnBrk="0" hangingPunct="1"/>
            <a:r>
              <a:rPr lang="nl-NL" sz="1800" b="1" i="0" u="none" strike="noStrike" kern="1200">
                <a:solidFill>
                  <a:srgbClr val="FFFFFF"/>
                </a:solidFill>
                <a:effectLst/>
                <a:latin typeface="Calibri" panose="020F0502020204030204" pitchFamily="34" charset="0"/>
              </a:rPr>
              <a:t>Samenvatting van beantwoording</a:t>
            </a:r>
            <a:endParaRPr lang="nl-NL" sz="1800" b="0" i="0" u="none" strike="noStrike">
              <a:effectLst/>
              <a:latin typeface="Arial" panose="020B0604020202020204" pitchFamily="34" charset="0"/>
            </a:endParaRPr>
          </a:p>
          <a:p>
            <a:pPr marL="0" algn="l" rtl="0" eaLnBrk="1" fontAlgn="t" latinLnBrk="0" hangingPunct="1"/>
            <a:r>
              <a:rPr lang="nl-NL" sz="1800" b="1" i="0" u="none" strike="noStrike" kern="1200">
                <a:solidFill>
                  <a:srgbClr val="FFFFFF"/>
                </a:solidFill>
                <a:effectLst/>
                <a:latin typeface="Calibri" panose="020F0502020204030204" pitchFamily="34" charset="0"/>
              </a:rPr>
              <a:t>Bijzonderheden </a:t>
            </a:r>
            <a:endParaRPr lang="nl-NL" sz="1800" b="0" i="0" u="none" strike="noStrike">
              <a:effectLst/>
              <a:latin typeface="Arial" panose="020B0604020202020204" pitchFamily="34" charset="0"/>
            </a:endParaRPr>
          </a:p>
          <a:p>
            <a:pPr marL="0" indent="0" algn="l" rtl="0" eaLnBrk="1" fontAlgn="t" latinLnBrk="0" hangingPunct="1">
              <a:buNone/>
            </a:pPr>
            <a:endParaRPr lang="nl-NL" sz="1800" b="0" i="0" u="none" strike="noStrike">
              <a:effectLst/>
              <a:latin typeface="Arial" panose="020B0604020202020204" pitchFamily="34" charset="0"/>
            </a:endParaRPr>
          </a:p>
        </p:txBody>
      </p:sp>
      <p:graphicFrame>
        <p:nvGraphicFramePr>
          <p:cNvPr id="4" name="Table 3">
            <a:extLst>
              <a:ext uri="{FF2B5EF4-FFF2-40B4-BE49-F238E27FC236}">
                <a16:creationId xmlns:a16="http://schemas.microsoft.com/office/drawing/2014/main" id="{9A54A33E-51F8-A1E9-8156-C53E061EC52F}"/>
              </a:ext>
            </a:extLst>
          </p:cNvPr>
          <p:cNvGraphicFramePr>
            <a:graphicFrameLocks noGrp="1"/>
          </p:cNvGraphicFramePr>
          <p:nvPr>
            <p:extLst>
              <p:ext uri="{D42A27DB-BD31-4B8C-83A1-F6EECF244321}">
                <p14:modId xmlns:p14="http://schemas.microsoft.com/office/powerpoint/2010/main" val="3692680002"/>
              </p:ext>
            </p:extLst>
          </p:nvPr>
        </p:nvGraphicFramePr>
        <p:xfrm>
          <a:off x="627884" y="1573898"/>
          <a:ext cx="10940226" cy="3077615"/>
        </p:xfrm>
        <a:graphic>
          <a:graphicData uri="http://schemas.openxmlformats.org/drawingml/2006/table">
            <a:tbl>
              <a:tblPr firstRow="1" bandRow="1">
                <a:tableStyleId>{5C22544A-7EE6-4342-B048-85BDC9FD1C3A}</a:tableStyleId>
              </a:tblPr>
              <a:tblGrid>
                <a:gridCol w="5470113">
                  <a:extLst>
                    <a:ext uri="{9D8B030D-6E8A-4147-A177-3AD203B41FA5}">
                      <a16:colId xmlns:a16="http://schemas.microsoft.com/office/drawing/2014/main" val="3503993120"/>
                    </a:ext>
                  </a:extLst>
                </a:gridCol>
                <a:gridCol w="5470113">
                  <a:extLst>
                    <a:ext uri="{9D8B030D-6E8A-4147-A177-3AD203B41FA5}">
                      <a16:colId xmlns:a16="http://schemas.microsoft.com/office/drawing/2014/main" val="3975073444"/>
                    </a:ext>
                  </a:extLst>
                </a:gridCol>
              </a:tblGrid>
              <a:tr h="511604">
                <a:tc>
                  <a:txBody>
                    <a:bodyPr/>
                    <a:lstStyle/>
                    <a:p>
                      <a:r>
                        <a:rPr lang="nl-NL"/>
                        <a:t>Onderwerp</a:t>
                      </a:r>
                    </a:p>
                  </a:txBody>
                  <a:tcPr/>
                </a:tc>
                <a:tc>
                  <a:txBody>
                    <a:bodyPr/>
                    <a:lstStyle/>
                    <a:p>
                      <a:r>
                        <a:rPr lang="nl-NL"/>
                        <a:t>Samenvatting van beantwoording</a:t>
                      </a:r>
                    </a:p>
                  </a:txBody>
                  <a:tcPr/>
                </a:tc>
                <a:extLst>
                  <a:ext uri="{0D108BD9-81ED-4DB2-BD59-A6C34878D82A}">
                    <a16:rowId xmlns:a16="http://schemas.microsoft.com/office/drawing/2014/main" val="1813908303"/>
                  </a:ext>
                </a:extLst>
              </a:tr>
              <a:tr h="1047188">
                <a:tc>
                  <a:txBody>
                    <a:bodyPr/>
                    <a:lstStyle/>
                    <a:p>
                      <a:pPr algn="l" fontAlgn="t"/>
                      <a:r>
                        <a:rPr lang="nl-NL" sz="1000" b="0" i="1" u="none" strike="noStrike">
                          <a:solidFill>
                            <a:srgbClr val="000000"/>
                          </a:solidFill>
                          <a:effectLst/>
                          <a:latin typeface="+mn-lt"/>
                        </a:rPr>
                        <a:t>Ontwikkelingen - </a:t>
                      </a:r>
                      <a:r>
                        <a:rPr lang="nl-NL" sz="1000" b="0" i="0" u="none" strike="noStrike">
                          <a:solidFill>
                            <a:srgbClr val="000000"/>
                          </a:solidFill>
                          <a:effectLst/>
                          <a:latin typeface="+mn-lt"/>
                        </a:rPr>
                        <a:t>Ontwikkelingen op het gebied van regiesystemen voor Jeugdzorg en WMO </a:t>
                      </a:r>
                    </a:p>
                  </a:txBody>
                  <a:tcPr marL="6350" marR="6350" marT="6350" marB="0"/>
                </a:tc>
                <a:tc>
                  <a:txBody>
                    <a:bodyPr/>
                    <a:lstStyle/>
                    <a:p>
                      <a:r>
                        <a:rPr lang="nl-NL" sz="1000">
                          <a:latin typeface="+mn-lt"/>
                        </a:rPr>
                        <a:t>De leveranciers geven aan dat de belangrijkste trends liggen onder andere in domein overstijgende samenwerking, het gebruik van Common </a:t>
                      </a:r>
                      <a:r>
                        <a:rPr lang="nl-NL" sz="1000" err="1">
                          <a:latin typeface="+mn-lt"/>
                        </a:rPr>
                        <a:t>Ground</a:t>
                      </a:r>
                      <a:r>
                        <a:rPr lang="nl-NL" sz="1000">
                          <a:latin typeface="+mn-lt"/>
                        </a:rPr>
                        <a:t> (open standaarden en </a:t>
                      </a:r>
                      <a:r>
                        <a:rPr lang="nl-NL" sz="1000" err="1">
                          <a:latin typeface="+mn-lt"/>
                        </a:rPr>
                        <a:t>API’s</a:t>
                      </a:r>
                      <a:r>
                        <a:rPr lang="nl-NL" sz="1000">
                          <a:latin typeface="+mn-lt"/>
                        </a:rPr>
                        <a:t>), én het steeds meer inzetten op preventie, inwonerportalen en AI-gestuurde oplossingen.</a:t>
                      </a:r>
                    </a:p>
                  </a:txBody>
                  <a:tcPr/>
                </a:tc>
                <a:extLst>
                  <a:ext uri="{0D108BD9-81ED-4DB2-BD59-A6C34878D82A}">
                    <a16:rowId xmlns:a16="http://schemas.microsoft.com/office/drawing/2014/main" val="3562012632"/>
                  </a:ext>
                </a:extLst>
              </a:tr>
              <a:tr h="1518823">
                <a:tc>
                  <a:txBody>
                    <a:bodyPr/>
                    <a:lstStyle/>
                    <a:p>
                      <a:pPr lvl="0" algn="l">
                        <a:buNone/>
                      </a:pPr>
                      <a:r>
                        <a:rPr lang="nl-NL" sz="1000" b="0" i="1" u="none" strike="noStrike" err="1">
                          <a:solidFill>
                            <a:srgbClr val="000000"/>
                          </a:solidFill>
                          <a:effectLst/>
                          <a:latin typeface="+mn-lt"/>
                        </a:rPr>
                        <a:t>Social</a:t>
                      </a:r>
                      <a:r>
                        <a:rPr lang="nl-NL" sz="1000" b="0" i="1" u="none" strike="noStrike">
                          <a:solidFill>
                            <a:srgbClr val="000000"/>
                          </a:solidFill>
                          <a:effectLst/>
                          <a:latin typeface="+mn-lt"/>
                        </a:rPr>
                        <a:t> Return - </a:t>
                      </a:r>
                      <a:r>
                        <a:rPr lang="nl-NL" sz="1000" b="0" i="0" u="none" strike="noStrike">
                          <a:solidFill>
                            <a:srgbClr val="000000"/>
                          </a:solidFill>
                          <a:effectLst/>
                          <a:latin typeface="+mn-lt"/>
                        </a:rPr>
                        <a:t>Opdrachtwaarde</a:t>
                      </a:r>
                      <a:endParaRPr lang="nl-NL" sz="1000">
                        <a:latin typeface="+mn-lt"/>
                      </a:endParaRPr>
                    </a:p>
                  </a:txBody>
                  <a:tcPr marL="6350" marR="6350" marT="6350" marB="0"/>
                </a:tc>
                <a:tc>
                  <a:txBody>
                    <a:bodyPr/>
                    <a:lstStyle/>
                    <a:p>
                      <a:pPr lvl="0">
                        <a:buNone/>
                      </a:pPr>
                      <a:r>
                        <a:rPr lang="nl-NL" sz="1000" dirty="0">
                          <a:latin typeface="+mn-lt"/>
                        </a:rPr>
                        <a:t>De meeste leveranciers vinden een </a:t>
                      </a:r>
                      <a:r>
                        <a:rPr lang="nl-NL" sz="1000" dirty="0" err="1">
                          <a:latin typeface="+mn-lt"/>
                        </a:rPr>
                        <a:t>Social</a:t>
                      </a:r>
                      <a:r>
                        <a:rPr lang="nl-NL" sz="1000" dirty="0">
                          <a:latin typeface="+mn-lt"/>
                        </a:rPr>
                        <a:t> Return van 2% van de opdrachtwaarde over het algemeen een realistisch uitgangspunt.</a:t>
                      </a:r>
                    </a:p>
                    <a:p>
                      <a:pPr lvl="0">
                        <a:buNone/>
                      </a:pPr>
                      <a:r>
                        <a:rPr lang="nl-NL" sz="1000" b="0" i="0" u="none" strike="noStrike" noProof="0" dirty="0">
                          <a:solidFill>
                            <a:srgbClr val="000000"/>
                          </a:solidFill>
                          <a:latin typeface="Calibri"/>
                        </a:rPr>
                        <a:t>Eén leverancier ervaart dat 2% in hun branche (softwareontwikkeling en advies) lastig besteedbaar is, aangezien het inhuren van mensen met een afstand tot de arbeidsmarkt niet goed aansluit bij hun activiteiten. Ze adviseren een percentage dat écht besteedbaar is, te hanteren.</a:t>
                      </a:r>
                      <a:endParaRPr lang="nl-NL" dirty="0"/>
                    </a:p>
                  </a:txBody>
                  <a:tcPr/>
                </a:tc>
                <a:extLst>
                  <a:ext uri="{0D108BD9-81ED-4DB2-BD59-A6C34878D82A}">
                    <a16:rowId xmlns:a16="http://schemas.microsoft.com/office/drawing/2014/main" val="167820263"/>
                  </a:ext>
                </a:extLst>
              </a:tr>
            </a:tbl>
          </a:graphicData>
        </a:graphic>
      </p:graphicFrame>
    </p:spTree>
    <p:extLst>
      <p:ext uri="{BB962C8B-B14F-4D97-AF65-F5344CB8AC3E}">
        <p14:creationId xmlns:p14="http://schemas.microsoft.com/office/powerpoint/2010/main" val="2152023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05007-8345-EB57-61A4-C341B5E566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1FB8F1-CFBB-A870-52DC-19DEC10C9EBD}"/>
              </a:ext>
            </a:extLst>
          </p:cNvPr>
          <p:cNvSpPr>
            <a:spLocks noGrp="1"/>
          </p:cNvSpPr>
          <p:nvPr>
            <p:ph type="title"/>
          </p:nvPr>
        </p:nvSpPr>
        <p:spPr/>
        <p:txBody>
          <a:bodyPr>
            <a:normAutofit fontScale="90000"/>
          </a:bodyPr>
          <a:lstStyle/>
          <a:p>
            <a:r>
              <a:rPr lang="nl-NL" err="1"/>
              <a:t>Gunningscriterea</a:t>
            </a:r>
            <a:r>
              <a:rPr lang="nl-NL"/>
              <a:t> &amp; eisen</a:t>
            </a:r>
            <a:br>
              <a:rPr lang="nl-NL"/>
            </a:br>
            <a:endParaRPr lang="nl-NL"/>
          </a:p>
        </p:txBody>
      </p:sp>
      <p:graphicFrame>
        <p:nvGraphicFramePr>
          <p:cNvPr id="4" name="Tijdelijke aanduiding voor inhoud 3">
            <a:extLst>
              <a:ext uri="{FF2B5EF4-FFF2-40B4-BE49-F238E27FC236}">
                <a16:creationId xmlns:a16="http://schemas.microsoft.com/office/drawing/2014/main" id="{69FE3034-0270-7FF9-FACE-32036148FCEC}"/>
              </a:ext>
            </a:extLst>
          </p:cNvPr>
          <p:cNvGraphicFramePr>
            <a:graphicFrameLocks noGrp="1"/>
          </p:cNvGraphicFramePr>
          <p:nvPr>
            <p:ph idx="13"/>
            <p:extLst>
              <p:ext uri="{D42A27DB-BD31-4B8C-83A1-F6EECF244321}">
                <p14:modId xmlns:p14="http://schemas.microsoft.com/office/powerpoint/2010/main" val="4052716294"/>
              </p:ext>
            </p:extLst>
          </p:nvPr>
        </p:nvGraphicFramePr>
        <p:xfrm>
          <a:off x="842209" y="1894973"/>
          <a:ext cx="10725903" cy="2072729"/>
        </p:xfrm>
        <a:graphic>
          <a:graphicData uri="http://schemas.openxmlformats.org/drawingml/2006/table">
            <a:tbl>
              <a:tblPr firstRow="1" bandRow="1">
                <a:tableStyleId>{5C22544A-7EE6-4342-B048-85BDC9FD1C3A}</a:tableStyleId>
              </a:tblPr>
              <a:tblGrid>
                <a:gridCol w="5207433">
                  <a:extLst>
                    <a:ext uri="{9D8B030D-6E8A-4147-A177-3AD203B41FA5}">
                      <a16:colId xmlns:a16="http://schemas.microsoft.com/office/drawing/2014/main" val="2999714407"/>
                    </a:ext>
                  </a:extLst>
                </a:gridCol>
                <a:gridCol w="5518470">
                  <a:extLst>
                    <a:ext uri="{9D8B030D-6E8A-4147-A177-3AD203B41FA5}">
                      <a16:colId xmlns:a16="http://schemas.microsoft.com/office/drawing/2014/main" val="3908591303"/>
                    </a:ext>
                  </a:extLst>
                </a:gridCol>
              </a:tblGrid>
              <a:tr h="385993">
                <a:tc>
                  <a:txBody>
                    <a:bodyPr/>
                    <a:lstStyle/>
                    <a:p>
                      <a:r>
                        <a:rPr lang="nl-NL"/>
                        <a:t>Onderwerp </a:t>
                      </a:r>
                    </a:p>
                  </a:txBody>
                  <a:tcPr/>
                </a:tc>
                <a:tc>
                  <a:txBody>
                    <a:bodyPr/>
                    <a:lstStyle/>
                    <a:p>
                      <a:r>
                        <a:rPr lang="nl-NL"/>
                        <a:t>Samenvatting van beantwoording</a:t>
                      </a:r>
                    </a:p>
                  </a:txBody>
                  <a:tcPr/>
                </a:tc>
                <a:extLst>
                  <a:ext uri="{0D108BD9-81ED-4DB2-BD59-A6C34878D82A}">
                    <a16:rowId xmlns:a16="http://schemas.microsoft.com/office/drawing/2014/main" val="34098619"/>
                  </a:ext>
                </a:extLst>
              </a:tr>
              <a:tr h="888312">
                <a:tc>
                  <a:txBody>
                    <a:bodyPr/>
                    <a:lstStyle/>
                    <a:p>
                      <a:r>
                        <a:rPr lang="nl-NL" sz="1000">
                          <a:latin typeface="+mn-lt"/>
                        </a:rPr>
                        <a:t>Prijscomponenten</a:t>
                      </a:r>
                    </a:p>
                  </a:txBody>
                  <a:tcPr/>
                </a:tc>
                <a:tc>
                  <a:txBody>
                    <a:bodyPr/>
                    <a:lstStyle/>
                    <a:p>
                      <a:pPr lvl="0">
                        <a:buNone/>
                      </a:pPr>
                      <a:r>
                        <a:rPr lang="nl-NL" sz="1000" b="1" i="0" u="none" strike="noStrike" noProof="0" dirty="0">
                          <a:latin typeface="+mn-lt"/>
                        </a:rPr>
                        <a:t>De eenmalige kosten</a:t>
                      </a:r>
                      <a:r>
                        <a:rPr lang="nl-NL" sz="1000" b="0" i="0" u="none" strike="noStrike" noProof="0" dirty="0">
                          <a:latin typeface="+mn-lt"/>
                        </a:rPr>
                        <a:t> (implementatie) omvatten doorgaans de inrichting en configuratie van het systeem, inclusief projectleiding, afstemming en testen.</a:t>
                      </a:r>
                      <a:r>
                        <a:rPr lang="nl-NL" sz="1000" b="1" i="0" u="none" strike="noStrike" noProof="0" dirty="0">
                          <a:latin typeface="+mn-lt"/>
                        </a:rPr>
                        <a:t> De jaarlijkse kosten</a:t>
                      </a:r>
                      <a:r>
                        <a:rPr lang="nl-NL" sz="1000" b="0" i="0" u="none" strike="noStrike" noProof="0" dirty="0">
                          <a:latin typeface="+mn-lt"/>
                        </a:rPr>
                        <a:t> bestaan uit licenties of abonnementskosten en het verzorgen van hosting en technisch beheer, waaronder updates en wettelijk verplichte aanpassingen.</a:t>
                      </a:r>
                    </a:p>
                  </a:txBody>
                  <a:tcPr/>
                </a:tc>
                <a:extLst>
                  <a:ext uri="{0D108BD9-81ED-4DB2-BD59-A6C34878D82A}">
                    <a16:rowId xmlns:a16="http://schemas.microsoft.com/office/drawing/2014/main" val="4142355753"/>
                  </a:ext>
                </a:extLst>
              </a:tr>
              <a:tr h="412431">
                <a:tc>
                  <a:txBody>
                    <a:bodyPr/>
                    <a:lstStyle/>
                    <a:p>
                      <a:r>
                        <a:rPr lang="nl-NL" sz="1000">
                          <a:latin typeface="+mn-lt"/>
                        </a:rPr>
                        <a:t>Implementatie &amp; Licentiekosten</a:t>
                      </a:r>
                    </a:p>
                    <a:p>
                      <a:pPr lvl="0">
                        <a:buNone/>
                      </a:pPr>
                      <a:endParaRPr lang="nl-NL" sz="1000">
                        <a:latin typeface="+mn-lt"/>
                      </a:endParaRPr>
                    </a:p>
                  </a:txBody>
                  <a:tcPr/>
                </a:tc>
                <a:tc>
                  <a:txBody>
                    <a:bodyPr/>
                    <a:lstStyle/>
                    <a:p>
                      <a:pPr marL="0" lvl="0" indent="0" algn="l">
                        <a:lnSpc>
                          <a:spcPct val="100000"/>
                        </a:lnSpc>
                        <a:buNone/>
                      </a:pPr>
                      <a:r>
                        <a:rPr lang="nl-NL" sz="1000" b="0" i="0" u="none" strike="noStrike" baseline="0" noProof="0">
                          <a:solidFill>
                            <a:srgbClr val="000000"/>
                          </a:solidFill>
                          <a:latin typeface="+mn-lt"/>
                        </a:rPr>
                        <a:t>Informatie hierover wordt niet teruggekoppeld.</a:t>
                      </a:r>
                    </a:p>
                  </a:txBody>
                  <a:tcPr/>
                </a:tc>
                <a:extLst>
                  <a:ext uri="{0D108BD9-81ED-4DB2-BD59-A6C34878D82A}">
                    <a16:rowId xmlns:a16="http://schemas.microsoft.com/office/drawing/2014/main" val="943758963"/>
                  </a:ext>
                </a:extLst>
              </a:tr>
              <a:tr h="385993">
                <a:tc>
                  <a:txBody>
                    <a:bodyPr/>
                    <a:lstStyle/>
                    <a:p>
                      <a:r>
                        <a:rPr lang="nl-NL" sz="1000">
                          <a:latin typeface="+mn-lt"/>
                        </a:rPr>
                        <a:t>Indicatie verwachte jaarlijkse kosten</a:t>
                      </a:r>
                    </a:p>
                  </a:txBody>
                  <a:tcPr/>
                </a:tc>
                <a:tc>
                  <a:txBody>
                    <a:bodyPr/>
                    <a:lstStyle/>
                    <a:p>
                      <a:pPr marL="0" lvl="0" indent="0" algn="l">
                        <a:lnSpc>
                          <a:spcPct val="100000"/>
                        </a:lnSpc>
                        <a:buNone/>
                      </a:pPr>
                      <a:r>
                        <a:rPr lang="nl-NL" sz="1000" b="0" i="0" u="none" strike="noStrike" baseline="0" noProof="0" dirty="0">
                          <a:solidFill>
                            <a:srgbClr val="000000"/>
                          </a:solidFill>
                          <a:latin typeface="+mn-lt"/>
                        </a:rPr>
                        <a:t>Informatie hierover wordt niet teruggekoppeld.</a:t>
                      </a:r>
                    </a:p>
                  </a:txBody>
                  <a:tcPr/>
                </a:tc>
                <a:extLst>
                  <a:ext uri="{0D108BD9-81ED-4DB2-BD59-A6C34878D82A}">
                    <a16:rowId xmlns:a16="http://schemas.microsoft.com/office/drawing/2014/main" val="2352887070"/>
                  </a:ext>
                </a:extLst>
              </a:tr>
            </a:tbl>
          </a:graphicData>
        </a:graphic>
      </p:graphicFrame>
    </p:spTree>
    <p:extLst>
      <p:ext uri="{BB962C8B-B14F-4D97-AF65-F5344CB8AC3E}">
        <p14:creationId xmlns:p14="http://schemas.microsoft.com/office/powerpoint/2010/main" val="331553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CB5BE-B740-FCA5-094D-826EFB09D171}"/>
              </a:ext>
            </a:extLst>
          </p:cNvPr>
          <p:cNvSpPr>
            <a:spLocks noGrp="1"/>
          </p:cNvSpPr>
          <p:nvPr>
            <p:ph type="title"/>
          </p:nvPr>
        </p:nvSpPr>
        <p:spPr/>
        <p:txBody>
          <a:bodyPr/>
          <a:lstStyle/>
          <a:p>
            <a:r>
              <a:rPr lang="nl-NL"/>
              <a:t>Overeenkomst</a:t>
            </a:r>
          </a:p>
        </p:txBody>
      </p:sp>
      <p:graphicFrame>
        <p:nvGraphicFramePr>
          <p:cNvPr id="4" name="Content Placeholder 8">
            <a:extLst>
              <a:ext uri="{FF2B5EF4-FFF2-40B4-BE49-F238E27FC236}">
                <a16:creationId xmlns:a16="http://schemas.microsoft.com/office/drawing/2014/main" id="{E7E9B63F-09BB-C4A9-9B83-D7A1BE4C0329}"/>
              </a:ext>
            </a:extLst>
          </p:cNvPr>
          <p:cNvGraphicFramePr>
            <a:graphicFrameLocks/>
          </p:cNvGraphicFramePr>
          <p:nvPr>
            <p:extLst>
              <p:ext uri="{D42A27DB-BD31-4B8C-83A1-F6EECF244321}">
                <p14:modId xmlns:p14="http://schemas.microsoft.com/office/powerpoint/2010/main" val="3220399215"/>
              </p:ext>
            </p:extLst>
          </p:nvPr>
        </p:nvGraphicFramePr>
        <p:xfrm>
          <a:off x="643941" y="1477933"/>
          <a:ext cx="10924170" cy="2139909"/>
        </p:xfrm>
        <a:graphic>
          <a:graphicData uri="http://schemas.openxmlformats.org/drawingml/2006/table">
            <a:tbl>
              <a:tblPr firstRow="1" bandRow="1">
                <a:tableStyleId>{5C22544A-7EE6-4342-B048-85BDC9FD1C3A}</a:tableStyleId>
              </a:tblPr>
              <a:tblGrid>
                <a:gridCol w="5462085">
                  <a:extLst>
                    <a:ext uri="{9D8B030D-6E8A-4147-A177-3AD203B41FA5}">
                      <a16:colId xmlns:a16="http://schemas.microsoft.com/office/drawing/2014/main" val="325032633"/>
                    </a:ext>
                  </a:extLst>
                </a:gridCol>
                <a:gridCol w="5462085">
                  <a:extLst>
                    <a:ext uri="{9D8B030D-6E8A-4147-A177-3AD203B41FA5}">
                      <a16:colId xmlns:a16="http://schemas.microsoft.com/office/drawing/2014/main" val="2986339852"/>
                    </a:ext>
                  </a:extLst>
                </a:gridCol>
              </a:tblGrid>
              <a:tr h="425649">
                <a:tc>
                  <a:txBody>
                    <a:bodyPr/>
                    <a:lstStyle/>
                    <a:p>
                      <a:r>
                        <a:rPr lang="nl-NL"/>
                        <a:t>Onderwerp</a:t>
                      </a:r>
                    </a:p>
                  </a:txBody>
                  <a:tcPr/>
                </a:tc>
                <a:tc>
                  <a:txBody>
                    <a:bodyPr/>
                    <a:lstStyle/>
                    <a:p>
                      <a:r>
                        <a:rPr lang="nl-NL"/>
                        <a:t>Samenvatting van beantwoording</a:t>
                      </a:r>
                    </a:p>
                  </a:txBody>
                  <a:tcPr/>
                </a:tc>
                <a:extLst>
                  <a:ext uri="{0D108BD9-81ED-4DB2-BD59-A6C34878D82A}">
                    <a16:rowId xmlns:a16="http://schemas.microsoft.com/office/drawing/2014/main" val="1089851439"/>
                  </a:ext>
                </a:extLst>
              </a:tr>
              <a:tr h="804652">
                <a:tc>
                  <a:txBody>
                    <a:bodyPr/>
                    <a:lstStyle/>
                    <a:p>
                      <a:pPr marL="0" marR="0" lvl="0" indent="0" algn="l" rtl="0" eaLnBrk="1" fontAlgn="auto" latinLnBrk="0" hangingPunct="1">
                        <a:lnSpc>
                          <a:spcPct val="100000"/>
                        </a:lnSpc>
                        <a:spcBef>
                          <a:spcPts val="0"/>
                        </a:spcBef>
                        <a:spcAft>
                          <a:spcPts val="0"/>
                        </a:spcAft>
                        <a:buClrTx/>
                        <a:buSzTx/>
                        <a:buFontTx/>
                        <a:buNone/>
                      </a:pPr>
                      <a:r>
                        <a:rPr lang="nl-NL" sz="1000" dirty="0">
                          <a:latin typeface="+mn-lt"/>
                        </a:rPr>
                        <a:t>Looptijd overeenkomst </a:t>
                      </a:r>
                    </a:p>
                    <a:p>
                      <a:endParaRPr lang="nl-NL" sz="1000" dirty="0">
                        <a:latin typeface="+mn-lt"/>
                      </a:endParaRPr>
                    </a:p>
                  </a:txBody>
                  <a:tcPr/>
                </a:tc>
                <a:tc>
                  <a:txBody>
                    <a:bodyPr/>
                    <a:lstStyle/>
                    <a:p>
                      <a:r>
                        <a:rPr lang="nl-NL" sz="1000" dirty="0">
                          <a:latin typeface="+mn-lt"/>
                        </a:rPr>
                        <a:t>Alle leveranciers staan positief tegenover een minimale looptijd van 6 jaar. </a:t>
                      </a:r>
                      <a:br>
                        <a:rPr lang="nl-NL" sz="1000" dirty="0">
                          <a:latin typeface="+mn-lt"/>
                        </a:rPr>
                      </a:br>
                      <a:r>
                        <a:rPr lang="nl-NL" sz="1000" dirty="0">
                          <a:latin typeface="+mn-lt"/>
                        </a:rPr>
                        <a:t>Een minimale looptijd van 4 jaar wordt ook genoemd evenals een nog langere optionele verlengingsperiode.</a:t>
                      </a:r>
                    </a:p>
                  </a:txBody>
                  <a:tcPr/>
                </a:tc>
                <a:extLst>
                  <a:ext uri="{0D108BD9-81ED-4DB2-BD59-A6C34878D82A}">
                    <a16:rowId xmlns:a16="http://schemas.microsoft.com/office/drawing/2014/main" val="3025698763"/>
                  </a:ext>
                </a:extLst>
              </a:tr>
              <a:tr h="454804">
                <a:tc>
                  <a:txBody>
                    <a:bodyPr/>
                    <a:lstStyle/>
                    <a:p>
                      <a:r>
                        <a:rPr lang="nl-NL" sz="1000">
                          <a:latin typeface="+mn-lt"/>
                        </a:rPr>
                        <a:t>Wachtkamerovereenkomst </a:t>
                      </a:r>
                    </a:p>
                  </a:txBody>
                  <a:tcPr/>
                </a:tc>
                <a:tc>
                  <a:txBody>
                    <a:bodyPr/>
                    <a:lstStyle/>
                    <a:p>
                      <a:r>
                        <a:rPr lang="nl-NL" sz="1000">
                          <a:latin typeface="+mn-lt"/>
                        </a:rPr>
                        <a:t>Een groot deel van de leveranciers vindt een (ruime) wachtkamerovereenkomst een gangbaar instrument. </a:t>
                      </a:r>
                    </a:p>
                  </a:txBody>
                  <a:tcPr/>
                </a:tc>
                <a:extLst>
                  <a:ext uri="{0D108BD9-81ED-4DB2-BD59-A6C34878D82A}">
                    <a16:rowId xmlns:a16="http://schemas.microsoft.com/office/drawing/2014/main" val="685033666"/>
                  </a:ext>
                </a:extLst>
              </a:tr>
              <a:tr h="454804">
                <a:tc>
                  <a:txBody>
                    <a:bodyPr/>
                    <a:lstStyle/>
                    <a:p>
                      <a:r>
                        <a:rPr lang="nl-NL" sz="1000">
                          <a:latin typeface="+mn-lt"/>
                        </a:rPr>
                        <a:t>De gemeente overweegt systeem demo's te organiseren op 11, 12 en 13 februari en vraagt leveranciers om een dagdeelvoorkeur</a:t>
                      </a:r>
                    </a:p>
                  </a:txBody>
                  <a:tcPr/>
                </a:tc>
                <a:tc>
                  <a:txBody>
                    <a:bodyPr/>
                    <a:lstStyle/>
                    <a:p>
                      <a:r>
                        <a:rPr lang="nl-NL" sz="1000" dirty="0">
                          <a:latin typeface="+mn-lt"/>
                        </a:rPr>
                        <a:t>Alle leveranciers hebben aangegeven wanneer ze kunnen. </a:t>
                      </a:r>
                    </a:p>
                  </a:txBody>
                  <a:tcPr/>
                </a:tc>
                <a:extLst>
                  <a:ext uri="{0D108BD9-81ED-4DB2-BD59-A6C34878D82A}">
                    <a16:rowId xmlns:a16="http://schemas.microsoft.com/office/drawing/2014/main" val="1708529308"/>
                  </a:ext>
                </a:extLst>
              </a:tr>
            </a:tbl>
          </a:graphicData>
        </a:graphic>
      </p:graphicFrame>
    </p:spTree>
    <p:extLst>
      <p:ext uri="{BB962C8B-B14F-4D97-AF65-F5344CB8AC3E}">
        <p14:creationId xmlns:p14="http://schemas.microsoft.com/office/powerpoint/2010/main" val="1835092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ijdelijke aanduiding voor inhoud 4">
            <a:extLst>
              <a:ext uri="{FF2B5EF4-FFF2-40B4-BE49-F238E27FC236}">
                <a16:creationId xmlns:a16="http://schemas.microsoft.com/office/drawing/2014/main" id="{D950E1E5-7662-E424-5172-D1271B3A91AE}"/>
              </a:ext>
            </a:extLst>
          </p:cNvPr>
          <p:cNvGraphicFramePr>
            <a:graphicFrameLocks noGrp="1"/>
          </p:cNvGraphicFramePr>
          <p:nvPr>
            <p:ph idx="13"/>
            <p:extLst>
              <p:ext uri="{D42A27DB-BD31-4B8C-83A1-F6EECF244321}">
                <p14:modId xmlns:p14="http://schemas.microsoft.com/office/powerpoint/2010/main" val="271983483"/>
              </p:ext>
            </p:extLst>
          </p:nvPr>
        </p:nvGraphicFramePr>
        <p:xfrm>
          <a:off x="330868" y="1493304"/>
          <a:ext cx="11377613" cy="4629200"/>
        </p:xfrm>
        <a:graphic>
          <a:graphicData uri="http://schemas.openxmlformats.org/drawingml/2006/table">
            <a:tbl>
              <a:tblPr firstRow="1" bandRow="1">
                <a:tableStyleId>{5C22544A-7EE6-4342-B048-85BDC9FD1C3A}</a:tableStyleId>
              </a:tblPr>
              <a:tblGrid>
                <a:gridCol w="4401216">
                  <a:extLst>
                    <a:ext uri="{9D8B030D-6E8A-4147-A177-3AD203B41FA5}">
                      <a16:colId xmlns:a16="http://schemas.microsoft.com/office/drawing/2014/main" val="1303677077"/>
                    </a:ext>
                  </a:extLst>
                </a:gridCol>
                <a:gridCol w="6976397">
                  <a:extLst>
                    <a:ext uri="{9D8B030D-6E8A-4147-A177-3AD203B41FA5}">
                      <a16:colId xmlns:a16="http://schemas.microsoft.com/office/drawing/2014/main" val="554994674"/>
                    </a:ext>
                  </a:extLst>
                </a:gridCol>
              </a:tblGrid>
              <a:tr h="541928">
                <a:tc>
                  <a:txBody>
                    <a:bodyPr/>
                    <a:lstStyle/>
                    <a:p>
                      <a:r>
                        <a:rPr lang="nl-NL"/>
                        <a:t>Onderwerp</a:t>
                      </a:r>
                    </a:p>
                  </a:txBody>
                  <a:tcPr/>
                </a:tc>
                <a:tc>
                  <a:txBody>
                    <a:bodyPr/>
                    <a:lstStyle/>
                    <a:p>
                      <a:pPr lvl="0" algn="l">
                        <a:lnSpc>
                          <a:spcPct val="100000"/>
                        </a:lnSpc>
                        <a:spcBef>
                          <a:spcPts val="0"/>
                        </a:spcBef>
                        <a:spcAft>
                          <a:spcPts val="0"/>
                        </a:spcAft>
                        <a:buNone/>
                      </a:pPr>
                      <a:r>
                        <a:rPr lang="nl-NL" sz="1800" b="1" i="0" u="none" strike="noStrike" noProof="0">
                          <a:solidFill>
                            <a:srgbClr val="FFFFFF"/>
                          </a:solidFill>
                          <a:latin typeface="Calibri"/>
                        </a:rPr>
                        <a:t>Samenvatting van beantwoording</a:t>
                      </a:r>
                    </a:p>
                  </a:txBody>
                  <a:tcPr/>
                </a:tc>
                <a:extLst>
                  <a:ext uri="{0D108BD9-81ED-4DB2-BD59-A6C34878D82A}">
                    <a16:rowId xmlns:a16="http://schemas.microsoft.com/office/drawing/2014/main" val="1073547579"/>
                  </a:ext>
                </a:extLst>
              </a:tr>
              <a:tr h="539482">
                <a:tc>
                  <a:txBody>
                    <a:bodyPr/>
                    <a:lstStyle/>
                    <a:p>
                      <a:r>
                        <a:rPr lang="nl-NL" sz="1000" i="1">
                          <a:latin typeface="+mn-lt"/>
                        </a:rPr>
                        <a:t>Aanbestedingsprocedure - </a:t>
                      </a:r>
                      <a:r>
                        <a:rPr lang="nl-NL" sz="1000">
                          <a:latin typeface="+mn-lt"/>
                        </a:rPr>
                        <a:t>Aanbestedingsvorm</a:t>
                      </a:r>
                    </a:p>
                  </a:txBody>
                  <a:tcPr/>
                </a:tc>
                <a:tc>
                  <a:txBody>
                    <a:bodyPr/>
                    <a:lstStyle/>
                    <a:p>
                      <a:r>
                        <a:rPr lang="nl-NL" sz="1000">
                          <a:latin typeface="+mn-lt"/>
                        </a:rPr>
                        <a:t>Bijna alle leveranciers geven de voorkeur aan de vorm Europees-openbaar. Eén leverancier geeft de voorkeur aan een alternatieve aanbestedingsvorm.</a:t>
                      </a:r>
                    </a:p>
                  </a:txBody>
                  <a:tcPr/>
                </a:tc>
                <a:extLst>
                  <a:ext uri="{0D108BD9-81ED-4DB2-BD59-A6C34878D82A}">
                    <a16:rowId xmlns:a16="http://schemas.microsoft.com/office/drawing/2014/main" val="2473103501"/>
                  </a:ext>
                </a:extLst>
              </a:tr>
              <a:tr h="569808">
                <a:tc>
                  <a:txBody>
                    <a:bodyPr/>
                    <a:lstStyle/>
                    <a:p>
                      <a:pPr lvl="0">
                        <a:buNone/>
                      </a:pPr>
                      <a:r>
                        <a:rPr lang="nl-NL" sz="1000" i="1">
                          <a:latin typeface="+mn-lt"/>
                        </a:rPr>
                        <a:t>Aanbestedingsprocedure - GIBIT</a:t>
                      </a:r>
                    </a:p>
                  </a:txBody>
                  <a:tcPr/>
                </a:tc>
                <a:tc>
                  <a:txBody>
                    <a:bodyPr/>
                    <a:lstStyle/>
                    <a:p>
                      <a:pPr lvl="0">
                        <a:buNone/>
                      </a:pPr>
                      <a:r>
                        <a:rPr lang="nl-NL" sz="1000">
                          <a:latin typeface="+mn-lt"/>
                        </a:rPr>
                        <a:t>Vier partijen komen met voorstellen om de GIBIT 2023 aan te passen. Overige partijen zien geen knelpunten of wachten de definitieve publicatie aan van de aanbesteding af.</a:t>
                      </a:r>
                    </a:p>
                  </a:txBody>
                  <a:tcPr/>
                </a:tc>
                <a:extLst>
                  <a:ext uri="{0D108BD9-81ED-4DB2-BD59-A6C34878D82A}">
                    <a16:rowId xmlns:a16="http://schemas.microsoft.com/office/drawing/2014/main" val="846764651"/>
                  </a:ext>
                </a:extLst>
              </a:tr>
              <a:tr h="581976">
                <a:tc>
                  <a:txBody>
                    <a:bodyPr/>
                    <a:lstStyle/>
                    <a:p>
                      <a:pPr lvl="0">
                        <a:buNone/>
                      </a:pPr>
                      <a:r>
                        <a:rPr lang="nl-NL" sz="1000" i="1">
                          <a:latin typeface="+mn-lt"/>
                        </a:rPr>
                        <a:t>Implementatie - </a:t>
                      </a:r>
                    </a:p>
                    <a:p>
                      <a:pPr lvl="0">
                        <a:buNone/>
                      </a:pPr>
                      <a:r>
                        <a:rPr lang="nl-NL" sz="1000">
                          <a:latin typeface="+mn-lt"/>
                        </a:rPr>
                        <a:t>Beoogde planning: 2025 aanbesteden, 2026 implementeren, 2027 in gebruik name</a:t>
                      </a:r>
                      <a:endParaRPr lang="nl-NL"/>
                    </a:p>
                  </a:txBody>
                  <a:tcPr/>
                </a:tc>
                <a:tc>
                  <a:txBody>
                    <a:bodyPr/>
                    <a:lstStyle/>
                    <a:p>
                      <a:pPr lvl="0">
                        <a:buNone/>
                      </a:pPr>
                      <a:r>
                        <a:rPr lang="nl-NL" sz="1000">
                          <a:latin typeface="+mn-lt"/>
                        </a:rPr>
                        <a:t>Alle leveranciers geven aan dat dit een realistische en haalbare planning is.</a:t>
                      </a:r>
                    </a:p>
                  </a:txBody>
                  <a:tcPr/>
                </a:tc>
                <a:extLst>
                  <a:ext uri="{0D108BD9-81ED-4DB2-BD59-A6C34878D82A}">
                    <a16:rowId xmlns:a16="http://schemas.microsoft.com/office/drawing/2014/main" val="1282068865"/>
                  </a:ext>
                </a:extLst>
              </a:tr>
              <a:tr h="437165">
                <a:tc>
                  <a:txBody>
                    <a:bodyPr/>
                    <a:lstStyle/>
                    <a:p>
                      <a:pPr lvl="0">
                        <a:buNone/>
                      </a:pPr>
                      <a:r>
                        <a:rPr lang="nl-NL" sz="1000" i="1">
                          <a:latin typeface="+mn-lt"/>
                        </a:rPr>
                        <a:t>Implementatie -</a:t>
                      </a:r>
                    </a:p>
                    <a:p>
                      <a:pPr lvl="0">
                        <a:buNone/>
                      </a:pPr>
                      <a:r>
                        <a:rPr lang="nl-NL" sz="1000">
                          <a:latin typeface="+mn-lt"/>
                        </a:rPr>
                        <a:t>Implementatie SaaS/Common </a:t>
                      </a:r>
                      <a:r>
                        <a:rPr lang="nl-NL" sz="1000" err="1">
                          <a:latin typeface="+mn-lt"/>
                        </a:rPr>
                        <a:t>Ground</a:t>
                      </a:r>
                      <a:r>
                        <a:rPr lang="nl-NL" sz="1000">
                          <a:latin typeface="+mn-lt"/>
                        </a:rPr>
                        <a:t> en/of On </a:t>
                      </a:r>
                      <a:r>
                        <a:rPr lang="nl-NL" sz="1000" err="1">
                          <a:latin typeface="+mn-lt"/>
                        </a:rPr>
                        <a:t>Premise</a:t>
                      </a:r>
                      <a:r>
                        <a:rPr lang="nl-NL" sz="1000">
                          <a:latin typeface="+mn-lt"/>
                        </a:rPr>
                        <a:t>.</a:t>
                      </a:r>
                      <a:endParaRPr lang="nl-NL"/>
                    </a:p>
                  </a:txBody>
                  <a:tcPr/>
                </a:tc>
                <a:tc>
                  <a:txBody>
                    <a:bodyPr/>
                    <a:lstStyle/>
                    <a:p>
                      <a:pPr lvl="0">
                        <a:buNone/>
                      </a:pPr>
                      <a:r>
                        <a:rPr lang="nl-NL" sz="1000" dirty="0">
                          <a:latin typeface="+mn-lt"/>
                        </a:rPr>
                        <a:t>De leveranciers hebben ervaring met SaaS oplossingen en één leverancier heeft ervaring met Common </a:t>
                      </a:r>
                      <a:r>
                        <a:rPr lang="nl-NL" sz="1000" dirty="0" err="1">
                          <a:latin typeface="+mn-lt"/>
                        </a:rPr>
                        <a:t>Ground</a:t>
                      </a:r>
                      <a:r>
                        <a:rPr lang="nl-NL" sz="1000" dirty="0">
                          <a:latin typeface="+mn-lt"/>
                        </a:rPr>
                        <a:t> oplossingen. </a:t>
                      </a:r>
                    </a:p>
                  </a:txBody>
                  <a:tcPr/>
                </a:tc>
                <a:extLst>
                  <a:ext uri="{0D108BD9-81ED-4DB2-BD59-A6C34878D82A}">
                    <a16:rowId xmlns:a16="http://schemas.microsoft.com/office/drawing/2014/main" val="2638785349"/>
                  </a:ext>
                </a:extLst>
              </a:tr>
              <a:tr h="420316">
                <a:tc>
                  <a:txBody>
                    <a:bodyPr/>
                    <a:lstStyle/>
                    <a:p>
                      <a:pPr lvl="0">
                        <a:buNone/>
                      </a:pPr>
                      <a:r>
                        <a:rPr lang="nl-NL" sz="1000" i="1">
                          <a:latin typeface="+mn-lt"/>
                        </a:rPr>
                        <a:t>Implementatie -</a:t>
                      </a:r>
                      <a:endParaRPr lang="nl-NL"/>
                    </a:p>
                    <a:p>
                      <a:pPr lvl="0">
                        <a:buNone/>
                      </a:pPr>
                      <a:r>
                        <a:rPr lang="nl-NL" sz="1000">
                          <a:latin typeface="+mn-lt"/>
                        </a:rPr>
                        <a:t>Implementatie ervaring sociaal domein</a:t>
                      </a:r>
                      <a:endParaRPr lang="nl-NL"/>
                    </a:p>
                  </a:txBody>
                  <a:tcPr/>
                </a:tc>
                <a:tc>
                  <a:txBody>
                    <a:bodyPr/>
                    <a:lstStyle/>
                    <a:p>
                      <a:pPr lvl="0">
                        <a:buNone/>
                      </a:pPr>
                      <a:r>
                        <a:rPr lang="nl-NL" sz="1000">
                          <a:latin typeface="+mn-lt"/>
                        </a:rPr>
                        <a:t>De meeste leveranciers geven aan dat ze ruime ervaring hebben in de sector. </a:t>
                      </a:r>
                    </a:p>
                  </a:txBody>
                  <a:tcPr/>
                </a:tc>
                <a:extLst>
                  <a:ext uri="{0D108BD9-81ED-4DB2-BD59-A6C34878D82A}">
                    <a16:rowId xmlns:a16="http://schemas.microsoft.com/office/drawing/2014/main" val="1864457399"/>
                  </a:ext>
                </a:extLst>
              </a:tr>
              <a:tr h="769263">
                <a:tc>
                  <a:txBody>
                    <a:bodyPr/>
                    <a:lstStyle/>
                    <a:p>
                      <a:pPr marL="0" marR="0" lvl="0" indent="0" algn="l" rtl="0">
                        <a:lnSpc>
                          <a:spcPct val="100000"/>
                        </a:lnSpc>
                        <a:spcBef>
                          <a:spcPts val="0"/>
                        </a:spcBef>
                        <a:spcAft>
                          <a:spcPts val="0"/>
                        </a:spcAft>
                        <a:buClrTx/>
                        <a:buSzTx/>
                        <a:buFontTx/>
                        <a:buNone/>
                      </a:pPr>
                      <a:r>
                        <a:rPr lang="nl-NL" sz="1000" i="1">
                          <a:latin typeface="+mn-lt"/>
                        </a:rPr>
                        <a:t>Implementatie -</a:t>
                      </a:r>
                      <a:endParaRPr lang="nl-NL" sz="1000" b="1" i="1">
                        <a:latin typeface="+mn-lt"/>
                      </a:endParaRPr>
                    </a:p>
                    <a:p>
                      <a:pPr lvl="0">
                        <a:buNone/>
                      </a:pPr>
                      <a:r>
                        <a:rPr lang="nl-NL" sz="1000">
                          <a:latin typeface="+mn-lt"/>
                        </a:rPr>
                        <a:t>Onderaannemers</a:t>
                      </a:r>
                      <a:endParaRPr lang="nl-NL"/>
                    </a:p>
                  </a:txBody>
                  <a:tcPr/>
                </a:tc>
                <a:tc>
                  <a:txBody>
                    <a:bodyPr/>
                    <a:lstStyle/>
                    <a:p>
                      <a:pPr lvl="0">
                        <a:buNone/>
                      </a:pPr>
                      <a:r>
                        <a:rPr lang="nl-NL" sz="1000">
                          <a:latin typeface="+mn-lt"/>
                        </a:rPr>
                        <a:t>Twee leveranciers werken met onderaannemers, de overige leveranciers niet.</a:t>
                      </a:r>
                    </a:p>
                  </a:txBody>
                  <a:tcPr/>
                </a:tc>
                <a:extLst>
                  <a:ext uri="{0D108BD9-81ED-4DB2-BD59-A6C34878D82A}">
                    <a16:rowId xmlns:a16="http://schemas.microsoft.com/office/drawing/2014/main" val="1042826122"/>
                  </a:ext>
                </a:extLst>
              </a:tr>
              <a:tr h="769262">
                <a:tc>
                  <a:txBody>
                    <a:bodyPr/>
                    <a:lstStyle/>
                    <a:p>
                      <a:pPr lvl="0">
                        <a:buNone/>
                      </a:pPr>
                      <a:r>
                        <a:rPr lang="nl-NL" sz="1000" i="1">
                          <a:latin typeface="+mn-lt"/>
                        </a:rPr>
                        <a:t>Overig - </a:t>
                      </a:r>
                      <a:endParaRPr lang="nl-NL" sz="1000">
                        <a:latin typeface="+mn-lt"/>
                      </a:endParaRPr>
                    </a:p>
                    <a:p>
                      <a:pPr lvl="0">
                        <a:buNone/>
                      </a:pPr>
                      <a:r>
                        <a:rPr lang="nl-NL" sz="1000">
                          <a:latin typeface="+mn-lt"/>
                        </a:rPr>
                        <a:t>Wel/niet inschrijven op aanbesteding</a:t>
                      </a:r>
                      <a:endParaRPr lang="nl-NL"/>
                    </a:p>
                  </a:txBody>
                  <a:tcPr/>
                </a:tc>
                <a:tc>
                  <a:txBody>
                    <a:bodyPr/>
                    <a:lstStyle/>
                    <a:p>
                      <a:pPr lvl="0">
                        <a:buNone/>
                      </a:pPr>
                      <a:r>
                        <a:rPr lang="nl-NL" sz="1000" dirty="0">
                          <a:latin typeface="+mn-lt"/>
                        </a:rPr>
                        <a:t>Gebruik van een prijsplafond (realistisch bedrag), haalbare eisen en wensen en datum voor livegang/planning.</a:t>
                      </a:r>
                      <a:endParaRPr lang="nl-NL" dirty="0"/>
                    </a:p>
                  </a:txBody>
                  <a:tcPr/>
                </a:tc>
                <a:extLst>
                  <a:ext uri="{0D108BD9-81ED-4DB2-BD59-A6C34878D82A}">
                    <a16:rowId xmlns:a16="http://schemas.microsoft.com/office/drawing/2014/main" val="393531173"/>
                  </a:ext>
                </a:extLst>
              </a:tr>
            </a:tbl>
          </a:graphicData>
        </a:graphic>
      </p:graphicFrame>
      <p:sp>
        <p:nvSpPr>
          <p:cNvPr id="4" name="Title 1">
            <a:extLst>
              <a:ext uri="{FF2B5EF4-FFF2-40B4-BE49-F238E27FC236}">
                <a16:creationId xmlns:a16="http://schemas.microsoft.com/office/drawing/2014/main" id="{04921C69-2BE4-A39E-D437-385822EB3A2B}"/>
              </a:ext>
            </a:extLst>
          </p:cNvPr>
          <p:cNvSpPr>
            <a:spLocks noGrp="1"/>
          </p:cNvSpPr>
          <p:nvPr>
            <p:ph type="title"/>
          </p:nvPr>
        </p:nvSpPr>
        <p:spPr>
          <a:xfrm>
            <a:off x="473494" y="293811"/>
            <a:ext cx="11234987" cy="956972"/>
          </a:xfrm>
        </p:spPr>
        <p:txBody>
          <a:bodyPr>
            <a:normAutofit/>
          </a:bodyPr>
          <a:lstStyle/>
          <a:p>
            <a:r>
              <a:rPr lang="nl-NL" sz="4000"/>
              <a:t>Aanbestedingsprocedure/Implementatie/overig</a:t>
            </a:r>
          </a:p>
        </p:txBody>
      </p:sp>
    </p:spTree>
    <p:extLst>
      <p:ext uri="{BB962C8B-B14F-4D97-AF65-F5344CB8AC3E}">
        <p14:creationId xmlns:p14="http://schemas.microsoft.com/office/powerpoint/2010/main" val="2172837422"/>
      </p:ext>
    </p:extLst>
  </p:cSld>
  <p:clrMapOvr>
    <a:masterClrMapping/>
  </p:clrMapOvr>
</p:sld>
</file>

<file path=ppt/theme/theme1.xml><?xml version="1.0" encoding="utf-8"?>
<a:theme xmlns:a="http://schemas.openxmlformats.org/drawingml/2006/main" name="Kantoorthema">
  <a:themeElements>
    <a:clrScheme name="Haarlemmermeer">
      <a:dk1>
        <a:srgbClr val="000000"/>
      </a:dk1>
      <a:lt1>
        <a:srgbClr val="FFFFFF"/>
      </a:lt1>
      <a:dk2>
        <a:srgbClr val="44546A"/>
      </a:dk2>
      <a:lt2>
        <a:srgbClr val="E7E6E6"/>
      </a:lt2>
      <a:accent1>
        <a:srgbClr val="9C2F85"/>
      </a:accent1>
      <a:accent2>
        <a:srgbClr val="23ABB7"/>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LMR-PPT-template.pptm" id="{4414F793-E579-45D8-B812-B5E2F44E92FE}" vid="{318B3A10-71DF-4090-927A-70E45CD2BC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63a566e-2ab3-4284-8e1e-b2ae22e199e0" xsi:nil="true"/>
    <lcf76f155ced4ddcb4097134ff3c332f xmlns="8355b062-ab45-457a-b735-cdcb94b74cb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4042DA240D04F41B9501539B4604C0F" ma:contentTypeVersion="11" ma:contentTypeDescription="Een nieuw document maken." ma:contentTypeScope="" ma:versionID="40683848520181dee94fe644d98fa3d3">
  <xsd:schema xmlns:xsd="http://www.w3.org/2001/XMLSchema" xmlns:xs="http://www.w3.org/2001/XMLSchema" xmlns:p="http://schemas.microsoft.com/office/2006/metadata/properties" xmlns:ns2="8355b062-ab45-457a-b735-cdcb94b74cbf" xmlns:ns3="c63a566e-2ab3-4284-8e1e-b2ae22e199e0" targetNamespace="http://schemas.microsoft.com/office/2006/metadata/properties" ma:root="true" ma:fieldsID="36217fc649fb3a0efca26792d8ca157b" ns2:_="" ns3:_="">
    <xsd:import namespace="8355b062-ab45-457a-b735-cdcb94b74cbf"/>
    <xsd:import namespace="c63a566e-2ab3-4284-8e1e-b2ae22e199e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55b062-ab45-457a-b735-cdcb94b74c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94b5e6e5-dea6-4336-95bf-ea9ead2ca2e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3a566e-2ab3-4284-8e1e-b2ae22e199e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3f7fbad-b852-44ae-9cd3-2460b20769ef}" ma:internalName="TaxCatchAll" ma:showField="CatchAllData" ma:web="c63a566e-2ab3-4284-8e1e-b2ae22e199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3A5ED0-B5D7-497B-BC1E-EDA4779AAF90}">
  <ds:schemaRefs>
    <ds:schemaRef ds:uri="http://schemas.microsoft.com/sharepoint/v3/contenttype/forms"/>
  </ds:schemaRefs>
</ds:datastoreItem>
</file>

<file path=customXml/itemProps2.xml><?xml version="1.0" encoding="utf-8"?>
<ds:datastoreItem xmlns:ds="http://schemas.openxmlformats.org/officeDocument/2006/customXml" ds:itemID="{C78389EE-195B-4292-A96F-6B7E025A4BB9}">
  <ds:schemaRefs>
    <ds:schemaRef ds:uri="8355b062-ab45-457a-b735-cdcb94b74cbf"/>
    <ds:schemaRef ds:uri="c63a566e-2ab3-4284-8e1e-b2ae22e199e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7C9F675-A7A9-482D-98F2-A93384106305}">
  <ds:schemaRefs>
    <ds:schemaRef ds:uri="8355b062-ab45-457a-b735-cdcb94b74cbf"/>
    <ds:schemaRef ds:uri="c63a566e-2ab3-4284-8e1e-b2ae22e199e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HLMR-PPT-template</Template>
  <TotalTime>0</TotalTime>
  <Words>931</Words>
  <Application>Microsoft Office PowerPoint</Application>
  <PresentationFormat>Widescreen</PresentationFormat>
  <Paragraphs>88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Kantoorthema</vt:lpstr>
      <vt:lpstr>Resultaten Marktconsultatie Regiesysteem Jeugd Wmo en Product Diensten Catalogus </vt:lpstr>
      <vt:lpstr>Opdracht </vt:lpstr>
      <vt:lpstr>Certificering </vt:lpstr>
      <vt:lpstr>Planning</vt:lpstr>
      <vt:lpstr>Ontwikkelingen/ Social return </vt:lpstr>
      <vt:lpstr>Gunningscriterea &amp; eisen </vt:lpstr>
      <vt:lpstr>Overeenkomst</vt:lpstr>
      <vt:lpstr>Aanbestedingsprocedure/Implementatie/overig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Advies rapport (live) VFES</dc:title>
  <dc:subject/>
  <dc:creator>Atilla Vigh</dc:creator>
  <cp:keywords/>
  <dc:description/>
  <cp:lastModifiedBy>Braam, Gerard</cp:lastModifiedBy>
  <cp:revision>8</cp:revision>
  <dcterms:created xsi:type="dcterms:W3CDTF">2022-09-10T14:17:34Z</dcterms:created>
  <dcterms:modified xsi:type="dcterms:W3CDTF">2025-10-15T14:11:06Z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0x01010074042DA240D04F41B9501539B4604C0F</vt:lpwstr>
  </property>
  <property fmtid="{D5CDD505-2E9C-101B-9397-08002B2CF9AE}" pid="3" name="AuthorIds_UIVersion_1536">
    <vt:lpwstr>153,79</vt:lpwstr>
  </property>
  <property fmtid="{D5CDD505-2E9C-101B-9397-08002B2CF9AE}" pid="4" name="MediaServiceImageTags">
    <vt:lpwstr/>
  </property>
</Properties>
</file>