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ersons/person.xml" ContentType="application/vnd.ms-excel.perso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029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old.sharepoint.com/sites/ProgrammamanagementDordthuis-Aanbestedingen-Horeca/Gedeelde documenten/Horeca Warme dranken/"/>
    </mc:Choice>
  </mc:AlternateContent>
  <xr:revisionPtr revIDLastSave="26" documentId="8_{301E1C48-8073-4676-B494-9094D42EB332}" xr6:coauthVersionLast="47" xr6:coauthVersionMax="47" xr10:uidLastSave="{4E5D2B15-7899-4518-9F3F-6BC655ADE803}"/>
  <bookViews>
    <workbookView xWindow="-108" yWindow="-108" windowWidth="23256" windowHeight="12456" xr2:uid="{00000000-000D-0000-FFFF-FFFF00000000}"/>
  </bookViews>
  <sheets>
    <sheet name="Voorblad" sheetId="10" r:id="rId1"/>
    <sheet name="Dordrecht" sheetId="1" r:id="rId2"/>
    <sheet name="Drechtwerk" sheetId="9" r:id="rId3"/>
    <sheet name="Alblasserdam" sheetId="3" r:id="rId4"/>
    <sheet name="Hardinxveld-Giessendam" sheetId="5" r:id="rId5"/>
    <sheet name="Hendrik-Ido-Ambacht" sheetId="4" r:id="rId6"/>
    <sheet name="Papendrecht" sheetId="6" r:id="rId7"/>
    <sheet name="Sliedrecht" sheetId="7" r:id="rId8"/>
    <sheet name="Zwijndrecht" sheetId="8" r:id="rId9"/>
  </sheets>
  <definedNames>
    <definedName name="_xlnm._FilterDatabase" localSheetId="1" hidden="1">Dordrecht!$A$1:$G$48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024" uniqueCount="242">
  <si>
    <t>Naam klant</t>
  </si>
  <si>
    <t>Adres</t>
  </si>
  <si>
    <t>PostCode</t>
  </si>
  <si>
    <t>Woonplaats</t>
  </si>
  <si>
    <t>Omschrijving</t>
  </si>
  <si>
    <t>Locatie</t>
  </si>
  <si>
    <t xml:space="preserve">Gemeente Dordrecht meldkamer </t>
  </si>
  <si>
    <t>Achterom 56</t>
  </si>
  <si>
    <t>3311 KC</t>
  </si>
  <si>
    <t>DORDRECHT</t>
  </si>
  <si>
    <t>Zia II CoEx B2C</t>
  </si>
  <si>
    <t>Keuken inrit garage</t>
  </si>
  <si>
    <t>Biesboschcentrum</t>
  </si>
  <si>
    <t>Baanhoekweg 53</t>
  </si>
  <si>
    <t>3313 LP</t>
  </si>
  <si>
    <t>kantine 1e etage</t>
  </si>
  <si>
    <t>bgg lesruimte</t>
  </si>
  <si>
    <t>Bonkelaarplein 7</t>
  </si>
  <si>
    <t>3363 EL</t>
  </si>
  <si>
    <t>SLIEDRECHT</t>
  </si>
  <si>
    <t>Zia I Instant 5C</t>
  </si>
  <si>
    <t>Pantry bij receptie
bgg</t>
  </si>
  <si>
    <t>Pantry bgg keuken</t>
  </si>
  <si>
    <t>Gemeentehuis Alblasserdam</t>
  </si>
  <si>
    <t>Cortgene 2</t>
  </si>
  <si>
    <t>2951 ED</t>
  </si>
  <si>
    <t>ALBLASSERDAM</t>
  </si>
  <si>
    <t>Pantry 1e etage</t>
  </si>
  <si>
    <t>Pantry 2e etage</t>
  </si>
  <si>
    <t>2651ED</t>
  </si>
  <si>
    <t>ZIA II CoEx REFUR</t>
  </si>
  <si>
    <t>BGG OP de hoek van de Bar thv Bieb</t>
  </si>
  <si>
    <t>Farini</t>
  </si>
  <si>
    <t>Verrijdbaar kastje</t>
  </si>
  <si>
    <t>Coffee Soul BF</t>
  </si>
  <si>
    <t>Koffiecorner</t>
  </si>
  <si>
    <t>Koelkast Soul</t>
  </si>
  <si>
    <t>Gemeente Sliedrecht Gemeentekantoor</t>
  </si>
  <si>
    <t>Industrieweg 11</t>
  </si>
  <si>
    <t>3361 HJ</t>
  </si>
  <si>
    <t>1e etage (met onderkast+kw+residu)</t>
  </si>
  <si>
    <t>Gemeentelijke Belastingdienst</t>
  </si>
  <si>
    <t>Keuken burgerzaken bgg</t>
  </si>
  <si>
    <t>keuken 1e etage</t>
  </si>
  <si>
    <t>hal begane grond</t>
  </si>
  <si>
    <t>Gemeentekantoor Sliedrecht GRD</t>
  </si>
  <si>
    <t>Pantry keuken bgg b-vleugel</t>
  </si>
  <si>
    <t>keuken 1e etage B-vleugel</t>
  </si>
  <si>
    <t>Gemeente Dordrecht Stadsbeheer</t>
  </si>
  <si>
    <t>Kerkeplaat 3</t>
  </si>
  <si>
    <t>3313 LC</t>
  </si>
  <si>
    <t>in gang bij kantine
bgg</t>
  </si>
  <si>
    <t>Achterin de gang
bgg</t>
  </si>
  <si>
    <t>Gemeente Sliedrecht Gemeentewerf</t>
  </si>
  <si>
    <t>Lelystraat 111</t>
  </si>
  <si>
    <t>3364 AH</t>
  </si>
  <si>
    <t>Kantine bgg</t>
  </si>
  <si>
    <t>Gemeentehuis Papendrecht</t>
  </si>
  <si>
    <t>Markt 22</t>
  </si>
  <si>
    <t>3351 PB</t>
  </si>
  <si>
    <t>PAPENDRECHT</t>
  </si>
  <si>
    <t>ontmoetingsruimte
1e etage</t>
  </si>
  <si>
    <t>Publiekeruimte centrale hal
bgg</t>
  </si>
  <si>
    <t>entresol</t>
  </si>
  <si>
    <t>2e etage</t>
  </si>
  <si>
    <t>achter de lift 3e etage</t>
  </si>
  <si>
    <t>Gemeentewerf Zwijndrecht</t>
  </si>
  <si>
    <t>Middellijn 1</t>
  </si>
  <si>
    <t>3335 KC</t>
  </si>
  <si>
    <t>ZWIJNDRECHT</t>
  </si>
  <si>
    <t>1e etage Kantine  nr.11</t>
  </si>
  <si>
    <t>11-GZD</t>
  </si>
  <si>
    <t>1e etage Kantine  nr.10</t>
  </si>
  <si>
    <t>10-GZD</t>
  </si>
  <si>
    <t>Noordendijk 248</t>
  </si>
  <si>
    <t>bgg kantine</t>
  </si>
  <si>
    <t>Gemeente Zwijndrecht</t>
  </si>
  <si>
    <t>Parklaan 7</t>
  </si>
  <si>
    <t>3335 LM</t>
  </si>
  <si>
    <t>Zia I ES</t>
  </si>
  <si>
    <t>Begane grond</t>
  </si>
  <si>
    <t>Geen</t>
  </si>
  <si>
    <t>Gemeente Hardinxveld -Giessendam</t>
  </si>
  <si>
    <t>Raadhuisplein 1</t>
  </si>
  <si>
    <t>3371AS</t>
  </si>
  <si>
    <t>Hardinxveld-Giessendam</t>
  </si>
  <si>
    <t>Infinity Touch ES 01</t>
  </si>
  <si>
    <t>Kantine BGG</t>
  </si>
  <si>
    <t>Kelder -1</t>
  </si>
  <si>
    <t>Gemeentehuis Raadhuis</t>
  </si>
  <si>
    <t>Raadhuisplein 3</t>
  </si>
  <si>
    <t>3331 BT</t>
  </si>
  <si>
    <t>2e etage Pantry op aanrecht bij de  lift
 nr.1</t>
  </si>
  <si>
    <t>1e etage Pantry op aanrecht bij de lift
  nr.4</t>
  </si>
  <si>
    <t>Iseo New Cold zwart</t>
  </si>
  <si>
    <t>2e verdieping bij lift</t>
  </si>
  <si>
    <t>Water apparaat in bruikleen - v</t>
  </si>
  <si>
    <t>1e verdieping bij lift</t>
  </si>
  <si>
    <t>bgg Publiekeruimte centrale hal
  nr.7</t>
  </si>
  <si>
    <t>2e etage pantry keuken  nr.3</t>
  </si>
  <si>
    <t>bgg Restaurant
  nr.8</t>
  </si>
  <si>
    <t>2e verdieping</t>
  </si>
  <si>
    <t>1e etage</t>
  </si>
  <si>
    <t>Gemeentewerf Hardinxveld Giessendam</t>
  </si>
  <si>
    <t>Schrank 6</t>
  </si>
  <si>
    <t>3371KJ</t>
  </si>
  <si>
    <t>Gemeentewerf Alblasserdam</t>
  </si>
  <si>
    <t>Staalindustrieweg 1</t>
  </si>
  <si>
    <t>2952 AT</t>
  </si>
  <si>
    <t>Kantine   
bgg</t>
  </si>
  <si>
    <t>Gemeente Dordrecht Stadhuis</t>
  </si>
  <si>
    <t>Stadhuisplein 1</t>
  </si>
  <si>
    <t>3311 CR</t>
  </si>
  <si>
    <t>alleen  smorgens open 
Keuken
3e etage</t>
  </si>
  <si>
    <t>Gemeente Dordrecht Weizigt</t>
  </si>
  <si>
    <t>Van Baerleplantsoen 30</t>
  </si>
  <si>
    <t>3314 BH</t>
  </si>
  <si>
    <t>Zia II ES/IN</t>
  </si>
  <si>
    <t>1e etage koetshuis</t>
  </si>
  <si>
    <t>bgg koetsruimte</t>
  </si>
  <si>
    <t>bgg koetshuis fideel</t>
  </si>
  <si>
    <t>boerderij 1e etage pauzeruimte</t>
  </si>
  <si>
    <t>boerderij 1e etage vergaderruimte</t>
  </si>
  <si>
    <t>Infinity</t>
  </si>
  <si>
    <t>Klimaatzone Boerderij</t>
  </si>
  <si>
    <t>Gemeentehuis Hendrik Ido Ambacht</t>
  </si>
  <si>
    <t>Weteringsingel 1</t>
  </si>
  <si>
    <t>3342 AE</t>
  </si>
  <si>
    <t>HENDRIK-IDO-AMBACHT</t>
  </si>
  <si>
    <t>0.65 bgg</t>
  </si>
  <si>
    <t>bgg tov receptie</t>
  </si>
  <si>
    <t>Pantry 1.58
1e etage</t>
  </si>
  <si>
    <t>0.89 bgg</t>
  </si>
  <si>
    <t>Club Pro</t>
  </si>
  <si>
    <t>begane grond</t>
  </si>
  <si>
    <t>Club Pro koelkast</t>
  </si>
  <si>
    <t>Gemeentewerf Papendrecht</t>
  </si>
  <si>
    <t>Willem Dreeslaan 4</t>
  </si>
  <si>
    <t>3354 AW</t>
  </si>
  <si>
    <t>kantine naast elkaar 1e etage</t>
  </si>
  <si>
    <t>Gemeente Dordrecht Vorrinklaan</t>
  </si>
  <si>
    <t>Vorrinklaan 202</t>
  </si>
  <si>
    <t>3317 KZ</t>
  </si>
  <si>
    <t>ZIA I ES</t>
  </si>
  <si>
    <t>Pantry</t>
  </si>
  <si>
    <t>Geen Operating ingekocht, alleen technische service</t>
  </si>
  <si>
    <t>Sportbedrijf Dordrecht</t>
  </si>
  <si>
    <t>Halmaheiraplein 37</t>
  </si>
  <si>
    <t>3312 GH</t>
  </si>
  <si>
    <t>Kantine</t>
  </si>
  <si>
    <t>Bijzonderheden</t>
  </si>
  <si>
    <t>Koop(Zit Technical service contract op en 1x per maand deapclean geen operating)</t>
  </si>
  <si>
    <t>Koop en in gebruik door ASVZ. Zit alleen een technical service contract op geen operating</t>
  </si>
  <si>
    <t>Bijzonderheden:</t>
  </si>
  <si>
    <t>Tijdelijk verhuisd naar locatie Raadhuis ivm verbouwing</t>
  </si>
  <si>
    <t>Gang wethouders 1e etage</t>
  </si>
  <si>
    <t>Dordthuis</t>
  </si>
  <si>
    <t>Drechtwerk Holding</t>
  </si>
  <si>
    <t>Drechtwerk DW Groen Bakestein</t>
  </si>
  <si>
    <t>Drechtwerk DW Groen Sionspolder</t>
  </si>
  <si>
    <t>Drechtwerk Groen Lokhorst</t>
  </si>
  <si>
    <t>Drechtwerk DW Groen Pieter Zeeman</t>
  </si>
  <si>
    <t>GRS Drechtwerk Holding</t>
  </si>
  <si>
    <t>Drechtwerk actief/Short Stay West</t>
  </si>
  <si>
    <t>Kamerlingh Onnesweg 1</t>
  </si>
  <si>
    <t>3316 GK</t>
  </si>
  <si>
    <t>Oude Stationsweg 7</t>
  </si>
  <si>
    <t>3335 KJ</t>
  </si>
  <si>
    <t>Baanhoekweg 63A</t>
  </si>
  <si>
    <t>Sportlaan 9</t>
  </si>
  <si>
    <t>3364 AT</t>
  </si>
  <si>
    <t>Pieter Zeemanweg 20</t>
  </si>
  <si>
    <t>3316 GZ</t>
  </si>
  <si>
    <t>Leeghwaterstraat 33</t>
  </si>
  <si>
    <t>3364 AE</t>
  </si>
  <si>
    <t>M.H. Trompweg 235</t>
  </si>
  <si>
    <t>3317 NE</t>
  </si>
  <si>
    <t>Zetapparaat</t>
  </si>
  <si>
    <t>Special</t>
  </si>
  <si>
    <t>Type automaat</t>
  </si>
  <si>
    <t>Verse bonen apparaat - Espresso Zetmethodiek</t>
  </si>
  <si>
    <t>Instant zetmethodiek</t>
  </si>
  <si>
    <t>Koopautomaat</t>
  </si>
  <si>
    <t>Service</t>
  </si>
  <si>
    <t>Full Service</t>
  </si>
  <si>
    <t>Type Automaat</t>
  </si>
  <si>
    <t>Technische Service</t>
  </si>
  <si>
    <t>Combiautomaat</t>
  </si>
  <si>
    <t>Instant Zetmethode</t>
  </si>
  <si>
    <t>1e etage bode keuken vergadercentrum</t>
  </si>
  <si>
    <t>Luxe koffieautomaat</t>
  </si>
  <si>
    <t>Waterautomaat</t>
  </si>
  <si>
    <t>?</t>
  </si>
  <si>
    <t>Consumpties</t>
  </si>
  <si>
    <t>Geen gegevens</t>
  </si>
  <si>
    <t>Onderhoudsovereenkomst loopt nog 2 jaar (wel verzoek meenemen, dan alles bij 1 partij)</t>
  </si>
  <si>
    <t>Koopautomaat met Full Service</t>
  </si>
  <si>
    <t>Automaten half 2024 pas geplaatst, geen volledig jaar gedraaid</t>
  </si>
  <si>
    <t>Recent geplaatst</t>
  </si>
  <si>
    <t>Bedrijfsvoering Drechtsteden</t>
  </si>
  <si>
    <t>Gemeente Sliedrecht Het Bonkelaarhuis</t>
  </si>
  <si>
    <t>Gemeente Zwijndrecht Kiboehoeve</t>
  </si>
  <si>
    <t>Gemeente Dordrecht</t>
  </si>
  <si>
    <t>Drechtwerk</t>
  </si>
  <si>
    <t>Gemeente Alblasserdam</t>
  </si>
  <si>
    <t>Gemeente Papendrecht</t>
  </si>
  <si>
    <t>Gemeente Sliedrecht</t>
  </si>
  <si>
    <t>Regiopartner</t>
  </si>
  <si>
    <t xml:space="preserve">bgg pantry medewerkers </t>
  </si>
  <si>
    <t>1e etage Pantry publieke ruimte</t>
  </si>
  <si>
    <t>1e etage Pantry grote zaal</t>
  </si>
  <si>
    <t>2e etage Meeting Centre</t>
  </si>
  <si>
    <t>3e etage Pantry medewerkers 1</t>
  </si>
  <si>
    <t>3e etage Pantry medewerkers 2</t>
  </si>
  <si>
    <t>4e etage Pantry medewerkers 1</t>
  </si>
  <si>
    <t>7e etage Pantry medewerkers 1</t>
  </si>
  <si>
    <t>4e etage Pantry medewerkers 2</t>
  </si>
  <si>
    <t xml:space="preserve">5e etage Pantry medewerkers </t>
  </si>
  <si>
    <t>5e etage Pantry  B&amp;W</t>
  </si>
  <si>
    <t>5e etage Pantry Griffie</t>
  </si>
  <si>
    <t>7e etage Pantry medewerkers 2</t>
  </si>
  <si>
    <t>Plateau IBD</t>
  </si>
  <si>
    <t>Plateau Dordrecht Marketing</t>
  </si>
  <si>
    <t>Plateau  P1</t>
  </si>
  <si>
    <t>Plateau P2</t>
  </si>
  <si>
    <t xml:space="preserve">Achterom </t>
  </si>
  <si>
    <t>7e verdieping</t>
  </si>
  <si>
    <t>5e verdieping</t>
  </si>
  <si>
    <t>3e verdieping</t>
  </si>
  <si>
    <t>1e verdieping vergadercentrum 1</t>
  </si>
  <si>
    <t>1e verdieping vergadercentrum 2</t>
  </si>
  <si>
    <t>Achterom 89-91</t>
  </si>
  <si>
    <t>Spuiboulevard 200</t>
  </si>
  <si>
    <t xml:space="preserve"> </t>
  </si>
  <si>
    <t xml:space="preserve"> 3311 RR</t>
  </si>
  <si>
    <t>3311 KB</t>
  </si>
  <si>
    <t>Drechtwerk Groen Lockhorst</t>
  </si>
  <si>
    <t>6e etage Pantry medewerkers 1</t>
  </si>
  <si>
    <t>6e etage Pantry medewerkers 2</t>
  </si>
  <si>
    <t>3312 BB</t>
  </si>
  <si>
    <t>Specials:</t>
  </si>
  <si>
    <t>Onbekend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 * #,##0.00_ ;_ * \-#,##0.00_ ;_ * &quot;-&quot;??_ ;_ @_ "/>
    <numFmt numFmtId="164" formatCode="0#########"/>
    <numFmt numFmtId="165" formatCode="_ * #,##0_ ;_ * \-#,##0_ ;_ * &quot;-&quot;??_ ;_ @_ "/>
  </numFmts>
  <fonts count="25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8"/>
      <name val="Calibri"/>
      <family val="2"/>
      <scheme val="minor"/>
    </font>
    <font>
      <sz val="11"/>
      <color rgb="FF000000"/>
      <name val="Calibri"/>
      <family val="2"/>
      <scheme val="minor"/>
    </font>
    <font>
      <b/>
      <sz val="11"/>
      <color indexed="8"/>
      <name val="Calibri"/>
      <family val="2"/>
      <scheme val="minor"/>
    </font>
    <font>
      <sz val="11"/>
      <name val="Calibri"/>
      <family val="2"/>
      <scheme val="minor"/>
    </font>
    <font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1"/>
      <color theme="1"/>
      <name val="Calibri"/>
      <family val="2"/>
    </font>
  </fonts>
  <fills count="34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0"/>
        <bgColor indexed="64"/>
      </patternFill>
    </fill>
  </fills>
  <borders count="44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7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7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7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7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7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7" fillId="32" borderId="0" applyNumberFormat="0" applyBorder="0" applyAlignment="0" applyProtection="0"/>
    <xf numFmtId="43" fontId="22" fillId="0" borderId="0" applyFont="0" applyFill="0" applyBorder="0" applyAlignment="0" applyProtection="0"/>
  </cellStyleXfs>
  <cellXfs count="113">
    <xf numFmtId="0" fontId="0" fillId="0" borderId="0" xfId="0"/>
    <xf numFmtId="0" fontId="0" fillId="0" borderId="10" xfId="0" applyBorder="1"/>
    <xf numFmtId="0" fontId="0" fillId="0" borderId="10" xfId="0" applyBorder="1" applyAlignment="1">
      <alignment wrapText="1"/>
    </xf>
    <xf numFmtId="164" fontId="0" fillId="0" borderId="10" xfId="0" applyNumberFormat="1" applyBorder="1" applyAlignment="1">
      <alignment horizontal="left"/>
    </xf>
    <xf numFmtId="0" fontId="0" fillId="33" borderId="10" xfId="0" applyFill="1" applyBorder="1"/>
    <xf numFmtId="164" fontId="0" fillId="33" borderId="10" xfId="0" applyNumberFormat="1" applyFill="1" applyBorder="1" applyAlignment="1">
      <alignment horizontal="left"/>
    </xf>
    <xf numFmtId="0" fontId="1" fillId="0" borderId="10" xfId="0" applyFont="1" applyBorder="1"/>
    <xf numFmtId="164" fontId="1" fillId="0" borderId="11" xfId="0" applyNumberFormat="1" applyFont="1" applyBorder="1" applyAlignment="1">
      <alignment horizontal="left"/>
    </xf>
    <xf numFmtId="0" fontId="1" fillId="0" borderId="0" xfId="0" applyFont="1"/>
    <xf numFmtId="164" fontId="20" fillId="0" borderId="11" xfId="0" applyNumberFormat="1" applyFont="1" applyBorder="1" applyAlignment="1">
      <alignment horizontal="left"/>
    </xf>
    <xf numFmtId="0" fontId="20" fillId="0" borderId="0" xfId="0" applyFont="1"/>
    <xf numFmtId="0" fontId="0" fillId="0" borderId="12" xfId="0" applyBorder="1" applyAlignment="1">
      <alignment horizontal="center"/>
    </xf>
    <xf numFmtId="0" fontId="21" fillId="0" borderId="10" xfId="0" applyFont="1" applyBorder="1"/>
    <xf numFmtId="0" fontId="1" fillId="0" borderId="13" xfId="0" applyFont="1" applyBorder="1"/>
    <xf numFmtId="0" fontId="0" fillId="0" borderId="17" xfId="0" applyBorder="1"/>
    <xf numFmtId="0" fontId="0" fillId="0" borderId="18" xfId="0" applyBorder="1"/>
    <xf numFmtId="164" fontId="0" fillId="0" borderId="18" xfId="0" applyNumberFormat="1" applyBorder="1" applyAlignment="1">
      <alignment horizontal="left"/>
    </xf>
    <xf numFmtId="164" fontId="0" fillId="0" borderId="19" xfId="0" applyNumberFormat="1" applyBorder="1"/>
    <xf numFmtId="0" fontId="0" fillId="0" borderId="20" xfId="0" applyBorder="1"/>
    <xf numFmtId="0" fontId="0" fillId="0" borderId="21" xfId="0" applyBorder="1"/>
    <xf numFmtId="164" fontId="0" fillId="0" borderId="21" xfId="0" applyNumberFormat="1" applyBorder="1" applyAlignment="1">
      <alignment horizontal="left"/>
    </xf>
    <xf numFmtId="0" fontId="0" fillId="0" borderId="22" xfId="0" applyBorder="1"/>
    <xf numFmtId="0" fontId="0" fillId="0" borderId="23" xfId="0" applyBorder="1"/>
    <xf numFmtId="0" fontId="0" fillId="0" borderId="24" xfId="0" applyBorder="1"/>
    <xf numFmtId="0" fontId="0" fillId="0" borderId="30" xfId="0" applyBorder="1"/>
    <xf numFmtId="0" fontId="0" fillId="33" borderId="23" xfId="0" applyFill="1" applyBorder="1"/>
    <xf numFmtId="0" fontId="0" fillId="33" borderId="24" xfId="0" applyFill="1" applyBorder="1"/>
    <xf numFmtId="164" fontId="0" fillId="0" borderId="24" xfId="0" applyNumberFormat="1" applyBorder="1"/>
    <xf numFmtId="0" fontId="20" fillId="0" borderId="13" xfId="0" applyFont="1" applyBorder="1"/>
    <xf numFmtId="0" fontId="21" fillId="0" borderId="18" xfId="0" applyFont="1" applyBorder="1" applyAlignment="1">
      <alignment wrapText="1"/>
    </xf>
    <xf numFmtId="0" fontId="0" fillId="0" borderId="29" xfId="0" applyBorder="1" applyAlignment="1">
      <alignment horizontal="center"/>
    </xf>
    <xf numFmtId="0" fontId="0" fillId="0" borderId="22" xfId="0" applyBorder="1" applyAlignment="1">
      <alignment horizontal="center"/>
    </xf>
    <xf numFmtId="0" fontId="0" fillId="0" borderId="33" xfId="0" applyBorder="1"/>
    <xf numFmtId="0" fontId="0" fillId="0" borderId="18" xfId="0" applyBorder="1" applyAlignment="1">
      <alignment wrapText="1"/>
    </xf>
    <xf numFmtId="0" fontId="0" fillId="0" borderId="21" xfId="0" applyBorder="1" applyAlignment="1">
      <alignment wrapText="1"/>
    </xf>
    <xf numFmtId="0" fontId="0" fillId="0" borderId="24" xfId="0" applyBorder="1" applyAlignment="1">
      <alignment horizontal="center"/>
    </xf>
    <xf numFmtId="0" fontId="0" fillId="0" borderId="34" xfId="0" applyBorder="1"/>
    <xf numFmtId="0" fontId="1" fillId="0" borderId="14" xfId="0" applyFont="1" applyBorder="1"/>
    <xf numFmtId="0" fontId="1" fillId="0" borderId="15" xfId="0" applyFont="1" applyBorder="1"/>
    <xf numFmtId="164" fontId="1" fillId="0" borderId="15" xfId="0" applyNumberFormat="1" applyFont="1" applyBorder="1" applyAlignment="1">
      <alignment horizontal="left"/>
    </xf>
    <xf numFmtId="0" fontId="1" fillId="0" borderId="16" xfId="0" applyFont="1" applyBorder="1"/>
    <xf numFmtId="0" fontId="23" fillId="0" borderId="10" xfId="0" applyFont="1" applyBorder="1"/>
    <xf numFmtId="0" fontId="23" fillId="0" borderId="0" xfId="0" applyFont="1"/>
    <xf numFmtId="0" fontId="20" fillId="0" borderId="25" xfId="0" applyFont="1" applyBorder="1"/>
    <xf numFmtId="0" fontId="20" fillId="0" borderId="26" xfId="0" applyFont="1" applyBorder="1"/>
    <xf numFmtId="0" fontId="21" fillId="0" borderId="21" xfId="0" applyFont="1" applyBorder="1"/>
    <xf numFmtId="0" fontId="19" fillId="0" borderId="24" xfId="0" applyFont="1" applyBorder="1" applyAlignment="1">
      <alignment wrapText="1"/>
    </xf>
    <xf numFmtId="0" fontId="0" fillId="0" borderId="12" xfId="0" applyBorder="1"/>
    <xf numFmtId="0" fontId="0" fillId="0" borderId="29" xfId="0" applyBorder="1"/>
    <xf numFmtId="0" fontId="0" fillId="0" borderId="31" xfId="0" applyBorder="1"/>
    <xf numFmtId="0" fontId="0" fillId="0" borderId="32" xfId="0" applyBorder="1"/>
    <xf numFmtId="0" fontId="0" fillId="0" borderId="27" xfId="0" applyBorder="1"/>
    <xf numFmtId="0" fontId="0" fillId="0" borderId="28" xfId="0" applyBorder="1"/>
    <xf numFmtId="0" fontId="0" fillId="0" borderId="19" xfId="0" applyBorder="1"/>
    <xf numFmtId="165" fontId="20" fillId="0" borderId="36" xfId="42" applyNumberFormat="1" applyFont="1" applyBorder="1" applyAlignment="1">
      <alignment horizontal="left"/>
    </xf>
    <xf numFmtId="165" fontId="0" fillId="0" borderId="27" xfId="42" applyNumberFormat="1" applyFont="1" applyBorder="1" applyAlignment="1">
      <alignment horizontal="left"/>
    </xf>
    <xf numFmtId="165" fontId="0" fillId="0" borderId="12" xfId="42" applyNumberFormat="1" applyFont="1" applyBorder="1" applyAlignment="1">
      <alignment horizontal="left"/>
    </xf>
    <xf numFmtId="165" fontId="0" fillId="0" borderId="12" xfId="42" applyNumberFormat="1" applyFont="1" applyFill="1" applyBorder="1" applyAlignment="1">
      <alignment horizontal="left"/>
    </xf>
    <xf numFmtId="165" fontId="0" fillId="0" borderId="0" xfId="42" applyNumberFormat="1" applyFont="1"/>
    <xf numFmtId="1" fontId="0" fillId="0" borderId="10" xfId="0" applyNumberFormat="1" applyBorder="1" applyAlignment="1">
      <alignment horizontal="left"/>
    </xf>
    <xf numFmtId="1" fontId="0" fillId="0" borderId="21" xfId="0" applyNumberFormat="1" applyBorder="1" applyAlignment="1">
      <alignment horizontal="left"/>
    </xf>
    <xf numFmtId="1" fontId="0" fillId="0" borderId="10" xfId="0" applyNumberFormat="1" applyBorder="1"/>
    <xf numFmtId="0" fontId="1" fillId="0" borderId="38" xfId="0" applyFont="1" applyBorder="1"/>
    <xf numFmtId="0" fontId="0" fillId="0" borderId="39" xfId="0" applyBorder="1"/>
    <xf numFmtId="164" fontId="0" fillId="0" borderId="24" xfId="0" applyNumberFormat="1" applyBorder="1" applyAlignment="1">
      <alignment horizontal="center"/>
    </xf>
    <xf numFmtId="0" fontId="23" fillId="0" borderId="23" xfId="0" applyFont="1" applyBorder="1"/>
    <xf numFmtId="0" fontId="23" fillId="0" borderId="24" xfId="0" applyFont="1" applyBorder="1"/>
    <xf numFmtId="0" fontId="1" fillId="0" borderId="23" xfId="0" applyFont="1" applyBorder="1"/>
    <xf numFmtId="164" fontId="23" fillId="0" borderId="10" xfId="0" applyNumberFormat="1" applyFont="1" applyBorder="1" applyAlignment="1">
      <alignment horizontal="left"/>
    </xf>
    <xf numFmtId="0" fontId="23" fillId="33" borderId="10" xfId="0" applyFont="1" applyFill="1" applyBorder="1"/>
    <xf numFmtId="164" fontId="23" fillId="33" borderId="10" xfId="0" applyNumberFormat="1" applyFont="1" applyFill="1" applyBorder="1" applyAlignment="1">
      <alignment horizontal="left"/>
    </xf>
    <xf numFmtId="0" fontId="23" fillId="33" borderId="24" xfId="0" applyFont="1" applyFill="1" applyBorder="1"/>
    <xf numFmtId="165" fontId="0" fillId="0" borderId="34" xfId="42" applyNumberFormat="1" applyFont="1" applyBorder="1"/>
    <xf numFmtId="165" fontId="0" fillId="0" borderId="10" xfId="42" applyNumberFormat="1" applyFont="1" applyBorder="1"/>
    <xf numFmtId="165" fontId="23" fillId="0" borderId="10" xfId="42" applyNumberFormat="1" applyFont="1" applyBorder="1"/>
    <xf numFmtId="165" fontId="0" fillId="0" borderId="21" xfId="42" applyNumberFormat="1" applyFont="1" applyBorder="1"/>
    <xf numFmtId="165" fontId="0" fillId="0" borderId="0" xfId="42" applyNumberFormat="1" applyFont="1" applyBorder="1"/>
    <xf numFmtId="165" fontId="1" fillId="0" borderId="15" xfId="42" applyNumberFormat="1" applyFont="1" applyBorder="1" applyAlignment="1">
      <alignment horizontal="left"/>
    </xf>
    <xf numFmtId="165" fontId="0" fillId="0" borderId="31" xfId="42" applyNumberFormat="1" applyFont="1" applyFill="1" applyBorder="1" applyAlignment="1">
      <alignment horizontal="left"/>
    </xf>
    <xf numFmtId="165" fontId="0" fillId="0" borderId="18" xfId="42" applyNumberFormat="1" applyFont="1" applyBorder="1" applyAlignment="1">
      <alignment horizontal="left"/>
    </xf>
    <xf numFmtId="165" fontId="0" fillId="0" borderId="10" xfId="42" applyNumberFormat="1" applyFont="1" applyBorder="1" applyAlignment="1">
      <alignment horizontal="left"/>
    </xf>
    <xf numFmtId="165" fontId="0" fillId="0" borderId="21" xfId="42" applyNumberFormat="1" applyFont="1" applyBorder="1" applyAlignment="1">
      <alignment horizontal="left"/>
    </xf>
    <xf numFmtId="165" fontId="23" fillId="33" borderId="10" xfId="42" applyNumberFormat="1" applyFont="1" applyFill="1" applyBorder="1" applyAlignment="1">
      <alignment horizontal="left"/>
    </xf>
    <xf numFmtId="165" fontId="0" fillId="33" borderId="10" xfId="42" applyNumberFormat="1" applyFont="1" applyFill="1" applyBorder="1" applyAlignment="1">
      <alignment horizontal="left"/>
    </xf>
    <xf numFmtId="0" fontId="23" fillId="33" borderId="23" xfId="0" applyFont="1" applyFill="1" applyBorder="1"/>
    <xf numFmtId="0" fontId="20" fillId="0" borderId="14" xfId="0" applyFont="1" applyBorder="1"/>
    <xf numFmtId="0" fontId="20" fillId="0" borderId="15" xfId="0" applyFont="1" applyBorder="1"/>
    <xf numFmtId="164" fontId="20" fillId="0" borderId="15" xfId="0" applyNumberFormat="1" applyFont="1" applyBorder="1" applyAlignment="1">
      <alignment horizontal="left"/>
    </xf>
    <xf numFmtId="164" fontId="20" fillId="0" borderId="37" xfId="0" applyNumberFormat="1" applyFont="1" applyBorder="1" applyAlignment="1">
      <alignment horizontal="left"/>
    </xf>
    <xf numFmtId="0" fontId="20" fillId="0" borderId="16" xfId="0" applyFont="1" applyBorder="1"/>
    <xf numFmtId="165" fontId="20" fillId="0" borderId="37" xfId="42" applyNumberFormat="1" applyFont="1" applyBorder="1" applyAlignment="1">
      <alignment horizontal="left"/>
    </xf>
    <xf numFmtId="0" fontId="0" fillId="0" borderId="40" xfId="0" applyBorder="1"/>
    <xf numFmtId="0" fontId="0" fillId="0" borderId="13" xfId="0" applyBorder="1"/>
    <xf numFmtId="0" fontId="0" fillId="0" borderId="13" xfId="0" applyBorder="1" applyAlignment="1">
      <alignment wrapText="1"/>
    </xf>
    <xf numFmtId="164" fontId="0" fillId="0" borderId="13" xfId="0" applyNumberFormat="1" applyBorder="1" applyAlignment="1">
      <alignment horizontal="left"/>
    </xf>
    <xf numFmtId="1" fontId="0" fillId="0" borderId="13" xfId="0" applyNumberFormat="1" applyBorder="1" applyAlignment="1">
      <alignment horizontal="left"/>
    </xf>
    <xf numFmtId="0" fontId="0" fillId="0" borderId="35" xfId="0" applyBorder="1"/>
    <xf numFmtId="165" fontId="0" fillId="0" borderId="10" xfId="42" applyNumberFormat="1" applyFont="1" applyFill="1" applyBorder="1" applyAlignment="1">
      <alignment horizontal="left"/>
    </xf>
    <xf numFmtId="0" fontId="20" fillId="0" borderId="17" xfId="0" applyFont="1" applyBorder="1"/>
    <xf numFmtId="0" fontId="20" fillId="0" borderId="18" xfId="0" applyFont="1" applyBorder="1"/>
    <xf numFmtId="164" fontId="20" fillId="0" borderId="18" xfId="0" applyNumberFormat="1" applyFont="1" applyBorder="1" applyAlignment="1">
      <alignment horizontal="left"/>
    </xf>
    <xf numFmtId="165" fontId="20" fillId="0" borderId="18" xfId="42" applyNumberFormat="1" applyFont="1" applyBorder="1" applyAlignment="1">
      <alignment horizontal="left"/>
    </xf>
    <xf numFmtId="0" fontId="20" fillId="0" borderId="19" xfId="0" applyFont="1" applyBorder="1"/>
    <xf numFmtId="0" fontId="0" fillId="0" borderId="24" xfId="0" applyBorder="1" applyAlignment="1">
      <alignment wrapText="1"/>
    </xf>
    <xf numFmtId="0" fontId="0" fillId="0" borderId="11" xfId="0" applyBorder="1"/>
    <xf numFmtId="0" fontId="24" fillId="0" borderId="10" xfId="0" applyFont="1" applyBorder="1" applyAlignment="1">
      <alignment vertical="center"/>
    </xf>
    <xf numFmtId="0" fontId="1" fillId="0" borderId="41" xfId="0" applyFont="1" applyBorder="1"/>
    <xf numFmtId="0" fontId="1" fillId="0" borderId="42" xfId="0" applyFont="1" applyBorder="1"/>
    <xf numFmtId="165" fontId="1" fillId="0" borderId="42" xfId="42" applyNumberFormat="1" applyFont="1" applyBorder="1"/>
    <xf numFmtId="0" fontId="1" fillId="0" borderId="43" xfId="0" applyFont="1" applyBorder="1"/>
    <xf numFmtId="0" fontId="24" fillId="0" borderId="18" xfId="0" applyFont="1" applyBorder="1" applyAlignment="1">
      <alignment vertical="center"/>
    </xf>
    <xf numFmtId="165" fontId="0" fillId="0" borderId="18" xfId="42" applyNumberFormat="1" applyFont="1" applyBorder="1"/>
    <xf numFmtId="0" fontId="0" fillId="0" borderId="0" xfId="0" applyBorder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erekening" xfId="11" builtinId="22" customBuiltin="1"/>
    <cellStyle name="Controlecel" xfId="13" builtinId="23" customBuiltin="1"/>
    <cellStyle name="Gekoppelde cel" xfId="12" builtinId="24" customBuiltin="1"/>
    <cellStyle name="Goed" xfId="6" builtinId="26" customBuiltin="1"/>
    <cellStyle name="Invoer" xfId="9" builtinId="20" customBuiltin="1"/>
    <cellStyle name="Komma" xfId="42" builtinId="3"/>
    <cellStyle name="Kop 1" xfId="2" builtinId="16" customBuiltin="1"/>
    <cellStyle name="Kop 2" xfId="3" builtinId="17" customBuiltin="1"/>
    <cellStyle name="Kop 3" xfId="4" builtinId="18" customBuiltin="1"/>
    <cellStyle name="Kop 4" xfId="5" builtinId="19" customBuiltin="1"/>
    <cellStyle name="Neutraal" xfId="8" builtinId="28" customBuiltin="1"/>
    <cellStyle name="Notitie" xfId="15" builtinId="10" customBuiltin="1"/>
    <cellStyle name="Ongeldig" xfId="7" builtinId="27" customBuiltin="1"/>
    <cellStyle name="Standaard" xfId="0" builtinId="0"/>
    <cellStyle name="Titel" xfId="1" builtinId="15" customBuiltin="1"/>
    <cellStyle name="Totaal" xfId="17" builtinId="25" customBuiltin="1"/>
    <cellStyle name="Uitvoer" xfId="10" builtinId="21" customBuiltin="1"/>
    <cellStyle name="Verklarende tekst" xfId="16" builtinId="53" customBuiltin="1"/>
    <cellStyle name="Waarschuwingstekst" xfId="14" builtinId="11" customBuiltin="1"/>
  </cellStyles>
  <dxfs count="0"/>
  <tableStyles count="0" defaultTableStyle="TableStyleMedium2" defaultPivotStyle="PivotStyleLight16"/>
  <colors>
    <mruColors>
      <color rgb="FFFF6600"/>
      <color rgb="FFFF33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microsoft.com/office/2017/10/relationships/person" Target="persons/person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2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ustomXml" Target="../customXml/item1.xml"/></Relationships>
</file>

<file path=xl/persons/person.xml><?xml version="1.0" encoding="utf-8"?>
<personList xmlns="http://schemas.microsoft.com/office/spreadsheetml/2018/threadedcomments" xmlns:x="http://schemas.openxmlformats.org/spreadsheetml/2006/main"/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B10E54-CCC8-4E06-AB39-F7916393849D}">
  <dimension ref="A1:G31"/>
  <sheetViews>
    <sheetView tabSelected="1" workbookViewId="0">
      <selection activeCell="A3" sqref="A3"/>
    </sheetView>
  </sheetViews>
  <sheetFormatPr defaultRowHeight="14.4" x14ac:dyDescent="0.3"/>
  <cols>
    <col min="1" max="1" width="33.44140625" bestFit="1" customWidth="1"/>
    <col min="2" max="2" width="36.88671875" bestFit="1" customWidth="1"/>
    <col min="3" max="3" width="4.44140625" customWidth="1"/>
    <col min="4" max="4" width="71.33203125" bestFit="1" customWidth="1"/>
  </cols>
  <sheetData>
    <row r="1" spans="1:7" x14ac:dyDescent="0.3">
      <c r="A1" s="8" t="s">
        <v>207</v>
      </c>
      <c r="B1" s="8" t="s">
        <v>5</v>
      </c>
      <c r="C1" s="8"/>
      <c r="D1" s="8"/>
      <c r="E1" s="8"/>
      <c r="F1" s="8"/>
      <c r="G1" s="8"/>
    </row>
    <row r="2" spans="1:7" x14ac:dyDescent="0.3">
      <c r="A2" t="s">
        <v>202</v>
      </c>
      <c r="B2" t="s">
        <v>156</v>
      </c>
    </row>
    <row r="3" spans="1:7" x14ac:dyDescent="0.3">
      <c r="A3" t="s">
        <v>202</v>
      </c>
      <c r="B3" t="s">
        <v>6</v>
      </c>
    </row>
    <row r="4" spans="1:7" x14ac:dyDescent="0.3">
      <c r="A4" t="s">
        <v>202</v>
      </c>
      <c r="B4" t="s">
        <v>12</v>
      </c>
    </row>
    <row r="5" spans="1:7" x14ac:dyDescent="0.3">
      <c r="A5" t="s">
        <v>202</v>
      </c>
      <c r="B5" t="s">
        <v>48</v>
      </c>
    </row>
    <row r="6" spans="1:7" x14ac:dyDescent="0.3">
      <c r="A6" t="s">
        <v>202</v>
      </c>
      <c r="B6" t="s">
        <v>110</v>
      </c>
    </row>
    <row r="7" spans="1:7" x14ac:dyDescent="0.3">
      <c r="A7" t="s">
        <v>202</v>
      </c>
      <c r="B7" t="s">
        <v>114</v>
      </c>
    </row>
    <row r="8" spans="1:7" x14ac:dyDescent="0.3">
      <c r="A8" t="s">
        <v>202</v>
      </c>
      <c r="B8" t="s">
        <v>140</v>
      </c>
    </row>
    <row r="9" spans="1:7" x14ac:dyDescent="0.3">
      <c r="A9" t="s">
        <v>202</v>
      </c>
      <c r="B9" t="s">
        <v>146</v>
      </c>
    </row>
    <row r="10" spans="1:7" x14ac:dyDescent="0.3">
      <c r="A10" t="s">
        <v>202</v>
      </c>
      <c r="B10" t="s">
        <v>199</v>
      </c>
    </row>
    <row r="11" spans="1:7" x14ac:dyDescent="0.3">
      <c r="A11" t="s">
        <v>203</v>
      </c>
      <c r="B11" t="s">
        <v>157</v>
      </c>
    </row>
    <row r="12" spans="1:7" x14ac:dyDescent="0.3">
      <c r="A12" t="s">
        <v>203</v>
      </c>
      <c r="B12" t="s">
        <v>158</v>
      </c>
    </row>
    <row r="13" spans="1:7" x14ac:dyDescent="0.3">
      <c r="A13" t="s">
        <v>203</v>
      </c>
      <c r="B13" t="s">
        <v>159</v>
      </c>
    </row>
    <row r="14" spans="1:7" x14ac:dyDescent="0.3">
      <c r="A14" t="s">
        <v>203</v>
      </c>
      <c r="B14" t="s">
        <v>160</v>
      </c>
    </row>
    <row r="15" spans="1:7" x14ac:dyDescent="0.3">
      <c r="A15" t="s">
        <v>203</v>
      </c>
      <c r="B15" t="s">
        <v>161</v>
      </c>
    </row>
    <row r="16" spans="1:7" x14ac:dyDescent="0.3">
      <c r="A16" t="s">
        <v>203</v>
      </c>
      <c r="B16" t="s">
        <v>162</v>
      </c>
    </row>
    <row r="17" spans="1:2" x14ac:dyDescent="0.3">
      <c r="A17" t="s">
        <v>203</v>
      </c>
      <c r="B17" t="s">
        <v>163</v>
      </c>
    </row>
    <row r="18" spans="1:2" x14ac:dyDescent="0.3">
      <c r="A18" t="s">
        <v>204</v>
      </c>
      <c r="B18" t="s">
        <v>23</v>
      </c>
    </row>
    <row r="19" spans="1:2" x14ac:dyDescent="0.3">
      <c r="A19" t="s">
        <v>204</v>
      </c>
      <c r="B19" s="112" t="s">
        <v>106</v>
      </c>
    </row>
    <row r="20" spans="1:2" x14ac:dyDescent="0.3">
      <c r="A20" t="s">
        <v>82</v>
      </c>
      <c r="B20" s="112" t="s">
        <v>82</v>
      </c>
    </row>
    <row r="21" spans="1:2" x14ac:dyDescent="0.3">
      <c r="A21" t="s">
        <v>82</v>
      </c>
      <c r="B21" s="112" t="s">
        <v>103</v>
      </c>
    </row>
    <row r="22" spans="1:2" x14ac:dyDescent="0.3">
      <c r="A22" t="s">
        <v>125</v>
      </c>
      <c r="B22" s="112" t="s">
        <v>125</v>
      </c>
    </row>
    <row r="23" spans="1:2" x14ac:dyDescent="0.3">
      <c r="A23" t="s">
        <v>205</v>
      </c>
      <c r="B23" s="112" t="s">
        <v>57</v>
      </c>
    </row>
    <row r="24" spans="1:2" x14ac:dyDescent="0.3">
      <c r="A24" t="s">
        <v>205</v>
      </c>
      <c r="B24" t="s">
        <v>136</v>
      </c>
    </row>
    <row r="25" spans="1:2" x14ac:dyDescent="0.3">
      <c r="A25" t="s">
        <v>206</v>
      </c>
      <c r="B25" t="s">
        <v>37</v>
      </c>
    </row>
    <row r="26" spans="1:2" x14ac:dyDescent="0.3">
      <c r="A26" t="s">
        <v>206</v>
      </c>
      <c r="B26" t="s">
        <v>45</v>
      </c>
    </row>
    <row r="27" spans="1:2" x14ac:dyDescent="0.3">
      <c r="A27" t="s">
        <v>206</v>
      </c>
      <c r="B27" t="s">
        <v>200</v>
      </c>
    </row>
    <row r="28" spans="1:2" x14ac:dyDescent="0.3">
      <c r="A28" t="s">
        <v>206</v>
      </c>
      <c r="B28" t="s">
        <v>53</v>
      </c>
    </row>
    <row r="29" spans="1:2" x14ac:dyDescent="0.3">
      <c r="A29" t="s">
        <v>76</v>
      </c>
      <c r="B29" t="s">
        <v>89</v>
      </c>
    </row>
    <row r="30" spans="1:2" x14ac:dyDescent="0.3">
      <c r="A30" t="s">
        <v>76</v>
      </c>
      <c r="B30" t="s">
        <v>201</v>
      </c>
    </row>
    <row r="31" spans="1:2" x14ac:dyDescent="0.3">
      <c r="A31" t="s">
        <v>76</v>
      </c>
      <c r="B31" t="s">
        <v>66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J56"/>
  <sheetViews>
    <sheetView zoomScaleNormal="100" workbookViewId="0">
      <pane ySplit="1" topLeftCell="A2" activePane="bottomLeft" state="frozen"/>
      <selection activeCell="B1" sqref="B1"/>
      <selection pane="bottomLeft" activeCell="G4" sqref="G4"/>
    </sheetView>
  </sheetViews>
  <sheetFormatPr defaultColWidth="8.88671875" defaultRowHeight="14.4" x14ac:dyDescent="0.3"/>
  <cols>
    <col min="1" max="1" width="39" style="24" bestFit="1" customWidth="1"/>
    <col min="2" max="2" width="21.88671875" bestFit="1" customWidth="1"/>
    <col min="3" max="3" width="11.33203125" bestFit="1" customWidth="1"/>
    <col min="4" max="4" width="13.5546875" bestFit="1" customWidth="1"/>
    <col min="5" max="5" width="14.44140625" bestFit="1" customWidth="1"/>
    <col min="6" max="6" width="21.6640625" customWidth="1"/>
    <col min="7" max="7" width="39" bestFit="1" customWidth="1"/>
    <col min="8" max="8" width="28.44140625" bestFit="1" customWidth="1"/>
    <col min="9" max="9" width="12.33203125" style="76" bestFit="1" customWidth="1"/>
    <col min="10" max="10" width="63.33203125" customWidth="1"/>
  </cols>
  <sheetData>
    <row r="1" spans="1:10" s="62" customFormat="1" ht="15" thickBot="1" x14ac:dyDescent="0.35">
      <c r="A1" s="106" t="s">
        <v>0</v>
      </c>
      <c r="B1" s="107" t="s">
        <v>1</v>
      </c>
      <c r="C1" s="107" t="s">
        <v>2</v>
      </c>
      <c r="D1" s="107" t="s">
        <v>3</v>
      </c>
      <c r="E1" s="107" t="s">
        <v>4</v>
      </c>
      <c r="F1" s="107" t="s">
        <v>179</v>
      </c>
      <c r="G1" s="107" t="s">
        <v>5</v>
      </c>
      <c r="H1" s="107" t="s">
        <v>183</v>
      </c>
      <c r="I1" s="108" t="s">
        <v>193</v>
      </c>
      <c r="J1" s="109" t="s">
        <v>150</v>
      </c>
    </row>
    <row r="2" spans="1:10" x14ac:dyDescent="0.3">
      <c r="A2" s="14" t="s">
        <v>156</v>
      </c>
      <c r="B2" s="110" t="s">
        <v>232</v>
      </c>
      <c r="C2" s="110" t="s">
        <v>234</v>
      </c>
      <c r="D2" s="15" t="s">
        <v>9</v>
      </c>
      <c r="E2" s="15"/>
      <c r="F2" s="15"/>
      <c r="G2" s="15" t="s">
        <v>208</v>
      </c>
      <c r="H2" s="15" t="s">
        <v>186</v>
      </c>
      <c r="I2" s="111"/>
      <c r="J2" s="53"/>
    </row>
    <row r="3" spans="1:10" x14ac:dyDescent="0.3">
      <c r="A3" s="22" t="s">
        <v>156</v>
      </c>
      <c r="B3" s="105" t="s">
        <v>232</v>
      </c>
      <c r="C3" s="105" t="s">
        <v>234</v>
      </c>
      <c r="D3" s="1" t="s">
        <v>9</v>
      </c>
      <c r="E3" s="1"/>
      <c r="F3" s="1"/>
      <c r="G3" s="1" t="s">
        <v>209</v>
      </c>
      <c r="H3" s="1" t="s">
        <v>186</v>
      </c>
      <c r="I3" s="73"/>
      <c r="J3" s="23"/>
    </row>
    <row r="4" spans="1:10" x14ac:dyDescent="0.3">
      <c r="A4" s="22" t="s">
        <v>156</v>
      </c>
      <c r="B4" s="105" t="s">
        <v>232</v>
      </c>
      <c r="C4" s="105" t="s">
        <v>234</v>
      </c>
      <c r="D4" s="1" t="s">
        <v>9</v>
      </c>
      <c r="E4" s="1"/>
      <c r="F4" s="1"/>
      <c r="G4" s="1" t="s">
        <v>210</v>
      </c>
      <c r="H4" s="1" t="s">
        <v>186</v>
      </c>
      <c r="I4" s="73"/>
      <c r="J4" s="23"/>
    </row>
    <row r="5" spans="1:10" x14ac:dyDescent="0.3">
      <c r="A5" s="22" t="s">
        <v>156</v>
      </c>
      <c r="B5" s="105" t="s">
        <v>232</v>
      </c>
      <c r="C5" s="105" t="s">
        <v>234</v>
      </c>
      <c r="D5" s="1" t="s">
        <v>9</v>
      </c>
      <c r="E5" s="1"/>
      <c r="F5" s="1"/>
      <c r="G5" s="1" t="s">
        <v>211</v>
      </c>
      <c r="H5" s="1" t="s">
        <v>186</v>
      </c>
      <c r="I5" s="73"/>
      <c r="J5" s="23"/>
    </row>
    <row r="6" spans="1:10" x14ac:dyDescent="0.3">
      <c r="A6" s="22" t="s">
        <v>156</v>
      </c>
      <c r="B6" s="105" t="s">
        <v>232</v>
      </c>
      <c r="C6" s="105" t="s">
        <v>234</v>
      </c>
      <c r="D6" s="1" t="s">
        <v>9</v>
      </c>
      <c r="E6" s="1"/>
      <c r="F6" s="1"/>
      <c r="G6" s="1" t="s">
        <v>211</v>
      </c>
      <c r="H6" s="1" t="s">
        <v>186</v>
      </c>
      <c r="I6" s="73"/>
      <c r="J6" s="23"/>
    </row>
    <row r="7" spans="1:10" x14ac:dyDescent="0.3">
      <c r="A7" s="22" t="s">
        <v>156</v>
      </c>
      <c r="B7" s="105" t="s">
        <v>232</v>
      </c>
      <c r="C7" s="105" t="s">
        <v>234</v>
      </c>
      <c r="D7" s="1" t="s">
        <v>9</v>
      </c>
      <c r="E7" s="1"/>
      <c r="F7" s="1"/>
      <c r="G7" s="1" t="s">
        <v>211</v>
      </c>
      <c r="H7" s="1" t="s">
        <v>186</v>
      </c>
      <c r="I7" s="73"/>
      <c r="J7" s="23"/>
    </row>
    <row r="8" spans="1:10" x14ac:dyDescent="0.3">
      <c r="A8" s="22" t="s">
        <v>156</v>
      </c>
      <c r="B8" s="105" t="s">
        <v>232</v>
      </c>
      <c r="C8" s="105" t="s">
        <v>234</v>
      </c>
      <c r="D8" s="1" t="s">
        <v>9</v>
      </c>
      <c r="E8" s="1"/>
      <c r="F8" s="1"/>
      <c r="G8" s="1" t="s">
        <v>212</v>
      </c>
      <c r="H8" s="1" t="s">
        <v>186</v>
      </c>
      <c r="I8" s="73"/>
      <c r="J8" s="23"/>
    </row>
    <row r="9" spans="1:10" x14ac:dyDescent="0.3">
      <c r="A9" s="22" t="s">
        <v>156</v>
      </c>
      <c r="B9" s="105" t="s">
        <v>232</v>
      </c>
      <c r="C9" s="105" t="s">
        <v>234</v>
      </c>
      <c r="D9" s="1" t="s">
        <v>9</v>
      </c>
      <c r="E9" s="1"/>
      <c r="F9" s="1"/>
      <c r="G9" s="1" t="s">
        <v>213</v>
      </c>
      <c r="H9" s="1" t="s">
        <v>186</v>
      </c>
      <c r="I9" s="73"/>
      <c r="J9" s="23"/>
    </row>
    <row r="10" spans="1:10" x14ac:dyDescent="0.3">
      <c r="A10" s="22" t="s">
        <v>156</v>
      </c>
      <c r="B10" s="105" t="s">
        <v>232</v>
      </c>
      <c r="C10" s="105" t="s">
        <v>234</v>
      </c>
      <c r="D10" s="1" t="s">
        <v>9</v>
      </c>
      <c r="E10" s="1"/>
      <c r="F10" s="1"/>
      <c r="G10" s="1" t="s">
        <v>214</v>
      </c>
      <c r="H10" s="1" t="s">
        <v>186</v>
      </c>
      <c r="I10" s="73"/>
      <c r="J10" s="23"/>
    </row>
    <row r="11" spans="1:10" x14ac:dyDescent="0.3">
      <c r="A11" s="22" t="s">
        <v>156</v>
      </c>
      <c r="B11" s="105" t="s">
        <v>232</v>
      </c>
      <c r="C11" s="105" t="s">
        <v>234</v>
      </c>
      <c r="D11" s="1" t="s">
        <v>9</v>
      </c>
      <c r="E11" s="1"/>
      <c r="F11" s="1"/>
      <c r="G11" s="1" t="s">
        <v>216</v>
      </c>
      <c r="H11" s="1" t="s">
        <v>186</v>
      </c>
      <c r="I11" s="73"/>
      <c r="J11" s="23"/>
    </row>
    <row r="12" spans="1:10" x14ac:dyDescent="0.3">
      <c r="A12" s="22" t="s">
        <v>156</v>
      </c>
      <c r="B12" s="105" t="s">
        <v>232</v>
      </c>
      <c r="C12" s="105" t="s">
        <v>234</v>
      </c>
      <c r="D12" s="1" t="s">
        <v>9</v>
      </c>
      <c r="E12" s="1"/>
      <c r="F12" s="1"/>
      <c r="G12" s="1" t="s">
        <v>217</v>
      </c>
      <c r="H12" s="1" t="s">
        <v>186</v>
      </c>
      <c r="I12" s="73"/>
      <c r="J12" s="23"/>
    </row>
    <row r="13" spans="1:10" x14ac:dyDescent="0.3">
      <c r="A13" s="22" t="s">
        <v>156</v>
      </c>
      <c r="B13" s="105" t="s">
        <v>232</v>
      </c>
      <c r="C13" s="105" t="s">
        <v>234</v>
      </c>
      <c r="D13" s="1" t="s">
        <v>9</v>
      </c>
      <c r="E13" s="1"/>
      <c r="F13" s="1"/>
      <c r="G13" s="1" t="s">
        <v>218</v>
      </c>
      <c r="H13" s="1" t="s">
        <v>186</v>
      </c>
      <c r="I13" s="73"/>
      <c r="J13" s="23"/>
    </row>
    <row r="14" spans="1:10" x14ac:dyDescent="0.3">
      <c r="A14" s="22" t="s">
        <v>156</v>
      </c>
      <c r="B14" s="105" t="s">
        <v>232</v>
      </c>
      <c r="C14" s="105" t="s">
        <v>234</v>
      </c>
      <c r="D14" s="1" t="s">
        <v>9</v>
      </c>
      <c r="E14" s="1"/>
      <c r="F14" s="1"/>
      <c r="G14" s="1" t="s">
        <v>219</v>
      </c>
      <c r="H14" s="1" t="s">
        <v>186</v>
      </c>
      <c r="I14" s="73"/>
      <c r="J14" s="23"/>
    </row>
    <row r="15" spans="1:10" x14ac:dyDescent="0.3">
      <c r="A15" s="22" t="s">
        <v>156</v>
      </c>
      <c r="B15" s="105" t="s">
        <v>232</v>
      </c>
      <c r="C15" s="105" t="s">
        <v>234</v>
      </c>
      <c r="D15" s="1" t="s">
        <v>9</v>
      </c>
      <c r="E15" s="1"/>
      <c r="F15" s="1"/>
      <c r="G15" s="1" t="s">
        <v>237</v>
      </c>
      <c r="H15" s="1" t="s">
        <v>186</v>
      </c>
      <c r="I15" s="73"/>
      <c r="J15" s="23"/>
    </row>
    <row r="16" spans="1:10" x14ac:dyDescent="0.3">
      <c r="A16" s="22" t="s">
        <v>156</v>
      </c>
      <c r="B16" s="105" t="s">
        <v>232</v>
      </c>
      <c r="C16" s="105" t="s">
        <v>234</v>
      </c>
      <c r="D16" s="1" t="s">
        <v>9</v>
      </c>
      <c r="E16" s="1"/>
      <c r="F16" s="1"/>
      <c r="G16" s="1" t="s">
        <v>238</v>
      </c>
      <c r="H16" s="1" t="s">
        <v>186</v>
      </c>
      <c r="I16" s="73"/>
      <c r="J16" s="23"/>
    </row>
    <row r="17" spans="1:10" x14ac:dyDescent="0.3">
      <c r="A17" s="22" t="s">
        <v>156</v>
      </c>
      <c r="B17" s="105" t="s">
        <v>232</v>
      </c>
      <c r="C17" s="105" t="s">
        <v>234</v>
      </c>
      <c r="D17" s="1" t="s">
        <v>9</v>
      </c>
      <c r="E17" s="1"/>
      <c r="F17" s="1"/>
      <c r="G17" s="1" t="s">
        <v>215</v>
      </c>
      <c r="H17" s="1" t="s">
        <v>186</v>
      </c>
      <c r="I17" s="73"/>
      <c r="J17" s="23"/>
    </row>
    <row r="18" spans="1:10" x14ac:dyDescent="0.3">
      <c r="A18" s="22" t="s">
        <v>156</v>
      </c>
      <c r="B18" s="105" t="s">
        <v>232</v>
      </c>
      <c r="C18" s="105" t="s">
        <v>234</v>
      </c>
      <c r="D18" s="1" t="s">
        <v>9</v>
      </c>
      <c r="E18" s="1"/>
      <c r="F18" s="1"/>
      <c r="G18" s="1" t="s">
        <v>220</v>
      </c>
      <c r="H18" s="1" t="s">
        <v>186</v>
      </c>
      <c r="I18" s="73"/>
      <c r="J18" s="23"/>
    </row>
    <row r="19" spans="1:10" x14ac:dyDescent="0.3">
      <c r="A19" s="22" t="s">
        <v>156</v>
      </c>
      <c r="B19" s="105" t="s">
        <v>232</v>
      </c>
      <c r="C19" s="105" t="s">
        <v>234</v>
      </c>
      <c r="D19" s="1" t="s">
        <v>9</v>
      </c>
      <c r="E19" s="1"/>
      <c r="F19" s="1"/>
      <c r="G19" s="1" t="s">
        <v>223</v>
      </c>
      <c r="H19" s="1" t="s">
        <v>186</v>
      </c>
      <c r="I19" s="73"/>
      <c r="J19" s="23"/>
    </row>
    <row r="20" spans="1:10" x14ac:dyDescent="0.3">
      <c r="A20" s="22" t="s">
        <v>156</v>
      </c>
      <c r="B20" s="105" t="s">
        <v>232</v>
      </c>
      <c r="C20" s="105" t="s">
        <v>234</v>
      </c>
      <c r="D20" s="1" t="s">
        <v>9</v>
      </c>
      <c r="E20" s="1"/>
      <c r="F20" s="1"/>
      <c r="G20" s="1" t="s">
        <v>221</v>
      </c>
      <c r="H20" s="1" t="s">
        <v>186</v>
      </c>
      <c r="I20" s="73"/>
      <c r="J20" s="23"/>
    </row>
    <row r="21" spans="1:10" x14ac:dyDescent="0.3">
      <c r="A21" s="22" t="s">
        <v>156</v>
      </c>
      <c r="B21" s="105" t="s">
        <v>232</v>
      </c>
      <c r="C21" s="105" t="s">
        <v>234</v>
      </c>
      <c r="D21" s="1" t="s">
        <v>9</v>
      </c>
      <c r="E21" s="1"/>
      <c r="F21" s="1"/>
      <c r="G21" s="1" t="s">
        <v>222</v>
      </c>
      <c r="H21" s="1" t="s">
        <v>186</v>
      </c>
      <c r="I21" s="73"/>
      <c r="J21" s="23"/>
    </row>
    <row r="22" spans="1:10" x14ac:dyDescent="0.3">
      <c r="A22" s="22" t="s">
        <v>156</v>
      </c>
      <c r="B22" s="105" t="s">
        <v>232</v>
      </c>
      <c r="C22" s="105" t="s">
        <v>234</v>
      </c>
      <c r="D22" s="1" t="s">
        <v>9</v>
      </c>
      <c r="E22" s="1"/>
      <c r="F22" s="1"/>
      <c r="G22" s="1" t="s">
        <v>224</v>
      </c>
      <c r="H22" s="1" t="s">
        <v>186</v>
      </c>
      <c r="I22" s="73"/>
      <c r="J22" s="23"/>
    </row>
    <row r="23" spans="1:10" x14ac:dyDescent="0.3">
      <c r="A23" s="22" t="s">
        <v>225</v>
      </c>
      <c r="B23" s="1" t="s">
        <v>231</v>
      </c>
      <c r="C23" s="1" t="s">
        <v>235</v>
      </c>
      <c r="D23" s="1" t="s">
        <v>9</v>
      </c>
      <c r="E23" s="1"/>
      <c r="F23" s="1"/>
      <c r="G23" s="1" t="s">
        <v>226</v>
      </c>
      <c r="H23" s="1" t="s">
        <v>186</v>
      </c>
      <c r="I23" s="73"/>
      <c r="J23" s="23"/>
    </row>
    <row r="24" spans="1:10" x14ac:dyDescent="0.3">
      <c r="A24" s="22" t="s">
        <v>225</v>
      </c>
      <c r="B24" s="1" t="s">
        <v>231</v>
      </c>
      <c r="C24" s="1" t="s">
        <v>235</v>
      </c>
      <c r="D24" s="1" t="s">
        <v>9</v>
      </c>
      <c r="E24" s="1"/>
      <c r="F24" s="1"/>
      <c r="G24" s="1" t="s">
        <v>227</v>
      </c>
      <c r="H24" s="1" t="s">
        <v>186</v>
      </c>
      <c r="I24" s="73"/>
      <c r="J24" s="23"/>
    </row>
    <row r="25" spans="1:10" x14ac:dyDescent="0.3">
      <c r="A25" s="22" t="s">
        <v>225</v>
      </c>
      <c r="B25" s="1" t="s">
        <v>231</v>
      </c>
      <c r="C25" s="1" t="s">
        <v>235</v>
      </c>
      <c r="D25" s="1" t="s">
        <v>9</v>
      </c>
      <c r="E25" s="1"/>
      <c r="F25" s="1"/>
      <c r="G25" s="1" t="s">
        <v>228</v>
      </c>
      <c r="H25" s="1" t="s">
        <v>186</v>
      </c>
      <c r="I25" s="73"/>
      <c r="J25" s="23"/>
    </row>
    <row r="26" spans="1:10" x14ac:dyDescent="0.3">
      <c r="A26" s="22" t="s">
        <v>225</v>
      </c>
      <c r="B26" s="1" t="s">
        <v>231</v>
      </c>
      <c r="C26" s="1" t="s">
        <v>235</v>
      </c>
      <c r="D26" s="1" t="s">
        <v>9</v>
      </c>
      <c r="E26" s="1"/>
      <c r="F26" s="1"/>
      <c r="G26" s="1" t="s">
        <v>229</v>
      </c>
      <c r="H26" s="1" t="s">
        <v>186</v>
      </c>
      <c r="I26" s="73"/>
      <c r="J26" s="23"/>
    </row>
    <row r="27" spans="1:10" x14ac:dyDescent="0.3">
      <c r="A27" s="22" t="s">
        <v>225</v>
      </c>
      <c r="B27" s="1" t="s">
        <v>231</v>
      </c>
      <c r="C27" s="1" t="s">
        <v>235</v>
      </c>
      <c r="D27" s="1" t="s">
        <v>9</v>
      </c>
      <c r="E27" s="1"/>
      <c r="F27" s="1"/>
      <c r="G27" s="1" t="s">
        <v>230</v>
      </c>
      <c r="H27" s="1" t="s">
        <v>186</v>
      </c>
      <c r="I27" s="73"/>
      <c r="J27" s="23"/>
    </row>
    <row r="28" spans="1:10" ht="28.8" x14ac:dyDescent="0.3">
      <c r="A28" s="22" t="s">
        <v>6</v>
      </c>
      <c r="B28" s="1" t="s">
        <v>7</v>
      </c>
      <c r="C28" s="1" t="s">
        <v>8</v>
      </c>
      <c r="D28" s="1" t="s">
        <v>9</v>
      </c>
      <c r="E28" s="1" t="s">
        <v>10</v>
      </c>
      <c r="F28" s="2" t="s">
        <v>180</v>
      </c>
      <c r="G28" s="1" t="s">
        <v>11</v>
      </c>
      <c r="H28" s="1" t="s">
        <v>184</v>
      </c>
      <c r="I28" s="73">
        <v>7921</v>
      </c>
      <c r="J28" s="23"/>
    </row>
    <row r="29" spans="1:10" ht="14.4" customHeight="1" x14ac:dyDescent="0.3">
      <c r="A29" s="22"/>
      <c r="B29" s="1"/>
      <c r="C29" s="1"/>
      <c r="D29" s="1"/>
      <c r="E29" s="1"/>
      <c r="F29" s="1"/>
      <c r="G29" s="1"/>
      <c r="H29" s="1"/>
      <c r="I29" s="73"/>
      <c r="J29" s="35"/>
    </row>
    <row r="30" spans="1:10" ht="28.8" x14ac:dyDescent="0.3">
      <c r="A30" s="22" t="s">
        <v>12</v>
      </c>
      <c r="B30" s="1" t="s">
        <v>13</v>
      </c>
      <c r="C30" s="1" t="s">
        <v>14</v>
      </c>
      <c r="D30" s="1" t="s">
        <v>9</v>
      </c>
      <c r="E30" s="1" t="s">
        <v>10</v>
      </c>
      <c r="F30" s="2" t="s">
        <v>180</v>
      </c>
      <c r="G30" s="1" t="s">
        <v>15</v>
      </c>
      <c r="H30" s="1" t="s">
        <v>184</v>
      </c>
      <c r="I30" s="73">
        <v>5482</v>
      </c>
      <c r="J30" s="27"/>
    </row>
    <row r="31" spans="1:10" ht="28.8" x14ac:dyDescent="0.3">
      <c r="A31" s="22" t="s">
        <v>12</v>
      </c>
      <c r="B31" s="1" t="s">
        <v>13</v>
      </c>
      <c r="C31" s="1" t="s">
        <v>14</v>
      </c>
      <c r="D31" s="1" t="s">
        <v>9</v>
      </c>
      <c r="E31" s="1" t="s">
        <v>10</v>
      </c>
      <c r="F31" s="2" t="s">
        <v>180</v>
      </c>
      <c r="G31" s="1" t="s">
        <v>16</v>
      </c>
      <c r="H31" s="1" t="s">
        <v>184</v>
      </c>
      <c r="I31" s="73"/>
      <c r="J31" s="27" t="s">
        <v>198</v>
      </c>
    </row>
    <row r="32" spans="1:10" x14ac:dyDescent="0.3">
      <c r="A32" s="22"/>
      <c r="B32" s="1"/>
      <c r="C32" s="1"/>
      <c r="D32" s="1"/>
      <c r="E32" s="1"/>
      <c r="F32" s="1"/>
      <c r="G32" s="1"/>
      <c r="H32" s="1"/>
      <c r="I32" s="73"/>
      <c r="J32" s="64"/>
    </row>
    <row r="33" spans="1:10" ht="28.8" x14ac:dyDescent="0.3">
      <c r="A33" s="22" t="s">
        <v>48</v>
      </c>
      <c r="B33" s="1" t="s">
        <v>49</v>
      </c>
      <c r="C33" s="1" t="s">
        <v>50</v>
      </c>
      <c r="D33" s="1" t="s">
        <v>9</v>
      </c>
      <c r="E33" s="1" t="s">
        <v>10</v>
      </c>
      <c r="F33" s="2" t="s">
        <v>180</v>
      </c>
      <c r="G33" s="1" t="s">
        <v>51</v>
      </c>
      <c r="H33" s="1" t="s">
        <v>184</v>
      </c>
      <c r="I33" s="73">
        <v>37563</v>
      </c>
      <c r="J33" s="23"/>
    </row>
    <row r="34" spans="1:10" ht="28.8" x14ac:dyDescent="0.3">
      <c r="A34" s="22" t="s">
        <v>48</v>
      </c>
      <c r="B34" s="1" t="s">
        <v>49</v>
      </c>
      <c r="C34" s="1" t="s">
        <v>50</v>
      </c>
      <c r="D34" s="1" t="s">
        <v>9</v>
      </c>
      <c r="E34" s="1" t="s">
        <v>10</v>
      </c>
      <c r="F34" s="2" t="s">
        <v>180</v>
      </c>
      <c r="G34" s="1" t="s">
        <v>52</v>
      </c>
      <c r="H34" s="1" t="s">
        <v>184</v>
      </c>
      <c r="I34" s="73">
        <v>29028</v>
      </c>
      <c r="J34" s="23"/>
    </row>
    <row r="35" spans="1:10" x14ac:dyDescent="0.3">
      <c r="A35" s="22"/>
      <c r="B35" s="1"/>
      <c r="C35" s="1"/>
      <c r="D35" s="1"/>
      <c r="E35" s="1"/>
      <c r="F35" s="1"/>
      <c r="G35" s="1"/>
      <c r="H35" s="1"/>
      <c r="I35" s="73"/>
      <c r="J35" s="35"/>
    </row>
    <row r="36" spans="1:10" ht="14.4" customHeight="1" x14ac:dyDescent="0.3">
      <c r="A36" s="22" t="s">
        <v>110</v>
      </c>
      <c r="B36" s="1" t="s">
        <v>111</v>
      </c>
      <c r="C36" s="1" t="s">
        <v>112</v>
      </c>
      <c r="D36" s="1" t="s">
        <v>9</v>
      </c>
      <c r="E36" s="1" t="s">
        <v>10</v>
      </c>
      <c r="F36" s="2" t="s">
        <v>180</v>
      </c>
      <c r="G36" s="1" t="s">
        <v>113</v>
      </c>
      <c r="H36" s="1" t="s">
        <v>184</v>
      </c>
      <c r="I36" s="73">
        <v>4129</v>
      </c>
      <c r="J36" s="23"/>
    </row>
    <row r="37" spans="1:10" ht="14.4" customHeight="1" x14ac:dyDescent="0.3">
      <c r="A37" s="22"/>
      <c r="B37" s="1"/>
      <c r="C37" s="1"/>
      <c r="D37" s="1"/>
      <c r="E37" s="1"/>
      <c r="F37" s="1"/>
      <c r="G37" s="1"/>
      <c r="H37" s="1"/>
      <c r="I37" s="73"/>
      <c r="J37" s="35"/>
    </row>
    <row r="38" spans="1:10" x14ac:dyDescent="0.3">
      <c r="A38" s="22" t="s">
        <v>114</v>
      </c>
      <c r="B38" s="1" t="s">
        <v>115</v>
      </c>
      <c r="C38" s="1" t="s">
        <v>116</v>
      </c>
      <c r="D38" s="1" t="s">
        <v>9</v>
      </c>
      <c r="E38" s="1" t="s">
        <v>117</v>
      </c>
      <c r="F38" s="1" t="s">
        <v>187</v>
      </c>
      <c r="G38" s="1" t="s">
        <v>118</v>
      </c>
      <c r="H38" s="1" t="s">
        <v>184</v>
      </c>
      <c r="I38" s="73">
        <v>2230</v>
      </c>
      <c r="J38" s="23" t="s">
        <v>197</v>
      </c>
    </row>
    <row r="39" spans="1:10" x14ac:dyDescent="0.3">
      <c r="A39" s="22" t="s">
        <v>114</v>
      </c>
      <c r="B39" s="1" t="s">
        <v>115</v>
      </c>
      <c r="C39" s="1" t="s">
        <v>116</v>
      </c>
      <c r="D39" s="1" t="s">
        <v>9</v>
      </c>
      <c r="E39" s="1" t="s">
        <v>117</v>
      </c>
      <c r="F39" s="1" t="s">
        <v>187</v>
      </c>
      <c r="G39" s="1" t="s">
        <v>119</v>
      </c>
      <c r="H39" s="1" t="s">
        <v>184</v>
      </c>
      <c r="I39" s="73">
        <v>1276</v>
      </c>
      <c r="J39" s="23" t="s">
        <v>197</v>
      </c>
    </row>
    <row r="40" spans="1:10" x14ac:dyDescent="0.3">
      <c r="A40" s="22" t="s">
        <v>114</v>
      </c>
      <c r="B40" s="1" t="s">
        <v>115</v>
      </c>
      <c r="C40" s="1" t="s">
        <v>116</v>
      </c>
      <c r="D40" s="1" t="s">
        <v>9</v>
      </c>
      <c r="E40" s="1" t="s">
        <v>117</v>
      </c>
      <c r="F40" s="1" t="s">
        <v>187</v>
      </c>
      <c r="G40" s="1" t="s">
        <v>120</v>
      </c>
      <c r="H40" s="1" t="s">
        <v>184</v>
      </c>
      <c r="I40" s="73">
        <v>4814</v>
      </c>
      <c r="J40" s="23" t="s">
        <v>197</v>
      </c>
    </row>
    <row r="41" spans="1:10" x14ac:dyDescent="0.3">
      <c r="A41" s="22" t="s">
        <v>114</v>
      </c>
      <c r="B41" s="1" t="s">
        <v>115</v>
      </c>
      <c r="C41" s="1" t="s">
        <v>116</v>
      </c>
      <c r="D41" s="1" t="s">
        <v>9</v>
      </c>
      <c r="E41" s="1" t="s">
        <v>117</v>
      </c>
      <c r="F41" s="1" t="s">
        <v>187</v>
      </c>
      <c r="G41" s="1" t="s">
        <v>121</v>
      </c>
      <c r="H41" s="1" t="s">
        <v>184</v>
      </c>
      <c r="I41" s="73">
        <v>2956</v>
      </c>
      <c r="J41" s="23" t="s">
        <v>197</v>
      </c>
    </row>
    <row r="42" spans="1:10" x14ac:dyDescent="0.3">
      <c r="A42" s="22" t="s">
        <v>114</v>
      </c>
      <c r="B42" s="1" t="s">
        <v>115</v>
      </c>
      <c r="C42" s="1" t="s">
        <v>116</v>
      </c>
      <c r="D42" s="1" t="s">
        <v>9</v>
      </c>
      <c r="E42" s="1" t="s">
        <v>117</v>
      </c>
      <c r="F42" s="1" t="s">
        <v>187</v>
      </c>
      <c r="G42" s="1" t="s">
        <v>122</v>
      </c>
      <c r="H42" s="1" t="s">
        <v>184</v>
      </c>
      <c r="I42" s="73">
        <v>570</v>
      </c>
      <c r="J42" s="23" t="s">
        <v>197</v>
      </c>
    </row>
    <row r="43" spans="1:10" x14ac:dyDescent="0.3">
      <c r="A43" s="67" t="s">
        <v>240</v>
      </c>
      <c r="B43" s="1"/>
      <c r="C43" s="1"/>
      <c r="D43" s="1"/>
      <c r="E43" s="1"/>
      <c r="F43" s="1"/>
      <c r="G43" s="1"/>
      <c r="H43" s="1"/>
      <c r="I43" s="73"/>
      <c r="J43" s="23"/>
    </row>
    <row r="44" spans="1:10" s="42" customFormat="1" x14ac:dyDescent="0.3">
      <c r="A44" s="65" t="s">
        <v>114</v>
      </c>
      <c r="B44" s="41" t="s">
        <v>115</v>
      </c>
      <c r="C44" s="41" t="s">
        <v>116</v>
      </c>
      <c r="D44" s="41" t="s">
        <v>9</v>
      </c>
      <c r="E44" s="41" t="s">
        <v>123</v>
      </c>
      <c r="F44" s="41" t="s">
        <v>182</v>
      </c>
      <c r="G44" s="41" t="s">
        <v>124</v>
      </c>
      <c r="H44" s="41" t="s">
        <v>196</v>
      </c>
      <c r="I44" s="74"/>
      <c r="J44" s="66" t="s">
        <v>182</v>
      </c>
    </row>
    <row r="45" spans="1:10" x14ac:dyDescent="0.3">
      <c r="A45" s="22"/>
      <c r="B45" s="1"/>
      <c r="C45" s="1"/>
      <c r="D45" s="1"/>
      <c r="E45" s="1"/>
      <c r="F45" s="1"/>
      <c r="G45" s="1"/>
      <c r="H45" s="1"/>
      <c r="I45" s="73"/>
      <c r="J45" s="35"/>
    </row>
    <row r="46" spans="1:10" ht="28.8" x14ac:dyDescent="0.3">
      <c r="A46" s="22" t="s">
        <v>140</v>
      </c>
      <c r="B46" s="1" t="s">
        <v>141</v>
      </c>
      <c r="C46" s="1" t="s">
        <v>142</v>
      </c>
      <c r="D46" s="1" t="s">
        <v>9</v>
      </c>
      <c r="E46" s="1" t="s">
        <v>143</v>
      </c>
      <c r="F46" s="2" t="s">
        <v>180</v>
      </c>
      <c r="G46" s="1" t="s">
        <v>144</v>
      </c>
      <c r="H46" s="1" t="s">
        <v>186</v>
      </c>
      <c r="I46" s="73"/>
      <c r="J46" s="23" t="s">
        <v>145</v>
      </c>
    </row>
    <row r="47" spans="1:10" x14ac:dyDescent="0.3">
      <c r="A47" s="22"/>
      <c r="B47" s="1"/>
      <c r="C47" s="1"/>
      <c r="D47" s="1"/>
      <c r="E47" s="1"/>
      <c r="F47" s="1"/>
      <c r="G47" s="1"/>
      <c r="H47" s="1"/>
      <c r="I47" s="73"/>
      <c r="J47" s="35"/>
    </row>
    <row r="48" spans="1:10" ht="28.8" x14ac:dyDescent="0.3">
      <c r="A48" s="22" t="s">
        <v>146</v>
      </c>
      <c r="B48" s="1" t="s">
        <v>147</v>
      </c>
      <c r="C48" s="1" t="s">
        <v>148</v>
      </c>
      <c r="D48" s="1" t="s">
        <v>9</v>
      </c>
      <c r="E48" s="1" t="s">
        <v>143</v>
      </c>
      <c r="F48" s="2" t="s">
        <v>180</v>
      </c>
      <c r="G48" s="1" t="s">
        <v>149</v>
      </c>
      <c r="H48" s="1" t="s">
        <v>186</v>
      </c>
      <c r="I48" s="73"/>
      <c r="J48" s="23" t="s">
        <v>145</v>
      </c>
    </row>
    <row r="49" spans="1:10" x14ac:dyDescent="0.3">
      <c r="A49" s="22"/>
      <c r="B49" s="1"/>
      <c r="C49" s="1"/>
      <c r="D49" s="1"/>
      <c r="E49" s="1"/>
      <c r="F49" s="2"/>
      <c r="G49" s="1"/>
      <c r="H49" s="1"/>
      <c r="I49" s="73"/>
      <c r="J49" s="23"/>
    </row>
    <row r="50" spans="1:10" x14ac:dyDescent="0.3">
      <c r="A50" s="67" t="s">
        <v>240</v>
      </c>
      <c r="B50" s="1"/>
      <c r="C50" s="1"/>
      <c r="D50" s="1"/>
      <c r="E50" s="1"/>
      <c r="F50" s="1"/>
      <c r="G50" s="1"/>
      <c r="H50" s="3"/>
      <c r="I50" s="73"/>
      <c r="J50" s="23"/>
    </row>
    <row r="51" spans="1:10" s="42" customFormat="1" x14ac:dyDescent="0.3">
      <c r="A51" s="65" t="s">
        <v>199</v>
      </c>
      <c r="B51" s="41" t="s">
        <v>74</v>
      </c>
      <c r="C51" s="41" t="s">
        <v>239</v>
      </c>
      <c r="D51" s="41" t="s">
        <v>9</v>
      </c>
      <c r="E51" s="41">
        <v>861170300</v>
      </c>
      <c r="F51" s="41" t="s">
        <v>34</v>
      </c>
      <c r="G51" s="41" t="s">
        <v>75</v>
      </c>
      <c r="H51" s="68" t="s">
        <v>196</v>
      </c>
      <c r="I51" s="74"/>
      <c r="J51" s="66"/>
    </row>
    <row r="52" spans="1:10" s="42" customFormat="1" x14ac:dyDescent="0.3">
      <c r="A52" s="65" t="s">
        <v>199</v>
      </c>
      <c r="B52" s="41" t="s">
        <v>74</v>
      </c>
      <c r="C52" s="41" t="s">
        <v>239</v>
      </c>
      <c r="D52" s="41" t="s">
        <v>9</v>
      </c>
      <c r="E52" s="41">
        <v>62813300</v>
      </c>
      <c r="F52" s="41" t="s">
        <v>34</v>
      </c>
      <c r="G52" s="41" t="s">
        <v>75</v>
      </c>
      <c r="H52" s="68" t="s">
        <v>196</v>
      </c>
      <c r="I52" s="74"/>
      <c r="J52" s="66"/>
    </row>
    <row r="53" spans="1:10" s="42" customFormat="1" x14ac:dyDescent="0.3">
      <c r="A53" s="65" t="s">
        <v>199</v>
      </c>
      <c r="B53" s="41" t="s">
        <v>74</v>
      </c>
      <c r="C53" s="41" t="s">
        <v>239</v>
      </c>
      <c r="D53" s="41" t="s">
        <v>9</v>
      </c>
      <c r="E53" s="41">
        <v>44100</v>
      </c>
      <c r="F53" s="41" t="s">
        <v>36</v>
      </c>
      <c r="G53" s="41" t="s">
        <v>75</v>
      </c>
      <c r="H53" s="68" t="s">
        <v>182</v>
      </c>
      <c r="I53" s="74"/>
      <c r="J53" s="66"/>
    </row>
    <row r="54" spans="1:10" s="42" customFormat="1" x14ac:dyDescent="0.3">
      <c r="A54" s="65" t="s">
        <v>199</v>
      </c>
      <c r="B54" s="41" t="s">
        <v>74</v>
      </c>
      <c r="C54" s="41" t="s">
        <v>239</v>
      </c>
      <c r="D54" s="41" t="s">
        <v>9</v>
      </c>
      <c r="E54" s="41">
        <v>104460100</v>
      </c>
      <c r="F54" s="41" t="s">
        <v>36</v>
      </c>
      <c r="G54" s="41" t="s">
        <v>75</v>
      </c>
      <c r="H54" s="68" t="s">
        <v>182</v>
      </c>
      <c r="I54" s="74"/>
      <c r="J54" s="66"/>
    </row>
    <row r="55" spans="1:10" ht="15" thickBot="1" x14ac:dyDescent="0.35">
      <c r="A55" s="18"/>
      <c r="B55" s="19"/>
      <c r="C55" s="19"/>
      <c r="D55" s="19"/>
      <c r="E55" s="19"/>
      <c r="F55" s="19"/>
      <c r="G55" s="19"/>
      <c r="H55" s="19"/>
      <c r="I55" s="75"/>
      <c r="J55" s="21"/>
    </row>
    <row r="56" spans="1:10" x14ac:dyDescent="0.3">
      <c r="B56" s="104" t="s">
        <v>233</v>
      </c>
    </row>
  </sheetData>
  <autoFilter ref="A1:G48" xr:uid="{00000000-0001-0000-0000-000000000000}"/>
  <phoneticPr fontId="18" type="noConversion"/>
  <pageMargins left="0.7" right="0.7" top="0.75" bottom="0.75" header="0.3" footer="0.3"/>
  <pageSetup paperSize="8" scale="43"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C43B68-0A38-4ADB-A1A9-C01C28294EBF}">
  <dimension ref="A1:J28"/>
  <sheetViews>
    <sheetView workbookViewId="0">
      <selection activeCell="A26" sqref="A26"/>
    </sheetView>
  </sheetViews>
  <sheetFormatPr defaultRowHeight="14.4" x14ac:dyDescent="0.3"/>
  <cols>
    <col min="1" max="1" width="34" bestFit="1" customWidth="1"/>
    <col min="2" max="2" width="22.33203125" bestFit="1" customWidth="1"/>
    <col min="3" max="3" width="9.109375" bestFit="1" customWidth="1"/>
    <col min="4" max="4" width="13.33203125" bestFit="1" customWidth="1"/>
    <col min="5" max="5" width="13.44140625" bestFit="1" customWidth="1"/>
    <col min="6" max="6" width="19.6640625" bestFit="1" customWidth="1"/>
    <col min="7" max="7" width="7.109375" bestFit="1" customWidth="1"/>
    <col min="8" max="8" width="23.33203125" bestFit="1" customWidth="1"/>
    <col min="9" max="9" width="23.33203125" style="58" customWidth="1"/>
    <col min="10" max="10" width="14.88671875" bestFit="1" customWidth="1"/>
  </cols>
  <sheetData>
    <row r="1" spans="1:10" s="8" customFormat="1" ht="15" thickBot="1" x14ac:dyDescent="0.35">
      <c r="A1" s="37" t="s">
        <v>0</v>
      </c>
      <c r="B1" s="38" t="s">
        <v>1</v>
      </c>
      <c r="C1" s="38" t="s">
        <v>2</v>
      </c>
      <c r="D1" s="38" t="s">
        <v>3</v>
      </c>
      <c r="E1" s="38" t="s">
        <v>4</v>
      </c>
      <c r="F1" s="38" t="s">
        <v>185</v>
      </c>
      <c r="G1" s="38" t="s">
        <v>5</v>
      </c>
      <c r="H1" s="39" t="s">
        <v>183</v>
      </c>
      <c r="I1" s="77" t="s">
        <v>193</v>
      </c>
      <c r="J1" s="40" t="s">
        <v>150</v>
      </c>
    </row>
    <row r="2" spans="1:10" x14ac:dyDescent="0.3">
      <c r="A2" s="32" t="s">
        <v>157</v>
      </c>
      <c r="B2" s="36" t="s">
        <v>164</v>
      </c>
      <c r="C2" s="36" t="s">
        <v>165</v>
      </c>
      <c r="D2" s="36" t="s">
        <v>9</v>
      </c>
      <c r="E2" s="36" t="s">
        <v>20</v>
      </c>
      <c r="F2" s="36" t="s">
        <v>181</v>
      </c>
      <c r="G2" s="36"/>
      <c r="H2" s="1" t="s">
        <v>186</v>
      </c>
      <c r="I2" s="72">
        <v>11852</v>
      </c>
      <c r="J2" s="63"/>
    </row>
    <row r="3" spans="1:10" x14ac:dyDescent="0.3">
      <c r="A3" s="22" t="s">
        <v>157</v>
      </c>
      <c r="B3" s="1" t="s">
        <v>164</v>
      </c>
      <c r="C3" s="1" t="s">
        <v>165</v>
      </c>
      <c r="D3" s="1" t="s">
        <v>9</v>
      </c>
      <c r="E3" s="1" t="s">
        <v>20</v>
      </c>
      <c r="F3" s="1" t="s">
        <v>181</v>
      </c>
      <c r="G3" s="1"/>
      <c r="H3" s="1" t="s">
        <v>186</v>
      </c>
      <c r="I3" s="73">
        <v>17522</v>
      </c>
      <c r="J3" s="23"/>
    </row>
    <row r="4" spans="1:10" x14ac:dyDescent="0.3">
      <c r="A4" s="22" t="s">
        <v>157</v>
      </c>
      <c r="B4" s="1" t="s">
        <v>164</v>
      </c>
      <c r="C4" s="1" t="s">
        <v>165</v>
      </c>
      <c r="D4" s="1" t="s">
        <v>9</v>
      </c>
      <c r="E4" s="1" t="s">
        <v>20</v>
      </c>
      <c r="F4" s="1" t="s">
        <v>181</v>
      </c>
      <c r="G4" s="1"/>
      <c r="H4" s="1" t="s">
        <v>186</v>
      </c>
      <c r="I4" s="73">
        <v>14501</v>
      </c>
      <c r="J4" s="23"/>
    </row>
    <row r="5" spans="1:10" x14ac:dyDescent="0.3">
      <c r="A5" s="22" t="s">
        <v>157</v>
      </c>
      <c r="B5" s="1" t="s">
        <v>164</v>
      </c>
      <c r="C5" s="1" t="s">
        <v>165</v>
      </c>
      <c r="D5" s="1" t="s">
        <v>9</v>
      </c>
      <c r="E5" s="1" t="s">
        <v>20</v>
      </c>
      <c r="F5" s="1" t="s">
        <v>181</v>
      </c>
      <c r="G5" s="1"/>
      <c r="H5" s="1" t="s">
        <v>186</v>
      </c>
      <c r="I5" s="73">
        <v>12156</v>
      </c>
      <c r="J5" s="23"/>
    </row>
    <row r="6" spans="1:10" x14ac:dyDescent="0.3">
      <c r="A6" s="22" t="s">
        <v>157</v>
      </c>
      <c r="B6" s="1" t="s">
        <v>164</v>
      </c>
      <c r="C6" s="1" t="s">
        <v>165</v>
      </c>
      <c r="D6" s="1" t="s">
        <v>9</v>
      </c>
      <c r="E6" s="1" t="s">
        <v>20</v>
      </c>
      <c r="F6" s="1" t="s">
        <v>181</v>
      </c>
      <c r="G6" s="1"/>
      <c r="H6" s="1" t="s">
        <v>186</v>
      </c>
      <c r="I6" s="73">
        <v>13152</v>
      </c>
      <c r="J6" s="23"/>
    </row>
    <row r="7" spans="1:10" x14ac:dyDescent="0.3">
      <c r="A7" s="22" t="s">
        <v>157</v>
      </c>
      <c r="B7" s="1" t="s">
        <v>164</v>
      </c>
      <c r="C7" s="1" t="s">
        <v>165</v>
      </c>
      <c r="D7" s="1" t="s">
        <v>9</v>
      </c>
      <c r="E7" s="1" t="s">
        <v>20</v>
      </c>
      <c r="F7" s="1" t="s">
        <v>181</v>
      </c>
      <c r="G7" s="1"/>
      <c r="H7" s="1" t="s">
        <v>186</v>
      </c>
      <c r="I7" s="73">
        <v>12030</v>
      </c>
      <c r="J7" s="23"/>
    </row>
    <row r="8" spans="1:10" x14ac:dyDescent="0.3">
      <c r="A8" s="22" t="s">
        <v>157</v>
      </c>
      <c r="B8" s="1" t="s">
        <v>164</v>
      </c>
      <c r="C8" s="1" t="s">
        <v>165</v>
      </c>
      <c r="D8" s="1" t="s">
        <v>9</v>
      </c>
      <c r="E8" s="1" t="s">
        <v>20</v>
      </c>
      <c r="F8" s="1" t="s">
        <v>181</v>
      </c>
      <c r="G8" s="1"/>
      <c r="H8" s="1" t="s">
        <v>186</v>
      </c>
      <c r="I8" s="73">
        <v>10444</v>
      </c>
      <c r="J8" s="23"/>
    </row>
    <row r="9" spans="1:10" x14ac:dyDescent="0.3">
      <c r="A9" s="22" t="s">
        <v>157</v>
      </c>
      <c r="B9" s="1" t="s">
        <v>164</v>
      </c>
      <c r="C9" s="1" t="s">
        <v>165</v>
      </c>
      <c r="D9" s="1" t="s">
        <v>9</v>
      </c>
      <c r="E9" s="1" t="s">
        <v>20</v>
      </c>
      <c r="F9" s="1" t="s">
        <v>181</v>
      </c>
      <c r="G9" s="1"/>
      <c r="H9" s="1" t="s">
        <v>186</v>
      </c>
      <c r="I9" s="73">
        <v>21604</v>
      </c>
      <c r="J9" s="23"/>
    </row>
    <row r="10" spans="1:10" x14ac:dyDescent="0.3">
      <c r="A10" s="22" t="s">
        <v>157</v>
      </c>
      <c r="B10" s="1" t="s">
        <v>164</v>
      </c>
      <c r="C10" s="1" t="s">
        <v>165</v>
      </c>
      <c r="D10" s="1" t="s">
        <v>9</v>
      </c>
      <c r="E10" s="1" t="s">
        <v>20</v>
      </c>
      <c r="F10" s="1" t="s">
        <v>181</v>
      </c>
      <c r="G10" s="1"/>
      <c r="H10" s="1" t="s">
        <v>186</v>
      </c>
      <c r="I10" s="73">
        <v>11491</v>
      </c>
      <c r="J10" s="23"/>
    </row>
    <row r="11" spans="1:10" x14ac:dyDescent="0.3">
      <c r="A11" s="22" t="s">
        <v>157</v>
      </c>
      <c r="B11" s="1" t="s">
        <v>164</v>
      </c>
      <c r="C11" s="1" t="s">
        <v>165</v>
      </c>
      <c r="D11" s="1" t="s">
        <v>9</v>
      </c>
      <c r="E11" s="1" t="s">
        <v>20</v>
      </c>
      <c r="F11" s="1" t="s">
        <v>181</v>
      </c>
      <c r="G11" s="1"/>
      <c r="H11" s="1" t="s">
        <v>186</v>
      </c>
      <c r="I11" s="73">
        <v>20442</v>
      </c>
      <c r="J11" s="23"/>
    </row>
    <row r="12" spans="1:10" x14ac:dyDescent="0.3">
      <c r="A12" s="22" t="s">
        <v>157</v>
      </c>
      <c r="B12" s="1" t="s">
        <v>164</v>
      </c>
      <c r="C12" s="1" t="s">
        <v>165</v>
      </c>
      <c r="D12" s="1" t="s">
        <v>9</v>
      </c>
      <c r="E12" s="1" t="s">
        <v>20</v>
      </c>
      <c r="F12" s="1" t="s">
        <v>181</v>
      </c>
      <c r="G12" s="1"/>
      <c r="H12" s="1" t="s">
        <v>186</v>
      </c>
      <c r="I12" s="73">
        <v>17368</v>
      </c>
      <c r="J12" s="23"/>
    </row>
    <row r="13" spans="1:10" x14ac:dyDescent="0.3">
      <c r="A13" s="22" t="s">
        <v>157</v>
      </c>
      <c r="B13" s="1" t="s">
        <v>164</v>
      </c>
      <c r="C13" s="1" t="s">
        <v>165</v>
      </c>
      <c r="D13" s="1" t="s">
        <v>9</v>
      </c>
      <c r="E13" s="1" t="s">
        <v>20</v>
      </c>
      <c r="F13" s="1" t="s">
        <v>181</v>
      </c>
      <c r="G13" s="1"/>
      <c r="H13" s="1" t="s">
        <v>186</v>
      </c>
      <c r="I13" s="73">
        <v>14534</v>
      </c>
      <c r="J13" s="23"/>
    </row>
    <row r="14" spans="1:10" x14ac:dyDescent="0.3">
      <c r="A14" s="22" t="s">
        <v>157</v>
      </c>
      <c r="B14" s="1" t="s">
        <v>164</v>
      </c>
      <c r="C14" s="1" t="s">
        <v>165</v>
      </c>
      <c r="D14" s="1" t="s">
        <v>9</v>
      </c>
      <c r="E14" s="1" t="s">
        <v>20</v>
      </c>
      <c r="F14" s="1" t="s">
        <v>181</v>
      </c>
      <c r="G14" s="1"/>
      <c r="H14" s="1" t="s">
        <v>186</v>
      </c>
      <c r="I14" s="73">
        <v>6730</v>
      </c>
      <c r="J14" s="23"/>
    </row>
    <row r="15" spans="1:10" x14ac:dyDescent="0.3">
      <c r="A15" s="22"/>
      <c r="B15" s="1"/>
      <c r="C15" s="1"/>
      <c r="D15" s="1"/>
      <c r="E15" s="1"/>
      <c r="F15" s="1"/>
      <c r="G15" s="1"/>
      <c r="H15" s="1"/>
      <c r="I15" s="73"/>
      <c r="J15" s="23"/>
    </row>
    <row r="16" spans="1:10" x14ac:dyDescent="0.3">
      <c r="A16" s="22" t="s">
        <v>158</v>
      </c>
      <c r="B16" s="1" t="s">
        <v>166</v>
      </c>
      <c r="C16" s="1" t="s">
        <v>167</v>
      </c>
      <c r="D16" s="1" t="s">
        <v>69</v>
      </c>
      <c r="E16" s="1" t="s">
        <v>20</v>
      </c>
      <c r="F16" s="1" t="s">
        <v>181</v>
      </c>
      <c r="G16" s="1"/>
      <c r="H16" s="1" t="s">
        <v>186</v>
      </c>
      <c r="I16" s="73">
        <v>4305</v>
      </c>
      <c r="J16" s="23"/>
    </row>
    <row r="17" spans="1:10" x14ac:dyDescent="0.3">
      <c r="A17" s="22" t="s">
        <v>158</v>
      </c>
      <c r="B17" s="1" t="s">
        <v>166</v>
      </c>
      <c r="C17" s="1" t="s">
        <v>167</v>
      </c>
      <c r="D17" s="1" t="s">
        <v>69</v>
      </c>
      <c r="E17" s="1" t="s">
        <v>20</v>
      </c>
      <c r="F17" s="1" t="s">
        <v>181</v>
      </c>
      <c r="G17" s="1"/>
      <c r="H17" s="1" t="s">
        <v>186</v>
      </c>
      <c r="I17" s="73">
        <v>5075</v>
      </c>
      <c r="J17" s="23"/>
    </row>
    <row r="18" spans="1:10" x14ac:dyDescent="0.3">
      <c r="A18" s="22"/>
      <c r="B18" s="1"/>
      <c r="C18" s="1"/>
      <c r="D18" s="1"/>
      <c r="E18" s="1"/>
      <c r="F18" s="1"/>
      <c r="G18" s="1"/>
      <c r="H18" s="1"/>
      <c r="I18" s="73"/>
      <c r="J18" s="23"/>
    </row>
    <row r="19" spans="1:10" x14ac:dyDescent="0.3">
      <c r="A19" s="22" t="s">
        <v>159</v>
      </c>
      <c r="B19" s="1" t="s">
        <v>168</v>
      </c>
      <c r="C19" s="1" t="s">
        <v>14</v>
      </c>
      <c r="D19" s="1" t="s">
        <v>9</v>
      </c>
      <c r="E19" s="1" t="s">
        <v>20</v>
      </c>
      <c r="F19" s="1" t="s">
        <v>181</v>
      </c>
      <c r="G19" s="1"/>
      <c r="H19" s="1" t="s">
        <v>186</v>
      </c>
      <c r="I19" s="73">
        <v>8189</v>
      </c>
      <c r="J19" s="23"/>
    </row>
    <row r="20" spans="1:10" x14ac:dyDescent="0.3">
      <c r="A20" s="22"/>
      <c r="B20" s="1"/>
      <c r="C20" s="1"/>
      <c r="D20" s="1"/>
      <c r="E20" s="1"/>
      <c r="F20" s="1"/>
      <c r="G20" s="1"/>
      <c r="H20" s="1"/>
      <c r="I20" s="73"/>
      <c r="J20" s="23"/>
    </row>
    <row r="21" spans="1:10" x14ac:dyDescent="0.3">
      <c r="A21" s="22" t="s">
        <v>236</v>
      </c>
      <c r="B21" s="1" t="s">
        <v>169</v>
      </c>
      <c r="C21" s="1" t="s">
        <v>170</v>
      </c>
      <c r="D21" s="1" t="s">
        <v>19</v>
      </c>
      <c r="E21" s="1" t="s">
        <v>20</v>
      </c>
      <c r="F21" s="1" t="s">
        <v>181</v>
      </c>
      <c r="G21" s="1"/>
      <c r="H21" s="1" t="s">
        <v>186</v>
      </c>
      <c r="I21" s="73">
        <v>11438</v>
      </c>
      <c r="J21" s="23"/>
    </row>
    <row r="22" spans="1:10" x14ac:dyDescent="0.3">
      <c r="A22" s="22"/>
      <c r="B22" s="1"/>
      <c r="C22" s="1"/>
      <c r="D22" s="1"/>
      <c r="E22" s="1"/>
      <c r="F22" s="1"/>
      <c r="G22" s="1"/>
      <c r="H22" s="1"/>
      <c r="I22" s="73"/>
      <c r="J22" s="23"/>
    </row>
    <row r="23" spans="1:10" x14ac:dyDescent="0.3">
      <c r="A23" s="22" t="s">
        <v>161</v>
      </c>
      <c r="B23" s="1" t="s">
        <v>171</v>
      </c>
      <c r="C23" s="1" t="s">
        <v>172</v>
      </c>
      <c r="D23" s="1" t="s">
        <v>9</v>
      </c>
      <c r="E23" s="1" t="s">
        <v>20</v>
      </c>
      <c r="F23" s="1" t="s">
        <v>181</v>
      </c>
      <c r="G23" s="1"/>
      <c r="H23" s="1" t="s">
        <v>186</v>
      </c>
      <c r="I23" s="73">
        <v>8793</v>
      </c>
      <c r="J23" s="23"/>
    </row>
    <row r="24" spans="1:10" x14ac:dyDescent="0.3">
      <c r="A24" s="22" t="s">
        <v>161</v>
      </c>
      <c r="B24" s="1" t="s">
        <v>171</v>
      </c>
      <c r="C24" s="1" t="s">
        <v>172</v>
      </c>
      <c r="D24" s="1" t="s">
        <v>9</v>
      </c>
      <c r="E24" s="1" t="s">
        <v>20</v>
      </c>
      <c r="F24" s="1" t="s">
        <v>181</v>
      </c>
      <c r="G24" s="1"/>
      <c r="H24" s="1" t="s">
        <v>186</v>
      </c>
      <c r="I24" s="73">
        <v>15978</v>
      </c>
      <c r="J24" s="23"/>
    </row>
    <row r="25" spans="1:10" x14ac:dyDescent="0.3">
      <c r="A25" s="67" t="s">
        <v>240</v>
      </c>
      <c r="B25" s="1"/>
      <c r="C25" s="1"/>
      <c r="D25" s="1"/>
      <c r="E25" s="1"/>
      <c r="F25" s="1"/>
      <c r="G25" s="1"/>
      <c r="H25" s="1"/>
      <c r="I25" s="73"/>
      <c r="J25" s="23"/>
    </row>
    <row r="26" spans="1:10" x14ac:dyDescent="0.3">
      <c r="A26" s="22" t="s">
        <v>162</v>
      </c>
      <c r="B26" s="1" t="s">
        <v>173</v>
      </c>
      <c r="C26" s="1" t="s">
        <v>174</v>
      </c>
      <c r="D26" s="1" t="s">
        <v>19</v>
      </c>
      <c r="E26" s="1" t="s">
        <v>177</v>
      </c>
      <c r="F26" s="1"/>
      <c r="G26" s="1"/>
      <c r="H26" s="1" t="s">
        <v>186</v>
      </c>
      <c r="I26" s="73"/>
      <c r="J26" s="23" t="s">
        <v>178</v>
      </c>
    </row>
    <row r="27" spans="1:10" x14ac:dyDescent="0.3">
      <c r="A27" s="22"/>
      <c r="B27" s="1"/>
      <c r="C27" s="1"/>
      <c r="D27" s="1"/>
      <c r="E27" s="1"/>
      <c r="F27" s="1"/>
      <c r="G27" s="1"/>
      <c r="H27" s="1"/>
      <c r="I27" s="73"/>
      <c r="J27" s="23"/>
    </row>
    <row r="28" spans="1:10" ht="15" thickBot="1" x14ac:dyDescent="0.35">
      <c r="A28" s="18" t="s">
        <v>163</v>
      </c>
      <c r="B28" s="19" t="s">
        <v>175</v>
      </c>
      <c r="C28" s="19" t="s">
        <v>176</v>
      </c>
      <c r="D28" s="19" t="s">
        <v>9</v>
      </c>
      <c r="E28" s="19" t="s">
        <v>177</v>
      </c>
      <c r="F28" s="19"/>
      <c r="G28" s="19"/>
      <c r="H28" s="19" t="s">
        <v>186</v>
      </c>
      <c r="I28" s="75"/>
      <c r="J28" s="21" t="s">
        <v>178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64A201-726D-4EFF-A442-32D49272CF0C}">
  <dimension ref="A1:J11"/>
  <sheetViews>
    <sheetView workbookViewId="0">
      <selection activeCell="F25" sqref="F25"/>
    </sheetView>
  </sheetViews>
  <sheetFormatPr defaultRowHeight="14.4" x14ac:dyDescent="0.3"/>
  <cols>
    <col min="1" max="1" width="26.6640625" bestFit="1" customWidth="1"/>
    <col min="2" max="2" width="18.33203125" bestFit="1" customWidth="1"/>
    <col min="3" max="3" width="9.109375" bestFit="1" customWidth="1"/>
    <col min="4" max="4" width="14.5546875" bestFit="1" customWidth="1"/>
    <col min="5" max="5" width="15.6640625" bestFit="1" customWidth="1"/>
    <col min="6" max="6" width="29.5546875" bestFit="1" customWidth="1"/>
    <col min="7" max="7" width="32.33203125" bestFit="1" customWidth="1"/>
    <col min="8" max="8" width="17.33203125" bestFit="1" customWidth="1"/>
    <col min="9" max="9" width="12.33203125" bestFit="1" customWidth="1"/>
    <col min="10" max="10" width="79.6640625" bestFit="1" customWidth="1"/>
    <col min="11" max="11" width="102.44140625" bestFit="1" customWidth="1"/>
  </cols>
  <sheetData>
    <row r="1" spans="1:10" s="8" customFormat="1" ht="15" thickBot="1" x14ac:dyDescent="0.35">
      <c r="A1" s="13" t="s">
        <v>0</v>
      </c>
      <c r="B1" s="13" t="s">
        <v>1</v>
      </c>
      <c r="C1" s="13" t="s">
        <v>2</v>
      </c>
      <c r="D1" s="13" t="s">
        <v>3</v>
      </c>
      <c r="E1" s="13" t="s">
        <v>4</v>
      </c>
      <c r="F1" s="13" t="s">
        <v>179</v>
      </c>
      <c r="G1" s="13" t="s">
        <v>5</v>
      </c>
      <c r="H1" s="7" t="s">
        <v>183</v>
      </c>
      <c r="I1" s="7" t="s">
        <v>193</v>
      </c>
      <c r="J1" s="13" t="s">
        <v>150</v>
      </c>
    </row>
    <row r="2" spans="1:10" ht="28.8" x14ac:dyDescent="0.3">
      <c r="A2" s="14" t="s">
        <v>23</v>
      </c>
      <c r="B2" s="15" t="s">
        <v>24</v>
      </c>
      <c r="C2" s="15" t="s">
        <v>25</v>
      </c>
      <c r="D2" s="15" t="s">
        <v>26</v>
      </c>
      <c r="E2" s="15" t="s">
        <v>10</v>
      </c>
      <c r="F2" s="33" t="s">
        <v>180</v>
      </c>
      <c r="G2" s="15" t="s">
        <v>27</v>
      </c>
      <c r="H2" s="16" t="s">
        <v>184</v>
      </c>
      <c r="I2" s="79">
        <v>30468</v>
      </c>
      <c r="J2" s="17"/>
    </row>
    <row r="3" spans="1:10" ht="28.8" x14ac:dyDescent="0.3">
      <c r="A3" s="22" t="s">
        <v>23</v>
      </c>
      <c r="B3" s="1" t="s">
        <v>24</v>
      </c>
      <c r="C3" s="1" t="s">
        <v>25</v>
      </c>
      <c r="D3" s="1" t="s">
        <v>26</v>
      </c>
      <c r="E3" s="1" t="s">
        <v>10</v>
      </c>
      <c r="F3" s="2" t="s">
        <v>180</v>
      </c>
      <c r="G3" s="1" t="s">
        <v>28</v>
      </c>
      <c r="H3" s="3" t="s">
        <v>184</v>
      </c>
      <c r="I3" s="80">
        <v>42315</v>
      </c>
      <c r="J3" s="27"/>
    </row>
    <row r="4" spans="1:10" ht="28.8" x14ac:dyDescent="0.3">
      <c r="A4" s="22" t="s">
        <v>23</v>
      </c>
      <c r="B4" s="1" t="s">
        <v>24</v>
      </c>
      <c r="C4" s="1" t="s">
        <v>29</v>
      </c>
      <c r="D4" s="1" t="s">
        <v>26</v>
      </c>
      <c r="E4" s="1" t="s">
        <v>30</v>
      </c>
      <c r="F4" s="2" t="s">
        <v>180</v>
      </c>
      <c r="G4" s="1" t="s">
        <v>31</v>
      </c>
      <c r="H4" s="3" t="s">
        <v>184</v>
      </c>
      <c r="I4" s="80">
        <v>5893</v>
      </c>
      <c r="J4" s="23"/>
    </row>
    <row r="5" spans="1:10" x14ac:dyDescent="0.3">
      <c r="A5" s="67" t="s">
        <v>240</v>
      </c>
      <c r="B5" s="1"/>
      <c r="C5" s="1"/>
      <c r="D5" s="1"/>
      <c r="E5" s="1"/>
      <c r="F5" s="2"/>
      <c r="G5" s="1"/>
      <c r="H5" s="3"/>
      <c r="I5" s="80"/>
      <c r="J5" s="23"/>
    </row>
    <row r="6" spans="1:10" s="42" customFormat="1" x14ac:dyDescent="0.3">
      <c r="A6" s="84" t="s">
        <v>23</v>
      </c>
      <c r="B6" s="69" t="s">
        <v>24</v>
      </c>
      <c r="C6" s="69" t="s">
        <v>25</v>
      </c>
      <c r="D6" s="69" t="s">
        <v>26</v>
      </c>
      <c r="E6" s="69" t="s">
        <v>32</v>
      </c>
      <c r="F6" s="69" t="s">
        <v>182</v>
      </c>
      <c r="G6" s="69" t="s">
        <v>33</v>
      </c>
      <c r="H6" s="70" t="s">
        <v>186</v>
      </c>
      <c r="I6" s="82"/>
      <c r="J6" s="71" t="s">
        <v>151</v>
      </c>
    </row>
    <row r="7" spans="1:10" s="42" customFormat="1" x14ac:dyDescent="0.3">
      <c r="A7" s="84" t="s">
        <v>23</v>
      </c>
      <c r="B7" s="69" t="s">
        <v>24</v>
      </c>
      <c r="C7" s="69" t="s">
        <v>25</v>
      </c>
      <c r="D7" s="69" t="s">
        <v>26</v>
      </c>
      <c r="E7" s="69" t="s">
        <v>32</v>
      </c>
      <c r="F7" s="69" t="s">
        <v>182</v>
      </c>
      <c r="G7" s="69" t="s">
        <v>33</v>
      </c>
      <c r="H7" s="70" t="s">
        <v>186</v>
      </c>
      <c r="I7" s="82"/>
      <c r="J7" s="71" t="s">
        <v>151</v>
      </c>
    </row>
    <row r="8" spans="1:10" s="42" customFormat="1" x14ac:dyDescent="0.3">
      <c r="A8" s="84" t="s">
        <v>23</v>
      </c>
      <c r="B8" s="69" t="s">
        <v>24</v>
      </c>
      <c r="C8" s="69" t="s">
        <v>25</v>
      </c>
      <c r="D8" s="69" t="s">
        <v>26</v>
      </c>
      <c r="E8" s="69" t="s">
        <v>34</v>
      </c>
      <c r="F8" s="69" t="s">
        <v>182</v>
      </c>
      <c r="G8" s="69" t="s">
        <v>35</v>
      </c>
      <c r="H8" s="70" t="s">
        <v>186</v>
      </c>
      <c r="I8" s="82"/>
      <c r="J8" s="71" t="s">
        <v>152</v>
      </c>
    </row>
    <row r="9" spans="1:10" s="42" customFormat="1" x14ac:dyDescent="0.3">
      <c r="A9" s="84" t="s">
        <v>23</v>
      </c>
      <c r="B9" s="69" t="s">
        <v>24</v>
      </c>
      <c r="C9" s="69" t="s">
        <v>25</v>
      </c>
      <c r="D9" s="69" t="s">
        <v>26</v>
      </c>
      <c r="E9" s="69" t="s">
        <v>36</v>
      </c>
      <c r="F9" s="69" t="s">
        <v>182</v>
      </c>
      <c r="G9" s="69" t="s">
        <v>35</v>
      </c>
      <c r="H9" s="70" t="s">
        <v>186</v>
      </c>
      <c r="I9" s="82"/>
      <c r="J9" s="71" t="s">
        <v>152</v>
      </c>
    </row>
    <row r="10" spans="1:10" x14ac:dyDescent="0.3">
      <c r="A10" s="25"/>
      <c r="B10" s="4"/>
      <c r="C10" s="4"/>
      <c r="D10" s="4"/>
      <c r="E10" s="4"/>
      <c r="F10" s="4"/>
      <c r="G10" s="4"/>
      <c r="H10" s="5"/>
      <c r="I10" s="83"/>
      <c r="J10" s="26"/>
    </row>
    <row r="11" spans="1:10" ht="14.4" customHeight="1" thickBot="1" x14ac:dyDescent="0.35">
      <c r="A11" s="18" t="s">
        <v>106</v>
      </c>
      <c r="B11" s="19" t="s">
        <v>107</v>
      </c>
      <c r="C11" s="19" t="s">
        <v>108</v>
      </c>
      <c r="D11" s="19" t="s">
        <v>26</v>
      </c>
      <c r="E11" s="19" t="s">
        <v>10</v>
      </c>
      <c r="F11" s="19"/>
      <c r="G11" s="19" t="s">
        <v>109</v>
      </c>
      <c r="H11" s="20" t="s">
        <v>184</v>
      </c>
      <c r="I11" s="81">
        <v>24155</v>
      </c>
      <c r="J11" s="21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3FE19A-5325-46EF-8E89-2B70702D962F}">
  <dimension ref="A1:J11"/>
  <sheetViews>
    <sheetView workbookViewId="0">
      <selection activeCell="A9" sqref="A9"/>
    </sheetView>
  </sheetViews>
  <sheetFormatPr defaultRowHeight="14.4" x14ac:dyDescent="0.3"/>
  <cols>
    <col min="1" max="1" width="36.88671875" bestFit="1" customWidth="1"/>
    <col min="2" max="2" width="14.6640625" bestFit="1" customWidth="1"/>
    <col min="3" max="3" width="9.109375" bestFit="1" customWidth="1"/>
    <col min="4" max="4" width="23" bestFit="1" customWidth="1"/>
    <col min="5" max="5" width="17.6640625" bestFit="1" customWidth="1"/>
    <col min="6" max="6" width="17.6640625" customWidth="1"/>
    <col min="7" max="7" width="12.88671875" bestFit="1" customWidth="1"/>
    <col min="8" max="8" width="17.88671875" bestFit="1" customWidth="1"/>
    <col min="9" max="9" width="17.88671875" customWidth="1"/>
    <col min="10" max="10" width="14.88671875" bestFit="1" customWidth="1"/>
  </cols>
  <sheetData>
    <row r="1" spans="1:10" s="10" customFormat="1" ht="15" thickBot="1" x14ac:dyDescent="0.35">
      <c r="A1" s="85" t="s">
        <v>0</v>
      </c>
      <c r="B1" s="86" t="s">
        <v>1</v>
      </c>
      <c r="C1" s="86" t="s">
        <v>2</v>
      </c>
      <c r="D1" s="86" t="s">
        <v>3</v>
      </c>
      <c r="E1" s="86" t="s">
        <v>4</v>
      </c>
      <c r="F1" s="86" t="s">
        <v>179</v>
      </c>
      <c r="G1" s="86" t="s">
        <v>5</v>
      </c>
      <c r="H1" s="87" t="s">
        <v>183</v>
      </c>
      <c r="I1" s="88" t="s">
        <v>193</v>
      </c>
      <c r="J1" s="89" t="s">
        <v>150</v>
      </c>
    </row>
    <row r="2" spans="1:10" ht="43.2" x14ac:dyDescent="0.3">
      <c r="A2" s="14" t="s">
        <v>82</v>
      </c>
      <c r="B2" s="15" t="s">
        <v>83</v>
      </c>
      <c r="C2" s="15" t="s">
        <v>84</v>
      </c>
      <c r="D2" s="15" t="s">
        <v>85</v>
      </c>
      <c r="E2" s="15" t="s">
        <v>86</v>
      </c>
      <c r="F2" s="33" t="s">
        <v>180</v>
      </c>
      <c r="G2" s="15" t="s">
        <v>87</v>
      </c>
      <c r="H2" s="16" t="s">
        <v>184</v>
      </c>
      <c r="I2" s="16" t="s">
        <v>194</v>
      </c>
      <c r="J2" s="53"/>
    </row>
    <row r="3" spans="1:10" ht="43.2" x14ac:dyDescent="0.3">
      <c r="A3" s="22" t="s">
        <v>82</v>
      </c>
      <c r="B3" s="1" t="s">
        <v>83</v>
      </c>
      <c r="C3" s="1" t="s">
        <v>84</v>
      </c>
      <c r="D3" s="1" t="s">
        <v>85</v>
      </c>
      <c r="E3" s="1" t="s">
        <v>10</v>
      </c>
      <c r="F3" s="2" t="s">
        <v>180</v>
      </c>
      <c r="G3" s="1" t="s">
        <v>88</v>
      </c>
      <c r="H3" s="3" t="s">
        <v>184</v>
      </c>
      <c r="I3" s="3" t="s">
        <v>194</v>
      </c>
      <c r="J3" s="23"/>
    </row>
    <row r="4" spans="1:10" ht="43.2" x14ac:dyDescent="0.3">
      <c r="A4" s="22" t="s">
        <v>82</v>
      </c>
      <c r="B4" s="1" t="s">
        <v>83</v>
      </c>
      <c r="C4" s="1" t="s">
        <v>84</v>
      </c>
      <c r="D4" s="1" t="s">
        <v>85</v>
      </c>
      <c r="E4" s="1" t="s">
        <v>10</v>
      </c>
      <c r="F4" s="2" t="s">
        <v>180</v>
      </c>
      <c r="G4" s="1" t="s">
        <v>101</v>
      </c>
      <c r="H4" s="3" t="s">
        <v>184</v>
      </c>
      <c r="I4" s="3" t="s">
        <v>194</v>
      </c>
      <c r="J4" s="23"/>
    </row>
    <row r="5" spans="1:10" ht="43.2" x14ac:dyDescent="0.3">
      <c r="A5" s="22" t="s">
        <v>82</v>
      </c>
      <c r="B5" s="1" t="s">
        <v>83</v>
      </c>
      <c r="C5" s="1" t="s">
        <v>84</v>
      </c>
      <c r="D5" s="1" t="s">
        <v>85</v>
      </c>
      <c r="E5" s="1" t="s">
        <v>10</v>
      </c>
      <c r="F5" s="2" t="s">
        <v>180</v>
      </c>
      <c r="G5" s="1" t="s">
        <v>102</v>
      </c>
      <c r="H5" s="3" t="s">
        <v>184</v>
      </c>
      <c r="I5" s="3" t="s">
        <v>194</v>
      </c>
      <c r="J5" s="23"/>
    </row>
    <row r="6" spans="1:10" x14ac:dyDescent="0.3">
      <c r="A6" s="22"/>
      <c r="B6" s="1"/>
      <c r="C6" s="1"/>
      <c r="D6" s="1"/>
      <c r="E6" s="1"/>
      <c r="F6" s="1"/>
      <c r="G6" s="1"/>
      <c r="H6" s="3"/>
      <c r="I6" s="3"/>
      <c r="J6" s="35"/>
    </row>
    <row r="7" spans="1:10" x14ac:dyDescent="0.3">
      <c r="A7" s="67" t="s">
        <v>240</v>
      </c>
      <c r="B7" s="1"/>
      <c r="C7" s="1"/>
      <c r="D7" s="1"/>
      <c r="E7" s="1"/>
      <c r="F7" s="1"/>
      <c r="G7" s="1"/>
      <c r="H7" s="3"/>
      <c r="I7" s="3"/>
      <c r="J7" s="35"/>
    </row>
    <row r="8" spans="1:10" x14ac:dyDescent="0.3">
      <c r="A8" s="22" t="s">
        <v>241</v>
      </c>
      <c r="B8" s="1"/>
      <c r="C8" s="1"/>
      <c r="D8" s="1"/>
      <c r="E8" s="1"/>
      <c r="F8" s="1"/>
      <c r="G8" s="1"/>
      <c r="H8" s="3"/>
      <c r="I8" s="3"/>
      <c r="J8" s="35"/>
    </row>
    <row r="9" spans="1:10" x14ac:dyDescent="0.3">
      <c r="A9" s="22"/>
      <c r="B9" s="1"/>
      <c r="C9" s="1"/>
      <c r="D9" s="1"/>
      <c r="E9" s="1"/>
      <c r="F9" s="1"/>
      <c r="G9" s="1"/>
      <c r="H9" s="3"/>
      <c r="I9" s="3"/>
      <c r="J9" s="35"/>
    </row>
    <row r="10" spans="1:10" x14ac:dyDescent="0.3">
      <c r="A10" s="22"/>
      <c r="B10" s="1"/>
      <c r="C10" s="1"/>
      <c r="D10" s="1"/>
      <c r="E10" s="1"/>
      <c r="F10" s="1"/>
      <c r="G10" s="1"/>
      <c r="H10" s="1"/>
      <c r="I10" s="1"/>
      <c r="J10" s="23"/>
    </row>
    <row r="11" spans="1:10" ht="15" thickBot="1" x14ac:dyDescent="0.35">
      <c r="A11" s="18" t="s">
        <v>103</v>
      </c>
      <c r="B11" s="19" t="s">
        <v>104</v>
      </c>
      <c r="C11" s="19" t="s">
        <v>105</v>
      </c>
      <c r="D11" s="19" t="s">
        <v>85</v>
      </c>
      <c r="E11" s="19" t="s">
        <v>10</v>
      </c>
      <c r="F11" s="19"/>
      <c r="G11" s="19" t="s">
        <v>102</v>
      </c>
      <c r="H11" s="20" t="s">
        <v>184</v>
      </c>
      <c r="I11" s="20" t="s">
        <v>194</v>
      </c>
      <c r="J11" s="21"/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CEEBC4-F2FC-479F-833D-DE2886599AF8}">
  <dimension ref="A1:K10"/>
  <sheetViews>
    <sheetView workbookViewId="0">
      <selection activeCell="I4" sqref="I4"/>
    </sheetView>
  </sheetViews>
  <sheetFormatPr defaultRowHeight="14.4" x14ac:dyDescent="0.3"/>
  <cols>
    <col min="1" max="1" width="33" bestFit="1" customWidth="1"/>
    <col min="2" max="2" width="15.6640625" bestFit="1" customWidth="1"/>
    <col min="3" max="3" width="9.109375" bestFit="1" customWidth="1"/>
    <col min="4" max="4" width="22.33203125" bestFit="1" customWidth="1"/>
    <col min="5" max="5" width="16" bestFit="1" customWidth="1"/>
    <col min="6" max="6" width="28.33203125" customWidth="1"/>
    <col min="7" max="7" width="15" bestFit="1" customWidth="1"/>
    <col min="8" max="8" width="17.88671875" bestFit="1" customWidth="1"/>
    <col min="9" max="9" width="17.88671875" style="58" customWidth="1"/>
    <col min="10" max="10" width="24" customWidth="1"/>
    <col min="11" max="11" width="39" customWidth="1"/>
  </cols>
  <sheetData>
    <row r="1" spans="1:11" s="10" customFormat="1" ht="15" thickBot="1" x14ac:dyDescent="0.35">
      <c r="A1" s="28" t="s">
        <v>0</v>
      </c>
      <c r="B1" s="28" t="s">
        <v>1</v>
      </c>
      <c r="C1" s="28" t="s">
        <v>2</v>
      </c>
      <c r="D1" s="28" t="s">
        <v>3</v>
      </c>
      <c r="E1" s="28" t="s">
        <v>4</v>
      </c>
      <c r="F1" s="28" t="s">
        <v>185</v>
      </c>
      <c r="G1" s="28" t="s">
        <v>5</v>
      </c>
      <c r="H1" s="9" t="s">
        <v>183</v>
      </c>
      <c r="I1" s="54" t="s">
        <v>193</v>
      </c>
      <c r="J1" s="43" t="s">
        <v>153</v>
      </c>
      <c r="K1" s="44"/>
    </row>
    <row r="2" spans="1:11" ht="28.8" x14ac:dyDescent="0.3">
      <c r="A2" s="15" t="s">
        <v>125</v>
      </c>
      <c r="B2" s="15" t="s">
        <v>126</v>
      </c>
      <c r="C2" s="15" t="s">
        <v>127</v>
      </c>
      <c r="D2" s="15" t="s">
        <v>128</v>
      </c>
      <c r="E2" s="15" t="s">
        <v>10</v>
      </c>
      <c r="F2" s="33" t="s">
        <v>180</v>
      </c>
      <c r="G2" s="29" t="s">
        <v>131</v>
      </c>
      <c r="H2" s="16" t="s">
        <v>184</v>
      </c>
      <c r="I2" s="55">
        <v>21738</v>
      </c>
      <c r="J2" s="51"/>
      <c r="K2" s="52"/>
    </row>
    <row r="3" spans="1:11" ht="28.8" x14ac:dyDescent="0.3">
      <c r="A3" s="1" t="s">
        <v>125</v>
      </c>
      <c r="B3" s="1" t="s">
        <v>126</v>
      </c>
      <c r="C3" s="1" t="s">
        <v>127</v>
      </c>
      <c r="D3" s="1" t="s">
        <v>128</v>
      </c>
      <c r="E3" s="1" t="s">
        <v>10</v>
      </c>
      <c r="F3" s="2" t="s">
        <v>180</v>
      </c>
      <c r="G3" s="12" t="s">
        <v>132</v>
      </c>
      <c r="H3" s="3" t="s">
        <v>184</v>
      </c>
      <c r="I3" s="56">
        <v>11915</v>
      </c>
      <c r="J3" s="47"/>
      <c r="K3" s="48"/>
    </row>
    <row r="4" spans="1:11" ht="28.8" x14ac:dyDescent="0.3">
      <c r="A4" s="1" t="s">
        <v>125</v>
      </c>
      <c r="B4" s="1" t="s">
        <v>126</v>
      </c>
      <c r="C4" s="1" t="s">
        <v>127</v>
      </c>
      <c r="D4" s="1" t="s">
        <v>128</v>
      </c>
      <c r="E4" s="1" t="s">
        <v>10</v>
      </c>
      <c r="F4" s="2" t="s">
        <v>180</v>
      </c>
      <c r="G4" s="12" t="s">
        <v>75</v>
      </c>
      <c r="H4" s="3" t="s">
        <v>184</v>
      </c>
      <c r="I4" s="56">
        <v>16355</v>
      </c>
      <c r="J4" s="47"/>
      <c r="K4" s="48"/>
    </row>
    <row r="5" spans="1:11" ht="28.8" x14ac:dyDescent="0.3">
      <c r="A5" s="1" t="s">
        <v>125</v>
      </c>
      <c r="B5" s="1" t="s">
        <v>126</v>
      </c>
      <c r="C5" s="1" t="s">
        <v>127</v>
      </c>
      <c r="D5" s="1" t="s">
        <v>128</v>
      </c>
      <c r="E5" s="1" t="s">
        <v>10</v>
      </c>
      <c r="F5" s="2" t="s">
        <v>180</v>
      </c>
      <c r="G5" s="12" t="s">
        <v>64</v>
      </c>
      <c r="H5" s="3" t="s">
        <v>184</v>
      </c>
      <c r="I5" s="56">
        <v>19552</v>
      </c>
      <c r="J5" s="47"/>
      <c r="K5" s="48"/>
    </row>
    <row r="6" spans="1:11" ht="28.8" x14ac:dyDescent="0.3">
      <c r="A6" s="1" t="s">
        <v>125</v>
      </c>
      <c r="B6" s="1" t="s">
        <v>126</v>
      </c>
      <c r="C6" s="1" t="s">
        <v>127</v>
      </c>
      <c r="D6" s="1" t="s">
        <v>128</v>
      </c>
      <c r="E6" s="1" t="s">
        <v>20</v>
      </c>
      <c r="F6" s="2" t="s">
        <v>180</v>
      </c>
      <c r="G6" s="12" t="s">
        <v>129</v>
      </c>
      <c r="H6" s="3" t="s">
        <v>184</v>
      </c>
      <c r="I6" s="56">
        <v>7018</v>
      </c>
      <c r="J6" s="47"/>
      <c r="K6" s="48"/>
    </row>
    <row r="7" spans="1:11" ht="28.8" x14ac:dyDescent="0.3">
      <c r="A7" s="1" t="s">
        <v>125</v>
      </c>
      <c r="B7" s="1" t="s">
        <v>126</v>
      </c>
      <c r="C7" s="1" t="s">
        <v>127</v>
      </c>
      <c r="D7" s="1" t="s">
        <v>128</v>
      </c>
      <c r="E7" s="1" t="s">
        <v>20</v>
      </c>
      <c r="F7" s="2" t="s">
        <v>180</v>
      </c>
      <c r="G7" s="12" t="s">
        <v>130</v>
      </c>
      <c r="H7" s="3" t="s">
        <v>184</v>
      </c>
      <c r="I7" s="56">
        <v>10272</v>
      </c>
      <c r="J7" s="47"/>
      <c r="K7" s="48"/>
    </row>
    <row r="8" spans="1:11" x14ac:dyDescent="0.3">
      <c r="A8" s="6" t="s">
        <v>240</v>
      </c>
      <c r="B8" s="1"/>
      <c r="C8" s="1"/>
      <c r="D8" s="1"/>
      <c r="E8" s="1"/>
      <c r="F8" s="1"/>
      <c r="G8" s="12"/>
      <c r="H8" s="3"/>
      <c r="I8" s="56"/>
      <c r="J8" s="11"/>
      <c r="K8" s="30"/>
    </row>
    <row r="9" spans="1:11" x14ac:dyDescent="0.3">
      <c r="A9" s="1" t="s">
        <v>125</v>
      </c>
      <c r="B9" s="1" t="s">
        <v>126</v>
      </c>
      <c r="C9" s="1" t="s">
        <v>127</v>
      </c>
      <c r="D9" s="1" t="s">
        <v>128</v>
      </c>
      <c r="E9" s="1" t="s">
        <v>133</v>
      </c>
      <c r="F9" s="1"/>
      <c r="G9" s="12" t="s">
        <v>134</v>
      </c>
      <c r="H9" s="3"/>
      <c r="I9" s="57"/>
      <c r="J9" s="47" t="s">
        <v>195</v>
      </c>
      <c r="K9" s="48"/>
    </row>
    <row r="10" spans="1:11" ht="14.4" customHeight="1" thickBot="1" x14ac:dyDescent="0.35">
      <c r="A10" s="19" t="s">
        <v>125</v>
      </c>
      <c r="B10" s="19" t="s">
        <v>126</v>
      </c>
      <c r="C10" s="19" t="s">
        <v>127</v>
      </c>
      <c r="D10" s="19" t="s">
        <v>128</v>
      </c>
      <c r="E10" s="19" t="s">
        <v>135</v>
      </c>
      <c r="F10" s="19"/>
      <c r="G10" s="45" t="s">
        <v>134</v>
      </c>
      <c r="H10" s="20"/>
      <c r="I10" s="78"/>
      <c r="J10" s="49" t="s">
        <v>195</v>
      </c>
      <c r="K10" s="50"/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474CA3-69F4-4E55-B77F-CC57D3672986}">
  <dimension ref="A1:J10"/>
  <sheetViews>
    <sheetView workbookViewId="0">
      <selection activeCell="E2" sqref="E2:E4"/>
    </sheetView>
  </sheetViews>
  <sheetFormatPr defaultRowHeight="14.4" x14ac:dyDescent="0.3"/>
  <cols>
    <col min="1" max="1" width="26.109375" bestFit="1" customWidth="1"/>
    <col min="2" max="2" width="17.88671875" bestFit="1" customWidth="1"/>
    <col min="3" max="3" width="9.109375" bestFit="1" customWidth="1"/>
    <col min="4" max="4" width="13.5546875" bestFit="1" customWidth="1"/>
    <col min="5" max="5" width="13.44140625" bestFit="1" customWidth="1"/>
    <col min="6" max="6" width="35.6640625" customWidth="1"/>
    <col min="7" max="7" width="29.88671875" bestFit="1" customWidth="1"/>
    <col min="8" max="8" width="17.88671875" bestFit="1" customWidth="1"/>
    <col min="9" max="9" width="17.88671875" style="58" customWidth="1"/>
    <col min="10" max="10" width="16.33203125" customWidth="1"/>
  </cols>
  <sheetData>
    <row r="1" spans="1:10" s="10" customFormat="1" ht="15" thickBot="1" x14ac:dyDescent="0.35">
      <c r="A1" s="85" t="s">
        <v>0</v>
      </c>
      <c r="B1" s="86" t="s">
        <v>1</v>
      </c>
      <c r="C1" s="86" t="s">
        <v>2</v>
      </c>
      <c r="D1" s="86" t="s">
        <v>3</v>
      </c>
      <c r="E1" s="86" t="s">
        <v>4</v>
      </c>
      <c r="F1" s="86" t="s">
        <v>179</v>
      </c>
      <c r="G1" s="86" t="s">
        <v>5</v>
      </c>
      <c r="H1" s="87" t="s">
        <v>183</v>
      </c>
      <c r="I1" s="90" t="s">
        <v>193</v>
      </c>
      <c r="J1" s="89" t="s">
        <v>150</v>
      </c>
    </row>
    <row r="2" spans="1:10" ht="28.8" x14ac:dyDescent="0.3">
      <c r="A2" s="14" t="s">
        <v>57</v>
      </c>
      <c r="B2" s="15" t="s">
        <v>58</v>
      </c>
      <c r="C2" s="15" t="s">
        <v>59</v>
      </c>
      <c r="D2" s="15" t="s">
        <v>60</v>
      </c>
      <c r="E2" s="15" t="s">
        <v>10</v>
      </c>
      <c r="F2" s="33" t="s">
        <v>180</v>
      </c>
      <c r="G2" s="15" t="s">
        <v>63</v>
      </c>
      <c r="H2" s="16" t="s">
        <v>184</v>
      </c>
      <c r="I2" s="79">
        <v>27642</v>
      </c>
      <c r="J2" s="53"/>
    </row>
    <row r="3" spans="1:10" ht="28.8" x14ac:dyDescent="0.3">
      <c r="A3" s="22" t="s">
        <v>57</v>
      </c>
      <c r="B3" s="1" t="s">
        <v>58</v>
      </c>
      <c r="C3" s="1" t="s">
        <v>59</v>
      </c>
      <c r="D3" s="1" t="s">
        <v>60</v>
      </c>
      <c r="E3" s="1" t="s">
        <v>10</v>
      </c>
      <c r="F3" s="2" t="s">
        <v>180</v>
      </c>
      <c r="G3" s="1" t="s">
        <v>64</v>
      </c>
      <c r="H3" s="3" t="s">
        <v>184</v>
      </c>
      <c r="I3" s="80">
        <v>58518</v>
      </c>
      <c r="J3" s="23"/>
    </row>
    <row r="4" spans="1:10" ht="28.8" x14ac:dyDescent="0.3">
      <c r="A4" s="22" t="s">
        <v>57</v>
      </c>
      <c r="B4" s="1" t="s">
        <v>58</v>
      </c>
      <c r="C4" s="1" t="s">
        <v>59</v>
      </c>
      <c r="D4" s="1" t="s">
        <v>60</v>
      </c>
      <c r="E4" s="1" t="s">
        <v>10</v>
      </c>
      <c r="F4" s="2" t="s">
        <v>180</v>
      </c>
      <c r="G4" s="2" t="s">
        <v>65</v>
      </c>
      <c r="H4" s="3" t="s">
        <v>184</v>
      </c>
      <c r="I4" s="80">
        <v>35655</v>
      </c>
      <c r="J4" s="23"/>
    </row>
    <row r="5" spans="1:10" x14ac:dyDescent="0.3">
      <c r="A5" s="22" t="s">
        <v>57</v>
      </c>
      <c r="B5" s="1" t="s">
        <v>58</v>
      </c>
      <c r="C5" s="1" t="s">
        <v>59</v>
      </c>
      <c r="D5" s="1" t="s">
        <v>60</v>
      </c>
      <c r="E5" s="1" t="s">
        <v>20</v>
      </c>
      <c r="F5" s="2" t="s">
        <v>181</v>
      </c>
      <c r="G5" s="1" t="s">
        <v>61</v>
      </c>
      <c r="H5" s="3" t="s">
        <v>184</v>
      </c>
      <c r="I5" s="80">
        <v>18367</v>
      </c>
      <c r="J5" s="23"/>
    </row>
    <row r="6" spans="1:10" x14ac:dyDescent="0.3">
      <c r="A6" s="22" t="s">
        <v>57</v>
      </c>
      <c r="B6" s="1" t="s">
        <v>58</v>
      </c>
      <c r="C6" s="1" t="s">
        <v>59</v>
      </c>
      <c r="D6" s="1" t="s">
        <v>60</v>
      </c>
      <c r="E6" s="1" t="s">
        <v>20</v>
      </c>
      <c r="F6" s="2" t="s">
        <v>181</v>
      </c>
      <c r="G6" s="1" t="s">
        <v>61</v>
      </c>
      <c r="H6" s="3" t="s">
        <v>184</v>
      </c>
      <c r="I6" s="80">
        <v>15788</v>
      </c>
      <c r="J6" s="23"/>
    </row>
    <row r="7" spans="1:10" x14ac:dyDescent="0.3">
      <c r="A7" s="22" t="s">
        <v>57</v>
      </c>
      <c r="B7" s="1" t="s">
        <v>58</v>
      </c>
      <c r="C7" s="1" t="s">
        <v>59</v>
      </c>
      <c r="D7" s="1" t="s">
        <v>60</v>
      </c>
      <c r="E7" s="1" t="s">
        <v>20</v>
      </c>
      <c r="F7" s="2" t="s">
        <v>181</v>
      </c>
      <c r="G7" s="1" t="s">
        <v>62</v>
      </c>
      <c r="H7" s="3" t="s">
        <v>184</v>
      </c>
      <c r="I7" s="80">
        <v>9556</v>
      </c>
      <c r="J7" s="23"/>
    </row>
    <row r="8" spans="1:10" x14ac:dyDescent="0.3">
      <c r="A8" s="22"/>
      <c r="B8" s="1"/>
      <c r="C8" s="1"/>
      <c r="D8" s="1"/>
      <c r="E8" s="1"/>
      <c r="F8" s="1"/>
      <c r="G8" s="2"/>
      <c r="H8" s="3"/>
      <c r="I8" s="80"/>
      <c r="J8" s="35"/>
    </row>
    <row r="9" spans="1:10" ht="28.8" x14ac:dyDescent="0.3">
      <c r="A9" s="22" t="s">
        <v>136</v>
      </c>
      <c r="B9" s="1" t="s">
        <v>137</v>
      </c>
      <c r="C9" s="1" t="s">
        <v>138</v>
      </c>
      <c r="D9" s="1" t="s">
        <v>60</v>
      </c>
      <c r="E9" s="1" t="s">
        <v>10</v>
      </c>
      <c r="F9" s="2" t="s">
        <v>180</v>
      </c>
      <c r="G9" s="1" t="s">
        <v>139</v>
      </c>
      <c r="H9" s="3" t="s">
        <v>184</v>
      </c>
      <c r="I9" s="80">
        <v>19042</v>
      </c>
      <c r="J9" s="23"/>
    </row>
    <row r="10" spans="1:10" ht="15" thickBot="1" x14ac:dyDescent="0.35">
      <c r="A10" s="18" t="s">
        <v>136</v>
      </c>
      <c r="B10" s="19" t="s">
        <v>137</v>
      </c>
      <c r="C10" s="19" t="s">
        <v>138</v>
      </c>
      <c r="D10" s="19" t="s">
        <v>60</v>
      </c>
      <c r="E10" s="19" t="s">
        <v>20</v>
      </c>
      <c r="F10" s="19" t="s">
        <v>181</v>
      </c>
      <c r="G10" s="19" t="s">
        <v>139</v>
      </c>
      <c r="H10" s="20" t="s">
        <v>184</v>
      </c>
      <c r="I10" s="81">
        <v>20229</v>
      </c>
      <c r="J10" s="21"/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D50790-A405-4013-8663-F4E7F5F8D7D3}">
  <dimension ref="A1:J12"/>
  <sheetViews>
    <sheetView workbookViewId="0">
      <selection activeCell="A2" sqref="A2"/>
    </sheetView>
  </sheetViews>
  <sheetFormatPr defaultRowHeight="14.4" x14ac:dyDescent="0.3"/>
  <cols>
    <col min="1" max="1" width="36.33203125" bestFit="1" customWidth="1"/>
    <col min="2" max="2" width="15.5546875" bestFit="1" customWidth="1"/>
    <col min="3" max="3" width="9.109375" bestFit="1" customWidth="1"/>
    <col min="4" max="4" width="11.33203125" bestFit="1" customWidth="1"/>
    <col min="5" max="5" width="13.44140625" bestFit="1" customWidth="1"/>
    <col min="6" max="6" width="34" customWidth="1"/>
    <col min="7" max="7" width="33.33203125" bestFit="1" customWidth="1"/>
    <col min="8" max="8" width="17.88671875" bestFit="1" customWidth="1"/>
    <col min="9" max="9" width="17.88671875" customWidth="1"/>
    <col min="10" max="10" width="49.109375" customWidth="1"/>
  </cols>
  <sheetData>
    <row r="1" spans="1:10" s="10" customFormat="1" ht="15" thickBot="1" x14ac:dyDescent="0.35">
      <c r="A1" s="85" t="s">
        <v>0</v>
      </c>
      <c r="B1" s="86" t="s">
        <v>1</v>
      </c>
      <c r="C1" s="86" t="s">
        <v>2</v>
      </c>
      <c r="D1" s="86" t="s">
        <v>3</v>
      </c>
      <c r="E1" s="86" t="s">
        <v>4</v>
      </c>
      <c r="F1" s="86" t="s">
        <v>179</v>
      </c>
      <c r="G1" s="86" t="s">
        <v>5</v>
      </c>
      <c r="H1" s="87" t="s">
        <v>183</v>
      </c>
      <c r="I1" s="87" t="s">
        <v>193</v>
      </c>
      <c r="J1" s="89" t="s">
        <v>150</v>
      </c>
    </row>
    <row r="2" spans="1:10" ht="28.8" x14ac:dyDescent="0.3">
      <c r="A2" s="22" t="s">
        <v>37</v>
      </c>
      <c r="B2" s="1" t="s">
        <v>38</v>
      </c>
      <c r="C2" s="1" t="s">
        <v>39</v>
      </c>
      <c r="D2" s="1" t="s">
        <v>19</v>
      </c>
      <c r="E2" s="1" t="s">
        <v>10</v>
      </c>
      <c r="F2" s="2" t="s">
        <v>180</v>
      </c>
      <c r="G2" s="1" t="s">
        <v>40</v>
      </c>
      <c r="H2" s="3" t="s">
        <v>184</v>
      </c>
      <c r="I2" s="59">
        <v>22753</v>
      </c>
      <c r="J2" s="23" t="s">
        <v>41</v>
      </c>
    </row>
    <row r="3" spans="1:10" ht="28.8" x14ac:dyDescent="0.3">
      <c r="A3" s="22" t="s">
        <v>37</v>
      </c>
      <c r="B3" s="1" t="s">
        <v>38</v>
      </c>
      <c r="C3" s="1" t="s">
        <v>39</v>
      </c>
      <c r="D3" s="1" t="s">
        <v>19</v>
      </c>
      <c r="E3" s="1" t="s">
        <v>10</v>
      </c>
      <c r="F3" s="2" t="s">
        <v>180</v>
      </c>
      <c r="G3" s="2" t="s">
        <v>42</v>
      </c>
      <c r="H3" s="3" t="s">
        <v>184</v>
      </c>
      <c r="I3" s="59">
        <v>14729</v>
      </c>
      <c r="J3" s="23"/>
    </row>
    <row r="4" spans="1:10" ht="28.8" x14ac:dyDescent="0.3">
      <c r="A4" s="22" t="s">
        <v>37</v>
      </c>
      <c r="B4" s="1" t="s">
        <v>38</v>
      </c>
      <c r="C4" s="1" t="s">
        <v>39</v>
      </c>
      <c r="D4" s="1" t="s">
        <v>19</v>
      </c>
      <c r="E4" s="1" t="s">
        <v>10</v>
      </c>
      <c r="F4" s="2" t="s">
        <v>180</v>
      </c>
      <c r="G4" s="1" t="s">
        <v>43</v>
      </c>
      <c r="H4" s="3" t="s">
        <v>184</v>
      </c>
      <c r="I4" s="59">
        <v>35837</v>
      </c>
      <c r="J4" s="23"/>
    </row>
    <row r="5" spans="1:10" ht="28.8" x14ac:dyDescent="0.3">
      <c r="A5" s="22" t="s">
        <v>37</v>
      </c>
      <c r="B5" s="1" t="s">
        <v>38</v>
      </c>
      <c r="C5" s="1" t="s">
        <v>39</v>
      </c>
      <c r="D5" s="1" t="s">
        <v>19</v>
      </c>
      <c r="E5" s="1" t="s">
        <v>10</v>
      </c>
      <c r="F5" s="2" t="s">
        <v>180</v>
      </c>
      <c r="G5" s="1" t="s">
        <v>44</v>
      </c>
      <c r="H5" s="3" t="s">
        <v>184</v>
      </c>
      <c r="I5" s="59">
        <v>9203</v>
      </c>
      <c r="J5" s="23"/>
    </row>
    <row r="6" spans="1:10" ht="28.8" x14ac:dyDescent="0.3">
      <c r="A6" s="22" t="s">
        <v>45</v>
      </c>
      <c r="B6" s="1" t="s">
        <v>38</v>
      </c>
      <c r="C6" s="1" t="s">
        <v>39</v>
      </c>
      <c r="D6" s="1" t="s">
        <v>19</v>
      </c>
      <c r="E6" s="1" t="s">
        <v>10</v>
      </c>
      <c r="F6" s="2" t="s">
        <v>180</v>
      </c>
      <c r="G6" s="1" t="s">
        <v>46</v>
      </c>
      <c r="H6" s="3" t="s">
        <v>184</v>
      </c>
      <c r="I6" s="59"/>
      <c r="J6" s="23" t="s">
        <v>154</v>
      </c>
    </row>
    <row r="7" spans="1:10" ht="28.8" x14ac:dyDescent="0.3">
      <c r="A7" s="1" t="s">
        <v>45</v>
      </c>
      <c r="B7" s="1" t="s">
        <v>38</v>
      </c>
      <c r="C7" s="1" t="s">
        <v>39</v>
      </c>
      <c r="D7" s="1" t="s">
        <v>19</v>
      </c>
      <c r="E7" s="1" t="s">
        <v>10</v>
      </c>
      <c r="F7" s="2" t="s">
        <v>180</v>
      </c>
      <c r="G7" s="1" t="s">
        <v>47</v>
      </c>
      <c r="H7" s="3" t="s">
        <v>184</v>
      </c>
      <c r="I7" s="59"/>
      <c r="J7" s="1" t="s">
        <v>154</v>
      </c>
    </row>
    <row r="8" spans="1:10" x14ac:dyDescent="0.3">
      <c r="A8" s="1"/>
      <c r="B8" s="1"/>
      <c r="C8" s="1"/>
      <c r="D8" s="1"/>
      <c r="E8" s="1"/>
      <c r="F8" s="1"/>
      <c r="G8" s="1"/>
      <c r="H8" s="1"/>
      <c r="I8" s="61"/>
      <c r="J8" s="1"/>
    </row>
    <row r="9" spans="1:10" ht="28.8" x14ac:dyDescent="0.3">
      <c r="A9" s="1" t="s">
        <v>200</v>
      </c>
      <c r="B9" s="1" t="s">
        <v>17</v>
      </c>
      <c r="C9" s="1" t="s">
        <v>18</v>
      </c>
      <c r="D9" s="1" t="s">
        <v>19</v>
      </c>
      <c r="E9" s="1" t="s">
        <v>10</v>
      </c>
      <c r="F9" s="2" t="s">
        <v>180</v>
      </c>
      <c r="G9" s="2" t="s">
        <v>22</v>
      </c>
      <c r="H9" s="3" t="s">
        <v>184</v>
      </c>
      <c r="I9" s="59">
        <v>32335</v>
      </c>
      <c r="J9" s="1"/>
    </row>
    <row r="10" spans="1:10" x14ac:dyDescent="0.3">
      <c r="A10" s="1" t="s">
        <v>200</v>
      </c>
      <c r="B10" s="1" t="s">
        <v>17</v>
      </c>
      <c r="C10" s="1" t="s">
        <v>18</v>
      </c>
      <c r="D10" s="1" t="s">
        <v>19</v>
      </c>
      <c r="E10" s="1" t="s">
        <v>20</v>
      </c>
      <c r="F10" s="2" t="s">
        <v>181</v>
      </c>
      <c r="G10" s="1" t="s">
        <v>21</v>
      </c>
      <c r="H10" s="3" t="s">
        <v>184</v>
      </c>
      <c r="I10" s="59">
        <v>11726</v>
      </c>
      <c r="J10" s="23"/>
    </row>
    <row r="11" spans="1:10" x14ac:dyDescent="0.3">
      <c r="A11" s="91"/>
      <c r="B11" s="92"/>
      <c r="C11" s="92"/>
      <c r="D11" s="92"/>
      <c r="E11" s="92"/>
      <c r="F11" s="93"/>
      <c r="G11" s="92"/>
      <c r="H11" s="94"/>
      <c r="I11" s="95"/>
      <c r="J11" s="96"/>
    </row>
    <row r="12" spans="1:10" ht="29.4" thickBot="1" x14ac:dyDescent="0.35">
      <c r="A12" s="18" t="s">
        <v>53</v>
      </c>
      <c r="B12" s="19" t="s">
        <v>54</v>
      </c>
      <c r="C12" s="19" t="s">
        <v>55</v>
      </c>
      <c r="D12" s="19" t="s">
        <v>19</v>
      </c>
      <c r="E12" s="19" t="s">
        <v>10</v>
      </c>
      <c r="F12" s="34" t="s">
        <v>180</v>
      </c>
      <c r="G12" s="34" t="s">
        <v>56</v>
      </c>
      <c r="H12" s="20" t="s">
        <v>184</v>
      </c>
      <c r="I12" s="60">
        <v>38996</v>
      </c>
      <c r="J12" s="21"/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BC80F0-8998-4025-85C1-AF8BA40144D1}">
  <dimension ref="A1:J18"/>
  <sheetViews>
    <sheetView zoomScale="80" zoomScaleNormal="80" workbookViewId="0"/>
  </sheetViews>
  <sheetFormatPr defaultRowHeight="14.4" x14ac:dyDescent="0.3"/>
  <cols>
    <col min="1" max="1" width="25.44140625" bestFit="1" customWidth="1"/>
    <col min="2" max="2" width="14.6640625" bestFit="1" customWidth="1"/>
    <col min="3" max="3" width="9.109375" bestFit="1" customWidth="1"/>
    <col min="4" max="4" width="13.33203125" bestFit="1" customWidth="1"/>
    <col min="5" max="5" width="18.6640625" bestFit="1" customWidth="1"/>
    <col min="6" max="6" width="18.6640625" customWidth="1"/>
    <col min="7" max="7" width="39.33203125" bestFit="1" customWidth="1"/>
    <col min="8" max="8" width="17.88671875" bestFit="1" customWidth="1"/>
    <col min="9" max="9" width="17.88671875" style="58" customWidth="1"/>
    <col min="10" max="10" width="52" customWidth="1"/>
  </cols>
  <sheetData>
    <row r="1" spans="1:10" s="10" customFormat="1" x14ac:dyDescent="0.3">
      <c r="A1" s="98" t="s">
        <v>0</v>
      </c>
      <c r="B1" s="99" t="s">
        <v>1</v>
      </c>
      <c r="C1" s="99" t="s">
        <v>2</v>
      </c>
      <c r="D1" s="99" t="s">
        <v>3</v>
      </c>
      <c r="E1" s="99" t="s">
        <v>4</v>
      </c>
      <c r="F1" s="99" t="s">
        <v>185</v>
      </c>
      <c r="G1" s="99" t="s">
        <v>5</v>
      </c>
      <c r="H1" s="100" t="s">
        <v>183</v>
      </c>
      <c r="I1" s="101" t="s">
        <v>193</v>
      </c>
      <c r="J1" s="102" t="s">
        <v>150</v>
      </c>
    </row>
    <row r="2" spans="1:10" x14ac:dyDescent="0.3">
      <c r="A2" s="22" t="s">
        <v>89</v>
      </c>
      <c r="B2" s="1" t="s">
        <v>90</v>
      </c>
      <c r="C2" s="1" t="s">
        <v>91</v>
      </c>
      <c r="D2" s="1" t="s">
        <v>69</v>
      </c>
      <c r="E2" s="1" t="s">
        <v>10</v>
      </c>
      <c r="F2" s="1" t="s">
        <v>10</v>
      </c>
      <c r="G2" s="1" t="s">
        <v>92</v>
      </c>
      <c r="H2" s="3" t="s">
        <v>184</v>
      </c>
      <c r="I2" s="80">
        <v>25605</v>
      </c>
      <c r="J2" s="23"/>
    </row>
    <row r="3" spans="1:10" x14ac:dyDescent="0.3">
      <c r="A3" s="22" t="s">
        <v>89</v>
      </c>
      <c r="B3" s="1" t="s">
        <v>90</v>
      </c>
      <c r="C3" s="1" t="s">
        <v>91</v>
      </c>
      <c r="D3" s="1" t="s">
        <v>69</v>
      </c>
      <c r="E3" s="1" t="s">
        <v>10</v>
      </c>
      <c r="F3" s="1" t="s">
        <v>10</v>
      </c>
      <c r="G3" s="1" t="s">
        <v>93</v>
      </c>
      <c r="H3" s="3" t="s">
        <v>184</v>
      </c>
      <c r="I3" s="80">
        <v>24739</v>
      </c>
      <c r="J3" s="23"/>
    </row>
    <row r="4" spans="1:10" x14ac:dyDescent="0.3">
      <c r="A4" s="22" t="s">
        <v>89</v>
      </c>
      <c r="B4" s="1" t="s">
        <v>90</v>
      </c>
      <c r="C4" s="1" t="s">
        <v>91</v>
      </c>
      <c r="D4" s="1" t="s">
        <v>69</v>
      </c>
      <c r="E4" s="1" t="s">
        <v>10</v>
      </c>
      <c r="F4" s="1" t="s">
        <v>10</v>
      </c>
      <c r="G4" s="1" t="s">
        <v>155</v>
      </c>
      <c r="H4" s="3" t="s">
        <v>184</v>
      </c>
      <c r="I4" s="80">
        <v>575</v>
      </c>
      <c r="J4" s="23"/>
    </row>
    <row r="5" spans="1:10" x14ac:dyDescent="0.3">
      <c r="A5" s="22" t="s">
        <v>89</v>
      </c>
      <c r="B5" s="1" t="s">
        <v>90</v>
      </c>
      <c r="C5" s="1" t="s">
        <v>91</v>
      </c>
      <c r="D5" s="1" t="s">
        <v>69</v>
      </c>
      <c r="E5" s="1" t="s">
        <v>10</v>
      </c>
      <c r="F5" s="1" t="s">
        <v>10</v>
      </c>
      <c r="G5" s="1" t="s">
        <v>98</v>
      </c>
      <c r="H5" s="3" t="s">
        <v>184</v>
      </c>
      <c r="I5" s="80">
        <v>13433</v>
      </c>
      <c r="J5" s="23"/>
    </row>
    <row r="6" spans="1:10" x14ac:dyDescent="0.3">
      <c r="A6" s="22" t="s">
        <v>89</v>
      </c>
      <c r="B6" s="1" t="s">
        <v>90</v>
      </c>
      <c r="C6" s="1" t="s">
        <v>91</v>
      </c>
      <c r="D6" s="1" t="s">
        <v>69</v>
      </c>
      <c r="E6" s="1" t="s">
        <v>10</v>
      </c>
      <c r="F6" s="1" t="s">
        <v>10</v>
      </c>
      <c r="G6" s="1" t="s">
        <v>99</v>
      </c>
      <c r="H6" s="3" t="s">
        <v>184</v>
      </c>
      <c r="I6" s="80">
        <v>10397</v>
      </c>
      <c r="J6" s="23"/>
    </row>
    <row r="7" spans="1:10" x14ac:dyDescent="0.3">
      <c r="A7" s="22" t="s">
        <v>89</v>
      </c>
      <c r="B7" s="1" t="s">
        <v>90</v>
      </c>
      <c r="C7" s="1" t="s">
        <v>91</v>
      </c>
      <c r="D7" s="1" t="s">
        <v>69</v>
      </c>
      <c r="E7" s="1" t="s">
        <v>10</v>
      </c>
      <c r="F7" s="1" t="s">
        <v>10</v>
      </c>
      <c r="G7" s="1" t="s">
        <v>100</v>
      </c>
      <c r="H7" s="3" t="s">
        <v>184</v>
      </c>
      <c r="I7" s="80">
        <v>15679</v>
      </c>
      <c r="J7" s="23"/>
    </row>
    <row r="8" spans="1:10" x14ac:dyDescent="0.3">
      <c r="A8" s="22" t="s">
        <v>89</v>
      </c>
      <c r="B8" s="1" t="s">
        <v>90</v>
      </c>
      <c r="C8" s="1" t="s">
        <v>91</v>
      </c>
      <c r="D8" s="1" t="s">
        <v>69</v>
      </c>
      <c r="E8" s="1" t="s">
        <v>20</v>
      </c>
      <c r="F8" s="1" t="s">
        <v>188</v>
      </c>
      <c r="G8" s="2" t="s">
        <v>189</v>
      </c>
      <c r="H8" s="3" t="s">
        <v>184</v>
      </c>
      <c r="I8" s="80">
        <v>3622</v>
      </c>
      <c r="J8" s="23"/>
    </row>
    <row r="9" spans="1:10" x14ac:dyDescent="0.3">
      <c r="A9" s="67" t="s">
        <v>240</v>
      </c>
      <c r="B9" s="1"/>
      <c r="C9" s="1"/>
      <c r="D9" s="1"/>
      <c r="E9" s="1"/>
      <c r="F9" s="1"/>
      <c r="G9" s="1"/>
      <c r="H9" s="3"/>
      <c r="I9" s="80"/>
      <c r="J9" s="35"/>
    </row>
    <row r="10" spans="1:10" ht="14.4" customHeight="1" x14ac:dyDescent="0.3">
      <c r="A10" s="22" t="s">
        <v>89</v>
      </c>
      <c r="B10" s="1" t="s">
        <v>90</v>
      </c>
      <c r="C10" s="1" t="s">
        <v>91</v>
      </c>
      <c r="D10" s="1" t="s">
        <v>69</v>
      </c>
      <c r="E10" s="1" t="s">
        <v>94</v>
      </c>
      <c r="F10" s="1" t="s">
        <v>191</v>
      </c>
      <c r="G10" s="1" t="s">
        <v>95</v>
      </c>
      <c r="H10" s="3" t="s">
        <v>192</v>
      </c>
      <c r="I10" s="97"/>
      <c r="J10" s="46" t="s">
        <v>96</v>
      </c>
    </row>
    <row r="11" spans="1:10" ht="14.4" customHeight="1" x14ac:dyDescent="0.3">
      <c r="A11" s="22" t="s">
        <v>89</v>
      </c>
      <c r="B11" s="1" t="s">
        <v>90</v>
      </c>
      <c r="C11" s="1" t="s">
        <v>91</v>
      </c>
      <c r="D11" s="1" t="s">
        <v>69</v>
      </c>
      <c r="E11" s="1" t="s">
        <v>94</v>
      </c>
      <c r="F11" s="1" t="s">
        <v>191</v>
      </c>
      <c r="G11" s="1" t="s">
        <v>97</v>
      </c>
      <c r="H11" s="3" t="s">
        <v>192</v>
      </c>
      <c r="I11" s="97"/>
      <c r="J11" s="46" t="s">
        <v>96</v>
      </c>
    </row>
    <row r="12" spans="1:10" ht="14.4" customHeight="1" x14ac:dyDescent="0.3">
      <c r="A12" s="22" t="s">
        <v>89</v>
      </c>
      <c r="B12" s="1" t="s">
        <v>90</v>
      </c>
      <c r="C12" s="1" t="s">
        <v>91</v>
      </c>
      <c r="D12" s="1" t="s">
        <v>69</v>
      </c>
      <c r="E12" s="1" t="s">
        <v>190</v>
      </c>
      <c r="F12" s="1" t="s">
        <v>182</v>
      </c>
      <c r="G12" s="1"/>
      <c r="H12" s="3" t="s">
        <v>192</v>
      </c>
      <c r="I12" s="97"/>
      <c r="J12" s="46"/>
    </row>
    <row r="13" spans="1:10" ht="28.95" customHeight="1" x14ac:dyDescent="0.3">
      <c r="A13" s="22" t="s">
        <v>89</v>
      </c>
      <c r="B13" s="1" t="s">
        <v>90</v>
      </c>
      <c r="C13" s="1" t="s">
        <v>91</v>
      </c>
      <c r="D13" s="1" t="s">
        <v>69</v>
      </c>
      <c r="E13" s="1" t="s">
        <v>190</v>
      </c>
      <c r="F13" s="1" t="s">
        <v>182</v>
      </c>
      <c r="G13" s="2"/>
      <c r="H13" s="3" t="s">
        <v>192</v>
      </c>
      <c r="I13" s="80"/>
      <c r="J13" s="103"/>
    </row>
    <row r="14" spans="1:10" x14ac:dyDescent="0.3">
      <c r="A14" s="22"/>
      <c r="B14" s="1"/>
      <c r="C14" s="1"/>
      <c r="D14" s="1"/>
      <c r="E14" s="1"/>
      <c r="F14" s="1"/>
      <c r="G14" s="1"/>
      <c r="H14" s="1"/>
      <c r="I14" s="73"/>
      <c r="J14" s="23"/>
    </row>
    <row r="15" spans="1:10" ht="15.6" customHeight="1" x14ac:dyDescent="0.3">
      <c r="A15" s="22" t="s">
        <v>201</v>
      </c>
      <c r="B15" s="1" t="s">
        <v>77</v>
      </c>
      <c r="C15" s="1" t="s">
        <v>78</v>
      </c>
      <c r="D15" s="1" t="s">
        <v>69</v>
      </c>
      <c r="E15" s="1" t="s">
        <v>79</v>
      </c>
      <c r="F15" s="1"/>
      <c r="G15" s="1" t="s">
        <v>80</v>
      </c>
      <c r="H15" s="3" t="s">
        <v>81</v>
      </c>
      <c r="I15" s="80">
        <v>1237</v>
      </c>
      <c r="J15" s="35"/>
    </row>
    <row r="16" spans="1:10" x14ac:dyDescent="0.3">
      <c r="A16" s="22"/>
      <c r="B16" s="1"/>
      <c r="C16" s="1"/>
      <c r="D16" s="1"/>
      <c r="E16" s="1"/>
      <c r="F16" s="1"/>
      <c r="G16" s="1"/>
      <c r="H16" s="1"/>
      <c r="I16" s="73"/>
      <c r="J16" s="23"/>
    </row>
    <row r="17" spans="1:10" ht="14.4" customHeight="1" x14ac:dyDescent="0.3">
      <c r="A17" s="22" t="s">
        <v>66</v>
      </c>
      <c r="B17" s="1" t="s">
        <v>67</v>
      </c>
      <c r="C17" s="1" t="s">
        <v>68</v>
      </c>
      <c r="D17" s="1" t="s">
        <v>69</v>
      </c>
      <c r="E17" s="1" t="s">
        <v>10</v>
      </c>
      <c r="F17" s="1"/>
      <c r="G17" s="1" t="s">
        <v>70</v>
      </c>
      <c r="H17" s="3" t="s">
        <v>71</v>
      </c>
      <c r="I17" s="80">
        <v>19286</v>
      </c>
      <c r="J17" s="35"/>
    </row>
    <row r="18" spans="1:10" ht="14.4" customHeight="1" thickBot="1" x14ac:dyDescent="0.35">
      <c r="A18" s="18" t="s">
        <v>66</v>
      </c>
      <c r="B18" s="19" t="s">
        <v>67</v>
      </c>
      <c r="C18" s="19" t="s">
        <v>68</v>
      </c>
      <c r="D18" s="19" t="s">
        <v>69</v>
      </c>
      <c r="E18" s="19" t="s">
        <v>10</v>
      </c>
      <c r="F18" s="19"/>
      <c r="G18" s="19" t="s">
        <v>72</v>
      </c>
      <c r="H18" s="20" t="s">
        <v>73</v>
      </c>
      <c r="I18" s="81">
        <v>23445</v>
      </c>
      <c r="J18" s="31"/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D86B268DC18941817A99BA3EFC6952" ma:contentTypeVersion="15" ma:contentTypeDescription="Een nieuw document maken." ma:contentTypeScope="" ma:versionID="0dfe49164f4f62d20672e3ce4fecc109">
  <xsd:schema xmlns:xsd="http://www.w3.org/2001/XMLSchema" xmlns:xs="http://www.w3.org/2001/XMLSchema" xmlns:p="http://schemas.microsoft.com/office/2006/metadata/properties" xmlns:ns2="2d99f15f-cf07-484e-a6b2-d764e48b776b" xmlns:ns3="bba25a7a-e915-4276-833c-6575bc1da025" targetNamespace="http://schemas.microsoft.com/office/2006/metadata/properties" ma:root="true" ma:fieldsID="b74d04d82d1b7b10997fba17cb8836e5" ns2:_="" ns3:_="">
    <xsd:import namespace="2d99f15f-cf07-484e-a6b2-d764e48b776b"/>
    <xsd:import namespace="bba25a7a-e915-4276-833c-6575bc1da02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99f15f-cf07-484e-a6b2-d764e48b776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Afbeeldingtags" ma:readOnly="false" ma:fieldId="{5cf76f15-5ced-4ddc-b409-7134ff3c332f}" ma:taxonomyMulti="true" ma:sspId="b41996d0-0873-4a62-8f69-98631c15241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a25a7a-e915-4276-833c-6575bc1da025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a758d7d-2cfb-4b99-90af-5721d15a28f8}" ma:internalName="TaxCatchAll" ma:showField="CatchAllData" ma:web="bba25a7a-e915-4276-833c-6575bc1da0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d99f15f-cf07-484e-a6b2-d764e48b776b">
      <Terms xmlns="http://schemas.microsoft.com/office/infopath/2007/PartnerControls"/>
    </lcf76f155ced4ddcb4097134ff3c332f>
    <TaxCatchAll xmlns="bba25a7a-e915-4276-833c-6575bc1da02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DF7F8A-B2FD-4B5A-B098-3EE359E690DB}"/>
</file>

<file path=customXml/itemProps2.xml><?xml version="1.0" encoding="utf-8"?>
<ds:datastoreItem xmlns:ds="http://schemas.openxmlformats.org/officeDocument/2006/customXml" ds:itemID="{70ADA07D-91CB-4C6B-8450-39D96DF8C017}">
  <ds:schemaRefs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a1ff5da5-b275-407c-867f-be29f6620561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B18BA13A-55A9-40BA-9D1E-C06177B3696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af2a439a-ef51-4492-99d9-4753266102cf}" enabled="1" method="Privileged" siteId="{4e332879-256a-490e-87fa-ae47d38b6cbc}" removed="0"/>
  <clbl:label id="{ce1619bc-aea1-41c1-8fa8-bbdc8c7d1cef}" enabled="0" method="" siteId="{ce1619bc-aea1-41c1-8fa8-bbdc8c7d1ce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9</vt:i4>
      </vt:variant>
    </vt:vector>
  </HeadingPairs>
  <TitlesOfParts>
    <vt:vector size="9" baseType="lpstr">
      <vt:lpstr>Voorblad</vt:lpstr>
      <vt:lpstr>Dordrecht</vt:lpstr>
      <vt:lpstr>Drechtwerk</vt:lpstr>
      <vt:lpstr>Alblasserdam</vt:lpstr>
      <vt:lpstr>Hardinxveld-Giessendam</vt:lpstr>
      <vt:lpstr>Hendrik-Ido-Ambacht</vt:lpstr>
      <vt:lpstr>Papendrecht</vt:lpstr>
      <vt:lpstr>Sliedrecht</vt:lpstr>
      <vt:lpstr>Zwijndrecht</vt:lpstr>
    </vt:vector>
  </TitlesOfParts>
  <Manager/>
  <Company>Qlik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jhuyskes</dc:creator>
  <cp:keywords/>
  <dc:description/>
  <cp:lastModifiedBy>Waard, K de (Kayleigh)</cp:lastModifiedBy>
  <cp:revision/>
  <dcterms:created xsi:type="dcterms:W3CDTF">2018-12-11T07:37:54Z</dcterms:created>
  <dcterms:modified xsi:type="dcterms:W3CDTF">2025-10-14T07:15:19Z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0x01010055D86B268DC18941817A99BA3EFC6952</vt:lpwstr>
  </property>
  <property fmtid="{D5CDD505-2E9C-101B-9397-08002B2CF9AE}" pid="3" name="MediaServiceImageTags">
    <vt:lpwstr/>
  </property>
  <property fmtid="{D5CDD505-2E9C-101B-9397-08002B2CF9AE}" pid="4" name="Order">
    <vt:r8>1170000</vt:r8>
  </property>
  <property fmtid="{D5CDD505-2E9C-101B-9397-08002B2CF9AE}" pid="5" name="InAxxerion?">
    <vt:bool>false</vt:bool>
  </property>
  <property fmtid="{D5CDD505-2E9C-101B-9397-08002B2CF9AE}" pid="6" name="xd_Signature">
    <vt:bool>false</vt:bool>
  </property>
  <property fmtid="{D5CDD505-2E9C-101B-9397-08002B2CF9AE}" pid="7" name="xd_ProgID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_ExtendedDescription">
    <vt:lpwstr/>
  </property>
  <property fmtid="{D5CDD505-2E9C-101B-9397-08002B2CF9AE}" pid="11" name="TriggerFlowInfo">
    <vt:lpwstr/>
  </property>
</Properties>
</file>