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86" r:id="rId2"/>
    <p:sldId id="333" r:id="rId3"/>
    <p:sldId id="334" r:id="rId4"/>
    <p:sldId id="398" r:id="rId5"/>
    <p:sldId id="358" r:id="rId6"/>
    <p:sldId id="385" r:id="rId7"/>
    <p:sldId id="394" r:id="rId8"/>
    <p:sldId id="392" r:id="rId9"/>
    <p:sldId id="373" r:id="rId10"/>
    <p:sldId id="389" r:id="rId11"/>
    <p:sldId id="352" r:id="rId12"/>
    <p:sldId id="395" r:id="rId13"/>
    <p:sldId id="311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0B95471-AC5A-478C-97DA-FE7FEF658308}">
          <p14:sldIdLst>
            <p14:sldId id="386"/>
            <p14:sldId id="333"/>
            <p14:sldId id="334"/>
            <p14:sldId id="398"/>
            <p14:sldId id="358"/>
            <p14:sldId id="385"/>
            <p14:sldId id="394"/>
            <p14:sldId id="392"/>
            <p14:sldId id="373"/>
            <p14:sldId id="389"/>
            <p14:sldId id="352"/>
            <p14:sldId id="395"/>
            <p14:sldId id="311"/>
          </p14:sldIdLst>
        </p14:section>
      </p14:sectionLst>
    </p:ext>
    <p:ext uri="{EFAFB233-063F-42B5-8137-9DF3F51BA10A}">
      <p15:sldGuideLst xmlns:p15="http://schemas.microsoft.com/office/powerpoint/2012/main">
        <p15:guide id="1" pos="3816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117642-F659-67EB-1E24-EB28FE6723BA}" name="Zoeteweij, Jeanna" initials="JZ" userId="S::P23251@provincie-utrecht.nl::81298643-e8da-4840-b0be-3d6d3b98d0cf" providerId="AD"/>
  <p188:author id="{7D224663-32CB-71AA-8A6F-8F424DF37203}" name="Vries, Herman de" initials="HV" userId="S::P25047@provincie-utrecht.nl::561fe2be-7543-4096-a3e4-fade43a7813c" providerId="AD"/>
  <p188:author id="{5F7D1A89-2592-6226-4336-34DC6C4D82D9}" name="Vries, Rins de" initials="VRd" userId="S::P25205@provincie-utrecht.nl::2cbcdd37-c214-4d94-b269-2cc83712604e" providerId="AD"/>
  <p188:author id="{9F2F53A5-599A-4460-BAF3-D375F96C7BD3}" name="Koolstra, Renske" initials="RK" userId="S::P24886@provincie-utrecht.nl::09995112-5feb-47d1-8416-d35bf1c65489" providerId="AD"/>
  <p188:author id="{B56F60D8-4045-FC02-5038-B70122DB1A8F}" name="Soede, Antoinette" initials="AS" userId="S::P26401@provincie-utrecht.nl::b635c2dd-37a7-4d1e-b9e4-228fb31ebbb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76B167-9D0D-41F1-9020-3758B4B3DA54}" v="26" dt="2025-10-29T13:20:49.5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3" autoAdjust="0"/>
    <p:restoredTop sz="86695" autoAdjust="0"/>
  </p:normalViewPr>
  <p:slideViewPr>
    <p:cSldViewPr snapToGrid="0">
      <p:cViewPr varScale="1">
        <p:scale>
          <a:sx n="55" d="100"/>
          <a:sy n="55" d="100"/>
        </p:scale>
        <p:origin x="72" y="32"/>
      </p:cViewPr>
      <p:guideLst>
        <p:guide pos="3816"/>
        <p:guide orient="horz" pos="2160"/>
      </p:guideLst>
    </p:cSldViewPr>
  </p:slideViewPr>
  <p:outlineViewPr>
    <p:cViewPr>
      <p:scale>
        <a:sx n="33" d="100"/>
        <a:sy n="33" d="100"/>
      </p:scale>
      <p:origin x="0" y="-38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315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ede, Antoinette" userId="b635c2dd-37a7-4d1e-b9e4-228fb31ebbb3" providerId="ADAL" clId="{4AC05F99-F019-4066-B941-7DA11A637005}"/>
    <pc:docChg chg="undo custSel addSld delSld modSld sldOrd modSection">
      <pc:chgData name="Soede, Antoinette" userId="b635c2dd-37a7-4d1e-b9e4-228fb31ebbb3" providerId="ADAL" clId="{4AC05F99-F019-4066-B941-7DA11A637005}" dt="2025-10-29T13:21:12.552" v="4983" actId="14100"/>
      <pc:docMkLst>
        <pc:docMk/>
      </pc:docMkLst>
      <pc:sldChg chg="addSp delSp modSp mod">
        <pc:chgData name="Soede, Antoinette" userId="b635c2dd-37a7-4d1e-b9e4-228fb31ebbb3" providerId="ADAL" clId="{4AC05F99-F019-4066-B941-7DA11A637005}" dt="2025-10-29T13:17:47.947" v="4954" actId="27636"/>
        <pc:sldMkLst>
          <pc:docMk/>
          <pc:sldMk cId="1631041420" sldId="333"/>
        </pc:sldMkLst>
        <pc:spChg chg="mod">
          <ac:chgData name="Soede, Antoinette" userId="b635c2dd-37a7-4d1e-b9e4-228fb31ebbb3" providerId="ADAL" clId="{4AC05F99-F019-4066-B941-7DA11A637005}" dt="2025-10-29T13:17:47.947" v="4954" actId="27636"/>
          <ac:spMkLst>
            <pc:docMk/>
            <pc:sldMk cId="1631041420" sldId="333"/>
            <ac:spMk id="2" creationId="{71D8BF9D-7D66-4430-0909-9B25425E5146}"/>
          </ac:spMkLst>
        </pc:spChg>
        <pc:picChg chg="add mod">
          <ac:chgData name="Soede, Antoinette" userId="b635c2dd-37a7-4d1e-b9e4-228fb31ebbb3" providerId="ADAL" clId="{4AC05F99-F019-4066-B941-7DA11A637005}" dt="2025-10-23T13:20:16.562" v="3787" actId="962"/>
          <ac:picMkLst>
            <pc:docMk/>
            <pc:sldMk cId="1631041420" sldId="333"/>
            <ac:picMk id="7" creationId="{B1CCA69E-A153-D408-BD4D-046EA4DA36A9}"/>
          </ac:picMkLst>
        </pc:picChg>
      </pc:sldChg>
      <pc:sldChg chg="addSp delSp modSp mod">
        <pc:chgData name="Soede, Antoinette" userId="b635c2dd-37a7-4d1e-b9e4-228fb31ebbb3" providerId="ADAL" clId="{4AC05F99-F019-4066-B941-7DA11A637005}" dt="2025-10-28T11:59:27.081" v="4766" actId="20577"/>
        <pc:sldMkLst>
          <pc:docMk/>
          <pc:sldMk cId="4000169918" sldId="334"/>
        </pc:sldMkLst>
        <pc:spChg chg="mod">
          <ac:chgData name="Soede, Antoinette" userId="b635c2dd-37a7-4d1e-b9e4-228fb31ebbb3" providerId="ADAL" clId="{4AC05F99-F019-4066-B941-7DA11A637005}" dt="2025-10-28T11:59:27.081" v="4766" actId="20577"/>
          <ac:spMkLst>
            <pc:docMk/>
            <pc:sldMk cId="4000169918" sldId="334"/>
            <ac:spMk id="2" creationId="{61D2D777-7419-A352-E731-AEB9DE3D98D9}"/>
          </ac:spMkLst>
        </pc:spChg>
        <pc:picChg chg="add mod">
          <ac:chgData name="Soede, Antoinette" userId="b635c2dd-37a7-4d1e-b9e4-228fb31ebbb3" providerId="ADAL" clId="{4AC05F99-F019-4066-B941-7DA11A637005}" dt="2025-10-23T13:20:34.405" v="3790" actId="962"/>
          <ac:picMkLst>
            <pc:docMk/>
            <pc:sldMk cId="4000169918" sldId="334"/>
            <ac:picMk id="8" creationId="{DC562CD3-A074-C3FF-BC51-76F6A46EA8C6}"/>
          </ac:picMkLst>
        </pc:picChg>
      </pc:sldChg>
      <pc:sldChg chg="addSp delSp modSp mod ord modCm modNotesTx">
        <pc:chgData name="Soede, Antoinette" userId="b635c2dd-37a7-4d1e-b9e4-228fb31ebbb3" providerId="ADAL" clId="{4AC05F99-F019-4066-B941-7DA11A637005}" dt="2025-10-23T13:32:43.281" v="4697" actId="6549"/>
        <pc:sldMkLst>
          <pc:docMk/>
          <pc:sldMk cId="2315032882" sldId="352"/>
        </pc:sldMkLst>
        <pc:spChg chg="mod">
          <ac:chgData name="Soede, Antoinette" userId="b635c2dd-37a7-4d1e-b9e4-228fb31ebbb3" providerId="ADAL" clId="{4AC05F99-F019-4066-B941-7DA11A637005}" dt="2025-10-23T13:25:48.134" v="3860" actId="6549"/>
          <ac:spMkLst>
            <pc:docMk/>
            <pc:sldMk cId="2315032882" sldId="352"/>
            <ac:spMk id="5" creationId="{6E493C30-A399-15FD-1696-754EFF807815}"/>
          </ac:spMkLst>
        </pc:spChg>
        <pc:graphicFrameChg chg="add mod ord modGraphic">
          <ac:chgData name="Soede, Antoinette" userId="b635c2dd-37a7-4d1e-b9e4-228fb31ebbb3" providerId="ADAL" clId="{4AC05F99-F019-4066-B941-7DA11A637005}" dt="2025-10-23T13:31:36.618" v="4691" actId="20577"/>
          <ac:graphicFrameMkLst>
            <pc:docMk/>
            <pc:sldMk cId="2315032882" sldId="352"/>
            <ac:graphicFrameMk id="8" creationId="{987DD081-A818-DF77-2414-F27BC03FB244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oede, Antoinette" userId="b635c2dd-37a7-4d1e-b9e4-228fb31ebbb3" providerId="ADAL" clId="{4AC05F99-F019-4066-B941-7DA11A637005}" dt="2025-10-23T13:25:51.152" v="3861" actId="6549"/>
              <pc2:cmMkLst xmlns:pc2="http://schemas.microsoft.com/office/powerpoint/2019/9/main/command">
                <pc:docMk/>
                <pc:sldMk cId="2315032882" sldId="352"/>
                <pc2:cmMk id="{3D94E02F-B659-47E3-A739-F6F6C7A7B5F6}"/>
              </pc2:cmMkLst>
            </pc226:cmChg>
            <pc226:cmChg xmlns:pc226="http://schemas.microsoft.com/office/powerpoint/2022/06/main/command" chg="mod">
              <pc226:chgData name="Soede, Antoinette" userId="b635c2dd-37a7-4d1e-b9e4-228fb31ebbb3" providerId="ADAL" clId="{4AC05F99-F019-4066-B941-7DA11A637005}" dt="2025-10-23T13:25:51.152" v="3861" actId="6549"/>
              <pc2:cmMkLst xmlns:pc2="http://schemas.microsoft.com/office/powerpoint/2019/9/main/command">
                <pc:docMk/>
                <pc:sldMk cId="2315032882" sldId="352"/>
                <pc2:cmMk id="{A6338CBA-27C7-4B1A-BC11-50E7F87CAACE}"/>
              </pc2:cmMkLst>
            </pc226:cmChg>
            <pc226:cmChg xmlns:pc226="http://schemas.microsoft.com/office/powerpoint/2022/06/main/command" chg="mod">
              <pc226:chgData name="Soede, Antoinette" userId="b635c2dd-37a7-4d1e-b9e4-228fb31ebbb3" providerId="ADAL" clId="{4AC05F99-F019-4066-B941-7DA11A637005}" dt="2025-10-23T13:25:51.152" v="3861" actId="6549"/>
              <pc2:cmMkLst xmlns:pc2="http://schemas.microsoft.com/office/powerpoint/2019/9/main/command">
                <pc:docMk/>
                <pc:sldMk cId="2315032882" sldId="352"/>
                <pc2:cmMk id="{548300BD-9E78-450E-AF59-91AB674CBB75}"/>
              </pc2:cmMkLst>
            </pc226:cmChg>
          </p:ext>
        </pc:extLst>
      </pc:sldChg>
      <pc:sldChg chg="addSp delSp modSp mod ord">
        <pc:chgData name="Soede, Antoinette" userId="b635c2dd-37a7-4d1e-b9e4-228fb31ebbb3" providerId="ADAL" clId="{4AC05F99-F019-4066-B941-7DA11A637005}" dt="2025-10-29T13:15:07.928" v="4834" actId="6549"/>
        <pc:sldMkLst>
          <pc:docMk/>
          <pc:sldMk cId="609318975" sldId="358"/>
        </pc:sldMkLst>
        <pc:spChg chg="mod">
          <ac:chgData name="Soede, Antoinette" userId="b635c2dd-37a7-4d1e-b9e4-228fb31ebbb3" providerId="ADAL" clId="{4AC05F99-F019-4066-B941-7DA11A637005}" dt="2025-10-29T13:15:07.928" v="4834" actId="6549"/>
          <ac:spMkLst>
            <pc:docMk/>
            <pc:sldMk cId="609318975" sldId="358"/>
            <ac:spMk id="2" creationId="{0EF2482D-63B5-B56D-EEF3-DCEE1FDD378C}"/>
          </ac:spMkLst>
        </pc:spChg>
        <pc:spChg chg="mod">
          <ac:chgData name="Soede, Antoinette" userId="b635c2dd-37a7-4d1e-b9e4-228fb31ebbb3" providerId="ADAL" clId="{4AC05F99-F019-4066-B941-7DA11A637005}" dt="2025-10-21T10:02:12.799" v="1296" actId="20577"/>
          <ac:spMkLst>
            <pc:docMk/>
            <pc:sldMk cId="609318975" sldId="358"/>
            <ac:spMk id="5" creationId="{441F0C3E-E933-A35F-F638-F3E3EB1DE863}"/>
          </ac:spMkLst>
        </pc:spChg>
        <pc:picChg chg="add mod">
          <ac:chgData name="Soede, Antoinette" userId="b635c2dd-37a7-4d1e-b9e4-228fb31ebbb3" providerId="ADAL" clId="{4AC05F99-F019-4066-B941-7DA11A637005}" dt="2025-10-23T13:20:50.793" v="3793" actId="962"/>
          <ac:picMkLst>
            <pc:docMk/>
            <pc:sldMk cId="609318975" sldId="358"/>
            <ac:picMk id="7" creationId="{8228EFBA-C537-39E6-3594-5241F860B0E8}"/>
          </ac:picMkLst>
        </pc:picChg>
      </pc:sldChg>
      <pc:sldChg chg="addSp delSp modSp mod ord">
        <pc:chgData name="Soede, Antoinette" userId="b635c2dd-37a7-4d1e-b9e4-228fb31ebbb3" providerId="ADAL" clId="{4AC05F99-F019-4066-B941-7DA11A637005}" dt="2025-10-23T13:24:12" v="3812" actId="14100"/>
        <pc:sldMkLst>
          <pc:docMk/>
          <pc:sldMk cId="3439729455" sldId="373"/>
        </pc:sldMkLst>
        <pc:spChg chg="mod">
          <ac:chgData name="Soede, Antoinette" userId="b635c2dd-37a7-4d1e-b9e4-228fb31ebbb3" providerId="ADAL" clId="{4AC05F99-F019-4066-B941-7DA11A637005}" dt="2025-10-23T13:24:12" v="3812" actId="14100"/>
          <ac:spMkLst>
            <pc:docMk/>
            <pc:sldMk cId="3439729455" sldId="373"/>
            <ac:spMk id="2" creationId="{71D8BF9D-7D66-4430-0909-9B25425E5146}"/>
          </ac:spMkLst>
        </pc:spChg>
        <pc:spChg chg="mod">
          <ac:chgData name="Soede, Antoinette" userId="b635c2dd-37a7-4d1e-b9e4-228fb31ebbb3" providerId="ADAL" clId="{4AC05F99-F019-4066-B941-7DA11A637005}" dt="2025-10-21T10:52:54.684" v="2498" actId="20577"/>
          <ac:spMkLst>
            <pc:docMk/>
            <pc:sldMk cId="3439729455" sldId="373"/>
            <ac:spMk id="5" creationId="{8D348CAD-5DA3-ABBD-C877-3E60F7B77045}"/>
          </ac:spMkLst>
        </pc:spChg>
        <pc:picChg chg="add mod">
          <ac:chgData name="Soede, Antoinette" userId="b635c2dd-37a7-4d1e-b9e4-228fb31ebbb3" providerId="ADAL" clId="{4AC05F99-F019-4066-B941-7DA11A637005}" dt="2025-10-23T13:24:08.535" v="3811" actId="1076"/>
          <ac:picMkLst>
            <pc:docMk/>
            <pc:sldMk cId="3439729455" sldId="373"/>
            <ac:picMk id="10" creationId="{AC464C84-DF4F-EE07-EB22-DAC84C8EE0BF}"/>
          </ac:picMkLst>
        </pc:picChg>
      </pc:sldChg>
      <pc:sldChg chg="addSp delSp modSp mod ord">
        <pc:chgData name="Soede, Antoinette" userId="b635c2dd-37a7-4d1e-b9e4-228fb31ebbb3" providerId="ADAL" clId="{4AC05F99-F019-4066-B941-7DA11A637005}" dt="2025-10-29T13:15:21.514" v="4838" actId="20577"/>
        <pc:sldMkLst>
          <pc:docMk/>
          <pc:sldMk cId="3826938747" sldId="385"/>
        </pc:sldMkLst>
        <pc:spChg chg="mod">
          <ac:chgData name="Soede, Antoinette" userId="b635c2dd-37a7-4d1e-b9e4-228fb31ebbb3" providerId="ADAL" clId="{4AC05F99-F019-4066-B941-7DA11A637005}" dt="2025-10-29T13:15:21.514" v="4838" actId="20577"/>
          <ac:spMkLst>
            <pc:docMk/>
            <pc:sldMk cId="3826938747" sldId="385"/>
            <ac:spMk id="2" creationId="{9254B7EF-BF10-5B7E-DBE7-5E23E25C6A69}"/>
          </ac:spMkLst>
        </pc:spChg>
        <pc:spChg chg="mod">
          <ac:chgData name="Soede, Antoinette" userId="b635c2dd-37a7-4d1e-b9e4-228fb31ebbb3" providerId="ADAL" clId="{4AC05F99-F019-4066-B941-7DA11A637005}" dt="2025-10-22T11:46:38.476" v="2990" actId="20577"/>
          <ac:spMkLst>
            <pc:docMk/>
            <pc:sldMk cId="3826938747" sldId="385"/>
            <ac:spMk id="5" creationId="{0CA56962-30DF-3D2E-7030-691A553D3667}"/>
          </ac:spMkLst>
        </pc:spChg>
        <pc:picChg chg="add mod">
          <ac:chgData name="Soede, Antoinette" userId="b635c2dd-37a7-4d1e-b9e4-228fb31ebbb3" providerId="ADAL" clId="{4AC05F99-F019-4066-B941-7DA11A637005}" dt="2025-10-23T13:24:54.928" v="3818" actId="962"/>
          <ac:picMkLst>
            <pc:docMk/>
            <pc:sldMk cId="3826938747" sldId="385"/>
            <ac:picMk id="12" creationId="{C85EC105-E00B-9019-B004-20AD2A0530BC}"/>
          </ac:picMkLst>
        </pc:picChg>
      </pc:sldChg>
      <pc:sldChg chg="addSp delSp modSp mod">
        <pc:chgData name="Soede, Antoinette" userId="b635c2dd-37a7-4d1e-b9e4-228fb31ebbb3" providerId="ADAL" clId="{4AC05F99-F019-4066-B941-7DA11A637005}" dt="2025-10-29T13:14:40.737" v="4830" actId="1076"/>
        <pc:sldMkLst>
          <pc:docMk/>
          <pc:sldMk cId="2580394853" sldId="386"/>
        </pc:sldMkLst>
        <pc:spChg chg="mod">
          <ac:chgData name="Soede, Antoinette" userId="b635c2dd-37a7-4d1e-b9e4-228fb31ebbb3" providerId="ADAL" clId="{4AC05F99-F019-4066-B941-7DA11A637005}" dt="2025-10-29T13:14:20.727" v="4787" actId="20577"/>
          <ac:spMkLst>
            <pc:docMk/>
            <pc:sldMk cId="2580394853" sldId="386"/>
            <ac:spMk id="3" creationId="{8B3C9EAD-AD83-B78F-F056-CBE618A02D3F}"/>
          </ac:spMkLst>
        </pc:spChg>
        <pc:spChg chg="mod">
          <ac:chgData name="Soede, Antoinette" userId="b635c2dd-37a7-4d1e-b9e4-228fb31ebbb3" providerId="ADAL" clId="{4AC05F99-F019-4066-B941-7DA11A637005}" dt="2025-10-29T13:14:38.546" v="4829" actId="14100"/>
          <ac:spMkLst>
            <pc:docMk/>
            <pc:sldMk cId="2580394853" sldId="386"/>
            <ac:spMk id="4" creationId="{49389215-44C4-EA4F-EE6D-3E5B6A48641F}"/>
          </ac:spMkLst>
        </pc:spChg>
        <pc:spChg chg="mod">
          <ac:chgData name="Soede, Antoinette" userId="b635c2dd-37a7-4d1e-b9e4-228fb31ebbb3" providerId="ADAL" clId="{4AC05F99-F019-4066-B941-7DA11A637005}" dt="2025-10-29T13:14:40.737" v="4830" actId="1076"/>
          <ac:spMkLst>
            <pc:docMk/>
            <pc:sldMk cId="2580394853" sldId="386"/>
            <ac:spMk id="5" creationId="{F868B213-6302-82DF-0ECC-7A525E9C068C}"/>
          </ac:spMkLst>
        </pc:spChg>
        <pc:picChg chg="add mod">
          <ac:chgData name="Soede, Antoinette" userId="b635c2dd-37a7-4d1e-b9e4-228fb31ebbb3" providerId="ADAL" clId="{4AC05F99-F019-4066-B941-7DA11A637005}" dt="2025-10-23T13:20:00.686" v="3784" actId="27614"/>
          <ac:picMkLst>
            <pc:docMk/>
            <pc:sldMk cId="2580394853" sldId="386"/>
            <ac:picMk id="8" creationId="{AE5E3CDE-E19D-A9C4-6A9E-622696849EBD}"/>
          </ac:picMkLst>
        </pc:picChg>
      </pc:sldChg>
      <pc:sldChg chg="del ord">
        <pc:chgData name="Soede, Antoinette" userId="b635c2dd-37a7-4d1e-b9e4-228fb31ebbb3" providerId="ADAL" clId="{4AC05F99-F019-4066-B941-7DA11A637005}" dt="2025-10-21T10:09:28.116" v="1670" actId="47"/>
        <pc:sldMkLst>
          <pc:docMk/>
          <pc:sldMk cId="3615419559" sldId="387"/>
        </pc:sldMkLst>
      </pc:sldChg>
      <pc:sldChg chg="modSp del mod ord modCm">
        <pc:chgData name="Soede, Antoinette" userId="b635c2dd-37a7-4d1e-b9e4-228fb31ebbb3" providerId="ADAL" clId="{4AC05F99-F019-4066-B941-7DA11A637005}" dt="2025-10-23T13:31:50.945" v="4693" actId="2696"/>
        <pc:sldMkLst>
          <pc:docMk/>
          <pc:sldMk cId="2651766314" sldId="38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oede, Antoinette" userId="b635c2dd-37a7-4d1e-b9e4-228fb31ebbb3" providerId="ADAL" clId="{4AC05F99-F019-4066-B941-7DA11A637005}" dt="2025-10-21T10:57:12.538" v="2749" actId="6549"/>
              <pc2:cmMkLst xmlns:pc2="http://schemas.microsoft.com/office/powerpoint/2019/9/main/command">
                <pc:docMk/>
                <pc:sldMk cId="2651766314" sldId="388"/>
                <pc2:cmMk id="{80DC9B5A-5DEB-4685-BAF8-6A118ED9534B}"/>
              </pc2:cmMkLst>
            </pc226:cmChg>
          </p:ext>
        </pc:extLst>
      </pc:sldChg>
      <pc:sldChg chg="addSp delSp modSp mod ord">
        <pc:chgData name="Soede, Antoinette" userId="b635c2dd-37a7-4d1e-b9e4-228fb31ebbb3" providerId="ADAL" clId="{4AC05F99-F019-4066-B941-7DA11A637005}" dt="2025-10-23T13:24:38.635" v="3814" actId="27614"/>
        <pc:sldMkLst>
          <pc:docMk/>
          <pc:sldMk cId="1992852149" sldId="389"/>
        </pc:sldMkLst>
        <pc:spChg chg="mod">
          <ac:chgData name="Soede, Antoinette" userId="b635c2dd-37a7-4d1e-b9e4-228fb31ebbb3" providerId="ADAL" clId="{4AC05F99-F019-4066-B941-7DA11A637005}" dt="2025-10-22T12:05:43.549" v="3600" actId="21"/>
          <ac:spMkLst>
            <pc:docMk/>
            <pc:sldMk cId="1992852149" sldId="389"/>
            <ac:spMk id="2" creationId="{F37D3ADD-F7A0-A146-1FE4-4280AE259990}"/>
          </ac:spMkLst>
        </pc:spChg>
        <pc:spChg chg="mod">
          <ac:chgData name="Soede, Antoinette" userId="b635c2dd-37a7-4d1e-b9e4-228fb31ebbb3" providerId="ADAL" clId="{4AC05F99-F019-4066-B941-7DA11A637005}" dt="2025-10-21T10:55:03.142" v="2645" actId="20577"/>
          <ac:spMkLst>
            <pc:docMk/>
            <pc:sldMk cId="1992852149" sldId="389"/>
            <ac:spMk id="5" creationId="{5C7D885A-1982-8A3D-0A84-AA7E3DEC891B}"/>
          </ac:spMkLst>
        </pc:spChg>
        <pc:picChg chg="add mod">
          <ac:chgData name="Soede, Antoinette" userId="b635c2dd-37a7-4d1e-b9e4-228fb31ebbb3" providerId="ADAL" clId="{4AC05F99-F019-4066-B941-7DA11A637005}" dt="2025-10-23T13:24:38.635" v="3814" actId="27614"/>
          <ac:picMkLst>
            <pc:docMk/>
            <pc:sldMk cId="1992852149" sldId="389"/>
            <ac:picMk id="8" creationId="{8CF1AD3C-4D4B-4EE8-F550-80096596F30A}"/>
          </ac:picMkLst>
        </pc:picChg>
      </pc:sldChg>
      <pc:sldChg chg="modSp add del mod ord">
        <pc:chgData name="Soede, Antoinette" userId="b635c2dd-37a7-4d1e-b9e4-228fb31ebbb3" providerId="ADAL" clId="{4AC05F99-F019-4066-B941-7DA11A637005}" dt="2025-10-21T10:07:22.474" v="1555" actId="47"/>
        <pc:sldMkLst>
          <pc:docMk/>
          <pc:sldMk cId="2740660943" sldId="390"/>
        </pc:sldMkLst>
      </pc:sldChg>
      <pc:sldChg chg="modSp add del mod ord">
        <pc:chgData name="Soede, Antoinette" userId="b635c2dd-37a7-4d1e-b9e4-228fb31ebbb3" providerId="ADAL" clId="{4AC05F99-F019-4066-B941-7DA11A637005}" dt="2025-10-23T13:31:43.225" v="4692" actId="2696"/>
        <pc:sldMkLst>
          <pc:docMk/>
          <pc:sldMk cId="1604720182" sldId="391"/>
        </pc:sldMkLst>
      </pc:sldChg>
      <pc:sldChg chg="addSp delSp modSp add mod ord">
        <pc:chgData name="Soede, Antoinette" userId="b635c2dd-37a7-4d1e-b9e4-228fb31ebbb3" providerId="ADAL" clId="{4AC05F99-F019-4066-B941-7DA11A637005}" dt="2025-10-29T13:16:25.455" v="4931" actId="20577"/>
        <pc:sldMkLst>
          <pc:docMk/>
          <pc:sldMk cId="1830784830" sldId="392"/>
        </pc:sldMkLst>
        <pc:spChg chg="mod">
          <ac:chgData name="Soede, Antoinette" userId="b635c2dd-37a7-4d1e-b9e4-228fb31ebbb3" providerId="ADAL" clId="{4AC05F99-F019-4066-B941-7DA11A637005}" dt="2025-10-21T10:52:35.819" v="2453" actId="20577"/>
          <ac:spMkLst>
            <pc:docMk/>
            <pc:sldMk cId="1830784830" sldId="392"/>
            <ac:spMk id="5" creationId="{7141D3B0-669E-8DEE-3FE3-526DA058D247}"/>
          </ac:spMkLst>
        </pc:spChg>
        <pc:spChg chg="add mod">
          <ac:chgData name="Soede, Antoinette" userId="b635c2dd-37a7-4d1e-b9e4-228fb31ebbb3" providerId="ADAL" clId="{4AC05F99-F019-4066-B941-7DA11A637005}" dt="2025-10-29T13:16:25.455" v="4931" actId="20577"/>
          <ac:spMkLst>
            <pc:docMk/>
            <pc:sldMk cId="1830784830" sldId="392"/>
            <ac:spMk id="7" creationId="{B7810145-8F87-1012-FFC8-03F4E4A7C2AE}"/>
          </ac:spMkLst>
        </pc:spChg>
        <pc:picChg chg="add mod">
          <ac:chgData name="Soede, Antoinette" userId="b635c2dd-37a7-4d1e-b9e4-228fb31ebbb3" providerId="ADAL" clId="{4AC05F99-F019-4066-B941-7DA11A637005}" dt="2025-10-23T13:21:36.652" v="3801" actId="27614"/>
          <ac:picMkLst>
            <pc:docMk/>
            <pc:sldMk cId="1830784830" sldId="392"/>
            <ac:picMk id="8" creationId="{84E7377E-A4DC-144E-2314-202CF59A933E}"/>
          </ac:picMkLst>
        </pc:picChg>
      </pc:sldChg>
      <pc:sldChg chg="addSp delSp modSp new del mod ord">
        <pc:chgData name="Soede, Antoinette" userId="b635c2dd-37a7-4d1e-b9e4-228fb31ebbb3" providerId="ADAL" clId="{4AC05F99-F019-4066-B941-7DA11A637005}" dt="2025-10-22T12:09:06.035" v="3761" actId="47"/>
        <pc:sldMkLst>
          <pc:docMk/>
          <pc:sldMk cId="4223609190" sldId="393"/>
        </pc:sldMkLst>
      </pc:sldChg>
      <pc:sldChg chg="addSp delSp modSp new mod">
        <pc:chgData name="Soede, Antoinette" userId="b635c2dd-37a7-4d1e-b9e4-228fb31ebbb3" providerId="ADAL" clId="{4AC05F99-F019-4066-B941-7DA11A637005}" dt="2025-10-29T13:15:31.824" v="4842" actId="20577"/>
        <pc:sldMkLst>
          <pc:docMk/>
          <pc:sldMk cId="13134688" sldId="394"/>
        </pc:sldMkLst>
        <pc:spChg chg="mod">
          <ac:chgData name="Soede, Antoinette" userId="b635c2dd-37a7-4d1e-b9e4-228fb31ebbb3" providerId="ADAL" clId="{4AC05F99-F019-4066-B941-7DA11A637005}" dt="2025-10-29T13:15:31.824" v="4842" actId="20577"/>
          <ac:spMkLst>
            <pc:docMk/>
            <pc:sldMk cId="13134688" sldId="394"/>
            <ac:spMk id="2" creationId="{9C89963C-8205-D432-D0EB-EDD8E77A321E}"/>
          </ac:spMkLst>
        </pc:spChg>
        <pc:spChg chg="mod">
          <ac:chgData name="Soede, Antoinette" userId="b635c2dd-37a7-4d1e-b9e4-228fb31ebbb3" providerId="ADAL" clId="{4AC05F99-F019-4066-B941-7DA11A637005}" dt="2025-10-21T10:53:47.445" v="2558" actId="20577"/>
          <ac:spMkLst>
            <pc:docMk/>
            <pc:sldMk cId="13134688" sldId="394"/>
            <ac:spMk id="5" creationId="{0D18C19C-5AEC-9731-BE98-945C59028706}"/>
          </ac:spMkLst>
        </pc:spChg>
        <pc:picChg chg="add mod">
          <ac:chgData name="Soede, Antoinette" userId="b635c2dd-37a7-4d1e-b9e4-228fb31ebbb3" providerId="ADAL" clId="{4AC05F99-F019-4066-B941-7DA11A637005}" dt="2025-10-23T13:21:28.801" v="3799" actId="962"/>
          <ac:picMkLst>
            <pc:docMk/>
            <pc:sldMk cId="13134688" sldId="394"/>
            <ac:picMk id="8" creationId="{7A44FE4B-A66B-1D55-C219-34ED7F2D6332}"/>
          </ac:picMkLst>
        </pc:picChg>
      </pc:sldChg>
      <pc:sldChg chg="addSp delSp modSp add mod">
        <pc:chgData name="Soede, Antoinette" userId="b635c2dd-37a7-4d1e-b9e4-228fb31ebbb3" providerId="ADAL" clId="{4AC05F99-F019-4066-B941-7DA11A637005}" dt="2025-10-23T13:32:14.700" v="4696" actId="962"/>
        <pc:sldMkLst>
          <pc:docMk/>
          <pc:sldMk cId="3457657933" sldId="395"/>
        </pc:sldMkLst>
        <pc:spChg chg="mod">
          <ac:chgData name="Soede, Antoinette" userId="b635c2dd-37a7-4d1e-b9e4-228fb31ebbb3" providerId="ADAL" clId="{4AC05F99-F019-4066-B941-7DA11A637005}" dt="2025-10-22T12:10:52" v="3782" actId="20577"/>
          <ac:spMkLst>
            <pc:docMk/>
            <pc:sldMk cId="3457657933" sldId="395"/>
            <ac:spMk id="2" creationId="{FEEEA430-8322-8368-179A-55275016329E}"/>
          </ac:spMkLst>
        </pc:spChg>
        <pc:spChg chg="mod">
          <ac:chgData name="Soede, Antoinette" userId="b635c2dd-37a7-4d1e-b9e4-228fb31ebbb3" providerId="ADAL" clId="{4AC05F99-F019-4066-B941-7DA11A637005}" dt="2025-10-22T12:02:44.405" v="3358" actId="20577"/>
          <ac:spMkLst>
            <pc:docMk/>
            <pc:sldMk cId="3457657933" sldId="395"/>
            <ac:spMk id="5" creationId="{F1F27325-47A9-7148-9F59-A40FD234E419}"/>
          </ac:spMkLst>
        </pc:spChg>
        <pc:picChg chg="add mod">
          <ac:chgData name="Soede, Antoinette" userId="b635c2dd-37a7-4d1e-b9e4-228fb31ebbb3" providerId="ADAL" clId="{4AC05F99-F019-4066-B941-7DA11A637005}" dt="2025-10-23T13:32:14.700" v="4696" actId="962"/>
          <ac:picMkLst>
            <pc:docMk/>
            <pc:sldMk cId="3457657933" sldId="395"/>
            <ac:picMk id="8" creationId="{72DA7183-3C7A-7212-FB76-C1CDCF1D3636}"/>
          </ac:picMkLst>
        </pc:picChg>
      </pc:sldChg>
      <pc:sldChg chg="addSp delSp modSp new del mod">
        <pc:chgData name="Soede, Antoinette" userId="b635c2dd-37a7-4d1e-b9e4-228fb31ebbb3" providerId="ADAL" clId="{4AC05F99-F019-4066-B941-7DA11A637005}" dt="2025-10-29T13:21:04.013" v="4982" actId="47"/>
        <pc:sldMkLst>
          <pc:docMk/>
          <pc:sldMk cId="1184880534" sldId="396"/>
        </pc:sldMkLst>
        <pc:spChg chg="del">
          <ac:chgData name="Soede, Antoinette" userId="b635c2dd-37a7-4d1e-b9e4-228fb31ebbb3" providerId="ADAL" clId="{4AC05F99-F019-4066-B941-7DA11A637005}" dt="2025-10-29T13:18:52.544" v="4955" actId="478"/>
          <ac:spMkLst>
            <pc:docMk/>
            <pc:sldMk cId="1184880534" sldId="396"/>
            <ac:spMk id="2" creationId="{F7FC2297-EA72-DFFE-D909-FDEE428479DF}"/>
          </ac:spMkLst>
        </pc:spChg>
        <pc:spChg chg="mod">
          <ac:chgData name="Soede, Antoinette" userId="b635c2dd-37a7-4d1e-b9e4-228fb31ebbb3" providerId="ADAL" clId="{4AC05F99-F019-4066-B941-7DA11A637005}" dt="2025-10-28T11:59:58.227" v="4779" actId="20577"/>
          <ac:spMkLst>
            <pc:docMk/>
            <pc:sldMk cId="1184880534" sldId="396"/>
            <ac:spMk id="5" creationId="{9E19B3AF-5335-6E04-619E-FB908A64F537}"/>
          </ac:spMkLst>
        </pc:spChg>
        <pc:spChg chg="del">
          <ac:chgData name="Soede, Antoinette" userId="b635c2dd-37a7-4d1e-b9e4-228fb31ebbb3" providerId="ADAL" clId="{4AC05F99-F019-4066-B941-7DA11A637005}" dt="2025-10-29T13:18:59.865" v="4958" actId="478"/>
          <ac:spMkLst>
            <pc:docMk/>
            <pc:sldMk cId="1184880534" sldId="396"/>
            <ac:spMk id="6" creationId="{9FB541C2-0099-3498-BA73-C8816D7F1C05}"/>
          </ac:spMkLst>
        </pc:spChg>
        <pc:graphicFrameChg chg="add mod modGraphic">
          <ac:chgData name="Soede, Antoinette" userId="b635c2dd-37a7-4d1e-b9e4-228fb31ebbb3" providerId="ADAL" clId="{4AC05F99-F019-4066-B941-7DA11A637005}" dt="2025-10-29T13:19:12.971" v="4960" actId="255"/>
          <ac:graphicFrameMkLst>
            <pc:docMk/>
            <pc:sldMk cId="1184880534" sldId="396"/>
            <ac:graphicFrameMk id="7" creationId="{435FBE6F-443D-4818-FF30-B74B415D95D0}"/>
          </ac:graphicFrameMkLst>
        </pc:graphicFrameChg>
      </pc:sldChg>
      <pc:sldChg chg="new del">
        <pc:chgData name="Soede, Antoinette" userId="b635c2dd-37a7-4d1e-b9e4-228fb31ebbb3" providerId="ADAL" clId="{4AC05F99-F019-4066-B941-7DA11A637005}" dt="2025-10-28T11:59:40.373" v="4768" actId="47"/>
        <pc:sldMkLst>
          <pc:docMk/>
          <pc:sldMk cId="4052841443" sldId="396"/>
        </pc:sldMkLst>
      </pc:sldChg>
      <pc:sldChg chg="addSp delSp modSp new del mod">
        <pc:chgData name="Soede, Antoinette" userId="b635c2dd-37a7-4d1e-b9e4-228fb31ebbb3" providerId="ADAL" clId="{4AC05F99-F019-4066-B941-7DA11A637005}" dt="2025-10-29T13:21:00.568" v="4981" actId="47"/>
        <pc:sldMkLst>
          <pc:docMk/>
          <pc:sldMk cId="1538588381" sldId="397"/>
        </pc:sldMkLst>
        <pc:spChg chg="del">
          <ac:chgData name="Soede, Antoinette" userId="b635c2dd-37a7-4d1e-b9e4-228fb31ebbb3" providerId="ADAL" clId="{4AC05F99-F019-4066-B941-7DA11A637005}" dt="2025-10-29T13:19:41.531" v="4962" actId="478"/>
          <ac:spMkLst>
            <pc:docMk/>
            <pc:sldMk cId="1538588381" sldId="397"/>
            <ac:spMk id="2" creationId="{0FFAE48F-FBAB-8B72-84B3-7B2C9C6FF6F2}"/>
          </ac:spMkLst>
        </pc:spChg>
        <pc:graphicFrameChg chg="add mod modGraphic">
          <ac:chgData name="Soede, Antoinette" userId="b635c2dd-37a7-4d1e-b9e4-228fb31ebbb3" providerId="ADAL" clId="{4AC05F99-F019-4066-B941-7DA11A637005}" dt="2025-10-29T13:20:23.523" v="4965" actId="14100"/>
          <ac:graphicFrameMkLst>
            <pc:docMk/>
            <pc:sldMk cId="1538588381" sldId="397"/>
            <ac:graphicFrameMk id="5" creationId="{0B424D63-A615-86A5-A05D-494634C4661A}"/>
          </ac:graphicFrameMkLst>
        </pc:graphicFrameChg>
      </pc:sldChg>
      <pc:sldChg chg="addSp delSp modSp new mod">
        <pc:chgData name="Soede, Antoinette" userId="b635c2dd-37a7-4d1e-b9e4-228fb31ebbb3" providerId="ADAL" clId="{4AC05F99-F019-4066-B941-7DA11A637005}" dt="2025-10-29T13:21:12.552" v="4983" actId="14100"/>
        <pc:sldMkLst>
          <pc:docMk/>
          <pc:sldMk cId="951960598" sldId="398"/>
        </pc:sldMkLst>
        <pc:spChg chg="del">
          <ac:chgData name="Soede, Antoinette" userId="b635c2dd-37a7-4d1e-b9e4-228fb31ebbb3" providerId="ADAL" clId="{4AC05F99-F019-4066-B941-7DA11A637005}" dt="2025-10-29T13:20:46.009" v="4977" actId="478"/>
          <ac:spMkLst>
            <pc:docMk/>
            <pc:sldMk cId="951960598" sldId="398"/>
            <ac:spMk id="2" creationId="{BA9E27B2-EAFA-3DEC-26D0-FBB26C525494}"/>
          </ac:spMkLst>
        </pc:spChg>
        <pc:spChg chg="mod">
          <ac:chgData name="Soede, Antoinette" userId="b635c2dd-37a7-4d1e-b9e4-228fb31ebbb3" providerId="ADAL" clId="{4AC05F99-F019-4066-B941-7DA11A637005}" dt="2025-10-29T13:20:36.817" v="4976" actId="20577"/>
          <ac:spMkLst>
            <pc:docMk/>
            <pc:sldMk cId="951960598" sldId="398"/>
            <ac:spMk id="5" creationId="{5D8DB583-7277-1C0B-8919-0DE427B0392C}"/>
          </ac:spMkLst>
        </pc:spChg>
        <pc:picChg chg="add mod">
          <ac:chgData name="Soede, Antoinette" userId="b635c2dd-37a7-4d1e-b9e4-228fb31ebbb3" providerId="ADAL" clId="{4AC05F99-F019-4066-B941-7DA11A637005}" dt="2025-10-29T13:21:12.552" v="4983" actId="14100"/>
          <ac:picMkLst>
            <pc:docMk/>
            <pc:sldMk cId="951960598" sldId="398"/>
            <ac:picMk id="6" creationId="{3BF17FF4-7703-0492-6749-6621619D498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C2F86F-F62A-440D-925E-03F027BF8578}" type="datetimeFigureOut">
              <a:rPr lang="nl-NL" smtClean="0"/>
              <a:t>29-10-2025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9DE333-E854-4779-A9BB-9734AEBDDB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0317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DE333-E854-4779-A9BB-9734AEBDDB6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5734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DE333-E854-4779-A9BB-9734AEBDDB6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253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DE333-E854-4779-A9BB-9734AEBDDB6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5295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01EFD62-4C47-4A18-54EC-FD0032BA486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006475"/>
            <a:ext cx="5891212" cy="585152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C71B85-F84A-82CF-0DF6-74D54D4DB5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"/>
            <a:ext cx="12179988" cy="6857332"/>
          </a:xfrm>
          <a:prstGeom prst="rect">
            <a:avLst/>
          </a:prstGeom>
          <a:ln>
            <a:noFill/>
          </a:ln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A7FE2F3-434B-9B39-41FD-6416FFD6DCFA}"/>
              </a:ext>
            </a:extLst>
          </p:cNvPr>
          <p:cNvSpPr/>
          <p:nvPr userDrawn="1"/>
        </p:nvSpPr>
        <p:spPr>
          <a:xfrm>
            <a:off x="5891212" y="1006475"/>
            <a:ext cx="6300787" cy="5850873"/>
          </a:xfrm>
          <a:prstGeom prst="rect">
            <a:avLst/>
          </a:pr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70112B8-5418-2E79-E4B0-84122F10F389}"/>
              </a:ext>
            </a:extLst>
          </p:cNvPr>
          <p:cNvSpPr/>
          <p:nvPr userDrawn="1"/>
        </p:nvSpPr>
        <p:spPr>
          <a:xfrm>
            <a:off x="11656219" y="1006475"/>
            <a:ext cx="535780" cy="5850873"/>
          </a:xfrm>
          <a:prstGeom prst="rect">
            <a:avLst/>
          </a:prstGeom>
          <a:solidFill>
            <a:srgbClr val="C00D0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E69087-C21D-FED6-E035-6F808A9E4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04387" y="2088196"/>
            <a:ext cx="3998075" cy="1004267"/>
          </a:xfr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Titel</a:t>
            </a:r>
            <a:endParaRPr lang="nl-NL" dirty="0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AC5AF928-92C9-5084-CE94-67678F82DC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04386" y="3352842"/>
            <a:ext cx="3998074" cy="436538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Subtitel</a:t>
            </a:r>
            <a:endParaRPr lang="nl-NL" dirty="0"/>
          </a:p>
        </p:txBody>
      </p:sp>
      <p:sp>
        <p:nvSpPr>
          <p:cNvPr id="34" name="Text Placeholder 28">
            <a:extLst>
              <a:ext uri="{FF2B5EF4-FFF2-40B4-BE49-F238E27FC236}">
                <a16:creationId xmlns:a16="http://schemas.microsoft.com/office/drawing/2014/main" id="{3B90ECD2-013F-39A0-FF37-C0FDBFD125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92374" y="4051249"/>
            <a:ext cx="4010085" cy="55299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Naam</a:t>
            </a:r>
            <a:endParaRPr lang="nl-NL" dirty="0"/>
          </a:p>
        </p:txBody>
      </p:sp>
      <p:sp>
        <p:nvSpPr>
          <p:cNvPr id="35" name="Text Placeholder 28">
            <a:extLst>
              <a:ext uri="{FF2B5EF4-FFF2-40B4-BE49-F238E27FC236}">
                <a16:creationId xmlns:a16="http://schemas.microsoft.com/office/drawing/2014/main" id="{1E2BC686-BF77-E0A2-AF71-A8BCAF6F2F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92374" y="4911641"/>
            <a:ext cx="4010085" cy="209391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Datum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53984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1436C29-E2FD-22BE-333C-34592EB677F1}"/>
              </a:ext>
            </a:extLst>
          </p:cNvPr>
          <p:cNvSpPr/>
          <p:nvPr userDrawn="1"/>
        </p:nvSpPr>
        <p:spPr>
          <a:xfrm>
            <a:off x="0" y="-2716"/>
            <a:ext cx="4859862" cy="4896186"/>
          </a:xfrm>
          <a:prstGeom prst="rect">
            <a:avLst/>
          </a:pr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F4AE9E-0B68-A1AA-8E93-338E82100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5272" y="6179086"/>
            <a:ext cx="2743200" cy="18466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2CA0D825-E670-455A-9F23-2D10126CF55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C129A4A-DD75-0CC7-ED67-4DB07076CF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37944" y="942181"/>
            <a:ext cx="5315856" cy="3336925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amet, consectetuer adipiscing elit. Maecenas porttitor congue massa. </a:t>
            </a:r>
            <a:endParaRPr lang="nl-NL" dirty="0"/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80B440DD-E7A2-4AE2-3D18-D6BE0A100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3126" y="6188612"/>
            <a:ext cx="4114800" cy="1846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RfI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84891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510895D2-DF77-D354-3D32-4B4801CF04F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03126" y="1"/>
            <a:ext cx="10223673" cy="5901534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BE0AF29-E65B-5E9F-B20C-CE73EE2BB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5272" y="6179086"/>
            <a:ext cx="2743200" cy="18466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2CA0D825-E670-455A-9F23-2D10126CF55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F1FDC14-A3B4-A506-1317-D88850B30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3126" y="6188612"/>
            <a:ext cx="4114800" cy="1846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RfI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6371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-Beeld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731BB-0301-E480-0B84-00FAC06DF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40" y="2002971"/>
            <a:ext cx="4902086" cy="387268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DFF7608-D060-11B6-D82E-D2B972FC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5272" y="6179086"/>
            <a:ext cx="2743200" cy="18466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2CA0D825-E670-455A-9F23-2D10126CF55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A01D681-984E-CD92-A28D-51A3623BC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3126" y="6188612"/>
            <a:ext cx="4114800" cy="1846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RfI</a:t>
            </a:r>
            <a:endParaRPr lang="nl-NL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902C9AC2-C307-86E7-4009-6DBE64664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982345"/>
            <a:ext cx="4902086" cy="73215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D7F971A5-3FD0-BB61-0B20-272AECC8313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35033" y="1000124"/>
            <a:ext cx="4891766" cy="4898232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</p:spTree>
    <p:extLst>
      <p:ext uri="{BB962C8B-B14F-4D97-AF65-F5344CB8AC3E}">
        <p14:creationId xmlns:p14="http://schemas.microsoft.com/office/powerpoint/2010/main" val="837874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-Beeld I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E79CE229-54FA-6B1A-D6E2-814CDED69B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35033" y="1000124"/>
            <a:ext cx="2375973" cy="2374105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DB3A139-0DA6-FFC2-40DD-D61E8782F97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863918" y="1000124"/>
            <a:ext cx="2375973" cy="2374105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C849F5DA-6FAE-577B-EC28-75BA3B71C6D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5033" y="3524250"/>
            <a:ext cx="2375973" cy="2374105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71B59986-30DD-74B9-A5EE-6CB8EE9947C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863918" y="3524250"/>
            <a:ext cx="2375973" cy="2374105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731BB-0301-E480-0B84-00FAC06DF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40" y="2002971"/>
            <a:ext cx="4902086" cy="387268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DFF7608-D060-11B6-D82E-D2B972FC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5272" y="6179086"/>
            <a:ext cx="2743200" cy="18466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2CA0D825-E670-455A-9F23-2D10126CF55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A01D681-984E-CD92-A28D-51A3623BC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3126" y="6188612"/>
            <a:ext cx="4114800" cy="1846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RfI</a:t>
            </a:r>
            <a:endParaRPr lang="nl-NL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902C9AC2-C307-86E7-4009-6DBE64664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982345"/>
            <a:ext cx="4902086" cy="73215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0560899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-Beeld 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5755AC-46F9-63FD-05CA-C2B96D5E0D98}"/>
              </a:ext>
            </a:extLst>
          </p:cNvPr>
          <p:cNvSpPr/>
          <p:nvPr userDrawn="1"/>
        </p:nvSpPr>
        <p:spPr>
          <a:xfrm>
            <a:off x="6904386" y="-2716"/>
            <a:ext cx="5287613" cy="5252049"/>
          </a:xfrm>
          <a:prstGeom prst="rect">
            <a:avLst/>
          </a:pr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731BB-0301-E480-0B84-00FAC06DF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40" y="2002971"/>
            <a:ext cx="4902086" cy="387268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DFF7608-D060-11B6-D82E-D2B972FC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5272" y="6179086"/>
            <a:ext cx="2743200" cy="18466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2CA0D825-E670-455A-9F23-2D10126CF55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A01D681-984E-CD92-A28D-51A3623BC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3126" y="6188612"/>
            <a:ext cx="4114800" cy="1846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RfI</a:t>
            </a:r>
            <a:endParaRPr lang="nl-NL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902C9AC2-C307-86E7-4009-6DBE64664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982345"/>
            <a:ext cx="4902086" cy="73215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1064AB29-6729-1C92-6205-9F975CDCECE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35033" y="1000124"/>
            <a:ext cx="4902086" cy="4875531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</p:spTree>
    <p:extLst>
      <p:ext uri="{BB962C8B-B14F-4D97-AF65-F5344CB8AC3E}">
        <p14:creationId xmlns:p14="http://schemas.microsoft.com/office/powerpoint/2010/main" val="1437895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-Beeld 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5755AC-46F9-63FD-05CA-C2B96D5E0D98}"/>
              </a:ext>
            </a:extLst>
          </p:cNvPr>
          <p:cNvSpPr/>
          <p:nvPr userDrawn="1"/>
        </p:nvSpPr>
        <p:spPr>
          <a:xfrm>
            <a:off x="6904386" y="-2716"/>
            <a:ext cx="5287613" cy="5252049"/>
          </a:xfrm>
          <a:prstGeom prst="rect">
            <a:avLst/>
          </a:pr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731BB-0301-E480-0B84-00FAC06DF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40" y="2002971"/>
            <a:ext cx="4902086" cy="387268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DFF7608-D060-11B6-D82E-D2B972FC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5272" y="6179086"/>
            <a:ext cx="2743200" cy="18466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2CA0D825-E670-455A-9F23-2D10126CF55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A01D681-984E-CD92-A28D-51A3623BC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3126" y="6188612"/>
            <a:ext cx="4114800" cy="1846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RfI</a:t>
            </a:r>
            <a:endParaRPr lang="nl-NL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902C9AC2-C307-86E7-4009-6DBE64664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982345"/>
            <a:ext cx="4902086" cy="73215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22FA2EAC-637D-5C77-4A97-64C2FD65BED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35033" y="1000124"/>
            <a:ext cx="2375973" cy="2374105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A372A26-BDB0-ED8F-B5B2-9FC140C863E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863918" y="1000124"/>
            <a:ext cx="2375973" cy="2374105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CBBEB43B-47FB-899B-BECF-D7A9B4D3217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5033" y="3524250"/>
            <a:ext cx="2375973" cy="2374105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B8D2810E-3F9B-5860-AABC-7F904B6EA01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863918" y="3524250"/>
            <a:ext cx="2375973" cy="2374105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</p:spTree>
    <p:extLst>
      <p:ext uri="{BB962C8B-B14F-4D97-AF65-F5344CB8AC3E}">
        <p14:creationId xmlns:p14="http://schemas.microsoft.com/office/powerpoint/2010/main" val="494588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-Beeld V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AD37338-3207-818D-386D-3B0B76108350}"/>
              </a:ext>
            </a:extLst>
          </p:cNvPr>
          <p:cNvSpPr/>
          <p:nvPr userDrawn="1"/>
        </p:nvSpPr>
        <p:spPr>
          <a:xfrm>
            <a:off x="1" y="-2716"/>
            <a:ext cx="4848224" cy="4891575"/>
          </a:xfrm>
          <a:prstGeom prst="rect">
            <a:avLst/>
          </a:prstGeom>
          <a:solidFill>
            <a:srgbClr val="00A1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731BB-0301-E480-0B84-00FAC06DF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4975" y="2002971"/>
            <a:ext cx="4902086" cy="387268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DFF7608-D060-11B6-D82E-D2B972FC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5272" y="6179086"/>
            <a:ext cx="2743200" cy="18466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2CA0D825-E670-455A-9F23-2D10126CF55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A01D681-984E-CD92-A28D-51A3623BC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3126" y="6188612"/>
            <a:ext cx="4114800" cy="1846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RfI</a:t>
            </a:r>
            <a:endParaRPr lang="nl-NL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902C9AC2-C307-86E7-4009-6DBE64664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975" y="982345"/>
            <a:ext cx="4902086" cy="73215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F9AB4-1356-E6F7-7579-24EEADEC94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14465" y="1000124"/>
            <a:ext cx="4902086" cy="4875531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</p:spTree>
    <p:extLst>
      <p:ext uri="{BB962C8B-B14F-4D97-AF65-F5344CB8AC3E}">
        <p14:creationId xmlns:p14="http://schemas.microsoft.com/office/powerpoint/2010/main" val="1620588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-Beeld V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BD9259-113D-589A-93BA-086130A627A2}"/>
              </a:ext>
            </a:extLst>
          </p:cNvPr>
          <p:cNvSpPr/>
          <p:nvPr userDrawn="1"/>
        </p:nvSpPr>
        <p:spPr>
          <a:xfrm>
            <a:off x="0" y="-1"/>
            <a:ext cx="6905625" cy="6858001"/>
          </a:xfrm>
          <a:prstGeom prst="rect">
            <a:avLst/>
          </a:prstGeom>
          <a:solidFill>
            <a:srgbClr val="FFED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731BB-0301-E480-0B84-00FAC06DF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40" y="2002971"/>
            <a:ext cx="2346960" cy="3872684"/>
          </a:xfrm>
        </p:spPr>
        <p:txBody>
          <a:bodyPr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DFF7608-D060-11B6-D82E-D2B972FC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5272" y="6179086"/>
            <a:ext cx="2743200" cy="18466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2CA0D825-E670-455A-9F23-2D10126CF55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A01D681-984E-CD92-A28D-51A3623BC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3126" y="6188612"/>
            <a:ext cx="4114800" cy="1846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RfI</a:t>
            </a:r>
            <a:endParaRPr lang="nl-NL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902C9AC2-C307-86E7-4009-6DBE64664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982345"/>
            <a:ext cx="4902086" cy="73215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A63B022C-F494-07B8-B2C0-7B4617B4B88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5033" y="1000124"/>
            <a:ext cx="4902086" cy="4875531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5E18071-062B-F75F-16AC-0A5C4E719CA6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560966" y="2002971"/>
            <a:ext cx="2346960" cy="3872684"/>
          </a:xfrm>
        </p:spPr>
        <p:txBody>
          <a:bodyPr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5301508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-Beeld VI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731BB-0301-E480-0B84-00FAC06DF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40" y="2002971"/>
            <a:ext cx="4902086" cy="387268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DFF7608-D060-11B6-D82E-D2B972FC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5272" y="6188612"/>
            <a:ext cx="2743200" cy="18466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2CA0D825-E670-455A-9F23-2D10126CF55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A01D681-984E-CD92-A28D-51A3623BC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3126" y="6188612"/>
            <a:ext cx="4114800" cy="1846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RfI</a:t>
            </a:r>
            <a:endParaRPr lang="nl-NL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902C9AC2-C307-86E7-4009-6DBE64664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982345"/>
            <a:ext cx="4902086" cy="73215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BA1151A4-26FA-8455-7FA1-06C9E418AF7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5032" y="0"/>
            <a:ext cx="5856967" cy="5875655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</p:spTree>
    <p:extLst>
      <p:ext uri="{BB962C8B-B14F-4D97-AF65-F5344CB8AC3E}">
        <p14:creationId xmlns:p14="http://schemas.microsoft.com/office/powerpoint/2010/main" val="26706461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-Beeld 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5755AC-46F9-63FD-05CA-C2B96D5E0D98}"/>
              </a:ext>
            </a:extLst>
          </p:cNvPr>
          <p:cNvSpPr/>
          <p:nvPr userDrawn="1"/>
        </p:nvSpPr>
        <p:spPr>
          <a:xfrm>
            <a:off x="10223501" y="0"/>
            <a:ext cx="1968500" cy="2005687"/>
          </a:xfrm>
          <a:prstGeom prst="rect">
            <a:avLst/>
          </a:prstGeom>
          <a:solidFill>
            <a:srgbClr val="F5C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731BB-0301-E480-0B84-00FAC06DF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40" y="2002971"/>
            <a:ext cx="4902086" cy="3872684"/>
          </a:xfrm>
        </p:spPr>
        <p:txBody>
          <a:bodyPr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DFF7608-D060-11B6-D82E-D2B972FC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5272" y="6179086"/>
            <a:ext cx="2743200" cy="18466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2CA0D825-E670-455A-9F23-2D10126CF55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A01D681-984E-CD92-A28D-51A3623BC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3126" y="6188612"/>
            <a:ext cx="4114800" cy="1846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RfI</a:t>
            </a:r>
            <a:endParaRPr lang="nl-NL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902C9AC2-C307-86E7-4009-6DBE64664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982345"/>
            <a:ext cx="4902086" cy="73215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1064AB29-6729-1C92-6205-9F975CDCECE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35030" y="1000124"/>
            <a:ext cx="4878404" cy="4875531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</p:spTree>
    <p:extLst>
      <p:ext uri="{BB962C8B-B14F-4D97-AF65-F5344CB8AC3E}">
        <p14:creationId xmlns:p14="http://schemas.microsoft.com/office/powerpoint/2010/main" val="2732476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9C71B85-F84A-82CF-0DF6-74D54D4DB5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"/>
            <a:ext cx="12179988" cy="6857332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7B06B50-BDAD-B80B-C529-795C207E6C6F}"/>
              </a:ext>
            </a:extLst>
          </p:cNvPr>
          <p:cNvSpPr/>
          <p:nvPr userDrawn="1"/>
        </p:nvSpPr>
        <p:spPr>
          <a:xfrm>
            <a:off x="5891212" y="1006475"/>
            <a:ext cx="6300787" cy="58515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1BC605-12E2-17E3-240E-880AD6C525F2}"/>
              </a:ext>
            </a:extLst>
          </p:cNvPr>
          <p:cNvSpPr/>
          <p:nvPr userDrawn="1"/>
        </p:nvSpPr>
        <p:spPr>
          <a:xfrm>
            <a:off x="-12010" y="1006475"/>
            <a:ext cx="5903222" cy="5851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75909F0-4DFB-0EC3-E780-1EBF321A1E4A}"/>
              </a:ext>
            </a:extLst>
          </p:cNvPr>
          <p:cNvSpPr/>
          <p:nvPr userDrawn="1"/>
        </p:nvSpPr>
        <p:spPr>
          <a:xfrm>
            <a:off x="5891212" y="1006475"/>
            <a:ext cx="6288776" cy="5851525"/>
          </a:xfrm>
          <a:prstGeom prst="rect">
            <a:avLst/>
          </a:prstGeom>
          <a:solidFill>
            <a:srgbClr val="0086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99AC1E-0FC9-31D1-33BC-DEE008C42739}"/>
              </a:ext>
            </a:extLst>
          </p:cNvPr>
          <p:cNvSpPr/>
          <p:nvPr userDrawn="1"/>
        </p:nvSpPr>
        <p:spPr>
          <a:xfrm>
            <a:off x="5615940" y="1006475"/>
            <a:ext cx="275271" cy="5851525"/>
          </a:xfrm>
          <a:prstGeom prst="rect">
            <a:avLst/>
          </a:prstGeom>
          <a:solidFill>
            <a:srgbClr val="C00D0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E69087-C21D-FED6-E035-6F808A9E4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23703" y="2088196"/>
            <a:ext cx="3581401" cy="1004267"/>
          </a:xfr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Titel</a:t>
            </a:r>
            <a:endParaRPr lang="nl-NL" dirty="0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AC5AF928-92C9-5084-CE94-67678F82DC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23703" y="3352842"/>
            <a:ext cx="3581400" cy="436538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Subtitel</a:t>
            </a:r>
            <a:endParaRPr lang="nl-NL" dirty="0"/>
          </a:p>
        </p:txBody>
      </p:sp>
      <p:sp>
        <p:nvSpPr>
          <p:cNvPr id="34" name="Text Placeholder 28">
            <a:extLst>
              <a:ext uri="{FF2B5EF4-FFF2-40B4-BE49-F238E27FC236}">
                <a16:creationId xmlns:a16="http://schemas.microsoft.com/office/drawing/2014/main" id="{3B90ECD2-013F-39A0-FF37-C0FDBFD125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23703" y="4051249"/>
            <a:ext cx="3592160" cy="55299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Naam</a:t>
            </a:r>
            <a:endParaRPr lang="nl-NL" dirty="0"/>
          </a:p>
        </p:txBody>
      </p:sp>
      <p:sp>
        <p:nvSpPr>
          <p:cNvPr id="35" name="Text Placeholder 28">
            <a:extLst>
              <a:ext uri="{FF2B5EF4-FFF2-40B4-BE49-F238E27FC236}">
                <a16:creationId xmlns:a16="http://schemas.microsoft.com/office/drawing/2014/main" id="{1E2BC686-BF77-E0A2-AF71-A8BCAF6F2F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23703" y="4911641"/>
            <a:ext cx="3592160" cy="209391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Datum</a:t>
            </a:r>
            <a:endParaRPr lang="nl-NL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F5AA47-A047-2E54-73DF-334663B4FEC4}"/>
              </a:ext>
            </a:extLst>
          </p:cNvPr>
          <p:cNvSpPr/>
          <p:nvPr userDrawn="1"/>
        </p:nvSpPr>
        <p:spPr>
          <a:xfrm>
            <a:off x="11509829" y="1006475"/>
            <a:ext cx="682170" cy="5850873"/>
          </a:xfrm>
          <a:prstGeom prst="rect">
            <a:avLst/>
          </a:prstGeom>
          <a:solidFill>
            <a:srgbClr val="00A1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D5B0994-F8C1-F15B-BCFC-678A75A5C82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473909" y="1006475"/>
            <a:ext cx="4023909" cy="4046305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</p:spTree>
    <p:extLst>
      <p:ext uri="{BB962C8B-B14F-4D97-AF65-F5344CB8AC3E}">
        <p14:creationId xmlns:p14="http://schemas.microsoft.com/office/powerpoint/2010/main" val="40632258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-Beeld 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5755AC-46F9-63FD-05CA-C2B96D5E0D98}"/>
              </a:ext>
            </a:extLst>
          </p:cNvPr>
          <p:cNvSpPr/>
          <p:nvPr userDrawn="1"/>
        </p:nvSpPr>
        <p:spPr>
          <a:xfrm>
            <a:off x="0" y="0"/>
            <a:ext cx="1968500" cy="2005687"/>
          </a:xfrm>
          <a:prstGeom prst="rect">
            <a:avLst/>
          </a:prstGeom>
          <a:solidFill>
            <a:srgbClr val="F5C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731BB-0301-E480-0B84-00FAC06DF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2700" y="2002971"/>
            <a:ext cx="4733926" cy="3872684"/>
          </a:xfrm>
        </p:spPr>
        <p:txBody>
          <a:bodyPr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07E4681B-67E8-1035-2567-EF85EB2F786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26559" y="982345"/>
            <a:ext cx="4896193" cy="4893310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DFF7608-D060-11B6-D82E-D2B972FC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5272" y="6179086"/>
            <a:ext cx="2743200" cy="18466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2CA0D825-E670-455A-9F23-2D10126CF55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A01D681-984E-CD92-A28D-51A3623BC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3126" y="6188612"/>
            <a:ext cx="4114800" cy="1846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RfI</a:t>
            </a:r>
            <a:endParaRPr lang="nl-NL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902C9AC2-C307-86E7-4009-6DBE64664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700" y="982345"/>
            <a:ext cx="4733926" cy="73215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46125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-Beeld X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DFF7608-D060-11B6-D82E-D2B972FC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5272" y="6179086"/>
            <a:ext cx="2743200" cy="18466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2CA0D825-E670-455A-9F23-2D10126CF55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A01D681-984E-CD92-A28D-51A3623BC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3126" y="6188612"/>
            <a:ext cx="4114800" cy="1846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RfI</a:t>
            </a:r>
            <a:endParaRPr lang="nl-NL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902C9AC2-C307-86E7-4009-6DBE64664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933" y="982345"/>
            <a:ext cx="4902086" cy="732155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D2E7C5A-65CB-84BD-84D1-C88555A6117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38932" y="2002971"/>
            <a:ext cx="2346960" cy="3872684"/>
          </a:xfrm>
        </p:spPr>
        <p:txBody>
          <a:bodyPr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81EBF57-335C-D0D9-A885-24024A9B7361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894058" y="2002971"/>
            <a:ext cx="2346960" cy="3872684"/>
          </a:xfrm>
        </p:spPr>
        <p:txBody>
          <a:bodyPr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B927B5DE-EF0E-CECD-F04E-2519FBDB436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26559" y="982345"/>
            <a:ext cx="4896193" cy="4893310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</p:spTree>
    <p:extLst>
      <p:ext uri="{BB962C8B-B14F-4D97-AF65-F5344CB8AC3E}">
        <p14:creationId xmlns:p14="http://schemas.microsoft.com/office/powerpoint/2010/main" val="5128430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d and white square with a cross&#10;&#10;Description automatically generated">
            <a:extLst>
              <a:ext uri="{FF2B5EF4-FFF2-40B4-BE49-F238E27FC236}">
                <a16:creationId xmlns:a16="http://schemas.microsoft.com/office/drawing/2014/main" id="{76B2CFC0-6CFA-40FE-FDFB-13EFCC2720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1603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-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DFF7608-D060-11B6-D82E-D2B972FC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5272" y="6179086"/>
            <a:ext cx="2743200" cy="18466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2CA0D825-E670-455A-9F23-2D10126CF55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A01D681-984E-CD92-A28D-51A3623BC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3126" y="6188612"/>
            <a:ext cx="4114800" cy="1846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RfI</a:t>
            </a:r>
            <a:endParaRPr lang="nl-NL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902C9AC2-C307-86E7-4009-6DBE64664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982345"/>
            <a:ext cx="4902086" cy="73215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Chart Placeholder 4">
            <a:extLst>
              <a:ext uri="{FF2B5EF4-FFF2-40B4-BE49-F238E27FC236}">
                <a16:creationId xmlns:a16="http://schemas.microsoft.com/office/drawing/2014/main" id="{12BF5EE5-EECB-27FA-089E-FBC1CF0138C0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883401" y="982663"/>
            <a:ext cx="3806824" cy="2333171"/>
          </a:xfrm>
          <a:solidFill>
            <a:schemeClr val="bg1">
              <a:lumMod val="95000"/>
            </a:schemeClr>
          </a:solidFill>
        </p:spPr>
        <p:txBody>
          <a:bodyPr tIns="548640" rIns="0">
            <a:noAutofit/>
          </a:bodyPr>
          <a:lstStyle>
            <a:lvl1pPr algn="ctr">
              <a:defRPr/>
            </a:lvl1pPr>
          </a:lstStyle>
          <a:p>
            <a:r>
              <a:rPr lang="nl-NL"/>
              <a:t>Klik op het pictogram als u een grafiek wilt toevoegen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ACDF0B6E-32F5-3CCB-6085-43DB64E2E9D0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883401" y="3542484"/>
            <a:ext cx="3806824" cy="2333171"/>
          </a:xfrm>
          <a:solidFill>
            <a:schemeClr val="bg1">
              <a:lumMod val="95000"/>
            </a:schemeClr>
          </a:solidFill>
        </p:spPr>
        <p:txBody>
          <a:bodyPr tIns="548640" rIns="0">
            <a:noAutofit/>
          </a:bodyPr>
          <a:lstStyle>
            <a:lvl1pPr algn="ctr">
              <a:defRPr/>
            </a:lvl1pPr>
          </a:lstStyle>
          <a:p>
            <a:r>
              <a:rPr lang="nl-NL"/>
              <a:t>Klik op het pictogram als u een grafiek wilt toevoegen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376806E-000D-14B1-F35E-2345B8E9AD34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1003127" y="2002971"/>
            <a:ext cx="4902086" cy="387268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7802415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3A7FE2F3-434B-9B39-41FD-6416FFD6DCFA}"/>
              </a:ext>
            </a:extLst>
          </p:cNvPr>
          <p:cNvSpPr/>
          <p:nvPr userDrawn="1"/>
        </p:nvSpPr>
        <p:spPr>
          <a:xfrm>
            <a:off x="1008189" y="1996504"/>
            <a:ext cx="3892709" cy="3897308"/>
          </a:xfrm>
          <a:prstGeom prst="rect">
            <a:avLst/>
          </a:pr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Text Placeholder 28">
            <a:extLst>
              <a:ext uri="{FF2B5EF4-FFF2-40B4-BE49-F238E27FC236}">
                <a16:creationId xmlns:a16="http://schemas.microsoft.com/office/drawing/2014/main" id="{3B90ECD2-013F-39A0-FF37-C0FDBFD125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84489" y="2710721"/>
            <a:ext cx="2538531" cy="242733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en-US" dirty="0" err="1"/>
              <a:t>Adres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947F8-4969-4CD8-669C-5C4DD3B85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5272" y="6179086"/>
            <a:ext cx="2743200" cy="18466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2CA0D825-E670-455A-9F23-2D10126CF55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7C02C91-FCD7-8D1C-C8A8-6D649C899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3126" y="6188612"/>
            <a:ext cx="4114800" cy="1846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RfI</a:t>
            </a:r>
            <a:endParaRPr lang="nl-NL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049F652-B608-7D3D-43DE-AB7794261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982345"/>
            <a:ext cx="3892709" cy="73215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05787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A4019-603C-8B78-B4BA-D96C60705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6B833-1B91-F3E0-3BB4-EDA46F125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5272" y="6179086"/>
            <a:ext cx="2743200" cy="18466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2CA0D825-E670-455A-9F23-2D10126CF55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F464088-9E33-71EF-C588-497BB0BCF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3126" y="6188612"/>
            <a:ext cx="4114800" cy="1846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RfI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01313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I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C1BC605-12E2-17E3-240E-880AD6C525F2}"/>
              </a:ext>
            </a:extLst>
          </p:cNvPr>
          <p:cNvSpPr/>
          <p:nvPr userDrawn="1"/>
        </p:nvSpPr>
        <p:spPr>
          <a:xfrm>
            <a:off x="-12010" y="1006475"/>
            <a:ext cx="5903222" cy="5850873"/>
          </a:xfrm>
          <a:prstGeom prst="rect">
            <a:avLst/>
          </a:prstGeom>
          <a:solidFill>
            <a:srgbClr val="00A1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75909F0-4DFB-0EC3-E780-1EBF321A1E4A}"/>
              </a:ext>
            </a:extLst>
          </p:cNvPr>
          <p:cNvSpPr/>
          <p:nvPr userDrawn="1"/>
        </p:nvSpPr>
        <p:spPr>
          <a:xfrm>
            <a:off x="838200" y="1006475"/>
            <a:ext cx="5053012" cy="5850873"/>
          </a:xfrm>
          <a:prstGeom prst="rect">
            <a:avLst/>
          </a:prstGeom>
          <a:solidFill>
            <a:srgbClr val="0086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C71B85-F84A-82CF-0DF6-74D54D4DB5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"/>
            <a:ext cx="12179988" cy="6857332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7B06B50-BDAD-B80B-C529-795C207E6C6F}"/>
              </a:ext>
            </a:extLst>
          </p:cNvPr>
          <p:cNvSpPr/>
          <p:nvPr userDrawn="1"/>
        </p:nvSpPr>
        <p:spPr>
          <a:xfrm>
            <a:off x="5891212" y="1006475"/>
            <a:ext cx="6300787" cy="5850873"/>
          </a:xfrm>
          <a:prstGeom prst="rect">
            <a:avLst/>
          </a:pr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99AC1E-0FC9-31D1-33BC-DEE008C42739}"/>
              </a:ext>
            </a:extLst>
          </p:cNvPr>
          <p:cNvSpPr/>
          <p:nvPr userDrawn="1"/>
        </p:nvSpPr>
        <p:spPr>
          <a:xfrm>
            <a:off x="5891212" y="1006475"/>
            <a:ext cx="876301" cy="5850873"/>
          </a:xfrm>
          <a:prstGeom prst="rect">
            <a:avLst/>
          </a:prstGeom>
          <a:solidFill>
            <a:srgbClr val="C00D0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E69087-C21D-FED6-E035-6F808A9E4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93947" y="2088196"/>
            <a:ext cx="3581401" cy="1004267"/>
          </a:xfr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Titel</a:t>
            </a:r>
            <a:endParaRPr lang="nl-NL" dirty="0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AC5AF928-92C9-5084-CE94-67678F82DC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93946" y="3352842"/>
            <a:ext cx="3581400" cy="436538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Subtitel</a:t>
            </a:r>
            <a:endParaRPr lang="nl-NL" dirty="0"/>
          </a:p>
        </p:txBody>
      </p:sp>
      <p:sp>
        <p:nvSpPr>
          <p:cNvPr id="34" name="Text Placeholder 28">
            <a:extLst>
              <a:ext uri="{FF2B5EF4-FFF2-40B4-BE49-F238E27FC236}">
                <a16:creationId xmlns:a16="http://schemas.microsoft.com/office/drawing/2014/main" id="{3B90ECD2-013F-39A0-FF37-C0FDBFD125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84606" y="4051249"/>
            <a:ext cx="3592160" cy="55299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Naam</a:t>
            </a:r>
            <a:endParaRPr lang="nl-NL" dirty="0"/>
          </a:p>
        </p:txBody>
      </p:sp>
      <p:sp>
        <p:nvSpPr>
          <p:cNvPr id="35" name="Text Placeholder 28">
            <a:extLst>
              <a:ext uri="{FF2B5EF4-FFF2-40B4-BE49-F238E27FC236}">
                <a16:creationId xmlns:a16="http://schemas.microsoft.com/office/drawing/2014/main" id="{1E2BC686-BF77-E0A2-AF71-A8BCAF6F2F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84606" y="4911641"/>
            <a:ext cx="3592160" cy="209391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Datum</a:t>
            </a:r>
            <a:endParaRPr lang="nl-N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F9EAD00-A616-BB81-B419-A5CACB1B7BA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8200" y="1857829"/>
            <a:ext cx="4026578" cy="4046305"/>
          </a:xfrm>
          <a:solidFill>
            <a:srgbClr val="008670"/>
          </a:solidFill>
          <a:ln>
            <a:noFill/>
          </a:ln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</p:spTree>
    <p:extLst>
      <p:ext uri="{BB962C8B-B14F-4D97-AF65-F5344CB8AC3E}">
        <p14:creationId xmlns:p14="http://schemas.microsoft.com/office/powerpoint/2010/main" val="815162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E23C5EDC-2DAF-C2E1-6315-96B3D18757C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42239" y="1006476"/>
            <a:ext cx="6137749" cy="5851524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C71B85-F84A-82CF-0DF6-74D54D4DB5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"/>
            <a:ext cx="12179988" cy="6857332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84A1F8B-16BD-4ADB-254A-9662C697D860}"/>
              </a:ext>
            </a:extLst>
          </p:cNvPr>
          <p:cNvSpPr/>
          <p:nvPr userDrawn="1"/>
        </p:nvSpPr>
        <p:spPr>
          <a:xfrm>
            <a:off x="0" y="5015682"/>
            <a:ext cx="6042240" cy="1841649"/>
          </a:xfrm>
          <a:prstGeom prst="rect">
            <a:avLst/>
          </a:prstGeom>
          <a:solidFill>
            <a:srgbClr val="FDD5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808290-4D8E-0F1B-B9CA-13D24EFDA34C}"/>
              </a:ext>
            </a:extLst>
          </p:cNvPr>
          <p:cNvSpPr/>
          <p:nvPr userDrawn="1"/>
        </p:nvSpPr>
        <p:spPr>
          <a:xfrm>
            <a:off x="6005" y="5015682"/>
            <a:ext cx="6036234" cy="1842318"/>
          </a:xfrm>
          <a:prstGeom prst="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6B72D5-05C5-D32C-ED31-F333F49D0EE8}"/>
              </a:ext>
            </a:extLst>
          </p:cNvPr>
          <p:cNvSpPr/>
          <p:nvPr userDrawn="1"/>
        </p:nvSpPr>
        <p:spPr>
          <a:xfrm>
            <a:off x="6005" y="5016337"/>
            <a:ext cx="2021219" cy="1841664"/>
          </a:xfrm>
          <a:prstGeom prst="rect">
            <a:avLst/>
          </a:prstGeom>
          <a:solidFill>
            <a:srgbClr val="FDD5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A7FE2F3-434B-9B39-41FD-6416FFD6DCFA}"/>
              </a:ext>
            </a:extLst>
          </p:cNvPr>
          <p:cNvSpPr/>
          <p:nvPr userDrawn="1"/>
        </p:nvSpPr>
        <p:spPr>
          <a:xfrm>
            <a:off x="0" y="1006476"/>
            <a:ext cx="6042240" cy="4009208"/>
          </a:xfrm>
          <a:prstGeom prst="rect">
            <a:avLst/>
          </a:pr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70112B8-5418-2E79-E4B0-84122F10F389}"/>
              </a:ext>
            </a:extLst>
          </p:cNvPr>
          <p:cNvSpPr/>
          <p:nvPr userDrawn="1"/>
        </p:nvSpPr>
        <p:spPr>
          <a:xfrm>
            <a:off x="5753100" y="1006476"/>
            <a:ext cx="289140" cy="4009208"/>
          </a:xfrm>
          <a:prstGeom prst="rect">
            <a:avLst/>
          </a:prstGeom>
          <a:solidFill>
            <a:srgbClr val="C00D0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E69087-C21D-FED6-E035-6F808A9E4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79272" y="1792224"/>
            <a:ext cx="2530928" cy="1004267"/>
          </a:xfr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Titel</a:t>
            </a:r>
            <a:endParaRPr lang="nl-NL" dirty="0"/>
          </a:p>
        </p:txBody>
      </p:sp>
      <p:sp>
        <p:nvSpPr>
          <p:cNvPr id="34" name="Text Placeholder 28">
            <a:extLst>
              <a:ext uri="{FF2B5EF4-FFF2-40B4-BE49-F238E27FC236}">
                <a16:creationId xmlns:a16="http://schemas.microsoft.com/office/drawing/2014/main" id="{3B90ECD2-013F-39A0-FF37-C0FDBFD125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79271" y="2916936"/>
            <a:ext cx="2538531" cy="55299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Naam</a:t>
            </a:r>
            <a:endParaRPr lang="nl-NL" dirty="0"/>
          </a:p>
        </p:txBody>
      </p:sp>
      <p:sp>
        <p:nvSpPr>
          <p:cNvPr id="35" name="Text Placeholder 28">
            <a:extLst>
              <a:ext uri="{FF2B5EF4-FFF2-40B4-BE49-F238E27FC236}">
                <a16:creationId xmlns:a16="http://schemas.microsoft.com/office/drawing/2014/main" id="{1E2BC686-BF77-E0A2-AF71-A8BCAF6F2F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9271" y="4260404"/>
            <a:ext cx="2538531" cy="209391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Datum</a:t>
            </a:r>
            <a:endParaRPr lang="nl-NL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DAC6AC-F117-E8A5-ED96-365513823211}"/>
              </a:ext>
            </a:extLst>
          </p:cNvPr>
          <p:cNvSpPr/>
          <p:nvPr userDrawn="1"/>
        </p:nvSpPr>
        <p:spPr>
          <a:xfrm>
            <a:off x="6005" y="1006476"/>
            <a:ext cx="2021219" cy="4009208"/>
          </a:xfrm>
          <a:prstGeom prst="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595E2B-C979-F66D-A1FC-C02643F63DD1}"/>
              </a:ext>
            </a:extLst>
          </p:cNvPr>
          <p:cNvSpPr/>
          <p:nvPr userDrawn="1"/>
        </p:nvSpPr>
        <p:spPr>
          <a:xfrm>
            <a:off x="5753100" y="5015682"/>
            <a:ext cx="289140" cy="1841649"/>
          </a:xfrm>
          <a:prstGeom prst="rect">
            <a:avLst/>
          </a:prstGeom>
          <a:solidFill>
            <a:srgbClr val="CE7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5773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9C71B85-F84A-82CF-0DF6-74D54D4DB5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"/>
            <a:ext cx="12179988" cy="6857332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4808290-4D8E-0F1B-B9CA-13D24EFDA34C}"/>
              </a:ext>
            </a:extLst>
          </p:cNvPr>
          <p:cNvSpPr/>
          <p:nvPr userDrawn="1"/>
        </p:nvSpPr>
        <p:spPr>
          <a:xfrm>
            <a:off x="5905500" y="5015682"/>
            <a:ext cx="6286500" cy="1842318"/>
          </a:xfrm>
          <a:prstGeom prst="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A7FE2F3-434B-9B39-41FD-6416FFD6DCFA}"/>
              </a:ext>
            </a:extLst>
          </p:cNvPr>
          <p:cNvSpPr/>
          <p:nvPr userDrawn="1"/>
        </p:nvSpPr>
        <p:spPr>
          <a:xfrm>
            <a:off x="5899245" y="1006476"/>
            <a:ext cx="6292755" cy="4009208"/>
          </a:xfrm>
          <a:prstGeom prst="rect">
            <a:avLst/>
          </a:pr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6B72D5-05C5-D32C-ED31-F333F49D0EE8}"/>
              </a:ext>
            </a:extLst>
          </p:cNvPr>
          <p:cNvSpPr/>
          <p:nvPr userDrawn="1"/>
        </p:nvSpPr>
        <p:spPr>
          <a:xfrm>
            <a:off x="9922117" y="5015667"/>
            <a:ext cx="2269883" cy="1842333"/>
          </a:xfrm>
          <a:prstGeom prst="rect">
            <a:avLst/>
          </a:prstGeom>
          <a:solidFill>
            <a:srgbClr val="FDD5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70112B8-5418-2E79-E4B0-84122F10F389}"/>
              </a:ext>
            </a:extLst>
          </p:cNvPr>
          <p:cNvSpPr/>
          <p:nvPr userDrawn="1"/>
        </p:nvSpPr>
        <p:spPr>
          <a:xfrm>
            <a:off x="5911505" y="1006476"/>
            <a:ext cx="578191" cy="4009208"/>
          </a:xfrm>
          <a:prstGeom prst="rect">
            <a:avLst/>
          </a:prstGeom>
          <a:solidFill>
            <a:srgbClr val="C00D0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E69087-C21D-FED6-E035-6F808A9E4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34200" y="1794880"/>
            <a:ext cx="2530928" cy="1004267"/>
          </a:xfr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Titel</a:t>
            </a:r>
            <a:endParaRPr lang="nl-NL" dirty="0"/>
          </a:p>
        </p:txBody>
      </p:sp>
      <p:sp>
        <p:nvSpPr>
          <p:cNvPr id="34" name="Text Placeholder 28">
            <a:extLst>
              <a:ext uri="{FF2B5EF4-FFF2-40B4-BE49-F238E27FC236}">
                <a16:creationId xmlns:a16="http://schemas.microsoft.com/office/drawing/2014/main" id="{3B90ECD2-013F-39A0-FF37-C0FDBFD125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34200" y="2914746"/>
            <a:ext cx="2538531" cy="55299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Naam</a:t>
            </a:r>
            <a:endParaRPr lang="nl-NL" dirty="0"/>
          </a:p>
        </p:txBody>
      </p:sp>
      <p:sp>
        <p:nvSpPr>
          <p:cNvPr id="35" name="Text Placeholder 28">
            <a:extLst>
              <a:ext uri="{FF2B5EF4-FFF2-40B4-BE49-F238E27FC236}">
                <a16:creationId xmlns:a16="http://schemas.microsoft.com/office/drawing/2014/main" id="{1E2BC686-BF77-E0A2-AF71-A8BCAF6F2F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34200" y="3990898"/>
            <a:ext cx="2538531" cy="209391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Datum</a:t>
            </a:r>
            <a:endParaRPr lang="nl-NL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DAC6AC-F117-E8A5-ED96-365513823211}"/>
              </a:ext>
            </a:extLst>
          </p:cNvPr>
          <p:cNvSpPr/>
          <p:nvPr userDrawn="1"/>
        </p:nvSpPr>
        <p:spPr>
          <a:xfrm>
            <a:off x="9922117" y="1006476"/>
            <a:ext cx="2269883" cy="4009208"/>
          </a:xfrm>
          <a:prstGeom prst="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595E2B-C979-F66D-A1FC-C02643F63DD1}"/>
              </a:ext>
            </a:extLst>
          </p:cNvPr>
          <p:cNvSpPr/>
          <p:nvPr userDrawn="1"/>
        </p:nvSpPr>
        <p:spPr>
          <a:xfrm>
            <a:off x="5911505" y="5016351"/>
            <a:ext cx="578191" cy="1841649"/>
          </a:xfrm>
          <a:prstGeom prst="rect">
            <a:avLst/>
          </a:prstGeom>
          <a:solidFill>
            <a:srgbClr val="CE7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511E430-5EFC-6D2D-3DC4-572C33063C2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2012" y="1005807"/>
            <a:ext cx="5923517" cy="5852194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</p:spTree>
    <p:extLst>
      <p:ext uri="{BB962C8B-B14F-4D97-AF65-F5344CB8AC3E}">
        <p14:creationId xmlns:p14="http://schemas.microsoft.com/office/powerpoint/2010/main" val="1940174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DAC6AC-F117-E8A5-ED96-365513823211}"/>
              </a:ext>
            </a:extLst>
          </p:cNvPr>
          <p:cNvSpPr/>
          <p:nvPr userDrawn="1"/>
        </p:nvSpPr>
        <p:spPr>
          <a:xfrm>
            <a:off x="-12012" y="1005806"/>
            <a:ext cx="5903509" cy="5852194"/>
          </a:xfrm>
          <a:prstGeom prst="rect">
            <a:avLst/>
          </a:prstGeom>
          <a:solidFill>
            <a:srgbClr val="CE7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C71B85-F84A-82CF-0DF6-74D54D4DB5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"/>
            <a:ext cx="12179988" cy="6857332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8595E2B-C979-F66D-A1FC-C02643F63DD1}"/>
              </a:ext>
            </a:extLst>
          </p:cNvPr>
          <p:cNvSpPr/>
          <p:nvPr userDrawn="1"/>
        </p:nvSpPr>
        <p:spPr>
          <a:xfrm>
            <a:off x="0" y="1005138"/>
            <a:ext cx="3879821" cy="5852194"/>
          </a:xfrm>
          <a:prstGeom prst="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NL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A7FE2F3-434B-9B39-41FD-6416FFD6DCFA}"/>
              </a:ext>
            </a:extLst>
          </p:cNvPr>
          <p:cNvSpPr/>
          <p:nvPr userDrawn="1"/>
        </p:nvSpPr>
        <p:spPr>
          <a:xfrm>
            <a:off x="1008189" y="1996504"/>
            <a:ext cx="3892709" cy="38973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E69087-C21D-FED6-E035-6F808A9E4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84489" y="2652834"/>
            <a:ext cx="2530928" cy="1004267"/>
          </a:xfr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Titel</a:t>
            </a:r>
            <a:endParaRPr lang="nl-NL" dirty="0"/>
          </a:p>
        </p:txBody>
      </p:sp>
      <p:sp>
        <p:nvSpPr>
          <p:cNvPr id="34" name="Text Placeholder 28">
            <a:extLst>
              <a:ext uri="{FF2B5EF4-FFF2-40B4-BE49-F238E27FC236}">
                <a16:creationId xmlns:a16="http://schemas.microsoft.com/office/drawing/2014/main" id="{3B90ECD2-013F-39A0-FF37-C0FDBFD125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84489" y="3784234"/>
            <a:ext cx="2538531" cy="55299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Naam</a:t>
            </a:r>
            <a:endParaRPr lang="nl-NL" dirty="0"/>
          </a:p>
        </p:txBody>
      </p:sp>
      <p:sp>
        <p:nvSpPr>
          <p:cNvPr id="35" name="Text Placeholder 28">
            <a:extLst>
              <a:ext uri="{FF2B5EF4-FFF2-40B4-BE49-F238E27FC236}">
                <a16:creationId xmlns:a16="http://schemas.microsoft.com/office/drawing/2014/main" id="{1E2BC686-BF77-E0A2-AF71-A8BCAF6F2F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84489" y="4721780"/>
            <a:ext cx="2538531" cy="209391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Datum</a:t>
            </a:r>
            <a:endParaRPr lang="nl-NL" dirty="0"/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C37CC701-4A13-7273-1816-8416654004F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891497" y="1005139"/>
            <a:ext cx="6300503" cy="5852862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</p:spTree>
    <p:extLst>
      <p:ext uri="{BB962C8B-B14F-4D97-AF65-F5344CB8AC3E}">
        <p14:creationId xmlns:p14="http://schemas.microsoft.com/office/powerpoint/2010/main" val="415569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V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9C71B85-F84A-82CF-0DF6-74D54D4DB5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"/>
            <a:ext cx="12179988" cy="6857332"/>
          </a:xfrm>
          <a:prstGeom prst="rect">
            <a:avLst/>
          </a:prstGeom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FDAC6AC-F117-E8A5-ED96-365513823211}"/>
              </a:ext>
            </a:extLst>
          </p:cNvPr>
          <p:cNvSpPr/>
          <p:nvPr userDrawn="1"/>
        </p:nvSpPr>
        <p:spPr>
          <a:xfrm>
            <a:off x="6083988" y="1005806"/>
            <a:ext cx="6108012" cy="5852194"/>
          </a:xfrm>
          <a:prstGeom prst="rect">
            <a:avLst/>
          </a:prstGeom>
          <a:solidFill>
            <a:srgbClr val="CE7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595E2B-C979-F66D-A1FC-C02643F63DD1}"/>
              </a:ext>
            </a:extLst>
          </p:cNvPr>
          <p:cNvSpPr/>
          <p:nvPr userDrawn="1"/>
        </p:nvSpPr>
        <p:spPr>
          <a:xfrm>
            <a:off x="11082339" y="1005806"/>
            <a:ext cx="1109661" cy="5852194"/>
          </a:xfrm>
          <a:prstGeom prst="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NL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A7FE2F3-434B-9B39-41FD-6416FFD6DCFA}"/>
              </a:ext>
            </a:extLst>
          </p:cNvPr>
          <p:cNvSpPr/>
          <p:nvPr userDrawn="1"/>
        </p:nvSpPr>
        <p:spPr>
          <a:xfrm>
            <a:off x="7177618" y="1996504"/>
            <a:ext cx="3892709" cy="3897308"/>
          </a:xfrm>
          <a:prstGeom prst="rect">
            <a:avLst/>
          </a:pr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E69087-C21D-FED6-E035-6F808A9E4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53918" y="2652834"/>
            <a:ext cx="2530928" cy="1004267"/>
          </a:xfr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Titel</a:t>
            </a:r>
            <a:endParaRPr lang="nl-NL" dirty="0"/>
          </a:p>
        </p:txBody>
      </p:sp>
      <p:sp>
        <p:nvSpPr>
          <p:cNvPr id="34" name="Text Placeholder 28">
            <a:extLst>
              <a:ext uri="{FF2B5EF4-FFF2-40B4-BE49-F238E27FC236}">
                <a16:creationId xmlns:a16="http://schemas.microsoft.com/office/drawing/2014/main" id="{3B90ECD2-013F-39A0-FF37-C0FDBFD125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53918" y="3784234"/>
            <a:ext cx="2538531" cy="55299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Naam</a:t>
            </a:r>
            <a:endParaRPr lang="nl-NL" dirty="0"/>
          </a:p>
        </p:txBody>
      </p:sp>
      <p:sp>
        <p:nvSpPr>
          <p:cNvPr id="35" name="Text Placeholder 28">
            <a:extLst>
              <a:ext uri="{FF2B5EF4-FFF2-40B4-BE49-F238E27FC236}">
                <a16:creationId xmlns:a16="http://schemas.microsoft.com/office/drawing/2014/main" id="{1E2BC686-BF77-E0A2-AF71-A8BCAF6F2F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53918" y="4721780"/>
            <a:ext cx="2538531" cy="209391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r>
              <a:rPr lang="en-US" dirty="0"/>
              <a:t>Datum</a:t>
            </a:r>
            <a:endParaRPr lang="nl-NL" dirty="0"/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4D1CE42A-BE6A-4A5F-2BDC-0BD0F198B07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2012" y="1005806"/>
            <a:ext cx="6108012" cy="5852194"/>
          </a:xfrm>
          <a:solidFill>
            <a:schemeClr val="bg1">
              <a:lumMod val="95000"/>
            </a:schemeClr>
          </a:solidFill>
        </p:spPr>
        <p:txBody>
          <a:bodyPr tIns="548640">
            <a:noAutofit/>
          </a:bodyPr>
          <a:lstStyle>
            <a:lvl1pPr algn="ctr">
              <a:defRPr/>
            </a:lvl1pPr>
          </a:lstStyle>
          <a:p>
            <a:r>
              <a:rPr lang="nl-NL" dirty="0"/>
              <a:t>Beeld</a:t>
            </a:r>
          </a:p>
        </p:txBody>
      </p:sp>
    </p:spTree>
    <p:extLst>
      <p:ext uri="{BB962C8B-B14F-4D97-AF65-F5344CB8AC3E}">
        <p14:creationId xmlns:p14="http://schemas.microsoft.com/office/powerpoint/2010/main" val="298349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731BB-0301-E480-0B84-00FAC06DF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39" y="2002971"/>
            <a:ext cx="10071735" cy="402635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DFF7608-D060-11B6-D82E-D2B972FC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5272" y="6188612"/>
            <a:ext cx="2743200" cy="18466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2CA0D825-E670-455A-9F23-2D10126CF55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A01D681-984E-CD92-A28D-51A3623BC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3126" y="6188612"/>
            <a:ext cx="4114800" cy="1846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RfI</a:t>
            </a:r>
            <a:endParaRPr lang="nl-NL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902C9AC2-C307-86E7-4009-6DBE64664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982345"/>
            <a:ext cx="10071734" cy="73215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98916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731BB-0301-E480-0B84-00FAC06DF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40" y="2002971"/>
            <a:ext cx="4902086" cy="402635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DFF7608-D060-11B6-D82E-D2B972FC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5272" y="6188612"/>
            <a:ext cx="2743200" cy="18466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2CA0D825-E670-455A-9F23-2D10126CF55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A01D681-984E-CD92-A28D-51A3623BC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3126" y="6188612"/>
            <a:ext cx="4114800" cy="1846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RfI</a:t>
            </a:r>
            <a:endParaRPr lang="nl-NL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902C9AC2-C307-86E7-4009-6DBE64664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982345"/>
            <a:ext cx="4902086" cy="73215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398D86B-C62A-5B70-64B0-61CBB3B33AB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92240" y="982345"/>
            <a:ext cx="4585335" cy="504698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9966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E87A29-B638-F9D2-2BA9-BAD432A58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982345"/>
            <a:ext cx="10183034" cy="73215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endParaRPr lang="nl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6DF14-49A5-7B3D-9440-BE9DF568D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5840" y="2002971"/>
            <a:ext cx="10183034" cy="336899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3EF390D8-4AB2-47AB-16BD-C2090FA6D9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55274" y="6181344"/>
            <a:ext cx="2133600" cy="18466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AC2620D6-3FD4-4D74-86CB-38375006AE5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7965DB8-04E8-2729-9391-3031C357A9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05840" y="6181344"/>
            <a:ext cx="4114800" cy="184666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RfI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490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0" r:id="rId3"/>
    <p:sldLayoutId id="2147483662" r:id="rId4"/>
    <p:sldLayoutId id="2147483663" r:id="rId5"/>
    <p:sldLayoutId id="2147483664" r:id="rId6"/>
    <p:sldLayoutId id="2147483665" r:id="rId7"/>
    <p:sldLayoutId id="2147483683" r:id="rId8"/>
    <p:sldLayoutId id="2147483677" r:id="rId9"/>
    <p:sldLayoutId id="2147483666" r:id="rId10"/>
    <p:sldLayoutId id="2147483667" r:id="rId11"/>
    <p:sldLayoutId id="2147483671" r:id="rId12"/>
    <p:sldLayoutId id="2147483675" r:id="rId13"/>
    <p:sldLayoutId id="2147483673" r:id="rId14"/>
    <p:sldLayoutId id="2147483669" r:id="rId15"/>
    <p:sldLayoutId id="2147483650" r:id="rId16"/>
    <p:sldLayoutId id="2147483674" r:id="rId17"/>
    <p:sldLayoutId id="2147483672" r:id="rId18"/>
    <p:sldLayoutId id="2147483678" r:id="rId19"/>
    <p:sldLayoutId id="2147483679" r:id="rId20"/>
    <p:sldLayoutId id="2147483680" r:id="rId21"/>
    <p:sldLayoutId id="2147483655" r:id="rId22"/>
    <p:sldLayoutId id="2147483681" r:id="rId23"/>
    <p:sldLayoutId id="2147483682" r:id="rId24"/>
    <p:sldLayoutId id="2147483654" r:id="rId2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Tx/>
        <a:buNone/>
        <a:defRPr sz="1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–"/>
        <a:defRPr lang="nl-NL" sz="14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" indent="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457200" indent="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C85A10-AF9D-732A-DF52-8471367F5F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3702" y="2088196"/>
            <a:ext cx="3914219" cy="1004267"/>
          </a:xfrm>
        </p:spPr>
        <p:txBody>
          <a:bodyPr/>
          <a:lstStyle/>
          <a:p>
            <a:r>
              <a:rPr lang="nl-NL" dirty="0"/>
              <a:t>Compensatie Soorten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B3C9EAD-AD83-B78F-F056-CBE618A02D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Gebiedsgerichte aanpak in het </a:t>
            </a:r>
            <a:r>
              <a:rPr lang="nl-NL" dirty="0" err="1"/>
              <a:t>lbuiten</a:t>
            </a:r>
            <a:r>
              <a:rPr lang="nl-NL" dirty="0"/>
              <a:t> gebied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9389215-44C4-EA4F-EE6D-3E5B6A4864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23703" y="4051249"/>
            <a:ext cx="3592160" cy="860392"/>
          </a:xfrm>
        </p:spPr>
        <p:txBody>
          <a:bodyPr/>
          <a:lstStyle/>
          <a:p>
            <a:r>
              <a:rPr lang="nl-NL" dirty="0"/>
              <a:t>Teus van der Stelt</a:t>
            </a:r>
          </a:p>
          <a:p>
            <a:r>
              <a:rPr lang="nl-NL" dirty="0"/>
              <a:t>Antoinette Soede</a:t>
            </a:r>
          </a:p>
          <a:p>
            <a:r>
              <a:rPr lang="nl-NL" dirty="0"/>
              <a:t>Jeanna Zoeteweij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868B213-6302-82DF-0ECC-7A525E9C06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23703" y="5068814"/>
            <a:ext cx="3592160" cy="209391"/>
          </a:xfrm>
        </p:spPr>
        <p:txBody>
          <a:bodyPr/>
          <a:lstStyle/>
          <a:p>
            <a:r>
              <a:rPr lang="nl-NL" dirty="0"/>
              <a:t>30 oktober 2025</a:t>
            </a:r>
          </a:p>
        </p:txBody>
      </p:sp>
      <p:pic>
        <p:nvPicPr>
          <p:cNvPr id="8" name="Tijdelijke aanduiding voor afbeelding 7" descr="Afbeelding met zoogdier, buitenshuis, gras, Landdier&#10;&#10;Door AI gegenereerde inhoud is mogelijk onjuist.">
            <a:extLst>
              <a:ext uri="{FF2B5EF4-FFF2-40B4-BE49-F238E27FC236}">
                <a16:creationId xmlns:a16="http://schemas.microsoft.com/office/drawing/2014/main" id="{AE5E3CDE-E19D-A9C4-6A9E-622696849EB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6" r="1270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80394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37D3ADD-F7A0-A146-1FE4-4280AE259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Per deelgebied één SMP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SMP wordt door de provincie aangevraagd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Alle ontwikkelingen in één gebied compenseren in een (of meerdere) kerngebied(en)</a:t>
            </a:r>
          </a:p>
          <a:p>
            <a:pPr marL="514350" lvl="2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lvl="1"/>
            <a:r>
              <a:rPr lang="nl-NL" b="0" dirty="0">
                <a:solidFill>
                  <a:srgbClr val="FF0000"/>
                </a:solidFill>
              </a:rPr>
              <a:t>Ontwikkelende partijen kunnen meeliften op de voorschriften uit de vergunning</a:t>
            </a:r>
          </a:p>
          <a:p>
            <a:pPr marL="514350" lvl="2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E736292-EC54-782D-6AB2-B34377E06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D825-E670-455A-9F23-2D10126CF559}" type="slidenum">
              <a:rPr lang="nl-NL" smtClean="0"/>
              <a:pPr/>
              <a:t>10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08B1560-8E1D-5DA2-CD5F-695F7D40F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RfI</a:t>
            </a:r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C7D885A-1982-8A3D-0A84-AA7E3DEC8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Uitwerking in een SMP</a:t>
            </a:r>
          </a:p>
        </p:txBody>
      </p:sp>
      <p:pic>
        <p:nvPicPr>
          <p:cNvPr id="8" name="Tijdelijke aanduiding voor afbeelding 7" descr="Afbeelding met boom, vogel, buitenshuis, uil&#10;&#10;Door AI gegenereerde inhoud is mogelijk onjuist.">
            <a:extLst>
              <a:ext uri="{FF2B5EF4-FFF2-40B4-BE49-F238E27FC236}">
                <a16:creationId xmlns:a16="http://schemas.microsoft.com/office/drawing/2014/main" id="{8CF1AD3C-4D4B-4EE8-F550-80096596F30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8" r="167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92852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DB79D476-749C-81EC-1D3A-2FC4CAE45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D825-E670-455A-9F23-2D10126CF559}" type="slidenum">
              <a:rPr lang="nl-NL" smtClean="0"/>
              <a:pPr/>
              <a:t>11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8E0B36A-F599-BF23-053D-CD986377F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RfI</a:t>
            </a:r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E493C30-A399-15FD-1696-754EFF807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982345"/>
            <a:ext cx="10001466" cy="732155"/>
          </a:xfrm>
        </p:spPr>
        <p:txBody>
          <a:bodyPr/>
          <a:lstStyle/>
          <a:p>
            <a:r>
              <a:rPr lang="nl-NL" dirty="0"/>
              <a:t>Te ontwikkelen proces</a:t>
            </a:r>
          </a:p>
        </p:txBody>
      </p:sp>
      <p:graphicFrame>
        <p:nvGraphicFramePr>
          <p:cNvPr id="8" name="Tijdelijke aanduiding voor inhoud 7">
            <a:extLst>
              <a:ext uri="{FF2B5EF4-FFF2-40B4-BE49-F238E27FC236}">
                <a16:creationId xmlns:a16="http://schemas.microsoft.com/office/drawing/2014/main" id="{987DD081-A818-DF77-2414-F27BC03FB2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8021034"/>
              </p:ext>
            </p:extLst>
          </p:nvPr>
        </p:nvGraphicFramePr>
        <p:xfrm>
          <a:off x="1006474" y="1583872"/>
          <a:ext cx="10000832" cy="461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416">
                  <a:extLst>
                    <a:ext uri="{9D8B030D-6E8A-4147-A177-3AD203B41FA5}">
                      <a16:colId xmlns:a16="http://schemas.microsoft.com/office/drawing/2014/main" val="1547319473"/>
                    </a:ext>
                  </a:extLst>
                </a:gridCol>
                <a:gridCol w="5000416">
                  <a:extLst>
                    <a:ext uri="{9D8B030D-6E8A-4147-A177-3AD203B41FA5}">
                      <a16:colId xmlns:a16="http://schemas.microsoft.com/office/drawing/2014/main" val="28732325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Proces nu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Proces wenselijk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115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b="1" dirty="0"/>
                        <a:t>Onderzoek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504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Initiatiefnemer laat natuuronderzoeken uitzoeken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Provincie doet onderzoek voor 15 soorten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09305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Initiatiefnemer doet onderzoek voor overige soorten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3840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b="1" dirty="0"/>
                        <a:t>Vergunning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1280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Initiatiefnemer vraagt vergunning aan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Provincie vraagt SMP-vergunning aan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0440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Initiatiefnemer gaat mee op de SMP-vergunning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3666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b="1" dirty="0"/>
                        <a:t>Uitvoering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390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Initiatiefnemer zorgt voor mitigerende en compenserende maatregelen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Provincie zorgt voor compenserende maatregelen en regelt de locatie hiervoor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6603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Initiatiefnemer: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dirty="0"/>
                        <a:t>Zorgt voor mitigerende maatregelen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dirty="0"/>
                        <a:t>Draagt financieel bij aan compenserende maatregelen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00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5032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577E9-1515-AD66-2A1D-5469393E9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EEEA430-8322-8368-179A-552750163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40" y="1828800"/>
            <a:ext cx="4902086" cy="4350285"/>
          </a:xfrm>
        </p:spPr>
        <p:txBody>
          <a:bodyPr/>
          <a:lstStyle/>
          <a:p>
            <a:endParaRPr lang="nl-N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15 soorten of meer?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Inventarisatie beschikbare actuele informatie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Nulmeting.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Informatieleemte opvullen: soorten en gebieden.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Standaardmaatregelen per initiatief bepalen.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Aanvraag SMP opstellen en indienen.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Voorstel planning van de werkzaamheden.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Salderingsoverzicht.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Plan voor beheer en monitoring.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800" dirty="0">
              <a:solidFill>
                <a:srgbClr val="FF0000"/>
              </a:solidFill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0266DFC-83B9-64EB-7360-6D6F0074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D825-E670-455A-9F23-2D10126CF559}" type="slidenum">
              <a:rPr lang="nl-NL" smtClean="0"/>
              <a:pPr/>
              <a:t>12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9EEAD4C-AC3A-A87D-F526-678D1C1CE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RfI</a:t>
            </a:r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1F27325-47A9-7148-9F59-A40FD234E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 bestaat uit?</a:t>
            </a:r>
          </a:p>
        </p:txBody>
      </p:sp>
      <p:pic>
        <p:nvPicPr>
          <p:cNvPr id="8" name="Tijdelijke aanduiding voor afbeelding 7" descr="Afbeelding met zoogdier, gras, konijn, buitenshuis&#10;&#10;Door AI gegenereerde inhoud is mogelijk onjuist.">
            <a:extLst>
              <a:ext uri="{FF2B5EF4-FFF2-40B4-BE49-F238E27FC236}">
                <a16:creationId xmlns:a16="http://schemas.microsoft.com/office/drawing/2014/main" id="{72DA7183-3C7A-7212-FB76-C1CDCF1D363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2" r="164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57657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BFC1406-077E-F3BE-7ED1-CA62021F9D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4489" y="2710721"/>
            <a:ext cx="2538531" cy="2427337"/>
          </a:xfrm>
        </p:spPr>
        <p:txBody>
          <a:bodyPr/>
          <a:lstStyle/>
          <a:p>
            <a:r>
              <a:rPr lang="nl-NL" dirty="0"/>
              <a:t>Archimedeslaan 6</a:t>
            </a:r>
          </a:p>
          <a:p>
            <a:r>
              <a:rPr lang="nl-NL" dirty="0"/>
              <a:t>3584 BA Utrecht</a:t>
            </a:r>
          </a:p>
          <a:p>
            <a:endParaRPr lang="nl-NL" dirty="0"/>
          </a:p>
          <a:p>
            <a:r>
              <a:rPr lang="nl-NL" dirty="0"/>
              <a:t>Postbus 80300</a:t>
            </a:r>
          </a:p>
          <a:p>
            <a:r>
              <a:rPr lang="nl-NL" dirty="0"/>
              <a:t>3508 TH Utrecht</a:t>
            </a:r>
          </a:p>
          <a:p>
            <a:endParaRPr lang="nl-NL" dirty="0"/>
          </a:p>
          <a:p>
            <a:r>
              <a:rPr lang="nl-NL" dirty="0"/>
              <a:t>telefoon (030) 258 91 11</a:t>
            </a:r>
          </a:p>
          <a:p>
            <a:r>
              <a:rPr lang="fr-FR" dirty="0"/>
              <a:t>fax (030) 258 38 48</a:t>
            </a:r>
            <a:endParaRPr lang="nl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1D4CB8-FD91-E4F4-5FAD-40711B5A8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5272" y="6179086"/>
            <a:ext cx="2743200" cy="184666"/>
          </a:xfrm>
        </p:spPr>
        <p:txBody>
          <a:bodyPr/>
          <a:lstStyle/>
          <a:p>
            <a:fld id="{2CA0D825-E670-455A-9F23-2D10126CF559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14303F9-5851-D90F-6DA4-29DD42F35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3126" y="6188612"/>
            <a:ext cx="4114800" cy="184666"/>
          </a:xfrm>
        </p:spPr>
        <p:txBody>
          <a:bodyPr/>
          <a:lstStyle/>
          <a:p>
            <a:r>
              <a:rPr lang="nl-NL"/>
              <a:t>RfI</a:t>
            </a:r>
            <a:endParaRPr lang="nl-NL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88E6859-3489-25D1-0CF6-62DD85A0C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982345"/>
            <a:ext cx="3892709" cy="732155"/>
          </a:xfrm>
        </p:spPr>
        <p:txBody>
          <a:bodyPr/>
          <a:lstStyle/>
          <a:p>
            <a:r>
              <a:rPr lang="nl-NL" dirty="0"/>
              <a:t>Vragen?</a:t>
            </a:r>
          </a:p>
        </p:txBody>
      </p:sp>
    </p:spTree>
    <p:extLst>
      <p:ext uri="{BB962C8B-B14F-4D97-AF65-F5344CB8AC3E}">
        <p14:creationId xmlns:p14="http://schemas.microsoft.com/office/powerpoint/2010/main" val="296659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1D8BF9D-7D66-4430-0909-9B25425E51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57175" indent="-257175" fontAlgn="base">
              <a:lnSpc>
                <a:spcPct val="115000"/>
              </a:lnSpc>
              <a:buFont typeface="+mj-lt"/>
              <a:buAutoNum type="arabicPeriod"/>
              <a:tabLst>
                <a:tab pos="-171450" algn="l"/>
              </a:tabLst>
            </a:pPr>
            <a:r>
              <a:rPr lang="nl-NL" sz="1500" dirty="0">
                <a:ea typeface="Times New Roman" panose="02020603050405020304" pitchFamily="18" charset="0"/>
              </a:rPr>
              <a:t>Welkom en korte voorstelronde</a:t>
            </a:r>
          </a:p>
          <a:p>
            <a:pPr marL="257175" indent="-257175" fontAlgn="base">
              <a:lnSpc>
                <a:spcPct val="115000"/>
              </a:lnSpc>
              <a:buFont typeface="+mj-lt"/>
              <a:buAutoNum type="arabicPeriod"/>
              <a:tabLst>
                <a:tab pos="-171450" algn="l"/>
              </a:tabLst>
            </a:pPr>
            <a:r>
              <a:rPr lang="nl-NL" sz="1500" dirty="0">
                <a:ea typeface="Times New Roman" panose="02020603050405020304" pitchFamily="18" charset="0"/>
              </a:rPr>
              <a:t>Proces </a:t>
            </a:r>
            <a:r>
              <a:rPr lang="nl-NL" sz="1500" dirty="0" err="1">
                <a:ea typeface="Times New Roman" panose="02020603050405020304" pitchFamily="18" charset="0"/>
              </a:rPr>
              <a:t>RfI</a:t>
            </a:r>
            <a:endParaRPr lang="nl-NL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indent="-257175" fontAlgn="base">
              <a:lnSpc>
                <a:spcPct val="115000"/>
              </a:lnSpc>
              <a:buFont typeface="+mj-lt"/>
              <a:buAutoNum type="arabicPeriod"/>
              <a:tabLst>
                <a:tab pos="-171450" algn="l"/>
              </a:tabLst>
            </a:pPr>
            <a:r>
              <a:rPr lang="nl-NL" sz="1500" dirty="0">
                <a:ea typeface="Times New Roman" panose="02020603050405020304" pitchFamily="18" charset="0"/>
              </a:rPr>
              <a:t>Aanleiding opdracht</a:t>
            </a:r>
          </a:p>
          <a:p>
            <a:pPr marL="257175" indent="-257175" fontAlgn="base">
              <a:lnSpc>
                <a:spcPct val="115000"/>
              </a:lnSpc>
              <a:buFont typeface="+mj-lt"/>
              <a:buAutoNum type="arabicPeriod"/>
              <a:tabLst>
                <a:tab pos="-171450" algn="l"/>
              </a:tabLst>
            </a:pPr>
            <a:r>
              <a:rPr lang="nl-NL" sz="1500" dirty="0">
                <a:ea typeface="Times New Roman" panose="02020603050405020304" pitchFamily="18" charset="0"/>
              </a:rPr>
              <a:t>Provinciale ambities</a:t>
            </a:r>
          </a:p>
          <a:p>
            <a:pPr marL="257175" indent="-257175" fontAlgn="base">
              <a:lnSpc>
                <a:spcPct val="115000"/>
              </a:lnSpc>
              <a:buFont typeface="+mj-lt"/>
              <a:buAutoNum type="arabicPeriod"/>
              <a:tabLst>
                <a:tab pos="-171450" algn="l"/>
              </a:tabLst>
            </a:pPr>
            <a:r>
              <a:rPr lang="nl-NL" sz="1500" dirty="0">
                <a:ea typeface="Times New Roman" panose="02020603050405020304" pitchFamily="18" charset="0"/>
              </a:rPr>
              <a:t>Opdracht</a:t>
            </a:r>
          </a:p>
          <a:p>
            <a:pPr marL="257175" indent="-257175" fontAlgn="base">
              <a:lnSpc>
                <a:spcPct val="115000"/>
              </a:lnSpc>
              <a:buFont typeface="+mj-lt"/>
              <a:buAutoNum type="arabicPeriod"/>
              <a:tabLst>
                <a:tab pos="-171450" algn="l"/>
              </a:tabLst>
            </a:pPr>
            <a:r>
              <a:rPr lang="nl-NL" sz="1500" dirty="0">
                <a:ea typeface="Times New Roman" panose="02020603050405020304" pitchFamily="18" charset="0"/>
              </a:rPr>
              <a:t>Waarom?</a:t>
            </a:r>
          </a:p>
          <a:p>
            <a:pPr marL="257175" indent="-257175" fontAlgn="base">
              <a:lnSpc>
                <a:spcPct val="115000"/>
              </a:lnSpc>
              <a:buFont typeface="+mj-lt"/>
              <a:buAutoNum type="arabicPeriod"/>
              <a:tabLst>
                <a:tab pos="-171450" algn="l"/>
              </a:tabLst>
            </a:pPr>
            <a:r>
              <a:rPr lang="nl-NL" sz="1500" dirty="0">
                <a:ea typeface="Times New Roman" panose="02020603050405020304" pitchFamily="18" charset="0"/>
              </a:rPr>
              <a:t>Hoe?</a:t>
            </a:r>
          </a:p>
          <a:p>
            <a:pPr marL="257175" indent="-257175" fontAlgn="base">
              <a:lnSpc>
                <a:spcPct val="115000"/>
              </a:lnSpc>
              <a:buFont typeface="+mj-lt"/>
              <a:buAutoNum type="arabicPeriod"/>
              <a:tabLst>
                <a:tab pos="-171450" algn="l"/>
              </a:tabLst>
            </a:pPr>
            <a:r>
              <a:rPr lang="nl-NL" sz="1500" dirty="0">
                <a:ea typeface="Times New Roman" panose="02020603050405020304" pitchFamily="18" charset="0"/>
              </a:rPr>
              <a:t>Waar?</a:t>
            </a:r>
          </a:p>
          <a:p>
            <a:pPr marL="257175" indent="-257175" fontAlgn="base">
              <a:lnSpc>
                <a:spcPct val="115000"/>
              </a:lnSpc>
              <a:buFont typeface="+mj-lt"/>
              <a:buAutoNum type="arabicPeriod"/>
              <a:tabLst>
                <a:tab pos="-171450" algn="l"/>
              </a:tabLst>
            </a:pPr>
            <a:r>
              <a:rPr lang="nl-NL" sz="1500" dirty="0">
                <a:ea typeface="Times New Roman" panose="02020603050405020304" pitchFamily="18" charset="0"/>
              </a:rPr>
              <a:t>Soortenmanagementplan</a:t>
            </a:r>
          </a:p>
          <a:p>
            <a:pPr marL="257175" indent="-257175" fontAlgn="base">
              <a:lnSpc>
                <a:spcPct val="115000"/>
              </a:lnSpc>
              <a:buFont typeface="+mj-lt"/>
              <a:buAutoNum type="arabicPeriod"/>
              <a:tabLst>
                <a:tab pos="-171450" algn="l"/>
              </a:tabLst>
            </a:pPr>
            <a:r>
              <a:rPr lang="nl-NL" sz="1500" dirty="0">
                <a:ea typeface="Times New Roman" panose="02020603050405020304" pitchFamily="18" charset="0"/>
              </a:rPr>
              <a:t>Hoe gaat het werken?</a:t>
            </a:r>
          </a:p>
          <a:p>
            <a:pPr marL="257175" indent="-257175" fontAlgn="base">
              <a:lnSpc>
                <a:spcPct val="115000"/>
              </a:lnSpc>
              <a:buFont typeface="+mj-lt"/>
              <a:buAutoNum type="arabicPeriod"/>
              <a:tabLst>
                <a:tab pos="-171450" algn="l"/>
              </a:tabLst>
            </a:pPr>
            <a:r>
              <a:rPr lang="nl-NL" sz="1500" dirty="0">
                <a:ea typeface="Times New Roman" panose="02020603050405020304" pitchFamily="18" charset="0"/>
              </a:rPr>
              <a:t>Te ontwikkelen proces</a:t>
            </a:r>
          </a:p>
          <a:p>
            <a:pPr marL="257175" indent="-257175" fontAlgn="base">
              <a:lnSpc>
                <a:spcPct val="115000"/>
              </a:lnSpc>
              <a:buFont typeface="+mj-lt"/>
              <a:buAutoNum type="arabicPeriod"/>
              <a:tabLst>
                <a:tab pos="-171450" algn="l"/>
              </a:tabLst>
            </a:pPr>
            <a:r>
              <a:rPr lang="nl-NL" sz="1500" dirty="0">
                <a:ea typeface="Times New Roman" panose="02020603050405020304" pitchFamily="18" charset="0"/>
              </a:rPr>
              <a:t>Wat is onze uitvraag? </a:t>
            </a:r>
          </a:p>
          <a:p>
            <a:pPr marL="257175" indent="-257175" fontAlgn="base">
              <a:lnSpc>
                <a:spcPct val="115000"/>
              </a:lnSpc>
              <a:buFont typeface="+mj-lt"/>
              <a:buAutoNum type="arabicPeriod"/>
              <a:tabLst>
                <a:tab pos="-171450" algn="l"/>
              </a:tabLst>
            </a:pPr>
            <a:r>
              <a:rPr lang="nl-NL" sz="1500" dirty="0">
                <a:ea typeface="Times New Roman" panose="02020603050405020304" pitchFamily="18" charset="0"/>
              </a:rPr>
              <a:t>Vragen? </a:t>
            </a:r>
          </a:p>
          <a:p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496D1CD-0ABD-1367-CC32-8991C91A6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D825-E670-455A-9F23-2D10126CF559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FF39026-71E4-B5D4-9A66-792A05EC5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RfI</a:t>
            </a:r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D348CAD-5DA3-ABBD-C877-3E60F7B77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Onderwerpen</a:t>
            </a:r>
          </a:p>
        </p:txBody>
      </p:sp>
      <p:pic>
        <p:nvPicPr>
          <p:cNvPr id="7" name="Tijdelijke aanduiding voor afbeelding 6" descr="Afbeelding met zoogdier, das, buitenshuis, boom&#10;&#10;Door AI gegenereerde inhoud is mogelijk onjuist.">
            <a:extLst>
              <a:ext uri="{FF2B5EF4-FFF2-40B4-BE49-F238E27FC236}">
                <a16:creationId xmlns:a16="http://schemas.microsoft.com/office/drawing/2014/main" id="{B1CCA69E-A153-D408-BD4D-046EA4DA36A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6" r="65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31041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1D2D777-7419-A352-E731-AEB9DE3D9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nl-NL" sz="1600" b="1" i="1" dirty="0"/>
              <a:t>Wie zijn wij?</a:t>
            </a:r>
          </a:p>
          <a:p>
            <a:pPr marL="0" indent="0"/>
            <a:endParaRPr lang="nl-NL" sz="1600" b="1" i="1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000000"/>
                </a:solidFill>
              </a:rPr>
              <a:t>Antoinette Soede – team VVN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000000"/>
                </a:solidFill>
              </a:rPr>
              <a:t>Jeanna Zoeteweij – team NBM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000000"/>
                </a:solidFill>
              </a:rPr>
              <a:t>Teus van der Stelt – team Inkoop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>
              <a:solidFill>
                <a:srgbClr val="000000"/>
              </a:solidFill>
            </a:endParaRPr>
          </a:p>
          <a:p>
            <a:r>
              <a:rPr lang="nl-NL" sz="1600" b="1" i="1" dirty="0">
                <a:solidFill>
                  <a:srgbClr val="000000"/>
                </a:solidFill>
              </a:rPr>
              <a:t>Wie zijn jullie?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>
              <a:solidFill>
                <a:srgbClr val="000000"/>
              </a:solidFill>
            </a:endParaRPr>
          </a:p>
          <a:p>
            <a:pPr marL="0" indent="0"/>
            <a:endParaRPr lang="nl-NL" sz="1600" i="1" dirty="0"/>
          </a:p>
          <a:p>
            <a:pPr marL="0" indent="0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139360E-BF46-1934-97EE-B23EC46D0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D825-E670-455A-9F23-2D10126CF559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8EB8476-5F63-A7E7-C136-4A1FCE5B6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RfI</a:t>
            </a:r>
            <a:endParaRPr lang="nl-NL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313F3530-6961-B44F-85A0-DFE3BAE1F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Welkom en korte voorstelronde</a:t>
            </a:r>
          </a:p>
        </p:txBody>
      </p:sp>
      <p:pic>
        <p:nvPicPr>
          <p:cNvPr id="8" name="Tijdelijke aanduiding voor afbeelding 7" descr="Afbeelding met watervogel, vogel, buitenshuis, water&#10;&#10;Door AI gegenereerde inhoud is mogelijk onjuist.">
            <a:extLst>
              <a:ext uri="{FF2B5EF4-FFF2-40B4-BE49-F238E27FC236}">
                <a16:creationId xmlns:a16="http://schemas.microsoft.com/office/drawing/2014/main" id="{DC562CD3-A074-C3FF-BC51-76F6A46EA8C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6" r="170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00169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445F5810-4CDD-5BCD-8C85-EC25A6267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D825-E670-455A-9F23-2D10126CF559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4767A7A-EE96-76E7-3FAC-D73891B91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RfI</a:t>
            </a:r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D8DB583-7277-1C0B-8919-0DE427B03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Proces </a:t>
            </a:r>
            <a:r>
              <a:rPr lang="nl-NL" dirty="0" err="1"/>
              <a:t>RfI</a:t>
            </a: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BF17FF4-7703-0492-6749-6621619D4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36" y="2222339"/>
            <a:ext cx="11418562" cy="243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960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EF2482D-63B5-B56D-EEF3-DCEE1FDD3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0000"/>
                </a:solidFill>
              </a:rPr>
              <a:t>De provincie heeft veel ambities (o.a. wonen, werken, energie), e</a:t>
            </a:r>
            <a:r>
              <a:rPr lang="nl-NL" sz="1400" dirty="0">
                <a:solidFill>
                  <a:srgbClr val="000000"/>
                </a:solidFill>
              </a:rPr>
              <a:t>en deel daarvan landt in het landelijk gebied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0000"/>
                </a:solidFill>
              </a:rPr>
              <a:t>Uit onderzoeken blijkt dat de Staat van Instandhouding van planten en dieren  ongunstig is.</a:t>
            </a:r>
            <a:endParaRPr lang="nl-NL" sz="1400" dirty="0">
              <a:solidFill>
                <a:srgbClr val="000000"/>
              </a:solidFill>
            </a:endParaRP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0000"/>
                </a:solidFill>
              </a:rPr>
              <a:t>Activiteiten leiden vaak tot het overtreden van een verbodsbepaling, verkleinen leefgebied: tijdelijk en definitief.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0000"/>
                </a:solidFill>
              </a:rPr>
              <a:t>In een omgevingsvergunning voor een f&amp;f activiteit wordt om compensatie gevraagd.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nl-NL" sz="1400" dirty="0">
                <a:solidFill>
                  <a:srgbClr val="000000"/>
                </a:solidFill>
              </a:rPr>
              <a:t>Compensatie is een</a:t>
            </a:r>
            <a:r>
              <a:rPr lang="nl-NL" dirty="0">
                <a:solidFill>
                  <a:srgbClr val="000000"/>
                </a:solidFill>
              </a:rPr>
              <a:t> lastig vraagstuk en blijkt vaak niet toereikend voor de staat van instandhouding.</a:t>
            </a: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nl-NL" dirty="0">
              <a:solidFill>
                <a:srgbClr val="000000"/>
              </a:solidFill>
            </a:endParaRPr>
          </a:p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nl-NL" sz="1400" dirty="0">
              <a:solidFill>
                <a:srgbClr val="000000"/>
              </a:solidFill>
            </a:endParaRPr>
          </a:p>
          <a:p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1BAC560-4396-2D6C-3C2B-F6F220781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D825-E670-455A-9F23-2D10126CF559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F180D28-31C2-16CD-F5B5-9906E478B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RfI</a:t>
            </a:r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41F0C3E-E933-A35F-F638-F3E3EB1DE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Aanleiding opdracht</a:t>
            </a:r>
          </a:p>
        </p:txBody>
      </p:sp>
      <p:pic>
        <p:nvPicPr>
          <p:cNvPr id="7" name="Tijdelijke aanduiding voor afbeelding 6" descr="Afbeelding met vlinder, insect, Motten en vlinders, buitenshuis&#10;&#10;Door AI gegenereerde inhoud is mogelijk onjuist.">
            <a:extLst>
              <a:ext uri="{FF2B5EF4-FFF2-40B4-BE49-F238E27FC236}">
                <a16:creationId xmlns:a16="http://schemas.microsoft.com/office/drawing/2014/main" id="{8228EFBA-C537-39E6-3594-5241F860B0E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2" r="164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09318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254B7EF-BF10-5B7E-DBE7-5E23E25C6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40" y="1828800"/>
            <a:ext cx="4902086" cy="4350285"/>
          </a:xfrm>
        </p:spPr>
        <p:txBody>
          <a:bodyPr/>
          <a:lstStyle/>
          <a:p>
            <a:endParaRPr lang="nl-N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Verbeteren van de Staat van Instandhouding van soorten.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/>
              <a:t>Veel ambities in het ruimtelijk domein</a:t>
            </a:r>
          </a:p>
          <a:p>
            <a:pPr marL="514350" lvl="2" indent="-285750">
              <a:buFont typeface="Arial" panose="020B0604020202020204" pitchFamily="34" charset="0"/>
              <a:buChar char="•"/>
            </a:pPr>
            <a:r>
              <a:rPr lang="nl-NL" sz="1800" dirty="0"/>
              <a:t>Woningen; </a:t>
            </a:r>
          </a:p>
          <a:p>
            <a:pPr marL="514350" lvl="2" indent="-285750">
              <a:buFont typeface="Arial" panose="020B0604020202020204" pitchFamily="34" charset="0"/>
              <a:buChar char="•"/>
            </a:pPr>
            <a:r>
              <a:rPr lang="nl-NL" sz="1800" dirty="0"/>
              <a:t>Bedrijven; </a:t>
            </a:r>
          </a:p>
          <a:p>
            <a:pPr marL="514350" lvl="2" indent="-285750">
              <a:buFont typeface="Arial" panose="020B0604020202020204" pitchFamily="34" charset="0"/>
              <a:buChar char="•"/>
            </a:pPr>
            <a:r>
              <a:rPr lang="nl-NL" sz="1800" dirty="0"/>
              <a:t>Energietransitie;</a:t>
            </a:r>
          </a:p>
          <a:p>
            <a:pPr marL="514350" lvl="2" indent="-285750">
              <a:buFont typeface="Arial" panose="020B0604020202020204" pitchFamily="34" charset="0"/>
              <a:buChar char="•"/>
            </a:pPr>
            <a:r>
              <a:rPr lang="nl-NL" sz="1800" dirty="0"/>
              <a:t>Nieuwe natuur;</a:t>
            </a:r>
          </a:p>
          <a:p>
            <a:pPr marL="514350" lvl="2" indent="-285750">
              <a:buFont typeface="Arial" panose="020B0604020202020204" pitchFamily="34" charset="0"/>
              <a:buChar char="•"/>
            </a:pPr>
            <a:r>
              <a:rPr lang="nl-NL" sz="1800" dirty="0"/>
              <a:t>Mobiliteit;</a:t>
            </a:r>
          </a:p>
          <a:p>
            <a:pPr marL="514350" lvl="2" indent="-285750">
              <a:buFont typeface="Arial" panose="020B0604020202020204" pitchFamily="34" charset="0"/>
              <a:buChar char="•"/>
            </a:pPr>
            <a:r>
              <a:rPr lang="nl-NL" sz="1800" dirty="0"/>
              <a:t>Defensie;</a:t>
            </a:r>
          </a:p>
          <a:p>
            <a:pPr marL="514350" lvl="2" indent="-285750">
              <a:buFont typeface="Arial" panose="020B0604020202020204" pitchFamily="34" charset="0"/>
              <a:buChar char="•"/>
            </a:pPr>
            <a:r>
              <a:rPr lang="nl-NL" sz="1800" dirty="0"/>
              <a:t>Etc.</a:t>
            </a:r>
          </a:p>
          <a:p>
            <a:pPr marL="514350" lvl="2" indent="-285750">
              <a:buFont typeface="Arial" panose="020B0604020202020204" pitchFamily="34" charset="0"/>
              <a:buChar char="•"/>
            </a:pPr>
            <a:endParaRPr lang="nl-N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800" dirty="0">
              <a:solidFill>
                <a:srgbClr val="FF0000"/>
              </a:solidFill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21E9742-C10B-0175-ED79-8D0FE1E2F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D825-E670-455A-9F23-2D10126CF559}" type="slidenum">
              <a:rPr lang="nl-NL" smtClean="0"/>
              <a:pPr/>
              <a:t>6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A139B76-10D9-734E-35A8-39885C11B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RfI</a:t>
            </a:r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CA56962-30DF-3D2E-7030-691A553D3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Provinciale ambities in het landelijk gebied</a:t>
            </a:r>
          </a:p>
        </p:txBody>
      </p:sp>
      <p:pic>
        <p:nvPicPr>
          <p:cNvPr id="12" name="Tijdelijke aanduiding voor afbeelding 11" descr="Afbeelding met buitenshuis, generator, apparaat, windmolen&#10;&#10;Door AI gegenereerde inhoud is mogelijk onjuist.">
            <a:extLst>
              <a:ext uri="{FF2B5EF4-FFF2-40B4-BE49-F238E27FC236}">
                <a16:creationId xmlns:a16="http://schemas.microsoft.com/office/drawing/2014/main" id="{C85EC105-E00B-9019-B004-20AD2A0530B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5" r="217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26938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C89963C-8205-D432-D0EB-EDD8E77A3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1800" dirty="0"/>
              <a:t>Waar leidt de opdracht naartoe?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dirty="0"/>
              <a:t>Verbeteren van de Staat van Instandhouding van soorten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dirty="0"/>
              <a:t>Mogelijk maken van ruimtelijke ambities in het landelijk gebied.</a:t>
            </a:r>
          </a:p>
          <a:p>
            <a:endParaRPr lang="nl-NL" sz="1800" dirty="0"/>
          </a:p>
          <a:p>
            <a:r>
              <a:rPr lang="nl-NL" sz="1800" dirty="0">
                <a:solidFill>
                  <a:srgbClr val="FF0000"/>
                </a:solidFill>
              </a:rPr>
              <a:t>Het bieden van een ontwikkelkader voor ruimtelijke initiatieven. </a:t>
            </a:r>
          </a:p>
          <a:p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8E7D87F-5550-8416-26E3-2DC1A0F91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D825-E670-455A-9F23-2D10126CF559}" type="slidenum">
              <a:rPr lang="nl-NL" smtClean="0"/>
              <a:pPr/>
              <a:t>7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B829E5C-6BB5-5FA8-A728-7F7215122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RfI</a:t>
            </a:r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D18C19C-5AEC-9731-BE98-945C59028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982345"/>
            <a:ext cx="5112326" cy="732155"/>
          </a:xfrm>
        </p:spPr>
        <p:txBody>
          <a:bodyPr>
            <a:normAutofit/>
          </a:bodyPr>
          <a:lstStyle/>
          <a:p>
            <a:r>
              <a:rPr lang="nl-NL" dirty="0"/>
              <a:t>Waarom?</a:t>
            </a:r>
          </a:p>
        </p:txBody>
      </p:sp>
      <p:pic>
        <p:nvPicPr>
          <p:cNvPr id="8" name="Tijdelijke aanduiding voor afbeelding 7" descr="Afbeelding met buitenshuis, gras, wolk, hemel&#10;&#10;Door AI gegenereerde inhoud is mogelijk onjuist.">
            <a:extLst>
              <a:ext uri="{FF2B5EF4-FFF2-40B4-BE49-F238E27FC236}">
                <a16:creationId xmlns:a16="http://schemas.microsoft.com/office/drawing/2014/main" id="{7A44FE4B-A66B-1D55-C219-34ED7F2D633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5" r="166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134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40742-A63E-5F35-6009-4ACF50BEC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F756DDDA-4A24-E6E3-3377-8DA5925E5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D825-E670-455A-9F23-2D10126CF559}" type="slidenum">
              <a:rPr lang="nl-NL" smtClean="0"/>
              <a:pPr/>
              <a:t>8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144C4BA-EC93-A4F5-021C-038B9EB2D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err="1"/>
              <a:t>RfI</a:t>
            </a:r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141D3B0-669E-8DEE-3FE3-526DA058D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Hoe?</a:t>
            </a:r>
          </a:p>
        </p:txBody>
      </p:sp>
      <p:pic>
        <p:nvPicPr>
          <p:cNvPr id="8" name="Tijdelijke aanduiding voor afbeelding 7" descr="Afbeelding met buitenshuis, plant, hemel, veld&#10;&#10;Door AI gegenereerde inhoud is mogelijk onjuist.">
            <a:extLst>
              <a:ext uri="{FF2B5EF4-FFF2-40B4-BE49-F238E27FC236}">
                <a16:creationId xmlns:a16="http://schemas.microsoft.com/office/drawing/2014/main" id="{84E7377E-A4DC-144E-2314-202CF59A933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2" r="12292"/>
          <a:stretch>
            <a:fillRect/>
          </a:stretch>
        </p:blipFill>
        <p:spPr/>
      </p:pic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B7810145-8F87-1012-FFC8-03F4E4A7C2AE}"/>
              </a:ext>
            </a:extLst>
          </p:cNvPr>
          <p:cNvSpPr txBox="1">
            <a:spLocks/>
          </p:cNvSpPr>
          <p:nvPr/>
        </p:nvSpPr>
        <p:spPr>
          <a:xfrm>
            <a:off x="1088968" y="1530928"/>
            <a:ext cx="4902086" cy="572188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Tx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–"/>
              <a:defRPr lang="nl-N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00" indent="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7200" indent="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800" b="1" i="1" dirty="0"/>
              <a:t>Het realiseren van soortenherstelzones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Hangt af van de soorten die gecompenseerd moeten worden.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Biedt ruimte aan de soorten en meeliftende soorten.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Kerngebied met randzone.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Biotische en abiotische kenmerken voor de soorten.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Ecologische verbindingen van en naar de soortenherstelzone.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Soortenherstelzone bestaat uit minimale en maximale maatregelen</a:t>
            </a:r>
          </a:p>
          <a:p>
            <a:pPr marL="514350" lvl="2" indent="-285750">
              <a:buFont typeface="Arial" panose="020B0604020202020204" pitchFamily="34" charset="0"/>
              <a:buChar char="•"/>
            </a:pPr>
            <a:r>
              <a:rPr lang="nl-NL" sz="1600" i="1" dirty="0"/>
              <a:t>Minimaal</a:t>
            </a:r>
            <a:r>
              <a:rPr lang="nl-NL" sz="1600" dirty="0"/>
              <a:t> &gt; te borgen door ontwikkelende partijen</a:t>
            </a:r>
          </a:p>
          <a:p>
            <a:pPr marL="514350" lvl="2" indent="-285750">
              <a:buFont typeface="Arial" panose="020B0604020202020204" pitchFamily="34" charset="0"/>
              <a:buChar char="•"/>
            </a:pPr>
            <a:r>
              <a:rPr lang="nl-NL" sz="1600" i="1" dirty="0"/>
              <a:t>Maximaal</a:t>
            </a:r>
            <a:r>
              <a:rPr lang="nl-NL" sz="1600" dirty="0"/>
              <a:t> &gt; te borgen door de provincie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/>
          </a:p>
          <a:p>
            <a:r>
              <a:rPr lang="nl-NL" sz="1600" dirty="0">
                <a:solidFill>
                  <a:srgbClr val="FF0000"/>
                </a:solidFill>
              </a:rPr>
              <a:t>Kader voor de soortenherstelzones worden in overleg met experts bepaald. </a:t>
            </a:r>
          </a:p>
          <a:p>
            <a:endParaRPr lang="nl-NL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784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1D8BF9D-7D66-4430-0909-9B25425E5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40" y="2002971"/>
            <a:ext cx="4270353" cy="3872684"/>
          </a:xfrm>
        </p:spPr>
        <p:txBody>
          <a:bodyPr>
            <a:normAutofit/>
          </a:bodyPr>
          <a:lstStyle/>
          <a:p>
            <a:pPr marL="285750" indent="-285750" fontAlgn="base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-171450" algn="l"/>
              </a:tabLst>
            </a:pPr>
            <a:endParaRPr lang="nl-NL" sz="1500" dirty="0">
              <a:ea typeface="Times New Roman" panose="02020603050405020304" pitchFamily="18" charset="0"/>
            </a:endParaRPr>
          </a:p>
          <a:p>
            <a:pPr marL="285750" indent="-285750" fontAlgn="base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-171450" algn="l"/>
              </a:tabLst>
            </a:pPr>
            <a:r>
              <a:rPr lang="nl-NL" sz="1800" dirty="0">
                <a:ea typeface="Times New Roman" panose="02020603050405020304" pitchFamily="18" charset="0"/>
              </a:rPr>
              <a:t>Utrecht is ingericht in 5 deelgebieden (bron: Omgevingsvisie).</a:t>
            </a:r>
          </a:p>
          <a:p>
            <a:pPr marL="285750" indent="-285750" fontAlgn="base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-171450" algn="l"/>
              </a:tabLst>
            </a:pPr>
            <a:r>
              <a:rPr lang="nl-NL" sz="1800" dirty="0">
                <a:ea typeface="Times New Roman" panose="02020603050405020304" pitchFamily="18" charset="0"/>
              </a:rPr>
              <a:t>Elk gebied heeft eigen gebiedskenmerken met een eigen soortendiversiteit. </a:t>
            </a:r>
          </a:p>
          <a:p>
            <a:pPr marL="285750" indent="-285750" fontAlgn="base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-171450" algn="l"/>
              </a:tabLst>
            </a:pPr>
            <a:r>
              <a:rPr lang="nl-NL" sz="1800" dirty="0">
                <a:ea typeface="Times New Roman" panose="02020603050405020304" pitchFamily="18" charset="0"/>
              </a:rPr>
              <a:t>Per gebied andere netwerken/ stakeholders.</a:t>
            </a:r>
          </a:p>
          <a:p>
            <a:pPr marL="285750" indent="-285750" fontAlgn="base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-171450" algn="l"/>
              </a:tabLst>
            </a:pPr>
            <a:r>
              <a:rPr lang="nl-NL" sz="1800" dirty="0">
                <a:ea typeface="Times New Roman" panose="02020603050405020304" pitchFamily="18" charset="0"/>
              </a:rPr>
              <a:t>Per gebied andere ambities.</a:t>
            </a:r>
          </a:p>
          <a:p>
            <a:pPr marL="257175" indent="-257175" fontAlgn="base">
              <a:lnSpc>
                <a:spcPct val="115000"/>
              </a:lnSpc>
              <a:buFont typeface="+mj-lt"/>
              <a:buAutoNum type="arabicPeriod"/>
              <a:tabLst>
                <a:tab pos="-171450" algn="l"/>
              </a:tabLst>
            </a:pPr>
            <a:endParaRPr lang="nl-NL" sz="1500" dirty="0">
              <a:ea typeface="Times New Roman" panose="02020603050405020304" pitchFamily="18" charset="0"/>
            </a:endParaRPr>
          </a:p>
          <a:p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496D1CD-0ABD-1367-CC32-8991C91A6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D825-E670-455A-9F23-2D10126CF559}" type="slidenum">
              <a:rPr lang="nl-NL" smtClean="0"/>
              <a:pPr/>
              <a:t>9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FF39026-71E4-B5D4-9A66-792A05EC5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RfI</a:t>
            </a:r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D348CAD-5DA3-ABBD-C877-3E60F7B77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Waar?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C464C84-DF4F-EE07-EB22-DAC84C8EE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028" y="840827"/>
            <a:ext cx="6651660" cy="461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729455"/>
      </p:ext>
    </p:extLst>
  </p:cSld>
  <p:clrMapOvr>
    <a:masterClrMapping/>
  </p:clrMapOvr>
</p:sld>
</file>

<file path=ppt/theme/theme1.xml><?xml version="1.0" encoding="utf-8"?>
<a:theme xmlns:a="http://schemas.openxmlformats.org/drawingml/2006/main" name="Provincie Utrecht">
  <a:themeElements>
    <a:clrScheme name="01 Provincie_Utrecht_def">
      <a:dk1>
        <a:srgbClr val="000000"/>
      </a:dk1>
      <a:lt1>
        <a:sysClr val="window" lastClr="FFFFFF"/>
      </a:lt1>
      <a:dk2>
        <a:srgbClr val="000000"/>
      </a:dk2>
      <a:lt2>
        <a:srgbClr val="D8D8D8"/>
      </a:lt2>
      <a:accent1>
        <a:srgbClr val="EC0000"/>
      </a:accent1>
      <a:accent2>
        <a:srgbClr val="234F9A"/>
      </a:accent2>
      <a:accent3>
        <a:srgbClr val="00A183"/>
      </a:accent3>
      <a:accent4>
        <a:srgbClr val="F39200"/>
      </a:accent4>
      <a:accent5>
        <a:srgbClr val="F5C400"/>
      </a:accent5>
      <a:accent6>
        <a:srgbClr val="B0B0B0"/>
      </a:accent6>
      <a:hlink>
        <a:srgbClr val="000000"/>
      </a:hlink>
      <a:folHlink>
        <a:srgbClr val="000000"/>
      </a:folHlink>
    </a:clrScheme>
    <a:fontScheme name="Provincie_Utrecht">
      <a:majorFont>
        <a:latin typeface="Corbel"/>
        <a:ea typeface=""/>
        <a:cs typeface=""/>
      </a:majorFont>
      <a:minorFont>
        <a:latin typeface="Corbe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400" dirty="0" err="1" smtClean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400" dirty="0" err="1" smtClean="0"/>
        </a:defPPr>
      </a:lstStyle>
    </a:txDef>
  </a:objectDefaults>
  <a:extraClrSchemeLst/>
  <a:custClrLst>
    <a:custClr name="ROOD">
      <a:srgbClr val="EC0000"/>
    </a:custClr>
    <a:custClr name="D-ROOD">
      <a:srgbClr val="C00D0D"/>
    </a:custClr>
    <a:custClr name="ZWART">
      <a:srgbClr val="000000"/>
    </a:custClr>
    <a:custClr name="GRIJS">
      <a:srgbClr val="B0B0B0"/>
    </a:custClr>
    <a:custClr name="L-GRIJS">
      <a:srgbClr val="D8D8D8"/>
    </a:custClr>
    <a:custClr name="BLAUW">
      <a:srgbClr val="234F9A"/>
    </a:custClr>
    <a:custClr name="D-BLAUW">
      <a:srgbClr val="004388"/>
    </a:custClr>
    <a:custClr name="L-BLAUW">
      <a:srgbClr val="3CA3DC"/>
    </a:custClr>
    <a:custClr name="DL-BLAUW">
      <a:srgbClr val="368DBC"/>
    </a:custClr>
    <a:custClr name="CYAAN">
      <a:srgbClr val="00B0EB"/>
    </a:custClr>
    <a:custClr name="D-CYAAN">
      <a:srgbClr val="0597C8"/>
    </a:custClr>
    <a:custClr name="L-CYAAN">
      <a:srgbClr val="A2D9EF"/>
    </a:custClr>
    <a:custClr name="DL-CYAAN">
      <a:srgbClr val="7298A7"/>
    </a:custClr>
    <a:custClr name="TURQOISE">
      <a:srgbClr val="00A183"/>
    </a:custClr>
    <a:custClr name="D-TURQOISE">
      <a:srgbClr val="008670"/>
    </a:custClr>
    <a:custClr name="L-TURQOISE">
      <a:srgbClr val="B3DBCC"/>
    </a:custClr>
    <a:custClr name="DL-TURQOISE">
      <a:srgbClr val="9ABBB0"/>
    </a:custClr>
    <a:custClr name="GROEN">
      <a:srgbClr val="13A538"/>
    </a:custClr>
    <a:custClr name="D-GROEN">
      <a:srgbClr val="158E30"/>
    </a:custClr>
    <a:custClr name="L-GROEN">
      <a:srgbClr val="DBE8CE"/>
    </a:custClr>
    <a:custClr name="DL-GROEN">
      <a:srgbClr val="B8C7B2"/>
    </a:custClr>
    <a:custClr name="ORANJE">
      <a:srgbClr val="F39200"/>
    </a:custClr>
    <a:custClr name="D-ORANJE">
      <a:srgbClr val="CE7E00"/>
    </a:custClr>
    <a:custClr name="L-ORANJE">
      <a:srgbClr val="FDD5A5"/>
    </a:custClr>
    <a:custClr name="DL-ORANJE">
      <a:srgbClr val="D7B78E"/>
    </a:custClr>
    <a:custClr name="GEEL">
      <a:srgbClr val="F5C400"/>
    </a:custClr>
    <a:custClr name="D-GEEL">
      <a:srgbClr val="CDA700"/>
    </a:custClr>
    <a:custClr name="L-GEEL">
      <a:srgbClr val="FFED98"/>
    </a:custClr>
    <a:custClr name="DL-GEEL">
      <a:srgbClr val="DBCB84"/>
    </a:custClr>
    <a:custClr name="PAARS">
      <a:srgbClr val="8B1881"/>
    </a:custClr>
    <a:custClr name="D-PAARS">
      <a:srgbClr val="79176F"/>
    </a:custClr>
    <a:custClr name="L-PAARS">
      <a:srgbClr val="D1BCDC"/>
    </a:custClr>
    <a:custClr name="DL-PAARS">
      <a:srgbClr val="B3A2BD"/>
    </a:custClr>
    <a:custClr name="ROODROZE">
      <a:srgbClr val="EA4F6C"/>
    </a:custClr>
    <a:custClr name="D-ROODROZE">
      <a:srgbClr val="C7475D"/>
    </a:custClr>
    <a:custClr name="L-ROODROZE">
      <a:srgbClr val="F8C7D0"/>
    </a:custClr>
    <a:custClr name="DL-ROODROZE">
      <a:srgbClr val="D3ACB3"/>
    </a:custClr>
  </a:custClrLst>
  <a:extLst>
    <a:ext uri="{05A4C25C-085E-4340-85A3-A5531E510DB2}">
      <thm15:themeFamily xmlns:thm15="http://schemas.microsoft.com/office/thememl/2012/main" name="Presentatie1" id="{E61BC1F6-AD0B-47AA-A693-921F99742964}" vid="{9DDC54CA-53CB-41B2-B972-2682D4CE55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ROOD">
      <a:srgbClr val="EC0000"/>
    </a:custClr>
    <a:custClr name="D-ROOD">
      <a:srgbClr val="C00D0D"/>
    </a:custClr>
    <a:custClr name="ZWART">
      <a:srgbClr val="000000"/>
    </a:custClr>
    <a:custClr name="GRIJS">
      <a:srgbClr val="B0B0B0"/>
    </a:custClr>
    <a:custClr name="L-GRIJS">
      <a:srgbClr val="D8D8D8"/>
    </a:custClr>
    <a:custClr name="BLAUW">
      <a:srgbClr val="234F9A"/>
    </a:custClr>
    <a:custClr name="D-BLAUW">
      <a:srgbClr val="004388"/>
    </a:custClr>
    <a:custClr name="L-BLAUW">
      <a:srgbClr val="3CA3DC"/>
    </a:custClr>
    <a:custClr name="DL-BLAUW">
      <a:srgbClr val="368DBC"/>
    </a:custClr>
    <a:custClr name="CYAAN">
      <a:srgbClr val="00B0EB"/>
    </a:custClr>
    <a:custClr name="D-CYAAN">
      <a:srgbClr val="0597C8"/>
    </a:custClr>
    <a:custClr name="L-CYAAN">
      <a:srgbClr val="A2D9EF"/>
    </a:custClr>
    <a:custClr name="DL-CYAAN">
      <a:srgbClr val="7298A7"/>
    </a:custClr>
    <a:custClr name="TURQOISE">
      <a:srgbClr val="00A183"/>
    </a:custClr>
    <a:custClr name="D-TURQOISE">
      <a:srgbClr val="008670"/>
    </a:custClr>
    <a:custClr name="L-TURQOISE">
      <a:srgbClr val="B3DBCC"/>
    </a:custClr>
    <a:custClr name="DL-TURQOISE">
      <a:srgbClr val="9ABBB0"/>
    </a:custClr>
    <a:custClr name="GROEN">
      <a:srgbClr val="13A538"/>
    </a:custClr>
    <a:custClr name="D-GROEN">
      <a:srgbClr val="158E30"/>
    </a:custClr>
    <a:custClr name="L-GROEN">
      <a:srgbClr val="DBE8CE"/>
    </a:custClr>
    <a:custClr name="DL-GROEN">
      <a:srgbClr val="B8C7B2"/>
    </a:custClr>
    <a:custClr name="ORANJE">
      <a:srgbClr val="F39200"/>
    </a:custClr>
    <a:custClr name="D-ORANJE">
      <a:srgbClr val="CE7E00"/>
    </a:custClr>
    <a:custClr name="L-ORANJE">
      <a:srgbClr val="FDD5A5"/>
    </a:custClr>
    <a:custClr name="DL-ORANJE">
      <a:srgbClr val="D7B78E"/>
    </a:custClr>
    <a:custClr name="GEEL">
      <a:srgbClr val="F5C400"/>
    </a:custClr>
    <a:custClr name="D-GEEL">
      <a:srgbClr val="CDA700"/>
    </a:custClr>
    <a:custClr name="L-GEEL">
      <a:srgbClr val="FFED98"/>
    </a:custClr>
    <a:custClr name="DL-GEEL">
      <a:srgbClr val="DBCB84"/>
    </a:custClr>
    <a:custClr name="PAARS">
      <a:srgbClr val="8B1881"/>
    </a:custClr>
    <a:custClr name="D-PAARS">
      <a:srgbClr val="79176F"/>
    </a:custClr>
    <a:custClr name="L-PAARS">
      <a:srgbClr val="D1BCDC"/>
    </a:custClr>
    <a:custClr name="DL-PAARS">
      <a:srgbClr val="B3A2BD"/>
    </a:custClr>
    <a:custClr name="ROODROZE">
      <a:srgbClr val="EA4F6C"/>
    </a:custClr>
    <a:custClr name="D-ROODROZE">
      <a:srgbClr val="C7475D"/>
    </a:custClr>
    <a:custClr name="L-ROODROZE">
      <a:srgbClr val="F8C7D0"/>
    </a:custClr>
    <a:custClr name="DL-ROODROZE">
      <a:srgbClr val="D3ACB3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4d3e3d8-6573-48ba-80bb-8e2aa4ce99ab}" enabled="0" method="" siteId="{34d3e3d8-6573-48ba-80bb-8e2aa4ce99a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powerpointsjabloon De stijl van de provincie Utrecht (aug 2023) (1)</Template>
  <TotalTime>3835</TotalTime>
  <Words>564</Words>
  <Application>Microsoft Office PowerPoint</Application>
  <PresentationFormat>Breedbeeld</PresentationFormat>
  <Paragraphs>144</Paragraphs>
  <Slides>13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9" baseType="lpstr">
      <vt:lpstr>Arial</vt:lpstr>
      <vt:lpstr>Calibri</vt:lpstr>
      <vt:lpstr>Corbel</vt:lpstr>
      <vt:lpstr>Times New Roman</vt:lpstr>
      <vt:lpstr>Wingdings</vt:lpstr>
      <vt:lpstr>Provincie Utrecht</vt:lpstr>
      <vt:lpstr>Compensatie Soorten</vt:lpstr>
      <vt:lpstr>Onderwerpen</vt:lpstr>
      <vt:lpstr>Welkom en korte voorstelronde</vt:lpstr>
      <vt:lpstr>Proces RfI</vt:lpstr>
      <vt:lpstr>Aanleiding opdracht</vt:lpstr>
      <vt:lpstr>Provinciale ambities in het landelijk gebied</vt:lpstr>
      <vt:lpstr>Waarom?</vt:lpstr>
      <vt:lpstr>Hoe?</vt:lpstr>
      <vt:lpstr>Waar?</vt:lpstr>
      <vt:lpstr>Uitwerking in een SMP</vt:lpstr>
      <vt:lpstr>Te ontwikkelen proces</vt:lpstr>
      <vt:lpstr>Opdracht bestaat uit?</vt:lpstr>
      <vt:lpstr>Vragen?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Instructies</dc:title>
  <dc:creator>Soede, Antoinette</dc:creator>
  <cp:lastModifiedBy>Soede, Antoinette</cp:lastModifiedBy>
  <cp:revision>24</cp:revision>
  <dcterms:created xsi:type="dcterms:W3CDTF">2023-11-21T09:48:44Z</dcterms:created>
  <dcterms:modified xsi:type="dcterms:W3CDTF">2025-10-29T13:21:16Z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_AdHocReviewCycleID">
    <vt:i4>974982575</vt:i4>
  </property>
  <property fmtid="{D5CDD505-2E9C-101B-9397-08002B2CF9AE}" pid="4" name="_EmailSubject">
    <vt:lpwstr>RfI</vt:lpwstr>
  </property>
  <property fmtid="{D5CDD505-2E9C-101B-9397-08002B2CF9AE}" pid="5" name="_AuthorEmail">
    <vt:lpwstr>antoinette.soede@provincie-utrecht.nl</vt:lpwstr>
  </property>
  <property fmtid="{D5CDD505-2E9C-101B-9397-08002B2CF9AE}" pid="6" name="_AuthorEmailDisplayName">
    <vt:lpwstr>Soede, Antoinette</vt:lpwstr>
  </property>
  <property fmtid="{D5CDD505-2E9C-101B-9397-08002B2CF9AE}" pid="7" name="_PreviousAdHocReviewCycleID">
    <vt:i4>-1440887697</vt:i4>
  </property>
</Properties>
</file>