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8" r:id="rId5"/>
    <p:sldId id="437" r:id="rId6"/>
    <p:sldId id="432" r:id="rId7"/>
    <p:sldId id="434" r:id="rId8"/>
    <p:sldId id="436" r:id="rId9"/>
    <p:sldId id="399" r:id="rId10"/>
    <p:sldId id="355" r:id="rId11"/>
    <p:sldId id="411" r:id="rId12"/>
    <p:sldId id="413" r:id="rId13"/>
    <p:sldId id="431" r:id="rId14"/>
    <p:sldId id="296" r:id="rId15"/>
  </p:sldIdLst>
  <p:sldSz cx="12192000" cy="6858000"/>
  <p:notesSz cx="7104063" cy="10234613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4140A-4701-46A7-B790-DABBB7F9EFE9}" v="30" dt="2025-10-27T08:29:17.085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574" autoAdjust="0"/>
  </p:normalViewPr>
  <p:slideViewPr>
    <p:cSldViewPr snapToGrid="0">
      <p:cViewPr varScale="1">
        <p:scale>
          <a:sx n="95" d="100"/>
          <a:sy n="95" d="100"/>
        </p:scale>
        <p:origin x="19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Bakkenes" userId="511070b0-5aa6-42ce-9d5e-eae0ba9ed58e" providerId="ADAL" clId="{2694140A-4701-46A7-B790-DABBB7F9EFE9}"/>
    <pc:docChg chg="undo custSel addSld delSld modSld sldOrd">
      <pc:chgData name="Bas Bakkenes" userId="511070b0-5aa6-42ce-9d5e-eae0ba9ed58e" providerId="ADAL" clId="{2694140A-4701-46A7-B790-DABBB7F9EFE9}" dt="2025-10-27T08:29:28.503" v="1418" actId="20577"/>
      <pc:docMkLst>
        <pc:docMk/>
      </pc:docMkLst>
      <pc:sldChg chg="addSp delSp modSp mod">
        <pc:chgData name="Bas Bakkenes" userId="511070b0-5aa6-42ce-9d5e-eae0ba9ed58e" providerId="ADAL" clId="{2694140A-4701-46A7-B790-DABBB7F9EFE9}" dt="2025-10-27T07:07:49.771" v="34" actId="478"/>
        <pc:sldMkLst>
          <pc:docMk/>
          <pc:sldMk cId="4153678306" sldId="296"/>
        </pc:sldMkLst>
        <pc:spChg chg="add del mod">
          <ac:chgData name="Bas Bakkenes" userId="511070b0-5aa6-42ce-9d5e-eae0ba9ed58e" providerId="ADAL" clId="{2694140A-4701-46A7-B790-DABBB7F9EFE9}" dt="2025-10-27T07:07:49.771" v="34" actId="478"/>
          <ac:spMkLst>
            <pc:docMk/>
            <pc:sldMk cId="4153678306" sldId="296"/>
            <ac:spMk id="3" creationId="{DECBE4CF-A27A-A348-11EB-85E56A12DF87}"/>
          </ac:spMkLst>
        </pc:spChg>
        <pc:picChg chg="del">
          <ac:chgData name="Bas Bakkenes" userId="511070b0-5aa6-42ce-9d5e-eae0ba9ed58e" providerId="ADAL" clId="{2694140A-4701-46A7-B790-DABBB7F9EFE9}" dt="2025-10-27T07:07:47.819" v="33" actId="478"/>
          <ac:picMkLst>
            <pc:docMk/>
            <pc:sldMk cId="4153678306" sldId="296"/>
            <ac:picMk id="23" creationId="{6AC1F569-757B-9924-CD62-380248831D1F}"/>
          </ac:picMkLst>
        </pc:picChg>
      </pc:sldChg>
      <pc:sldChg chg="modSp del mod">
        <pc:chgData name="Bas Bakkenes" userId="511070b0-5aa6-42ce-9d5e-eae0ba9ed58e" providerId="ADAL" clId="{2694140A-4701-46A7-B790-DABBB7F9EFE9}" dt="2025-10-27T07:38:25.227" v="898" actId="47"/>
        <pc:sldMkLst>
          <pc:docMk/>
          <pc:sldMk cId="1588905562" sldId="368"/>
        </pc:sldMkLst>
        <pc:spChg chg="mod">
          <ac:chgData name="Bas Bakkenes" userId="511070b0-5aa6-42ce-9d5e-eae0ba9ed58e" providerId="ADAL" clId="{2694140A-4701-46A7-B790-DABBB7F9EFE9}" dt="2025-10-27T07:38:18.388" v="895" actId="21"/>
          <ac:spMkLst>
            <pc:docMk/>
            <pc:sldMk cId="1588905562" sldId="368"/>
            <ac:spMk id="9" creationId="{22B5F43F-5F33-1F2D-4E40-F791D89AECBB}"/>
          </ac:spMkLst>
        </pc:spChg>
      </pc:sldChg>
      <pc:sldChg chg="del">
        <pc:chgData name="Bas Bakkenes" userId="511070b0-5aa6-42ce-9d5e-eae0ba9ed58e" providerId="ADAL" clId="{2694140A-4701-46A7-B790-DABBB7F9EFE9}" dt="2025-10-27T08:28:30.503" v="1409" actId="47"/>
        <pc:sldMkLst>
          <pc:docMk/>
          <pc:sldMk cId="427641290" sldId="371"/>
        </pc:sldMkLst>
      </pc:sldChg>
      <pc:sldChg chg="modSp mod">
        <pc:chgData name="Bas Bakkenes" userId="511070b0-5aa6-42ce-9d5e-eae0ba9ed58e" providerId="ADAL" clId="{2694140A-4701-46A7-B790-DABBB7F9EFE9}" dt="2025-10-27T07:41:02.091" v="1006" actId="20577"/>
        <pc:sldMkLst>
          <pc:docMk/>
          <pc:sldMk cId="140652794" sldId="399"/>
        </pc:sldMkLst>
        <pc:spChg chg="mod">
          <ac:chgData name="Bas Bakkenes" userId="511070b0-5aa6-42ce-9d5e-eae0ba9ed58e" providerId="ADAL" clId="{2694140A-4701-46A7-B790-DABBB7F9EFE9}" dt="2025-10-27T07:41:02.091" v="1006" actId="20577"/>
          <ac:spMkLst>
            <pc:docMk/>
            <pc:sldMk cId="140652794" sldId="399"/>
            <ac:spMk id="9" creationId="{22B5F43F-5F33-1F2D-4E40-F791D89AECBB}"/>
          </ac:spMkLst>
        </pc:spChg>
      </pc:sldChg>
      <pc:sldChg chg="addSp delSp modSp mod">
        <pc:chgData name="Bas Bakkenes" userId="511070b0-5aa6-42ce-9d5e-eae0ba9ed58e" providerId="ADAL" clId="{2694140A-4701-46A7-B790-DABBB7F9EFE9}" dt="2025-10-27T07:29:32.372" v="654" actId="478"/>
        <pc:sldMkLst>
          <pc:docMk/>
          <pc:sldMk cId="1847899080" sldId="413"/>
        </pc:sldMkLst>
        <pc:spChg chg="add mod">
          <ac:chgData name="Bas Bakkenes" userId="511070b0-5aa6-42ce-9d5e-eae0ba9ed58e" providerId="ADAL" clId="{2694140A-4701-46A7-B790-DABBB7F9EFE9}" dt="2025-10-27T07:29:13.438" v="649" actId="14100"/>
          <ac:spMkLst>
            <pc:docMk/>
            <pc:sldMk cId="1847899080" sldId="413"/>
            <ac:spMk id="6" creationId="{4A005694-EC1D-2CD7-FDCA-5AA64C1D6B58}"/>
          </ac:spMkLst>
        </pc:spChg>
        <pc:spChg chg="add mod">
          <ac:chgData name="Bas Bakkenes" userId="511070b0-5aa6-42ce-9d5e-eae0ba9ed58e" providerId="ADAL" clId="{2694140A-4701-46A7-B790-DABBB7F9EFE9}" dt="2025-10-27T07:25:26.166" v="595" actId="20577"/>
          <ac:spMkLst>
            <pc:docMk/>
            <pc:sldMk cId="1847899080" sldId="413"/>
            <ac:spMk id="10" creationId="{DBD8F8B0-95B5-3BC9-728B-482EBEBE9D67}"/>
          </ac:spMkLst>
        </pc:spChg>
        <pc:spChg chg="add mod">
          <ac:chgData name="Bas Bakkenes" userId="511070b0-5aa6-42ce-9d5e-eae0ba9ed58e" providerId="ADAL" clId="{2694140A-4701-46A7-B790-DABBB7F9EFE9}" dt="2025-10-27T07:25:41.420" v="596"/>
          <ac:spMkLst>
            <pc:docMk/>
            <pc:sldMk cId="1847899080" sldId="413"/>
            <ac:spMk id="11" creationId="{673D1817-AF49-071E-9D39-5CB963FD222A}"/>
          </ac:spMkLst>
        </pc:spChg>
        <pc:spChg chg="add mod">
          <ac:chgData name="Bas Bakkenes" userId="511070b0-5aa6-42ce-9d5e-eae0ba9ed58e" providerId="ADAL" clId="{2694140A-4701-46A7-B790-DABBB7F9EFE9}" dt="2025-10-27T07:26:51.670" v="624" actId="14100"/>
          <ac:spMkLst>
            <pc:docMk/>
            <pc:sldMk cId="1847899080" sldId="413"/>
            <ac:spMk id="13" creationId="{C1729A00-2560-413A-80E2-D5C0CF4EC0A9}"/>
          </ac:spMkLst>
        </pc:spChg>
        <pc:spChg chg="add mod">
          <ac:chgData name="Bas Bakkenes" userId="511070b0-5aa6-42ce-9d5e-eae0ba9ed58e" providerId="ADAL" clId="{2694140A-4701-46A7-B790-DABBB7F9EFE9}" dt="2025-10-27T07:26:20.123" v="602"/>
          <ac:spMkLst>
            <pc:docMk/>
            <pc:sldMk cId="1847899080" sldId="413"/>
            <ac:spMk id="16" creationId="{93E462FE-0BCE-CD9B-46F3-9A13E83F20CC}"/>
          </ac:spMkLst>
        </pc:spChg>
        <pc:spChg chg="add mod">
          <ac:chgData name="Bas Bakkenes" userId="511070b0-5aa6-42ce-9d5e-eae0ba9ed58e" providerId="ADAL" clId="{2694140A-4701-46A7-B790-DABBB7F9EFE9}" dt="2025-10-27T07:28:24.459" v="642"/>
          <ac:spMkLst>
            <pc:docMk/>
            <pc:sldMk cId="1847899080" sldId="413"/>
            <ac:spMk id="19" creationId="{B0A2ED04-2F8E-4244-8515-A5BE3F51BF65}"/>
          </ac:spMkLst>
        </pc:spChg>
        <pc:spChg chg="add mod">
          <ac:chgData name="Bas Bakkenes" userId="511070b0-5aa6-42ce-9d5e-eae0ba9ed58e" providerId="ADAL" clId="{2694140A-4701-46A7-B790-DABBB7F9EFE9}" dt="2025-10-27T07:28:35.932" v="644"/>
          <ac:spMkLst>
            <pc:docMk/>
            <pc:sldMk cId="1847899080" sldId="413"/>
            <ac:spMk id="21" creationId="{212A7CB7-368C-2135-6EBE-DBE516E87B1E}"/>
          </ac:spMkLst>
        </pc:spChg>
        <pc:spChg chg="add mod">
          <ac:chgData name="Bas Bakkenes" userId="511070b0-5aa6-42ce-9d5e-eae0ba9ed58e" providerId="ADAL" clId="{2694140A-4701-46A7-B790-DABBB7F9EFE9}" dt="2025-10-27T07:29:01.580" v="646"/>
          <ac:spMkLst>
            <pc:docMk/>
            <pc:sldMk cId="1847899080" sldId="413"/>
            <ac:spMk id="29" creationId="{29101553-C7B0-320E-B87B-22C84417097C}"/>
          </ac:spMkLst>
        </pc:spChg>
        <pc:spChg chg="add mod">
          <ac:chgData name="Bas Bakkenes" userId="511070b0-5aa6-42ce-9d5e-eae0ba9ed58e" providerId="ADAL" clId="{2694140A-4701-46A7-B790-DABBB7F9EFE9}" dt="2025-10-27T07:29:01.580" v="646"/>
          <ac:spMkLst>
            <pc:docMk/>
            <pc:sldMk cId="1847899080" sldId="413"/>
            <ac:spMk id="31" creationId="{66B0A1A8-9A15-3A09-DFD2-34C77244106C}"/>
          </ac:spMkLst>
        </pc:spChg>
        <pc:spChg chg="mod">
          <ac:chgData name="Bas Bakkenes" userId="511070b0-5aa6-42ce-9d5e-eae0ba9ed58e" providerId="ADAL" clId="{2694140A-4701-46A7-B790-DABBB7F9EFE9}" dt="2025-10-27T07:29:18.478" v="650" actId="1076"/>
          <ac:spMkLst>
            <pc:docMk/>
            <pc:sldMk cId="1847899080" sldId="413"/>
            <ac:spMk id="32" creationId="{1B0B5F9B-E0C9-C691-AC38-435DD4553594}"/>
          </ac:spMkLst>
        </pc:spChg>
        <pc:picChg chg="del">
          <ac:chgData name="Bas Bakkenes" userId="511070b0-5aa6-42ce-9d5e-eae0ba9ed58e" providerId="ADAL" clId="{2694140A-4701-46A7-B790-DABBB7F9EFE9}" dt="2025-10-27T07:29:32.372" v="654" actId="478"/>
          <ac:picMkLst>
            <pc:docMk/>
            <pc:sldMk cId="1847899080" sldId="413"/>
            <ac:picMk id="48" creationId="{7FFE4636-9CDE-CB42-6F7E-7AA7A5D85C06}"/>
          </ac:picMkLst>
        </pc:picChg>
        <pc:picChg chg="del mod">
          <ac:chgData name="Bas Bakkenes" userId="511070b0-5aa6-42ce-9d5e-eae0ba9ed58e" providerId="ADAL" clId="{2694140A-4701-46A7-B790-DABBB7F9EFE9}" dt="2025-10-27T07:29:28.276" v="653" actId="478"/>
          <ac:picMkLst>
            <pc:docMk/>
            <pc:sldMk cId="1847899080" sldId="413"/>
            <ac:picMk id="52" creationId="{44662ACC-8AB1-5783-11E3-F5ABB270A3B8}"/>
          </ac:picMkLst>
        </pc:picChg>
        <pc:cxnChg chg="add mod">
          <ac:chgData name="Bas Bakkenes" userId="511070b0-5aa6-42ce-9d5e-eae0ba9ed58e" providerId="ADAL" clId="{2694140A-4701-46A7-B790-DABBB7F9EFE9}" dt="2025-10-27T07:24:38.872" v="542" actId="14100"/>
          <ac:cxnSpMkLst>
            <pc:docMk/>
            <pc:sldMk cId="1847899080" sldId="413"/>
            <ac:cxnSpMk id="4" creationId="{B91D063C-C438-86EE-9466-9D961953B520}"/>
          </ac:cxnSpMkLst>
        </pc:cxnChg>
        <pc:cxnChg chg="add mod">
          <ac:chgData name="Bas Bakkenes" userId="511070b0-5aa6-42ce-9d5e-eae0ba9ed58e" providerId="ADAL" clId="{2694140A-4701-46A7-B790-DABBB7F9EFE9}" dt="2025-10-27T07:25:09.615" v="578" actId="14100"/>
          <ac:cxnSpMkLst>
            <pc:docMk/>
            <pc:sldMk cId="1847899080" sldId="413"/>
            <ac:cxnSpMk id="7" creationId="{1C9A87F4-0008-95B9-8333-7979C94E2DDC}"/>
          </ac:cxnSpMkLst>
        </pc:cxnChg>
        <pc:cxnChg chg="add mod">
          <ac:chgData name="Bas Bakkenes" userId="511070b0-5aa6-42ce-9d5e-eae0ba9ed58e" providerId="ADAL" clId="{2694140A-4701-46A7-B790-DABBB7F9EFE9}" dt="2025-10-27T07:26:10.823" v="600" actId="14100"/>
          <ac:cxnSpMkLst>
            <pc:docMk/>
            <pc:sldMk cId="1847899080" sldId="413"/>
            <ac:cxnSpMk id="12" creationId="{2B0A8491-BD9B-EFDC-3F11-050A6CF7C7A4}"/>
          </ac:cxnSpMkLst>
        </pc:cxnChg>
        <pc:cxnChg chg="add mod">
          <ac:chgData name="Bas Bakkenes" userId="511070b0-5aa6-42ce-9d5e-eae0ba9ed58e" providerId="ADAL" clId="{2694140A-4701-46A7-B790-DABBB7F9EFE9}" dt="2025-10-27T07:26:39.440" v="604" actId="14100"/>
          <ac:cxnSpMkLst>
            <pc:docMk/>
            <pc:sldMk cId="1847899080" sldId="413"/>
            <ac:cxnSpMk id="17" creationId="{761F0482-144A-9255-083E-A104E4F23E02}"/>
          </ac:cxnSpMkLst>
        </pc:cxnChg>
        <pc:cxnChg chg="add mod">
          <ac:chgData name="Bas Bakkenes" userId="511070b0-5aa6-42ce-9d5e-eae0ba9ed58e" providerId="ADAL" clId="{2694140A-4701-46A7-B790-DABBB7F9EFE9}" dt="2025-10-27T07:28:41.095" v="645" actId="14100"/>
          <ac:cxnSpMkLst>
            <pc:docMk/>
            <pc:sldMk cId="1847899080" sldId="413"/>
            <ac:cxnSpMk id="20" creationId="{A89FD6FE-2607-F90D-DD77-8C257351F047}"/>
          </ac:cxnSpMkLst>
        </pc:cxnChg>
        <pc:cxnChg chg="mod">
          <ac:chgData name="Bas Bakkenes" userId="511070b0-5aa6-42ce-9d5e-eae0ba9ed58e" providerId="ADAL" clId="{2694140A-4701-46A7-B790-DABBB7F9EFE9}" dt="2025-10-27T07:29:07.479" v="647" actId="14100"/>
          <ac:cxnSpMkLst>
            <pc:docMk/>
            <pc:sldMk cId="1847899080" sldId="413"/>
            <ac:cxnSpMk id="28" creationId="{361E2D0A-2427-E128-8078-E4CF7747A27A}"/>
          </ac:cxnSpMkLst>
        </pc:cxnChg>
        <pc:cxnChg chg="add mod">
          <ac:chgData name="Bas Bakkenes" userId="511070b0-5aa6-42ce-9d5e-eae0ba9ed58e" providerId="ADAL" clId="{2694140A-4701-46A7-B790-DABBB7F9EFE9}" dt="2025-10-27T07:29:21.590" v="651" actId="14100"/>
          <ac:cxnSpMkLst>
            <pc:docMk/>
            <pc:sldMk cId="1847899080" sldId="413"/>
            <ac:cxnSpMk id="30" creationId="{ACB8E08F-367C-DD8C-361C-CB23DEFB0656}"/>
          </ac:cxnSpMkLst>
        </pc:cxnChg>
      </pc:sldChg>
      <pc:sldChg chg="del">
        <pc:chgData name="Bas Bakkenes" userId="511070b0-5aa6-42ce-9d5e-eae0ba9ed58e" providerId="ADAL" clId="{2694140A-4701-46A7-B790-DABBB7F9EFE9}" dt="2025-10-27T07:40:35.281" v="992" actId="47"/>
        <pc:sldMkLst>
          <pc:docMk/>
          <pc:sldMk cId="3083525962" sldId="414"/>
        </pc:sldMkLst>
      </pc:sldChg>
      <pc:sldChg chg="del">
        <pc:chgData name="Bas Bakkenes" userId="511070b0-5aa6-42ce-9d5e-eae0ba9ed58e" providerId="ADAL" clId="{2694140A-4701-46A7-B790-DABBB7F9EFE9}" dt="2025-10-27T07:29:57.589" v="655" actId="47"/>
        <pc:sldMkLst>
          <pc:docMk/>
          <pc:sldMk cId="3764538579" sldId="427"/>
        </pc:sldMkLst>
      </pc:sldChg>
      <pc:sldChg chg="del">
        <pc:chgData name="Bas Bakkenes" userId="511070b0-5aa6-42ce-9d5e-eae0ba9ed58e" providerId="ADAL" clId="{2694140A-4701-46A7-B790-DABBB7F9EFE9}" dt="2025-10-27T07:40:36.464" v="993" actId="47"/>
        <pc:sldMkLst>
          <pc:docMk/>
          <pc:sldMk cId="2672845490" sldId="430"/>
        </pc:sldMkLst>
      </pc:sldChg>
      <pc:sldChg chg="modSp mod">
        <pc:chgData name="Bas Bakkenes" userId="511070b0-5aa6-42ce-9d5e-eae0ba9ed58e" providerId="ADAL" clId="{2694140A-4701-46A7-B790-DABBB7F9EFE9}" dt="2025-10-27T07:44:44.005" v="1276" actId="113"/>
        <pc:sldMkLst>
          <pc:docMk/>
          <pc:sldMk cId="2801636878" sldId="431"/>
        </pc:sldMkLst>
        <pc:spChg chg="mod">
          <ac:chgData name="Bas Bakkenes" userId="511070b0-5aa6-42ce-9d5e-eae0ba9ed58e" providerId="ADAL" clId="{2694140A-4701-46A7-B790-DABBB7F9EFE9}" dt="2025-10-27T07:44:44.005" v="1276" actId="113"/>
          <ac:spMkLst>
            <pc:docMk/>
            <pc:sldMk cId="2801636878" sldId="431"/>
            <ac:spMk id="9" creationId="{E445581B-A7C5-F49B-1238-B32AD5229A0F}"/>
          </ac:spMkLst>
        </pc:spChg>
      </pc:sldChg>
      <pc:sldChg chg="modSp mod ord">
        <pc:chgData name="Bas Bakkenes" userId="511070b0-5aa6-42ce-9d5e-eae0ba9ed58e" providerId="ADAL" clId="{2694140A-4701-46A7-B790-DABBB7F9EFE9}" dt="2025-10-27T08:29:17.485" v="1416" actId="20577"/>
        <pc:sldMkLst>
          <pc:docMk/>
          <pc:sldMk cId="41198611" sldId="432"/>
        </pc:sldMkLst>
        <pc:spChg chg="mod">
          <ac:chgData name="Bas Bakkenes" userId="511070b0-5aa6-42ce-9d5e-eae0ba9ed58e" providerId="ADAL" clId="{2694140A-4701-46A7-B790-DABBB7F9EFE9}" dt="2025-10-27T07:45:19.751" v="1294" actId="20577"/>
          <ac:spMkLst>
            <pc:docMk/>
            <pc:sldMk cId="41198611" sldId="432"/>
            <ac:spMk id="2" creationId="{DCC9B54B-D6EC-2C98-901E-820F14B8BF0A}"/>
          </ac:spMkLst>
        </pc:spChg>
        <pc:spChg chg="mod">
          <ac:chgData name="Bas Bakkenes" userId="511070b0-5aa6-42ce-9d5e-eae0ba9ed58e" providerId="ADAL" clId="{2694140A-4701-46A7-B790-DABBB7F9EFE9}" dt="2025-10-27T08:29:17.485" v="1416" actId="20577"/>
          <ac:spMkLst>
            <pc:docMk/>
            <pc:sldMk cId="41198611" sldId="432"/>
            <ac:spMk id="9" creationId="{0021E850-51AB-107C-7F0B-E8339F102EF9}"/>
          </ac:spMkLst>
        </pc:spChg>
      </pc:sldChg>
      <pc:sldChg chg="modSp del mod">
        <pc:chgData name="Bas Bakkenes" userId="511070b0-5aa6-42ce-9d5e-eae0ba9ed58e" providerId="ADAL" clId="{2694140A-4701-46A7-B790-DABBB7F9EFE9}" dt="2025-10-27T08:28:17.328" v="1408" actId="47"/>
        <pc:sldMkLst>
          <pc:docMk/>
          <pc:sldMk cId="3738639021" sldId="433"/>
        </pc:sldMkLst>
        <pc:spChg chg="mod">
          <ac:chgData name="Bas Bakkenes" userId="511070b0-5aa6-42ce-9d5e-eae0ba9ed58e" providerId="ADAL" clId="{2694140A-4701-46A7-B790-DABBB7F9EFE9}" dt="2025-10-27T07:07:27.683" v="32" actId="20577"/>
          <ac:spMkLst>
            <pc:docMk/>
            <pc:sldMk cId="3738639021" sldId="433"/>
            <ac:spMk id="9" creationId="{7DB87465-F3BC-9FB4-7E9F-5CCF1FBBA724}"/>
          </ac:spMkLst>
        </pc:spChg>
      </pc:sldChg>
      <pc:sldChg chg="modSp add mod">
        <pc:chgData name="Bas Bakkenes" userId="511070b0-5aa6-42ce-9d5e-eae0ba9ed58e" providerId="ADAL" clId="{2694140A-4701-46A7-B790-DABBB7F9EFE9}" dt="2025-10-27T08:29:28.503" v="1418" actId="20577"/>
        <pc:sldMkLst>
          <pc:docMk/>
          <pc:sldMk cId="2413711230" sldId="434"/>
        </pc:sldMkLst>
        <pc:spChg chg="mod">
          <ac:chgData name="Bas Bakkenes" userId="511070b0-5aa6-42ce-9d5e-eae0ba9ed58e" providerId="ADAL" clId="{2694140A-4701-46A7-B790-DABBB7F9EFE9}" dt="2025-10-27T07:08:38.387" v="58" actId="20577"/>
          <ac:spMkLst>
            <pc:docMk/>
            <pc:sldMk cId="2413711230" sldId="434"/>
            <ac:spMk id="2" creationId="{20850B71-E24E-77D7-C837-D982A8B4687C}"/>
          </ac:spMkLst>
        </pc:spChg>
        <pc:spChg chg="mod">
          <ac:chgData name="Bas Bakkenes" userId="511070b0-5aa6-42ce-9d5e-eae0ba9ed58e" providerId="ADAL" clId="{2694140A-4701-46A7-B790-DABBB7F9EFE9}" dt="2025-10-27T08:29:28.503" v="1418" actId="20577"/>
          <ac:spMkLst>
            <pc:docMk/>
            <pc:sldMk cId="2413711230" sldId="434"/>
            <ac:spMk id="9" creationId="{D1C17472-B5C7-E386-B311-E972E2A95815}"/>
          </ac:spMkLst>
        </pc:spChg>
      </pc:sldChg>
      <pc:sldChg chg="new del">
        <pc:chgData name="Bas Bakkenes" userId="511070b0-5aa6-42ce-9d5e-eae0ba9ed58e" providerId="ADAL" clId="{2694140A-4701-46A7-B790-DABBB7F9EFE9}" dt="2025-10-27T07:21:25.270" v="522" actId="47"/>
        <pc:sldMkLst>
          <pc:docMk/>
          <pc:sldMk cId="4270336106" sldId="435"/>
        </pc:sldMkLst>
      </pc:sldChg>
      <pc:sldChg chg="addSp modSp add mod">
        <pc:chgData name="Bas Bakkenes" userId="511070b0-5aa6-42ce-9d5e-eae0ba9ed58e" providerId="ADAL" clId="{2694140A-4701-46A7-B790-DABBB7F9EFE9}" dt="2025-10-27T07:37:15.779" v="862" actId="14100"/>
        <pc:sldMkLst>
          <pc:docMk/>
          <pc:sldMk cId="3441354234" sldId="436"/>
        </pc:sldMkLst>
        <pc:spChg chg="mod">
          <ac:chgData name="Bas Bakkenes" userId="511070b0-5aa6-42ce-9d5e-eae0ba9ed58e" providerId="ADAL" clId="{2694140A-4701-46A7-B790-DABBB7F9EFE9}" dt="2025-10-27T07:36:01.924" v="721" actId="21"/>
          <ac:spMkLst>
            <pc:docMk/>
            <pc:sldMk cId="3441354234" sldId="436"/>
            <ac:spMk id="9" creationId="{C2D2128C-7EFD-9B41-6DC0-67B373CE8A71}"/>
          </ac:spMkLst>
        </pc:spChg>
        <pc:picChg chg="add mod ord modCrop">
          <ac:chgData name="Bas Bakkenes" userId="511070b0-5aa6-42ce-9d5e-eae0ba9ed58e" providerId="ADAL" clId="{2694140A-4701-46A7-B790-DABBB7F9EFE9}" dt="2025-10-27T07:37:15.779" v="862" actId="14100"/>
          <ac:picMkLst>
            <pc:docMk/>
            <pc:sldMk cId="3441354234" sldId="436"/>
            <ac:picMk id="5" creationId="{C1A8929F-C7F4-B859-574F-7E59F736611F}"/>
          </ac:picMkLst>
        </pc:picChg>
      </pc:sldChg>
      <pc:sldChg chg="modSp add mod">
        <pc:chgData name="Bas Bakkenes" userId="511070b0-5aa6-42ce-9d5e-eae0ba9ed58e" providerId="ADAL" clId="{2694140A-4701-46A7-B790-DABBB7F9EFE9}" dt="2025-10-27T08:28:14.927" v="1407" actId="20577"/>
        <pc:sldMkLst>
          <pc:docMk/>
          <pc:sldMk cId="3114863238" sldId="437"/>
        </pc:sldMkLst>
        <pc:spChg chg="mod">
          <ac:chgData name="Bas Bakkenes" userId="511070b0-5aa6-42ce-9d5e-eae0ba9ed58e" providerId="ADAL" clId="{2694140A-4701-46A7-B790-DABBB7F9EFE9}" dt="2025-10-27T08:28:14.927" v="1407" actId="20577"/>
          <ac:spMkLst>
            <pc:docMk/>
            <pc:sldMk cId="3114863238" sldId="437"/>
            <ac:spMk id="2" creationId="{DDA5A9CE-A023-2251-5CF3-EB3FB8B9007A}"/>
          </ac:spMkLst>
        </pc:spChg>
        <pc:spChg chg="mod">
          <ac:chgData name="Bas Bakkenes" userId="511070b0-5aa6-42ce-9d5e-eae0ba9ed58e" providerId="ADAL" clId="{2694140A-4701-46A7-B790-DABBB7F9EFE9}" dt="2025-10-27T08:28:06.569" v="1379" actId="113"/>
          <ac:spMkLst>
            <pc:docMk/>
            <pc:sldMk cId="3114863238" sldId="437"/>
            <ac:spMk id="9" creationId="{75F783F6-D5AC-6F6C-9C5D-756C186B2D5F}"/>
          </ac:spMkLst>
        </pc:spChg>
      </pc:sldChg>
    </pc:docChg>
  </pc:docChgLst>
  <pc:docChgLst>
    <pc:chgData name="Bas Bakkenes" userId="511070b0-5aa6-42ce-9d5e-eae0ba9ed58e" providerId="ADAL" clId="{366C8324-3D46-45D2-B95E-1FAD702C3EF0}"/>
    <pc:docChg chg="undo custSel modSld">
      <pc:chgData name="Bas Bakkenes" userId="511070b0-5aa6-42ce-9d5e-eae0ba9ed58e" providerId="ADAL" clId="{366C8324-3D46-45D2-B95E-1FAD702C3EF0}" dt="2025-10-09T10:35:16.092" v="56" actId="6549"/>
      <pc:docMkLst>
        <pc:docMk/>
      </pc:docMkLst>
      <pc:sldChg chg="modSp mod">
        <pc:chgData name="Bas Bakkenes" userId="511070b0-5aa6-42ce-9d5e-eae0ba9ed58e" providerId="ADAL" clId="{366C8324-3D46-45D2-B95E-1FAD702C3EF0}" dt="2025-10-09T10:35:16.092" v="56" actId="6549"/>
        <pc:sldMkLst>
          <pc:docMk/>
          <pc:sldMk cId="140652794" sldId="399"/>
        </pc:sldMkLst>
        <pc:spChg chg="mod">
          <ac:chgData name="Bas Bakkenes" userId="511070b0-5aa6-42ce-9d5e-eae0ba9ed58e" providerId="ADAL" clId="{366C8324-3D46-45D2-B95E-1FAD702C3EF0}" dt="2025-10-09T10:35:16.092" v="56" actId="6549"/>
          <ac:spMkLst>
            <pc:docMk/>
            <pc:sldMk cId="140652794" sldId="399"/>
            <ac:spMk id="9" creationId="{22B5F43F-5F33-1F2D-4E40-F791D89AECBB}"/>
          </ac:spMkLst>
        </pc:spChg>
      </pc:sldChg>
      <pc:sldChg chg="modSp mod">
        <pc:chgData name="Bas Bakkenes" userId="511070b0-5aa6-42ce-9d5e-eae0ba9ed58e" providerId="ADAL" clId="{366C8324-3D46-45D2-B95E-1FAD702C3EF0}" dt="2025-10-09T10:34:28.148" v="25" actId="20577"/>
        <pc:sldMkLst>
          <pc:docMk/>
          <pc:sldMk cId="41198611" sldId="432"/>
        </pc:sldMkLst>
        <pc:spChg chg="mod">
          <ac:chgData name="Bas Bakkenes" userId="511070b0-5aa6-42ce-9d5e-eae0ba9ed58e" providerId="ADAL" clId="{366C8324-3D46-45D2-B95E-1FAD702C3EF0}" dt="2025-10-09T10:34:28.148" v="25" actId="20577"/>
          <ac:spMkLst>
            <pc:docMk/>
            <pc:sldMk cId="41198611" sldId="432"/>
            <ac:spMk id="9" creationId="{0021E850-51AB-107C-7F0B-E8339F102E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98A5BE0F-C39D-40D4-83BC-84FFE04C8AE1}" type="datetime1">
              <a:rPr lang="nl-NL" smtClean="0"/>
              <a:t>27-10-2025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E75ABA4-2F5F-4409-8CF8-3CF393B0A87C}" type="datetime1">
              <a:rPr lang="nl-NL" smtClean="0"/>
              <a:pPr/>
              <a:t>27-10-2025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8530193B-564F-4854-8A52-728F3FB19C8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53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6A9AD-778B-254A-BA89-5F8D1EF03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7E4E59-1877-D465-DB71-69C3E3703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2AA83E8-E1D9-C8A9-C6BF-EA0B01190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95612F-24AF-663D-6BD9-9A4E981D0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480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918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9FFFC-8275-F4F3-75AF-DD05E019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EA0B8C-B735-F730-AE1C-4FF312556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D8389FE-58FB-EE77-61F2-F8F7A7A15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43C62B-349E-86FB-1D73-5A81A9C3C3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1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59771-6994-7EC0-5441-945B470A5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F994ACC-2254-B896-4165-8D240A4F8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47BDA26-FB9F-58A4-4785-19FE96373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4BFE73-C50B-378A-5EE8-09C0E69D9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55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DBF28-ACF7-A566-F4B0-19FAF15A4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C00EE1-B8BA-FFA8-F3FA-BE2BB9209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60B636B-29E3-59BD-8549-397C3AD0A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214AA6-FB2D-40A7-4D67-FCDA67135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81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D8C7D-208C-9525-1BD6-4CE6E79D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8B1B4C5-F231-2038-EE0D-CB43E6B7C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AC22C55-00A0-41CE-0403-D421C499C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B608DE-CC7B-71F6-AA74-8BEC5069B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74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5F9C-E462-31D3-57A7-65BA7592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40047B-9172-96CE-DFFB-E63C8CA5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774B1E-F10E-E706-5FE7-4A9686FC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6A32F0-2A39-E569-55D1-667B5B613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22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5F9C-E462-31D3-57A7-65BA7592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40047B-9172-96CE-DFFB-E63C8CA5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774B1E-F10E-E706-5FE7-4A9686FC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6A32F0-2A39-E569-55D1-667B5B613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98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5F9C-E462-31D3-57A7-65BA7592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40047B-9172-96CE-DFFB-E63C8CA5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774B1E-F10E-E706-5FE7-4A9686FC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6A32F0-2A39-E569-55D1-667B5B613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36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E360-8C7A-D0D4-856D-4B77F595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CB5A452-AAA5-82EA-C832-5FF7E17F9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3679D0-5B9D-F427-A9F2-0E6580CBD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6E33B9-8410-6B7C-C476-973A6ED53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54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300" b="1" spc="-300" dirty="0"/>
            </a:lvl1pPr>
          </a:lstStyle>
          <a:p>
            <a:pPr lvl="0" algn="r" rtl="0"/>
            <a:r>
              <a:rPr lang="nl-NL" dirty="0"/>
              <a:t>Klikken om presentatietitel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nl-NL" dirty="0"/>
              <a:t>Klik om de subtitelstijl van het model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5" name="Sub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</a:t>
            </a:r>
            <a:br>
              <a:rPr lang="nl-NL" dirty="0"/>
            </a:br>
            <a:r>
              <a:rPr lang="nl-NL" dirty="0"/>
              <a:t>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300" b="1" spc="-300" dirty="0"/>
            </a:lvl1pPr>
          </a:lstStyle>
          <a:p>
            <a:pPr lvl="0" algn="r" rtl="0"/>
            <a:r>
              <a:rPr lang="nl-NL" dirty="0"/>
              <a:t>Klikken om sectieverdeler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Klik om de subtitelstijl van het model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6" name="Afbeelding 5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6938495A-C498-6F49-326B-AE1414C5F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0586" y="6374660"/>
            <a:ext cx="1719413" cy="4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</a:t>
            </a:r>
            <a:br>
              <a:rPr lang="nl-NL" dirty="0"/>
            </a:br>
            <a:r>
              <a:rPr lang="nl-NL" dirty="0"/>
              <a:t>slepen en neerzetten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dirty="0"/>
              <a:t>Klikken om sectieverdeler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Klik om de subtitelstijl van het model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2" name="Afbeelding 1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9A2A8360-4FA9-2D93-2ADA-BAAF67E59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984" y="6378051"/>
            <a:ext cx="1719413" cy="4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indelin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Paginatitel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indelin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Linker tijdelijke aanduiding vergelijking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dirty="0"/>
              <a:t>Tekststijlen van het model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2" name="Linker tijdelijke aanduiding vergelijking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nl-NL" dirty="0"/>
              <a:t>Tekststijlen van het model bewerken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10" name="Afbeelding 9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0A80BD3E-A21A-798B-4572-A2B0EE4E7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164" y="6237727"/>
            <a:ext cx="2224149" cy="5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Voer uw bijschrift in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nl-NL" dirty="0"/>
              <a:t>Bedankt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Telefoonnummer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E-mailadres of sociale media-handle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Website van bedrijf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1" name="Vrije v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nl-NL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nl-NL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nl-NL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nl-NL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20A532C1-B96B-F2B4-9C06-8BDA73AF695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40586" y="6374660"/>
            <a:ext cx="1719413" cy="4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0EA5BB-AD8B-AECE-335A-AC22EED3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3700" y="-416689"/>
            <a:ext cx="12195700" cy="72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431142"/>
            <a:ext cx="8991600" cy="1261295"/>
          </a:xfrm>
          <a:solidFill>
            <a:schemeClr val="bg1">
              <a:alpha val="70000"/>
            </a:schemeClr>
          </a:solidFill>
        </p:spPr>
        <p:txBody>
          <a:bodyPr rtlCol="0"/>
          <a:lstStyle/>
          <a:p>
            <a:pPr algn="l" rtl="0"/>
            <a:r>
              <a:rPr lang="nl-NL" sz="5000" b="0" dirty="0"/>
              <a:t>Laadplein: </a:t>
            </a:r>
            <a:r>
              <a:rPr lang="nl-NL" sz="5000" dirty="0"/>
              <a:t>de schouw </a:t>
            </a:r>
            <a:endParaRPr lang="nl-NL" sz="5000" spc="0" dirty="0">
              <a:solidFill>
                <a:srgbClr val="FF0000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8" name="Afbeelding 7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E9EF50D5-032C-6A8A-1706-ADF10619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88" y="6366761"/>
            <a:ext cx="1719413" cy="437264"/>
          </a:xfrm>
          <a:prstGeom prst="rect">
            <a:avLst/>
          </a:prstGeom>
        </p:spPr>
      </p:pic>
      <p:sp>
        <p:nvSpPr>
          <p:cNvPr id="9" name="Subtitel 3">
            <a:extLst>
              <a:ext uri="{FF2B5EF4-FFF2-40B4-BE49-F238E27FC236}">
                <a16:creationId xmlns:a16="http://schemas.microsoft.com/office/drawing/2014/main" id="{A6EBC62C-176C-FFC4-3DC5-CBF037CC47E4}"/>
              </a:ext>
            </a:extLst>
          </p:cNvPr>
          <p:cNvSpPr txBox="1">
            <a:spLocks/>
          </p:cNvSpPr>
          <p:nvPr/>
        </p:nvSpPr>
        <p:spPr>
          <a:xfrm>
            <a:off x="3200400" y="3692437"/>
            <a:ext cx="6580188" cy="115053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1C846F-C632-3257-1E9B-610C6509A2CB}"/>
              </a:ext>
            </a:extLst>
          </p:cNvPr>
          <p:cNvSpPr txBox="1"/>
          <p:nvPr/>
        </p:nvSpPr>
        <p:spPr>
          <a:xfrm rot="21414188">
            <a:off x="4003703" y="3939461"/>
            <a:ext cx="790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C000"/>
                </a:solidFill>
                <a:latin typeface="Lucida Handwriting" panose="03010101010101010101" pitchFamily="66" charset="0"/>
                <a:ea typeface="STXingkai" panose="020B0503020204020204" pitchFamily="2" charset="-122"/>
                <a:cs typeface="Arabic Typesetting" panose="020F0502020204030204" pitchFamily="66" charset="-78"/>
              </a:rPr>
              <a:t>Opladen voor een schone stad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F86DFCE-EEE6-94E0-EA9A-AD39A0F85500}"/>
              </a:ext>
            </a:extLst>
          </p:cNvPr>
          <p:cNvSpPr txBox="1"/>
          <p:nvPr/>
        </p:nvSpPr>
        <p:spPr>
          <a:xfrm>
            <a:off x="8520157" y="4586596"/>
            <a:ext cx="1653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oktober 2025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9C7C7-CBA4-2FB0-2F1A-6D6C1A07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01852-9C99-3FC7-9C91-E25BA9C1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Schouw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1590289-D38A-D833-9EC8-4A314000590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10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D08B3D84-D99A-3EA7-B70E-C53CC54E2BCC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445581B-A7C5-F49B-1238-B32AD522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" y="1533509"/>
            <a:ext cx="11328000" cy="416833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Route</a:t>
            </a:r>
          </a:p>
          <a:p>
            <a:r>
              <a:rPr lang="nl-NL" dirty="0"/>
              <a:t>Inkoopstation + transformator (personeelsingang)</a:t>
            </a:r>
          </a:p>
          <a:p>
            <a:r>
              <a:rPr lang="nl-NL" dirty="0"/>
              <a:t>Beoogde locatie 20 x laadplekken voor personenvoertuigen</a:t>
            </a:r>
          </a:p>
          <a:p>
            <a:r>
              <a:rPr lang="nl-NL" dirty="0"/>
              <a:t>Beoogde locatie 30 x laadplekken voor vrachtwagens</a:t>
            </a:r>
          </a:p>
          <a:p>
            <a:r>
              <a:rPr lang="nl-NL" dirty="0"/>
              <a:t>Inkoopstation + transformator (weegbrug)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Speciale aandacht</a:t>
            </a:r>
          </a:p>
          <a:p>
            <a:pPr>
              <a:buFontTx/>
              <a:buChar char="-"/>
            </a:pPr>
            <a:r>
              <a:rPr lang="nl-NL" dirty="0"/>
              <a:t>Op dit terrein zijn de regels van toepassing zoals bedoeld in de Wegenverkeerswet</a:t>
            </a:r>
          </a:p>
          <a:p>
            <a:pPr>
              <a:buFontTx/>
              <a:buChar char="-"/>
            </a:pPr>
            <a:r>
              <a:rPr lang="nl-NL" dirty="0"/>
              <a:t>Gebruik de looppaden, tenzij anders wordt aangegeven</a:t>
            </a:r>
          </a:p>
          <a:p>
            <a:pPr>
              <a:buFontTx/>
              <a:buChar char="-"/>
            </a:pPr>
            <a:r>
              <a:rPr lang="nl-NL" dirty="0"/>
              <a:t>Wees extra alert op grote voertuigen/machines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3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Bedankt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62B8-02AF-7029-E5DA-077AC01D5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5A9CE-A023-2251-5CF3-EB3FB8B9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Planning + wie zijn wij?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390EB-28E2-9AB5-21B0-C9C22E2D445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2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370CEB24-7F06-E47F-22F3-A09EF1BDCE84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5F783F6-D5AC-6F6C-9C5D-756C186B2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" y="1533509"/>
            <a:ext cx="11328000" cy="416833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Planning schouw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Wie zijn wij?</a:t>
            </a:r>
          </a:p>
          <a:p>
            <a:pPr>
              <a:buFontTx/>
              <a:buChar char="-"/>
            </a:pPr>
            <a:r>
              <a:rPr lang="nl-NL" dirty="0"/>
              <a:t>Bas Bakkenes				Projectleider</a:t>
            </a:r>
          </a:p>
          <a:p>
            <a:pPr>
              <a:buFontTx/>
              <a:buChar char="-"/>
            </a:pPr>
            <a:r>
              <a:rPr lang="nl-NL" dirty="0"/>
              <a:t>Johan Krediet				Manager Locaties &amp; Techniek</a:t>
            </a:r>
          </a:p>
          <a:p>
            <a:pPr>
              <a:buFontTx/>
              <a:buChar char="-"/>
            </a:pPr>
            <a:r>
              <a:rPr lang="nl-NL" dirty="0"/>
              <a:t>Albert Mosmüller			Materieelbeheerder</a:t>
            </a:r>
          </a:p>
          <a:p>
            <a:pPr>
              <a:buFontTx/>
              <a:buChar char="-"/>
            </a:pPr>
            <a:r>
              <a:rPr lang="nl-NL" dirty="0"/>
              <a:t>Gérard van Agtmaal			Inkoopadviseur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6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98FE2-72DE-A275-6733-13432433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9B54B-D6EC-2C98-901E-820F14B8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Aandachtspunten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5B68820-10E8-733A-FADD-7A6EF7E301B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3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946FE543-81A5-CF07-D91B-94EA115551B4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021E850-51AB-107C-7F0B-E8339F10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" y="1533509"/>
            <a:ext cx="11328000" cy="416833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Belangrijk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Slides op </a:t>
            </a:r>
            <a:r>
              <a:rPr lang="nl-NL" dirty="0" err="1"/>
              <a:t>TenderNed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Inhoudelijke vragen en antwoorden via nota van inlichtingen</a:t>
            </a:r>
          </a:p>
          <a:p>
            <a:pPr marL="0" indent="0">
              <a:buNone/>
            </a:pPr>
            <a:r>
              <a:rPr lang="nl-NL" dirty="0"/>
              <a:t>- Geen foto’s van medewerkers/personen i.v.m. AVG</a:t>
            </a:r>
          </a:p>
          <a:p>
            <a:pPr marL="0" indent="0">
              <a:buNone/>
            </a:pPr>
            <a:r>
              <a:rPr lang="nl-NL" dirty="0"/>
              <a:t>- Hesje + veiligheidsschoenen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EC89B-892A-208B-6BF0-6725AF755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50B71-E24E-77D7-C837-D982A8B4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De Afvalstoffendienst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F9899262-5154-DCAE-F13C-3D5D7174814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4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9783ACF2-8FD3-ECF0-E590-886BCC64268B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1C17472-B5C7-E386-B311-E972E2A95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" y="1533509"/>
            <a:ext cx="11328000" cy="4168332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Gemeentelijke dienst </a:t>
            </a:r>
          </a:p>
          <a:p>
            <a:pPr>
              <a:buFontTx/>
              <a:buChar char="-"/>
            </a:pPr>
            <a:r>
              <a:rPr lang="nl-NL" dirty="0"/>
              <a:t>125 jaar Den Bosch (77.000 </a:t>
            </a:r>
            <a:r>
              <a:rPr lang="nl-NL" dirty="0" err="1"/>
              <a:t>wha</a:t>
            </a:r>
            <a:r>
              <a:rPr lang="nl-NL" dirty="0"/>
              <a:t>)</a:t>
            </a:r>
          </a:p>
          <a:p>
            <a:pPr>
              <a:buFontTx/>
              <a:buChar char="-"/>
            </a:pPr>
            <a:r>
              <a:rPr lang="nl-NL" dirty="0"/>
              <a:t>35 jaar voor overige gemeenten en bedrijven. </a:t>
            </a:r>
          </a:p>
          <a:p>
            <a:pPr>
              <a:buFontTx/>
              <a:buChar char="-"/>
            </a:pPr>
            <a:r>
              <a:rPr lang="nl-NL" dirty="0"/>
              <a:t>Vught, Heusden, Oisterwijk, Bernheze en Altena (85.000 </a:t>
            </a:r>
            <a:r>
              <a:rPr lang="nl-NL" dirty="0" err="1"/>
              <a:t>wha</a:t>
            </a:r>
            <a:r>
              <a:rPr lang="nl-NL" dirty="0"/>
              <a:t>)</a:t>
            </a:r>
          </a:p>
          <a:p>
            <a:pPr>
              <a:buFontTx/>
              <a:buChar char="-"/>
            </a:pPr>
            <a:r>
              <a:rPr lang="nl-NL" dirty="0"/>
              <a:t>4.000 bedrijven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210 medewerkers en 68 inzamelvoertuigen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2D2343"/>
                </a:solidFill>
              </a:rPr>
              <a:t>Overslaghal, emballage, garage, gevaarlijk afvaldepot, Milieustations, biomassacentrale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1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00E6B-FB23-C938-119B-C03B763A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1A8929F-C7F4-B859-574F-7E59F736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52" t="36392" r="24490" b="26372"/>
          <a:stretch>
            <a:fillRect/>
          </a:stretch>
        </p:blipFill>
        <p:spPr>
          <a:xfrm>
            <a:off x="444000" y="1156159"/>
            <a:ext cx="11124000" cy="48026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C22391-9B6A-D763-8F58-D65F79CD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De Afvalstoffendienst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4EA7A56-951A-401E-1803-5E155581547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5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A15EFB40-6E45-28A2-C38E-DE1B4BD06B1D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2D2128C-7EFD-9B41-6DC0-67B373CE8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" y="1533509"/>
            <a:ext cx="11328000" cy="416833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7FA1-7353-9925-1D7E-BDF1C9DA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1FC59-F0ED-7D8C-9A73-390FA40B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Aanleiding elektrificatie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63F5F85-E2F7-C6FC-0335-345BC22D50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6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D362F7C4-9AF9-6333-B6AF-0C984960198B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2B5F43F-5F33-1F2D-4E40-F791D89AE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" y="1533509"/>
            <a:ext cx="11328000" cy="4168332"/>
          </a:xfrm>
        </p:spPr>
        <p:txBody>
          <a:bodyPr/>
          <a:lstStyle/>
          <a:p>
            <a:r>
              <a:rPr lang="nl-NL" dirty="0"/>
              <a:t>Beperken stikstofuitstoot</a:t>
            </a:r>
          </a:p>
          <a:p>
            <a:r>
              <a:rPr lang="nl-NL" dirty="0"/>
              <a:t>Schone lucht voor bewoners en medewerkers</a:t>
            </a:r>
          </a:p>
          <a:p>
            <a:r>
              <a:rPr lang="nl-NL" dirty="0"/>
              <a:t>Zero-emissie zone</a:t>
            </a:r>
          </a:p>
          <a:p>
            <a:r>
              <a:rPr lang="nl-NL" dirty="0"/>
              <a:t>Convenant Duurzame Voertuigen en Brandstoffen in de Reinigingsbranche </a:t>
            </a:r>
          </a:p>
          <a:p>
            <a:r>
              <a:rPr lang="nl-NL" dirty="0"/>
              <a:t>Regeling bevordering schone wegvoertuigen</a:t>
            </a:r>
          </a:p>
          <a:p>
            <a:r>
              <a:rPr lang="nl-NL" dirty="0"/>
              <a:t>Afbouw productie dieseltrucks</a:t>
            </a:r>
          </a:p>
          <a:p>
            <a:r>
              <a:rPr lang="nl-NL" dirty="0"/>
              <a:t>Richtlijn energieprestatie gebouwen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7FA1-7353-9925-1D7E-BDF1C9DA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1FC59-F0ED-7D8C-9A73-390FA40B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Vervangingsschema </a:t>
            </a:r>
            <a:r>
              <a:rPr lang="nl-NL" dirty="0" err="1"/>
              <a:t>eTrucks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63F5F85-E2F7-C6FC-0335-345BC22D50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7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D362F7C4-9AF9-6333-B6AF-0C984960198B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3E6142-A47F-D13C-AE41-44FAEE65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74" y="1624110"/>
            <a:ext cx="5005250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0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7FA1-7353-9925-1D7E-BDF1C9DA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1FC59-F0ED-7D8C-9A73-390FA40B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Vervangingsschema </a:t>
            </a:r>
            <a:r>
              <a:rPr lang="nl-NL" dirty="0" err="1"/>
              <a:t>eTrucks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63F5F85-E2F7-C6FC-0335-345BC22D50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8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D362F7C4-9AF9-6333-B6AF-0C984960198B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477230-7B47-3CA6-051B-849AF77C8B69}"/>
              </a:ext>
            </a:extLst>
          </p:cNvPr>
          <p:cNvSpPr txBox="1"/>
          <p:nvPr/>
        </p:nvSpPr>
        <p:spPr>
          <a:xfrm>
            <a:off x="6532997" y="4107834"/>
            <a:ext cx="207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trafo 1</a:t>
            </a:r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D1434C7D-5C6A-2043-EB63-D4420A5F9481}"/>
              </a:ext>
            </a:extLst>
          </p:cNvPr>
          <p:cNvSpPr/>
          <p:nvPr/>
        </p:nvSpPr>
        <p:spPr>
          <a:xfrm rot="10800000">
            <a:off x="5498524" y="3617675"/>
            <a:ext cx="1034473" cy="1400249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643DEF3-E730-A945-6F4F-F91BF2DA5416}"/>
              </a:ext>
            </a:extLst>
          </p:cNvPr>
          <p:cNvSpPr txBox="1"/>
          <p:nvPr/>
        </p:nvSpPr>
        <p:spPr>
          <a:xfrm>
            <a:off x="6532997" y="2730870"/>
            <a:ext cx="207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trafo 2</a:t>
            </a:r>
          </a:p>
        </p:txBody>
      </p:sp>
      <p:sp>
        <p:nvSpPr>
          <p:cNvPr id="13" name="Linkeraccolade 12">
            <a:extLst>
              <a:ext uri="{FF2B5EF4-FFF2-40B4-BE49-F238E27FC236}">
                <a16:creationId xmlns:a16="http://schemas.microsoft.com/office/drawing/2014/main" id="{EABAC096-76D9-F6F8-6B6D-0ECC898AD9C6}"/>
              </a:ext>
            </a:extLst>
          </p:cNvPr>
          <p:cNvSpPr/>
          <p:nvPr/>
        </p:nvSpPr>
        <p:spPr>
          <a:xfrm rot="10800000">
            <a:off x="5498524" y="2217426"/>
            <a:ext cx="1034473" cy="1400249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802B2B-DB6D-D560-5C61-AE489313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8" y="1621062"/>
            <a:ext cx="5310076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1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F734E-6B18-0614-663E-8FFBE587E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485B0-AA41-3ACF-E85A-BD96CC30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Laadplein fase 1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B2206DD-4E46-4FF2-1C06-A0914AF20C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9</a:t>
            </a:fld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466CC8E0-8563-5A51-F4F9-5EAD3099A327}"/>
              </a:ext>
            </a:extLst>
          </p:cNvPr>
          <p:cNvSpPr txBox="1">
            <a:spLocks/>
          </p:cNvSpPr>
          <p:nvPr/>
        </p:nvSpPr>
        <p:spPr>
          <a:xfrm>
            <a:off x="6096000" y="2023668"/>
            <a:ext cx="5472000" cy="416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73BF569-E351-342E-83C0-55668798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3" t="30945" r="40911" b="20368"/>
          <a:stretch/>
        </p:blipFill>
        <p:spPr>
          <a:xfrm>
            <a:off x="432000" y="1427148"/>
            <a:ext cx="7924991" cy="3795483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C1FAE241-556D-04E6-9A9C-916511E3F4EB}"/>
              </a:ext>
            </a:extLst>
          </p:cNvPr>
          <p:cNvSpPr/>
          <p:nvPr/>
        </p:nvSpPr>
        <p:spPr>
          <a:xfrm>
            <a:off x="1956987" y="2606467"/>
            <a:ext cx="3401226" cy="159767"/>
          </a:xfrm>
          <a:prstGeom prst="rect">
            <a:avLst/>
          </a:prstGeom>
          <a:solidFill>
            <a:srgbClr val="FFFF00">
              <a:alpha val="50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A57E4E6-E73C-8ADE-2FCC-48563E504A77}"/>
              </a:ext>
            </a:extLst>
          </p:cNvPr>
          <p:cNvSpPr/>
          <p:nvPr/>
        </p:nvSpPr>
        <p:spPr>
          <a:xfrm rot="5400000">
            <a:off x="741943" y="3048162"/>
            <a:ext cx="606742" cy="227323"/>
          </a:xfrm>
          <a:prstGeom prst="rect">
            <a:avLst/>
          </a:prstGeom>
          <a:solidFill>
            <a:srgbClr val="FFFF00">
              <a:alpha val="50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700B979-B7F2-879F-A661-9363DDB02440}"/>
              </a:ext>
            </a:extLst>
          </p:cNvPr>
          <p:cNvSpPr/>
          <p:nvPr/>
        </p:nvSpPr>
        <p:spPr>
          <a:xfrm rot="5400000">
            <a:off x="5749873" y="3140193"/>
            <a:ext cx="226492" cy="160967"/>
          </a:xfrm>
          <a:prstGeom prst="rect">
            <a:avLst/>
          </a:prstGeom>
          <a:solidFill>
            <a:srgbClr val="FFFF00">
              <a:alpha val="50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C121DF3-6D2D-9FC8-D510-ABE7E1E5A31C}"/>
              </a:ext>
            </a:extLst>
          </p:cNvPr>
          <p:cNvSpPr/>
          <p:nvPr/>
        </p:nvSpPr>
        <p:spPr>
          <a:xfrm rot="5400000">
            <a:off x="7274894" y="3140194"/>
            <a:ext cx="226492" cy="160967"/>
          </a:xfrm>
          <a:prstGeom prst="rect">
            <a:avLst/>
          </a:prstGeom>
          <a:solidFill>
            <a:srgbClr val="FFFF00">
              <a:alpha val="50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361E2D0A-2427-E128-8078-E4CF7747A27A}"/>
              </a:ext>
            </a:extLst>
          </p:cNvPr>
          <p:cNvCxnSpPr>
            <a:cxnSpLocks/>
          </p:cNvCxnSpPr>
          <p:nvPr/>
        </p:nvCxnSpPr>
        <p:spPr>
          <a:xfrm flipV="1">
            <a:off x="3828476" y="1427148"/>
            <a:ext cx="1591403" cy="132330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1B0B5F9B-E0C9-C691-AC38-435DD4553594}"/>
              </a:ext>
            </a:extLst>
          </p:cNvPr>
          <p:cNvSpPr txBox="1"/>
          <p:nvPr/>
        </p:nvSpPr>
        <p:spPr>
          <a:xfrm>
            <a:off x="4869504" y="982882"/>
            <a:ext cx="7924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27 x 50kw DC-laadplekken. Na iedere zes voertuigen </a:t>
            </a:r>
            <a:r>
              <a:rPr lang="nl-NL" sz="1200" b="1" dirty="0"/>
              <a:t>brandwerende wand </a:t>
            </a:r>
            <a:r>
              <a:rPr lang="nl-NL" sz="1200" dirty="0"/>
              <a:t>(240 min.)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624EBFF-1B21-F971-963C-B1875D15A9A1}"/>
              </a:ext>
            </a:extLst>
          </p:cNvPr>
          <p:cNvSpPr txBox="1"/>
          <p:nvPr/>
        </p:nvSpPr>
        <p:spPr>
          <a:xfrm>
            <a:off x="9358584" y="4670306"/>
            <a:ext cx="2251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Bestaand</a:t>
            </a:r>
            <a:r>
              <a:rPr lang="nl-NL" sz="1200" dirty="0"/>
              <a:t>: 4 x 63a 3 fasen AC-lader (40kw) t.b.v. overslagmaterieel tegen brandwerende gevel. 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6B03630E-A556-3148-6C67-79F88CC3217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863119" y="3332758"/>
            <a:ext cx="3495465" cy="17530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DAB6060F-7ECD-91A1-2491-2774C75E703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468624" y="3347798"/>
            <a:ext cx="1889960" cy="17380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3C7F10D4-F160-D3B0-253A-806A16E3033A}"/>
              </a:ext>
            </a:extLst>
          </p:cNvPr>
          <p:cNvCxnSpPr>
            <a:cxnSpLocks/>
          </p:cNvCxnSpPr>
          <p:nvPr/>
        </p:nvCxnSpPr>
        <p:spPr>
          <a:xfrm>
            <a:off x="1207770" y="3131465"/>
            <a:ext cx="1018194" cy="223367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ED4C99AE-B54F-DC38-F3BC-8CEC578ED673}"/>
              </a:ext>
            </a:extLst>
          </p:cNvPr>
          <p:cNvSpPr txBox="1"/>
          <p:nvPr/>
        </p:nvSpPr>
        <p:spPr>
          <a:xfrm>
            <a:off x="2386932" y="5222631"/>
            <a:ext cx="225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20 x 22 </a:t>
            </a:r>
            <a:r>
              <a:rPr lang="nl-NL" sz="1200" dirty="0" err="1"/>
              <a:t>kw</a:t>
            </a:r>
            <a:r>
              <a:rPr lang="nl-NL" sz="1200" dirty="0"/>
              <a:t> AC-lader t.b.v.  personenvoertuigen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95AEF812-249B-FF8B-FC06-FF129F027F7E}"/>
              </a:ext>
            </a:extLst>
          </p:cNvPr>
          <p:cNvSpPr/>
          <p:nvPr/>
        </p:nvSpPr>
        <p:spPr>
          <a:xfrm>
            <a:off x="5419879" y="2602806"/>
            <a:ext cx="356643" cy="159767"/>
          </a:xfrm>
          <a:prstGeom prst="rect">
            <a:avLst/>
          </a:prstGeom>
          <a:solidFill>
            <a:srgbClr val="FFFF00">
              <a:alpha val="50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590DD28D-57B1-BE92-5DD8-A8B8DF84A493}"/>
              </a:ext>
            </a:extLst>
          </p:cNvPr>
          <p:cNvCxnSpPr>
            <a:cxnSpLocks/>
          </p:cNvCxnSpPr>
          <p:nvPr/>
        </p:nvCxnSpPr>
        <p:spPr>
          <a:xfrm>
            <a:off x="5863119" y="2769610"/>
            <a:ext cx="3357793" cy="4777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F7B85F03-773D-A3DB-F6A2-ABCDAEAC2B83}"/>
              </a:ext>
            </a:extLst>
          </p:cNvPr>
          <p:cNvSpPr txBox="1"/>
          <p:nvPr/>
        </p:nvSpPr>
        <p:spPr>
          <a:xfrm>
            <a:off x="9349669" y="2966961"/>
            <a:ext cx="251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3 x 350kw DC-laadplekken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91D063C-C438-86EE-9466-9D961953B520}"/>
              </a:ext>
            </a:extLst>
          </p:cNvPr>
          <p:cNvCxnSpPr>
            <a:cxnSpLocks/>
          </p:cNvCxnSpPr>
          <p:nvPr/>
        </p:nvCxnSpPr>
        <p:spPr>
          <a:xfrm flipV="1">
            <a:off x="867768" y="1242482"/>
            <a:ext cx="0" cy="14402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4A005694-EC1D-2CD7-FDCA-5AA64C1D6B58}"/>
              </a:ext>
            </a:extLst>
          </p:cNvPr>
          <p:cNvSpPr txBox="1"/>
          <p:nvPr/>
        </p:nvSpPr>
        <p:spPr>
          <a:xfrm>
            <a:off x="367964" y="997687"/>
            <a:ext cx="2565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Inkoopst</a:t>
            </a:r>
            <a:r>
              <a:rPr lang="nl-NL" sz="1200" dirty="0"/>
              <a:t>. 1.750KW + trafo: 1.750 KW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C9A87F4-0008-95B9-8333-7979C94E2DDC}"/>
              </a:ext>
            </a:extLst>
          </p:cNvPr>
          <p:cNvCxnSpPr>
            <a:cxnSpLocks/>
          </p:cNvCxnSpPr>
          <p:nvPr/>
        </p:nvCxnSpPr>
        <p:spPr>
          <a:xfrm>
            <a:off x="5531783" y="4163031"/>
            <a:ext cx="0" cy="14010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DBD8F8B0-95B5-3BC9-728B-482EBEBE9D67}"/>
              </a:ext>
            </a:extLst>
          </p:cNvPr>
          <p:cNvSpPr txBox="1"/>
          <p:nvPr/>
        </p:nvSpPr>
        <p:spPr>
          <a:xfrm>
            <a:off x="4869504" y="5589992"/>
            <a:ext cx="7924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Inkoopstation(1750KW + trafo: 630) KW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B0A8491-BD9B-EFDC-3F11-050A6CF7C7A4}"/>
              </a:ext>
            </a:extLst>
          </p:cNvPr>
          <p:cNvCxnSpPr>
            <a:cxnSpLocks/>
          </p:cNvCxnSpPr>
          <p:nvPr/>
        </p:nvCxnSpPr>
        <p:spPr>
          <a:xfrm>
            <a:off x="1956987" y="3103650"/>
            <a:ext cx="668782" cy="184198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C1729A00-2560-413A-80E2-D5C0CF4EC0A9}"/>
              </a:ext>
            </a:extLst>
          </p:cNvPr>
          <p:cNvSpPr txBox="1"/>
          <p:nvPr/>
        </p:nvSpPr>
        <p:spPr>
          <a:xfrm>
            <a:off x="2558281" y="4808805"/>
            <a:ext cx="2700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CNG-pomp + opslag        distributie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3E462FE-0BCE-CD9B-46F3-9A13E83F20CC}"/>
              </a:ext>
            </a:extLst>
          </p:cNvPr>
          <p:cNvSpPr/>
          <p:nvPr/>
        </p:nvSpPr>
        <p:spPr>
          <a:xfrm>
            <a:off x="1862983" y="3067941"/>
            <a:ext cx="2085174" cy="73673"/>
          </a:xfrm>
          <a:prstGeom prst="rect">
            <a:avLst/>
          </a:prstGeom>
          <a:ln w="25400">
            <a:solidFill>
              <a:srgbClr val="2D2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61F0482-144A-9255-083E-A104E4F23E02}"/>
              </a:ext>
            </a:extLst>
          </p:cNvPr>
          <p:cNvCxnSpPr>
            <a:cxnSpLocks/>
          </p:cNvCxnSpPr>
          <p:nvPr/>
        </p:nvCxnSpPr>
        <p:spPr>
          <a:xfrm>
            <a:off x="3437620" y="3121956"/>
            <a:ext cx="892840" cy="1823676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B0A2ED04-2F8E-4244-8515-A5BE3F51BF65}"/>
              </a:ext>
            </a:extLst>
          </p:cNvPr>
          <p:cNvSpPr/>
          <p:nvPr/>
        </p:nvSpPr>
        <p:spPr>
          <a:xfrm rot="5400000">
            <a:off x="731342" y="3658483"/>
            <a:ext cx="118216" cy="118943"/>
          </a:xfrm>
          <a:prstGeom prst="rect">
            <a:avLst/>
          </a:prstGeom>
          <a:solidFill>
            <a:srgbClr val="FFFF00">
              <a:alpha val="50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89FD6FE-2607-F90D-DD77-8C257351F047}"/>
              </a:ext>
            </a:extLst>
          </p:cNvPr>
          <p:cNvCxnSpPr>
            <a:cxnSpLocks/>
          </p:cNvCxnSpPr>
          <p:nvPr/>
        </p:nvCxnSpPr>
        <p:spPr>
          <a:xfrm>
            <a:off x="794607" y="3799635"/>
            <a:ext cx="1272805" cy="21194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212A7CB7-368C-2135-6EBE-DBE516E87B1E}"/>
              </a:ext>
            </a:extLst>
          </p:cNvPr>
          <p:cNvSpPr txBox="1"/>
          <p:nvPr/>
        </p:nvSpPr>
        <p:spPr>
          <a:xfrm>
            <a:off x="2067412" y="5919042"/>
            <a:ext cx="225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bestaand: laadplekken personenvoertuigen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29101553-C7B0-320E-B87B-22C84417097C}"/>
              </a:ext>
            </a:extLst>
          </p:cNvPr>
          <p:cNvSpPr/>
          <p:nvPr/>
        </p:nvSpPr>
        <p:spPr>
          <a:xfrm rot="5400000">
            <a:off x="1746218" y="2590791"/>
            <a:ext cx="169916" cy="236487"/>
          </a:xfrm>
          <a:prstGeom prst="rect">
            <a:avLst/>
          </a:prstGeom>
          <a:solidFill>
            <a:schemeClr val="bg1">
              <a:alpha val="50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ACB8E08F-367C-DD8C-361C-CB23DEFB0656}"/>
              </a:ext>
            </a:extLst>
          </p:cNvPr>
          <p:cNvCxnSpPr>
            <a:cxnSpLocks/>
          </p:cNvCxnSpPr>
          <p:nvPr/>
        </p:nvCxnSpPr>
        <p:spPr>
          <a:xfrm flipV="1">
            <a:off x="1851073" y="1284637"/>
            <a:ext cx="1900704" cy="1316238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66B0A1A8-9A15-3A09-DFD2-34C77244106C}"/>
              </a:ext>
            </a:extLst>
          </p:cNvPr>
          <p:cNvSpPr txBox="1"/>
          <p:nvPr/>
        </p:nvSpPr>
        <p:spPr>
          <a:xfrm>
            <a:off x="3150592" y="1009196"/>
            <a:ext cx="1669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tank diesel + </a:t>
            </a:r>
            <a:r>
              <a:rPr lang="nl-NL" sz="1200" dirty="0" err="1"/>
              <a:t>AdBlue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84789908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94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d7566a-24b6-4b7a-98e2-682b78674aa9" xsi:nil="true"/>
    <lcf76f155ced4ddcb4097134ff3c332f xmlns="bebfc62d-717d-4a8f-bece-ac40b3d9f77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C9753A5585C41ABA5B0E2B297FFC0" ma:contentTypeVersion="13" ma:contentTypeDescription="Een nieuw document maken." ma:contentTypeScope="" ma:versionID="424cb366581de22187ae9ce62b808df3">
  <xsd:schema xmlns:xsd="http://www.w3.org/2001/XMLSchema" xmlns:xs="http://www.w3.org/2001/XMLSchema" xmlns:p="http://schemas.microsoft.com/office/2006/metadata/properties" xmlns:ns2="bebfc62d-717d-4a8f-bece-ac40b3d9f77d" xmlns:ns3="b4d7566a-24b6-4b7a-98e2-682b78674aa9" targetNamespace="http://schemas.microsoft.com/office/2006/metadata/properties" ma:root="true" ma:fieldsID="02e13aaa8dc5879b3408d9491290c6d5" ns2:_="" ns3:_="">
    <xsd:import namespace="bebfc62d-717d-4a8f-bece-ac40b3d9f77d"/>
    <xsd:import namespace="b4d7566a-24b6-4b7a-98e2-682b78674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fc62d-717d-4a8f-bece-ac40b3d9f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16ed7d9-15b5-47e9-844d-373de3abdf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7566a-24b6-4b7a-98e2-682b78674aa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3426e5-c114-423a-a9d5-51c9f7fc3865}" ma:internalName="TaxCatchAll" ma:showField="CatchAllData" ma:web="b4d7566a-24b6-4b7a-98e2-682b78674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DDDBDC-9E03-4590-B1B6-E96E37C4B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eb7c072f-6f5a-4ba6-9260-ea4ab72ab29f"/>
    <ds:schemaRef ds:uri="http://schemas.microsoft.com/office/2006/metadata/properties"/>
    <ds:schemaRef ds:uri="b4d7566a-24b6-4b7a-98e2-682b78674aa9"/>
    <ds:schemaRef ds:uri="bebfc62d-717d-4a8f-bece-ac40b3d9f77d"/>
  </ds:schemaRefs>
</ds:datastoreItem>
</file>

<file path=customXml/itemProps3.xml><?xml version="1.0" encoding="utf-8"?>
<ds:datastoreItem xmlns:ds="http://schemas.openxmlformats.org/officeDocument/2006/customXml" ds:itemID="{92B50C33-2DDA-46FC-95F6-E65D1446B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bfc62d-717d-4a8f-bece-ac40b3d9f77d"/>
    <ds:schemaRef ds:uri="b4d7566a-24b6-4b7a-98e2-682b78674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{5B34054B-21BD-443E-A7C8-8C7411DC9155}tf16411250_win32</Template>
  <TotalTime>14425</TotalTime>
  <Words>345</Words>
  <Application>Microsoft Office PowerPoint</Application>
  <PresentationFormat>Breedbeeld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Candara</vt:lpstr>
      <vt:lpstr>Corbel</vt:lpstr>
      <vt:lpstr>Lucida Handwriting</vt:lpstr>
      <vt:lpstr>Times New Roman</vt:lpstr>
      <vt:lpstr>Aangepast</vt:lpstr>
      <vt:lpstr>Laadplein: de schouw </vt:lpstr>
      <vt:lpstr>Planning + wie zijn wij?</vt:lpstr>
      <vt:lpstr>Aandachtspunten</vt:lpstr>
      <vt:lpstr>De Afvalstoffendienst</vt:lpstr>
      <vt:lpstr>De Afvalstoffendienst</vt:lpstr>
      <vt:lpstr>Aanleiding elektrificatie</vt:lpstr>
      <vt:lpstr>Vervangingsschema eTrucks</vt:lpstr>
      <vt:lpstr>Vervangingsschema eTrucks</vt:lpstr>
      <vt:lpstr>Laadplein fase 1</vt:lpstr>
      <vt:lpstr>Schouw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Presentatietitel</dc:title>
  <dc:creator>AfvalNL Bas Bakkenes</dc:creator>
  <cp:lastModifiedBy>Bas Bakkenes</cp:lastModifiedBy>
  <cp:revision>603</cp:revision>
  <cp:lastPrinted>2024-08-22T12:50:06Z</cp:lastPrinted>
  <dcterms:created xsi:type="dcterms:W3CDTF">2023-11-10T13:49:52Z</dcterms:created>
  <dcterms:modified xsi:type="dcterms:W3CDTF">2025-10-27T08:29:36Z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0x010100EB3C9753A5585C41ABA5B0E2B297FFC0</vt:lpwstr>
  </property>
  <property fmtid="{D5CDD505-2E9C-101B-9397-08002B2CF9AE}" pid="3" name="MediaServiceImageTags">
    <vt:lpwstr/>
  </property>
</Properties>
</file>