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5F762-08CA-B8C1-6160-92F59BCAC2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0296624-0787-043E-4F17-CB9DE5147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65D0408-7D87-2AB0-132F-719E218B5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492DD35-A511-86C8-1953-3C83A8FC9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7748175-B682-43A6-9DE7-A8D7D5E86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5466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1452F-864D-5F44-1D28-24A6F34DA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D760BD-0723-B8C7-5E36-BE71C0B972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24B12AB-D9A6-204D-649D-2C8281B69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9E05A0-74CC-CBEE-DCE5-C8FF844DB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0E6721-96EE-57CB-E241-B972897DF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0664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FA8B5B9E-87B7-15DD-CC68-F8D6AD2AA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9E0898A-C0A3-EE15-2FCF-08EFA8B233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B58FA13-37D0-5DC0-4093-FF9CDF54A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658D022-66DC-719F-6758-446F5724A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BFBA74-2AA8-5885-A123-6DA82EF6D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047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6F4C99-03A8-016E-5B15-B8B966E97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7B65822-A17C-40D0-E149-6B5BC3725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5C274BD-26F6-FFBC-E71E-5A61AFEA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84FF574-16ED-2686-0FF5-0F4F39DAE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76D179-5AE9-E3CD-F4C5-2D43B9269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9073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7C138-D232-2A4A-43D7-DC39AE90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FD568A-C396-732E-AFED-19A101FD8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C02B75-FDC4-FC1C-02B3-B7904F847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496F08-08C5-1ECC-8C2A-5FD54149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D1E992-60A9-7923-69EE-070513A02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035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684830-9A41-BD5B-9633-D2FD10C09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2B6807-96D4-1063-9C7E-AB32D76132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7E113C0-1887-A8F9-436F-0DDA7E3DB3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5425379-A9E5-6D00-FB11-5331E74ED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E9D9D48-A4B8-7851-F4B2-7F69E4751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22A6632-27CC-602D-8E7D-ABB70B950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1982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D98141-EDC3-320B-ECC3-5080E6552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4DC71F0-43B9-9BD9-2EE8-37BE4EBF4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3405D09-B1C4-66C9-7F2B-C058ED13A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5F2836-8497-127A-C0A6-539BA62753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61847D1-5BE4-D0FC-88AF-F049CD8863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E51C623-14ED-650C-1F5C-927171F2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DC529B7-578E-A290-4B8A-41A73C90B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C310E2F-9569-B698-3A12-C6EB47EE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733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8764D0-F89E-32A0-9F16-2217E61F7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ADA3520-F17F-9E4E-BBBA-6C16B8204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AFF2811-E8A0-E08E-3C39-DA166980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66410E4-E959-BF18-1F2C-F11D94BE2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720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BF69B3A-BCE5-9397-9943-4AB851E52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5411AA3-90EB-5BDB-5AA4-A69D972B7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8FFDED1-47FC-C716-48D9-95A0F0662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157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A3707D-748F-E546-7AD8-1962106CF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38C019-9F38-7198-DE0D-E53AE9C56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98B6B6F-26C7-6FEA-2DA5-F8E07F969B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003D500-5C79-A5BC-A533-E873AE80F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959A73D-81D9-4DD3-9B21-3FBC159D2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A9F3F54-8041-1586-19CE-2FD6E48AF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3943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548B24-5600-2B4E-7C7A-B6235F443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8A9A81E-3FF0-3EE4-BDA6-2BFF0E789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C399FD-B1CA-3EFA-161F-7F5A817D38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61C70CB-24C1-BD99-0874-32C23412F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66D55D3-0DCC-42C7-90EE-4A026AB6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5EE54A8-D4E8-8321-3D62-84C7445C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7209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1AB6F9C-2188-115C-2213-9053B2D38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8331147-3F45-A146-D294-722148530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097802D-C1F4-A048-05FC-801EB255B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3E3252-A0B3-43E7-93DD-2882FCBB95FF}" type="datetimeFigureOut">
              <a:rPr lang="nl-NL" smtClean="0"/>
              <a:t>25-9-2025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E131CEE-A5BC-1EF2-9DA5-FF3733E6C3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0C4A14-4E21-DB14-E5CE-C87E98AFC0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237F38-D1F5-4AE5-9978-8F61FBA665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8868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ep 61">
            <a:extLst>
              <a:ext uri="{FF2B5EF4-FFF2-40B4-BE49-F238E27FC236}">
                <a16:creationId xmlns:a16="http://schemas.microsoft.com/office/drawing/2014/main" id="{9CF56E8F-6793-843D-847E-D470E5D788D9}"/>
              </a:ext>
            </a:extLst>
          </p:cNvPr>
          <p:cNvGrpSpPr/>
          <p:nvPr/>
        </p:nvGrpSpPr>
        <p:grpSpPr>
          <a:xfrm>
            <a:off x="1947099" y="0"/>
            <a:ext cx="8297801" cy="6858000"/>
            <a:chOff x="1947099" y="0"/>
            <a:chExt cx="8297801" cy="6858000"/>
          </a:xfrm>
        </p:grpSpPr>
        <p:pic>
          <p:nvPicPr>
            <p:cNvPr id="19" name="Afbeelding 18">
              <a:extLst>
                <a:ext uri="{FF2B5EF4-FFF2-40B4-BE49-F238E27FC236}">
                  <a16:creationId xmlns:a16="http://schemas.microsoft.com/office/drawing/2014/main" id="{E087B033-BF2F-BFF6-D9EF-4CCCF8D0E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7099" y="0"/>
              <a:ext cx="8297801" cy="6858000"/>
            </a:xfrm>
            <a:prstGeom prst="rect">
              <a:avLst/>
            </a:prstGeom>
          </p:spPr>
        </p:pic>
        <p:grpSp>
          <p:nvGrpSpPr>
            <p:cNvPr id="21" name="Groep 20">
              <a:extLst>
                <a:ext uri="{FF2B5EF4-FFF2-40B4-BE49-F238E27FC236}">
                  <a16:creationId xmlns:a16="http://schemas.microsoft.com/office/drawing/2014/main" id="{A0CA640D-9302-1E94-85EE-D1DEE8731C95}"/>
                </a:ext>
              </a:extLst>
            </p:cNvPr>
            <p:cNvGrpSpPr/>
            <p:nvPr/>
          </p:nvGrpSpPr>
          <p:grpSpPr>
            <a:xfrm>
              <a:off x="6477567" y="2656505"/>
              <a:ext cx="2293585" cy="261610"/>
              <a:chOff x="6477567" y="2656505"/>
              <a:chExt cx="2293585" cy="261610"/>
            </a:xfrm>
          </p:grpSpPr>
          <p:grpSp>
            <p:nvGrpSpPr>
              <p:cNvPr id="11" name="Groep 10">
                <a:extLst>
                  <a:ext uri="{FF2B5EF4-FFF2-40B4-BE49-F238E27FC236}">
                    <a16:creationId xmlns:a16="http://schemas.microsoft.com/office/drawing/2014/main" id="{544737BB-C6B4-1CB8-CDD3-24C85EE45599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10" name="Ovaal 9">
                  <a:extLst>
                    <a:ext uri="{FF2B5EF4-FFF2-40B4-BE49-F238E27FC236}">
                      <a16:creationId xmlns:a16="http://schemas.microsoft.com/office/drawing/2014/main" id="{2C72D9F0-58D1-9369-7657-A89EE1291EFE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" name="Ovaal 8">
                  <a:extLst>
                    <a:ext uri="{FF2B5EF4-FFF2-40B4-BE49-F238E27FC236}">
                      <a16:creationId xmlns:a16="http://schemas.microsoft.com/office/drawing/2014/main" id="{07F521AF-E6AA-92BA-45F3-E204B98E1564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A38C97F7-A034-93E2-068E-DF7C517A37F9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211628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01 Weidstraat / Schuttersgracht</a:t>
                </a:r>
              </a:p>
            </p:txBody>
          </p:sp>
        </p:grp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9654D593-4BBD-BF77-301E-C27DF6F82B01}"/>
                </a:ext>
              </a:extLst>
            </p:cNvPr>
            <p:cNvGrpSpPr/>
            <p:nvPr/>
          </p:nvGrpSpPr>
          <p:grpSpPr>
            <a:xfrm>
              <a:off x="6149321" y="2115355"/>
              <a:ext cx="2272745" cy="261610"/>
              <a:chOff x="6477567" y="2656505"/>
              <a:chExt cx="2272745" cy="261610"/>
            </a:xfrm>
          </p:grpSpPr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1194F9F4-072C-D49B-2555-A5A5188C0A1D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25" name="Ovaal 24">
                  <a:extLst>
                    <a:ext uri="{FF2B5EF4-FFF2-40B4-BE49-F238E27FC236}">
                      <a16:creationId xmlns:a16="http://schemas.microsoft.com/office/drawing/2014/main" id="{03A4485E-9169-89D1-D999-4A09E0E717D6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26" name="Ovaal 25">
                  <a:extLst>
                    <a:ext uri="{FF2B5EF4-FFF2-40B4-BE49-F238E27FC236}">
                      <a16:creationId xmlns:a16="http://schemas.microsoft.com/office/drawing/2014/main" id="{34BEC000-40C3-5E8A-517E-A945995A36E9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76116CD6-DB2C-1F81-44F4-776EE1BE87F8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209544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02 Weidstraat / Utrechtsestraat</a:t>
                </a:r>
              </a:p>
            </p:txBody>
          </p:sp>
        </p:grp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924916A6-42AC-7778-CAD0-1D2B9B4AFC4C}"/>
                </a:ext>
              </a:extLst>
            </p:cNvPr>
            <p:cNvGrpSpPr/>
            <p:nvPr/>
          </p:nvGrpSpPr>
          <p:grpSpPr>
            <a:xfrm>
              <a:off x="7520921" y="1758763"/>
              <a:ext cx="1884819" cy="261610"/>
              <a:chOff x="6477567" y="2656505"/>
              <a:chExt cx="1884819" cy="261610"/>
            </a:xfrm>
          </p:grpSpPr>
          <p:grpSp>
            <p:nvGrpSpPr>
              <p:cNvPr id="28" name="Groep 27">
                <a:extLst>
                  <a:ext uri="{FF2B5EF4-FFF2-40B4-BE49-F238E27FC236}">
                    <a16:creationId xmlns:a16="http://schemas.microsoft.com/office/drawing/2014/main" id="{366DCC54-4979-3BC7-2C45-C95B4FD67B35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30" name="Ovaal 29">
                  <a:extLst>
                    <a:ext uri="{FF2B5EF4-FFF2-40B4-BE49-F238E27FC236}">
                      <a16:creationId xmlns:a16="http://schemas.microsoft.com/office/drawing/2014/main" id="{6D8165DE-9E6A-A041-3E80-204B2B0F9B89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31" name="Ovaal 30">
                  <a:extLst>
                    <a:ext uri="{FF2B5EF4-FFF2-40B4-BE49-F238E27FC236}">
                      <a16:creationId xmlns:a16="http://schemas.microsoft.com/office/drawing/2014/main" id="{6E0B7FAC-1840-2E0A-43DF-BFC27F5CDF53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29" name="Tekstvak 28">
                <a:extLst>
                  <a:ext uri="{FF2B5EF4-FFF2-40B4-BE49-F238E27FC236}">
                    <a16:creationId xmlns:a16="http://schemas.microsoft.com/office/drawing/2014/main" id="{56826A96-11E8-13A8-8D66-3926F6A53644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70751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03 Voorstraat / Walstraat</a:t>
                </a:r>
              </a:p>
            </p:txBody>
          </p:sp>
        </p:grpSp>
        <p:grpSp>
          <p:nvGrpSpPr>
            <p:cNvPr id="32" name="Groep 31">
              <a:extLst>
                <a:ext uri="{FF2B5EF4-FFF2-40B4-BE49-F238E27FC236}">
                  <a16:creationId xmlns:a16="http://schemas.microsoft.com/office/drawing/2014/main" id="{50DBA224-0BC1-19A5-AB33-72254C66BFA6}"/>
                </a:ext>
              </a:extLst>
            </p:cNvPr>
            <p:cNvGrpSpPr/>
            <p:nvPr/>
          </p:nvGrpSpPr>
          <p:grpSpPr>
            <a:xfrm>
              <a:off x="4807029" y="3477120"/>
              <a:ext cx="1833523" cy="430887"/>
              <a:chOff x="6477567" y="2656505"/>
              <a:chExt cx="1833523" cy="430887"/>
            </a:xfrm>
          </p:grpSpPr>
          <p:grpSp>
            <p:nvGrpSpPr>
              <p:cNvPr id="33" name="Groep 32">
                <a:extLst>
                  <a:ext uri="{FF2B5EF4-FFF2-40B4-BE49-F238E27FC236}">
                    <a16:creationId xmlns:a16="http://schemas.microsoft.com/office/drawing/2014/main" id="{189D633B-D70C-C0C1-A8E5-9ADA34E889C5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35" name="Ovaal 34">
                  <a:extLst>
                    <a:ext uri="{FF2B5EF4-FFF2-40B4-BE49-F238E27FC236}">
                      <a16:creationId xmlns:a16="http://schemas.microsoft.com/office/drawing/2014/main" id="{8FBC4863-0FE8-7ED5-6249-426799DE47F8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36" name="Ovaal 35">
                  <a:extLst>
                    <a:ext uri="{FF2B5EF4-FFF2-40B4-BE49-F238E27FC236}">
                      <a16:creationId xmlns:a16="http://schemas.microsoft.com/office/drawing/2014/main" id="{FAC3E98D-D43C-7A94-E3F9-91AE538D33C8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D3C2FFCB-6171-E266-1775-8F3E641D6177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6562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04 Q6054 PTZ Overtoom</a:t>
                </a:r>
              </a:p>
              <a:p>
                <a:r>
                  <a:rPr lang="nl-NL" sz="1100" dirty="0"/>
                  <a:t>04 Q6000-E</a:t>
                </a:r>
              </a:p>
            </p:txBody>
          </p:sp>
        </p:grpSp>
        <p:grpSp>
          <p:nvGrpSpPr>
            <p:cNvPr id="37" name="Groep 36">
              <a:extLst>
                <a:ext uri="{FF2B5EF4-FFF2-40B4-BE49-F238E27FC236}">
                  <a16:creationId xmlns:a16="http://schemas.microsoft.com/office/drawing/2014/main" id="{92845126-B194-4ACB-6CAF-9D798A966D74}"/>
                </a:ext>
              </a:extLst>
            </p:cNvPr>
            <p:cNvGrpSpPr/>
            <p:nvPr/>
          </p:nvGrpSpPr>
          <p:grpSpPr>
            <a:xfrm>
              <a:off x="6806186" y="1935943"/>
              <a:ext cx="1426360" cy="261610"/>
              <a:chOff x="6477567" y="2656505"/>
              <a:chExt cx="1426360" cy="261610"/>
            </a:xfrm>
          </p:grpSpPr>
          <p:grpSp>
            <p:nvGrpSpPr>
              <p:cNvPr id="38" name="Groep 37">
                <a:extLst>
                  <a:ext uri="{FF2B5EF4-FFF2-40B4-BE49-F238E27FC236}">
                    <a16:creationId xmlns:a16="http://schemas.microsoft.com/office/drawing/2014/main" id="{E4D6849F-E700-C855-9D41-44C302AEF696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40" name="Ovaal 39">
                  <a:extLst>
                    <a:ext uri="{FF2B5EF4-FFF2-40B4-BE49-F238E27FC236}">
                      <a16:creationId xmlns:a16="http://schemas.microsoft.com/office/drawing/2014/main" id="{9F0E422F-071F-791E-65F5-DF5CDAAA137B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41" name="Ovaal 40">
                  <a:extLst>
                    <a:ext uri="{FF2B5EF4-FFF2-40B4-BE49-F238E27FC236}">
                      <a16:creationId xmlns:a16="http://schemas.microsoft.com/office/drawing/2014/main" id="{26940851-3A86-ED51-97E2-49B4DB439DAF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39" name="Tekstvak 38">
                <a:extLst>
                  <a:ext uri="{FF2B5EF4-FFF2-40B4-BE49-F238E27FC236}">
                    <a16:creationId xmlns:a16="http://schemas.microsoft.com/office/drawing/2014/main" id="{97567C2A-C0E8-08BA-3173-A003E7E828B4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24906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05 </a:t>
                </a:r>
                <a:r>
                  <a:rPr lang="nl-NL" sz="1100" dirty="0" err="1"/>
                  <a:t>Vingerhoekhof</a:t>
                </a:r>
                <a:endParaRPr lang="nl-NL" sz="1100" dirty="0"/>
              </a:p>
            </p:txBody>
          </p:sp>
        </p:grpSp>
        <p:grpSp>
          <p:nvGrpSpPr>
            <p:cNvPr id="42" name="Groep 41">
              <a:extLst>
                <a:ext uri="{FF2B5EF4-FFF2-40B4-BE49-F238E27FC236}">
                  <a16:creationId xmlns:a16="http://schemas.microsoft.com/office/drawing/2014/main" id="{80DA1255-F1BD-9BF2-D624-ECDB7FC824C0}"/>
                </a:ext>
              </a:extLst>
            </p:cNvPr>
            <p:cNvGrpSpPr/>
            <p:nvPr/>
          </p:nvGrpSpPr>
          <p:grpSpPr>
            <a:xfrm>
              <a:off x="4949206" y="5345448"/>
              <a:ext cx="1256442" cy="261610"/>
              <a:chOff x="6477567" y="2656505"/>
              <a:chExt cx="1256442" cy="261610"/>
            </a:xfrm>
          </p:grpSpPr>
          <p:grpSp>
            <p:nvGrpSpPr>
              <p:cNvPr id="43" name="Groep 42">
                <a:extLst>
                  <a:ext uri="{FF2B5EF4-FFF2-40B4-BE49-F238E27FC236}">
                    <a16:creationId xmlns:a16="http://schemas.microsoft.com/office/drawing/2014/main" id="{96C79E6C-0CFC-583F-404D-97B57AF2CA63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45" name="Ovaal 44">
                  <a:extLst>
                    <a:ext uri="{FF2B5EF4-FFF2-40B4-BE49-F238E27FC236}">
                      <a16:creationId xmlns:a16="http://schemas.microsoft.com/office/drawing/2014/main" id="{CB4EEE42-6A05-FD38-CCFF-7D36ABA4208C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46" name="Ovaal 45">
                  <a:extLst>
                    <a:ext uri="{FF2B5EF4-FFF2-40B4-BE49-F238E27FC236}">
                      <a16:creationId xmlns:a16="http://schemas.microsoft.com/office/drawing/2014/main" id="{76A43BBA-C3C8-DF36-EB6A-7F383C2A61AC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44" name="Tekstvak 43">
                <a:extLst>
                  <a:ext uri="{FF2B5EF4-FFF2-40B4-BE49-F238E27FC236}">
                    <a16:creationId xmlns:a16="http://schemas.microsoft.com/office/drawing/2014/main" id="{8F5B0DFC-CC58-3A15-1D8F-20228A05C670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079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11 Podiumweg</a:t>
                </a:r>
              </a:p>
            </p:txBody>
          </p:sp>
        </p:grpSp>
        <p:grpSp>
          <p:nvGrpSpPr>
            <p:cNvPr id="47" name="Groep 46">
              <a:extLst>
                <a:ext uri="{FF2B5EF4-FFF2-40B4-BE49-F238E27FC236}">
                  <a16:creationId xmlns:a16="http://schemas.microsoft.com/office/drawing/2014/main" id="{14B334EA-EBD6-29F1-2075-480280AC3723}"/>
                </a:ext>
              </a:extLst>
            </p:cNvPr>
            <p:cNvGrpSpPr/>
            <p:nvPr/>
          </p:nvGrpSpPr>
          <p:grpSpPr>
            <a:xfrm>
              <a:off x="4853118" y="5861385"/>
              <a:ext cx="1256442" cy="261610"/>
              <a:chOff x="6477567" y="2656505"/>
              <a:chExt cx="1256442" cy="261610"/>
            </a:xfrm>
          </p:grpSpPr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D35F1BCA-87AD-7777-35AF-A87E711267F2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50" name="Ovaal 49">
                  <a:extLst>
                    <a:ext uri="{FF2B5EF4-FFF2-40B4-BE49-F238E27FC236}">
                      <a16:creationId xmlns:a16="http://schemas.microsoft.com/office/drawing/2014/main" id="{F4DEC352-F2A4-8CF1-7A0D-B4AC1B190A4C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51" name="Ovaal 50">
                  <a:extLst>
                    <a:ext uri="{FF2B5EF4-FFF2-40B4-BE49-F238E27FC236}">
                      <a16:creationId xmlns:a16="http://schemas.microsoft.com/office/drawing/2014/main" id="{6F30A699-B6E4-A6EE-0AC1-C93D65C13ACA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49" name="Tekstvak 48">
                <a:extLst>
                  <a:ext uri="{FF2B5EF4-FFF2-40B4-BE49-F238E27FC236}">
                    <a16:creationId xmlns:a16="http://schemas.microsoft.com/office/drawing/2014/main" id="{BF51DF8C-C45B-B267-4A50-875318C99C98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079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14 Podiumweg</a:t>
                </a:r>
              </a:p>
            </p:txBody>
          </p:sp>
        </p:grpSp>
        <p:grpSp>
          <p:nvGrpSpPr>
            <p:cNvPr id="52" name="Groep 51">
              <a:extLst>
                <a:ext uri="{FF2B5EF4-FFF2-40B4-BE49-F238E27FC236}">
                  <a16:creationId xmlns:a16="http://schemas.microsoft.com/office/drawing/2014/main" id="{4C542F70-F701-481C-3F47-8DA4695F0B16}"/>
                </a:ext>
              </a:extLst>
            </p:cNvPr>
            <p:cNvGrpSpPr/>
            <p:nvPr/>
          </p:nvGrpSpPr>
          <p:grpSpPr>
            <a:xfrm>
              <a:off x="4328134" y="5052666"/>
              <a:ext cx="1250030" cy="261610"/>
              <a:chOff x="6477567" y="2656505"/>
              <a:chExt cx="1250030" cy="261610"/>
            </a:xfrm>
          </p:grpSpPr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F58306EE-7B81-A003-CD86-B99D1542D9F0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55" name="Ovaal 54">
                  <a:extLst>
                    <a:ext uri="{FF2B5EF4-FFF2-40B4-BE49-F238E27FC236}">
                      <a16:creationId xmlns:a16="http://schemas.microsoft.com/office/drawing/2014/main" id="{B56387AB-B30B-D6CF-7138-71DF690A3756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56" name="Ovaal 55">
                  <a:extLst>
                    <a:ext uri="{FF2B5EF4-FFF2-40B4-BE49-F238E27FC236}">
                      <a16:creationId xmlns:a16="http://schemas.microsoft.com/office/drawing/2014/main" id="{0799AE2B-EFBA-BAAA-4DB3-82468FEBB8BE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54" name="Tekstvak 53">
                <a:extLst>
                  <a:ext uri="{FF2B5EF4-FFF2-40B4-BE49-F238E27FC236}">
                    <a16:creationId xmlns:a16="http://schemas.microsoft.com/office/drawing/2014/main" id="{6E426BD2-2D7B-C343-AE64-DF85CC11CF4B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07273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15 </a:t>
                </a:r>
                <a:r>
                  <a:rPr lang="nl-NL" sz="1100" dirty="0" err="1"/>
                  <a:t>Basiliekpad</a:t>
                </a:r>
                <a:endParaRPr lang="nl-NL" sz="1100" dirty="0"/>
              </a:p>
            </p:txBody>
          </p:sp>
        </p:grpSp>
        <p:grpSp>
          <p:nvGrpSpPr>
            <p:cNvPr id="57" name="Groep 56">
              <a:extLst>
                <a:ext uri="{FF2B5EF4-FFF2-40B4-BE49-F238E27FC236}">
                  <a16:creationId xmlns:a16="http://schemas.microsoft.com/office/drawing/2014/main" id="{9F35A88E-B6C0-4554-6B68-D0C3DABEA6E2}"/>
                </a:ext>
              </a:extLst>
            </p:cNvPr>
            <p:cNvGrpSpPr/>
            <p:nvPr/>
          </p:nvGrpSpPr>
          <p:grpSpPr>
            <a:xfrm>
              <a:off x="8411283" y="748577"/>
              <a:ext cx="1621926" cy="261610"/>
              <a:chOff x="6477567" y="2656505"/>
              <a:chExt cx="1621926" cy="261610"/>
            </a:xfrm>
          </p:grpSpPr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43C3461E-5797-BC85-0D5C-A4836F3FB0DB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60" name="Ovaal 59">
                  <a:extLst>
                    <a:ext uri="{FF2B5EF4-FFF2-40B4-BE49-F238E27FC236}">
                      <a16:creationId xmlns:a16="http://schemas.microsoft.com/office/drawing/2014/main" id="{F218CA7F-330E-E6F6-3FFD-88FA55EC356C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61" name="Ovaal 60">
                  <a:extLst>
                    <a:ext uri="{FF2B5EF4-FFF2-40B4-BE49-F238E27FC236}">
                      <a16:creationId xmlns:a16="http://schemas.microsoft.com/office/drawing/2014/main" id="{4662878C-55C3-59F0-D32A-132F87FFDA78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59" name="Tekstvak 58">
                <a:extLst>
                  <a:ext uri="{FF2B5EF4-FFF2-40B4-BE49-F238E27FC236}">
                    <a16:creationId xmlns:a16="http://schemas.microsoft.com/office/drawing/2014/main" id="{605E124F-B84A-BD18-62FE-76605905F6EB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44462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16 Poortdijk / </a:t>
                </a:r>
                <a:r>
                  <a:rPr lang="nl-NL" sz="1100" dirty="0" err="1"/>
                  <a:t>Eiteren</a:t>
                </a:r>
                <a:endParaRPr lang="nl-NL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0349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>
            <a:extLst>
              <a:ext uri="{FF2B5EF4-FFF2-40B4-BE49-F238E27FC236}">
                <a16:creationId xmlns:a16="http://schemas.microsoft.com/office/drawing/2014/main" id="{A93CF50A-6861-CCB0-A514-DC256F164EC9}"/>
              </a:ext>
            </a:extLst>
          </p:cNvPr>
          <p:cNvGrpSpPr/>
          <p:nvPr/>
        </p:nvGrpSpPr>
        <p:grpSpPr>
          <a:xfrm>
            <a:off x="1733172" y="87340"/>
            <a:ext cx="8725656" cy="6683319"/>
            <a:chOff x="1733172" y="87340"/>
            <a:chExt cx="8725656" cy="6683319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09DBBE-42F8-D12B-384A-6D71ED37B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33172" y="87340"/>
              <a:ext cx="8725656" cy="6683319"/>
            </a:xfrm>
            <a:prstGeom prst="rect">
              <a:avLst/>
            </a:prstGeom>
          </p:spPr>
        </p:pic>
        <p:grpSp>
          <p:nvGrpSpPr>
            <p:cNvPr id="6" name="Groep 5">
              <a:extLst>
                <a:ext uri="{FF2B5EF4-FFF2-40B4-BE49-F238E27FC236}">
                  <a16:creationId xmlns:a16="http://schemas.microsoft.com/office/drawing/2014/main" id="{C6396355-21DC-968B-C9FE-9E21BB00F807}"/>
                </a:ext>
              </a:extLst>
            </p:cNvPr>
            <p:cNvGrpSpPr/>
            <p:nvPr/>
          </p:nvGrpSpPr>
          <p:grpSpPr>
            <a:xfrm>
              <a:off x="4484644" y="3899152"/>
              <a:ext cx="1375064" cy="261610"/>
              <a:chOff x="6477567" y="2656505"/>
              <a:chExt cx="1375064" cy="261610"/>
            </a:xfrm>
          </p:grpSpPr>
          <p:grpSp>
            <p:nvGrpSpPr>
              <p:cNvPr id="7" name="Groep 6">
                <a:extLst>
                  <a:ext uri="{FF2B5EF4-FFF2-40B4-BE49-F238E27FC236}">
                    <a16:creationId xmlns:a16="http://schemas.microsoft.com/office/drawing/2014/main" id="{3FC1E2F6-33FA-B725-66FB-1F31FAA2FA6A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9" name="Ovaal 8">
                  <a:extLst>
                    <a:ext uri="{FF2B5EF4-FFF2-40B4-BE49-F238E27FC236}">
                      <a16:creationId xmlns:a16="http://schemas.microsoft.com/office/drawing/2014/main" id="{A254D521-06CF-0181-4A93-EFFD8BE807EE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" name="Ovaal 9">
                  <a:extLst>
                    <a:ext uri="{FF2B5EF4-FFF2-40B4-BE49-F238E27FC236}">
                      <a16:creationId xmlns:a16="http://schemas.microsoft.com/office/drawing/2014/main" id="{370229A4-3BC1-7E2D-CF97-F771E47CAF92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C9425945-E129-B041-2924-97736B2CF903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19776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21 Televisiebaan</a:t>
                </a:r>
              </a:p>
            </p:txBody>
          </p:sp>
        </p:grpSp>
        <p:grpSp>
          <p:nvGrpSpPr>
            <p:cNvPr id="11" name="Groep 10">
              <a:extLst>
                <a:ext uri="{FF2B5EF4-FFF2-40B4-BE49-F238E27FC236}">
                  <a16:creationId xmlns:a16="http://schemas.microsoft.com/office/drawing/2014/main" id="{0C2140D4-64C7-E9C3-1F3E-89BBC900F51E}"/>
                </a:ext>
              </a:extLst>
            </p:cNvPr>
            <p:cNvGrpSpPr/>
            <p:nvPr/>
          </p:nvGrpSpPr>
          <p:grpSpPr>
            <a:xfrm>
              <a:off x="5340428" y="4508751"/>
              <a:ext cx="1375064" cy="261610"/>
              <a:chOff x="6477567" y="2656505"/>
              <a:chExt cx="1375064" cy="261610"/>
            </a:xfrm>
          </p:grpSpPr>
          <p:grpSp>
            <p:nvGrpSpPr>
              <p:cNvPr id="12" name="Groep 11">
                <a:extLst>
                  <a:ext uri="{FF2B5EF4-FFF2-40B4-BE49-F238E27FC236}">
                    <a16:creationId xmlns:a16="http://schemas.microsoft.com/office/drawing/2014/main" id="{9D45CF75-F85B-D28C-7B9D-A71E08FBFA5F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14" name="Ovaal 13">
                  <a:extLst>
                    <a:ext uri="{FF2B5EF4-FFF2-40B4-BE49-F238E27FC236}">
                      <a16:creationId xmlns:a16="http://schemas.microsoft.com/office/drawing/2014/main" id="{34ADCCE5-8319-A026-67EF-59704988C791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5" name="Ovaal 14">
                  <a:extLst>
                    <a:ext uri="{FF2B5EF4-FFF2-40B4-BE49-F238E27FC236}">
                      <a16:creationId xmlns:a16="http://schemas.microsoft.com/office/drawing/2014/main" id="{B58D6C2C-AC37-C5D5-9BDB-2C0F46EAC7F0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425EE2-C740-1C18-3576-0A18194A4653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19776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22 Televisiebaan</a:t>
                </a:r>
              </a:p>
            </p:txBody>
          </p:sp>
        </p:grp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4F335E88-FB98-D55C-9624-EA75128EFA03}"/>
                </a:ext>
              </a:extLst>
            </p:cNvPr>
            <p:cNvGrpSpPr/>
            <p:nvPr/>
          </p:nvGrpSpPr>
          <p:grpSpPr>
            <a:xfrm>
              <a:off x="5797628" y="2445489"/>
              <a:ext cx="2046723" cy="430887"/>
              <a:chOff x="6477567" y="2656505"/>
              <a:chExt cx="2046723" cy="430887"/>
            </a:xfrm>
          </p:grpSpPr>
          <p:grpSp>
            <p:nvGrpSpPr>
              <p:cNvPr id="17" name="Groep 16">
                <a:extLst>
                  <a:ext uri="{FF2B5EF4-FFF2-40B4-BE49-F238E27FC236}">
                    <a16:creationId xmlns:a16="http://schemas.microsoft.com/office/drawing/2014/main" id="{F112E8D2-2E66-DC95-96BB-FB4EAC96E53D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19" name="Ovaal 18">
                  <a:extLst>
                    <a:ext uri="{FF2B5EF4-FFF2-40B4-BE49-F238E27FC236}">
                      <a16:creationId xmlns:a16="http://schemas.microsoft.com/office/drawing/2014/main" id="{6243E08C-0E17-A793-7B33-3888E8C56648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20" name="Ovaal 19">
                  <a:extLst>
                    <a:ext uri="{FF2B5EF4-FFF2-40B4-BE49-F238E27FC236}">
                      <a16:creationId xmlns:a16="http://schemas.microsoft.com/office/drawing/2014/main" id="{057F9422-8FA1-CD8E-139B-A3CA3087096E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18" name="Tekstvak 17">
                <a:extLst>
                  <a:ext uri="{FF2B5EF4-FFF2-40B4-BE49-F238E27FC236}">
                    <a16:creationId xmlns:a16="http://schemas.microsoft.com/office/drawing/2014/main" id="{22CE9A84-43DB-C331-DEFD-A7F80238F5D4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8694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00 Q6054-E PTZ Cruyffcourt</a:t>
                </a:r>
              </a:p>
              <a:p>
                <a:r>
                  <a:rPr lang="nl-NL" sz="1100" dirty="0"/>
                  <a:t>00 Q6000-E Cruyffcourt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7578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ep 25">
            <a:extLst>
              <a:ext uri="{FF2B5EF4-FFF2-40B4-BE49-F238E27FC236}">
                <a16:creationId xmlns:a16="http://schemas.microsoft.com/office/drawing/2014/main" id="{69FA6ADC-7204-4834-5C9E-DC3B2733A2E7}"/>
              </a:ext>
            </a:extLst>
          </p:cNvPr>
          <p:cNvGrpSpPr/>
          <p:nvPr/>
        </p:nvGrpSpPr>
        <p:grpSpPr>
          <a:xfrm>
            <a:off x="2369497" y="483615"/>
            <a:ext cx="7453006" cy="5890770"/>
            <a:chOff x="2369497" y="483615"/>
            <a:chExt cx="7453006" cy="589077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E937E8A-8A3D-EE2B-54B8-4A6BA0D77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69497" y="483615"/>
              <a:ext cx="7453006" cy="5890770"/>
            </a:xfrm>
            <a:prstGeom prst="rect">
              <a:avLst/>
            </a:prstGeom>
          </p:spPr>
        </p:pic>
        <p:grpSp>
          <p:nvGrpSpPr>
            <p:cNvPr id="6" name="Groep 5">
              <a:extLst>
                <a:ext uri="{FF2B5EF4-FFF2-40B4-BE49-F238E27FC236}">
                  <a16:creationId xmlns:a16="http://schemas.microsoft.com/office/drawing/2014/main" id="{53D97F67-CD3B-76E6-56BA-59C369149A19}"/>
                </a:ext>
              </a:extLst>
            </p:cNvPr>
            <p:cNvGrpSpPr/>
            <p:nvPr/>
          </p:nvGrpSpPr>
          <p:grpSpPr>
            <a:xfrm>
              <a:off x="6665136" y="3429000"/>
              <a:ext cx="2756852" cy="261610"/>
              <a:chOff x="6477567" y="2656505"/>
              <a:chExt cx="2756852" cy="261610"/>
            </a:xfrm>
          </p:grpSpPr>
          <p:grpSp>
            <p:nvGrpSpPr>
              <p:cNvPr id="7" name="Groep 6">
                <a:extLst>
                  <a:ext uri="{FF2B5EF4-FFF2-40B4-BE49-F238E27FC236}">
                    <a16:creationId xmlns:a16="http://schemas.microsoft.com/office/drawing/2014/main" id="{5D7BFB7C-5A6F-E86B-E2C1-6937ED0838F2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9" name="Ovaal 8">
                  <a:extLst>
                    <a:ext uri="{FF2B5EF4-FFF2-40B4-BE49-F238E27FC236}">
                      <a16:creationId xmlns:a16="http://schemas.microsoft.com/office/drawing/2014/main" id="{83521541-81E8-DDFF-1927-A53ED4630221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" name="Ovaal 9">
                  <a:extLst>
                    <a:ext uri="{FF2B5EF4-FFF2-40B4-BE49-F238E27FC236}">
                      <a16:creationId xmlns:a16="http://schemas.microsoft.com/office/drawing/2014/main" id="{30BBDB4F-9090-EEFD-E861-80B166E2BD50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11DDECB4-2F4C-0928-B0A2-711524D2F922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2579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61 De Clinckhoeff- Camera PTZ/1/2/3/4</a:t>
                </a:r>
              </a:p>
            </p:txBody>
          </p:sp>
        </p:grpSp>
        <p:grpSp>
          <p:nvGrpSpPr>
            <p:cNvPr id="11" name="Groep 10">
              <a:extLst>
                <a:ext uri="{FF2B5EF4-FFF2-40B4-BE49-F238E27FC236}">
                  <a16:creationId xmlns:a16="http://schemas.microsoft.com/office/drawing/2014/main" id="{4998B53A-5DF4-49B2-EFA3-004AF6FD8C71}"/>
                </a:ext>
              </a:extLst>
            </p:cNvPr>
            <p:cNvGrpSpPr/>
            <p:nvPr/>
          </p:nvGrpSpPr>
          <p:grpSpPr>
            <a:xfrm>
              <a:off x="5844521" y="3697910"/>
              <a:ext cx="1697268" cy="261610"/>
              <a:chOff x="6477567" y="2656505"/>
              <a:chExt cx="1697268" cy="261610"/>
            </a:xfrm>
          </p:grpSpPr>
          <p:grpSp>
            <p:nvGrpSpPr>
              <p:cNvPr id="12" name="Groep 11">
                <a:extLst>
                  <a:ext uri="{FF2B5EF4-FFF2-40B4-BE49-F238E27FC236}">
                    <a16:creationId xmlns:a16="http://schemas.microsoft.com/office/drawing/2014/main" id="{8E36E844-00EF-A167-0F2C-B05A5C6A88C1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14" name="Ovaal 13">
                  <a:extLst>
                    <a:ext uri="{FF2B5EF4-FFF2-40B4-BE49-F238E27FC236}">
                      <a16:creationId xmlns:a16="http://schemas.microsoft.com/office/drawing/2014/main" id="{342D6BD1-3F9F-2606-69B0-7BB17F672E00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5" name="Ovaal 14">
                  <a:extLst>
                    <a:ext uri="{FF2B5EF4-FFF2-40B4-BE49-F238E27FC236}">
                      <a16:creationId xmlns:a16="http://schemas.microsoft.com/office/drawing/2014/main" id="{154C9F2A-9C65-D6C9-AF03-5588F6E75891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907A20E0-2824-0BED-CAA8-5FE38E633AA7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51996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60 De Clinckhoeff PTZ</a:t>
                </a:r>
              </a:p>
            </p:txBody>
          </p:sp>
        </p:grpSp>
        <p:grpSp>
          <p:nvGrpSpPr>
            <p:cNvPr id="16" name="Groep 15">
              <a:extLst>
                <a:ext uri="{FF2B5EF4-FFF2-40B4-BE49-F238E27FC236}">
                  <a16:creationId xmlns:a16="http://schemas.microsoft.com/office/drawing/2014/main" id="{2A9D8845-848D-753C-8C82-5512D892B3ED}"/>
                </a:ext>
              </a:extLst>
            </p:cNvPr>
            <p:cNvGrpSpPr/>
            <p:nvPr/>
          </p:nvGrpSpPr>
          <p:grpSpPr>
            <a:xfrm>
              <a:off x="5158721" y="1906228"/>
              <a:ext cx="1697268" cy="261610"/>
              <a:chOff x="6477567" y="2656505"/>
              <a:chExt cx="1697268" cy="261610"/>
            </a:xfrm>
          </p:grpSpPr>
          <p:grpSp>
            <p:nvGrpSpPr>
              <p:cNvPr id="17" name="Groep 16">
                <a:extLst>
                  <a:ext uri="{FF2B5EF4-FFF2-40B4-BE49-F238E27FC236}">
                    <a16:creationId xmlns:a16="http://schemas.microsoft.com/office/drawing/2014/main" id="{87CD1704-88BD-1DD6-C10D-8E6BEAD29E69}"/>
                  </a:ext>
                </a:extLst>
              </p:cNvPr>
              <p:cNvGrpSpPr/>
              <p:nvPr/>
            </p:nvGrpSpPr>
            <p:grpSpPr>
              <a:xfrm>
                <a:off x="6477567" y="2664960"/>
                <a:ext cx="252000" cy="252000"/>
                <a:chOff x="450147" y="2885940"/>
                <a:chExt cx="252000" cy="252000"/>
              </a:xfrm>
            </p:grpSpPr>
            <p:sp>
              <p:nvSpPr>
                <p:cNvPr id="19" name="Ovaal 18">
                  <a:extLst>
                    <a:ext uri="{FF2B5EF4-FFF2-40B4-BE49-F238E27FC236}">
                      <a16:creationId xmlns:a16="http://schemas.microsoft.com/office/drawing/2014/main" id="{D7B066AC-9D22-6345-E05E-8BDF9CE7DF65}"/>
                    </a:ext>
                  </a:extLst>
                </p:cNvPr>
                <p:cNvSpPr/>
                <p:nvPr/>
              </p:nvSpPr>
              <p:spPr>
                <a:xfrm>
                  <a:off x="450147" y="2885940"/>
                  <a:ext cx="252000" cy="252000"/>
                </a:xfrm>
                <a:prstGeom prst="ellipse">
                  <a:avLst/>
                </a:prstGeom>
                <a:solidFill>
                  <a:srgbClr val="C00000">
                    <a:alpha val="47059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20" name="Ovaal 19">
                  <a:extLst>
                    <a:ext uri="{FF2B5EF4-FFF2-40B4-BE49-F238E27FC236}">
                      <a16:creationId xmlns:a16="http://schemas.microsoft.com/office/drawing/2014/main" id="{7D8A0B0B-60B1-6F6E-4408-62326B2B5BE3}"/>
                    </a:ext>
                  </a:extLst>
                </p:cNvPr>
                <p:cNvSpPr/>
                <p:nvPr/>
              </p:nvSpPr>
              <p:spPr>
                <a:xfrm>
                  <a:off x="519447" y="2953555"/>
                  <a:ext cx="108000" cy="109470"/>
                </a:xfrm>
                <a:prstGeom prst="ellipse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18" name="Tekstvak 17">
                <a:extLst>
                  <a:ext uri="{FF2B5EF4-FFF2-40B4-BE49-F238E27FC236}">
                    <a16:creationId xmlns:a16="http://schemas.microsoft.com/office/drawing/2014/main" id="{3A2D6832-09C1-F56A-2824-61BCAE09C80B}"/>
                  </a:ext>
                </a:extLst>
              </p:cNvPr>
              <p:cNvSpPr txBox="1"/>
              <p:nvPr/>
            </p:nvSpPr>
            <p:spPr>
              <a:xfrm>
                <a:off x="6654867" y="2656505"/>
                <a:ext cx="151996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100" dirty="0"/>
                  <a:t>62 De Clinckhoeff PTZ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741097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56</Words>
  <Application>Microsoft Office PowerPoint</Application>
  <PresentationFormat>Breedbeeld</PresentationFormat>
  <Paragraphs>17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Jeroen de Jong</dc:creator>
  <cp:lastModifiedBy>Aart Beukers</cp:lastModifiedBy>
  <cp:revision>3</cp:revision>
  <dcterms:created xsi:type="dcterms:W3CDTF">2024-07-23T08:01:47Z</dcterms:created>
  <dcterms:modified xsi:type="dcterms:W3CDTF">2025-09-25T10:01:41Z</dcterms:modified>
</cp:coreProperties>
</file>