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 id="2147483733" r:id="rId5"/>
    <p:sldMasterId id="2147483735" r:id="rId6"/>
  </p:sldMasterIdLst>
  <p:notesMasterIdLst>
    <p:notesMasterId r:id="rId17"/>
  </p:notesMasterIdLst>
  <p:handoutMasterIdLst>
    <p:handoutMasterId r:id="rId18"/>
  </p:handoutMasterIdLst>
  <p:sldIdLst>
    <p:sldId id="322" r:id="rId7"/>
    <p:sldId id="295" r:id="rId8"/>
    <p:sldId id="356" r:id="rId9"/>
    <p:sldId id="357" r:id="rId10"/>
    <p:sldId id="360" r:id="rId11"/>
    <p:sldId id="361" r:id="rId12"/>
    <p:sldId id="362" r:id="rId13"/>
    <p:sldId id="363" r:id="rId14"/>
    <p:sldId id="364" r:id="rId15"/>
    <p:sldId id="348" r:id="rId1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0" name="Auteur" initials="A" lastIdx="1" clrIdx="9"/>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2B1E"/>
    <a:srgbClr val="9ACCD4"/>
    <a:srgbClr val="759A16"/>
    <a:srgbClr val="154273"/>
    <a:srgbClr val="F2D9E7"/>
    <a:srgbClr val="E5B2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ijl, thema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Stijl, thema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070" autoAdjust="0"/>
    <p:restoredTop sz="96928" autoAdjust="0"/>
  </p:normalViewPr>
  <p:slideViewPr>
    <p:cSldViewPr snapToGrid="0">
      <p:cViewPr varScale="1">
        <p:scale>
          <a:sx n="70" d="100"/>
          <a:sy n="70" d="100"/>
        </p:scale>
        <p:origin x="76" y="168"/>
      </p:cViewPr>
      <p:guideLst>
        <p:guide orient="horz" pos="2160"/>
        <p:guide pos="3840"/>
      </p:guideLst>
    </p:cSldViewPr>
  </p:slideViewPr>
  <p:outlineViewPr>
    <p:cViewPr>
      <p:scale>
        <a:sx n="33" d="100"/>
        <a:sy n="33" d="100"/>
      </p:scale>
      <p:origin x="0" y="-5312"/>
    </p:cViewPr>
  </p:outlineViewPr>
  <p:notesTextViewPr>
    <p:cViewPr>
      <p:scale>
        <a:sx n="3" d="2"/>
        <a:sy n="3" d="2"/>
      </p:scale>
      <p:origin x="0" y="0"/>
    </p:cViewPr>
  </p:notesTextViewPr>
  <p:sorterViewPr>
    <p:cViewPr varScale="1">
      <p:scale>
        <a:sx n="1" d="1"/>
        <a:sy n="1" d="1"/>
      </p:scale>
      <p:origin x="0" y="-15224"/>
    </p:cViewPr>
  </p:sorterViewPr>
  <p:notesViewPr>
    <p:cSldViewPr snapToGrid="0">
      <p:cViewPr varScale="1">
        <p:scale>
          <a:sx n="126" d="100"/>
          <a:sy n="126" d="100"/>
        </p:scale>
        <p:origin x="4472"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6709BA-0250-418B-A227-469BF0F69AD3}" type="datetimeFigureOut">
              <a:rPr lang="nl-NL" smtClean="0"/>
              <a:t>25-2-2025</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7A4FE01-11FF-43DA-B7F5-6592B996E3FA}" type="slidenum">
              <a:rPr lang="nl-NL" smtClean="0"/>
              <a:t>‹nr.›</a:t>
            </a:fld>
            <a:endParaRPr lang="nl-NL"/>
          </a:p>
        </p:txBody>
      </p:sp>
    </p:spTree>
    <p:extLst>
      <p:ext uri="{BB962C8B-B14F-4D97-AF65-F5344CB8AC3E}">
        <p14:creationId xmlns:p14="http://schemas.microsoft.com/office/powerpoint/2010/main" val="1681797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D30240-3B76-4E52-B42B-C39F5C218F4D}" type="datetimeFigureOut">
              <a:rPr lang="nl-NL" smtClean="0"/>
              <a:t>25-2-2025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501649-886C-4324-AD4C-E61C88D47728}" type="slidenum">
              <a:rPr lang="nl-NL" smtClean="0"/>
              <a:t>‹nr.›</a:t>
            </a:fld>
            <a:endParaRPr lang="nl-NL"/>
          </a:p>
        </p:txBody>
      </p:sp>
    </p:spTree>
    <p:extLst>
      <p:ext uri="{BB962C8B-B14F-4D97-AF65-F5344CB8AC3E}">
        <p14:creationId xmlns:p14="http://schemas.microsoft.com/office/powerpoint/2010/main" val="1169954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baseline="0" dirty="0"/>
          </a:p>
          <a:p>
            <a:endParaRPr lang="en-US" baseline="0" dirty="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501649-886C-4324-AD4C-E61C88D47728}"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0482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 </a:t>
            </a:r>
            <a:r>
              <a:rPr lang="nl-NL" dirty="0" err="1"/>
              <a:t>Herhijking</a:t>
            </a: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501649-886C-4324-AD4C-E61C88D47728}"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8931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89C9C-682A-7B6D-0CBF-980D66ED2FD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5D237EE-9DCC-4F4E-637D-A284319D2BC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B626EAB-DDA5-5CAB-AA79-E4F6F88CF842}"/>
              </a:ext>
            </a:extLst>
          </p:cNvPr>
          <p:cNvSpPr>
            <a:spLocks noGrp="1"/>
          </p:cNvSpPr>
          <p:nvPr>
            <p:ph type="body" idx="1"/>
          </p:nvPr>
        </p:nvSpPr>
        <p:spPr/>
        <p:txBody>
          <a:bodyPr/>
          <a:lstStyle/>
          <a:p>
            <a:r>
              <a:rPr lang="nl-NL" dirty="0"/>
              <a:t>- </a:t>
            </a:r>
            <a:r>
              <a:rPr lang="nl-NL" dirty="0" err="1"/>
              <a:t>Herhijking</a:t>
            </a:r>
            <a:endParaRPr lang="nl-NL" dirty="0"/>
          </a:p>
        </p:txBody>
      </p:sp>
      <p:sp>
        <p:nvSpPr>
          <p:cNvPr id="4" name="Tijdelijke aanduiding voor dianummer 3">
            <a:extLst>
              <a:ext uri="{FF2B5EF4-FFF2-40B4-BE49-F238E27FC236}">
                <a16:creationId xmlns:a16="http://schemas.microsoft.com/office/drawing/2014/main" id="{13549DB3-7EB3-B745-2A2A-777CAF579C0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501649-886C-4324-AD4C-E61C88D47728}"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7636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6592F-BD62-2D6A-9150-989500E204D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8900DDE-379A-8373-35F8-3D57CFBABB0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3ACDE8D-C344-A8EC-FF8E-40E8E82DB9BD}"/>
              </a:ext>
            </a:extLst>
          </p:cNvPr>
          <p:cNvSpPr>
            <a:spLocks noGrp="1"/>
          </p:cNvSpPr>
          <p:nvPr>
            <p:ph type="body" idx="1"/>
          </p:nvPr>
        </p:nvSpPr>
        <p:spPr/>
        <p:txBody>
          <a:bodyPr/>
          <a:lstStyle/>
          <a:p>
            <a:r>
              <a:rPr lang="nl-NL" dirty="0"/>
              <a:t>- </a:t>
            </a:r>
            <a:r>
              <a:rPr lang="nl-NL" dirty="0" err="1"/>
              <a:t>Herhijking</a:t>
            </a:r>
            <a:endParaRPr lang="nl-NL" dirty="0"/>
          </a:p>
        </p:txBody>
      </p:sp>
      <p:sp>
        <p:nvSpPr>
          <p:cNvPr id="4" name="Tijdelijke aanduiding voor dianummer 3">
            <a:extLst>
              <a:ext uri="{FF2B5EF4-FFF2-40B4-BE49-F238E27FC236}">
                <a16:creationId xmlns:a16="http://schemas.microsoft.com/office/drawing/2014/main" id="{0D1D4885-459C-E981-9B5C-CE6820E0BD0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501649-886C-4324-AD4C-E61C88D47728}"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4228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0DE0E-EB52-5F18-019C-03BE8935780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0E14DB7-06D9-D595-030B-FBA599B91C5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46384EB-E72B-2C0A-9684-CF9337D60049}"/>
              </a:ext>
            </a:extLst>
          </p:cNvPr>
          <p:cNvSpPr>
            <a:spLocks noGrp="1"/>
          </p:cNvSpPr>
          <p:nvPr>
            <p:ph type="body" idx="1"/>
          </p:nvPr>
        </p:nvSpPr>
        <p:spPr/>
        <p:txBody>
          <a:bodyPr/>
          <a:lstStyle/>
          <a:p>
            <a:pPr algn="l"/>
            <a:r>
              <a:rPr lang="nl-NL" b="0" i="0" u="none" strike="noStrike" dirty="0">
                <a:solidFill>
                  <a:srgbClr val="000000"/>
                </a:solidFill>
                <a:effectLst/>
              </a:rPr>
              <a:t>Deze afbeelding is gemaakt op basis van input uit meerdere sessies met ‘bewoners’ van </a:t>
            </a:r>
            <a:r>
              <a:rPr lang="nl-NL" b="0" i="0" u="none" strike="noStrike" dirty="0" err="1">
                <a:solidFill>
                  <a:srgbClr val="000000"/>
                </a:solidFill>
                <a:effectLst/>
              </a:rPr>
              <a:t>Westraven</a:t>
            </a:r>
            <a:r>
              <a:rPr lang="nl-NL" b="0" i="0" u="none" strike="noStrike" dirty="0">
                <a:solidFill>
                  <a:srgbClr val="000000"/>
                </a:solidFill>
                <a:effectLst/>
              </a:rPr>
              <a:t>. Ik wil deze graag gebruiken om jullie een goed beeld te geven van hoe projectteams binnen Rijkswaterstaat werken.</a:t>
            </a:r>
          </a:p>
          <a:p>
            <a:pPr algn="l"/>
            <a:r>
              <a:rPr lang="nl-NL" b="0" i="0" u="none" strike="noStrike" dirty="0">
                <a:solidFill>
                  <a:srgbClr val="000000"/>
                </a:solidFill>
                <a:effectLst/>
              </a:rPr>
              <a:t>Rijkswaterstaat-projectteams begeleiden uiteenlopende projecten, van de aanleg en renovatie van snelwegen, sluizen en bruggen tot het opstellen en beheren van contracten met aannemers. Daarnaast houden ze toezicht op de bouw, stemmen af met stakeholders zoals gemeenten en provincies, en richten zich sterk op innovatie en duurzaamheid. </a:t>
            </a:r>
          </a:p>
          <a:p>
            <a:pPr algn="l"/>
            <a:r>
              <a:rPr lang="nl-NL" b="0" i="0" u="none" strike="noStrike" dirty="0">
                <a:solidFill>
                  <a:srgbClr val="000000"/>
                </a:solidFill>
                <a:effectLst/>
              </a:rPr>
              <a:t>Wat je ziet: </a:t>
            </a:r>
          </a:p>
          <a:p>
            <a:pPr algn="l"/>
            <a:r>
              <a:rPr lang="nl-NL" b="0" i="0" u="none" strike="noStrike" dirty="0">
                <a:solidFill>
                  <a:srgbClr val="000000"/>
                </a:solidFill>
                <a:effectLst/>
              </a:rPr>
              <a:t>De 4 uitgangspunten (de b</a:t>
            </a:r>
            <a:r>
              <a:rPr lang="nl-NL" dirty="0">
                <a:solidFill>
                  <a:srgbClr val="000000"/>
                </a:solidFill>
              </a:rPr>
              <a:t>lauwe vlakken toelichten) en toespitsen op de project/ focusverdieping. </a:t>
            </a:r>
            <a:endParaRPr lang="nl-NL" b="0" i="0" u="none" strike="noStrike" dirty="0">
              <a:solidFill>
                <a:srgbClr val="000000"/>
              </a:solidFill>
              <a:effectLst/>
            </a:endParaRPr>
          </a:p>
        </p:txBody>
      </p:sp>
      <p:sp>
        <p:nvSpPr>
          <p:cNvPr id="4" name="Tijdelijke aanduiding voor dianummer 3">
            <a:extLst>
              <a:ext uri="{FF2B5EF4-FFF2-40B4-BE49-F238E27FC236}">
                <a16:creationId xmlns:a16="http://schemas.microsoft.com/office/drawing/2014/main" id="{CC47B787-753F-8E4C-46A5-0AE8E1E8757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501649-886C-4324-AD4C-E61C88D47728}"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7071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EED95-D4B9-A211-6CD5-6F38619BA04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2501054-85DB-45A6-B84E-52481A96BB5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210ADED-6FF6-C82A-7611-86275C7D7E63}"/>
              </a:ext>
            </a:extLst>
          </p:cNvPr>
          <p:cNvSpPr>
            <a:spLocks noGrp="1"/>
          </p:cNvSpPr>
          <p:nvPr>
            <p:ph type="body" idx="1"/>
          </p:nvPr>
        </p:nvSpPr>
        <p:spPr/>
        <p:txBody>
          <a:bodyPr/>
          <a:lstStyle/>
          <a:p>
            <a:pPr algn="l"/>
            <a:r>
              <a:rPr lang="nl-NL" b="0" i="0" u="none" strike="noStrike" dirty="0">
                <a:solidFill>
                  <a:srgbClr val="000000"/>
                </a:solidFill>
                <a:effectLst/>
              </a:rPr>
              <a:t>Deze afbeelding is gemaakt op basis van input uit meerdere sessies met ‘bewoners’ van </a:t>
            </a:r>
            <a:r>
              <a:rPr lang="nl-NL" b="0" i="0" u="none" strike="noStrike" dirty="0" err="1">
                <a:solidFill>
                  <a:srgbClr val="000000"/>
                </a:solidFill>
                <a:effectLst/>
              </a:rPr>
              <a:t>Westraven</a:t>
            </a:r>
            <a:r>
              <a:rPr lang="nl-NL" b="0" i="0" u="none" strike="noStrike" dirty="0">
                <a:solidFill>
                  <a:srgbClr val="000000"/>
                </a:solidFill>
                <a:effectLst/>
              </a:rPr>
              <a:t>. Ik wil deze graag gebruiken om jullie een goed beeld te geven van hoe projectteams binnen Rijkswaterstaat werken.</a:t>
            </a:r>
          </a:p>
          <a:p>
            <a:pPr algn="l"/>
            <a:r>
              <a:rPr lang="nl-NL" b="0" i="0" u="none" strike="noStrike" dirty="0">
                <a:solidFill>
                  <a:srgbClr val="000000"/>
                </a:solidFill>
                <a:effectLst/>
              </a:rPr>
              <a:t>Rijkswaterstaat-projectteams begeleiden uiteenlopende projecten, van de aanleg en renovatie van snelwegen, sluizen en bruggen tot het opstellen en beheren van contracten met aannemers. Daarnaast houden ze toezicht op de bouw, stemmen af met stakeholders zoals gemeenten en provincies, en richten zich sterk op innovatie en duurzaamheid. </a:t>
            </a:r>
          </a:p>
          <a:p>
            <a:pPr algn="l"/>
            <a:r>
              <a:rPr lang="nl-NL" b="0" i="0" u="none" strike="noStrike" dirty="0">
                <a:solidFill>
                  <a:srgbClr val="000000"/>
                </a:solidFill>
                <a:effectLst/>
              </a:rPr>
              <a:t>Wat je ziet: </a:t>
            </a:r>
          </a:p>
          <a:p>
            <a:pPr algn="l"/>
            <a:r>
              <a:rPr lang="nl-NL" b="0" i="0" u="none" strike="noStrike" dirty="0">
                <a:solidFill>
                  <a:srgbClr val="000000"/>
                </a:solidFill>
                <a:effectLst/>
              </a:rPr>
              <a:t>De 4 uitgangspunten (de b</a:t>
            </a:r>
            <a:r>
              <a:rPr lang="nl-NL" dirty="0">
                <a:solidFill>
                  <a:srgbClr val="000000"/>
                </a:solidFill>
              </a:rPr>
              <a:t>lauwe vlakken toelichten) en toespitsen op de project/ focusverdieping. </a:t>
            </a:r>
            <a:endParaRPr lang="nl-NL" b="0" i="0" u="none" strike="noStrike" dirty="0">
              <a:solidFill>
                <a:srgbClr val="000000"/>
              </a:solidFill>
              <a:effectLst/>
            </a:endParaRPr>
          </a:p>
        </p:txBody>
      </p:sp>
      <p:sp>
        <p:nvSpPr>
          <p:cNvPr id="4" name="Tijdelijke aanduiding voor dianummer 3">
            <a:extLst>
              <a:ext uri="{FF2B5EF4-FFF2-40B4-BE49-F238E27FC236}">
                <a16:creationId xmlns:a16="http://schemas.microsoft.com/office/drawing/2014/main" id="{7F40B381-6C04-9230-FEE0-0FAD73B0A61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501649-886C-4324-AD4C-E61C88D47728}"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8003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59712-7096-7040-E7C6-A003C94ECA7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AA0E3BF-22CC-F562-1646-823179A4B6F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E5C4900-9C3F-6C82-CD6F-08661764E239}"/>
              </a:ext>
            </a:extLst>
          </p:cNvPr>
          <p:cNvSpPr>
            <a:spLocks noGrp="1"/>
          </p:cNvSpPr>
          <p:nvPr>
            <p:ph type="body" idx="1"/>
          </p:nvPr>
        </p:nvSpPr>
        <p:spPr/>
        <p:txBody>
          <a:bodyPr/>
          <a:lstStyle/>
          <a:p>
            <a:pPr algn="l"/>
            <a:r>
              <a:rPr lang="nl-NL" b="0" i="0" u="none" strike="noStrike" dirty="0">
                <a:solidFill>
                  <a:srgbClr val="000000"/>
                </a:solidFill>
                <a:effectLst/>
              </a:rPr>
              <a:t>Deze afbeelding is gemaakt op basis van input uit meerdere sessies met ‘bewoners’ van </a:t>
            </a:r>
            <a:r>
              <a:rPr lang="nl-NL" b="0" i="0" u="none" strike="noStrike" dirty="0" err="1">
                <a:solidFill>
                  <a:srgbClr val="000000"/>
                </a:solidFill>
                <a:effectLst/>
              </a:rPr>
              <a:t>Westraven</a:t>
            </a:r>
            <a:r>
              <a:rPr lang="nl-NL" b="0" i="0" u="none" strike="noStrike" dirty="0">
                <a:solidFill>
                  <a:srgbClr val="000000"/>
                </a:solidFill>
                <a:effectLst/>
              </a:rPr>
              <a:t>. Ik wil deze graag gebruiken om jullie een goed beeld te geven van hoe projectteams binnen Rijkswaterstaat werken.</a:t>
            </a:r>
          </a:p>
          <a:p>
            <a:pPr algn="l"/>
            <a:r>
              <a:rPr lang="nl-NL" b="0" i="0" u="none" strike="noStrike" dirty="0">
                <a:solidFill>
                  <a:srgbClr val="000000"/>
                </a:solidFill>
                <a:effectLst/>
              </a:rPr>
              <a:t>Rijkswaterstaat-projectteams begeleiden uiteenlopende projecten, van de aanleg en renovatie van snelwegen, sluizen en bruggen tot het opstellen en beheren van contracten met aannemers. Daarnaast houden ze toezicht op de bouw, stemmen af met stakeholders zoals gemeenten en provincies, en richten zich sterk op innovatie en duurzaamheid. </a:t>
            </a:r>
          </a:p>
          <a:p>
            <a:pPr algn="l"/>
            <a:r>
              <a:rPr lang="nl-NL" b="0" i="0" u="none" strike="noStrike" dirty="0">
                <a:solidFill>
                  <a:srgbClr val="000000"/>
                </a:solidFill>
                <a:effectLst/>
              </a:rPr>
              <a:t>Wat je ziet: </a:t>
            </a:r>
          </a:p>
          <a:p>
            <a:pPr algn="l"/>
            <a:r>
              <a:rPr lang="nl-NL" b="0" i="0" u="none" strike="noStrike" dirty="0">
                <a:solidFill>
                  <a:srgbClr val="000000"/>
                </a:solidFill>
                <a:effectLst/>
              </a:rPr>
              <a:t>De 4 uitgangspunten (de b</a:t>
            </a:r>
            <a:r>
              <a:rPr lang="nl-NL" dirty="0">
                <a:solidFill>
                  <a:srgbClr val="000000"/>
                </a:solidFill>
              </a:rPr>
              <a:t>lauwe vlakken toelichten) en toespitsen op de project/ focusverdieping. </a:t>
            </a:r>
            <a:endParaRPr lang="nl-NL" b="0" i="0" u="none" strike="noStrike" dirty="0">
              <a:solidFill>
                <a:srgbClr val="000000"/>
              </a:solidFill>
              <a:effectLst/>
            </a:endParaRPr>
          </a:p>
        </p:txBody>
      </p:sp>
      <p:sp>
        <p:nvSpPr>
          <p:cNvPr id="4" name="Tijdelijke aanduiding voor dianummer 3">
            <a:extLst>
              <a:ext uri="{FF2B5EF4-FFF2-40B4-BE49-F238E27FC236}">
                <a16:creationId xmlns:a16="http://schemas.microsoft.com/office/drawing/2014/main" id="{B256C367-6775-FA5A-A02F-1A46563B18D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501649-886C-4324-AD4C-E61C88D47728}"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6939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74A5E-DEFE-23A5-EC18-8E3BCFB0952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2E48EB2-430C-4C64-0F08-DFF40105FF3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0C20681-4172-0984-221A-AA966C9D9232}"/>
              </a:ext>
            </a:extLst>
          </p:cNvPr>
          <p:cNvSpPr>
            <a:spLocks noGrp="1"/>
          </p:cNvSpPr>
          <p:nvPr>
            <p:ph type="body" idx="1"/>
          </p:nvPr>
        </p:nvSpPr>
        <p:spPr/>
        <p:txBody>
          <a:bodyPr/>
          <a:lstStyle/>
          <a:p>
            <a:pPr algn="l"/>
            <a:r>
              <a:rPr lang="nl-NL" b="0" i="0" u="none" strike="noStrike" dirty="0">
                <a:solidFill>
                  <a:srgbClr val="000000"/>
                </a:solidFill>
                <a:effectLst/>
              </a:rPr>
              <a:t>Deze afbeelding is gemaakt op basis van input uit meerdere sessies met ‘bewoners’ van </a:t>
            </a:r>
            <a:r>
              <a:rPr lang="nl-NL" b="0" i="0" u="none" strike="noStrike" dirty="0" err="1">
                <a:solidFill>
                  <a:srgbClr val="000000"/>
                </a:solidFill>
                <a:effectLst/>
              </a:rPr>
              <a:t>Westraven</a:t>
            </a:r>
            <a:r>
              <a:rPr lang="nl-NL" b="0" i="0" u="none" strike="noStrike" dirty="0">
                <a:solidFill>
                  <a:srgbClr val="000000"/>
                </a:solidFill>
                <a:effectLst/>
              </a:rPr>
              <a:t>. Ik wil deze graag gebruiken om jullie een goed beeld te geven van hoe projectteams binnen Rijkswaterstaat werken.</a:t>
            </a:r>
          </a:p>
          <a:p>
            <a:pPr algn="l"/>
            <a:r>
              <a:rPr lang="nl-NL" b="0" i="0" u="none" strike="noStrike" dirty="0">
                <a:solidFill>
                  <a:srgbClr val="000000"/>
                </a:solidFill>
                <a:effectLst/>
              </a:rPr>
              <a:t>Rijkswaterstaat-projectteams begeleiden uiteenlopende projecten, van de aanleg en renovatie van snelwegen, sluizen en bruggen tot het opstellen en beheren van contracten met aannemers. Daarnaast houden ze toezicht op de bouw, stemmen af met stakeholders zoals gemeenten en provincies, en richten zich sterk op innovatie en duurzaamheid. </a:t>
            </a:r>
          </a:p>
          <a:p>
            <a:pPr algn="l"/>
            <a:r>
              <a:rPr lang="nl-NL" b="0" i="0" u="none" strike="noStrike" dirty="0">
                <a:solidFill>
                  <a:srgbClr val="000000"/>
                </a:solidFill>
                <a:effectLst/>
              </a:rPr>
              <a:t>Wat je ziet: </a:t>
            </a:r>
          </a:p>
          <a:p>
            <a:pPr algn="l"/>
            <a:r>
              <a:rPr lang="nl-NL" b="0" i="0" u="none" strike="noStrike" dirty="0">
                <a:solidFill>
                  <a:srgbClr val="000000"/>
                </a:solidFill>
                <a:effectLst/>
              </a:rPr>
              <a:t>De 4 uitgangspunten (de b</a:t>
            </a:r>
            <a:r>
              <a:rPr lang="nl-NL" dirty="0">
                <a:solidFill>
                  <a:srgbClr val="000000"/>
                </a:solidFill>
              </a:rPr>
              <a:t>lauwe vlakken toelichten) en toespitsen op de project/ focusverdieping. </a:t>
            </a:r>
            <a:endParaRPr lang="nl-NL" b="0" i="0" u="none" strike="noStrike" dirty="0">
              <a:solidFill>
                <a:srgbClr val="000000"/>
              </a:solidFill>
              <a:effectLst/>
            </a:endParaRPr>
          </a:p>
        </p:txBody>
      </p:sp>
      <p:sp>
        <p:nvSpPr>
          <p:cNvPr id="4" name="Tijdelijke aanduiding voor dianummer 3">
            <a:extLst>
              <a:ext uri="{FF2B5EF4-FFF2-40B4-BE49-F238E27FC236}">
                <a16:creationId xmlns:a16="http://schemas.microsoft.com/office/drawing/2014/main" id="{1106B043-BC9E-0219-4119-D5CEB281130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501649-886C-4324-AD4C-E61C88D47728}"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3654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3C565-4945-77DD-CB5A-9767EB8E23C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6732604-A099-D1F7-86F4-34F89880720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4BCD910-5735-16FC-C5F4-26DEE8D16D78}"/>
              </a:ext>
            </a:extLst>
          </p:cNvPr>
          <p:cNvSpPr>
            <a:spLocks noGrp="1"/>
          </p:cNvSpPr>
          <p:nvPr>
            <p:ph type="body" idx="1"/>
          </p:nvPr>
        </p:nvSpPr>
        <p:spPr/>
        <p:txBody>
          <a:bodyPr/>
          <a:lstStyle/>
          <a:p>
            <a:pPr algn="l"/>
            <a:r>
              <a:rPr lang="nl-NL" b="0" i="0" u="none" strike="noStrike" dirty="0">
                <a:solidFill>
                  <a:srgbClr val="000000"/>
                </a:solidFill>
                <a:effectLst/>
              </a:rPr>
              <a:t>De projectvloeren in </a:t>
            </a:r>
            <a:r>
              <a:rPr lang="nl-NL" b="0" i="0" u="none" strike="noStrike" dirty="0" err="1">
                <a:solidFill>
                  <a:srgbClr val="000000"/>
                </a:solidFill>
                <a:effectLst/>
              </a:rPr>
              <a:t>Westraven</a:t>
            </a:r>
            <a:r>
              <a:rPr lang="nl-NL" b="0" i="0" u="none" strike="noStrike" dirty="0">
                <a:solidFill>
                  <a:srgbClr val="000000"/>
                </a:solidFill>
                <a:effectLst/>
              </a:rPr>
              <a:t> zijn ingericht om deze diversiteit optimaal te ondersteunen. Het rechterdeel is flexibel ingericht voor samenwerking, </a:t>
            </a:r>
            <a:r>
              <a:rPr lang="nl-NL" b="0" i="0" u="none" strike="noStrike" dirty="0" err="1">
                <a:solidFill>
                  <a:srgbClr val="000000"/>
                </a:solidFill>
                <a:effectLst/>
              </a:rPr>
              <a:t>brainstorms</a:t>
            </a:r>
            <a:r>
              <a:rPr lang="nl-NL" b="0" i="0" u="none" strike="noStrike" dirty="0">
                <a:solidFill>
                  <a:srgbClr val="000000"/>
                </a:solidFill>
                <a:effectLst/>
              </a:rPr>
              <a:t> en teamoverleggen. Het linkerdeel biedt een rustige omgeving voor individueel werk, met variatie in comfort en functionaliteit.</a:t>
            </a:r>
          </a:p>
          <a:p>
            <a:pPr algn="l"/>
            <a:endParaRPr lang="nl-NL" dirty="0">
              <a:solidFill>
                <a:srgbClr val="000000"/>
              </a:solidFill>
            </a:endParaRPr>
          </a:p>
          <a:p>
            <a:pPr algn="l"/>
            <a:r>
              <a:rPr lang="nl-NL" dirty="0">
                <a:solidFill>
                  <a:srgbClr val="000000"/>
                </a:solidFill>
              </a:rPr>
              <a:t>Wat gebruikers vooral belangrijkvinden in een werkomgeving?</a:t>
            </a:r>
            <a:endParaRPr lang="nl-NL" b="0" i="0" u="none" strike="noStrike" dirty="0">
              <a:solidFill>
                <a:srgbClr val="000000"/>
              </a:solidFill>
              <a:effectLst/>
            </a:endParaRPr>
          </a:p>
          <a:p>
            <a:pPr marL="171450" indent="-171450" algn="l">
              <a:buFontTx/>
              <a:buChar char="-"/>
            </a:pPr>
            <a:r>
              <a:rPr lang="nl-NL" dirty="0"/>
              <a:t>Goede verbinding tussen teamleden. Zelf vergelijken ze dit met een bijennest: vaak is er een kernteam dat intensief samenwerkt, aangevuld met solistisch werkende teamleden, zoals kwaliteitsdeskundigen, inkopers en projectleiders.</a:t>
            </a:r>
          </a:p>
          <a:p>
            <a:pPr marL="171450" indent="-171450" algn="l">
              <a:buFontTx/>
              <a:buChar char="-"/>
            </a:pPr>
            <a:r>
              <a:rPr lang="nl-NL" dirty="0"/>
              <a:t>De verdieping moet beide activiteiten zo goed mogelijk faciliteren.</a:t>
            </a:r>
          </a:p>
          <a:p>
            <a:pPr marL="171450" indent="-171450" algn="l">
              <a:buFontTx/>
              <a:buChar char="-"/>
            </a:pPr>
            <a:r>
              <a:rPr lang="nl-NL" dirty="0"/>
              <a:t>Teams wisselen regelmatig van grootte en hebben behoefte aan een zo digitaal mogelijke werkwijze, maar ook aan fysieke samenwerking, zoals samen rond een tekening staan of de mogelijkheid om tekeningen en posters te tonen.</a:t>
            </a:r>
          </a:p>
          <a:p>
            <a:pPr marL="171450" indent="-171450" algn="l">
              <a:buFontTx/>
              <a:buChar char="-"/>
            </a:pPr>
            <a:r>
              <a:rPr lang="nl-NL" dirty="0"/>
              <a:t>Tegelijkertijd willen we de ruimtes zo efficiënt en flexibel mogelijk gebruiken. Er worden daarom geen vaste zones of ruimtes toegewezen aan specifieke functies of personen.</a:t>
            </a:r>
            <a:endParaRPr lang="nl-NL" b="0" i="0" u="none" strike="noStrike" dirty="0">
              <a:solidFill>
                <a:srgbClr val="000000"/>
              </a:solidFill>
              <a:effectLst/>
            </a:endParaRPr>
          </a:p>
          <a:p>
            <a:pPr algn="l"/>
            <a:endParaRPr lang="nl-NL" b="0" i="0" u="none" strike="noStrike" dirty="0">
              <a:solidFill>
                <a:srgbClr val="000000"/>
              </a:solidFill>
              <a:effectLst/>
            </a:endParaRPr>
          </a:p>
        </p:txBody>
      </p:sp>
      <p:sp>
        <p:nvSpPr>
          <p:cNvPr id="4" name="Tijdelijke aanduiding voor dianummer 3">
            <a:extLst>
              <a:ext uri="{FF2B5EF4-FFF2-40B4-BE49-F238E27FC236}">
                <a16:creationId xmlns:a16="http://schemas.microsoft.com/office/drawing/2014/main" id="{56447CEC-8DC0-810B-FBDC-EDD961E4D59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501649-886C-4324-AD4C-E61C88D47728}"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6850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F8188-B2DD-A9EE-202E-C2116E2CDCD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EE47C5E-7CD0-2DF8-DCFA-7ABB835B6D6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EAF795C-7E01-DCF2-270D-FC6D91CE1C97}"/>
              </a:ext>
            </a:extLst>
          </p:cNvPr>
          <p:cNvSpPr>
            <a:spLocks noGrp="1"/>
          </p:cNvSpPr>
          <p:nvPr>
            <p:ph type="body" idx="1"/>
          </p:nvPr>
        </p:nvSpPr>
        <p:spPr/>
        <p:txBody>
          <a:bodyPr/>
          <a:lstStyle/>
          <a:p>
            <a:pPr marL="171450" indent="-171450">
              <a:buFontTx/>
              <a:buChar char="-"/>
            </a:pPr>
            <a:r>
              <a:rPr lang="nl-NL" dirty="0"/>
              <a:t>Dit hebben we ook samen met communicatie en gebruikers bepaald. </a:t>
            </a:r>
          </a:p>
          <a:p>
            <a:pPr marL="171450" indent="-171450">
              <a:buFontTx/>
              <a:buChar char="-"/>
            </a:pPr>
            <a:r>
              <a:rPr lang="nl-NL" dirty="0"/>
              <a:t>Buiten meer naar binnen halen.</a:t>
            </a:r>
          </a:p>
          <a:p>
            <a:pPr marL="171450" indent="-171450">
              <a:buFontTx/>
              <a:buChar char="-"/>
            </a:pPr>
            <a:r>
              <a:rPr lang="nl-NL" dirty="0"/>
              <a:t>Trots ervaren </a:t>
            </a:r>
          </a:p>
          <a:p>
            <a:pPr marL="171450" indent="-171450">
              <a:buFontTx/>
              <a:buChar char="-"/>
            </a:pPr>
            <a:r>
              <a:rPr lang="nl-NL" dirty="0"/>
              <a:t>Een plek waar iedereen zich welkom voelt </a:t>
            </a:r>
          </a:p>
          <a:p>
            <a:pPr marL="171450" indent="-171450">
              <a:buFontTx/>
              <a:buChar char="-"/>
            </a:pPr>
            <a:r>
              <a:rPr lang="nl-NL" dirty="0"/>
              <a:t>Maar ook het vervaal vertelt van Rijkswaterstaat </a:t>
            </a:r>
          </a:p>
        </p:txBody>
      </p:sp>
      <p:sp>
        <p:nvSpPr>
          <p:cNvPr id="4" name="Tijdelijke aanduiding voor dianummer 3">
            <a:extLst>
              <a:ext uri="{FF2B5EF4-FFF2-40B4-BE49-F238E27FC236}">
                <a16:creationId xmlns:a16="http://schemas.microsoft.com/office/drawing/2014/main" id="{AAFFF093-C52E-DA90-96F7-30DCCB38752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501649-886C-4324-AD4C-E61C88D47728}"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35561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10.png"/><Relationship Id="rId4"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10.png"/><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30" name="Vrije vorm: vorm 29">
            <a:extLst>
              <a:ext uri="{FF2B5EF4-FFF2-40B4-BE49-F238E27FC236}">
                <a16:creationId xmlns:a16="http://schemas.microsoft.com/office/drawing/2014/main" id="{FB7BC648-3F3A-4FE6-B474-FF08AD16EC55}"/>
              </a:ext>
            </a:extLst>
          </p:cNvPr>
          <p:cNvSpPr/>
          <p:nvPr userDrawn="1"/>
        </p:nvSpPr>
        <p:spPr>
          <a:xfrm>
            <a:off x="0" y="0"/>
            <a:ext cx="6096000" cy="6858000"/>
          </a:xfrm>
          <a:custGeom>
            <a:avLst/>
            <a:gdLst>
              <a:gd name="connsiteX0" fmla="*/ 0 w 6096000"/>
              <a:gd name="connsiteY0" fmla="*/ 0 h 6858000"/>
              <a:gd name="connsiteX1" fmla="*/ 5850001 w 6096000"/>
              <a:gd name="connsiteY1" fmla="*/ 0 h 6858000"/>
              <a:gd name="connsiteX2" fmla="*/ 5850001 w 6096000"/>
              <a:gd name="connsiteY2" fmla="*/ 975600 h 6858000"/>
              <a:gd name="connsiteX3" fmla="*/ 6096000 w 6096000"/>
              <a:gd name="connsiteY3" fmla="*/ 975600 h 6858000"/>
              <a:gd name="connsiteX4" fmla="*/ 6096000 w 6096000"/>
              <a:gd name="connsiteY4" fmla="*/ 6858000 h 6858000"/>
              <a:gd name="connsiteX5" fmla="*/ 0 w 6096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5850001" y="0"/>
                </a:lnTo>
                <a:lnTo>
                  <a:pt x="5850001" y="975600"/>
                </a:lnTo>
                <a:lnTo>
                  <a:pt x="6096000" y="975600"/>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0" i="0" u="none" strike="noStrike" kern="1200" cap="none" spc="0" normalizeH="0" baseline="0" noProof="0" dirty="0">
              <a:ln>
                <a:noFill/>
              </a:ln>
              <a:solidFill>
                <a:srgbClr val="000000"/>
              </a:solidFill>
              <a:effectLst/>
              <a:uLnTx/>
              <a:uFillTx/>
              <a:latin typeface="+mn-lt"/>
              <a:ea typeface="+mn-ea"/>
              <a:cs typeface="+mn-cs"/>
            </a:endParaRPr>
          </a:p>
        </p:txBody>
      </p:sp>
      <p:sp>
        <p:nvSpPr>
          <p:cNvPr id="24" name="Ondertitel 2"/>
          <p:cNvSpPr>
            <a:spLocks noGrp="1"/>
          </p:cNvSpPr>
          <p:nvPr>
            <p:ph type="subTitle" idx="1" hasCustomPrompt="1"/>
          </p:nvPr>
        </p:nvSpPr>
        <p:spPr>
          <a:xfrm>
            <a:off x="6552000" y="3657600"/>
            <a:ext cx="5004000" cy="1828800"/>
          </a:xfrm>
        </p:spPr>
        <p:txBody>
          <a:bodyPr lIns="0" tIns="0" rIns="0" bIns="0"/>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5" name="Tijdelijke aanduiding voor tekst 16"/>
          <p:cNvSpPr>
            <a:spLocks noGrp="1"/>
          </p:cNvSpPr>
          <p:nvPr>
            <p:ph type="body" sz="quarter" idx="21" hasCustomPrompt="1"/>
          </p:nvPr>
        </p:nvSpPr>
        <p:spPr>
          <a:xfrm>
            <a:off x="6552000"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21" name="Titel 1"/>
          <p:cNvSpPr>
            <a:spLocks noGrp="1"/>
          </p:cNvSpPr>
          <p:nvPr>
            <p:ph type="ctrTitle" hasCustomPrompt="1"/>
          </p:nvPr>
        </p:nvSpPr>
        <p:spPr>
          <a:xfrm>
            <a:off x="6552000" y="2120417"/>
            <a:ext cx="5004000" cy="1403350"/>
          </a:xfrm>
        </p:spPr>
        <p:txBody>
          <a:bodyPr tIns="0" bIns="0" anchor="b">
            <a:normAutofit/>
          </a:bodyPr>
          <a:lstStyle>
            <a:lvl1pPr algn="l">
              <a:defRPr sz="3600">
                <a:solidFill>
                  <a:schemeClr val="tx1"/>
                </a:solidFill>
              </a:defRPr>
            </a:lvl1pPr>
          </a:lstStyle>
          <a:p>
            <a:r>
              <a:rPr lang="nl-NL" dirty="0"/>
              <a:t>Klik om een titel in te voegen</a:t>
            </a:r>
          </a:p>
        </p:txBody>
      </p:sp>
      <p:sp>
        <p:nvSpPr>
          <p:cNvPr id="9" name="Tijdelijke aanduiding voor tekst 8">
            <a:extLst>
              <a:ext uri="{FF2B5EF4-FFF2-40B4-BE49-F238E27FC236}">
                <a16:creationId xmlns:a16="http://schemas.microsoft.com/office/drawing/2014/main" id="{BCE3D936-01A5-42C9-A617-17B3B8FB8C54}"/>
              </a:ext>
            </a:extLst>
          </p:cNvPr>
          <p:cNvSpPr>
            <a:spLocks noGrp="1"/>
          </p:cNvSpPr>
          <p:nvPr>
            <p:ph type="body" sz="quarter" idx="25" hasCustomPrompt="1"/>
          </p:nvPr>
        </p:nvSpPr>
        <p:spPr>
          <a:xfrm>
            <a:off x="6552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sp>
        <p:nvSpPr>
          <p:cNvPr id="11" name="Vertrouwelijkheidsniveau">
            <a:extLst>
              <a:ext uri="{FF2B5EF4-FFF2-40B4-BE49-F238E27FC236}">
                <a16:creationId xmlns:a16="http://schemas.microsoft.com/office/drawing/2014/main" id="{D6028795-C409-40A9-B428-B0AF6EBB642E}"/>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jdelijke aanduiding voor dianummer 11">
            <a:extLst>
              <a:ext uri="{FF2B5EF4-FFF2-40B4-BE49-F238E27FC236}">
                <a16:creationId xmlns:a16="http://schemas.microsoft.com/office/drawing/2014/main" id="{41FD69D9-3E06-4876-9F73-71B6B351D2BE}"/>
              </a:ext>
            </a:extLst>
          </p:cNvPr>
          <p:cNvSpPr>
            <a:spLocks noGrp="1"/>
          </p:cNvSpPr>
          <p:nvPr>
            <p:ph type="sldNum" sz="quarter" idx="27"/>
          </p:nvPr>
        </p:nvSpPr>
        <p:spPr>
          <a:xfrm>
            <a:off x="11048400" y="6528572"/>
            <a:ext cx="511200" cy="183600"/>
          </a:xfrm>
        </p:spPr>
        <p:txBody>
          <a:bodyPr/>
          <a:lstStyle/>
          <a:p>
            <a:fld id="{6C93B359-CF0D-4389-949E-16A33FCBB3EC}" type="slidenum">
              <a:rPr lang="nl-NL" smtClean="0"/>
              <a:t>‹nr.›</a:t>
            </a:fld>
            <a:endParaRPr lang="nl-NL" dirty="0"/>
          </a:p>
        </p:txBody>
      </p:sp>
      <p:pic>
        <p:nvPicPr>
          <p:cNvPr id="3" name="Afbeelding 2">
            <a:extLst>
              <a:ext uri="{FF2B5EF4-FFF2-40B4-BE49-F238E27FC236}">
                <a16:creationId xmlns:a16="http://schemas.microsoft.com/office/drawing/2014/main" id="{8828510C-BC5B-408F-A83E-20041DE7A13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065973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horizontaal">
    <p:spTree>
      <p:nvGrpSpPr>
        <p:cNvPr id="1" name=""/>
        <p:cNvGrpSpPr/>
        <p:nvPr/>
      </p:nvGrpSpPr>
      <p:grpSpPr>
        <a:xfrm>
          <a:off x="0" y="0"/>
          <a:ext cx="0" cy="0"/>
          <a:chOff x="0" y="0"/>
          <a:chExt cx="0" cy="0"/>
        </a:xfrm>
      </p:grpSpPr>
      <p:sp>
        <p:nvSpPr>
          <p:cNvPr id="6" name="Rechthoek 5"/>
          <p:cNvSpPr/>
          <p:nvPr userDrawn="1"/>
        </p:nvSpPr>
        <p:spPr>
          <a:xfrm>
            <a:off x="0" y="3427413"/>
            <a:ext cx="12192000" cy="34305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1879600"/>
            <a:ext cx="10923588" cy="1547813"/>
          </a:xfrm>
        </p:spPr>
        <p:txBody>
          <a:bodyPr anchor="ctr" anchorCtr="0">
            <a:normAutofit/>
          </a:bodyPr>
          <a:lstStyle>
            <a:lvl1pPr>
              <a:defRPr sz="4800">
                <a:solidFill>
                  <a:schemeClr val="tx1"/>
                </a:solidFill>
              </a:defRPr>
            </a:lvl1pPr>
          </a:lstStyle>
          <a:p>
            <a:r>
              <a:rPr lang="nl-NL" dirty="0"/>
              <a:t>Klik om een titel in te voegen</a:t>
            </a:r>
          </a:p>
        </p:txBody>
      </p:sp>
      <p:sp>
        <p:nvSpPr>
          <p:cNvPr id="9" name="Ondertitel 2"/>
          <p:cNvSpPr>
            <a:spLocks noGrp="1"/>
          </p:cNvSpPr>
          <p:nvPr>
            <p:ph type="subTitle" idx="1" hasCustomPrompt="1"/>
          </p:nvPr>
        </p:nvSpPr>
        <p:spPr>
          <a:xfrm>
            <a:off x="635000" y="3749486"/>
            <a:ext cx="10925176" cy="1736913"/>
          </a:xfrm>
        </p:spPr>
        <p:txBody>
          <a:bodyPr lIns="0" tIns="0" rIns="0" bIns="0"/>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2" name="Tijdelijke aanduiding voor dianummer 21">
            <a:extLst>
              <a:ext uri="{FF2B5EF4-FFF2-40B4-BE49-F238E27FC236}">
                <a16:creationId xmlns:a16="http://schemas.microsoft.com/office/drawing/2014/main" id="{17E1F773-BF9C-4C35-ABBC-BFB53364B3A3}"/>
              </a:ext>
            </a:extLst>
          </p:cNvPr>
          <p:cNvSpPr>
            <a:spLocks noGrp="1"/>
          </p:cNvSpPr>
          <p:nvPr>
            <p:ph type="sldNum" sz="quarter" idx="11"/>
          </p:nvPr>
        </p:nvSpPr>
        <p:spPr/>
        <p:txBody>
          <a:bodyPr/>
          <a:lstStyle/>
          <a:p>
            <a:fld id="{6C93B359-CF0D-4389-949E-16A33FCBB3EC}" type="slidenum">
              <a:rPr lang="nl-NL" smtClean="0"/>
              <a:t>‹nr.›</a:t>
            </a:fld>
            <a:endParaRPr lang="nl-NL" dirty="0"/>
          </a:p>
        </p:txBody>
      </p:sp>
      <p:sp>
        <p:nvSpPr>
          <p:cNvPr id="23" name="Vertrouwelijkheidsniveau">
            <a:extLst>
              <a:ext uri="{FF2B5EF4-FFF2-40B4-BE49-F238E27FC236}">
                <a16:creationId xmlns:a16="http://schemas.microsoft.com/office/drawing/2014/main" id="{9083841F-8AA4-4AEC-93F7-5EDA66B599C7}"/>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8" name="Tijdelijke aanduiding voor tekst 16">
            <a:extLst>
              <a:ext uri="{FF2B5EF4-FFF2-40B4-BE49-F238E27FC236}">
                <a16:creationId xmlns:a16="http://schemas.microsoft.com/office/drawing/2014/main" id="{631BC45E-EEEE-444C-8340-F4E4E532BFAC}"/>
              </a:ext>
            </a:extLst>
          </p:cNvPr>
          <p:cNvSpPr>
            <a:spLocks noGrp="1"/>
          </p:cNvSpPr>
          <p:nvPr>
            <p:ph type="body" sz="quarter" idx="21" hasCustomPrompt="1"/>
          </p:nvPr>
        </p:nvSpPr>
        <p:spPr>
          <a:xfrm>
            <a:off x="630001"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1" name="Tijdelijke aanduiding voor tekst 8">
            <a:extLst>
              <a:ext uri="{FF2B5EF4-FFF2-40B4-BE49-F238E27FC236}">
                <a16:creationId xmlns:a16="http://schemas.microsoft.com/office/drawing/2014/main" id="{24115787-E7BA-4E6B-ACDF-C586817C79B4}"/>
              </a:ext>
            </a:extLst>
          </p:cNvPr>
          <p:cNvSpPr>
            <a:spLocks noGrp="1"/>
          </p:cNvSpPr>
          <p:nvPr>
            <p:ph type="body" sz="quarter" idx="25" hasCustomPrompt="1"/>
          </p:nvPr>
        </p:nvSpPr>
        <p:spPr>
          <a:xfrm>
            <a:off x="630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pic>
        <p:nvPicPr>
          <p:cNvPr id="10" name="Afbeelding 9">
            <a:extLst>
              <a:ext uri="{FF2B5EF4-FFF2-40B4-BE49-F238E27FC236}">
                <a16:creationId xmlns:a16="http://schemas.microsoft.com/office/drawing/2014/main" id="{08FD66A7-5A78-459B-9B7F-13F33318DE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609945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afbeelding verticaal">
    <p:spTree>
      <p:nvGrpSpPr>
        <p:cNvPr id="1" name=""/>
        <p:cNvGrpSpPr/>
        <p:nvPr/>
      </p:nvGrpSpPr>
      <p:grpSpPr>
        <a:xfrm>
          <a:off x="0" y="0"/>
          <a:ext cx="0" cy="0"/>
          <a:chOff x="0" y="0"/>
          <a:chExt cx="0" cy="0"/>
        </a:xfrm>
      </p:grpSpPr>
      <p:sp>
        <p:nvSpPr>
          <p:cNvPr id="6" name="Tijdelijke aanduiding voor dianummer 5">
            <a:extLst>
              <a:ext uri="{FF2B5EF4-FFF2-40B4-BE49-F238E27FC236}">
                <a16:creationId xmlns:a16="http://schemas.microsoft.com/office/drawing/2014/main" id="{00C91930-E0E3-4652-8A0C-E4B528AB5B7B}"/>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3" name="Tijdelijke aanduiding voor afbeelding 12">
            <a:extLst>
              <a:ext uri="{FF2B5EF4-FFF2-40B4-BE49-F238E27FC236}">
                <a16:creationId xmlns:a16="http://schemas.microsoft.com/office/drawing/2014/main" id="{51AE06CA-FDAB-47E6-9A6B-49429DE85BD5}"/>
              </a:ext>
            </a:extLst>
          </p:cNvPr>
          <p:cNvSpPr>
            <a:spLocks noGrp="1"/>
          </p:cNvSpPr>
          <p:nvPr>
            <p:ph type="pic" sz="quarter" idx="29" hasCustomPrompt="1"/>
          </p:nvPr>
        </p:nvSpPr>
        <p:spPr>
          <a:xfrm>
            <a:off x="0" y="0"/>
            <a:ext cx="6096000" cy="6858000"/>
          </a:xfrm>
          <a:custGeom>
            <a:avLst/>
            <a:gdLst>
              <a:gd name="connsiteX0" fmla="*/ 6069807 w 6096000"/>
              <a:gd name="connsiteY0" fmla="*/ 975600 h 6858000"/>
              <a:gd name="connsiteX1" fmla="*/ 6096000 w 6096000"/>
              <a:gd name="connsiteY1" fmla="*/ 975600 h 6858000"/>
              <a:gd name="connsiteX2" fmla="*/ 6096000 w 6096000"/>
              <a:gd name="connsiteY2" fmla="*/ 1014413 h 6858000"/>
              <a:gd name="connsiteX3" fmla="*/ 6069807 w 6096000"/>
              <a:gd name="connsiteY3" fmla="*/ 1014413 h 6858000"/>
              <a:gd name="connsiteX4" fmla="*/ 0 w 6096000"/>
              <a:gd name="connsiteY4" fmla="*/ 0 h 6858000"/>
              <a:gd name="connsiteX5" fmla="*/ 5777707 w 6096000"/>
              <a:gd name="connsiteY5" fmla="*/ 0 h 6858000"/>
              <a:gd name="connsiteX6" fmla="*/ 5777707 w 6096000"/>
              <a:gd name="connsiteY6" fmla="*/ 1014413 h 6858000"/>
              <a:gd name="connsiteX7" fmla="*/ 5777707 w 6096000"/>
              <a:gd name="connsiteY7" fmla="*/ 1265494 h 6858000"/>
              <a:gd name="connsiteX8" fmla="*/ 5777707 w 6096000"/>
              <a:gd name="connsiteY8" fmla="*/ 1281113 h 6858000"/>
              <a:gd name="connsiteX9" fmla="*/ 6096000 w 6096000"/>
              <a:gd name="connsiteY9" fmla="*/ 1281113 h 6858000"/>
              <a:gd name="connsiteX10" fmla="*/ 6096000 w 6096000"/>
              <a:gd name="connsiteY10" fmla="*/ 6858000 h 6858000"/>
              <a:gd name="connsiteX11" fmla="*/ 5848350 w 6096000"/>
              <a:gd name="connsiteY11" fmla="*/ 6858000 h 6858000"/>
              <a:gd name="connsiteX12" fmla="*/ 0 w 609600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6000" h="6858000">
                <a:moveTo>
                  <a:pt x="6069807" y="975600"/>
                </a:moveTo>
                <a:lnTo>
                  <a:pt x="6096000" y="975600"/>
                </a:lnTo>
                <a:lnTo>
                  <a:pt x="6096000" y="1014413"/>
                </a:lnTo>
                <a:lnTo>
                  <a:pt x="6069807" y="1014413"/>
                </a:lnTo>
                <a:close/>
                <a:moveTo>
                  <a:pt x="0" y="0"/>
                </a:moveTo>
                <a:lnTo>
                  <a:pt x="5777707" y="0"/>
                </a:lnTo>
                <a:lnTo>
                  <a:pt x="5777707" y="1014413"/>
                </a:lnTo>
                <a:lnTo>
                  <a:pt x="5777707" y="1265494"/>
                </a:lnTo>
                <a:lnTo>
                  <a:pt x="5777707" y="1281113"/>
                </a:lnTo>
                <a:lnTo>
                  <a:pt x="6096000" y="1281113"/>
                </a:lnTo>
                <a:lnTo>
                  <a:pt x="6096000" y="6858000"/>
                </a:lnTo>
                <a:lnTo>
                  <a:pt x="5848350" y="6858000"/>
                </a:lnTo>
                <a:lnTo>
                  <a:pt x="0" y="6858000"/>
                </a:lnTo>
                <a:close/>
              </a:path>
            </a:pathLst>
          </a:custGeom>
          <a:solidFill>
            <a:schemeClr val="bg1">
              <a:lumMod val="85000"/>
            </a:schemeClr>
          </a:solidFill>
        </p:spPr>
        <p:txBody>
          <a:bodyPr wrap="square" lIns="0" tIns="1800000" anchor="t" anchorCtr="1">
            <a:noAutofit/>
          </a:bodyPr>
          <a:lstStyle>
            <a:lvl1pPr marL="0" indent="0">
              <a:buNone/>
              <a:defRPr/>
            </a:lvl1pPr>
          </a:lstStyle>
          <a:p>
            <a:r>
              <a:rPr lang="nl-NL" dirty="0"/>
              <a:t>Klik op het pictogram om een afbeelding in te voegen</a:t>
            </a:r>
          </a:p>
        </p:txBody>
      </p:sp>
      <p:sp>
        <p:nvSpPr>
          <p:cNvPr id="28" name="Vertrouwelijkheidsniveau">
            <a:extLst>
              <a:ext uri="{FF2B5EF4-FFF2-40B4-BE49-F238E27FC236}">
                <a16:creationId xmlns:a16="http://schemas.microsoft.com/office/drawing/2014/main" id="{233E6339-A3B7-4F01-A9A8-3BA0F6CFAD10}"/>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29" name="Ondertitel 2">
            <a:extLst>
              <a:ext uri="{FF2B5EF4-FFF2-40B4-BE49-F238E27FC236}">
                <a16:creationId xmlns:a16="http://schemas.microsoft.com/office/drawing/2014/main" id="{CC6EB04B-3622-4850-A8B2-65C852378410}"/>
              </a:ext>
            </a:extLst>
          </p:cNvPr>
          <p:cNvSpPr>
            <a:spLocks noGrp="1"/>
          </p:cNvSpPr>
          <p:nvPr>
            <p:ph type="subTitle" idx="1" hasCustomPrompt="1"/>
          </p:nvPr>
        </p:nvSpPr>
        <p:spPr>
          <a:xfrm>
            <a:off x="6552000" y="3657601"/>
            <a:ext cx="5004000" cy="1828800"/>
          </a:xfrm>
        </p:spPr>
        <p:txBody>
          <a:bodyPr lIns="0" tIns="0" rIns="0" bIns="0"/>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30" name="Titel 1">
            <a:extLst>
              <a:ext uri="{FF2B5EF4-FFF2-40B4-BE49-F238E27FC236}">
                <a16:creationId xmlns:a16="http://schemas.microsoft.com/office/drawing/2014/main" id="{170997DC-0B66-445A-9CA4-DC2FB480E2D6}"/>
              </a:ext>
            </a:extLst>
          </p:cNvPr>
          <p:cNvSpPr>
            <a:spLocks noGrp="1"/>
          </p:cNvSpPr>
          <p:nvPr>
            <p:ph type="ctrTitle" hasCustomPrompt="1"/>
          </p:nvPr>
        </p:nvSpPr>
        <p:spPr>
          <a:xfrm>
            <a:off x="6552000" y="2120417"/>
            <a:ext cx="5004000" cy="1403350"/>
          </a:xfrm>
        </p:spPr>
        <p:txBody>
          <a:bodyPr tIns="0" bIns="0" anchor="b">
            <a:normAutofit/>
          </a:bodyPr>
          <a:lstStyle>
            <a:lvl1pPr algn="l">
              <a:defRPr sz="3600">
                <a:solidFill>
                  <a:schemeClr val="tx1"/>
                </a:solidFill>
              </a:defRPr>
            </a:lvl1pPr>
          </a:lstStyle>
          <a:p>
            <a:r>
              <a:rPr lang="nl-NL" dirty="0"/>
              <a:t>Klik om een titel in te voegen</a:t>
            </a:r>
          </a:p>
        </p:txBody>
      </p:sp>
      <p:sp>
        <p:nvSpPr>
          <p:cNvPr id="9" name="Tijdelijke aanduiding voor tekst 16">
            <a:extLst>
              <a:ext uri="{FF2B5EF4-FFF2-40B4-BE49-F238E27FC236}">
                <a16:creationId xmlns:a16="http://schemas.microsoft.com/office/drawing/2014/main" id="{42907EF7-49B3-46B9-ACD2-A3F3E160AF4E}"/>
              </a:ext>
            </a:extLst>
          </p:cNvPr>
          <p:cNvSpPr>
            <a:spLocks noGrp="1"/>
          </p:cNvSpPr>
          <p:nvPr>
            <p:ph type="body" sz="quarter" idx="21" hasCustomPrompt="1"/>
          </p:nvPr>
        </p:nvSpPr>
        <p:spPr>
          <a:xfrm>
            <a:off x="6552000"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0" name="Tijdelijke aanduiding voor tekst 8">
            <a:extLst>
              <a:ext uri="{FF2B5EF4-FFF2-40B4-BE49-F238E27FC236}">
                <a16:creationId xmlns:a16="http://schemas.microsoft.com/office/drawing/2014/main" id="{DF9EB481-DA3C-4E44-9FE2-E6F7ED8E58AA}"/>
              </a:ext>
            </a:extLst>
          </p:cNvPr>
          <p:cNvSpPr>
            <a:spLocks noGrp="1"/>
          </p:cNvSpPr>
          <p:nvPr>
            <p:ph type="body" sz="quarter" idx="25" hasCustomPrompt="1"/>
          </p:nvPr>
        </p:nvSpPr>
        <p:spPr>
          <a:xfrm>
            <a:off x="6552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pic>
        <p:nvPicPr>
          <p:cNvPr id="11" name="Afbeelding 10">
            <a:extLst>
              <a:ext uri="{FF2B5EF4-FFF2-40B4-BE49-F238E27FC236}">
                <a16:creationId xmlns:a16="http://schemas.microsoft.com/office/drawing/2014/main" id="{A0A6A365-BFF5-4B16-B1E9-D831984D56B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626223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21421F68-1BEF-403F-B0C5-AAC49C6A0963}"/>
              </a:ext>
            </a:extLst>
          </p:cNvPr>
          <p:cNvSpPr>
            <a:spLocks noGrp="1"/>
          </p:cNvSpPr>
          <p:nvPr>
            <p:ph sz="quarter" idx="13" hasCustomPrompt="1"/>
          </p:nvPr>
        </p:nvSpPr>
        <p:spPr>
          <a:xfrm>
            <a:off x="630000" y="2350800"/>
            <a:ext cx="10922400" cy="396406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9" name="Tijdelijke aanduiding voor dianummer 8">
            <a:extLst>
              <a:ext uri="{FF2B5EF4-FFF2-40B4-BE49-F238E27FC236}">
                <a16:creationId xmlns:a16="http://schemas.microsoft.com/office/drawing/2014/main" id="{7E8395B0-5BEF-4071-A7D0-AC6F71F06647}"/>
              </a:ext>
            </a:extLst>
          </p:cNvPr>
          <p:cNvSpPr>
            <a:spLocks noGrp="1"/>
          </p:cNvSpPr>
          <p:nvPr>
            <p:ph type="sldNum" sz="quarter" idx="14"/>
          </p:nvPr>
        </p:nvSpPr>
        <p:spPr/>
        <p:txBody>
          <a:bodyPr/>
          <a:lstStyle/>
          <a:p>
            <a:fld id="{6C93B359-CF0D-4389-949E-16A33FCBB3EC}" type="slidenum">
              <a:rPr lang="nl-NL" smtClean="0"/>
              <a:t>‹nr.›</a:t>
            </a:fld>
            <a:endParaRPr lang="nl-NL" dirty="0"/>
          </a:p>
        </p:txBody>
      </p:sp>
      <p:sp>
        <p:nvSpPr>
          <p:cNvPr id="10" name="Vertrouwelijkheidsniveau">
            <a:extLst>
              <a:ext uri="{FF2B5EF4-FFF2-40B4-BE49-F238E27FC236}">
                <a16:creationId xmlns:a16="http://schemas.microsoft.com/office/drawing/2014/main" id="{81E8D0CB-07CC-4FF4-B9A2-3BEAACD9AE9B}"/>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4AE61CC0-169D-4A88-BF15-A47DE22E868B}"/>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1469717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ee kolommen">
    <p:spTree>
      <p:nvGrpSpPr>
        <p:cNvPr id="1" name=""/>
        <p:cNvGrpSpPr/>
        <p:nvPr/>
      </p:nvGrpSpPr>
      <p:grpSpPr>
        <a:xfrm>
          <a:off x="0" y="0"/>
          <a:ext cx="0" cy="0"/>
          <a:chOff x="0" y="0"/>
          <a:chExt cx="0" cy="0"/>
        </a:xfrm>
      </p:grpSpPr>
      <p:sp>
        <p:nvSpPr>
          <p:cNvPr id="3" name="Tijdelijke aanduiding voor inhoud 2"/>
          <p:cNvSpPr>
            <a:spLocks noGrp="1"/>
          </p:cNvSpPr>
          <p:nvPr>
            <p:ph sz="half" idx="1" hasCustomPrompt="1"/>
          </p:nvPr>
        </p:nvSpPr>
        <p:spPr>
          <a:xfrm>
            <a:off x="630000" y="2350800"/>
            <a:ext cx="50038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p:cNvSpPr>
            <a:spLocks noGrp="1"/>
          </p:cNvSpPr>
          <p:nvPr>
            <p:ph sz="half" idx="2" hasCustomPrompt="1"/>
          </p:nvPr>
        </p:nvSpPr>
        <p:spPr>
          <a:xfrm>
            <a:off x="6552000" y="2350800"/>
            <a:ext cx="50112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1" name="Tijdelijke aanduiding voor dianummer 10">
            <a:extLst>
              <a:ext uri="{FF2B5EF4-FFF2-40B4-BE49-F238E27FC236}">
                <a16:creationId xmlns:a16="http://schemas.microsoft.com/office/drawing/2014/main" id="{260C6DF3-2547-4188-B44C-E1C924D734C5}"/>
              </a:ext>
            </a:extLst>
          </p:cNvPr>
          <p:cNvSpPr>
            <a:spLocks noGrp="1"/>
          </p:cNvSpPr>
          <p:nvPr>
            <p:ph type="sldNum" sz="quarter" idx="10"/>
          </p:nvPr>
        </p:nvSpPr>
        <p:spPr/>
        <p:txBody>
          <a:bodyPr/>
          <a:lstStyle/>
          <a:p>
            <a:fld id="{6C93B359-CF0D-4389-949E-16A33FCBB3EC}" type="slidenum">
              <a:rPr lang="nl-NL" smtClean="0"/>
              <a:t>‹nr.›</a:t>
            </a:fld>
            <a:endParaRPr lang="nl-NL" dirty="0"/>
          </a:p>
        </p:txBody>
      </p:sp>
      <p:sp>
        <p:nvSpPr>
          <p:cNvPr id="17" name="Vertrouwelijkheidsniveau">
            <a:extLst>
              <a:ext uri="{FF2B5EF4-FFF2-40B4-BE49-F238E27FC236}">
                <a16:creationId xmlns:a16="http://schemas.microsoft.com/office/drawing/2014/main" id="{1B09E170-CA11-4EE2-B82E-0AD6B2F1CC8F}"/>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B1CF7121-85E0-45D3-B910-BCF8E25FEC5F}"/>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13800174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fbeelding verticaal geel">
    <p:spTree>
      <p:nvGrpSpPr>
        <p:cNvPr id="1" name=""/>
        <p:cNvGrpSpPr/>
        <p:nvPr/>
      </p:nvGrpSpPr>
      <p:grpSpPr>
        <a:xfrm>
          <a:off x="0" y="0"/>
          <a:ext cx="0" cy="0"/>
          <a:chOff x="0" y="0"/>
          <a:chExt cx="0" cy="0"/>
        </a:xfrm>
      </p:grpSpPr>
      <p:sp>
        <p:nvSpPr>
          <p:cNvPr id="11" name="Tijdelijke aanduiding voor tekst 11"/>
          <p:cNvSpPr>
            <a:spLocks noGrp="1"/>
          </p:cNvSpPr>
          <p:nvPr>
            <p:ph type="body" sz="quarter" idx="13" hasCustomPrompt="1"/>
          </p:nvPr>
        </p:nvSpPr>
        <p:spPr>
          <a:xfrm>
            <a:off x="6552000" y="2350799"/>
            <a:ext cx="5004000" cy="3963600"/>
          </a:xfrm>
        </p:spPr>
        <p:txBody>
          <a:bodyPr/>
          <a:lstStyle>
            <a:lvl1pPr marL="316800" indent="-316800">
              <a:buClr>
                <a:schemeClr val="tx1"/>
              </a:buClr>
              <a:buFont typeface="Arial" panose="020B0604020202020204" pitchFamily="34" charset="0"/>
              <a:buChar char="•"/>
              <a:defRPr>
                <a:solidFill>
                  <a:schemeClr val="tx1"/>
                </a:solidFill>
              </a:defRPr>
            </a:lvl1pPr>
            <a:lvl2pPr marL="630000" indent="-316800">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jdelijke aanduiding voor dianummer 2">
            <a:extLst>
              <a:ext uri="{FF2B5EF4-FFF2-40B4-BE49-F238E27FC236}">
                <a16:creationId xmlns:a16="http://schemas.microsoft.com/office/drawing/2014/main" id="{A7984020-B91C-4CFF-88ED-501B2109C660}"/>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0" name="Tijdelijke aanduiding voor afbeelding 9">
            <a:extLst>
              <a:ext uri="{FF2B5EF4-FFF2-40B4-BE49-F238E27FC236}">
                <a16:creationId xmlns:a16="http://schemas.microsoft.com/office/drawing/2014/main" id="{F17C0AA7-9F88-4479-B7CF-C1BB31AB870A}"/>
              </a:ext>
            </a:extLst>
          </p:cNvPr>
          <p:cNvSpPr>
            <a:spLocks noGrp="1"/>
          </p:cNvSpPr>
          <p:nvPr>
            <p:ph type="pic" sz="quarter" idx="29" hasCustomPrompt="1"/>
          </p:nvPr>
        </p:nvSpPr>
        <p:spPr>
          <a:xfrm>
            <a:off x="0" y="0"/>
            <a:ext cx="6096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vert="horz"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4" name="Titel 3">
            <a:extLst>
              <a:ext uri="{FF2B5EF4-FFF2-40B4-BE49-F238E27FC236}">
                <a16:creationId xmlns:a16="http://schemas.microsoft.com/office/drawing/2014/main" id="{4C1E2EA9-BE63-4625-B099-2271F692DE60}"/>
              </a:ext>
            </a:extLst>
          </p:cNvPr>
          <p:cNvSpPr>
            <a:spLocks noGrp="1"/>
          </p:cNvSpPr>
          <p:nvPr>
            <p:ph type="title" hasCustomPrompt="1"/>
          </p:nvPr>
        </p:nvSpPr>
        <p:spPr>
          <a:xfrm>
            <a:off x="6552000" y="1281950"/>
            <a:ext cx="5004000" cy="1069200"/>
          </a:xfrm>
        </p:spPr>
        <p:txBody>
          <a:bodyPr/>
          <a:lstStyle>
            <a:lvl1pPr>
              <a:defRPr>
                <a:solidFill>
                  <a:schemeClr val="tx1"/>
                </a:solidFill>
              </a:defRPr>
            </a:lvl1pPr>
          </a:lstStyle>
          <a:p>
            <a:r>
              <a:rPr lang="nl-NL" dirty="0"/>
              <a:t>Klik om een titel in te voegen</a:t>
            </a:r>
          </a:p>
        </p:txBody>
      </p:sp>
      <p:sp>
        <p:nvSpPr>
          <p:cNvPr id="7" name="Vertrouwelijkheidsniveau">
            <a:extLst>
              <a:ext uri="{FF2B5EF4-FFF2-40B4-BE49-F238E27FC236}">
                <a16:creationId xmlns:a16="http://schemas.microsoft.com/office/drawing/2014/main" id="{6C2A6650-CEC0-489B-BFC0-04E78F01962C}"/>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Tree>
    <p:extLst>
      <p:ext uri="{BB962C8B-B14F-4D97-AF65-F5344CB8AC3E}">
        <p14:creationId xmlns:p14="http://schemas.microsoft.com/office/powerpoint/2010/main" val="153694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ote tekst geel">
    <p:spTree>
      <p:nvGrpSpPr>
        <p:cNvPr id="1" name=""/>
        <p:cNvGrpSpPr/>
        <p:nvPr/>
      </p:nvGrpSpPr>
      <p:grpSpPr>
        <a:xfrm>
          <a:off x="0" y="0"/>
          <a:ext cx="0" cy="0"/>
          <a:chOff x="0" y="0"/>
          <a:chExt cx="0" cy="0"/>
        </a:xfrm>
      </p:grpSpPr>
      <p:sp>
        <p:nvSpPr>
          <p:cNvPr id="20" name="Titel 1"/>
          <p:cNvSpPr>
            <a:spLocks noGrp="1"/>
          </p:cNvSpPr>
          <p:nvPr>
            <p:ph type="title" hasCustomPrompt="1"/>
          </p:nvPr>
        </p:nvSpPr>
        <p:spPr>
          <a:xfrm>
            <a:off x="630000" y="1052514"/>
            <a:ext cx="10923588" cy="4024800"/>
          </a:xfrm>
        </p:spPr>
        <p:txBody>
          <a:bodyPr anchor="b" anchorCtr="0">
            <a:normAutofit/>
          </a:bodyPr>
          <a:lstStyle>
            <a:lvl1pPr algn="l">
              <a:defRPr sz="8000" b="0">
                <a:solidFill>
                  <a:schemeClr val="bg1"/>
                </a:solidFill>
              </a:defRPr>
            </a:lvl1pPr>
          </a:lstStyle>
          <a:p>
            <a:r>
              <a:rPr lang="nl-NL" dirty="0"/>
              <a:t>Klik om een titel in te voegen</a:t>
            </a:r>
          </a:p>
        </p:txBody>
      </p:sp>
      <p:sp>
        <p:nvSpPr>
          <p:cNvPr id="4" name="Ondertitel 2"/>
          <p:cNvSpPr>
            <a:spLocks noGrp="1"/>
          </p:cNvSpPr>
          <p:nvPr>
            <p:ph type="subTitle" idx="1" hasCustomPrompt="1"/>
          </p:nvPr>
        </p:nvSpPr>
        <p:spPr>
          <a:xfrm>
            <a:off x="630000" y="5298141"/>
            <a:ext cx="10923588" cy="923272"/>
          </a:xfrm>
        </p:spPr>
        <p:txBody>
          <a:bodyPr lIns="0" tIns="0" rIns="0">
            <a:normAutofit/>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6" name="Tijdelijke aanduiding voor dianummer 5">
            <a:extLst>
              <a:ext uri="{FF2B5EF4-FFF2-40B4-BE49-F238E27FC236}">
                <a16:creationId xmlns:a16="http://schemas.microsoft.com/office/drawing/2014/main" id="{CB8E684C-7D4C-426C-AC24-E424245763F3}"/>
              </a:ext>
            </a:extLst>
          </p:cNvPr>
          <p:cNvSpPr>
            <a:spLocks noGrp="1"/>
          </p:cNvSpPr>
          <p:nvPr>
            <p:ph type="sldNum" sz="quarter" idx="10"/>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12" name="Vertrouwelijkheidsniveau">
            <a:extLst>
              <a:ext uri="{FF2B5EF4-FFF2-40B4-BE49-F238E27FC236}">
                <a16:creationId xmlns:a16="http://schemas.microsoft.com/office/drawing/2014/main" id="{D32BCAE4-C367-4016-B734-236CBBFED4D7}"/>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bg1"/>
                </a:solidFill>
              </a:defRPr>
            </a:lvl1pPr>
          </a:lstStyle>
          <a:p>
            <a:pPr lvl="0"/>
            <a:r>
              <a:rPr lang="nl-NL" dirty="0"/>
              <a:t>[vertrouwelijkheidsniveau]</a:t>
            </a:r>
          </a:p>
        </p:txBody>
      </p:sp>
    </p:spTree>
    <p:extLst>
      <p:ext uri="{BB962C8B-B14F-4D97-AF65-F5344CB8AC3E}">
        <p14:creationId xmlns:p14="http://schemas.microsoft.com/office/powerpoint/2010/main" val="239139764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vlak verticaal geel">
    <p:spTree>
      <p:nvGrpSpPr>
        <p:cNvPr id="1" name=""/>
        <p:cNvGrpSpPr/>
        <p:nvPr/>
      </p:nvGrpSpPr>
      <p:grpSpPr>
        <a:xfrm>
          <a:off x="0" y="0"/>
          <a:ext cx="0" cy="0"/>
          <a:chOff x="0" y="0"/>
          <a:chExt cx="0" cy="0"/>
        </a:xfrm>
      </p:grpSpPr>
      <p:sp>
        <p:nvSpPr>
          <p:cNvPr id="9" name="Vrije vorm: vorm 8">
            <a:extLst>
              <a:ext uri="{FF2B5EF4-FFF2-40B4-BE49-F238E27FC236}">
                <a16:creationId xmlns:a16="http://schemas.microsoft.com/office/drawing/2014/main" id="{0FA47D1B-42CA-4E2B-B2E8-239884DF4BD3}"/>
              </a:ext>
            </a:extLst>
          </p:cNvPr>
          <p:cNvSpPr/>
          <p:nvPr userDrawn="1"/>
        </p:nvSpPr>
        <p:spPr>
          <a:xfrm>
            <a:off x="0" y="0"/>
            <a:ext cx="6096000" cy="6858000"/>
          </a:xfrm>
          <a:custGeom>
            <a:avLst/>
            <a:gdLst>
              <a:gd name="connsiteX0" fmla="*/ 0 w 6096000"/>
              <a:gd name="connsiteY0" fmla="*/ 0 h 6858000"/>
              <a:gd name="connsiteX1" fmla="*/ 5498305 w 6096000"/>
              <a:gd name="connsiteY1" fmla="*/ 0 h 6858000"/>
              <a:gd name="connsiteX2" fmla="*/ 5853600 w 6096000"/>
              <a:gd name="connsiteY2" fmla="*/ 0 h 6858000"/>
              <a:gd name="connsiteX3" fmla="*/ 5862636 w 6096000"/>
              <a:gd name="connsiteY3" fmla="*/ 0 h 6858000"/>
              <a:gd name="connsiteX4" fmla="*/ 5862636 w 6096000"/>
              <a:gd name="connsiteY4" fmla="*/ 712471 h 6858000"/>
              <a:gd name="connsiteX5" fmla="*/ 6096000 w 6096000"/>
              <a:gd name="connsiteY5" fmla="*/ 712471 h 6858000"/>
              <a:gd name="connsiteX6" fmla="*/ 6096000 w 6096000"/>
              <a:gd name="connsiteY6" fmla="*/ 961200 h 6858000"/>
              <a:gd name="connsiteX7" fmla="*/ 6096000 w 6096000"/>
              <a:gd name="connsiteY7" fmla="*/ 1891881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498305" y="0"/>
                </a:lnTo>
                <a:lnTo>
                  <a:pt x="5853600" y="0"/>
                </a:lnTo>
                <a:lnTo>
                  <a:pt x="5862636" y="0"/>
                </a:lnTo>
                <a:lnTo>
                  <a:pt x="5862636" y="712471"/>
                </a:lnTo>
                <a:lnTo>
                  <a:pt x="6096000" y="712471"/>
                </a:lnTo>
                <a:lnTo>
                  <a:pt x="6096000" y="961200"/>
                </a:lnTo>
                <a:lnTo>
                  <a:pt x="6096000" y="1891881"/>
                </a:lnTo>
                <a:lnTo>
                  <a:pt x="60960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jdelijke aanduiding voor tekst 3"/>
          <p:cNvSpPr>
            <a:spLocks noGrp="1"/>
          </p:cNvSpPr>
          <p:nvPr>
            <p:ph type="body" sz="quarter" idx="10" hasCustomPrompt="1"/>
          </p:nvPr>
        </p:nvSpPr>
        <p:spPr>
          <a:xfrm>
            <a:off x="6552000" y="1052513"/>
            <a:ext cx="5004000" cy="5168900"/>
          </a:xfrm>
        </p:spPr>
        <p:txBody>
          <a:bodyPr anchor="ctr" anchorCtr="0"/>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tel 2">
            <a:extLst>
              <a:ext uri="{FF2B5EF4-FFF2-40B4-BE49-F238E27FC236}">
                <a16:creationId xmlns:a16="http://schemas.microsoft.com/office/drawing/2014/main" id="{AF508C5A-8D78-4219-976E-46DFA0C4F862}"/>
              </a:ext>
            </a:extLst>
          </p:cNvPr>
          <p:cNvSpPr>
            <a:spLocks noGrp="1"/>
          </p:cNvSpPr>
          <p:nvPr>
            <p:ph type="title" hasCustomPrompt="1"/>
          </p:nvPr>
        </p:nvSpPr>
        <p:spPr>
          <a:xfrm>
            <a:off x="630000" y="3039154"/>
            <a:ext cx="5003800" cy="1069200"/>
          </a:xfrm>
        </p:spPr>
        <p:txBody>
          <a:bodyPr/>
          <a:lstStyle>
            <a:lvl1pPr>
              <a:defRPr>
                <a:solidFill>
                  <a:schemeClr val="tx1"/>
                </a:solidFill>
              </a:defRPr>
            </a:lvl1pPr>
          </a:lstStyle>
          <a:p>
            <a:r>
              <a:rPr lang="nl-NL" dirty="0"/>
              <a:t>Klik om een titel in te voegen</a:t>
            </a:r>
          </a:p>
        </p:txBody>
      </p:sp>
      <p:sp>
        <p:nvSpPr>
          <p:cNvPr id="5" name="Tijdelijke aanduiding voor dianummer 4">
            <a:extLst>
              <a:ext uri="{FF2B5EF4-FFF2-40B4-BE49-F238E27FC236}">
                <a16:creationId xmlns:a16="http://schemas.microsoft.com/office/drawing/2014/main" id="{411F2E84-2AC4-4E76-AB35-4DF527522499}"/>
              </a:ext>
            </a:extLst>
          </p:cNvPr>
          <p:cNvSpPr>
            <a:spLocks noGrp="1"/>
          </p:cNvSpPr>
          <p:nvPr>
            <p:ph type="sldNum" sz="quarter" idx="11"/>
          </p:nvPr>
        </p:nvSpPr>
        <p:spPr/>
        <p:txBody>
          <a:bodyPr/>
          <a:lstStyle/>
          <a:p>
            <a:fld id="{6C93B359-CF0D-4389-949E-16A33FCBB3EC}" type="slidenum">
              <a:rPr lang="nl-NL" smtClean="0"/>
              <a:pPr/>
              <a:t>‹nr.›</a:t>
            </a:fld>
            <a:endParaRPr lang="nl-NL" dirty="0"/>
          </a:p>
        </p:txBody>
      </p:sp>
      <p:sp>
        <p:nvSpPr>
          <p:cNvPr id="16" name="Vertrouwelijkheidsniveau">
            <a:extLst>
              <a:ext uri="{FF2B5EF4-FFF2-40B4-BE49-F238E27FC236}">
                <a16:creationId xmlns:a16="http://schemas.microsoft.com/office/drawing/2014/main" id="{42A8670A-3771-498C-BCA7-1CEC86864E8D}"/>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Tree>
    <p:extLst>
      <p:ext uri="{BB962C8B-B14F-4D97-AF65-F5344CB8AC3E}">
        <p14:creationId xmlns:p14="http://schemas.microsoft.com/office/powerpoint/2010/main" val="230636227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hasCustomPrompt="1"/>
          </p:nvPr>
        </p:nvSpPr>
        <p:spPr>
          <a:xfrm>
            <a:off x="6552000" y="2350800"/>
            <a:ext cx="50040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4" name="Tijdelijke aanduiding voor dianummer 13">
            <a:extLst>
              <a:ext uri="{FF2B5EF4-FFF2-40B4-BE49-F238E27FC236}">
                <a16:creationId xmlns:a16="http://schemas.microsoft.com/office/drawing/2014/main" id="{0E24862E-A238-48C9-966B-53C0A9936E1E}"/>
              </a:ext>
            </a:extLst>
          </p:cNvPr>
          <p:cNvSpPr>
            <a:spLocks noGrp="1"/>
          </p:cNvSpPr>
          <p:nvPr>
            <p:ph type="sldNum" sz="quarter" idx="29"/>
          </p:nvPr>
        </p:nvSpPr>
        <p:spPr/>
        <p:txBody>
          <a:bodyPr/>
          <a:lstStyle/>
          <a:p>
            <a:fld id="{6C93B359-CF0D-4389-949E-16A33FCBB3EC}" type="slidenum">
              <a:rPr lang="nl-NL" smtClean="0"/>
              <a:pPr/>
              <a:t>‹nr.›</a:t>
            </a:fld>
            <a:endParaRPr lang="nl-NL" dirty="0"/>
          </a:p>
        </p:txBody>
      </p:sp>
      <p:sp>
        <p:nvSpPr>
          <p:cNvPr id="17" name="Titel 16">
            <a:extLst>
              <a:ext uri="{FF2B5EF4-FFF2-40B4-BE49-F238E27FC236}">
                <a16:creationId xmlns:a16="http://schemas.microsoft.com/office/drawing/2014/main" id="{9C42D806-99A5-4854-9BB7-C93AB66EA383}"/>
              </a:ext>
            </a:extLst>
          </p:cNvPr>
          <p:cNvSpPr>
            <a:spLocks noGrp="1"/>
          </p:cNvSpPr>
          <p:nvPr>
            <p:ph type="title" hasCustomPrompt="1"/>
          </p:nvPr>
        </p:nvSpPr>
        <p:spPr>
          <a:xfrm>
            <a:off x="6552000" y="1281950"/>
            <a:ext cx="5004000" cy="1069200"/>
          </a:xfrm>
        </p:spPr>
        <p:txBody>
          <a:bodyPr/>
          <a:lstStyle>
            <a:lvl1pPr>
              <a:defRPr/>
            </a:lvl1pPr>
          </a:lstStyle>
          <a:p>
            <a:r>
              <a:rPr lang="nl-NL" dirty="0"/>
              <a:t>Klik om een titel in te voegen</a:t>
            </a:r>
          </a:p>
        </p:txBody>
      </p:sp>
      <p:sp>
        <p:nvSpPr>
          <p:cNvPr id="7" name="Vertrouwelijkheidsniveau">
            <a:extLst>
              <a:ext uri="{FF2B5EF4-FFF2-40B4-BE49-F238E27FC236}">
                <a16:creationId xmlns:a16="http://schemas.microsoft.com/office/drawing/2014/main" id="{4BAFB278-E939-4041-A70B-47CB8943C72B}"/>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8" name="Tijdelijke aanduiding voor afbeelding 7">
            <a:extLst>
              <a:ext uri="{FF2B5EF4-FFF2-40B4-BE49-F238E27FC236}">
                <a16:creationId xmlns:a16="http://schemas.microsoft.com/office/drawing/2014/main" id="{F4CFC7BE-2502-4C51-AFEA-F92D97467734}"/>
              </a:ext>
            </a:extLst>
          </p:cNvPr>
          <p:cNvSpPr>
            <a:spLocks noGrp="1"/>
          </p:cNvSpPr>
          <p:nvPr>
            <p:ph type="pic" sz="quarter" idx="30" hasCustomPrompt="1"/>
          </p:nvPr>
        </p:nvSpPr>
        <p:spPr>
          <a:xfrm>
            <a:off x="0" y="0"/>
            <a:ext cx="6096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vert="horz"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Tree>
    <p:extLst>
      <p:ext uri="{BB962C8B-B14F-4D97-AF65-F5344CB8AC3E}">
        <p14:creationId xmlns:p14="http://schemas.microsoft.com/office/powerpoint/2010/main" val="172983865"/>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fbeelding horizontaal geel">
    <p:spTree>
      <p:nvGrpSpPr>
        <p:cNvPr id="1" name=""/>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E40B2573-7117-47DC-A1FC-56A832A1E9D3}"/>
              </a:ext>
            </a:extLst>
          </p:cNvPr>
          <p:cNvSpPr>
            <a:spLocks noGrp="1"/>
          </p:cNvSpPr>
          <p:nvPr>
            <p:ph type="pic" sz="quarter" idx="10" hasCustomPrompt="1"/>
          </p:nvPr>
        </p:nvSpPr>
        <p:spPr>
          <a:xfrm>
            <a:off x="0" y="3429000"/>
            <a:ext cx="12192000" cy="3429000"/>
          </a:xfrm>
          <a:solidFill>
            <a:schemeClr val="tx1">
              <a:lumMod val="85000"/>
            </a:schemeClr>
          </a:solidFill>
        </p:spPr>
        <p:txBody>
          <a:bodyPr tIns="1080000" anchor="t" anchorCtr="1"/>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solidFill>
                  <a:schemeClr val="bg1"/>
                </a:solidFill>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6" name="Tijdelijke aanduiding voor dianummer 5">
            <a:extLst>
              <a:ext uri="{FF2B5EF4-FFF2-40B4-BE49-F238E27FC236}">
                <a16:creationId xmlns:a16="http://schemas.microsoft.com/office/drawing/2014/main" id="{C27AD964-7CC1-4105-95CD-B7149718814C}"/>
              </a:ext>
            </a:extLst>
          </p:cNvPr>
          <p:cNvSpPr>
            <a:spLocks noGrp="1"/>
          </p:cNvSpPr>
          <p:nvPr>
            <p:ph type="sldNum" sz="quarter" idx="11"/>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7" name="Titel 6">
            <a:extLst>
              <a:ext uri="{FF2B5EF4-FFF2-40B4-BE49-F238E27FC236}">
                <a16:creationId xmlns:a16="http://schemas.microsoft.com/office/drawing/2014/main" id="{4A879FCC-B15B-43B0-94C1-EA709F51A48D}"/>
              </a:ext>
            </a:extLst>
          </p:cNvPr>
          <p:cNvSpPr>
            <a:spLocks noGrp="1"/>
          </p:cNvSpPr>
          <p:nvPr>
            <p:ph type="title" hasCustomPrompt="1"/>
          </p:nvPr>
        </p:nvSpPr>
        <p:spPr/>
        <p:txBody>
          <a:bodyPr/>
          <a:lstStyle>
            <a:lvl1pPr>
              <a:defRPr>
                <a:solidFill>
                  <a:schemeClr val="bg1"/>
                </a:solidFill>
              </a:defRPr>
            </a:lvl1pPr>
          </a:lstStyle>
          <a:p>
            <a:r>
              <a:rPr lang="nl-NL" dirty="0"/>
              <a:t>Klik om een titel in te voegen</a:t>
            </a:r>
          </a:p>
        </p:txBody>
      </p:sp>
    </p:spTree>
    <p:extLst>
      <p:ext uri="{BB962C8B-B14F-4D97-AF65-F5344CB8AC3E}">
        <p14:creationId xmlns:p14="http://schemas.microsoft.com/office/powerpoint/2010/main" val="2315850997"/>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fbeelding">
    <p:spTree>
      <p:nvGrpSpPr>
        <p:cNvPr id="1" name=""/>
        <p:cNvGrpSpPr/>
        <p:nvPr/>
      </p:nvGrpSpPr>
      <p:grpSpPr>
        <a:xfrm>
          <a:off x="0" y="0"/>
          <a:ext cx="0" cy="0"/>
          <a:chOff x="0" y="0"/>
          <a:chExt cx="0" cy="0"/>
        </a:xfrm>
      </p:grpSpPr>
      <p:sp>
        <p:nvSpPr>
          <p:cNvPr id="10" name="Tijdelijke aanduiding voor afbeelding 9">
            <a:extLst>
              <a:ext uri="{FF2B5EF4-FFF2-40B4-BE49-F238E27FC236}">
                <a16:creationId xmlns:a16="http://schemas.microsoft.com/office/drawing/2014/main" id="{4D76FA77-7724-405A-BCBC-F7FB2273E85D}"/>
              </a:ext>
            </a:extLst>
          </p:cNvPr>
          <p:cNvSpPr>
            <a:spLocks noGrp="1"/>
          </p:cNvSpPr>
          <p:nvPr>
            <p:ph type="pic" sz="quarter" idx="11" hasCustomPrompt="1"/>
          </p:nvPr>
        </p:nvSpPr>
        <p:spPr>
          <a:xfrm>
            <a:off x="0" y="0"/>
            <a:ext cx="12192000" cy="6858000"/>
          </a:xfrm>
          <a:custGeom>
            <a:avLst/>
            <a:gdLst>
              <a:gd name="connsiteX0" fmla="*/ 0 w 12192000"/>
              <a:gd name="connsiteY0" fmla="*/ 0 h 6858000"/>
              <a:gd name="connsiteX1" fmla="*/ 5329235 w 12192000"/>
              <a:gd name="connsiteY1" fmla="*/ 0 h 6858000"/>
              <a:gd name="connsiteX2" fmla="*/ 5848350 w 12192000"/>
              <a:gd name="connsiteY2" fmla="*/ 0 h 6858000"/>
              <a:gd name="connsiteX3" fmla="*/ 5857872 w 12192000"/>
              <a:gd name="connsiteY3" fmla="*/ 0 h 6858000"/>
              <a:gd name="connsiteX4" fmla="*/ 5857872 w 12192000"/>
              <a:gd name="connsiteY4" fmla="*/ 711998 h 6858000"/>
              <a:gd name="connsiteX5" fmla="*/ 6324600 w 12192000"/>
              <a:gd name="connsiteY5" fmla="*/ 711998 h 6858000"/>
              <a:gd name="connsiteX6" fmla="*/ 6324600 w 12192000"/>
              <a:gd name="connsiteY6" fmla="*/ 0 h 6858000"/>
              <a:gd name="connsiteX7" fmla="*/ 12192000 w 12192000"/>
              <a:gd name="connsiteY7" fmla="*/ 0 h 6858000"/>
              <a:gd name="connsiteX8" fmla="*/ 12192000 w 12192000"/>
              <a:gd name="connsiteY8" fmla="*/ 6858000 h 6858000"/>
              <a:gd name="connsiteX9" fmla="*/ 6324600 w 12192000"/>
              <a:gd name="connsiteY9" fmla="*/ 6858000 h 6858000"/>
              <a:gd name="connsiteX10" fmla="*/ 584835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5329235" y="0"/>
                </a:lnTo>
                <a:lnTo>
                  <a:pt x="5848350" y="0"/>
                </a:lnTo>
                <a:lnTo>
                  <a:pt x="5857872" y="0"/>
                </a:lnTo>
                <a:lnTo>
                  <a:pt x="5857872" y="711998"/>
                </a:lnTo>
                <a:lnTo>
                  <a:pt x="6324600" y="711998"/>
                </a:lnTo>
                <a:lnTo>
                  <a:pt x="6324600" y="0"/>
                </a:lnTo>
                <a:lnTo>
                  <a:pt x="12192000" y="0"/>
                </a:lnTo>
                <a:lnTo>
                  <a:pt x="12192000" y="6858000"/>
                </a:lnTo>
                <a:lnTo>
                  <a:pt x="6324600" y="6858000"/>
                </a:lnTo>
                <a:lnTo>
                  <a:pt x="5848350" y="6858000"/>
                </a:lnTo>
                <a:lnTo>
                  <a:pt x="0" y="6858000"/>
                </a:lnTo>
                <a:close/>
              </a:path>
            </a:pathLst>
          </a:custGeom>
          <a:solidFill>
            <a:schemeClr val="bg1">
              <a:lumMod val="85000"/>
            </a:schemeClr>
          </a:solidFill>
        </p:spPr>
        <p:txBody>
          <a:bodyPr wrap="square" tIns="2520000" anchor="t" anchorCtr="1">
            <a:noAutofit/>
          </a:bodyPr>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5" name="Titel 4"/>
          <p:cNvSpPr>
            <a:spLocks noGrp="1"/>
          </p:cNvSpPr>
          <p:nvPr>
            <p:ph type="title" hasCustomPrompt="1"/>
          </p:nvPr>
        </p:nvSpPr>
        <p:spPr>
          <a:xfrm>
            <a:off x="0" y="5153776"/>
            <a:ext cx="12192000" cy="576000"/>
          </a:xfrm>
          <a:solidFill>
            <a:schemeClr val="accent2"/>
          </a:solidFill>
        </p:spPr>
        <p:txBody>
          <a:bodyPr lIns="630000" anchor="ctr" anchorCtr="0">
            <a:noAutofit/>
          </a:bodyPr>
          <a:lstStyle>
            <a:lvl1pPr algn="l">
              <a:defRPr sz="3200">
                <a:solidFill>
                  <a:schemeClr val="tx1"/>
                </a:solidFill>
              </a:defRPr>
            </a:lvl1pPr>
          </a:lstStyle>
          <a:p>
            <a:r>
              <a:rPr lang="nl-NL" dirty="0"/>
              <a:t>Klik om een naam in te voegen</a:t>
            </a:r>
          </a:p>
        </p:txBody>
      </p:sp>
      <p:sp>
        <p:nvSpPr>
          <p:cNvPr id="3" name="Tijdelijke aanduiding voor tekst 2"/>
          <p:cNvSpPr>
            <a:spLocks noGrp="1"/>
          </p:cNvSpPr>
          <p:nvPr>
            <p:ph type="body" sz="quarter" idx="10" hasCustomPrompt="1"/>
          </p:nvPr>
        </p:nvSpPr>
        <p:spPr>
          <a:xfrm>
            <a:off x="0" y="5825413"/>
            <a:ext cx="12192000" cy="396000"/>
          </a:xfrm>
          <a:solidFill>
            <a:schemeClr val="bg1"/>
          </a:solidFill>
        </p:spPr>
        <p:txBody>
          <a:bodyPr lIns="630000" anchor="ctr" anchorCtr="0">
            <a:normAutofit/>
          </a:bodyPr>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functie of project in te voegen</a:t>
            </a:r>
          </a:p>
        </p:txBody>
      </p:sp>
      <p:sp>
        <p:nvSpPr>
          <p:cNvPr id="12" name="Tijdelijke aanduiding voor dianummer 11">
            <a:extLst>
              <a:ext uri="{FF2B5EF4-FFF2-40B4-BE49-F238E27FC236}">
                <a16:creationId xmlns:a16="http://schemas.microsoft.com/office/drawing/2014/main" id="{49EE6DDE-E144-43EA-A883-E219AA865806}"/>
              </a:ext>
            </a:extLst>
          </p:cNvPr>
          <p:cNvSpPr>
            <a:spLocks noGrp="1"/>
          </p:cNvSpPr>
          <p:nvPr>
            <p:ph type="sldNum" sz="quarter" idx="12"/>
          </p:nvPr>
        </p:nvSpPr>
        <p:spPr/>
        <p:txBody>
          <a:bodyPr/>
          <a:lstStyle/>
          <a:p>
            <a:fld id="{6C93B359-CF0D-4389-949E-16A33FCBB3EC}" type="slidenum">
              <a:rPr lang="nl-NL" smtClean="0"/>
              <a:pPr/>
              <a:t>‹nr.›</a:t>
            </a:fld>
            <a:endParaRPr lang="nl-NL" dirty="0"/>
          </a:p>
        </p:txBody>
      </p:sp>
    </p:spTree>
    <p:extLst>
      <p:ext uri="{BB962C8B-B14F-4D97-AF65-F5344CB8AC3E}">
        <p14:creationId xmlns:p14="http://schemas.microsoft.com/office/powerpoint/2010/main" val="992402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
    <p:spTree>
      <p:nvGrpSpPr>
        <p:cNvPr id="1" name=""/>
        <p:cNvGrpSpPr/>
        <p:nvPr/>
      </p:nvGrpSpPr>
      <p:grpSpPr>
        <a:xfrm>
          <a:off x="0" y="0"/>
          <a:ext cx="0" cy="0"/>
          <a:chOff x="0" y="0"/>
          <a:chExt cx="0" cy="0"/>
        </a:xfrm>
      </p:grpSpPr>
      <p:sp>
        <p:nvSpPr>
          <p:cNvPr id="17" name="Vrije vorm: vorm 16">
            <a:extLst>
              <a:ext uri="{FF2B5EF4-FFF2-40B4-BE49-F238E27FC236}">
                <a16:creationId xmlns:a16="http://schemas.microsoft.com/office/drawing/2014/main" id="{CE883B12-7812-4AB5-9452-637027F74772}"/>
              </a:ext>
            </a:extLst>
          </p:cNvPr>
          <p:cNvSpPr/>
          <p:nvPr userDrawn="1"/>
        </p:nvSpPr>
        <p:spPr>
          <a:xfrm>
            <a:off x="0" y="0"/>
            <a:ext cx="6096000" cy="6858000"/>
          </a:xfrm>
          <a:custGeom>
            <a:avLst/>
            <a:gdLst>
              <a:gd name="connsiteX0" fmla="*/ 0 w 6096000"/>
              <a:gd name="connsiteY0" fmla="*/ 0 h 6858000"/>
              <a:gd name="connsiteX1" fmla="*/ 5360191 w 6096000"/>
              <a:gd name="connsiteY1" fmla="*/ 0 h 6858000"/>
              <a:gd name="connsiteX2" fmla="*/ 5850001 w 6096000"/>
              <a:gd name="connsiteY2" fmla="*/ 0 h 6858000"/>
              <a:gd name="connsiteX3" fmla="*/ 5862635 w 6096000"/>
              <a:gd name="connsiteY3" fmla="*/ 0 h 6858000"/>
              <a:gd name="connsiteX4" fmla="*/ 5862635 w 6096000"/>
              <a:gd name="connsiteY4" fmla="*/ 709612 h 6858000"/>
              <a:gd name="connsiteX5" fmla="*/ 6096000 w 6096000"/>
              <a:gd name="connsiteY5" fmla="*/ 709612 h 6858000"/>
              <a:gd name="connsiteX6" fmla="*/ 6096000 w 6096000"/>
              <a:gd name="connsiteY6" fmla="*/ 975600 h 6858000"/>
              <a:gd name="connsiteX7" fmla="*/ 6096000 w 6096000"/>
              <a:gd name="connsiteY7" fmla="*/ 1102518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360191" y="0"/>
                </a:lnTo>
                <a:lnTo>
                  <a:pt x="5850001" y="0"/>
                </a:lnTo>
                <a:lnTo>
                  <a:pt x="5862635" y="0"/>
                </a:lnTo>
                <a:lnTo>
                  <a:pt x="5862635" y="709612"/>
                </a:lnTo>
                <a:lnTo>
                  <a:pt x="6096000" y="709612"/>
                </a:lnTo>
                <a:lnTo>
                  <a:pt x="6096000" y="975600"/>
                </a:lnTo>
                <a:lnTo>
                  <a:pt x="6096000" y="1102518"/>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8" name="Tijdelijke aanduiding voor tekst 13"/>
          <p:cNvSpPr>
            <a:spLocks noGrp="1"/>
          </p:cNvSpPr>
          <p:nvPr>
            <p:ph type="body" sz="quarter" idx="13" hasCustomPrompt="1"/>
          </p:nvPr>
        </p:nvSpPr>
        <p:spPr>
          <a:xfrm>
            <a:off x="7176285" y="2286000"/>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19" name="Tijdelijke aanduiding voor tekst 13"/>
          <p:cNvSpPr>
            <a:spLocks noGrp="1"/>
          </p:cNvSpPr>
          <p:nvPr>
            <p:ph type="body" sz="quarter" idx="17" hasCustomPrompt="1"/>
          </p:nvPr>
        </p:nvSpPr>
        <p:spPr>
          <a:xfrm>
            <a:off x="7176285" y="3079487"/>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20" name="Tijdelijke aanduiding voor tekst 13"/>
          <p:cNvSpPr>
            <a:spLocks noGrp="1"/>
          </p:cNvSpPr>
          <p:nvPr>
            <p:ph type="body" sz="quarter" idx="18" hasCustomPrompt="1"/>
          </p:nvPr>
        </p:nvSpPr>
        <p:spPr>
          <a:xfrm>
            <a:off x="7176285" y="3845506"/>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21" name="Tijdelijke aanduiding voor afbeelding 3"/>
          <p:cNvSpPr>
            <a:spLocks noGrp="1" noChangeAspect="1"/>
          </p:cNvSpPr>
          <p:nvPr>
            <p:ph type="pic" sz="quarter" idx="19"/>
          </p:nvPr>
        </p:nvSpPr>
        <p:spPr>
          <a:xfrm>
            <a:off x="6559200" y="2361344"/>
            <a:ext cx="541203" cy="540000"/>
          </a:xfrm>
          <a:blipFill>
            <a:blip r:embed="rId2"/>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6559200" y="3147360"/>
            <a:ext cx="541203" cy="540000"/>
          </a:xfrm>
          <a:blipFill>
            <a:blip r:embed="rId3"/>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6559200" y="3920850"/>
            <a:ext cx="541203" cy="540000"/>
          </a:xfrm>
          <a:blipFill>
            <a:blip r:embed="rId4"/>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3" name="Titel 2">
            <a:extLst>
              <a:ext uri="{FF2B5EF4-FFF2-40B4-BE49-F238E27FC236}">
                <a16:creationId xmlns:a16="http://schemas.microsoft.com/office/drawing/2014/main" id="{D869C57F-4252-4209-A8BC-33FAC7ADB69A}"/>
              </a:ext>
            </a:extLst>
          </p:cNvPr>
          <p:cNvSpPr>
            <a:spLocks noGrp="1"/>
          </p:cNvSpPr>
          <p:nvPr>
            <p:ph type="title" hasCustomPrompt="1"/>
          </p:nvPr>
        </p:nvSpPr>
        <p:spPr>
          <a:xfrm>
            <a:off x="630000" y="3050453"/>
            <a:ext cx="4997688" cy="1069200"/>
          </a:xfrm>
        </p:spPr>
        <p:txBody>
          <a:bodyPr/>
          <a:lstStyle>
            <a:lvl1pPr>
              <a:defRPr>
                <a:solidFill>
                  <a:schemeClr val="tx1"/>
                </a:solidFill>
              </a:defRPr>
            </a:lvl1pPr>
          </a:lstStyle>
          <a:p>
            <a:r>
              <a:rPr lang="nl-NL" dirty="0"/>
              <a:t>Type een afsluitende zin</a:t>
            </a:r>
          </a:p>
        </p:txBody>
      </p:sp>
      <p:sp>
        <p:nvSpPr>
          <p:cNvPr id="11" name="Tijdelijke aanduiding voor dianummer 10">
            <a:extLst>
              <a:ext uri="{FF2B5EF4-FFF2-40B4-BE49-F238E27FC236}">
                <a16:creationId xmlns:a16="http://schemas.microsoft.com/office/drawing/2014/main" id="{A3A163FE-BA7A-4106-9910-A643D023C9F7}"/>
              </a:ext>
            </a:extLst>
          </p:cNvPr>
          <p:cNvSpPr>
            <a:spLocks noGrp="1"/>
          </p:cNvSpPr>
          <p:nvPr>
            <p:ph type="sldNum" sz="quarter" idx="22"/>
          </p:nvPr>
        </p:nvSpPr>
        <p:spPr/>
        <p:txBody>
          <a:bodyPr/>
          <a:lstStyle/>
          <a:p>
            <a:fld id="{6C93B359-CF0D-4389-949E-16A33FCBB3EC}" type="slidenum">
              <a:rPr lang="nl-NL" smtClean="0"/>
              <a:pPr/>
              <a:t>‹nr.›</a:t>
            </a:fld>
            <a:endParaRPr lang="nl-NL" dirty="0"/>
          </a:p>
        </p:txBody>
      </p:sp>
      <p:sp>
        <p:nvSpPr>
          <p:cNvPr id="25" name="Vertrouwelijkheidsniveau">
            <a:extLst>
              <a:ext uri="{FF2B5EF4-FFF2-40B4-BE49-F238E27FC236}">
                <a16:creationId xmlns:a16="http://schemas.microsoft.com/office/drawing/2014/main" id="{CAA5CBF2-B6F9-4237-8DE7-3D9FD8FFABB1}"/>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pic>
        <p:nvPicPr>
          <p:cNvPr id="24" name="Afbeelding 23">
            <a:extLst>
              <a:ext uri="{FF2B5EF4-FFF2-40B4-BE49-F238E27FC236}">
                <a16:creationId xmlns:a16="http://schemas.microsoft.com/office/drawing/2014/main" id="{6D7B6104-9A05-4402-8182-B4559988848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3513320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Titel 6"/>
          <p:cNvSpPr>
            <a:spLocks noGrp="1"/>
          </p:cNvSpPr>
          <p:nvPr>
            <p:ph type="title"/>
          </p:nvPr>
        </p:nvSpPr>
        <p:spPr/>
        <p:txBody>
          <a:bodyPr/>
          <a:lstStyle/>
          <a:p>
            <a:r>
              <a:rPr lang="nl-NL"/>
              <a:t>Klik om de stijl te bewerken</a:t>
            </a:r>
          </a:p>
        </p:txBody>
      </p:sp>
    </p:spTree>
    <p:extLst>
      <p:ext uri="{BB962C8B-B14F-4D97-AF65-F5344CB8AC3E}">
        <p14:creationId xmlns:p14="http://schemas.microsoft.com/office/powerpoint/2010/main" val="1047289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Titeldia">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1F51E417-66F7-394F-B801-AF61102A83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140" y="0"/>
            <a:ext cx="6132479" cy="6858000"/>
          </a:xfrm>
          <a:prstGeom prst="rect">
            <a:avLst/>
          </a:prstGeom>
        </p:spPr>
      </p:pic>
      <p:sp>
        <p:nvSpPr>
          <p:cNvPr id="7357" name="Rectangle 189" descr="Bar_Right"/>
          <p:cNvSpPr>
            <a:spLocks noChangeArrowheads="1"/>
          </p:cNvSpPr>
          <p:nvPr/>
        </p:nvSpPr>
        <p:spPr bwMode="auto">
          <a:xfrm>
            <a:off x="6096000" y="0"/>
            <a:ext cx="6096000" cy="6858000"/>
          </a:xfrm>
          <a:prstGeom prst="rect">
            <a:avLst/>
          </a:prstGeom>
          <a:solidFill>
            <a:srgbClr val="F9E11E"/>
          </a:solidFill>
          <a:ln>
            <a:noFill/>
          </a:ln>
          <a:effectLst/>
        </p:spPr>
        <p:txBody>
          <a:bodyPr wrap="none" lIns="0" tIns="0" rIns="0" bIns="0" anchor="ctr"/>
          <a:lstStyle/>
          <a:p>
            <a:pPr algn="ctr"/>
            <a:endParaRPr lang="nl-NL" sz="1800">
              <a:solidFill>
                <a:schemeClr val="bg1"/>
              </a:solidFill>
            </a:endParaRPr>
          </a:p>
        </p:txBody>
      </p:sp>
      <p:sp>
        <p:nvSpPr>
          <p:cNvPr id="7325" name="Rectangle 157"/>
          <p:cNvSpPr>
            <a:spLocks noChangeArrowheads="1"/>
          </p:cNvSpPr>
          <p:nvPr/>
        </p:nvSpPr>
        <p:spPr bwMode="auto">
          <a:xfrm>
            <a:off x="6578602" y="2474918"/>
            <a:ext cx="4798484" cy="94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0"/>
              </a:spcBef>
            </a:pPr>
            <a:endParaRPr lang="nl-NL" sz="1800">
              <a:solidFill>
                <a:schemeClr val="bg1"/>
              </a:solidFill>
            </a:endParaRPr>
          </a:p>
        </p:txBody>
      </p:sp>
      <p:sp>
        <p:nvSpPr>
          <p:cNvPr id="7339" name="ZwarteBalk" hidden="1"/>
          <p:cNvSpPr>
            <a:spLocks noChangeArrowheads="1"/>
          </p:cNvSpPr>
          <p:nvPr/>
        </p:nvSpPr>
        <p:spPr bwMode="auto">
          <a:xfrm>
            <a:off x="11857570" y="0"/>
            <a:ext cx="334433" cy="6858000"/>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nl-NL" sz="1523"/>
          </a:p>
        </p:txBody>
      </p:sp>
      <p:sp>
        <p:nvSpPr>
          <p:cNvPr id="7364" name="Rectangle 196"/>
          <p:cNvSpPr>
            <a:spLocks noGrp="1" noChangeArrowheads="1"/>
          </p:cNvSpPr>
          <p:nvPr>
            <p:ph type="ctrTitle"/>
          </p:nvPr>
        </p:nvSpPr>
        <p:spPr>
          <a:xfrm>
            <a:off x="6715203" y="2880000"/>
            <a:ext cx="4798484" cy="856800"/>
          </a:xfrm>
        </p:spPr>
        <p:txBody>
          <a:bodyPr lIns="0" tIns="0" rIns="0" bIns="0" anchor="b">
            <a:noAutofit/>
          </a:bodyPr>
          <a:lstStyle>
            <a:lvl1pPr>
              <a:defRPr>
                <a:solidFill>
                  <a:schemeClr val="tx1"/>
                </a:solidFill>
              </a:defRPr>
            </a:lvl1pPr>
          </a:lstStyle>
          <a:p>
            <a:pPr lvl="0"/>
            <a:r>
              <a:rPr lang="nl-NL" noProof="0" dirty="0"/>
              <a:t>Klik om de stijl te </a:t>
            </a:r>
            <a:r>
              <a:rPr lang="nl-NL" noProof="0" dirty="0" err="1"/>
              <a:t>bewerken</a:t>
            </a:r>
            <a:endParaRPr lang="nl-NL" noProof="0" dirty="0"/>
          </a:p>
        </p:txBody>
      </p:sp>
      <p:sp>
        <p:nvSpPr>
          <p:cNvPr id="7374" name="Rectangle 206"/>
          <p:cNvSpPr>
            <a:spLocks noGrp="1" noChangeArrowheads="1"/>
          </p:cNvSpPr>
          <p:nvPr>
            <p:ph type="subTitle" idx="1"/>
          </p:nvPr>
        </p:nvSpPr>
        <p:spPr>
          <a:xfrm>
            <a:off x="6715203" y="3780000"/>
            <a:ext cx="4798484" cy="1753200"/>
          </a:xfrm>
        </p:spPr>
        <p:txBody>
          <a:bodyPr lIns="0" tIns="0" rIns="0" bIns="0"/>
          <a:lstStyle>
            <a:lvl1pPr marL="0" indent="0">
              <a:buNone/>
              <a:defRPr sz="1247">
                <a:solidFill>
                  <a:srgbClr val="007BC7"/>
                </a:solidFill>
              </a:defRPr>
            </a:lvl1pPr>
          </a:lstStyle>
          <a:p>
            <a:pPr lvl="0"/>
            <a:r>
              <a:rPr lang="nl-NL" noProof="0" dirty="0"/>
              <a:t>Klik om de </a:t>
            </a:r>
            <a:r>
              <a:rPr lang="nl-NL" noProof="0" dirty="0" err="1"/>
              <a:t>ondertitelstijl</a:t>
            </a:r>
            <a:r>
              <a:rPr lang="nl-NL" noProof="0" dirty="0"/>
              <a:t> van het model te bewerken</a:t>
            </a:r>
          </a:p>
        </p:txBody>
      </p:sp>
      <p:sp>
        <p:nvSpPr>
          <p:cNvPr id="10" name="Date Placeholder 1" descr="Date">
            <a:extLst>
              <a:ext uri="{FF2B5EF4-FFF2-40B4-BE49-F238E27FC236}">
                <a16:creationId xmlns:a16="http://schemas.microsoft.com/office/drawing/2014/main" id="{CA8EDDFC-2E0C-1544-B42B-55B65A9E9538}"/>
              </a:ext>
            </a:extLst>
          </p:cNvPr>
          <p:cNvSpPr>
            <a:spLocks noGrp="1"/>
          </p:cNvSpPr>
          <p:nvPr>
            <p:ph type="dt" sz="half" idx="2"/>
          </p:nvPr>
        </p:nvSpPr>
        <p:spPr>
          <a:xfrm>
            <a:off x="6715200" y="6516000"/>
            <a:ext cx="5241600" cy="208800"/>
          </a:xfrm>
          <a:prstGeom prst="rect">
            <a:avLst/>
          </a:prstGeom>
        </p:spPr>
        <p:txBody>
          <a:bodyPr vert="horz" lIns="91440" tIns="45720" rIns="91440" bIns="45720" rtlCol="0" anchor="ctr"/>
          <a:lstStyle>
            <a:lvl1pPr algn="l">
              <a:defRPr sz="750">
                <a:solidFill>
                  <a:schemeClr val="tx1"/>
                </a:solidFill>
              </a:defRPr>
            </a:lvl1pPr>
          </a:lstStyle>
          <a:p>
            <a:fld id="{5A5C118A-98DB-42AD-ADE7-BA44B9C7D95C}" type="datetime4">
              <a:rPr lang="nl-NL" noProof="0" smtClean="0"/>
              <a:t>25 februari 2025</a:t>
            </a:fld>
            <a:endParaRPr lang="nl-NL" noProof="0" dirty="0"/>
          </a:p>
        </p:txBody>
      </p:sp>
      <p:pic>
        <p:nvPicPr>
          <p:cNvPr id="12" name="Afbeelding 11">
            <a:extLst>
              <a:ext uri="{FF2B5EF4-FFF2-40B4-BE49-F238E27FC236}">
                <a16:creationId xmlns:a16="http://schemas.microsoft.com/office/drawing/2014/main" id="{4CFC417A-9ADC-2D4B-B1E8-B9D699C61CB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1830" r="11830"/>
          <a:stretch/>
        </p:blipFill>
        <p:spPr>
          <a:xfrm>
            <a:off x="1" y="0"/>
            <a:ext cx="12192000" cy="1652966"/>
          </a:xfrm>
          <a:prstGeom prst="rect">
            <a:avLst/>
          </a:prstGeom>
        </p:spPr>
      </p:pic>
    </p:spTree>
    <p:extLst>
      <p:ext uri="{BB962C8B-B14F-4D97-AF65-F5344CB8AC3E}">
        <p14:creationId xmlns:p14="http://schemas.microsoft.com/office/powerpoint/2010/main" val="11604441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2"/>
        </a:solidFill>
        <a:effectLst/>
      </p:bgPr>
    </p:bg>
    <p:spTree>
      <p:nvGrpSpPr>
        <p:cNvPr id="1" name=""/>
        <p:cNvGrpSpPr/>
        <p:nvPr/>
      </p:nvGrpSpPr>
      <p:grpSpPr>
        <a:xfrm>
          <a:off x="0" y="0"/>
          <a:ext cx="0" cy="0"/>
          <a:chOff x="0" y="0"/>
          <a:chExt cx="0" cy="0"/>
        </a:xfrm>
      </p:grpSpPr>
      <p:sp>
        <p:nvSpPr>
          <p:cNvPr id="30" name="Vrije vorm: vorm 29">
            <a:extLst>
              <a:ext uri="{FF2B5EF4-FFF2-40B4-BE49-F238E27FC236}">
                <a16:creationId xmlns:a16="http://schemas.microsoft.com/office/drawing/2014/main" id="{FB7BC648-3F3A-4FE6-B474-FF08AD16EC55}"/>
              </a:ext>
            </a:extLst>
          </p:cNvPr>
          <p:cNvSpPr/>
          <p:nvPr userDrawn="1"/>
        </p:nvSpPr>
        <p:spPr>
          <a:xfrm>
            <a:off x="0" y="0"/>
            <a:ext cx="6096000" cy="6858000"/>
          </a:xfrm>
          <a:custGeom>
            <a:avLst/>
            <a:gdLst>
              <a:gd name="connsiteX0" fmla="*/ 0 w 6096000"/>
              <a:gd name="connsiteY0" fmla="*/ 0 h 6858000"/>
              <a:gd name="connsiteX1" fmla="*/ 5850001 w 6096000"/>
              <a:gd name="connsiteY1" fmla="*/ 0 h 6858000"/>
              <a:gd name="connsiteX2" fmla="*/ 5850001 w 6096000"/>
              <a:gd name="connsiteY2" fmla="*/ 975600 h 6858000"/>
              <a:gd name="connsiteX3" fmla="*/ 6096000 w 6096000"/>
              <a:gd name="connsiteY3" fmla="*/ 975600 h 6858000"/>
              <a:gd name="connsiteX4" fmla="*/ 6096000 w 6096000"/>
              <a:gd name="connsiteY4" fmla="*/ 6858000 h 6858000"/>
              <a:gd name="connsiteX5" fmla="*/ 0 w 6096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5850001" y="0"/>
                </a:lnTo>
                <a:lnTo>
                  <a:pt x="5850001" y="975600"/>
                </a:lnTo>
                <a:lnTo>
                  <a:pt x="6096000" y="975600"/>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24" name="Ondertitel 2"/>
          <p:cNvSpPr>
            <a:spLocks noGrp="1"/>
          </p:cNvSpPr>
          <p:nvPr>
            <p:ph type="subTitle" idx="1" hasCustomPrompt="1"/>
          </p:nvPr>
        </p:nvSpPr>
        <p:spPr>
          <a:xfrm>
            <a:off x="6552000" y="3657600"/>
            <a:ext cx="5004000" cy="1828800"/>
          </a:xfrm>
        </p:spPr>
        <p:txBody>
          <a:bodyPr lIns="0" tIns="0" rIns="0" bIns="0"/>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5" name="Tijdelijke aanduiding voor tekst 16"/>
          <p:cNvSpPr>
            <a:spLocks noGrp="1"/>
          </p:cNvSpPr>
          <p:nvPr>
            <p:ph type="body" sz="quarter" idx="21" hasCustomPrompt="1"/>
          </p:nvPr>
        </p:nvSpPr>
        <p:spPr>
          <a:xfrm>
            <a:off x="6552000" y="5486402"/>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21" name="Titel 1"/>
          <p:cNvSpPr>
            <a:spLocks noGrp="1"/>
          </p:cNvSpPr>
          <p:nvPr>
            <p:ph type="ctrTitle" hasCustomPrompt="1"/>
          </p:nvPr>
        </p:nvSpPr>
        <p:spPr>
          <a:xfrm>
            <a:off x="6552000" y="2120417"/>
            <a:ext cx="5004000" cy="1403350"/>
          </a:xfrm>
        </p:spPr>
        <p:txBody>
          <a:bodyPr tIns="0" bIns="0" anchor="b">
            <a:normAutofit/>
          </a:bodyPr>
          <a:lstStyle>
            <a:lvl1pPr algn="l">
              <a:defRPr sz="3600">
                <a:solidFill>
                  <a:schemeClr val="tx1"/>
                </a:solidFill>
              </a:defRPr>
            </a:lvl1pPr>
          </a:lstStyle>
          <a:p>
            <a:r>
              <a:rPr lang="nl-NL" dirty="0"/>
              <a:t>Klik om een titel in te voegen</a:t>
            </a:r>
          </a:p>
        </p:txBody>
      </p:sp>
      <p:sp>
        <p:nvSpPr>
          <p:cNvPr id="9" name="Tijdelijke aanduiding voor tekst 8">
            <a:extLst>
              <a:ext uri="{FF2B5EF4-FFF2-40B4-BE49-F238E27FC236}">
                <a16:creationId xmlns:a16="http://schemas.microsoft.com/office/drawing/2014/main" id="{BCE3D936-01A5-42C9-A617-17B3B8FB8C54}"/>
              </a:ext>
            </a:extLst>
          </p:cNvPr>
          <p:cNvSpPr>
            <a:spLocks noGrp="1"/>
          </p:cNvSpPr>
          <p:nvPr>
            <p:ph type="body" sz="quarter" idx="25" hasCustomPrompt="1"/>
          </p:nvPr>
        </p:nvSpPr>
        <p:spPr>
          <a:xfrm>
            <a:off x="6552000" y="5808477"/>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sp>
        <p:nvSpPr>
          <p:cNvPr id="11" name="Vertrouwelijkheidsniveau">
            <a:extLst>
              <a:ext uri="{FF2B5EF4-FFF2-40B4-BE49-F238E27FC236}">
                <a16:creationId xmlns:a16="http://schemas.microsoft.com/office/drawing/2014/main" id="{D6028795-C409-40A9-B428-B0AF6EBB642E}"/>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jdelijke aanduiding voor dianummer 11">
            <a:extLst>
              <a:ext uri="{FF2B5EF4-FFF2-40B4-BE49-F238E27FC236}">
                <a16:creationId xmlns:a16="http://schemas.microsoft.com/office/drawing/2014/main" id="{41FD69D9-3E06-4876-9F73-71B6B351D2BE}"/>
              </a:ext>
            </a:extLst>
          </p:cNvPr>
          <p:cNvSpPr>
            <a:spLocks noGrp="1"/>
          </p:cNvSpPr>
          <p:nvPr>
            <p:ph type="sldNum" sz="quarter" idx="27"/>
          </p:nvPr>
        </p:nvSpPr>
        <p:spPr>
          <a:xfrm>
            <a:off x="11048400" y="6528572"/>
            <a:ext cx="511200" cy="183600"/>
          </a:xfrm>
        </p:spPr>
        <p:txBody>
          <a:bodyPr/>
          <a:lstStyle/>
          <a:p>
            <a:fld id="{6C93B359-CF0D-4389-949E-16A33FCBB3EC}" type="slidenum">
              <a:rPr lang="nl-NL" smtClean="0"/>
              <a:t>‹nr.›</a:t>
            </a:fld>
            <a:endParaRPr lang="nl-NL" dirty="0"/>
          </a:p>
        </p:txBody>
      </p:sp>
      <p:pic>
        <p:nvPicPr>
          <p:cNvPr id="10" name="LogoLandmacht"/>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9280" y="1175"/>
            <a:ext cx="12173437" cy="1999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91247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dia horizontaal">
    <p:bg>
      <p:bgPr>
        <a:solidFill>
          <a:schemeClr val="accent2"/>
        </a:solidFill>
        <a:effectLst/>
      </p:bgPr>
    </p:bg>
    <p:spTree>
      <p:nvGrpSpPr>
        <p:cNvPr id="1" name=""/>
        <p:cNvGrpSpPr/>
        <p:nvPr/>
      </p:nvGrpSpPr>
      <p:grpSpPr>
        <a:xfrm>
          <a:off x="0" y="0"/>
          <a:ext cx="0" cy="0"/>
          <a:chOff x="0" y="0"/>
          <a:chExt cx="0" cy="0"/>
        </a:xfrm>
      </p:grpSpPr>
      <p:sp>
        <p:nvSpPr>
          <p:cNvPr id="6" name="Rechthoek 5"/>
          <p:cNvSpPr/>
          <p:nvPr userDrawn="1"/>
        </p:nvSpPr>
        <p:spPr>
          <a:xfrm>
            <a:off x="0" y="3427415"/>
            <a:ext cx="12192000" cy="34305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2" name="Titel 1"/>
          <p:cNvSpPr>
            <a:spLocks noGrp="1"/>
          </p:cNvSpPr>
          <p:nvPr>
            <p:ph type="title" hasCustomPrompt="1"/>
          </p:nvPr>
        </p:nvSpPr>
        <p:spPr>
          <a:xfrm>
            <a:off x="635001" y="1879602"/>
            <a:ext cx="10923588" cy="1547813"/>
          </a:xfrm>
        </p:spPr>
        <p:txBody>
          <a:bodyPr anchor="ctr" anchorCtr="0">
            <a:normAutofit/>
          </a:bodyPr>
          <a:lstStyle>
            <a:lvl1pPr>
              <a:defRPr sz="4800">
                <a:solidFill>
                  <a:schemeClr val="tx1"/>
                </a:solidFill>
              </a:defRPr>
            </a:lvl1pPr>
          </a:lstStyle>
          <a:p>
            <a:r>
              <a:rPr lang="nl-NL" dirty="0"/>
              <a:t>Klik om een titel in te voegen</a:t>
            </a:r>
          </a:p>
        </p:txBody>
      </p:sp>
      <p:sp>
        <p:nvSpPr>
          <p:cNvPr id="9" name="Ondertitel 2"/>
          <p:cNvSpPr>
            <a:spLocks noGrp="1"/>
          </p:cNvSpPr>
          <p:nvPr>
            <p:ph type="subTitle" idx="1" hasCustomPrompt="1"/>
          </p:nvPr>
        </p:nvSpPr>
        <p:spPr>
          <a:xfrm>
            <a:off x="635000" y="3749488"/>
            <a:ext cx="10925176" cy="1736913"/>
          </a:xfrm>
        </p:spPr>
        <p:txBody>
          <a:bodyPr lIns="0" tIns="0" rIns="0" bIns="0"/>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2" name="Tijdelijke aanduiding voor dianummer 21">
            <a:extLst>
              <a:ext uri="{FF2B5EF4-FFF2-40B4-BE49-F238E27FC236}">
                <a16:creationId xmlns:a16="http://schemas.microsoft.com/office/drawing/2014/main" id="{17E1F773-BF9C-4C35-ABBC-BFB53364B3A3}"/>
              </a:ext>
            </a:extLst>
          </p:cNvPr>
          <p:cNvSpPr>
            <a:spLocks noGrp="1"/>
          </p:cNvSpPr>
          <p:nvPr>
            <p:ph type="sldNum" sz="quarter" idx="11"/>
          </p:nvPr>
        </p:nvSpPr>
        <p:spPr/>
        <p:txBody>
          <a:bodyPr/>
          <a:lstStyle/>
          <a:p>
            <a:fld id="{6C93B359-CF0D-4389-949E-16A33FCBB3EC}" type="slidenum">
              <a:rPr lang="nl-NL" smtClean="0"/>
              <a:t>‹nr.›</a:t>
            </a:fld>
            <a:endParaRPr lang="nl-NL" dirty="0"/>
          </a:p>
        </p:txBody>
      </p:sp>
      <p:sp>
        <p:nvSpPr>
          <p:cNvPr id="23" name="Vertrouwelijkheidsniveau">
            <a:extLst>
              <a:ext uri="{FF2B5EF4-FFF2-40B4-BE49-F238E27FC236}">
                <a16:creationId xmlns:a16="http://schemas.microsoft.com/office/drawing/2014/main" id="{9083841F-8AA4-4AEC-93F7-5EDA66B599C7}"/>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8" name="Tijdelijke aanduiding voor tekst 16">
            <a:extLst>
              <a:ext uri="{FF2B5EF4-FFF2-40B4-BE49-F238E27FC236}">
                <a16:creationId xmlns:a16="http://schemas.microsoft.com/office/drawing/2014/main" id="{631BC45E-EEEE-444C-8340-F4E4E532BFAC}"/>
              </a:ext>
            </a:extLst>
          </p:cNvPr>
          <p:cNvSpPr>
            <a:spLocks noGrp="1"/>
          </p:cNvSpPr>
          <p:nvPr>
            <p:ph type="body" sz="quarter" idx="21" hasCustomPrompt="1"/>
          </p:nvPr>
        </p:nvSpPr>
        <p:spPr>
          <a:xfrm>
            <a:off x="630001" y="5486402"/>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1" name="Tijdelijke aanduiding voor tekst 8">
            <a:extLst>
              <a:ext uri="{FF2B5EF4-FFF2-40B4-BE49-F238E27FC236}">
                <a16:creationId xmlns:a16="http://schemas.microsoft.com/office/drawing/2014/main" id="{24115787-E7BA-4E6B-ACDF-C586817C79B4}"/>
              </a:ext>
            </a:extLst>
          </p:cNvPr>
          <p:cNvSpPr>
            <a:spLocks noGrp="1"/>
          </p:cNvSpPr>
          <p:nvPr>
            <p:ph type="body" sz="quarter" idx="25" hasCustomPrompt="1"/>
          </p:nvPr>
        </p:nvSpPr>
        <p:spPr>
          <a:xfrm>
            <a:off x="630000" y="5808477"/>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pic>
        <p:nvPicPr>
          <p:cNvPr id="10" name="Afbeelding 9">
            <a:extLst>
              <a:ext uri="{FF2B5EF4-FFF2-40B4-BE49-F238E27FC236}">
                <a16:creationId xmlns:a16="http://schemas.microsoft.com/office/drawing/2014/main" id="{08FD66A7-5A78-459B-9B7F-13F33318DE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0730808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dia afbeelding verticaal">
    <p:bg>
      <p:bgPr>
        <a:solidFill>
          <a:schemeClr val="accent2"/>
        </a:solidFill>
        <a:effectLst/>
      </p:bgPr>
    </p:bg>
    <p:spTree>
      <p:nvGrpSpPr>
        <p:cNvPr id="1" name=""/>
        <p:cNvGrpSpPr/>
        <p:nvPr/>
      </p:nvGrpSpPr>
      <p:grpSpPr>
        <a:xfrm>
          <a:off x="0" y="0"/>
          <a:ext cx="0" cy="0"/>
          <a:chOff x="0" y="0"/>
          <a:chExt cx="0" cy="0"/>
        </a:xfrm>
      </p:grpSpPr>
      <p:sp>
        <p:nvSpPr>
          <p:cNvPr id="6" name="Tijdelijke aanduiding voor dianummer 5">
            <a:extLst>
              <a:ext uri="{FF2B5EF4-FFF2-40B4-BE49-F238E27FC236}">
                <a16:creationId xmlns:a16="http://schemas.microsoft.com/office/drawing/2014/main" id="{00C91930-E0E3-4652-8A0C-E4B528AB5B7B}"/>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3" name="Tijdelijke aanduiding voor afbeelding 12">
            <a:extLst>
              <a:ext uri="{FF2B5EF4-FFF2-40B4-BE49-F238E27FC236}">
                <a16:creationId xmlns:a16="http://schemas.microsoft.com/office/drawing/2014/main" id="{51AE06CA-FDAB-47E6-9A6B-49429DE85BD5}"/>
              </a:ext>
            </a:extLst>
          </p:cNvPr>
          <p:cNvSpPr>
            <a:spLocks noGrp="1"/>
          </p:cNvSpPr>
          <p:nvPr>
            <p:ph type="pic" sz="quarter" idx="29" hasCustomPrompt="1"/>
          </p:nvPr>
        </p:nvSpPr>
        <p:spPr>
          <a:xfrm>
            <a:off x="0" y="0"/>
            <a:ext cx="6096000" cy="6858000"/>
          </a:xfrm>
          <a:custGeom>
            <a:avLst/>
            <a:gdLst>
              <a:gd name="connsiteX0" fmla="*/ 6069807 w 6096000"/>
              <a:gd name="connsiteY0" fmla="*/ 975600 h 6858000"/>
              <a:gd name="connsiteX1" fmla="*/ 6096000 w 6096000"/>
              <a:gd name="connsiteY1" fmla="*/ 975600 h 6858000"/>
              <a:gd name="connsiteX2" fmla="*/ 6096000 w 6096000"/>
              <a:gd name="connsiteY2" fmla="*/ 1014413 h 6858000"/>
              <a:gd name="connsiteX3" fmla="*/ 6069807 w 6096000"/>
              <a:gd name="connsiteY3" fmla="*/ 1014413 h 6858000"/>
              <a:gd name="connsiteX4" fmla="*/ 0 w 6096000"/>
              <a:gd name="connsiteY4" fmla="*/ 0 h 6858000"/>
              <a:gd name="connsiteX5" fmla="*/ 5777707 w 6096000"/>
              <a:gd name="connsiteY5" fmla="*/ 0 h 6858000"/>
              <a:gd name="connsiteX6" fmla="*/ 5777707 w 6096000"/>
              <a:gd name="connsiteY6" fmla="*/ 1014413 h 6858000"/>
              <a:gd name="connsiteX7" fmla="*/ 5777707 w 6096000"/>
              <a:gd name="connsiteY7" fmla="*/ 1265494 h 6858000"/>
              <a:gd name="connsiteX8" fmla="*/ 5777707 w 6096000"/>
              <a:gd name="connsiteY8" fmla="*/ 1281113 h 6858000"/>
              <a:gd name="connsiteX9" fmla="*/ 6096000 w 6096000"/>
              <a:gd name="connsiteY9" fmla="*/ 1281113 h 6858000"/>
              <a:gd name="connsiteX10" fmla="*/ 6096000 w 6096000"/>
              <a:gd name="connsiteY10" fmla="*/ 6858000 h 6858000"/>
              <a:gd name="connsiteX11" fmla="*/ 5848350 w 6096000"/>
              <a:gd name="connsiteY11" fmla="*/ 6858000 h 6858000"/>
              <a:gd name="connsiteX12" fmla="*/ 0 w 609600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6000" h="6858000">
                <a:moveTo>
                  <a:pt x="6069807" y="975600"/>
                </a:moveTo>
                <a:lnTo>
                  <a:pt x="6096000" y="975600"/>
                </a:lnTo>
                <a:lnTo>
                  <a:pt x="6096000" y="1014413"/>
                </a:lnTo>
                <a:lnTo>
                  <a:pt x="6069807" y="1014413"/>
                </a:lnTo>
                <a:close/>
                <a:moveTo>
                  <a:pt x="0" y="0"/>
                </a:moveTo>
                <a:lnTo>
                  <a:pt x="5777707" y="0"/>
                </a:lnTo>
                <a:lnTo>
                  <a:pt x="5777707" y="1014413"/>
                </a:lnTo>
                <a:lnTo>
                  <a:pt x="5777707" y="1265494"/>
                </a:lnTo>
                <a:lnTo>
                  <a:pt x="5777707" y="1281113"/>
                </a:lnTo>
                <a:lnTo>
                  <a:pt x="6096000" y="1281113"/>
                </a:lnTo>
                <a:lnTo>
                  <a:pt x="6096000" y="6858000"/>
                </a:lnTo>
                <a:lnTo>
                  <a:pt x="5848350" y="6858000"/>
                </a:lnTo>
                <a:lnTo>
                  <a:pt x="0" y="6858000"/>
                </a:lnTo>
                <a:close/>
              </a:path>
            </a:pathLst>
          </a:custGeom>
          <a:solidFill>
            <a:schemeClr val="bg1">
              <a:lumMod val="85000"/>
            </a:schemeClr>
          </a:solidFill>
        </p:spPr>
        <p:txBody>
          <a:bodyPr wrap="square" lIns="0" tIns="1800000" anchor="t" anchorCtr="1">
            <a:noAutofit/>
          </a:bodyPr>
          <a:lstStyle>
            <a:lvl1pPr marL="0" indent="0">
              <a:buNone/>
              <a:defRPr/>
            </a:lvl1pPr>
          </a:lstStyle>
          <a:p>
            <a:r>
              <a:rPr lang="nl-NL" dirty="0"/>
              <a:t>Klik op het pictogram om een afbeelding in te voegen</a:t>
            </a:r>
          </a:p>
        </p:txBody>
      </p:sp>
      <p:sp>
        <p:nvSpPr>
          <p:cNvPr id="28" name="Vertrouwelijkheidsniveau">
            <a:extLst>
              <a:ext uri="{FF2B5EF4-FFF2-40B4-BE49-F238E27FC236}">
                <a16:creationId xmlns:a16="http://schemas.microsoft.com/office/drawing/2014/main" id="{233E6339-A3B7-4F01-A9A8-3BA0F6CFAD10}"/>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29" name="Ondertitel 2">
            <a:extLst>
              <a:ext uri="{FF2B5EF4-FFF2-40B4-BE49-F238E27FC236}">
                <a16:creationId xmlns:a16="http://schemas.microsoft.com/office/drawing/2014/main" id="{CC6EB04B-3622-4850-A8B2-65C852378410}"/>
              </a:ext>
            </a:extLst>
          </p:cNvPr>
          <p:cNvSpPr>
            <a:spLocks noGrp="1"/>
          </p:cNvSpPr>
          <p:nvPr>
            <p:ph type="subTitle" idx="1" hasCustomPrompt="1"/>
          </p:nvPr>
        </p:nvSpPr>
        <p:spPr>
          <a:xfrm>
            <a:off x="6552000" y="3657601"/>
            <a:ext cx="5004000" cy="1828800"/>
          </a:xfrm>
        </p:spPr>
        <p:txBody>
          <a:bodyPr lIns="0" tIns="0" rIns="0" bIns="0"/>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30" name="Titel 1">
            <a:extLst>
              <a:ext uri="{FF2B5EF4-FFF2-40B4-BE49-F238E27FC236}">
                <a16:creationId xmlns:a16="http://schemas.microsoft.com/office/drawing/2014/main" id="{170997DC-0B66-445A-9CA4-DC2FB480E2D6}"/>
              </a:ext>
            </a:extLst>
          </p:cNvPr>
          <p:cNvSpPr>
            <a:spLocks noGrp="1"/>
          </p:cNvSpPr>
          <p:nvPr>
            <p:ph type="ctrTitle" hasCustomPrompt="1"/>
          </p:nvPr>
        </p:nvSpPr>
        <p:spPr>
          <a:xfrm>
            <a:off x="6552000" y="2120417"/>
            <a:ext cx="5004000" cy="1403350"/>
          </a:xfrm>
        </p:spPr>
        <p:txBody>
          <a:bodyPr tIns="0" bIns="0" anchor="b">
            <a:normAutofit/>
          </a:bodyPr>
          <a:lstStyle>
            <a:lvl1pPr algn="l">
              <a:defRPr sz="3600">
                <a:solidFill>
                  <a:schemeClr val="tx1"/>
                </a:solidFill>
              </a:defRPr>
            </a:lvl1pPr>
          </a:lstStyle>
          <a:p>
            <a:r>
              <a:rPr lang="nl-NL" dirty="0"/>
              <a:t>Klik om een titel in te voegen</a:t>
            </a:r>
          </a:p>
        </p:txBody>
      </p:sp>
      <p:sp>
        <p:nvSpPr>
          <p:cNvPr id="9" name="Tijdelijke aanduiding voor tekst 16">
            <a:extLst>
              <a:ext uri="{FF2B5EF4-FFF2-40B4-BE49-F238E27FC236}">
                <a16:creationId xmlns:a16="http://schemas.microsoft.com/office/drawing/2014/main" id="{42907EF7-49B3-46B9-ACD2-A3F3E160AF4E}"/>
              </a:ext>
            </a:extLst>
          </p:cNvPr>
          <p:cNvSpPr>
            <a:spLocks noGrp="1"/>
          </p:cNvSpPr>
          <p:nvPr>
            <p:ph type="body" sz="quarter" idx="21" hasCustomPrompt="1"/>
          </p:nvPr>
        </p:nvSpPr>
        <p:spPr>
          <a:xfrm>
            <a:off x="6552000" y="5486402"/>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0" name="Tijdelijke aanduiding voor tekst 8">
            <a:extLst>
              <a:ext uri="{FF2B5EF4-FFF2-40B4-BE49-F238E27FC236}">
                <a16:creationId xmlns:a16="http://schemas.microsoft.com/office/drawing/2014/main" id="{DF9EB481-DA3C-4E44-9FE2-E6F7ED8E58AA}"/>
              </a:ext>
            </a:extLst>
          </p:cNvPr>
          <p:cNvSpPr>
            <a:spLocks noGrp="1"/>
          </p:cNvSpPr>
          <p:nvPr>
            <p:ph type="body" sz="quarter" idx="25" hasCustomPrompt="1"/>
          </p:nvPr>
        </p:nvSpPr>
        <p:spPr>
          <a:xfrm>
            <a:off x="6552000" y="5808477"/>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pic>
        <p:nvPicPr>
          <p:cNvPr id="11" name="Afbeelding 10">
            <a:extLst>
              <a:ext uri="{FF2B5EF4-FFF2-40B4-BE49-F238E27FC236}">
                <a16:creationId xmlns:a16="http://schemas.microsoft.com/office/drawing/2014/main" id="{A0A6A365-BFF5-4B16-B1E9-D831984D56B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6285388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30" name="Vrije vorm: vorm 29">
            <a:extLst>
              <a:ext uri="{FF2B5EF4-FFF2-40B4-BE49-F238E27FC236}">
                <a16:creationId xmlns:a16="http://schemas.microsoft.com/office/drawing/2014/main" id="{FB7BC648-3F3A-4FE6-B474-FF08AD16EC55}"/>
              </a:ext>
            </a:extLst>
          </p:cNvPr>
          <p:cNvSpPr/>
          <p:nvPr userDrawn="1"/>
        </p:nvSpPr>
        <p:spPr>
          <a:xfrm>
            <a:off x="0" y="0"/>
            <a:ext cx="6096000" cy="6858000"/>
          </a:xfrm>
          <a:custGeom>
            <a:avLst/>
            <a:gdLst>
              <a:gd name="connsiteX0" fmla="*/ 0 w 6096000"/>
              <a:gd name="connsiteY0" fmla="*/ 0 h 6858000"/>
              <a:gd name="connsiteX1" fmla="*/ 5850001 w 6096000"/>
              <a:gd name="connsiteY1" fmla="*/ 0 h 6858000"/>
              <a:gd name="connsiteX2" fmla="*/ 5850001 w 6096000"/>
              <a:gd name="connsiteY2" fmla="*/ 975600 h 6858000"/>
              <a:gd name="connsiteX3" fmla="*/ 6096000 w 6096000"/>
              <a:gd name="connsiteY3" fmla="*/ 975600 h 6858000"/>
              <a:gd name="connsiteX4" fmla="*/ 6096000 w 6096000"/>
              <a:gd name="connsiteY4" fmla="*/ 6858000 h 6858000"/>
              <a:gd name="connsiteX5" fmla="*/ 0 w 6096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5850001" y="0"/>
                </a:lnTo>
                <a:lnTo>
                  <a:pt x="5850001" y="975600"/>
                </a:lnTo>
                <a:lnTo>
                  <a:pt x="6096000" y="975600"/>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24" name="Ondertitel 2"/>
          <p:cNvSpPr>
            <a:spLocks noGrp="1"/>
          </p:cNvSpPr>
          <p:nvPr>
            <p:ph type="subTitle" idx="1" hasCustomPrompt="1"/>
          </p:nvPr>
        </p:nvSpPr>
        <p:spPr>
          <a:xfrm>
            <a:off x="6552000" y="3657600"/>
            <a:ext cx="5004000" cy="1828800"/>
          </a:xfrm>
        </p:spPr>
        <p:txBody>
          <a:bodyPr lIns="0" tIns="0" rIns="0" bIns="0"/>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5" name="Tijdelijke aanduiding voor tekst 16"/>
          <p:cNvSpPr>
            <a:spLocks noGrp="1"/>
          </p:cNvSpPr>
          <p:nvPr>
            <p:ph type="body" sz="quarter" idx="21" hasCustomPrompt="1"/>
          </p:nvPr>
        </p:nvSpPr>
        <p:spPr>
          <a:xfrm>
            <a:off x="6552000" y="5486402"/>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21" name="Titel 1"/>
          <p:cNvSpPr>
            <a:spLocks noGrp="1"/>
          </p:cNvSpPr>
          <p:nvPr>
            <p:ph type="ctrTitle" hasCustomPrompt="1"/>
          </p:nvPr>
        </p:nvSpPr>
        <p:spPr>
          <a:xfrm>
            <a:off x="6552000" y="2120417"/>
            <a:ext cx="5004000" cy="1403350"/>
          </a:xfrm>
        </p:spPr>
        <p:txBody>
          <a:bodyPr tIns="0" bIns="0" anchor="b">
            <a:normAutofit/>
          </a:bodyPr>
          <a:lstStyle>
            <a:lvl1pPr algn="l">
              <a:defRPr sz="3600">
                <a:solidFill>
                  <a:schemeClr val="tx1"/>
                </a:solidFill>
              </a:defRPr>
            </a:lvl1pPr>
          </a:lstStyle>
          <a:p>
            <a:r>
              <a:rPr lang="nl-NL" dirty="0"/>
              <a:t>Klik om een titel in te voegen</a:t>
            </a:r>
          </a:p>
        </p:txBody>
      </p:sp>
      <p:sp>
        <p:nvSpPr>
          <p:cNvPr id="9" name="Tijdelijke aanduiding voor tekst 8">
            <a:extLst>
              <a:ext uri="{FF2B5EF4-FFF2-40B4-BE49-F238E27FC236}">
                <a16:creationId xmlns:a16="http://schemas.microsoft.com/office/drawing/2014/main" id="{BCE3D936-01A5-42C9-A617-17B3B8FB8C54}"/>
              </a:ext>
            </a:extLst>
          </p:cNvPr>
          <p:cNvSpPr>
            <a:spLocks noGrp="1"/>
          </p:cNvSpPr>
          <p:nvPr>
            <p:ph type="body" sz="quarter" idx="25" hasCustomPrompt="1"/>
          </p:nvPr>
        </p:nvSpPr>
        <p:spPr>
          <a:xfrm>
            <a:off x="6552000" y="5808477"/>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sp>
        <p:nvSpPr>
          <p:cNvPr id="11" name="Vertrouwelijkheidsniveau">
            <a:extLst>
              <a:ext uri="{FF2B5EF4-FFF2-40B4-BE49-F238E27FC236}">
                <a16:creationId xmlns:a16="http://schemas.microsoft.com/office/drawing/2014/main" id="{D6028795-C409-40A9-B428-B0AF6EBB642E}"/>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jdelijke aanduiding voor dianummer 11">
            <a:extLst>
              <a:ext uri="{FF2B5EF4-FFF2-40B4-BE49-F238E27FC236}">
                <a16:creationId xmlns:a16="http://schemas.microsoft.com/office/drawing/2014/main" id="{41FD69D9-3E06-4876-9F73-71B6B351D2BE}"/>
              </a:ext>
            </a:extLst>
          </p:cNvPr>
          <p:cNvSpPr>
            <a:spLocks noGrp="1"/>
          </p:cNvSpPr>
          <p:nvPr>
            <p:ph type="sldNum" sz="quarter" idx="27"/>
          </p:nvPr>
        </p:nvSpPr>
        <p:spPr>
          <a:xfrm>
            <a:off x="11048400" y="6528572"/>
            <a:ext cx="511200" cy="183600"/>
          </a:xfrm>
        </p:spPr>
        <p:txBody>
          <a:bodyPr/>
          <a:lstStyle/>
          <a:p>
            <a:fld id="{6C93B359-CF0D-4389-949E-16A33FCBB3EC}" type="slidenum">
              <a:rPr lang="nl-NL" smtClean="0"/>
              <a:t>‹nr.›</a:t>
            </a:fld>
            <a:endParaRPr lang="nl-NL" dirty="0"/>
          </a:p>
        </p:txBody>
      </p:sp>
      <p:pic>
        <p:nvPicPr>
          <p:cNvPr id="10" name="LogoLandmacht"/>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9280" y="1175"/>
            <a:ext cx="12173437" cy="1999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91247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dia horizontaal">
    <p:spTree>
      <p:nvGrpSpPr>
        <p:cNvPr id="1" name=""/>
        <p:cNvGrpSpPr/>
        <p:nvPr/>
      </p:nvGrpSpPr>
      <p:grpSpPr>
        <a:xfrm>
          <a:off x="0" y="0"/>
          <a:ext cx="0" cy="0"/>
          <a:chOff x="0" y="0"/>
          <a:chExt cx="0" cy="0"/>
        </a:xfrm>
      </p:grpSpPr>
      <p:sp>
        <p:nvSpPr>
          <p:cNvPr id="6" name="Rechthoek 5"/>
          <p:cNvSpPr/>
          <p:nvPr userDrawn="1"/>
        </p:nvSpPr>
        <p:spPr>
          <a:xfrm>
            <a:off x="0" y="3427415"/>
            <a:ext cx="12192000" cy="34305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2" name="Titel 1"/>
          <p:cNvSpPr>
            <a:spLocks noGrp="1"/>
          </p:cNvSpPr>
          <p:nvPr>
            <p:ph type="title" hasCustomPrompt="1"/>
          </p:nvPr>
        </p:nvSpPr>
        <p:spPr>
          <a:xfrm>
            <a:off x="635001" y="1879602"/>
            <a:ext cx="10923588" cy="1547813"/>
          </a:xfrm>
        </p:spPr>
        <p:txBody>
          <a:bodyPr anchor="ctr" anchorCtr="0">
            <a:normAutofit/>
          </a:bodyPr>
          <a:lstStyle>
            <a:lvl1pPr>
              <a:defRPr sz="4800">
                <a:solidFill>
                  <a:schemeClr val="tx1"/>
                </a:solidFill>
              </a:defRPr>
            </a:lvl1pPr>
          </a:lstStyle>
          <a:p>
            <a:r>
              <a:rPr lang="nl-NL" dirty="0"/>
              <a:t>Klik om een titel in te voegen</a:t>
            </a:r>
          </a:p>
        </p:txBody>
      </p:sp>
      <p:sp>
        <p:nvSpPr>
          <p:cNvPr id="9" name="Ondertitel 2"/>
          <p:cNvSpPr>
            <a:spLocks noGrp="1"/>
          </p:cNvSpPr>
          <p:nvPr>
            <p:ph type="subTitle" idx="1" hasCustomPrompt="1"/>
          </p:nvPr>
        </p:nvSpPr>
        <p:spPr>
          <a:xfrm>
            <a:off x="635000" y="3749488"/>
            <a:ext cx="10925176" cy="1736913"/>
          </a:xfrm>
        </p:spPr>
        <p:txBody>
          <a:bodyPr lIns="0" tIns="0" rIns="0" bIns="0"/>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2" name="Tijdelijke aanduiding voor dianummer 21">
            <a:extLst>
              <a:ext uri="{FF2B5EF4-FFF2-40B4-BE49-F238E27FC236}">
                <a16:creationId xmlns:a16="http://schemas.microsoft.com/office/drawing/2014/main" id="{17E1F773-BF9C-4C35-ABBC-BFB53364B3A3}"/>
              </a:ext>
            </a:extLst>
          </p:cNvPr>
          <p:cNvSpPr>
            <a:spLocks noGrp="1"/>
          </p:cNvSpPr>
          <p:nvPr>
            <p:ph type="sldNum" sz="quarter" idx="11"/>
          </p:nvPr>
        </p:nvSpPr>
        <p:spPr/>
        <p:txBody>
          <a:bodyPr/>
          <a:lstStyle/>
          <a:p>
            <a:fld id="{6C93B359-CF0D-4389-949E-16A33FCBB3EC}" type="slidenum">
              <a:rPr lang="nl-NL" smtClean="0"/>
              <a:t>‹nr.›</a:t>
            </a:fld>
            <a:endParaRPr lang="nl-NL" dirty="0"/>
          </a:p>
        </p:txBody>
      </p:sp>
      <p:sp>
        <p:nvSpPr>
          <p:cNvPr id="23" name="Vertrouwelijkheidsniveau">
            <a:extLst>
              <a:ext uri="{FF2B5EF4-FFF2-40B4-BE49-F238E27FC236}">
                <a16:creationId xmlns:a16="http://schemas.microsoft.com/office/drawing/2014/main" id="{9083841F-8AA4-4AEC-93F7-5EDA66B599C7}"/>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8" name="Tijdelijke aanduiding voor tekst 16">
            <a:extLst>
              <a:ext uri="{FF2B5EF4-FFF2-40B4-BE49-F238E27FC236}">
                <a16:creationId xmlns:a16="http://schemas.microsoft.com/office/drawing/2014/main" id="{631BC45E-EEEE-444C-8340-F4E4E532BFAC}"/>
              </a:ext>
            </a:extLst>
          </p:cNvPr>
          <p:cNvSpPr>
            <a:spLocks noGrp="1"/>
          </p:cNvSpPr>
          <p:nvPr>
            <p:ph type="body" sz="quarter" idx="21" hasCustomPrompt="1"/>
          </p:nvPr>
        </p:nvSpPr>
        <p:spPr>
          <a:xfrm>
            <a:off x="630001" y="5486402"/>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1" name="Tijdelijke aanduiding voor tekst 8">
            <a:extLst>
              <a:ext uri="{FF2B5EF4-FFF2-40B4-BE49-F238E27FC236}">
                <a16:creationId xmlns:a16="http://schemas.microsoft.com/office/drawing/2014/main" id="{24115787-E7BA-4E6B-ACDF-C586817C79B4}"/>
              </a:ext>
            </a:extLst>
          </p:cNvPr>
          <p:cNvSpPr>
            <a:spLocks noGrp="1"/>
          </p:cNvSpPr>
          <p:nvPr>
            <p:ph type="body" sz="quarter" idx="25" hasCustomPrompt="1"/>
          </p:nvPr>
        </p:nvSpPr>
        <p:spPr>
          <a:xfrm>
            <a:off x="630000" y="5808477"/>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pic>
        <p:nvPicPr>
          <p:cNvPr id="10" name="Afbeelding 9">
            <a:extLst>
              <a:ext uri="{FF2B5EF4-FFF2-40B4-BE49-F238E27FC236}">
                <a16:creationId xmlns:a16="http://schemas.microsoft.com/office/drawing/2014/main" id="{08FD66A7-5A78-459B-9B7F-13F33318DE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0730808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dia afbeelding verticaal">
    <p:spTree>
      <p:nvGrpSpPr>
        <p:cNvPr id="1" name=""/>
        <p:cNvGrpSpPr/>
        <p:nvPr/>
      </p:nvGrpSpPr>
      <p:grpSpPr>
        <a:xfrm>
          <a:off x="0" y="0"/>
          <a:ext cx="0" cy="0"/>
          <a:chOff x="0" y="0"/>
          <a:chExt cx="0" cy="0"/>
        </a:xfrm>
      </p:grpSpPr>
      <p:sp>
        <p:nvSpPr>
          <p:cNvPr id="6" name="Tijdelijke aanduiding voor dianummer 5">
            <a:extLst>
              <a:ext uri="{FF2B5EF4-FFF2-40B4-BE49-F238E27FC236}">
                <a16:creationId xmlns:a16="http://schemas.microsoft.com/office/drawing/2014/main" id="{00C91930-E0E3-4652-8A0C-E4B528AB5B7B}"/>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3" name="Tijdelijke aanduiding voor afbeelding 12">
            <a:extLst>
              <a:ext uri="{FF2B5EF4-FFF2-40B4-BE49-F238E27FC236}">
                <a16:creationId xmlns:a16="http://schemas.microsoft.com/office/drawing/2014/main" id="{51AE06CA-FDAB-47E6-9A6B-49429DE85BD5}"/>
              </a:ext>
            </a:extLst>
          </p:cNvPr>
          <p:cNvSpPr>
            <a:spLocks noGrp="1"/>
          </p:cNvSpPr>
          <p:nvPr>
            <p:ph type="pic" sz="quarter" idx="29" hasCustomPrompt="1"/>
          </p:nvPr>
        </p:nvSpPr>
        <p:spPr>
          <a:xfrm>
            <a:off x="0" y="0"/>
            <a:ext cx="6096000" cy="6858000"/>
          </a:xfrm>
          <a:custGeom>
            <a:avLst/>
            <a:gdLst>
              <a:gd name="connsiteX0" fmla="*/ 6069807 w 6096000"/>
              <a:gd name="connsiteY0" fmla="*/ 975600 h 6858000"/>
              <a:gd name="connsiteX1" fmla="*/ 6096000 w 6096000"/>
              <a:gd name="connsiteY1" fmla="*/ 975600 h 6858000"/>
              <a:gd name="connsiteX2" fmla="*/ 6096000 w 6096000"/>
              <a:gd name="connsiteY2" fmla="*/ 1014413 h 6858000"/>
              <a:gd name="connsiteX3" fmla="*/ 6069807 w 6096000"/>
              <a:gd name="connsiteY3" fmla="*/ 1014413 h 6858000"/>
              <a:gd name="connsiteX4" fmla="*/ 0 w 6096000"/>
              <a:gd name="connsiteY4" fmla="*/ 0 h 6858000"/>
              <a:gd name="connsiteX5" fmla="*/ 5777707 w 6096000"/>
              <a:gd name="connsiteY5" fmla="*/ 0 h 6858000"/>
              <a:gd name="connsiteX6" fmla="*/ 5777707 w 6096000"/>
              <a:gd name="connsiteY6" fmla="*/ 1014413 h 6858000"/>
              <a:gd name="connsiteX7" fmla="*/ 5777707 w 6096000"/>
              <a:gd name="connsiteY7" fmla="*/ 1265494 h 6858000"/>
              <a:gd name="connsiteX8" fmla="*/ 5777707 w 6096000"/>
              <a:gd name="connsiteY8" fmla="*/ 1281113 h 6858000"/>
              <a:gd name="connsiteX9" fmla="*/ 6096000 w 6096000"/>
              <a:gd name="connsiteY9" fmla="*/ 1281113 h 6858000"/>
              <a:gd name="connsiteX10" fmla="*/ 6096000 w 6096000"/>
              <a:gd name="connsiteY10" fmla="*/ 6858000 h 6858000"/>
              <a:gd name="connsiteX11" fmla="*/ 5848350 w 6096000"/>
              <a:gd name="connsiteY11" fmla="*/ 6858000 h 6858000"/>
              <a:gd name="connsiteX12" fmla="*/ 0 w 609600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6000" h="6858000">
                <a:moveTo>
                  <a:pt x="6069807" y="975600"/>
                </a:moveTo>
                <a:lnTo>
                  <a:pt x="6096000" y="975600"/>
                </a:lnTo>
                <a:lnTo>
                  <a:pt x="6096000" y="1014413"/>
                </a:lnTo>
                <a:lnTo>
                  <a:pt x="6069807" y="1014413"/>
                </a:lnTo>
                <a:close/>
                <a:moveTo>
                  <a:pt x="0" y="0"/>
                </a:moveTo>
                <a:lnTo>
                  <a:pt x="5777707" y="0"/>
                </a:lnTo>
                <a:lnTo>
                  <a:pt x="5777707" y="1014413"/>
                </a:lnTo>
                <a:lnTo>
                  <a:pt x="5777707" y="1265494"/>
                </a:lnTo>
                <a:lnTo>
                  <a:pt x="5777707" y="1281113"/>
                </a:lnTo>
                <a:lnTo>
                  <a:pt x="6096000" y="1281113"/>
                </a:lnTo>
                <a:lnTo>
                  <a:pt x="6096000" y="6858000"/>
                </a:lnTo>
                <a:lnTo>
                  <a:pt x="5848350" y="6858000"/>
                </a:lnTo>
                <a:lnTo>
                  <a:pt x="0" y="6858000"/>
                </a:lnTo>
                <a:close/>
              </a:path>
            </a:pathLst>
          </a:custGeom>
          <a:solidFill>
            <a:schemeClr val="bg1">
              <a:lumMod val="85000"/>
            </a:schemeClr>
          </a:solidFill>
        </p:spPr>
        <p:txBody>
          <a:bodyPr wrap="square" lIns="0" tIns="1800000" anchor="t" anchorCtr="1">
            <a:noAutofit/>
          </a:bodyPr>
          <a:lstStyle>
            <a:lvl1pPr marL="0" indent="0">
              <a:buNone/>
              <a:defRPr/>
            </a:lvl1pPr>
          </a:lstStyle>
          <a:p>
            <a:r>
              <a:rPr lang="nl-NL" dirty="0"/>
              <a:t>Klik op het pictogram om een afbeelding in te voegen</a:t>
            </a:r>
          </a:p>
        </p:txBody>
      </p:sp>
      <p:sp>
        <p:nvSpPr>
          <p:cNvPr id="28" name="Vertrouwelijkheidsniveau">
            <a:extLst>
              <a:ext uri="{FF2B5EF4-FFF2-40B4-BE49-F238E27FC236}">
                <a16:creationId xmlns:a16="http://schemas.microsoft.com/office/drawing/2014/main" id="{233E6339-A3B7-4F01-A9A8-3BA0F6CFAD10}"/>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29" name="Ondertitel 2">
            <a:extLst>
              <a:ext uri="{FF2B5EF4-FFF2-40B4-BE49-F238E27FC236}">
                <a16:creationId xmlns:a16="http://schemas.microsoft.com/office/drawing/2014/main" id="{CC6EB04B-3622-4850-A8B2-65C852378410}"/>
              </a:ext>
            </a:extLst>
          </p:cNvPr>
          <p:cNvSpPr>
            <a:spLocks noGrp="1"/>
          </p:cNvSpPr>
          <p:nvPr>
            <p:ph type="subTitle" idx="1" hasCustomPrompt="1"/>
          </p:nvPr>
        </p:nvSpPr>
        <p:spPr>
          <a:xfrm>
            <a:off x="6552000" y="3657601"/>
            <a:ext cx="5004000" cy="1828800"/>
          </a:xfrm>
        </p:spPr>
        <p:txBody>
          <a:bodyPr lIns="0" tIns="0" rIns="0" bIns="0"/>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30" name="Titel 1">
            <a:extLst>
              <a:ext uri="{FF2B5EF4-FFF2-40B4-BE49-F238E27FC236}">
                <a16:creationId xmlns:a16="http://schemas.microsoft.com/office/drawing/2014/main" id="{170997DC-0B66-445A-9CA4-DC2FB480E2D6}"/>
              </a:ext>
            </a:extLst>
          </p:cNvPr>
          <p:cNvSpPr>
            <a:spLocks noGrp="1"/>
          </p:cNvSpPr>
          <p:nvPr>
            <p:ph type="ctrTitle" hasCustomPrompt="1"/>
          </p:nvPr>
        </p:nvSpPr>
        <p:spPr>
          <a:xfrm>
            <a:off x="6552000" y="2120417"/>
            <a:ext cx="5004000" cy="1403350"/>
          </a:xfrm>
        </p:spPr>
        <p:txBody>
          <a:bodyPr tIns="0" bIns="0" anchor="b">
            <a:normAutofit/>
          </a:bodyPr>
          <a:lstStyle>
            <a:lvl1pPr algn="l">
              <a:defRPr sz="3600">
                <a:solidFill>
                  <a:schemeClr val="tx1"/>
                </a:solidFill>
              </a:defRPr>
            </a:lvl1pPr>
          </a:lstStyle>
          <a:p>
            <a:r>
              <a:rPr lang="nl-NL" dirty="0"/>
              <a:t>Klik om een titel in te voegen</a:t>
            </a:r>
          </a:p>
        </p:txBody>
      </p:sp>
      <p:sp>
        <p:nvSpPr>
          <p:cNvPr id="9" name="Tijdelijke aanduiding voor tekst 16">
            <a:extLst>
              <a:ext uri="{FF2B5EF4-FFF2-40B4-BE49-F238E27FC236}">
                <a16:creationId xmlns:a16="http://schemas.microsoft.com/office/drawing/2014/main" id="{42907EF7-49B3-46B9-ACD2-A3F3E160AF4E}"/>
              </a:ext>
            </a:extLst>
          </p:cNvPr>
          <p:cNvSpPr>
            <a:spLocks noGrp="1"/>
          </p:cNvSpPr>
          <p:nvPr>
            <p:ph type="body" sz="quarter" idx="21" hasCustomPrompt="1"/>
          </p:nvPr>
        </p:nvSpPr>
        <p:spPr>
          <a:xfrm>
            <a:off x="6552000" y="5486402"/>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0" name="Tijdelijke aanduiding voor tekst 8">
            <a:extLst>
              <a:ext uri="{FF2B5EF4-FFF2-40B4-BE49-F238E27FC236}">
                <a16:creationId xmlns:a16="http://schemas.microsoft.com/office/drawing/2014/main" id="{DF9EB481-DA3C-4E44-9FE2-E6F7ED8E58AA}"/>
              </a:ext>
            </a:extLst>
          </p:cNvPr>
          <p:cNvSpPr>
            <a:spLocks noGrp="1"/>
          </p:cNvSpPr>
          <p:nvPr>
            <p:ph type="body" sz="quarter" idx="25" hasCustomPrompt="1"/>
          </p:nvPr>
        </p:nvSpPr>
        <p:spPr>
          <a:xfrm>
            <a:off x="6552000" y="5808477"/>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pic>
        <p:nvPicPr>
          <p:cNvPr id="11" name="Afbeelding 10">
            <a:extLst>
              <a:ext uri="{FF2B5EF4-FFF2-40B4-BE49-F238E27FC236}">
                <a16:creationId xmlns:a16="http://schemas.microsoft.com/office/drawing/2014/main" id="{A0A6A365-BFF5-4B16-B1E9-D831984D56B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6285388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21421F68-1BEF-403F-B0C5-AAC49C6A0963}"/>
              </a:ext>
            </a:extLst>
          </p:cNvPr>
          <p:cNvSpPr>
            <a:spLocks noGrp="1"/>
          </p:cNvSpPr>
          <p:nvPr>
            <p:ph sz="quarter" idx="13" hasCustomPrompt="1"/>
          </p:nvPr>
        </p:nvSpPr>
        <p:spPr>
          <a:xfrm>
            <a:off x="630000" y="2350800"/>
            <a:ext cx="10922400" cy="396406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9" name="Tijdelijke aanduiding voor dianummer 8">
            <a:extLst>
              <a:ext uri="{FF2B5EF4-FFF2-40B4-BE49-F238E27FC236}">
                <a16:creationId xmlns:a16="http://schemas.microsoft.com/office/drawing/2014/main" id="{7E8395B0-5BEF-4071-A7D0-AC6F71F06647}"/>
              </a:ext>
            </a:extLst>
          </p:cNvPr>
          <p:cNvSpPr>
            <a:spLocks noGrp="1"/>
          </p:cNvSpPr>
          <p:nvPr>
            <p:ph type="sldNum" sz="quarter" idx="14"/>
          </p:nvPr>
        </p:nvSpPr>
        <p:spPr/>
        <p:txBody>
          <a:bodyPr/>
          <a:lstStyle/>
          <a:p>
            <a:fld id="{6C93B359-CF0D-4389-949E-16A33FCBB3EC}" type="slidenum">
              <a:rPr lang="nl-NL" smtClean="0"/>
              <a:t>‹nr.›</a:t>
            </a:fld>
            <a:endParaRPr lang="nl-NL" dirty="0"/>
          </a:p>
        </p:txBody>
      </p:sp>
      <p:sp>
        <p:nvSpPr>
          <p:cNvPr id="10" name="Vertrouwelijkheidsniveau">
            <a:extLst>
              <a:ext uri="{FF2B5EF4-FFF2-40B4-BE49-F238E27FC236}">
                <a16:creationId xmlns:a16="http://schemas.microsoft.com/office/drawing/2014/main" id="{81E8D0CB-07CC-4FF4-B9A2-3BEAACD9AE9B}"/>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4AE61CC0-169D-4A88-BF15-A47DE22E868B}"/>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25295340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ee kolommen">
    <p:spTree>
      <p:nvGrpSpPr>
        <p:cNvPr id="1" name=""/>
        <p:cNvGrpSpPr/>
        <p:nvPr/>
      </p:nvGrpSpPr>
      <p:grpSpPr>
        <a:xfrm>
          <a:off x="0" y="0"/>
          <a:ext cx="0" cy="0"/>
          <a:chOff x="0" y="0"/>
          <a:chExt cx="0" cy="0"/>
        </a:xfrm>
      </p:grpSpPr>
      <p:sp>
        <p:nvSpPr>
          <p:cNvPr id="3" name="Tijdelijke aanduiding voor inhoud 2"/>
          <p:cNvSpPr>
            <a:spLocks noGrp="1"/>
          </p:cNvSpPr>
          <p:nvPr>
            <p:ph sz="half" idx="1" hasCustomPrompt="1"/>
          </p:nvPr>
        </p:nvSpPr>
        <p:spPr>
          <a:xfrm>
            <a:off x="630000" y="2350800"/>
            <a:ext cx="50038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p:cNvSpPr>
            <a:spLocks noGrp="1"/>
          </p:cNvSpPr>
          <p:nvPr>
            <p:ph sz="half" idx="2" hasCustomPrompt="1"/>
          </p:nvPr>
        </p:nvSpPr>
        <p:spPr>
          <a:xfrm>
            <a:off x="6552000" y="2350800"/>
            <a:ext cx="50112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1" name="Tijdelijke aanduiding voor dianummer 10">
            <a:extLst>
              <a:ext uri="{FF2B5EF4-FFF2-40B4-BE49-F238E27FC236}">
                <a16:creationId xmlns:a16="http://schemas.microsoft.com/office/drawing/2014/main" id="{260C6DF3-2547-4188-B44C-E1C924D734C5}"/>
              </a:ext>
            </a:extLst>
          </p:cNvPr>
          <p:cNvSpPr>
            <a:spLocks noGrp="1"/>
          </p:cNvSpPr>
          <p:nvPr>
            <p:ph type="sldNum" sz="quarter" idx="10"/>
          </p:nvPr>
        </p:nvSpPr>
        <p:spPr/>
        <p:txBody>
          <a:bodyPr/>
          <a:lstStyle/>
          <a:p>
            <a:fld id="{6C93B359-CF0D-4389-949E-16A33FCBB3EC}" type="slidenum">
              <a:rPr lang="nl-NL" smtClean="0"/>
              <a:t>‹nr.›</a:t>
            </a:fld>
            <a:endParaRPr lang="nl-NL" dirty="0"/>
          </a:p>
        </p:txBody>
      </p:sp>
      <p:sp>
        <p:nvSpPr>
          <p:cNvPr id="17" name="Vertrouwelijkheidsniveau">
            <a:extLst>
              <a:ext uri="{FF2B5EF4-FFF2-40B4-BE49-F238E27FC236}">
                <a16:creationId xmlns:a16="http://schemas.microsoft.com/office/drawing/2014/main" id="{1B09E170-CA11-4EE2-B82E-0AD6B2F1CC8F}"/>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B1CF7121-85E0-45D3-B910-BCF8E25FEC5F}"/>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3569784367"/>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fbeelding verticaal geel">
    <p:bg>
      <p:bgPr>
        <a:solidFill>
          <a:schemeClr val="accent2"/>
        </a:solidFill>
        <a:effectLst/>
      </p:bgPr>
    </p:bg>
    <p:spTree>
      <p:nvGrpSpPr>
        <p:cNvPr id="1" name=""/>
        <p:cNvGrpSpPr/>
        <p:nvPr/>
      </p:nvGrpSpPr>
      <p:grpSpPr>
        <a:xfrm>
          <a:off x="0" y="0"/>
          <a:ext cx="0" cy="0"/>
          <a:chOff x="0" y="0"/>
          <a:chExt cx="0" cy="0"/>
        </a:xfrm>
      </p:grpSpPr>
      <p:sp>
        <p:nvSpPr>
          <p:cNvPr id="11" name="Tijdelijke aanduiding voor tekst 11"/>
          <p:cNvSpPr>
            <a:spLocks noGrp="1"/>
          </p:cNvSpPr>
          <p:nvPr>
            <p:ph type="body" sz="quarter" idx="13" hasCustomPrompt="1"/>
          </p:nvPr>
        </p:nvSpPr>
        <p:spPr>
          <a:xfrm>
            <a:off x="6552000" y="2350799"/>
            <a:ext cx="5004000" cy="3963600"/>
          </a:xfrm>
        </p:spPr>
        <p:txBody>
          <a:bodyPr/>
          <a:lstStyle>
            <a:lvl1pPr marL="316800" indent="-316800">
              <a:buClr>
                <a:schemeClr val="tx1"/>
              </a:buClr>
              <a:buFont typeface="Arial" panose="020B0604020202020204" pitchFamily="34" charset="0"/>
              <a:buChar char="•"/>
              <a:defRPr>
                <a:solidFill>
                  <a:schemeClr val="tx1"/>
                </a:solidFill>
              </a:defRPr>
            </a:lvl1pPr>
            <a:lvl2pPr marL="630000" indent="-316800">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jdelijke aanduiding voor dianummer 2">
            <a:extLst>
              <a:ext uri="{FF2B5EF4-FFF2-40B4-BE49-F238E27FC236}">
                <a16:creationId xmlns:a16="http://schemas.microsoft.com/office/drawing/2014/main" id="{A7984020-B91C-4CFF-88ED-501B2109C660}"/>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0" name="Tijdelijke aanduiding voor afbeelding 9">
            <a:extLst>
              <a:ext uri="{FF2B5EF4-FFF2-40B4-BE49-F238E27FC236}">
                <a16:creationId xmlns:a16="http://schemas.microsoft.com/office/drawing/2014/main" id="{F17C0AA7-9F88-4479-B7CF-C1BB31AB870A}"/>
              </a:ext>
            </a:extLst>
          </p:cNvPr>
          <p:cNvSpPr>
            <a:spLocks noGrp="1"/>
          </p:cNvSpPr>
          <p:nvPr>
            <p:ph type="pic" sz="quarter" idx="29" hasCustomPrompt="1"/>
          </p:nvPr>
        </p:nvSpPr>
        <p:spPr>
          <a:xfrm>
            <a:off x="0" y="0"/>
            <a:ext cx="6096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vert="horz"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4" name="Titel 3">
            <a:extLst>
              <a:ext uri="{FF2B5EF4-FFF2-40B4-BE49-F238E27FC236}">
                <a16:creationId xmlns:a16="http://schemas.microsoft.com/office/drawing/2014/main" id="{4C1E2EA9-BE63-4625-B099-2271F692DE60}"/>
              </a:ext>
            </a:extLst>
          </p:cNvPr>
          <p:cNvSpPr>
            <a:spLocks noGrp="1"/>
          </p:cNvSpPr>
          <p:nvPr>
            <p:ph type="title" hasCustomPrompt="1"/>
          </p:nvPr>
        </p:nvSpPr>
        <p:spPr>
          <a:xfrm>
            <a:off x="6552000" y="1281950"/>
            <a:ext cx="5004000" cy="1069200"/>
          </a:xfrm>
        </p:spPr>
        <p:txBody>
          <a:bodyPr/>
          <a:lstStyle>
            <a:lvl1pPr>
              <a:defRPr>
                <a:solidFill>
                  <a:schemeClr val="tx1"/>
                </a:solidFill>
              </a:defRPr>
            </a:lvl1pPr>
          </a:lstStyle>
          <a:p>
            <a:r>
              <a:rPr lang="nl-NL" dirty="0"/>
              <a:t>Klik om een titel in te voegen</a:t>
            </a:r>
          </a:p>
        </p:txBody>
      </p:sp>
      <p:sp>
        <p:nvSpPr>
          <p:cNvPr id="7" name="Vertrouwelijkheidsniveau">
            <a:extLst>
              <a:ext uri="{FF2B5EF4-FFF2-40B4-BE49-F238E27FC236}">
                <a16:creationId xmlns:a16="http://schemas.microsoft.com/office/drawing/2014/main" id="{6C2A6650-CEC0-489B-BFC0-04E78F01962C}"/>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Tree>
    <p:extLst>
      <p:ext uri="{BB962C8B-B14F-4D97-AF65-F5344CB8AC3E}">
        <p14:creationId xmlns:p14="http://schemas.microsoft.com/office/powerpoint/2010/main" val="14195561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ote tekst geel">
    <p:bg>
      <p:bgPr>
        <a:solidFill>
          <a:schemeClr val="accent2"/>
        </a:solidFill>
        <a:effectLst/>
      </p:bgPr>
    </p:bg>
    <p:spTree>
      <p:nvGrpSpPr>
        <p:cNvPr id="1" name=""/>
        <p:cNvGrpSpPr/>
        <p:nvPr/>
      </p:nvGrpSpPr>
      <p:grpSpPr>
        <a:xfrm>
          <a:off x="0" y="0"/>
          <a:ext cx="0" cy="0"/>
          <a:chOff x="0" y="0"/>
          <a:chExt cx="0" cy="0"/>
        </a:xfrm>
      </p:grpSpPr>
      <p:sp>
        <p:nvSpPr>
          <p:cNvPr id="20" name="Titel 1"/>
          <p:cNvSpPr>
            <a:spLocks noGrp="1"/>
          </p:cNvSpPr>
          <p:nvPr>
            <p:ph type="title" hasCustomPrompt="1"/>
          </p:nvPr>
        </p:nvSpPr>
        <p:spPr>
          <a:xfrm>
            <a:off x="630001" y="1052514"/>
            <a:ext cx="10923588" cy="4024800"/>
          </a:xfrm>
        </p:spPr>
        <p:txBody>
          <a:bodyPr anchor="b" anchorCtr="0">
            <a:normAutofit/>
          </a:bodyPr>
          <a:lstStyle>
            <a:lvl1pPr algn="l">
              <a:defRPr sz="8000" b="0">
                <a:solidFill>
                  <a:schemeClr val="bg1"/>
                </a:solidFill>
              </a:defRPr>
            </a:lvl1pPr>
          </a:lstStyle>
          <a:p>
            <a:r>
              <a:rPr lang="nl-NL" dirty="0"/>
              <a:t>Klik om een titel in te voegen</a:t>
            </a:r>
          </a:p>
        </p:txBody>
      </p:sp>
      <p:sp>
        <p:nvSpPr>
          <p:cNvPr id="4" name="Ondertitel 2"/>
          <p:cNvSpPr>
            <a:spLocks noGrp="1"/>
          </p:cNvSpPr>
          <p:nvPr>
            <p:ph type="subTitle" idx="1" hasCustomPrompt="1"/>
          </p:nvPr>
        </p:nvSpPr>
        <p:spPr>
          <a:xfrm>
            <a:off x="630001" y="5298141"/>
            <a:ext cx="10923588" cy="923272"/>
          </a:xfrm>
        </p:spPr>
        <p:txBody>
          <a:bodyPr lIns="0" tIns="0" rIns="0">
            <a:normAutofit/>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6" name="Tijdelijke aanduiding voor dianummer 5">
            <a:extLst>
              <a:ext uri="{FF2B5EF4-FFF2-40B4-BE49-F238E27FC236}">
                <a16:creationId xmlns:a16="http://schemas.microsoft.com/office/drawing/2014/main" id="{CB8E684C-7D4C-426C-AC24-E424245763F3}"/>
              </a:ext>
            </a:extLst>
          </p:cNvPr>
          <p:cNvSpPr>
            <a:spLocks noGrp="1"/>
          </p:cNvSpPr>
          <p:nvPr>
            <p:ph type="sldNum" sz="quarter" idx="10"/>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12" name="Vertrouwelijkheidsniveau">
            <a:extLst>
              <a:ext uri="{FF2B5EF4-FFF2-40B4-BE49-F238E27FC236}">
                <a16:creationId xmlns:a16="http://schemas.microsoft.com/office/drawing/2014/main" id="{D32BCAE4-C367-4016-B734-236CBBFED4D7}"/>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bg1"/>
                </a:solidFill>
              </a:defRPr>
            </a:lvl1pPr>
          </a:lstStyle>
          <a:p>
            <a:pPr lvl="0"/>
            <a:r>
              <a:rPr lang="nl-NL" dirty="0"/>
              <a:t>[vertrouwelijkheidsniveau]</a:t>
            </a:r>
          </a:p>
        </p:txBody>
      </p:sp>
    </p:spTree>
    <p:extLst>
      <p:ext uri="{BB962C8B-B14F-4D97-AF65-F5344CB8AC3E}">
        <p14:creationId xmlns:p14="http://schemas.microsoft.com/office/powerpoint/2010/main" val="21114482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fbeelding verticaal geel">
    <p:spTree>
      <p:nvGrpSpPr>
        <p:cNvPr id="1" name=""/>
        <p:cNvGrpSpPr/>
        <p:nvPr/>
      </p:nvGrpSpPr>
      <p:grpSpPr>
        <a:xfrm>
          <a:off x="0" y="0"/>
          <a:ext cx="0" cy="0"/>
          <a:chOff x="0" y="0"/>
          <a:chExt cx="0" cy="0"/>
        </a:xfrm>
      </p:grpSpPr>
      <p:sp>
        <p:nvSpPr>
          <p:cNvPr id="11" name="Tijdelijke aanduiding voor tekst 11"/>
          <p:cNvSpPr>
            <a:spLocks noGrp="1"/>
          </p:cNvSpPr>
          <p:nvPr>
            <p:ph type="body" sz="quarter" idx="13" hasCustomPrompt="1"/>
          </p:nvPr>
        </p:nvSpPr>
        <p:spPr>
          <a:xfrm>
            <a:off x="6552000" y="2350799"/>
            <a:ext cx="5004000" cy="3963600"/>
          </a:xfrm>
        </p:spPr>
        <p:txBody>
          <a:bodyPr/>
          <a:lstStyle>
            <a:lvl1pPr marL="316800" indent="-316800">
              <a:buClr>
                <a:schemeClr val="tx1"/>
              </a:buClr>
              <a:buFont typeface="Arial" panose="020B0604020202020204" pitchFamily="34" charset="0"/>
              <a:buChar char="•"/>
              <a:defRPr>
                <a:solidFill>
                  <a:schemeClr val="tx1"/>
                </a:solidFill>
              </a:defRPr>
            </a:lvl1pPr>
            <a:lvl2pPr marL="630000" indent="-316800">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jdelijke aanduiding voor dianummer 2">
            <a:extLst>
              <a:ext uri="{FF2B5EF4-FFF2-40B4-BE49-F238E27FC236}">
                <a16:creationId xmlns:a16="http://schemas.microsoft.com/office/drawing/2014/main" id="{A7984020-B91C-4CFF-88ED-501B2109C660}"/>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0" name="Tijdelijke aanduiding voor afbeelding 9">
            <a:extLst>
              <a:ext uri="{FF2B5EF4-FFF2-40B4-BE49-F238E27FC236}">
                <a16:creationId xmlns:a16="http://schemas.microsoft.com/office/drawing/2014/main" id="{F17C0AA7-9F88-4479-B7CF-C1BB31AB870A}"/>
              </a:ext>
            </a:extLst>
          </p:cNvPr>
          <p:cNvSpPr>
            <a:spLocks noGrp="1"/>
          </p:cNvSpPr>
          <p:nvPr>
            <p:ph type="pic" sz="quarter" idx="29" hasCustomPrompt="1"/>
          </p:nvPr>
        </p:nvSpPr>
        <p:spPr>
          <a:xfrm>
            <a:off x="0" y="0"/>
            <a:ext cx="6096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vert="horz"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4" name="Titel 3">
            <a:extLst>
              <a:ext uri="{FF2B5EF4-FFF2-40B4-BE49-F238E27FC236}">
                <a16:creationId xmlns:a16="http://schemas.microsoft.com/office/drawing/2014/main" id="{4C1E2EA9-BE63-4625-B099-2271F692DE60}"/>
              </a:ext>
            </a:extLst>
          </p:cNvPr>
          <p:cNvSpPr>
            <a:spLocks noGrp="1"/>
          </p:cNvSpPr>
          <p:nvPr>
            <p:ph type="title" hasCustomPrompt="1"/>
          </p:nvPr>
        </p:nvSpPr>
        <p:spPr>
          <a:xfrm>
            <a:off x="6552000" y="1281950"/>
            <a:ext cx="5004000" cy="1069200"/>
          </a:xfrm>
        </p:spPr>
        <p:txBody>
          <a:bodyPr/>
          <a:lstStyle>
            <a:lvl1pPr>
              <a:defRPr>
                <a:solidFill>
                  <a:schemeClr val="tx1"/>
                </a:solidFill>
              </a:defRPr>
            </a:lvl1pPr>
          </a:lstStyle>
          <a:p>
            <a:r>
              <a:rPr lang="nl-NL" dirty="0"/>
              <a:t>Klik om een titel in te voegen</a:t>
            </a:r>
          </a:p>
        </p:txBody>
      </p:sp>
      <p:sp>
        <p:nvSpPr>
          <p:cNvPr id="7" name="Vertrouwelijkheidsniveau">
            <a:extLst>
              <a:ext uri="{FF2B5EF4-FFF2-40B4-BE49-F238E27FC236}">
                <a16:creationId xmlns:a16="http://schemas.microsoft.com/office/drawing/2014/main" id="{6C2A6650-CEC0-489B-BFC0-04E78F01962C}"/>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Tree>
    <p:extLst>
      <p:ext uri="{BB962C8B-B14F-4D97-AF65-F5344CB8AC3E}">
        <p14:creationId xmlns:p14="http://schemas.microsoft.com/office/powerpoint/2010/main" val="14195561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ote tekst geel">
    <p:spTree>
      <p:nvGrpSpPr>
        <p:cNvPr id="1" name=""/>
        <p:cNvGrpSpPr/>
        <p:nvPr/>
      </p:nvGrpSpPr>
      <p:grpSpPr>
        <a:xfrm>
          <a:off x="0" y="0"/>
          <a:ext cx="0" cy="0"/>
          <a:chOff x="0" y="0"/>
          <a:chExt cx="0" cy="0"/>
        </a:xfrm>
      </p:grpSpPr>
      <p:sp>
        <p:nvSpPr>
          <p:cNvPr id="20" name="Titel 1"/>
          <p:cNvSpPr>
            <a:spLocks noGrp="1"/>
          </p:cNvSpPr>
          <p:nvPr>
            <p:ph type="title" hasCustomPrompt="1"/>
          </p:nvPr>
        </p:nvSpPr>
        <p:spPr>
          <a:xfrm>
            <a:off x="630001" y="1052514"/>
            <a:ext cx="10923588" cy="4024800"/>
          </a:xfrm>
        </p:spPr>
        <p:txBody>
          <a:bodyPr anchor="b" anchorCtr="0">
            <a:normAutofit/>
          </a:bodyPr>
          <a:lstStyle>
            <a:lvl1pPr algn="l">
              <a:defRPr sz="8000" b="0">
                <a:solidFill>
                  <a:schemeClr val="bg1"/>
                </a:solidFill>
              </a:defRPr>
            </a:lvl1pPr>
          </a:lstStyle>
          <a:p>
            <a:r>
              <a:rPr lang="nl-NL" dirty="0"/>
              <a:t>Klik om een titel in te voegen</a:t>
            </a:r>
          </a:p>
        </p:txBody>
      </p:sp>
      <p:sp>
        <p:nvSpPr>
          <p:cNvPr id="4" name="Ondertitel 2"/>
          <p:cNvSpPr>
            <a:spLocks noGrp="1"/>
          </p:cNvSpPr>
          <p:nvPr>
            <p:ph type="subTitle" idx="1" hasCustomPrompt="1"/>
          </p:nvPr>
        </p:nvSpPr>
        <p:spPr>
          <a:xfrm>
            <a:off x="630001" y="5298141"/>
            <a:ext cx="10923588" cy="923272"/>
          </a:xfrm>
        </p:spPr>
        <p:txBody>
          <a:bodyPr lIns="0" tIns="0" rIns="0">
            <a:normAutofit/>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6" name="Tijdelijke aanduiding voor dianummer 5">
            <a:extLst>
              <a:ext uri="{FF2B5EF4-FFF2-40B4-BE49-F238E27FC236}">
                <a16:creationId xmlns:a16="http://schemas.microsoft.com/office/drawing/2014/main" id="{CB8E684C-7D4C-426C-AC24-E424245763F3}"/>
              </a:ext>
            </a:extLst>
          </p:cNvPr>
          <p:cNvSpPr>
            <a:spLocks noGrp="1"/>
          </p:cNvSpPr>
          <p:nvPr>
            <p:ph type="sldNum" sz="quarter" idx="10"/>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12" name="Vertrouwelijkheidsniveau">
            <a:extLst>
              <a:ext uri="{FF2B5EF4-FFF2-40B4-BE49-F238E27FC236}">
                <a16:creationId xmlns:a16="http://schemas.microsoft.com/office/drawing/2014/main" id="{D32BCAE4-C367-4016-B734-236CBBFED4D7}"/>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bg1"/>
                </a:solidFill>
              </a:defRPr>
            </a:lvl1pPr>
          </a:lstStyle>
          <a:p>
            <a:pPr lvl="0"/>
            <a:r>
              <a:rPr lang="nl-NL" dirty="0"/>
              <a:t>[vertrouwelijkheidsniveau]</a:t>
            </a:r>
          </a:p>
        </p:txBody>
      </p:sp>
    </p:spTree>
    <p:extLst>
      <p:ext uri="{BB962C8B-B14F-4D97-AF65-F5344CB8AC3E}">
        <p14:creationId xmlns:p14="http://schemas.microsoft.com/office/powerpoint/2010/main" val="21114482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kstvlak verticaal geel">
    <p:spTree>
      <p:nvGrpSpPr>
        <p:cNvPr id="1" name=""/>
        <p:cNvGrpSpPr/>
        <p:nvPr/>
      </p:nvGrpSpPr>
      <p:grpSpPr>
        <a:xfrm>
          <a:off x="0" y="0"/>
          <a:ext cx="0" cy="0"/>
          <a:chOff x="0" y="0"/>
          <a:chExt cx="0" cy="0"/>
        </a:xfrm>
      </p:grpSpPr>
      <p:sp>
        <p:nvSpPr>
          <p:cNvPr id="9" name="Vrije vorm: vorm 8">
            <a:extLst>
              <a:ext uri="{FF2B5EF4-FFF2-40B4-BE49-F238E27FC236}">
                <a16:creationId xmlns:a16="http://schemas.microsoft.com/office/drawing/2014/main" id="{0FA47D1B-42CA-4E2B-B2E8-239884DF4BD3}"/>
              </a:ext>
            </a:extLst>
          </p:cNvPr>
          <p:cNvSpPr/>
          <p:nvPr userDrawn="1"/>
        </p:nvSpPr>
        <p:spPr>
          <a:xfrm>
            <a:off x="0" y="0"/>
            <a:ext cx="6096000" cy="6858000"/>
          </a:xfrm>
          <a:custGeom>
            <a:avLst/>
            <a:gdLst>
              <a:gd name="connsiteX0" fmla="*/ 0 w 6096000"/>
              <a:gd name="connsiteY0" fmla="*/ 0 h 6858000"/>
              <a:gd name="connsiteX1" fmla="*/ 5498305 w 6096000"/>
              <a:gd name="connsiteY1" fmla="*/ 0 h 6858000"/>
              <a:gd name="connsiteX2" fmla="*/ 5853600 w 6096000"/>
              <a:gd name="connsiteY2" fmla="*/ 0 h 6858000"/>
              <a:gd name="connsiteX3" fmla="*/ 5862636 w 6096000"/>
              <a:gd name="connsiteY3" fmla="*/ 0 h 6858000"/>
              <a:gd name="connsiteX4" fmla="*/ 5862636 w 6096000"/>
              <a:gd name="connsiteY4" fmla="*/ 712471 h 6858000"/>
              <a:gd name="connsiteX5" fmla="*/ 6096000 w 6096000"/>
              <a:gd name="connsiteY5" fmla="*/ 712471 h 6858000"/>
              <a:gd name="connsiteX6" fmla="*/ 6096000 w 6096000"/>
              <a:gd name="connsiteY6" fmla="*/ 961200 h 6858000"/>
              <a:gd name="connsiteX7" fmla="*/ 6096000 w 6096000"/>
              <a:gd name="connsiteY7" fmla="*/ 1891881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498305" y="0"/>
                </a:lnTo>
                <a:lnTo>
                  <a:pt x="5853600" y="0"/>
                </a:lnTo>
                <a:lnTo>
                  <a:pt x="5862636" y="0"/>
                </a:lnTo>
                <a:lnTo>
                  <a:pt x="5862636" y="712471"/>
                </a:lnTo>
                <a:lnTo>
                  <a:pt x="6096000" y="712471"/>
                </a:lnTo>
                <a:lnTo>
                  <a:pt x="6096000" y="961200"/>
                </a:lnTo>
                <a:lnTo>
                  <a:pt x="6096000" y="1891881"/>
                </a:lnTo>
                <a:lnTo>
                  <a:pt x="60960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sz="1800"/>
          </a:p>
        </p:txBody>
      </p:sp>
      <p:sp>
        <p:nvSpPr>
          <p:cNvPr id="4" name="Tijdelijke aanduiding voor tekst 3"/>
          <p:cNvSpPr>
            <a:spLocks noGrp="1"/>
          </p:cNvSpPr>
          <p:nvPr>
            <p:ph type="body" sz="quarter" idx="10" hasCustomPrompt="1"/>
          </p:nvPr>
        </p:nvSpPr>
        <p:spPr>
          <a:xfrm>
            <a:off x="6552000" y="1052513"/>
            <a:ext cx="5004000" cy="5168900"/>
          </a:xfrm>
        </p:spPr>
        <p:txBody>
          <a:bodyPr anchor="ctr" anchorCtr="0"/>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tel 2">
            <a:extLst>
              <a:ext uri="{FF2B5EF4-FFF2-40B4-BE49-F238E27FC236}">
                <a16:creationId xmlns:a16="http://schemas.microsoft.com/office/drawing/2014/main" id="{AF508C5A-8D78-4219-976E-46DFA0C4F862}"/>
              </a:ext>
            </a:extLst>
          </p:cNvPr>
          <p:cNvSpPr>
            <a:spLocks noGrp="1"/>
          </p:cNvSpPr>
          <p:nvPr>
            <p:ph type="title" hasCustomPrompt="1"/>
          </p:nvPr>
        </p:nvSpPr>
        <p:spPr>
          <a:xfrm>
            <a:off x="630000" y="3039154"/>
            <a:ext cx="5003800" cy="1069200"/>
          </a:xfrm>
        </p:spPr>
        <p:txBody>
          <a:bodyPr/>
          <a:lstStyle>
            <a:lvl1pPr>
              <a:defRPr>
                <a:solidFill>
                  <a:schemeClr val="tx1"/>
                </a:solidFill>
              </a:defRPr>
            </a:lvl1pPr>
          </a:lstStyle>
          <a:p>
            <a:r>
              <a:rPr lang="nl-NL" dirty="0"/>
              <a:t>Klik om een titel in te voegen</a:t>
            </a:r>
          </a:p>
        </p:txBody>
      </p:sp>
      <p:sp>
        <p:nvSpPr>
          <p:cNvPr id="5" name="Tijdelijke aanduiding voor dianummer 4">
            <a:extLst>
              <a:ext uri="{FF2B5EF4-FFF2-40B4-BE49-F238E27FC236}">
                <a16:creationId xmlns:a16="http://schemas.microsoft.com/office/drawing/2014/main" id="{411F2E84-2AC4-4E76-AB35-4DF527522499}"/>
              </a:ext>
            </a:extLst>
          </p:cNvPr>
          <p:cNvSpPr>
            <a:spLocks noGrp="1"/>
          </p:cNvSpPr>
          <p:nvPr>
            <p:ph type="sldNum" sz="quarter" idx="11"/>
          </p:nvPr>
        </p:nvSpPr>
        <p:spPr/>
        <p:txBody>
          <a:bodyPr/>
          <a:lstStyle/>
          <a:p>
            <a:fld id="{6C93B359-CF0D-4389-949E-16A33FCBB3EC}" type="slidenum">
              <a:rPr lang="nl-NL" smtClean="0"/>
              <a:pPr/>
              <a:t>‹nr.›</a:t>
            </a:fld>
            <a:endParaRPr lang="nl-NL" dirty="0"/>
          </a:p>
        </p:txBody>
      </p:sp>
      <p:sp>
        <p:nvSpPr>
          <p:cNvPr id="16" name="Vertrouwelijkheidsniveau">
            <a:extLst>
              <a:ext uri="{FF2B5EF4-FFF2-40B4-BE49-F238E27FC236}">
                <a16:creationId xmlns:a16="http://schemas.microsoft.com/office/drawing/2014/main" id="{42A8670A-3771-498C-BCA7-1CEC86864E8D}"/>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Tree>
    <p:extLst>
      <p:ext uri="{BB962C8B-B14F-4D97-AF65-F5344CB8AC3E}">
        <p14:creationId xmlns:p14="http://schemas.microsoft.com/office/powerpoint/2010/main" val="3745013342"/>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hasCustomPrompt="1"/>
          </p:nvPr>
        </p:nvSpPr>
        <p:spPr>
          <a:xfrm>
            <a:off x="6552000" y="2350800"/>
            <a:ext cx="50040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4" name="Tijdelijke aanduiding voor dianummer 13">
            <a:extLst>
              <a:ext uri="{FF2B5EF4-FFF2-40B4-BE49-F238E27FC236}">
                <a16:creationId xmlns:a16="http://schemas.microsoft.com/office/drawing/2014/main" id="{0E24862E-A238-48C9-966B-53C0A9936E1E}"/>
              </a:ext>
            </a:extLst>
          </p:cNvPr>
          <p:cNvSpPr>
            <a:spLocks noGrp="1"/>
          </p:cNvSpPr>
          <p:nvPr>
            <p:ph type="sldNum" sz="quarter" idx="29"/>
          </p:nvPr>
        </p:nvSpPr>
        <p:spPr/>
        <p:txBody>
          <a:bodyPr/>
          <a:lstStyle/>
          <a:p>
            <a:fld id="{6C93B359-CF0D-4389-949E-16A33FCBB3EC}" type="slidenum">
              <a:rPr lang="nl-NL" smtClean="0"/>
              <a:pPr/>
              <a:t>‹nr.›</a:t>
            </a:fld>
            <a:endParaRPr lang="nl-NL" dirty="0"/>
          </a:p>
        </p:txBody>
      </p:sp>
      <p:sp>
        <p:nvSpPr>
          <p:cNvPr id="17" name="Titel 16">
            <a:extLst>
              <a:ext uri="{FF2B5EF4-FFF2-40B4-BE49-F238E27FC236}">
                <a16:creationId xmlns:a16="http://schemas.microsoft.com/office/drawing/2014/main" id="{9C42D806-99A5-4854-9BB7-C93AB66EA383}"/>
              </a:ext>
            </a:extLst>
          </p:cNvPr>
          <p:cNvSpPr>
            <a:spLocks noGrp="1"/>
          </p:cNvSpPr>
          <p:nvPr>
            <p:ph type="title" hasCustomPrompt="1"/>
          </p:nvPr>
        </p:nvSpPr>
        <p:spPr>
          <a:xfrm>
            <a:off x="6552000" y="1281950"/>
            <a:ext cx="5004000" cy="1069200"/>
          </a:xfrm>
        </p:spPr>
        <p:txBody>
          <a:bodyPr/>
          <a:lstStyle>
            <a:lvl1pPr>
              <a:defRPr/>
            </a:lvl1pPr>
          </a:lstStyle>
          <a:p>
            <a:r>
              <a:rPr lang="nl-NL" dirty="0"/>
              <a:t>Klik om een titel in te voegen</a:t>
            </a:r>
          </a:p>
        </p:txBody>
      </p:sp>
      <p:sp>
        <p:nvSpPr>
          <p:cNvPr id="7" name="Vertrouwelijkheidsniveau">
            <a:extLst>
              <a:ext uri="{FF2B5EF4-FFF2-40B4-BE49-F238E27FC236}">
                <a16:creationId xmlns:a16="http://schemas.microsoft.com/office/drawing/2014/main" id="{4BAFB278-E939-4041-A70B-47CB8943C72B}"/>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8" name="Tijdelijke aanduiding voor afbeelding 7">
            <a:extLst>
              <a:ext uri="{FF2B5EF4-FFF2-40B4-BE49-F238E27FC236}">
                <a16:creationId xmlns:a16="http://schemas.microsoft.com/office/drawing/2014/main" id="{F4CFC7BE-2502-4C51-AFEA-F92D97467734}"/>
              </a:ext>
            </a:extLst>
          </p:cNvPr>
          <p:cNvSpPr>
            <a:spLocks noGrp="1"/>
          </p:cNvSpPr>
          <p:nvPr>
            <p:ph type="pic" sz="quarter" idx="30" hasCustomPrompt="1"/>
          </p:nvPr>
        </p:nvSpPr>
        <p:spPr>
          <a:xfrm>
            <a:off x="0" y="0"/>
            <a:ext cx="6096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vert="horz"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Tree>
    <p:extLst>
      <p:ext uri="{BB962C8B-B14F-4D97-AF65-F5344CB8AC3E}">
        <p14:creationId xmlns:p14="http://schemas.microsoft.com/office/powerpoint/2010/main" val="3415346535"/>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fbeelding horizontaal geel">
    <p:bg>
      <p:bgPr>
        <a:solidFill>
          <a:schemeClr val="accent2"/>
        </a:solidFill>
        <a:effectLst/>
      </p:bgPr>
    </p:bg>
    <p:spTree>
      <p:nvGrpSpPr>
        <p:cNvPr id="1" name=""/>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E40B2573-7117-47DC-A1FC-56A832A1E9D3}"/>
              </a:ext>
            </a:extLst>
          </p:cNvPr>
          <p:cNvSpPr>
            <a:spLocks noGrp="1"/>
          </p:cNvSpPr>
          <p:nvPr>
            <p:ph type="pic" sz="quarter" idx="10" hasCustomPrompt="1"/>
          </p:nvPr>
        </p:nvSpPr>
        <p:spPr>
          <a:xfrm>
            <a:off x="0" y="3429000"/>
            <a:ext cx="12192000" cy="3429000"/>
          </a:xfrm>
          <a:solidFill>
            <a:schemeClr val="tx1">
              <a:lumMod val="85000"/>
            </a:schemeClr>
          </a:solidFill>
        </p:spPr>
        <p:txBody>
          <a:bodyPr tIns="1080000" anchor="t" anchorCtr="1"/>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solidFill>
                  <a:schemeClr val="bg1"/>
                </a:solidFill>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6" name="Tijdelijke aanduiding voor dianummer 5">
            <a:extLst>
              <a:ext uri="{FF2B5EF4-FFF2-40B4-BE49-F238E27FC236}">
                <a16:creationId xmlns:a16="http://schemas.microsoft.com/office/drawing/2014/main" id="{C27AD964-7CC1-4105-95CD-B7149718814C}"/>
              </a:ext>
            </a:extLst>
          </p:cNvPr>
          <p:cNvSpPr>
            <a:spLocks noGrp="1"/>
          </p:cNvSpPr>
          <p:nvPr>
            <p:ph type="sldNum" sz="quarter" idx="11"/>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7" name="Titel 6">
            <a:extLst>
              <a:ext uri="{FF2B5EF4-FFF2-40B4-BE49-F238E27FC236}">
                <a16:creationId xmlns:a16="http://schemas.microsoft.com/office/drawing/2014/main" id="{4A879FCC-B15B-43B0-94C1-EA709F51A48D}"/>
              </a:ext>
            </a:extLst>
          </p:cNvPr>
          <p:cNvSpPr>
            <a:spLocks noGrp="1"/>
          </p:cNvSpPr>
          <p:nvPr>
            <p:ph type="title" hasCustomPrompt="1"/>
          </p:nvPr>
        </p:nvSpPr>
        <p:spPr/>
        <p:txBody>
          <a:bodyPr/>
          <a:lstStyle>
            <a:lvl1pPr>
              <a:defRPr>
                <a:solidFill>
                  <a:schemeClr val="bg1"/>
                </a:solidFill>
              </a:defRPr>
            </a:lvl1pPr>
          </a:lstStyle>
          <a:p>
            <a:r>
              <a:rPr lang="nl-NL" dirty="0"/>
              <a:t>Klik om een titel in te voegen</a:t>
            </a:r>
          </a:p>
        </p:txBody>
      </p:sp>
    </p:spTree>
    <p:extLst>
      <p:ext uri="{BB962C8B-B14F-4D97-AF65-F5344CB8AC3E}">
        <p14:creationId xmlns:p14="http://schemas.microsoft.com/office/powerpoint/2010/main" val="2050688254"/>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fbeelding">
    <p:bg>
      <p:bgPr>
        <a:solidFill>
          <a:schemeClr val="bg1"/>
        </a:solidFill>
        <a:effectLst/>
      </p:bgPr>
    </p:bg>
    <p:spTree>
      <p:nvGrpSpPr>
        <p:cNvPr id="1" name=""/>
        <p:cNvGrpSpPr/>
        <p:nvPr/>
      </p:nvGrpSpPr>
      <p:grpSpPr>
        <a:xfrm>
          <a:off x="0" y="0"/>
          <a:ext cx="0" cy="0"/>
          <a:chOff x="0" y="0"/>
          <a:chExt cx="0" cy="0"/>
        </a:xfrm>
      </p:grpSpPr>
      <p:sp>
        <p:nvSpPr>
          <p:cNvPr id="10" name="Tijdelijke aanduiding voor afbeelding 9">
            <a:extLst>
              <a:ext uri="{FF2B5EF4-FFF2-40B4-BE49-F238E27FC236}">
                <a16:creationId xmlns:a16="http://schemas.microsoft.com/office/drawing/2014/main" id="{4D76FA77-7724-405A-BCBC-F7FB2273E85D}"/>
              </a:ext>
            </a:extLst>
          </p:cNvPr>
          <p:cNvSpPr>
            <a:spLocks noGrp="1"/>
          </p:cNvSpPr>
          <p:nvPr>
            <p:ph type="pic" sz="quarter" idx="11" hasCustomPrompt="1"/>
          </p:nvPr>
        </p:nvSpPr>
        <p:spPr>
          <a:xfrm>
            <a:off x="0" y="0"/>
            <a:ext cx="12192000" cy="6858000"/>
          </a:xfrm>
          <a:custGeom>
            <a:avLst/>
            <a:gdLst>
              <a:gd name="connsiteX0" fmla="*/ 0 w 12192000"/>
              <a:gd name="connsiteY0" fmla="*/ 0 h 6858000"/>
              <a:gd name="connsiteX1" fmla="*/ 5329235 w 12192000"/>
              <a:gd name="connsiteY1" fmla="*/ 0 h 6858000"/>
              <a:gd name="connsiteX2" fmla="*/ 5848350 w 12192000"/>
              <a:gd name="connsiteY2" fmla="*/ 0 h 6858000"/>
              <a:gd name="connsiteX3" fmla="*/ 5857872 w 12192000"/>
              <a:gd name="connsiteY3" fmla="*/ 0 h 6858000"/>
              <a:gd name="connsiteX4" fmla="*/ 5857872 w 12192000"/>
              <a:gd name="connsiteY4" fmla="*/ 711998 h 6858000"/>
              <a:gd name="connsiteX5" fmla="*/ 6324600 w 12192000"/>
              <a:gd name="connsiteY5" fmla="*/ 711998 h 6858000"/>
              <a:gd name="connsiteX6" fmla="*/ 6324600 w 12192000"/>
              <a:gd name="connsiteY6" fmla="*/ 0 h 6858000"/>
              <a:gd name="connsiteX7" fmla="*/ 12192000 w 12192000"/>
              <a:gd name="connsiteY7" fmla="*/ 0 h 6858000"/>
              <a:gd name="connsiteX8" fmla="*/ 12192000 w 12192000"/>
              <a:gd name="connsiteY8" fmla="*/ 6858000 h 6858000"/>
              <a:gd name="connsiteX9" fmla="*/ 6324600 w 12192000"/>
              <a:gd name="connsiteY9" fmla="*/ 6858000 h 6858000"/>
              <a:gd name="connsiteX10" fmla="*/ 584835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5329235" y="0"/>
                </a:lnTo>
                <a:lnTo>
                  <a:pt x="5848350" y="0"/>
                </a:lnTo>
                <a:lnTo>
                  <a:pt x="5857872" y="0"/>
                </a:lnTo>
                <a:lnTo>
                  <a:pt x="5857872" y="711998"/>
                </a:lnTo>
                <a:lnTo>
                  <a:pt x="6324600" y="711998"/>
                </a:lnTo>
                <a:lnTo>
                  <a:pt x="6324600" y="0"/>
                </a:lnTo>
                <a:lnTo>
                  <a:pt x="12192000" y="0"/>
                </a:lnTo>
                <a:lnTo>
                  <a:pt x="12192000" y="6858000"/>
                </a:lnTo>
                <a:lnTo>
                  <a:pt x="6324600" y="6858000"/>
                </a:lnTo>
                <a:lnTo>
                  <a:pt x="5848350" y="6858000"/>
                </a:lnTo>
                <a:lnTo>
                  <a:pt x="0" y="6858000"/>
                </a:lnTo>
                <a:close/>
              </a:path>
            </a:pathLst>
          </a:custGeom>
          <a:solidFill>
            <a:schemeClr val="bg1">
              <a:lumMod val="85000"/>
            </a:schemeClr>
          </a:solidFill>
        </p:spPr>
        <p:txBody>
          <a:bodyPr wrap="square" tIns="2520000" anchor="t" anchorCtr="1">
            <a:noAutofit/>
          </a:bodyPr>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5" name="Titel 4"/>
          <p:cNvSpPr>
            <a:spLocks noGrp="1"/>
          </p:cNvSpPr>
          <p:nvPr>
            <p:ph type="title" hasCustomPrompt="1"/>
          </p:nvPr>
        </p:nvSpPr>
        <p:spPr>
          <a:xfrm>
            <a:off x="0" y="5153776"/>
            <a:ext cx="12192000" cy="576000"/>
          </a:xfrm>
          <a:solidFill>
            <a:schemeClr val="accent2"/>
          </a:solidFill>
        </p:spPr>
        <p:txBody>
          <a:bodyPr lIns="630000" anchor="ctr" anchorCtr="0">
            <a:noAutofit/>
          </a:bodyPr>
          <a:lstStyle>
            <a:lvl1pPr algn="l">
              <a:defRPr sz="3200">
                <a:solidFill>
                  <a:schemeClr val="tx1"/>
                </a:solidFill>
              </a:defRPr>
            </a:lvl1pPr>
          </a:lstStyle>
          <a:p>
            <a:r>
              <a:rPr lang="nl-NL" dirty="0"/>
              <a:t>Klik om een naam in te voegen</a:t>
            </a:r>
          </a:p>
        </p:txBody>
      </p:sp>
      <p:sp>
        <p:nvSpPr>
          <p:cNvPr id="3" name="Tijdelijke aanduiding voor tekst 2"/>
          <p:cNvSpPr>
            <a:spLocks noGrp="1"/>
          </p:cNvSpPr>
          <p:nvPr>
            <p:ph type="body" sz="quarter" idx="10" hasCustomPrompt="1"/>
          </p:nvPr>
        </p:nvSpPr>
        <p:spPr>
          <a:xfrm>
            <a:off x="0" y="5825413"/>
            <a:ext cx="12192000" cy="396000"/>
          </a:xfrm>
          <a:solidFill>
            <a:schemeClr val="bg1"/>
          </a:solidFill>
        </p:spPr>
        <p:txBody>
          <a:bodyPr lIns="630000" anchor="ctr" anchorCtr="0">
            <a:normAutofit/>
          </a:bodyPr>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functie of project in te voegen</a:t>
            </a:r>
          </a:p>
        </p:txBody>
      </p:sp>
      <p:sp>
        <p:nvSpPr>
          <p:cNvPr id="12" name="Tijdelijke aanduiding voor dianummer 11">
            <a:extLst>
              <a:ext uri="{FF2B5EF4-FFF2-40B4-BE49-F238E27FC236}">
                <a16:creationId xmlns:a16="http://schemas.microsoft.com/office/drawing/2014/main" id="{49EE6DDE-E144-43EA-A883-E219AA865806}"/>
              </a:ext>
            </a:extLst>
          </p:cNvPr>
          <p:cNvSpPr>
            <a:spLocks noGrp="1"/>
          </p:cNvSpPr>
          <p:nvPr>
            <p:ph type="sldNum" sz="quarter" idx="12"/>
          </p:nvPr>
        </p:nvSpPr>
        <p:spPr/>
        <p:txBody>
          <a:bodyPr/>
          <a:lstStyle/>
          <a:p>
            <a:fld id="{6C93B359-CF0D-4389-949E-16A33FCBB3EC}" type="slidenum">
              <a:rPr lang="nl-NL" smtClean="0"/>
              <a:pPr/>
              <a:t>‹nr.›</a:t>
            </a:fld>
            <a:endParaRPr lang="nl-NL" dirty="0"/>
          </a:p>
        </p:txBody>
      </p:sp>
    </p:spTree>
    <p:extLst>
      <p:ext uri="{BB962C8B-B14F-4D97-AF65-F5344CB8AC3E}">
        <p14:creationId xmlns:p14="http://schemas.microsoft.com/office/powerpoint/2010/main" val="18065910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act ">
    <p:bg>
      <p:bgPr>
        <a:solidFill>
          <a:schemeClr val="accent2"/>
        </a:solidFill>
        <a:effectLst/>
      </p:bgPr>
    </p:bg>
    <p:spTree>
      <p:nvGrpSpPr>
        <p:cNvPr id="1" name=""/>
        <p:cNvGrpSpPr/>
        <p:nvPr/>
      </p:nvGrpSpPr>
      <p:grpSpPr>
        <a:xfrm>
          <a:off x="0" y="0"/>
          <a:ext cx="0" cy="0"/>
          <a:chOff x="0" y="0"/>
          <a:chExt cx="0" cy="0"/>
        </a:xfrm>
      </p:grpSpPr>
      <p:sp>
        <p:nvSpPr>
          <p:cNvPr id="17" name="Vrije vorm: vorm 16">
            <a:extLst>
              <a:ext uri="{FF2B5EF4-FFF2-40B4-BE49-F238E27FC236}">
                <a16:creationId xmlns:a16="http://schemas.microsoft.com/office/drawing/2014/main" id="{CE883B12-7812-4AB5-9452-637027F74772}"/>
              </a:ext>
            </a:extLst>
          </p:cNvPr>
          <p:cNvSpPr/>
          <p:nvPr userDrawn="1"/>
        </p:nvSpPr>
        <p:spPr>
          <a:xfrm>
            <a:off x="0" y="0"/>
            <a:ext cx="6096000" cy="6858000"/>
          </a:xfrm>
          <a:custGeom>
            <a:avLst/>
            <a:gdLst>
              <a:gd name="connsiteX0" fmla="*/ 0 w 6096000"/>
              <a:gd name="connsiteY0" fmla="*/ 0 h 6858000"/>
              <a:gd name="connsiteX1" fmla="*/ 5360191 w 6096000"/>
              <a:gd name="connsiteY1" fmla="*/ 0 h 6858000"/>
              <a:gd name="connsiteX2" fmla="*/ 5850001 w 6096000"/>
              <a:gd name="connsiteY2" fmla="*/ 0 h 6858000"/>
              <a:gd name="connsiteX3" fmla="*/ 5862635 w 6096000"/>
              <a:gd name="connsiteY3" fmla="*/ 0 h 6858000"/>
              <a:gd name="connsiteX4" fmla="*/ 5862635 w 6096000"/>
              <a:gd name="connsiteY4" fmla="*/ 709612 h 6858000"/>
              <a:gd name="connsiteX5" fmla="*/ 6096000 w 6096000"/>
              <a:gd name="connsiteY5" fmla="*/ 709612 h 6858000"/>
              <a:gd name="connsiteX6" fmla="*/ 6096000 w 6096000"/>
              <a:gd name="connsiteY6" fmla="*/ 975600 h 6858000"/>
              <a:gd name="connsiteX7" fmla="*/ 6096000 w 6096000"/>
              <a:gd name="connsiteY7" fmla="*/ 1102518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360191" y="0"/>
                </a:lnTo>
                <a:lnTo>
                  <a:pt x="5850001" y="0"/>
                </a:lnTo>
                <a:lnTo>
                  <a:pt x="5862635" y="0"/>
                </a:lnTo>
                <a:lnTo>
                  <a:pt x="5862635" y="709612"/>
                </a:lnTo>
                <a:lnTo>
                  <a:pt x="6096000" y="709612"/>
                </a:lnTo>
                <a:lnTo>
                  <a:pt x="6096000" y="975600"/>
                </a:lnTo>
                <a:lnTo>
                  <a:pt x="6096000" y="1102518"/>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sz="1800"/>
          </a:p>
        </p:txBody>
      </p:sp>
      <p:sp>
        <p:nvSpPr>
          <p:cNvPr id="18" name="Tijdelijke aanduiding voor tekst 13"/>
          <p:cNvSpPr>
            <a:spLocks noGrp="1"/>
          </p:cNvSpPr>
          <p:nvPr>
            <p:ph type="body" sz="quarter" idx="13" hasCustomPrompt="1"/>
          </p:nvPr>
        </p:nvSpPr>
        <p:spPr>
          <a:xfrm>
            <a:off x="7176286" y="2286000"/>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19" name="Tijdelijke aanduiding voor tekst 13"/>
          <p:cNvSpPr>
            <a:spLocks noGrp="1"/>
          </p:cNvSpPr>
          <p:nvPr>
            <p:ph type="body" sz="quarter" idx="17" hasCustomPrompt="1"/>
          </p:nvPr>
        </p:nvSpPr>
        <p:spPr>
          <a:xfrm>
            <a:off x="7176286" y="3079487"/>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20" name="Tijdelijke aanduiding voor tekst 13"/>
          <p:cNvSpPr>
            <a:spLocks noGrp="1"/>
          </p:cNvSpPr>
          <p:nvPr>
            <p:ph type="body" sz="quarter" idx="18" hasCustomPrompt="1"/>
          </p:nvPr>
        </p:nvSpPr>
        <p:spPr>
          <a:xfrm>
            <a:off x="7176286" y="3845506"/>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21" name="Tijdelijke aanduiding voor afbeelding 3"/>
          <p:cNvSpPr>
            <a:spLocks noGrp="1" noChangeAspect="1"/>
          </p:cNvSpPr>
          <p:nvPr>
            <p:ph type="pic" sz="quarter" idx="19"/>
          </p:nvPr>
        </p:nvSpPr>
        <p:spPr>
          <a:xfrm>
            <a:off x="6559201" y="2361344"/>
            <a:ext cx="541203" cy="540000"/>
          </a:xfrm>
          <a:blipFill>
            <a:blip r:embed="rId2"/>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6559201" y="3147360"/>
            <a:ext cx="541203" cy="540000"/>
          </a:xfrm>
          <a:blipFill>
            <a:blip r:embed="rId3"/>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6559201" y="3920850"/>
            <a:ext cx="541203" cy="540000"/>
          </a:xfrm>
          <a:blipFill>
            <a:blip r:embed="rId4"/>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3" name="Titel 2">
            <a:extLst>
              <a:ext uri="{FF2B5EF4-FFF2-40B4-BE49-F238E27FC236}">
                <a16:creationId xmlns:a16="http://schemas.microsoft.com/office/drawing/2014/main" id="{D869C57F-4252-4209-A8BC-33FAC7ADB69A}"/>
              </a:ext>
            </a:extLst>
          </p:cNvPr>
          <p:cNvSpPr>
            <a:spLocks noGrp="1"/>
          </p:cNvSpPr>
          <p:nvPr>
            <p:ph type="title" hasCustomPrompt="1"/>
          </p:nvPr>
        </p:nvSpPr>
        <p:spPr>
          <a:xfrm>
            <a:off x="630000" y="3050453"/>
            <a:ext cx="4997688" cy="1069200"/>
          </a:xfrm>
        </p:spPr>
        <p:txBody>
          <a:bodyPr/>
          <a:lstStyle>
            <a:lvl1pPr>
              <a:defRPr>
                <a:solidFill>
                  <a:schemeClr val="tx1"/>
                </a:solidFill>
              </a:defRPr>
            </a:lvl1pPr>
          </a:lstStyle>
          <a:p>
            <a:r>
              <a:rPr lang="nl-NL" dirty="0"/>
              <a:t>Type een afsluitende zin</a:t>
            </a:r>
          </a:p>
        </p:txBody>
      </p:sp>
      <p:sp>
        <p:nvSpPr>
          <p:cNvPr id="11" name="Tijdelijke aanduiding voor dianummer 10">
            <a:extLst>
              <a:ext uri="{FF2B5EF4-FFF2-40B4-BE49-F238E27FC236}">
                <a16:creationId xmlns:a16="http://schemas.microsoft.com/office/drawing/2014/main" id="{A3A163FE-BA7A-4106-9910-A643D023C9F7}"/>
              </a:ext>
            </a:extLst>
          </p:cNvPr>
          <p:cNvSpPr>
            <a:spLocks noGrp="1"/>
          </p:cNvSpPr>
          <p:nvPr>
            <p:ph type="sldNum" sz="quarter" idx="22"/>
          </p:nvPr>
        </p:nvSpPr>
        <p:spPr/>
        <p:txBody>
          <a:bodyPr/>
          <a:lstStyle/>
          <a:p>
            <a:fld id="{6C93B359-CF0D-4389-949E-16A33FCBB3EC}" type="slidenum">
              <a:rPr lang="nl-NL" smtClean="0"/>
              <a:pPr/>
              <a:t>‹nr.›</a:t>
            </a:fld>
            <a:endParaRPr lang="nl-NL" dirty="0"/>
          </a:p>
        </p:txBody>
      </p:sp>
      <p:sp>
        <p:nvSpPr>
          <p:cNvPr id="25" name="Vertrouwelijkheidsniveau">
            <a:extLst>
              <a:ext uri="{FF2B5EF4-FFF2-40B4-BE49-F238E27FC236}">
                <a16:creationId xmlns:a16="http://schemas.microsoft.com/office/drawing/2014/main" id="{CAA5CBF2-B6F9-4237-8DE7-3D9FD8FFABB1}"/>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pic>
        <p:nvPicPr>
          <p:cNvPr id="24" name="Afbeelding 23">
            <a:extLst>
              <a:ext uri="{FF2B5EF4-FFF2-40B4-BE49-F238E27FC236}">
                <a16:creationId xmlns:a16="http://schemas.microsoft.com/office/drawing/2014/main" id="{6D7B6104-9A05-4402-8182-B4559988848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544174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cSld name="2_Titeldia">
    <p:bg>
      <p:bgRef idx="1001">
        <a:schemeClr val="bg2"/>
      </p:bgRef>
    </p:bg>
    <p:spTree>
      <p:nvGrpSpPr>
        <p:cNvPr id="1" name=""/>
        <p:cNvGrpSpPr/>
        <p:nvPr/>
      </p:nvGrpSpPr>
      <p:grpSpPr>
        <a:xfrm>
          <a:off x="0" y="0"/>
          <a:ext cx="0" cy="0"/>
          <a:chOff x="0" y="0"/>
          <a:chExt cx="0" cy="0"/>
        </a:xfrm>
      </p:grpSpPr>
      <p:sp>
        <p:nvSpPr>
          <p:cNvPr id="2" name="Titel 1"/>
          <p:cNvSpPr>
            <a:spLocks noGrp="1"/>
          </p:cNvSpPr>
          <p:nvPr>
            <p:ph type="ctrTitle"/>
          </p:nvPr>
        </p:nvSpPr>
        <p:spPr>
          <a:xfrm>
            <a:off x="6554588" y="1882800"/>
            <a:ext cx="5004000" cy="2336400"/>
          </a:xfrm>
        </p:spPr>
        <p:txBody>
          <a:bodyPr tIns="90000" bIns="90000" anchor="t">
            <a:normAutofit/>
          </a:bodyPr>
          <a:lstStyle>
            <a:lvl1pPr algn="l">
              <a:defRPr sz="3600">
                <a:solidFill>
                  <a:schemeClr val="tx1"/>
                </a:solidFill>
              </a:defRPr>
            </a:lvl1pPr>
          </a:lstStyle>
          <a:p>
            <a:r>
              <a:rPr lang="nl-NL"/>
              <a:t>Klik om de stijl te bewerken</a:t>
            </a:r>
            <a:endParaRPr lang="nl-NL" dirty="0"/>
          </a:p>
        </p:txBody>
      </p:sp>
      <p:sp>
        <p:nvSpPr>
          <p:cNvPr id="3" name="Ondertitel 2"/>
          <p:cNvSpPr>
            <a:spLocks noGrp="1"/>
          </p:cNvSpPr>
          <p:nvPr>
            <p:ph type="subTitle" idx="1"/>
          </p:nvPr>
        </p:nvSpPr>
        <p:spPr>
          <a:xfrm>
            <a:off x="6554588" y="4215600"/>
            <a:ext cx="5004000" cy="1339200"/>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het opmaakprofiel van de modelondertitel te bewerken</a:t>
            </a:r>
            <a:endParaRPr lang="nl-NL" dirty="0"/>
          </a:p>
        </p:txBody>
      </p:sp>
      <p:sp>
        <p:nvSpPr>
          <p:cNvPr id="7"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tx1"/>
                </a:solidFill>
              </a:defRPr>
            </a:lvl1pPr>
          </a:lstStyle>
          <a:p>
            <a:fld id="{5B6AAF2B-AF0B-4194-B5A9-FCA7BFB44B8C}" type="datetime4">
              <a:rPr lang="nl-NL" smtClean="0"/>
              <a:pPr/>
              <a:t>25 februari 2025</a:t>
            </a:fld>
            <a:r>
              <a:rPr lang="en-US" dirty="0"/>
              <a:t> | </a:t>
            </a:r>
            <a:r>
              <a:rPr lang="en-US" dirty="0" err="1"/>
              <a:t>Voettekst</a:t>
            </a:r>
            <a:endParaRPr lang="nl-NL" dirty="0"/>
          </a:p>
        </p:txBody>
      </p:sp>
      <p:sp>
        <p:nvSpPr>
          <p:cNvPr id="9" name="Tijdelijke aanduiding voor dianummer 10"/>
          <p:cNvSpPr>
            <a:spLocks noGrp="1"/>
          </p:cNvSpPr>
          <p:nvPr>
            <p:ph type="sldNum" sz="quarter" idx="12"/>
          </p:nvPr>
        </p:nvSpPr>
        <p:spPr>
          <a:xfrm>
            <a:off x="6553199" y="6221413"/>
            <a:ext cx="5005389" cy="322075"/>
          </a:xfrm>
        </p:spPr>
        <p:txBody>
          <a:bodyPr/>
          <a:lstStyle>
            <a:lvl1pPr>
              <a:defRPr>
                <a:solidFill>
                  <a:schemeClr val="tx2"/>
                </a:solidFill>
              </a:defRPr>
            </a:lvl1pPr>
          </a:lstStyle>
          <a:p>
            <a:fld id="{10A0A6AF-03C5-477E-939A-E28F7E7F05EA}" type="slidenum">
              <a:rPr lang="nl-NL" smtClean="0"/>
              <a:pPr/>
              <a:t>‹nr.›</a:t>
            </a:fld>
            <a:endParaRPr lang="nl-NL" dirty="0"/>
          </a:p>
        </p:txBody>
      </p:sp>
      <p:pic>
        <p:nvPicPr>
          <p:cNvPr id="8" name="object 4"/>
          <p:cNvPicPr/>
          <p:nvPr userDrawn="1"/>
        </p:nvPicPr>
        <p:blipFill>
          <a:blip r:embed="rId2" cstate="print"/>
          <a:stretch>
            <a:fillRect/>
          </a:stretch>
        </p:blipFill>
        <p:spPr>
          <a:xfrm>
            <a:off x="5735115" y="0"/>
            <a:ext cx="3153917" cy="1110695"/>
          </a:xfrm>
          <a:prstGeom prst="rect">
            <a:avLst/>
          </a:prstGeom>
        </p:spPr>
      </p:pic>
    </p:spTree>
    <p:extLst>
      <p:ext uri="{BB962C8B-B14F-4D97-AF65-F5344CB8AC3E}">
        <p14:creationId xmlns:p14="http://schemas.microsoft.com/office/powerpoint/2010/main" val="260686218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636">
          <p15:clr>
            <a:srgbClr val="FBAE40"/>
          </p15:clr>
        </p15:guide>
        <p15:guide id="2" pos="404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fbeelding horizontaal geel">
    <p:spTree>
      <p:nvGrpSpPr>
        <p:cNvPr id="1" name=""/>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E40B2573-7117-47DC-A1FC-56A832A1E9D3}"/>
              </a:ext>
            </a:extLst>
          </p:cNvPr>
          <p:cNvSpPr>
            <a:spLocks noGrp="1"/>
          </p:cNvSpPr>
          <p:nvPr>
            <p:ph type="pic" sz="quarter" idx="10" hasCustomPrompt="1"/>
          </p:nvPr>
        </p:nvSpPr>
        <p:spPr>
          <a:xfrm>
            <a:off x="0" y="3429000"/>
            <a:ext cx="12192000" cy="3429000"/>
          </a:xfrm>
          <a:solidFill>
            <a:schemeClr val="tx1">
              <a:lumMod val="85000"/>
            </a:schemeClr>
          </a:solidFill>
        </p:spPr>
        <p:txBody>
          <a:bodyPr tIns="1080000" anchor="t" anchorCtr="1"/>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solidFill>
                  <a:schemeClr val="bg1"/>
                </a:solidFill>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6" name="Tijdelijke aanduiding voor dianummer 5">
            <a:extLst>
              <a:ext uri="{FF2B5EF4-FFF2-40B4-BE49-F238E27FC236}">
                <a16:creationId xmlns:a16="http://schemas.microsoft.com/office/drawing/2014/main" id="{C27AD964-7CC1-4105-95CD-B7149718814C}"/>
              </a:ext>
            </a:extLst>
          </p:cNvPr>
          <p:cNvSpPr>
            <a:spLocks noGrp="1"/>
          </p:cNvSpPr>
          <p:nvPr>
            <p:ph type="sldNum" sz="quarter" idx="11"/>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7" name="Titel 6">
            <a:extLst>
              <a:ext uri="{FF2B5EF4-FFF2-40B4-BE49-F238E27FC236}">
                <a16:creationId xmlns:a16="http://schemas.microsoft.com/office/drawing/2014/main" id="{4A879FCC-B15B-43B0-94C1-EA709F51A48D}"/>
              </a:ext>
            </a:extLst>
          </p:cNvPr>
          <p:cNvSpPr>
            <a:spLocks noGrp="1"/>
          </p:cNvSpPr>
          <p:nvPr>
            <p:ph type="title" hasCustomPrompt="1"/>
          </p:nvPr>
        </p:nvSpPr>
        <p:spPr/>
        <p:txBody>
          <a:bodyPr/>
          <a:lstStyle>
            <a:lvl1pPr>
              <a:defRPr>
                <a:solidFill>
                  <a:schemeClr val="bg1"/>
                </a:solidFill>
              </a:defRPr>
            </a:lvl1pPr>
          </a:lstStyle>
          <a:p>
            <a:r>
              <a:rPr lang="nl-NL" dirty="0"/>
              <a:t>Klik om een titel in te voegen</a:t>
            </a:r>
          </a:p>
        </p:txBody>
      </p:sp>
    </p:spTree>
    <p:extLst>
      <p:ext uri="{BB962C8B-B14F-4D97-AF65-F5344CB8AC3E}">
        <p14:creationId xmlns:p14="http://schemas.microsoft.com/office/powerpoint/2010/main" val="2050688254"/>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fbeelding">
    <p:spTree>
      <p:nvGrpSpPr>
        <p:cNvPr id="1" name=""/>
        <p:cNvGrpSpPr/>
        <p:nvPr/>
      </p:nvGrpSpPr>
      <p:grpSpPr>
        <a:xfrm>
          <a:off x="0" y="0"/>
          <a:ext cx="0" cy="0"/>
          <a:chOff x="0" y="0"/>
          <a:chExt cx="0" cy="0"/>
        </a:xfrm>
      </p:grpSpPr>
      <p:sp>
        <p:nvSpPr>
          <p:cNvPr id="10" name="Tijdelijke aanduiding voor afbeelding 9">
            <a:extLst>
              <a:ext uri="{FF2B5EF4-FFF2-40B4-BE49-F238E27FC236}">
                <a16:creationId xmlns:a16="http://schemas.microsoft.com/office/drawing/2014/main" id="{4D76FA77-7724-405A-BCBC-F7FB2273E85D}"/>
              </a:ext>
            </a:extLst>
          </p:cNvPr>
          <p:cNvSpPr>
            <a:spLocks noGrp="1"/>
          </p:cNvSpPr>
          <p:nvPr>
            <p:ph type="pic" sz="quarter" idx="11" hasCustomPrompt="1"/>
          </p:nvPr>
        </p:nvSpPr>
        <p:spPr>
          <a:xfrm>
            <a:off x="0" y="0"/>
            <a:ext cx="12192000" cy="6858000"/>
          </a:xfrm>
          <a:custGeom>
            <a:avLst/>
            <a:gdLst>
              <a:gd name="connsiteX0" fmla="*/ 0 w 12192000"/>
              <a:gd name="connsiteY0" fmla="*/ 0 h 6858000"/>
              <a:gd name="connsiteX1" fmla="*/ 5329235 w 12192000"/>
              <a:gd name="connsiteY1" fmla="*/ 0 h 6858000"/>
              <a:gd name="connsiteX2" fmla="*/ 5848350 w 12192000"/>
              <a:gd name="connsiteY2" fmla="*/ 0 h 6858000"/>
              <a:gd name="connsiteX3" fmla="*/ 5857872 w 12192000"/>
              <a:gd name="connsiteY3" fmla="*/ 0 h 6858000"/>
              <a:gd name="connsiteX4" fmla="*/ 5857872 w 12192000"/>
              <a:gd name="connsiteY4" fmla="*/ 711998 h 6858000"/>
              <a:gd name="connsiteX5" fmla="*/ 6324600 w 12192000"/>
              <a:gd name="connsiteY5" fmla="*/ 711998 h 6858000"/>
              <a:gd name="connsiteX6" fmla="*/ 6324600 w 12192000"/>
              <a:gd name="connsiteY6" fmla="*/ 0 h 6858000"/>
              <a:gd name="connsiteX7" fmla="*/ 12192000 w 12192000"/>
              <a:gd name="connsiteY7" fmla="*/ 0 h 6858000"/>
              <a:gd name="connsiteX8" fmla="*/ 12192000 w 12192000"/>
              <a:gd name="connsiteY8" fmla="*/ 6858000 h 6858000"/>
              <a:gd name="connsiteX9" fmla="*/ 6324600 w 12192000"/>
              <a:gd name="connsiteY9" fmla="*/ 6858000 h 6858000"/>
              <a:gd name="connsiteX10" fmla="*/ 584835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5329235" y="0"/>
                </a:lnTo>
                <a:lnTo>
                  <a:pt x="5848350" y="0"/>
                </a:lnTo>
                <a:lnTo>
                  <a:pt x="5857872" y="0"/>
                </a:lnTo>
                <a:lnTo>
                  <a:pt x="5857872" y="711998"/>
                </a:lnTo>
                <a:lnTo>
                  <a:pt x="6324600" y="711998"/>
                </a:lnTo>
                <a:lnTo>
                  <a:pt x="6324600" y="0"/>
                </a:lnTo>
                <a:lnTo>
                  <a:pt x="12192000" y="0"/>
                </a:lnTo>
                <a:lnTo>
                  <a:pt x="12192000" y="6858000"/>
                </a:lnTo>
                <a:lnTo>
                  <a:pt x="6324600" y="6858000"/>
                </a:lnTo>
                <a:lnTo>
                  <a:pt x="5848350" y="6858000"/>
                </a:lnTo>
                <a:lnTo>
                  <a:pt x="0" y="6858000"/>
                </a:lnTo>
                <a:close/>
              </a:path>
            </a:pathLst>
          </a:custGeom>
          <a:solidFill>
            <a:schemeClr val="bg1">
              <a:lumMod val="85000"/>
            </a:schemeClr>
          </a:solidFill>
        </p:spPr>
        <p:txBody>
          <a:bodyPr wrap="square" tIns="2520000" anchor="t" anchorCtr="1">
            <a:noAutofit/>
          </a:bodyPr>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5" name="Titel 4"/>
          <p:cNvSpPr>
            <a:spLocks noGrp="1"/>
          </p:cNvSpPr>
          <p:nvPr>
            <p:ph type="title" hasCustomPrompt="1"/>
          </p:nvPr>
        </p:nvSpPr>
        <p:spPr>
          <a:xfrm>
            <a:off x="0" y="5153776"/>
            <a:ext cx="12192000" cy="576000"/>
          </a:xfrm>
          <a:solidFill>
            <a:schemeClr val="accent2"/>
          </a:solidFill>
        </p:spPr>
        <p:txBody>
          <a:bodyPr lIns="630000" anchor="ctr" anchorCtr="0">
            <a:noAutofit/>
          </a:bodyPr>
          <a:lstStyle>
            <a:lvl1pPr algn="l">
              <a:defRPr sz="3200">
                <a:solidFill>
                  <a:schemeClr val="tx1"/>
                </a:solidFill>
              </a:defRPr>
            </a:lvl1pPr>
          </a:lstStyle>
          <a:p>
            <a:r>
              <a:rPr lang="nl-NL" dirty="0"/>
              <a:t>Klik om een naam in te voegen</a:t>
            </a:r>
          </a:p>
        </p:txBody>
      </p:sp>
      <p:sp>
        <p:nvSpPr>
          <p:cNvPr id="3" name="Tijdelijke aanduiding voor tekst 2"/>
          <p:cNvSpPr>
            <a:spLocks noGrp="1"/>
          </p:cNvSpPr>
          <p:nvPr>
            <p:ph type="body" sz="quarter" idx="10" hasCustomPrompt="1"/>
          </p:nvPr>
        </p:nvSpPr>
        <p:spPr>
          <a:xfrm>
            <a:off x="0" y="5825413"/>
            <a:ext cx="12192000" cy="396000"/>
          </a:xfrm>
          <a:solidFill>
            <a:schemeClr val="bg1"/>
          </a:solidFill>
        </p:spPr>
        <p:txBody>
          <a:bodyPr lIns="630000" anchor="ctr" anchorCtr="0">
            <a:normAutofit/>
          </a:bodyPr>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functie of project in te voegen</a:t>
            </a:r>
          </a:p>
        </p:txBody>
      </p:sp>
      <p:sp>
        <p:nvSpPr>
          <p:cNvPr id="12" name="Tijdelijke aanduiding voor dianummer 11">
            <a:extLst>
              <a:ext uri="{FF2B5EF4-FFF2-40B4-BE49-F238E27FC236}">
                <a16:creationId xmlns:a16="http://schemas.microsoft.com/office/drawing/2014/main" id="{49EE6DDE-E144-43EA-A883-E219AA865806}"/>
              </a:ext>
            </a:extLst>
          </p:cNvPr>
          <p:cNvSpPr>
            <a:spLocks noGrp="1"/>
          </p:cNvSpPr>
          <p:nvPr>
            <p:ph type="sldNum" sz="quarter" idx="12"/>
          </p:nvPr>
        </p:nvSpPr>
        <p:spPr/>
        <p:txBody>
          <a:bodyPr/>
          <a:lstStyle/>
          <a:p>
            <a:fld id="{6C93B359-CF0D-4389-949E-16A33FCBB3EC}" type="slidenum">
              <a:rPr lang="nl-NL" smtClean="0"/>
              <a:pPr/>
              <a:t>‹nr.›</a:t>
            </a:fld>
            <a:endParaRPr lang="nl-NL" dirty="0"/>
          </a:p>
        </p:txBody>
      </p:sp>
    </p:spTree>
    <p:extLst>
      <p:ext uri="{BB962C8B-B14F-4D97-AF65-F5344CB8AC3E}">
        <p14:creationId xmlns:p14="http://schemas.microsoft.com/office/powerpoint/2010/main" val="18065910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act ">
    <p:spTree>
      <p:nvGrpSpPr>
        <p:cNvPr id="1" name=""/>
        <p:cNvGrpSpPr/>
        <p:nvPr/>
      </p:nvGrpSpPr>
      <p:grpSpPr>
        <a:xfrm>
          <a:off x="0" y="0"/>
          <a:ext cx="0" cy="0"/>
          <a:chOff x="0" y="0"/>
          <a:chExt cx="0" cy="0"/>
        </a:xfrm>
      </p:grpSpPr>
      <p:sp>
        <p:nvSpPr>
          <p:cNvPr id="17" name="Vrije vorm: vorm 16">
            <a:extLst>
              <a:ext uri="{FF2B5EF4-FFF2-40B4-BE49-F238E27FC236}">
                <a16:creationId xmlns:a16="http://schemas.microsoft.com/office/drawing/2014/main" id="{CE883B12-7812-4AB5-9452-637027F74772}"/>
              </a:ext>
            </a:extLst>
          </p:cNvPr>
          <p:cNvSpPr/>
          <p:nvPr userDrawn="1"/>
        </p:nvSpPr>
        <p:spPr>
          <a:xfrm>
            <a:off x="0" y="0"/>
            <a:ext cx="6096000" cy="6858000"/>
          </a:xfrm>
          <a:custGeom>
            <a:avLst/>
            <a:gdLst>
              <a:gd name="connsiteX0" fmla="*/ 0 w 6096000"/>
              <a:gd name="connsiteY0" fmla="*/ 0 h 6858000"/>
              <a:gd name="connsiteX1" fmla="*/ 5360191 w 6096000"/>
              <a:gd name="connsiteY1" fmla="*/ 0 h 6858000"/>
              <a:gd name="connsiteX2" fmla="*/ 5850001 w 6096000"/>
              <a:gd name="connsiteY2" fmla="*/ 0 h 6858000"/>
              <a:gd name="connsiteX3" fmla="*/ 5862635 w 6096000"/>
              <a:gd name="connsiteY3" fmla="*/ 0 h 6858000"/>
              <a:gd name="connsiteX4" fmla="*/ 5862635 w 6096000"/>
              <a:gd name="connsiteY4" fmla="*/ 709612 h 6858000"/>
              <a:gd name="connsiteX5" fmla="*/ 6096000 w 6096000"/>
              <a:gd name="connsiteY5" fmla="*/ 709612 h 6858000"/>
              <a:gd name="connsiteX6" fmla="*/ 6096000 w 6096000"/>
              <a:gd name="connsiteY6" fmla="*/ 975600 h 6858000"/>
              <a:gd name="connsiteX7" fmla="*/ 6096000 w 6096000"/>
              <a:gd name="connsiteY7" fmla="*/ 1102518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360191" y="0"/>
                </a:lnTo>
                <a:lnTo>
                  <a:pt x="5850001" y="0"/>
                </a:lnTo>
                <a:lnTo>
                  <a:pt x="5862635" y="0"/>
                </a:lnTo>
                <a:lnTo>
                  <a:pt x="5862635" y="709612"/>
                </a:lnTo>
                <a:lnTo>
                  <a:pt x="6096000" y="709612"/>
                </a:lnTo>
                <a:lnTo>
                  <a:pt x="6096000" y="975600"/>
                </a:lnTo>
                <a:lnTo>
                  <a:pt x="6096000" y="1102518"/>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sz="1800"/>
          </a:p>
        </p:txBody>
      </p:sp>
      <p:sp>
        <p:nvSpPr>
          <p:cNvPr id="18" name="Tijdelijke aanduiding voor tekst 13"/>
          <p:cNvSpPr>
            <a:spLocks noGrp="1"/>
          </p:cNvSpPr>
          <p:nvPr>
            <p:ph type="body" sz="quarter" idx="13" hasCustomPrompt="1"/>
          </p:nvPr>
        </p:nvSpPr>
        <p:spPr>
          <a:xfrm>
            <a:off x="7176286" y="2286000"/>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19" name="Tijdelijke aanduiding voor tekst 13"/>
          <p:cNvSpPr>
            <a:spLocks noGrp="1"/>
          </p:cNvSpPr>
          <p:nvPr>
            <p:ph type="body" sz="quarter" idx="17" hasCustomPrompt="1"/>
          </p:nvPr>
        </p:nvSpPr>
        <p:spPr>
          <a:xfrm>
            <a:off x="7176286" y="3079487"/>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20" name="Tijdelijke aanduiding voor tekst 13"/>
          <p:cNvSpPr>
            <a:spLocks noGrp="1"/>
          </p:cNvSpPr>
          <p:nvPr>
            <p:ph type="body" sz="quarter" idx="18" hasCustomPrompt="1"/>
          </p:nvPr>
        </p:nvSpPr>
        <p:spPr>
          <a:xfrm>
            <a:off x="7176286" y="3845506"/>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21" name="Tijdelijke aanduiding voor afbeelding 3"/>
          <p:cNvSpPr>
            <a:spLocks noGrp="1" noChangeAspect="1"/>
          </p:cNvSpPr>
          <p:nvPr>
            <p:ph type="pic" sz="quarter" idx="19"/>
          </p:nvPr>
        </p:nvSpPr>
        <p:spPr>
          <a:xfrm>
            <a:off x="6559201" y="2361344"/>
            <a:ext cx="541203" cy="540000"/>
          </a:xfrm>
          <a:blipFill>
            <a:blip r:embed="rId2"/>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6559201" y="3147360"/>
            <a:ext cx="541203" cy="540000"/>
          </a:xfrm>
          <a:blipFill>
            <a:blip r:embed="rId3"/>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6559201" y="3920850"/>
            <a:ext cx="541203" cy="540000"/>
          </a:xfrm>
          <a:blipFill>
            <a:blip r:embed="rId4"/>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3" name="Titel 2">
            <a:extLst>
              <a:ext uri="{FF2B5EF4-FFF2-40B4-BE49-F238E27FC236}">
                <a16:creationId xmlns:a16="http://schemas.microsoft.com/office/drawing/2014/main" id="{D869C57F-4252-4209-A8BC-33FAC7ADB69A}"/>
              </a:ext>
            </a:extLst>
          </p:cNvPr>
          <p:cNvSpPr>
            <a:spLocks noGrp="1"/>
          </p:cNvSpPr>
          <p:nvPr>
            <p:ph type="title" hasCustomPrompt="1"/>
          </p:nvPr>
        </p:nvSpPr>
        <p:spPr>
          <a:xfrm>
            <a:off x="630000" y="3050453"/>
            <a:ext cx="4997688" cy="1069200"/>
          </a:xfrm>
        </p:spPr>
        <p:txBody>
          <a:bodyPr/>
          <a:lstStyle>
            <a:lvl1pPr>
              <a:defRPr>
                <a:solidFill>
                  <a:schemeClr val="tx1"/>
                </a:solidFill>
              </a:defRPr>
            </a:lvl1pPr>
          </a:lstStyle>
          <a:p>
            <a:r>
              <a:rPr lang="nl-NL" dirty="0"/>
              <a:t>Type een afsluitende zin</a:t>
            </a:r>
          </a:p>
        </p:txBody>
      </p:sp>
      <p:sp>
        <p:nvSpPr>
          <p:cNvPr id="11" name="Tijdelijke aanduiding voor dianummer 10">
            <a:extLst>
              <a:ext uri="{FF2B5EF4-FFF2-40B4-BE49-F238E27FC236}">
                <a16:creationId xmlns:a16="http://schemas.microsoft.com/office/drawing/2014/main" id="{A3A163FE-BA7A-4106-9910-A643D023C9F7}"/>
              </a:ext>
            </a:extLst>
          </p:cNvPr>
          <p:cNvSpPr>
            <a:spLocks noGrp="1"/>
          </p:cNvSpPr>
          <p:nvPr>
            <p:ph type="sldNum" sz="quarter" idx="22"/>
          </p:nvPr>
        </p:nvSpPr>
        <p:spPr/>
        <p:txBody>
          <a:bodyPr/>
          <a:lstStyle/>
          <a:p>
            <a:fld id="{6C93B359-CF0D-4389-949E-16A33FCBB3EC}" type="slidenum">
              <a:rPr lang="nl-NL" smtClean="0"/>
              <a:pPr/>
              <a:t>‹nr.›</a:t>
            </a:fld>
            <a:endParaRPr lang="nl-NL" dirty="0"/>
          </a:p>
        </p:txBody>
      </p:sp>
      <p:sp>
        <p:nvSpPr>
          <p:cNvPr id="25" name="Vertrouwelijkheidsniveau">
            <a:extLst>
              <a:ext uri="{FF2B5EF4-FFF2-40B4-BE49-F238E27FC236}">
                <a16:creationId xmlns:a16="http://schemas.microsoft.com/office/drawing/2014/main" id="{CAA5CBF2-B6F9-4237-8DE7-3D9FD8FFABB1}"/>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pic>
        <p:nvPicPr>
          <p:cNvPr id="24" name="Afbeelding 23">
            <a:extLst>
              <a:ext uri="{FF2B5EF4-FFF2-40B4-BE49-F238E27FC236}">
                <a16:creationId xmlns:a16="http://schemas.microsoft.com/office/drawing/2014/main" id="{6D7B6104-9A05-4402-8182-B4559988848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544174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cSld name="2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554588" y="1882800"/>
            <a:ext cx="5004000" cy="2336400"/>
          </a:xfrm>
        </p:spPr>
        <p:txBody>
          <a:bodyPr tIns="90000" bIns="90000" anchor="t">
            <a:normAutofit/>
          </a:bodyPr>
          <a:lstStyle>
            <a:lvl1pPr algn="l">
              <a:defRPr sz="3600">
                <a:solidFill>
                  <a:schemeClr val="tx1"/>
                </a:solidFill>
              </a:defRPr>
            </a:lvl1pPr>
          </a:lstStyle>
          <a:p>
            <a:r>
              <a:rPr lang="nl-NL"/>
              <a:t>Klik om de stijl te bewerken</a:t>
            </a:r>
            <a:endParaRPr lang="nl-NL" dirty="0"/>
          </a:p>
        </p:txBody>
      </p:sp>
      <p:sp>
        <p:nvSpPr>
          <p:cNvPr id="3" name="Ondertitel 2"/>
          <p:cNvSpPr>
            <a:spLocks noGrp="1"/>
          </p:cNvSpPr>
          <p:nvPr>
            <p:ph type="subTitle" idx="1"/>
          </p:nvPr>
        </p:nvSpPr>
        <p:spPr>
          <a:xfrm>
            <a:off x="6554588" y="4215600"/>
            <a:ext cx="5004000" cy="1339200"/>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het opmaakprofiel van de modelondertitel te bewerken</a:t>
            </a:r>
            <a:endParaRPr lang="nl-NL" dirty="0"/>
          </a:p>
        </p:txBody>
      </p:sp>
      <p:sp>
        <p:nvSpPr>
          <p:cNvPr id="7"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tx1"/>
                </a:solidFill>
              </a:defRPr>
            </a:lvl1pPr>
          </a:lstStyle>
          <a:p>
            <a:fld id="{5B6AAF2B-AF0B-4194-B5A9-FCA7BFB44B8C}" type="datetime4">
              <a:rPr lang="nl-NL" smtClean="0"/>
              <a:pPr/>
              <a:t>25 februari 2025</a:t>
            </a:fld>
            <a:r>
              <a:rPr lang="en-US" dirty="0"/>
              <a:t> | </a:t>
            </a:r>
            <a:r>
              <a:rPr lang="en-US" dirty="0" err="1"/>
              <a:t>Voettekst</a:t>
            </a:r>
            <a:endParaRPr lang="nl-NL" dirty="0"/>
          </a:p>
        </p:txBody>
      </p:sp>
      <p:sp>
        <p:nvSpPr>
          <p:cNvPr id="9" name="Tijdelijke aanduiding voor dianummer 10"/>
          <p:cNvSpPr>
            <a:spLocks noGrp="1"/>
          </p:cNvSpPr>
          <p:nvPr>
            <p:ph type="sldNum" sz="quarter" idx="12"/>
          </p:nvPr>
        </p:nvSpPr>
        <p:spPr>
          <a:xfrm>
            <a:off x="6553199" y="6221413"/>
            <a:ext cx="5005389" cy="322075"/>
          </a:xfrm>
        </p:spPr>
        <p:txBody>
          <a:bodyPr/>
          <a:lstStyle>
            <a:lvl1pPr>
              <a:defRPr>
                <a:solidFill>
                  <a:schemeClr val="tx2"/>
                </a:solidFill>
              </a:defRPr>
            </a:lvl1pPr>
          </a:lstStyle>
          <a:p>
            <a:fld id="{10A0A6AF-03C5-477E-939A-E28F7E7F05EA}" type="slidenum">
              <a:rPr lang="nl-NL" smtClean="0"/>
              <a:pPr/>
              <a:t>‹nr.›</a:t>
            </a:fld>
            <a:endParaRPr lang="nl-NL" dirty="0"/>
          </a:p>
        </p:txBody>
      </p:sp>
      <p:pic>
        <p:nvPicPr>
          <p:cNvPr id="8" name="object 4"/>
          <p:cNvPicPr/>
          <p:nvPr userDrawn="1"/>
        </p:nvPicPr>
        <p:blipFill>
          <a:blip r:embed="rId2" cstate="print"/>
          <a:stretch>
            <a:fillRect/>
          </a:stretch>
        </p:blipFill>
        <p:spPr>
          <a:xfrm>
            <a:off x="5735115" y="0"/>
            <a:ext cx="3153917" cy="1110695"/>
          </a:xfrm>
          <a:prstGeom prst="rect">
            <a:avLst/>
          </a:prstGeom>
        </p:spPr>
      </p:pic>
    </p:spTree>
    <p:extLst>
      <p:ext uri="{BB962C8B-B14F-4D97-AF65-F5344CB8AC3E}">
        <p14:creationId xmlns:p14="http://schemas.microsoft.com/office/powerpoint/2010/main" val="260686218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636">
          <p15:clr>
            <a:srgbClr val="FBAE40"/>
          </p15:clr>
        </p15:guide>
        <p15:guide id="2" pos="404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image" Target="../media/image1.png"/><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theme" Target="../theme/theme3.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0000" y="1281950"/>
            <a:ext cx="10933200" cy="1069200"/>
          </a:xfrm>
          <a:prstGeom prst="rect">
            <a:avLst/>
          </a:prstGeom>
        </p:spPr>
        <p:txBody>
          <a:bodyPr vert="horz" lIns="0" tIns="0" rIns="0" bIns="0" rtlCol="0" anchor="t" anchorCtr="0">
            <a:normAutofit/>
          </a:bodyPr>
          <a:lstStyle/>
          <a:p>
            <a:r>
              <a:rPr lang="nl-NL" dirty="0"/>
              <a:t>Klik om de stijl te bewerken</a:t>
            </a:r>
          </a:p>
        </p:txBody>
      </p:sp>
      <p:sp>
        <p:nvSpPr>
          <p:cNvPr id="3" name="Tijdelijke aanduiding voor tekst 2"/>
          <p:cNvSpPr>
            <a:spLocks noGrp="1"/>
          </p:cNvSpPr>
          <p:nvPr>
            <p:ph type="body" idx="1"/>
          </p:nvPr>
        </p:nvSpPr>
        <p:spPr>
          <a:xfrm>
            <a:off x="630000" y="2349499"/>
            <a:ext cx="10933200" cy="3963600"/>
          </a:xfrm>
          <a:prstGeom prst="rect">
            <a:avLst/>
          </a:prstGeom>
        </p:spPr>
        <p:txBody>
          <a:bodyPr vert="horz" lIns="0" tIns="0" rIns="0" bIns="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sp>
        <p:nvSpPr>
          <p:cNvPr id="4" name="Tijdelijke aanduiding voor dianummer 3">
            <a:extLst>
              <a:ext uri="{FF2B5EF4-FFF2-40B4-BE49-F238E27FC236}">
                <a16:creationId xmlns:a16="http://schemas.microsoft.com/office/drawing/2014/main" id="{00C4A9ED-10BC-4655-9631-74B32DCB2A3C}"/>
              </a:ext>
            </a:extLst>
          </p:cNvPr>
          <p:cNvSpPr>
            <a:spLocks noGrp="1"/>
          </p:cNvSpPr>
          <p:nvPr>
            <p:ph type="sldNum" sz="quarter" idx="4"/>
          </p:nvPr>
        </p:nvSpPr>
        <p:spPr>
          <a:xfrm>
            <a:off x="11048400" y="6528572"/>
            <a:ext cx="511200" cy="183600"/>
          </a:xfrm>
          <a:prstGeom prst="rect">
            <a:avLst/>
          </a:prstGeom>
        </p:spPr>
        <p:txBody>
          <a:bodyPr vert="horz" lIns="0" tIns="0" rIns="0" bIns="0" rtlCol="0" anchor="b" anchorCtr="0"/>
          <a:lstStyle>
            <a:lvl1pPr algn="r">
              <a:defRPr sz="1200">
                <a:solidFill>
                  <a:schemeClr val="tx1"/>
                </a:solidFill>
              </a:defRPr>
            </a:lvl1pPr>
          </a:lstStyle>
          <a:p>
            <a:fld id="{6C93B359-CF0D-4389-949E-16A33FCBB3EC}" type="slidenum">
              <a:rPr lang="nl-NL" smtClean="0"/>
              <a:pPr/>
              <a:t>‹nr.›</a:t>
            </a:fld>
            <a:endParaRPr lang="nl-NL" dirty="0"/>
          </a:p>
        </p:txBody>
      </p:sp>
      <p:pic>
        <p:nvPicPr>
          <p:cNvPr id="6" name="Afbeelding 5">
            <a:extLst>
              <a:ext uri="{FF2B5EF4-FFF2-40B4-BE49-F238E27FC236}">
                <a16:creationId xmlns:a16="http://schemas.microsoft.com/office/drawing/2014/main" id="{1113A800-9FFB-4505-9B39-BBE671EBBBEA}"/>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1065690"/>
          </a:xfrm>
          <a:prstGeom prst="rect">
            <a:avLst/>
          </a:prstGeom>
        </p:spPr>
      </p:pic>
    </p:spTree>
    <p:extLst>
      <p:ext uri="{BB962C8B-B14F-4D97-AF65-F5344CB8AC3E}">
        <p14:creationId xmlns:p14="http://schemas.microsoft.com/office/powerpoint/2010/main" val="3324857711"/>
      </p:ext>
    </p:extLst>
  </p:cSld>
  <p:clrMap bg1="lt1" tx1="dk1" bg2="lt2" tx2="dk2" accent1="accent1" accent2="accent2" accent3="accent3" accent4="accent4" accent5="accent5" accent6="accent6" hlink="hlink" folHlink="folHlink"/>
  <p:sldLayoutIdLst>
    <p:sldLayoutId id="2147483726" r:id="rId1"/>
    <p:sldLayoutId id="2147483666" r:id="rId2"/>
    <p:sldLayoutId id="2147483725" r:id="rId3"/>
    <p:sldLayoutId id="2147483731" r:id="rId4"/>
    <p:sldLayoutId id="2147483652" r:id="rId5"/>
    <p:sldLayoutId id="2147483728" r:id="rId6"/>
    <p:sldLayoutId id="2147483689" r:id="rId7"/>
    <p:sldLayoutId id="2147483730" r:id="rId8"/>
    <p:sldLayoutId id="2147483729" r:id="rId9"/>
    <p:sldLayoutId id="2147483716" r:id="rId10"/>
    <p:sldLayoutId id="2147483667" r:id="rId11"/>
    <p:sldLayoutId id="2147483722" r:id="rId12"/>
  </p:sldLayoutIdLst>
  <p:hf hdr="0" ftr="0" dt="0"/>
  <p:txStyles>
    <p:titleStyle>
      <a:lvl1pPr algn="l" defTabSz="914400" rtl="0" eaLnBrk="1" latinLnBrk="0" hangingPunct="1">
        <a:lnSpc>
          <a:spcPct val="90000"/>
        </a:lnSpc>
        <a:spcBef>
          <a:spcPct val="0"/>
        </a:spcBef>
        <a:buNone/>
        <a:defRPr sz="3600" b="0" kern="1200" baseline="0">
          <a:solidFill>
            <a:schemeClr val="tx2"/>
          </a:solidFill>
          <a:latin typeface="+mj-lt"/>
          <a:ea typeface="+mj-ea"/>
          <a:cs typeface="+mj-cs"/>
        </a:defRPr>
      </a:lvl1pPr>
    </p:titleStyle>
    <p:bodyStyle>
      <a:lvl1pPr marL="316800" indent="-316800" algn="l" defTabSz="914400" rtl="0" eaLnBrk="1" latinLnBrk="0" hangingPunct="1">
        <a:lnSpc>
          <a:spcPct val="90000"/>
        </a:lnSpc>
        <a:spcBef>
          <a:spcPts val="1200"/>
        </a:spcBef>
        <a:buClrTx/>
        <a:buSzPct val="100000"/>
        <a:buFont typeface="Arial" panose="020B060402020202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Tx/>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Tx/>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Tx/>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Clr>
          <a:schemeClr val="tx2"/>
        </a:buClr>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Clr>
          <a:schemeClr val="tx1">
            <a:lumMod val="50000"/>
            <a:lumOff val="50000"/>
          </a:schemeClr>
        </a:buClr>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b="1" i="0" kern="1200">
          <a:solidFill>
            <a:schemeClr val="accent1"/>
          </a:solidFill>
          <a:latin typeface="+mn-lt"/>
          <a:ea typeface="+mn-ea"/>
          <a:cs typeface="+mn-cs"/>
        </a:defRPr>
      </a:lvl7pPr>
      <a:lvl8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i="0" kern="1200">
          <a:solidFill>
            <a:schemeClr val="tx1">
              <a:lumMod val="50000"/>
              <a:lumOff val="50000"/>
            </a:schemeClr>
          </a:solidFill>
          <a:latin typeface="+mn-lt"/>
          <a:ea typeface="+mn-ea"/>
          <a:cs typeface="+mn-cs"/>
        </a:defRPr>
      </a:lvl8pPr>
      <a:lvl9pPr marL="216000" indent="-144000" algn="l" defTabSz="914400" rtl="0" eaLnBrk="1" latinLnBrk="0" hangingPunct="1">
        <a:lnSpc>
          <a:spcPct val="90000"/>
        </a:lnSpc>
        <a:spcBef>
          <a:spcPts val="600"/>
        </a:spcBef>
        <a:buClr>
          <a:schemeClr val="tx1">
            <a:lumMod val="50000"/>
            <a:lumOff val="50000"/>
          </a:schemeClr>
        </a:buClr>
        <a:buFont typeface="Verdana" panose="020B0604030504040204" pitchFamily="34" charset="0"/>
        <a:buChar char="–"/>
        <a:defRPr sz="1200" i="0" kern="1200">
          <a:solidFill>
            <a:schemeClr val="tx1">
              <a:lumMod val="50000"/>
              <a:lumOff val="50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9" name="shpKleurvlakBoven"/>
          <p:cNvSpPr>
            <a:spLocks noChangeArrowheads="1"/>
          </p:cNvSpPr>
          <p:nvPr/>
        </p:nvSpPr>
        <p:spPr bwMode="auto">
          <a:xfrm flipV="1">
            <a:off x="5918201" y="6541201"/>
            <a:ext cx="2500900" cy="4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p>
            <a:pPr eaLnBrk="0" fontAlgn="base" hangingPunct="0">
              <a:spcBef>
                <a:spcPct val="0"/>
              </a:spcBef>
              <a:spcAft>
                <a:spcPct val="0"/>
              </a:spcAft>
            </a:pPr>
            <a:endParaRPr lang="nl-NL" sz="1000" dirty="0">
              <a:solidFill>
                <a:srgbClr val="000000"/>
              </a:solidFill>
              <a:cs typeface="Arial" charset="0"/>
            </a:endParaRPr>
          </a:p>
        </p:txBody>
      </p:sp>
      <p:sp>
        <p:nvSpPr>
          <p:cNvPr id="1097" name="shpKleurvlakOnder" descr="Bar_Bottom"/>
          <p:cNvSpPr>
            <a:spLocks noChangeArrowheads="1"/>
          </p:cNvSpPr>
          <p:nvPr/>
        </p:nvSpPr>
        <p:spPr bwMode="auto">
          <a:xfrm>
            <a:off x="0" y="6318000"/>
            <a:ext cx="12192000" cy="539750"/>
          </a:xfrm>
          <a:prstGeom prst="rect">
            <a:avLst/>
          </a:prstGeom>
          <a:solidFill>
            <a:srgbClr val="F9E11E"/>
          </a:solidFill>
          <a:ln>
            <a:noFill/>
          </a:ln>
        </p:spPr>
        <p:txBody>
          <a:bodyPr anchor="ctr"/>
          <a:lstStyle/>
          <a:p>
            <a:pPr algn="ctr" fontAlgn="base">
              <a:spcBef>
                <a:spcPct val="0"/>
              </a:spcBef>
              <a:spcAft>
                <a:spcPct val="0"/>
              </a:spcAft>
            </a:pPr>
            <a:endParaRPr lang="nl-NL" sz="1800">
              <a:solidFill>
                <a:srgbClr val="FFFFFF"/>
              </a:solidFill>
              <a:cs typeface="Arial" charset="0"/>
            </a:endParaRPr>
          </a:p>
        </p:txBody>
      </p:sp>
      <p:sp>
        <p:nvSpPr>
          <p:cNvPr id="1070" name="Rectangle 46"/>
          <p:cNvSpPr>
            <a:spLocks noGrp="1" noChangeArrowheads="1"/>
          </p:cNvSpPr>
          <p:nvPr>
            <p:ph type="body" idx="1"/>
          </p:nvPr>
        </p:nvSpPr>
        <p:spPr bwMode="auto">
          <a:xfrm>
            <a:off x="624000" y="2070000"/>
            <a:ext cx="11203200" cy="41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nl-NL" dirty="0" err="1"/>
              <a:t>Klik</a:t>
            </a:r>
            <a:r>
              <a:rPr lang="nl-NL" dirty="0"/>
              <a:t> </a:t>
            </a:r>
            <a:r>
              <a:rPr lang="nl-NL" dirty="0" err="1"/>
              <a:t>om</a:t>
            </a:r>
            <a:r>
              <a:rPr lang="nl-NL" dirty="0"/>
              <a:t> het </a:t>
            </a:r>
            <a:r>
              <a:rPr lang="nl-NL" dirty="0" err="1"/>
              <a:t>opmaakprofiel</a:t>
            </a:r>
            <a:r>
              <a:rPr lang="nl-NL" dirty="0"/>
              <a:t> van de </a:t>
            </a:r>
            <a:r>
              <a:rPr lang="nl-NL" dirty="0" err="1"/>
              <a:t>modeltekst</a:t>
            </a:r>
            <a:r>
              <a:rPr lang="nl-NL" dirty="0"/>
              <a:t> </a:t>
            </a:r>
            <a:r>
              <a:rPr lang="nl-NL" dirty="0" err="1"/>
              <a:t>te</a:t>
            </a:r>
            <a:r>
              <a:rPr lang="nl-NL" dirty="0"/>
              <a:t> </a:t>
            </a:r>
            <a:r>
              <a:rPr lang="nl-NL" dirty="0" err="1"/>
              <a:t>bewerken</a:t>
            </a:r>
            <a:endParaRPr lang="nl-NL" dirty="0"/>
          </a:p>
          <a:p>
            <a:pPr lvl="1"/>
            <a:r>
              <a:rPr lang="nl-NL" dirty="0"/>
              <a:t>Tweede </a:t>
            </a:r>
            <a:r>
              <a:rPr lang="nl-NL" dirty="0" err="1"/>
              <a:t>niveau</a:t>
            </a:r>
            <a:r>
              <a:rPr lang="nl-NL" dirty="0"/>
              <a:t> </a:t>
            </a:r>
          </a:p>
          <a:p>
            <a:pPr lvl="2"/>
            <a:r>
              <a:rPr lang="nl-NL" dirty="0" err="1"/>
              <a:t>Derde</a:t>
            </a:r>
            <a:r>
              <a:rPr lang="nl-NL" dirty="0"/>
              <a:t> niveau</a:t>
            </a:r>
          </a:p>
          <a:p>
            <a:pPr lvl="4"/>
            <a:r>
              <a:rPr lang="nl-NL" dirty="0"/>
              <a:t> Vierde niveau</a:t>
            </a:r>
          </a:p>
          <a:p>
            <a:pPr lvl="5"/>
            <a:r>
              <a:rPr lang="nl-NL" sz="1800" dirty="0"/>
              <a:t>Vijfde niveau</a:t>
            </a:r>
            <a:endParaRPr lang="nl-NL" dirty="0"/>
          </a:p>
        </p:txBody>
      </p:sp>
      <p:sp>
        <p:nvSpPr>
          <p:cNvPr id="1095" name="shpTekst" descr="Bar_Top"/>
          <p:cNvSpPr>
            <a:spLocks noChangeArrowheads="1"/>
          </p:cNvSpPr>
          <p:nvPr/>
        </p:nvSpPr>
        <p:spPr bwMode="auto">
          <a:xfrm>
            <a:off x="0" y="1"/>
            <a:ext cx="12192000" cy="1071563"/>
          </a:xfrm>
          <a:prstGeom prst="rect">
            <a:avLst/>
          </a:prstGeom>
          <a:solidFill>
            <a:srgbClr val="F9E11E"/>
          </a:solidFill>
          <a:ln>
            <a:noFill/>
          </a:ln>
        </p:spPr>
        <p:txBody>
          <a:bodyPr anchor="ctr"/>
          <a:lstStyle/>
          <a:p>
            <a:pPr algn="ctr" fontAlgn="base">
              <a:spcBef>
                <a:spcPct val="0"/>
              </a:spcBef>
              <a:spcAft>
                <a:spcPct val="0"/>
              </a:spcAft>
            </a:pPr>
            <a:endParaRPr lang="nl-NL" sz="1800" dirty="0">
              <a:solidFill>
                <a:srgbClr val="FFFFFF"/>
              </a:solidFill>
              <a:cs typeface="Arial" charset="0"/>
            </a:endParaRPr>
          </a:p>
        </p:txBody>
      </p:sp>
      <p:sp>
        <p:nvSpPr>
          <p:cNvPr id="1069" name="Rectangle 45"/>
          <p:cNvSpPr>
            <a:spLocks noGrp="1" noChangeArrowheads="1"/>
          </p:cNvSpPr>
          <p:nvPr>
            <p:ph type="title"/>
          </p:nvPr>
        </p:nvSpPr>
        <p:spPr bwMode="auto">
          <a:xfrm>
            <a:off x="624000" y="1295999"/>
            <a:ext cx="112032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endParaRPr lang="nl-NL" noProof="0" dirty="0"/>
          </a:p>
        </p:txBody>
      </p:sp>
      <p:sp>
        <p:nvSpPr>
          <p:cNvPr id="1100" name="shpBeeldmerk"/>
          <p:cNvSpPr>
            <a:spLocks noChangeArrowheads="1"/>
          </p:cNvSpPr>
          <p:nvPr/>
        </p:nvSpPr>
        <p:spPr bwMode="auto">
          <a:xfrm>
            <a:off x="624000" y="6613200"/>
            <a:ext cx="2539200" cy="11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p>
            <a:pPr eaLnBrk="0" fontAlgn="base" hangingPunct="0">
              <a:spcBef>
                <a:spcPct val="0"/>
              </a:spcBef>
              <a:spcAft>
                <a:spcPct val="0"/>
              </a:spcAft>
            </a:pPr>
            <a:fld id="{DD62E13F-49FF-4F5B-8E2D-F997ACAF2D81}" type="slidenum">
              <a:rPr lang="nl-NL" sz="1000">
                <a:solidFill>
                  <a:srgbClr val="000000"/>
                </a:solidFill>
                <a:cs typeface="Arial" charset="0"/>
              </a:rPr>
              <a:pPr eaLnBrk="0" fontAlgn="base" hangingPunct="0">
                <a:spcBef>
                  <a:spcPct val="0"/>
                </a:spcBef>
                <a:spcAft>
                  <a:spcPct val="0"/>
                </a:spcAft>
              </a:pPr>
              <a:t>‹nr.›</a:t>
            </a:fld>
            <a:endParaRPr lang="nl-NL" sz="1000" dirty="0">
              <a:solidFill>
                <a:srgbClr val="000000"/>
              </a:solidFill>
              <a:cs typeface="Arial" charset="0"/>
            </a:endParaRPr>
          </a:p>
        </p:txBody>
      </p:sp>
      <p:sp>
        <p:nvSpPr>
          <p:cNvPr id="1113" name="ZwarteBalk" hidden="1"/>
          <p:cNvSpPr>
            <a:spLocks noChangeArrowheads="1"/>
          </p:cNvSpPr>
          <p:nvPr/>
        </p:nvSpPr>
        <p:spPr bwMode="auto">
          <a:xfrm>
            <a:off x="11857568" y="0"/>
            <a:ext cx="334433" cy="6858000"/>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eaLnBrk="0" fontAlgn="base" hangingPunct="0">
              <a:spcBef>
                <a:spcPct val="50000"/>
              </a:spcBef>
              <a:spcAft>
                <a:spcPct val="0"/>
              </a:spcAft>
            </a:pPr>
            <a:endParaRPr lang="nl-NL" sz="2200">
              <a:solidFill>
                <a:srgbClr val="000000"/>
              </a:solidFill>
            </a:endParaRPr>
          </a:p>
        </p:txBody>
      </p:sp>
      <p:pic>
        <p:nvPicPr>
          <p:cNvPr id="1121" name="LogoLandmacht"/>
          <p:cNvPicPr>
            <a:picLocks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780618" y="5216"/>
            <a:ext cx="586316" cy="8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Date Placeholder 1" descr="Date"/>
          <p:cNvSpPr>
            <a:spLocks noGrp="1"/>
          </p:cNvSpPr>
          <p:nvPr>
            <p:ph type="dt" sz="half" idx="2"/>
          </p:nvPr>
        </p:nvSpPr>
        <p:spPr>
          <a:xfrm>
            <a:off x="9686400" y="6613200"/>
            <a:ext cx="2011200" cy="118800"/>
          </a:xfrm>
          <a:prstGeom prst="rect">
            <a:avLst/>
          </a:prstGeom>
        </p:spPr>
        <p:txBody>
          <a:bodyPr vert="horz" lIns="91440" tIns="45720" rIns="91440" bIns="45720" rtlCol="0" anchor="ctr"/>
          <a:lstStyle>
            <a:lvl1pPr algn="r">
              <a:defRPr sz="1000">
                <a:solidFill>
                  <a:schemeClr val="tx1"/>
                </a:solidFill>
              </a:defRPr>
            </a:lvl1pPr>
          </a:lstStyle>
          <a:p>
            <a:pPr eaLnBrk="0" fontAlgn="base" hangingPunct="0">
              <a:spcBef>
                <a:spcPct val="50000"/>
              </a:spcBef>
              <a:spcAft>
                <a:spcPct val="0"/>
              </a:spcAft>
            </a:pPr>
            <a:fld id="{0228ABA1-EEC4-4131-A918-A5C78D15ECDA}" type="datetime4">
              <a:rPr lang="nl-NL" smtClean="0">
                <a:solidFill>
                  <a:srgbClr val="000000"/>
                </a:solidFill>
              </a:rPr>
              <a:t>25 februari 2025</a:t>
            </a:fld>
            <a:endParaRPr lang="nl-NL" dirty="0">
              <a:solidFill>
                <a:srgbClr val="000000"/>
              </a:solidFill>
            </a:endParaRPr>
          </a:p>
        </p:txBody>
      </p:sp>
    </p:spTree>
    <p:extLst>
      <p:ext uri="{BB962C8B-B14F-4D97-AF65-F5344CB8AC3E}">
        <p14:creationId xmlns:p14="http://schemas.microsoft.com/office/powerpoint/2010/main" val="1925454134"/>
      </p:ext>
    </p:extLst>
  </p:cSld>
  <p:clrMap bg1="lt1" tx1="dk1" bg2="lt2" tx2="dk2" accent1="accent1" accent2="accent2" accent3="accent3" accent4="accent4" accent5="accent5" accent6="accent6" hlink="hlink" folHlink="folHlink"/>
  <p:sldLayoutIdLst>
    <p:sldLayoutId id="2147483734" r:id="rId1"/>
    <p:sldLayoutId id="2147483756" r:id="rId2"/>
  </p:sldLayoutIdLst>
  <p:hf sldNum="0" hdr="0" dt="0"/>
  <p:txStyles>
    <p:titleStyle>
      <a:lvl1pPr algn="l" rtl="0" eaLnBrk="1" fontAlgn="base" hangingPunct="1">
        <a:spcBef>
          <a:spcPct val="0"/>
        </a:spcBef>
        <a:spcAft>
          <a:spcPct val="0"/>
        </a:spcAft>
        <a:defRPr sz="2600" baseline="0">
          <a:solidFill>
            <a:srgbClr val="007BC7"/>
          </a:solidFill>
          <a:latin typeface="+mj-lt"/>
          <a:ea typeface="+mj-ea"/>
          <a:cs typeface="+mj-cs"/>
        </a:defRPr>
      </a:lvl1pPr>
      <a:lvl2pPr algn="l" rtl="0" eaLnBrk="1" fontAlgn="base" hangingPunct="1">
        <a:spcBef>
          <a:spcPct val="0"/>
        </a:spcBef>
        <a:spcAft>
          <a:spcPct val="0"/>
        </a:spcAft>
        <a:defRPr sz="2600">
          <a:solidFill>
            <a:srgbClr val="E17000"/>
          </a:solidFill>
          <a:latin typeface="Verdana" pitchFamily="34" charset="0"/>
        </a:defRPr>
      </a:lvl2pPr>
      <a:lvl3pPr algn="l" rtl="0" eaLnBrk="1" fontAlgn="base" hangingPunct="1">
        <a:spcBef>
          <a:spcPct val="0"/>
        </a:spcBef>
        <a:spcAft>
          <a:spcPct val="0"/>
        </a:spcAft>
        <a:defRPr sz="2600">
          <a:solidFill>
            <a:srgbClr val="E17000"/>
          </a:solidFill>
          <a:latin typeface="Verdana" pitchFamily="34" charset="0"/>
        </a:defRPr>
      </a:lvl3pPr>
      <a:lvl4pPr algn="l" rtl="0" eaLnBrk="1" fontAlgn="base" hangingPunct="1">
        <a:spcBef>
          <a:spcPct val="0"/>
        </a:spcBef>
        <a:spcAft>
          <a:spcPct val="0"/>
        </a:spcAft>
        <a:defRPr sz="2600">
          <a:solidFill>
            <a:srgbClr val="E17000"/>
          </a:solidFill>
          <a:latin typeface="Verdana" pitchFamily="34" charset="0"/>
        </a:defRPr>
      </a:lvl4pPr>
      <a:lvl5pPr algn="l" rtl="0" eaLnBrk="1" fontAlgn="base" hangingPunct="1">
        <a:spcBef>
          <a:spcPct val="0"/>
        </a:spcBef>
        <a:spcAft>
          <a:spcPct val="0"/>
        </a:spcAft>
        <a:defRPr sz="2600">
          <a:solidFill>
            <a:srgbClr val="E17000"/>
          </a:solidFill>
          <a:latin typeface="Verdana" pitchFamily="34" charset="0"/>
        </a:defRPr>
      </a:lvl5pPr>
      <a:lvl6pPr marL="457200" algn="l" rtl="0" eaLnBrk="1" fontAlgn="base" hangingPunct="1">
        <a:spcBef>
          <a:spcPct val="0"/>
        </a:spcBef>
        <a:spcAft>
          <a:spcPct val="0"/>
        </a:spcAft>
        <a:defRPr sz="2600">
          <a:solidFill>
            <a:srgbClr val="E17000"/>
          </a:solidFill>
          <a:latin typeface="Verdana" pitchFamily="34" charset="0"/>
        </a:defRPr>
      </a:lvl6pPr>
      <a:lvl7pPr marL="914400" algn="l" rtl="0" eaLnBrk="1" fontAlgn="base" hangingPunct="1">
        <a:spcBef>
          <a:spcPct val="0"/>
        </a:spcBef>
        <a:spcAft>
          <a:spcPct val="0"/>
        </a:spcAft>
        <a:defRPr sz="2600">
          <a:solidFill>
            <a:srgbClr val="E17000"/>
          </a:solidFill>
          <a:latin typeface="Verdana" pitchFamily="34" charset="0"/>
        </a:defRPr>
      </a:lvl7pPr>
      <a:lvl8pPr marL="1371600" algn="l" rtl="0" eaLnBrk="1" fontAlgn="base" hangingPunct="1">
        <a:spcBef>
          <a:spcPct val="0"/>
        </a:spcBef>
        <a:spcAft>
          <a:spcPct val="0"/>
        </a:spcAft>
        <a:defRPr sz="2600">
          <a:solidFill>
            <a:srgbClr val="E17000"/>
          </a:solidFill>
          <a:latin typeface="Verdana" pitchFamily="34" charset="0"/>
        </a:defRPr>
      </a:lvl8pPr>
      <a:lvl9pPr marL="1828800" algn="l" rtl="0" eaLnBrk="1" fontAlgn="base" hangingPunct="1">
        <a:spcBef>
          <a:spcPct val="0"/>
        </a:spcBef>
        <a:spcAft>
          <a:spcPct val="0"/>
        </a:spcAft>
        <a:defRPr sz="2600">
          <a:solidFill>
            <a:srgbClr val="E17000"/>
          </a:solidFill>
          <a:latin typeface="Verdana" pitchFamily="34" charset="0"/>
        </a:defRPr>
      </a:lvl9pPr>
    </p:titleStyle>
    <p:bodyStyle>
      <a:lvl1pPr marL="342900" indent="-342900" algn="l" rtl="0" eaLnBrk="1" fontAlgn="base" hangingPunct="1">
        <a:spcBef>
          <a:spcPts val="423"/>
        </a:spcBef>
        <a:spcAft>
          <a:spcPct val="0"/>
        </a:spcAft>
        <a:buFont typeface="Arial" pitchFamily="34" charset="0"/>
        <a:buChar char="•"/>
        <a:defRPr sz="1800">
          <a:solidFill>
            <a:srgbClr val="000000"/>
          </a:solidFill>
          <a:latin typeface="+mn-lt"/>
          <a:ea typeface="+mn-ea"/>
          <a:cs typeface="+mn-cs"/>
        </a:defRPr>
      </a:lvl1pPr>
      <a:lvl2pPr marL="741600" indent="-284400" algn="l" rtl="0" eaLnBrk="1" fontAlgn="base" hangingPunct="1">
        <a:spcBef>
          <a:spcPts val="423"/>
        </a:spcBef>
        <a:spcAft>
          <a:spcPct val="0"/>
        </a:spcAft>
        <a:buFont typeface="Verdana" pitchFamily="34" charset="0"/>
        <a:buChar char="–"/>
        <a:defRPr sz="1800">
          <a:solidFill>
            <a:srgbClr val="000000"/>
          </a:solidFill>
          <a:latin typeface="+mn-lt"/>
        </a:defRPr>
      </a:lvl2pPr>
      <a:lvl3pPr marL="965200" indent="-342900" algn="l" rtl="0" eaLnBrk="1" fontAlgn="base" hangingPunct="1">
        <a:spcBef>
          <a:spcPts val="423"/>
        </a:spcBef>
        <a:spcAft>
          <a:spcPct val="0"/>
        </a:spcAft>
        <a:buFont typeface="Arial" pitchFamily="34" charset="0"/>
        <a:buChar char="•"/>
        <a:defRPr sz="1800">
          <a:solidFill>
            <a:srgbClr val="000000"/>
          </a:solidFill>
          <a:latin typeface="+mn-lt"/>
        </a:defRPr>
      </a:lvl3pPr>
      <a:lvl4pPr marL="989013" indent="0" algn="l" rtl="0" eaLnBrk="1" fontAlgn="base" hangingPunct="1">
        <a:spcBef>
          <a:spcPct val="5000"/>
        </a:spcBef>
        <a:spcAft>
          <a:spcPct val="0"/>
        </a:spcAft>
        <a:buFont typeface="Verdana" pitchFamily="34" charset="0"/>
        <a:buNone/>
        <a:defRPr sz="2200">
          <a:solidFill>
            <a:srgbClr val="000000"/>
          </a:solidFill>
          <a:latin typeface="+mn-lt"/>
        </a:defRPr>
      </a:lvl4pPr>
      <a:lvl5pPr marL="1631950" indent="-285750" algn="l" rtl="0" eaLnBrk="1" fontAlgn="base" hangingPunct="1">
        <a:spcBef>
          <a:spcPts val="423"/>
        </a:spcBef>
        <a:spcAft>
          <a:spcPct val="0"/>
        </a:spcAft>
        <a:buFont typeface="Verdana" pitchFamily="34" charset="0"/>
        <a:buChar char="–"/>
        <a:defRPr sz="1800" baseline="0">
          <a:solidFill>
            <a:srgbClr val="000000"/>
          </a:solidFill>
          <a:latin typeface="+mn-lt"/>
        </a:defRPr>
      </a:lvl5pPr>
      <a:lvl6pPr marL="1803400" algn="l" rtl="0" eaLnBrk="1" fontAlgn="base" hangingPunct="1">
        <a:spcBef>
          <a:spcPts val="423"/>
        </a:spcBef>
        <a:spcAft>
          <a:spcPct val="0"/>
        </a:spcAft>
        <a:buFont typeface="Verdana" pitchFamily="34" charset="0"/>
        <a:buChar char="»"/>
        <a:defRPr sz="1800" baseline="0">
          <a:solidFill>
            <a:srgbClr val="000000"/>
          </a:solidFill>
          <a:latin typeface="+mn-lt"/>
        </a:defRPr>
      </a:lvl6pPr>
      <a:lvl7pPr marL="2260600" algn="l" rtl="0" eaLnBrk="1" fontAlgn="base" hangingPunct="1">
        <a:spcBef>
          <a:spcPct val="5000"/>
        </a:spcBef>
        <a:spcAft>
          <a:spcPct val="0"/>
        </a:spcAft>
        <a:buFont typeface="Verdana" pitchFamily="34" charset="0"/>
        <a:buChar char="»"/>
        <a:defRPr sz="2200">
          <a:solidFill>
            <a:srgbClr val="000000"/>
          </a:solidFill>
          <a:latin typeface="+mn-lt"/>
        </a:defRPr>
      </a:lvl7pPr>
      <a:lvl8pPr marL="2717800" algn="l" rtl="0" eaLnBrk="1" fontAlgn="base" hangingPunct="1">
        <a:spcBef>
          <a:spcPct val="5000"/>
        </a:spcBef>
        <a:spcAft>
          <a:spcPct val="0"/>
        </a:spcAft>
        <a:buFont typeface="Verdana" pitchFamily="34" charset="0"/>
        <a:buChar char="»"/>
        <a:defRPr sz="2200">
          <a:solidFill>
            <a:srgbClr val="000000"/>
          </a:solidFill>
          <a:latin typeface="+mn-lt"/>
        </a:defRPr>
      </a:lvl8pPr>
      <a:lvl9pPr marL="3175000" algn="l" rtl="0" eaLnBrk="1" fontAlgn="base" hangingPunct="1">
        <a:spcBef>
          <a:spcPct val="5000"/>
        </a:spcBef>
        <a:spcAft>
          <a:spcPct val="0"/>
        </a:spcAft>
        <a:buFont typeface="Verdana" pitchFamily="34" charset="0"/>
        <a:buChar char="»"/>
        <a:defRPr sz="2200">
          <a:solidFill>
            <a:srgbClr val="000000"/>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0000" y="1281950"/>
            <a:ext cx="10933200" cy="1069200"/>
          </a:xfrm>
          <a:prstGeom prst="rect">
            <a:avLst/>
          </a:prstGeom>
        </p:spPr>
        <p:txBody>
          <a:bodyPr vert="horz" lIns="0" tIns="0" rIns="0" bIns="0" rtlCol="0" anchor="t" anchorCtr="0">
            <a:normAutofit/>
          </a:bodyPr>
          <a:lstStyle/>
          <a:p>
            <a:r>
              <a:rPr lang="nl-NL" dirty="0"/>
              <a:t>Klik om de stijl te bewerken</a:t>
            </a:r>
          </a:p>
        </p:txBody>
      </p:sp>
      <p:sp>
        <p:nvSpPr>
          <p:cNvPr id="3" name="Tijdelijke aanduiding voor tekst 2"/>
          <p:cNvSpPr>
            <a:spLocks noGrp="1"/>
          </p:cNvSpPr>
          <p:nvPr>
            <p:ph type="body" idx="1"/>
          </p:nvPr>
        </p:nvSpPr>
        <p:spPr>
          <a:xfrm>
            <a:off x="630000" y="2349499"/>
            <a:ext cx="10933200" cy="3963600"/>
          </a:xfrm>
          <a:prstGeom prst="rect">
            <a:avLst/>
          </a:prstGeom>
        </p:spPr>
        <p:txBody>
          <a:bodyPr vert="horz" lIns="0" tIns="0" rIns="0" bIns="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sp>
        <p:nvSpPr>
          <p:cNvPr id="4" name="Tijdelijke aanduiding voor dianummer 3">
            <a:extLst>
              <a:ext uri="{FF2B5EF4-FFF2-40B4-BE49-F238E27FC236}">
                <a16:creationId xmlns:a16="http://schemas.microsoft.com/office/drawing/2014/main" id="{00C4A9ED-10BC-4655-9631-74B32DCB2A3C}"/>
              </a:ext>
            </a:extLst>
          </p:cNvPr>
          <p:cNvSpPr>
            <a:spLocks noGrp="1"/>
          </p:cNvSpPr>
          <p:nvPr>
            <p:ph type="sldNum" sz="quarter" idx="4"/>
          </p:nvPr>
        </p:nvSpPr>
        <p:spPr>
          <a:xfrm>
            <a:off x="11048400" y="6528572"/>
            <a:ext cx="511200" cy="183600"/>
          </a:xfrm>
          <a:prstGeom prst="rect">
            <a:avLst/>
          </a:prstGeom>
        </p:spPr>
        <p:txBody>
          <a:bodyPr vert="horz" lIns="0" tIns="0" rIns="0" bIns="0" rtlCol="0" anchor="b" anchorCtr="0"/>
          <a:lstStyle>
            <a:lvl1pPr algn="r">
              <a:defRPr sz="1200">
                <a:solidFill>
                  <a:schemeClr val="tx1"/>
                </a:solidFill>
              </a:defRPr>
            </a:lvl1pPr>
          </a:lstStyle>
          <a:p>
            <a:fld id="{6C93B359-CF0D-4389-949E-16A33FCBB3EC}" type="slidenum">
              <a:rPr lang="nl-NL" smtClean="0"/>
              <a:pPr/>
              <a:t>‹nr.›</a:t>
            </a:fld>
            <a:endParaRPr lang="nl-NL" dirty="0"/>
          </a:p>
        </p:txBody>
      </p:sp>
      <p:pic>
        <p:nvPicPr>
          <p:cNvPr id="6" name="Afbeelding 5">
            <a:extLst>
              <a:ext uri="{FF2B5EF4-FFF2-40B4-BE49-F238E27FC236}">
                <a16:creationId xmlns:a16="http://schemas.microsoft.com/office/drawing/2014/main" id="{1113A800-9FFB-4505-9B39-BBE671EBBBEA}"/>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0" y="0"/>
            <a:ext cx="12192000" cy="1065690"/>
          </a:xfrm>
          <a:prstGeom prst="rect">
            <a:avLst/>
          </a:prstGeom>
        </p:spPr>
      </p:pic>
    </p:spTree>
    <p:extLst>
      <p:ext uri="{BB962C8B-B14F-4D97-AF65-F5344CB8AC3E}">
        <p14:creationId xmlns:p14="http://schemas.microsoft.com/office/powerpoint/2010/main" val="507998670"/>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36" r:id="rId4"/>
    <p:sldLayoutId id="2147483737" r:id="rId5"/>
    <p:sldLayoutId id="2147483738" r:id="rId6"/>
    <p:sldLayoutId id="2147483739" r:id="rId7"/>
    <p:sldLayoutId id="2147483740" r:id="rId8"/>
    <p:sldLayoutId id="2147483761" r:id="rId9"/>
    <p:sldLayoutId id="2147483762" r:id="rId10"/>
    <p:sldLayoutId id="2147483741" r:id="rId11"/>
    <p:sldLayoutId id="2147483742" r:id="rId12"/>
    <p:sldLayoutId id="2147483743" r:id="rId13"/>
    <p:sldLayoutId id="2147483744" r:id="rId14"/>
    <p:sldLayoutId id="2147483763" r:id="rId15"/>
    <p:sldLayoutId id="2147483764" r:id="rId16"/>
    <p:sldLayoutId id="2147483765" r:id="rId17"/>
    <p:sldLayoutId id="2147483766" r:id="rId18"/>
    <p:sldLayoutId id="2147483745" r:id="rId19"/>
    <p:sldLayoutId id="2147483746" r:id="rId20"/>
    <p:sldLayoutId id="2147483747" r:id="rId21"/>
    <p:sldLayoutId id="2147483753" r:id="rId22"/>
  </p:sldLayoutIdLst>
  <p:hf sldNum="0" hdr="0" dt="0"/>
  <p:txStyles>
    <p:titleStyle>
      <a:lvl1pPr algn="l" defTabSz="914400" rtl="0" eaLnBrk="1" latinLnBrk="0" hangingPunct="1">
        <a:lnSpc>
          <a:spcPct val="90000"/>
        </a:lnSpc>
        <a:spcBef>
          <a:spcPct val="0"/>
        </a:spcBef>
        <a:buNone/>
        <a:defRPr sz="3600" b="0" kern="1200" baseline="0">
          <a:solidFill>
            <a:schemeClr val="tx2"/>
          </a:solidFill>
          <a:latin typeface="+mj-lt"/>
          <a:ea typeface="+mj-ea"/>
          <a:cs typeface="+mj-cs"/>
        </a:defRPr>
      </a:lvl1pPr>
    </p:titleStyle>
    <p:bodyStyle>
      <a:lvl1pPr marL="316800" indent="-316800" algn="l" defTabSz="914400" rtl="0" eaLnBrk="1" latinLnBrk="0" hangingPunct="1">
        <a:lnSpc>
          <a:spcPct val="90000"/>
        </a:lnSpc>
        <a:spcBef>
          <a:spcPts val="1200"/>
        </a:spcBef>
        <a:buClrTx/>
        <a:buSzPct val="100000"/>
        <a:buFont typeface="Arial" panose="020B060402020202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Tx/>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Tx/>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Tx/>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Clr>
          <a:schemeClr val="tx2"/>
        </a:buClr>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Clr>
          <a:schemeClr val="tx1">
            <a:lumMod val="50000"/>
            <a:lumOff val="50000"/>
          </a:schemeClr>
        </a:buClr>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b="1" i="0" kern="1200">
          <a:solidFill>
            <a:schemeClr val="accent1"/>
          </a:solidFill>
          <a:latin typeface="+mn-lt"/>
          <a:ea typeface="+mn-ea"/>
          <a:cs typeface="+mn-cs"/>
        </a:defRPr>
      </a:lvl7pPr>
      <a:lvl8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i="0" kern="1200">
          <a:solidFill>
            <a:schemeClr val="tx1">
              <a:lumMod val="50000"/>
              <a:lumOff val="50000"/>
            </a:schemeClr>
          </a:solidFill>
          <a:latin typeface="+mn-lt"/>
          <a:ea typeface="+mn-ea"/>
          <a:cs typeface="+mn-cs"/>
        </a:defRPr>
      </a:lvl8pPr>
      <a:lvl9pPr marL="216000" indent="-144000" algn="l" defTabSz="914400" rtl="0" eaLnBrk="1" latinLnBrk="0" hangingPunct="1">
        <a:lnSpc>
          <a:spcPct val="90000"/>
        </a:lnSpc>
        <a:spcBef>
          <a:spcPts val="600"/>
        </a:spcBef>
        <a:buClr>
          <a:schemeClr val="tx1">
            <a:lumMod val="50000"/>
            <a:lumOff val="50000"/>
          </a:schemeClr>
        </a:buClr>
        <a:buFont typeface="Verdana" panose="020B0604030504040204" pitchFamily="34" charset="0"/>
        <a:buChar char="–"/>
        <a:defRPr sz="1200" i="0" kern="1200">
          <a:solidFill>
            <a:schemeClr val="tx1">
              <a:lumMod val="50000"/>
              <a:lumOff val="50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ctrTitle"/>
          </p:nvPr>
        </p:nvSpPr>
        <p:spPr>
          <a:xfrm>
            <a:off x="6307600" y="2921281"/>
            <a:ext cx="5675453" cy="3391382"/>
          </a:xfrm>
        </p:spPr>
        <p:txBody>
          <a:bodyPr anchor="t"/>
          <a:lstStyle/>
          <a:p>
            <a:br>
              <a:rPr lang="nl-NL" dirty="0"/>
            </a:br>
            <a:r>
              <a:rPr lang="nl-NL" sz="2000" dirty="0"/>
              <a:t>Aanbesteding circulaire werkplekinrichting RWS, De rechtspraak, AIVD en overige deelnemers.</a:t>
            </a:r>
            <a:br>
              <a:rPr lang="nl-NL" dirty="0"/>
            </a:br>
            <a:br>
              <a:rPr lang="nl-NL" dirty="0"/>
            </a:br>
            <a:r>
              <a:rPr lang="nl-NL" sz="2000" dirty="0"/>
              <a:t>Schouw casus </a:t>
            </a:r>
            <a:r>
              <a:rPr lang="nl-NL" sz="2000" dirty="0" err="1"/>
              <a:t>Westraven</a:t>
            </a:r>
            <a:r>
              <a:rPr lang="nl-NL" sz="2000" dirty="0"/>
              <a:t> perceel 1 (GC2)</a:t>
            </a:r>
            <a:br>
              <a:rPr lang="nl-NL" sz="2000" dirty="0"/>
            </a:br>
            <a:r>
              <a:rPr lang="nl-NL" sz="2000" dirty="0"/>
              <a:t>14 februari 2025</a:t>
            </a:r>
            <a:br>
              <a:rPr lang="nl-NL" sz="2000" dirty="0"/>
            </a:br>
            <a:r>
              <a:rPr lang="nl-NL" sz="2000" dirty="0"/>
              <a:t>10.00-12.00 uur</a:t>
            </a:r>
            <a:br>
              <a:rPr lang="nl-NL" dirty="0"/>
            </a:br>
            <a:br>
              <a:rPr lang="nl-NL" dirty="0"/>
            </a:br>
            <a:br>
              <a:rPr lang="nl-NL" dirty="0"/>
            </a:br>
            <a:br>
              <a:rPr lang="nl-NL" sz="1400" dirty="0"/>
            </a:br>
            <a:br>
              <a:rPr lang="nl-NL" sz="1400" dirty="0"/>
            </a:br>
            <a:br>
              <a:rPr lang="nl-NL" dirty="0"/>
            </a:br>
            <a:br>
              <a:rPr lang="nl-NL" sz="1600" i="1" dirty="0">
                <a:solidFill>
                  <a:schemeClr val="tx2"/>
                </a:solidFill>
              </a:rPr>
            </a:br>
            <a:br>
              <a:rPr lang="nl-NL" sz="1000" dirty="0"/>
            </a:br>
            <a:br>
              <a:rPr lang="nl-NL" sz="969" dirty="0"/>
            </a:br>
            <a:endParaRPr lang="nl-NL" sz="825" i="1" dirty="0"/>
          </a:p>
        </p:txBody>
      </p:sp>
    </p:spTree>
    <p:extLst>
      <p:ext uri="{BB962C8B-B14F-4D97-AF65-F5344CB8AC3E}">
        <p14:creationId xmlns:p14="http://schemas.microsoft.com/office/powerpoint/2010/main" val="103156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a:buAutoNum type="arabicPeriod"/>
            </a:pPr>
            <a:r>
              <a:rPr lang="nl-NL" dirty="0">
                <a:solidFill>
                  <a:schemeClr val="tx1"/>
                </a:solidFill>
                <a:latin typeface="Verdana" panose="020B0604030504040204" pitchFamily="34" charset="0"/>
                <a:ea typeface="Verdana" panose="020B0604030504040204" pitchFamily="34" charset="0"/>
              </a:rPr>
              <a:t>Opening 							</a:t>
            </a:r>
          </a:p>
          <a:p>
            <a:pPr>
              <a:buAutoNum type="arabicPeriod"/>
            </a:pPr>
            <a:r>
              <a:rPr lang="nl-NL" dirty="0">
                <a:solidFill>
                  <a:schemeClr val="tx1"/>
                </a:solidFill>
                <a:latin typeface="Verdana" panose="020B0604030504040204" pitchFamily="34" charset="0"/>
                <a:ea typeface="Verdana" panose="020B0604030504040204" pitchFamily="34" charset="0"/>
              </a:rPr>
              <a:t>Hoe gaan we het vandaag doen?				</a:t>
            </a:r>
            <a:endParaRPr lang="nl-NL" dirty="0">
              <a:solidFill>
                <a:schemeClr val="tx1"/>
              </a:solidFill>
            </a:endParaRPr>
          </a:p>
          <a:p>
            <a:pPr>
              <a:buAutoNum type="arabicPeriod"/>
            </a:pPr>
            <a:r>
              <a:rPr lang="nl-NL" dirty="0">
                <a:solidFill>
                  <a:schemeClr val="tx1"/>
                </a:solidFill>
              </a:rPr>
              <a:t>Toelichting aanbesteding							</a:t>
            </a:r>
          </a:p>
          <a:p>
            <a:pPr>
              <a:buAutoNum type="arabicPeriod"/>
            </a:pPr>
            <a:r>
              <a:rPr lang="nl-NL" dirty="0">
                <a:solidFill>
                  <a:schemeClr val="tx1"/>
                </a:solidFill>
              </a:rPr>
              <a:t>Toelichting casus Hoogbouw </a:t>
            </a:r>
            <a:r>
              <a:rPr lang="nl-NL" dirty="0" err="1">
                <a:solidFill>
                  <a:schemeClr val="tx1"/>
                </a:solidFill>
              </a:rPr>
              <a:t>Westraven</a:t>
            </a:r>
            <a:r>
              <a:rPr lang="nl-NL" dirty="0">
                <a:solidFill>
                  <a:schemeClr val="tx1"/>
                </a:solidFill>
              </a:rPr>
              <a:t>					</a:t>
            </a:r>
          </a:p>
          <a:p>
            <a:pPr>
              <a:buAutoNum type="arabicPeriod"/>
            </a:pPr>
            <a:r>
              <a:rPr lang="nl-NL" dirty="0">
                <a:solidFill>
                  <a:schemeClr val="tx1"/>
                </a:solidFill>
              </a:rPr>
              <a:t>Schouw hoogbouw						</a:t>
            </a:r>
          </a:p>
          <a:p>
            <a:pPr marL="0" indent="0">
              <a:buNone/>
            </a:pPr>
            <a:r>
              <a:rPr lang="nl-NL" dirty="0">
                <a:solidFill>
                  <a:schemeClr val="tx1"/>
                </a:solidFill>
              </a:rPr>
              <a:t>6. Plenaire vragen achteraf, en hoe nu verder?				</a:t>
            </a:r>
          </a:p>
          <a:p>
            <a:pPr marL="0" indent="0">
              <a:buNone/>
            </a:pPr>
            <a:r>
              <a:rPr lang="nl-NL" dirty="0">
                <a:solidFill>
                  <a:schemeClr val="tx1"/>
                </a:solidFill>
              </a:rPr>
              <a:t>7. Afsluiting							</a:t>
            </a:r>
          </a:p>
          <a:p>
            <a:pPr>
              <a:buAutoNum type="arabicPeriod"/>
            </a:pPr>
            <a:endParaRPr lang="nl-NL" dirty="0"/>
          </a:p>
        </p:txBody>
      </p:sp>
      <p:sp>
        <p:nvSpPr>
          <p:cNvPr id="3" name="Titel 2"/>
          <p:cNvSpPr>
            <a:spLocks noGrp="1"/>
          </p:cNvSpPr>
          <p:nvPr>
            <p:ph type="title"/>
          </p:nvPr>
        </p:nvSpPr>
        <p:spPr/>
        <p:txBody>
          <a:bodyPr/>
          <a:lstStyle/>
          <a:p>
            <a:r>
              <a:rPr lang="en-US" b="1" dirty="0">
                <a:solidFill>
                  <a:schemeClr val="accent1"/>
                </a:solidFill>
              </a:rPr>
              <a:t>P</a:t>
            </a:r>
            <a:r>
              <a:rPr lang="nl-NL" b="1" dirty="0" err="1">
                <a:solidFill>
                  <a:schemeClr val="accent1"/>
                </a:solidFill>
              </a:rPr>
              <a:t>rogramma</a:t>
            </a:r>
            <a:r>
              <a:rPr lang="nl-NL" b="1" dirty="0">
                <a:solidFill>
                  <a:schemeClr val="accent1"/>
                </a:solidFill>
              </a:rPr>
              <a:t> schouw</a:t>
            </a:r>
            <a:endParaRPr lang="nl-NL" b="1" dirty="0">
              <a:solidFill>
                <a:srgbClr val="FF0000"/>
              </a:solidFill>
            </a:endParaRPr>
          </a:p>
        </p:txBody>
      </p:sp>
    </p:spTree>
    <p:extLst>
      <p:ext uri="{BB962C8B-B14F-4D97-AF65-F5344CB8AC3E}">
        <p14:creationId xmlns:p14="http://schemas.microsoft.com/office/powerpoint/2010/main" val="3565713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7D6AF-112F-DD3E-D0E4-7F73AFE8B895}"/>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E76B7010-E2FB-AE8C-F13B-35C1430AA073}"/>
              </a:ext>
            </a:extLst>
          </p:cNvPr>
          <p:cNvSpPr>
            <a:spLocks noGrp="1"/>
          </p:cNvSpPr>
          <p:nvPr>
            <p:ph idx="1"/>
          </p:nvPr>
        </p:nvSpPr>
        <p:spPr/>
        <p:txBody>
          <a:bodyPr/>
          <a:lstStyle/>
          <a:p>
            <a:pPr marL="0" indent="0">
              <a:buNone/>
            </a:pPr>
            <a:r>
              <a:rPr lang="en-US" sz="1200" b="1" dirty="0"/>
              <a:t>Scope </a:t>
            </a:r>
            <a:r>
              <a:rPr lang="en-US" sz="1200" b="1" dirty="0" err="1"/>
              <a:t>dienstverlening</a:t>
            </a:r>
            <a:r>
              <a:rPr lang="en-US" sz="1200" b="1" dirty="0"/>
              <a:t> </a:t>
            </a:r>
            <a:r>
              <a:rPr lang="en-US" sz="1200" b="1" dirty="0" err="1"/>
              <a:t>perceel</a:t>
            </a:r>
            <a:r>
              <a:rPr lang="en-US" sz="1200" b="1" dirty="0"/>
              <a:t> 1 </a:t>
            </a:r>
            <a:r>
              <a:rPr lang="en-US" sz="1200" b="1" dirty="0" err="1"/>
              <a:t>en</a:t>
            </a:r>
            <a:r>
              <a:rPr lang="en-US" sz="1200" b="1" dirty="0"/>
              <a:t> 2:			Scope </a:t>
            </a:r>
            <a:r>
              <a:rPr lang="en-US" sz="1200" b="1" dirty="0" err="1"/>
              <a:t>dienstverlening</a:t>
            </a:r>
            <a:r>
              <a:rPr lang="en-US" sz="1200" b="1" dirty="0"/>
              <a:t> </a:t>
            </a:r>
            <a:r>
              <a:rPr lang="en-US" sz="1200" b="1" dirty="0" err="1"/>
              <a:t>perceel</a:t>
            </a:r>
            <a:r>
              <a:rPr lang="en-US" sz="1200" b="1" dirty="0"/>
              <a:t> 3:</a:t>
            </a:r>
          </a:p>
          <a:p>
            <a:pPr marL="0" indent="0">
              <a:buNone/>
            </a:pPr>
            <a:endParaRPr lang="en-US" sz="1200" b="1" dirty="0"/>
          </a:p>
          <a:p>
            <a:pPr marL="0" indent="0">
              <a:buNone/>
            </a:pPr>
            <a:endParaRPr lang="en-US" sz="1200" b="1" dirty="0"/>
          </a:p>
          <a:p>
            <a:pPr marL="0" indent="0">
              <a:buNone/>
            </a:pPr>
            <a:endParaRPr lang="en-US" sz="1200" b="1" dirty="0"/>
          </a:p>
          <a:p>
            <a:pPr marL="0" indent="0">
              <a:buNone/>
            </a:pPr>
            <a:endParaRPr lang="en-US" sz="1200" b="1" dirty="0"/>
          </a:p>
          <a:p>
            <a:pPr marL="0" indent="0">
              <a:buNone/>
            </a:pPr>
            <a:endParaRPr lang="en-US" sz="1200" b="1" dirty="0"/>
          </a:p>
          <a:p>
            <a:pPr marL="0" indent="0">
              <a:buNone/>
            </a:pPr>
            <a:endParaRPr lang="en-US" sz="1200" b="1" dirty="0"/>
          </a:p>
          <a:p>
            <a:pPr marL="0" indent="0">
              <a:buNone/>
            </a:pPr>
            <a:endParaRPr lang="en-US" sz="1200" b="1" dirty="0"/>
          </a:p>
          <a:p>
            <a:pPr marL="0" indent="0">
              <a:buNone/>
            </a:pPr>
            <a:endParaRPr lang="en-US" sz="1200" b="1" dirty="0"/>
          </a:p>
          <a:p>
            <a:pPr marL="0" indent="0">
              <a:buNone/>
            </a:pPr>
            <a:endParaRPr lang="en-US" sz="1200" b="1" dirty="0"/>
          </a:p>
          <a:p>
            <a:pPr marL="0" indent="0">
              <a:buNone/>
            </a:pPr>
            <a:endParaRPr lang="en-US" sz="1200" b="1" dirty="0"/>
          </a:p>
          <a:p>
            <a:pPr marL="0" indent="0">
              <a:buNone/>
            </a:pPr>
            <a:endParaRPr lang="en-US" sz="1200" b="1" dirty="0"/>
          </a:p>
          <a:p>
            <a:pPr marL="0" indent="0">
              <a:buNone/>
            </a:pPr>
            <a:endParaRPr lang="en-US" sz="1200" b="1" dirty="0"/>
          </a:p>
          <a:p>
            <a:pPr marL="0" indent="0">
              <a:buNone/>
            </a:pPr>
            <a:endParaRPr lang="en-US" sz="1200" b="1" dirty="0"/>
          </a:p>
          <a:p>
            <a:pPr marL="0" indent="0">
              <a:buNone/>
            </a:pPr>
            <a:r>
              <a:rPr lang="en-US" sz="1200" b="1" dirty="0" err="1"/>
              <a:t>Reële</a:t>
            </a:r>
            <a:r>
              <a:rPr lang="en-US" sz="1200" b="1" dirty="0"/>
              <a:t> </a:t>
            </a:r>
            <a:r>
              <a:rPr lang="en-US" sz="1200" b="1" dirty="0" err="1"/>
              <a:t>raming</a:t>
            </a:r>
            <a:r>
              <a:rPr lang="en-US" sz="1200" b="1" dirty="0"/>
              <a:t> </a:t>
            </a:r>
            <a:r>
              <a:rPr lang="en-US" sz="1200" b="1" dirty="0" err="1"/>
              <a:t>perceel</a:t>
            </a:r>
            <a:r>
              <a:rPr lang="en-US" sz="1200" b="1" dirty="0"/>
              <a:t> 1: €28.503.750,-			</a:t>
            </a:r>
            <a:r>
              <a:rPr lang="en-US" sz="1200" b="1" dirty="0" err="1"/>
              <a:t>Reële</a:t>
            </a:r>
            <a:r>
              <a:rPr lang="en-US" sz="1200" b="1" dirty="0"/>
              <a:t> </a:t>
            </a:r>
            <a:r>
              <a:rPr lang="en-US" sz="1200" b="1" dirty="0" err="1"/>
              <a:t>raming</a:t>
            </a:r>
            <a:r>
              <a:rPr lang="en-US" sz="1200" b="1" dirty="0"/>
              <a:t> </a:t>
            </a:r>
            <a:r>
              <a:rPr lang="en-US" sz="1200" b="1" dirty="0" err="1"/>
              <a:t>perceel</a:t>
            </a:r>
            <a:r>
              <a:rPr lang="en-US" sz="1200" b="1" dirty="0"/>
              <a:t> 3: €20.118.222,-</a:t>
            </a:r>
          </a:p>
          <a:p>
            <a:pPr marL="0" indent="0">
              <a:buNone/>
            </a:pPr>
            <a:r>
              <a:rPr lang="en-US" sz="1200" b="1" dirty="0" err="1"/>
              <a:t>Reële</a:t>
            </a:r>
            <a:r>
              <a:rPr lang="en-US" sz="1200" b="1" dirty="0"/>
              <a:t> </a:t>
            </a:r>
            <a:r>
              <a:rPr lang="en-US" sz="1200" b="1" dirty="0" err="1"/>
              <a:t>raming</a:t>
            </a:r>
            <a:r>
              <a:rPr lang="en-US" sz="1200" b="1" dirty="0"/>
              <a:t> </a:t>
            </a:r>
            <a:r>
              <a:rPr lang="en-US" sz="1200" b="1" dirty="0" err="1"/>
              <a:t>perceel</a:t>
            </a:r>
            <a:r>
              <a:rPr lang="en-US" sz="1200" b="1" dirty="0"/>
              <a:t> 2: €26.641.888,-</a:t>
            </a:r>
          </a:p>
          <a:p>
            <a:pPr marL="0" indent="0">
              <a:buNone/>
            </a:pPr>
            <a:endParaRPr lang="en-US" sz="1200" b="1" dirty="0"/>
          </a:p>
          <a:p>
            <a:pPr marL="0" indent="0">
              <a:buNone/>
            </a:pPr>
            <a:r>
              <a:rPr lang="en-US" sz="1200" b="1" dirty="0" err="1"/>
              <a:t>Maximale</a:t>
            </a:r>
            <a:r>
              <a:rPr lang="en-US" sz="1200" b="1" dirty="0"/>
              <a:t> </a:t>
            </a:r>
            <a:r>
              <a:rPr lang="en-US" sz="1200" b="1" dirty="0" err="1"/>
              <a:t>raming</a:t>
            </a:r>
            <a:r>
              <a:rPr lang="en-US" sz="1200" b="1" dirty="0"/>
              <a:t> = </a:t>
            </a:r>
            <a:r>
              <a:rPr lang="en-US" sz="1200" b="1" dirty="0" err="1"/>
              <a:t>reële</a:t>
            </a:r>
            <a:r>
              <a:rPr lang="en-US" sz="1200" b="1" dirty="0"/>
              <a:t> </a:t>
            </a:r>
            <a:r>
              <a:rPr lang="en-US" sz="1200" b="1" dirty="0" err="1"/>
              <a:t>raming</a:t>
            </a:r>
            <a:r>
              <a:rPr lang="en-US" sz="1200" b="1" dirty="0"/>
              <a:t> x 2 		</a:t>
            </a:r>
            <a:endParaRPr lang="nl-NL" sz="1200" b="1" dirty="0"/>
          </a:p>
        </p:txBody>
      </p:sp>
      <p:sp>
        <p:nvSpPr>
          <p:cNvPr id="3" name="Titel 2">
            <a:extLst>
              <a:ext uri="{FF2B5EF4-FFF2-40B4-BE49-F238E27FC236}">
                <a16:creationId xmlns:a16="http://schemas.microsoft.com/office/drawing/2014/main" id="{52B7F9E6-698F-4162-9A78-22738A26836B}"/>
              </a:ext>
            </a:extLst>
          </p:cNvPr>
          <p:cNvSpPr>
            <a:spLocks noGrp="1"/>
          </p:cNvSpPr>
          <p:nvPr>
            <p:ph type="title"/>
          </p:nvPr>
        </p:nvSpPr>
        <p:spPr/>
        <p:txBody>
          <a:bodyPr/>
          <a:lstStyle/>
          <a:p>
            <a:r>
              <a:rPr lang="en-US" b="1" dirty="0" err="1">
                <a:solidFill>
                  <a:schemeClr val="accent1"/>
                </a:solidFill>
              </a:rPr>
              <a:t>Toelichting</a:t>
            </a:r>
            <a:r>
              <a:rPr lang="en-US" b="1" dirty="0">
                <a:solidFill>
                  <a:schemeClr val="accent1"/>
                </a:solidFill>
              </a:rPr>
              <a:t> </a:t>
            </a:r>
            <a:r>
              <a:rPr lang="en-US" b="1" dirty="0" err="1">
                <a:solidFill>
                  <a:schemeClr val="accent1"/>
                </a:solidFill>
              </a:rPr>
              <a:t>aanbesteding</a:t>
            </a:r>
            <a:r>
              <a:rPr lang="en-US" b="1" dirty="0">
                <a:solidFill>
                  <a:schemeClr val="accent1"/>
                </a:solidFill>
              </a:rPr>
              <a:t> – scope</a:t>
            </a:r>
            <a:endParaRPr lang="nl-NL" b="1" dirty="0">
              <a:solidFill>
                <a:srgbClr val="FF0000"/>
              </a:solidFill>
            </a:endParaRPr>
          </a:p>
        </p:txBody>
      </p:sp>
      <p:pic>
        <p:nvPicPr>
          <p:cNvPr id="9" name="Afbeelding 8">
            <a:extLst>
              <a:ext uri="{FF2B5EF4-FFF2-40B4-BE49-F238E27FC236}">
                <a16:creationId xmlns:a16="http://schemas.microsoft.com/office/drawing/2014/main" id="{B390B19A-3C5E-96E7-0874-6506C91B8A29}"/>
              </a:ext>
            </a:extLst>
          </p:cNvPr>
          <p:cNvPicPr>
            <a:picLocks noChangeAspect="1"/>
          </p:cNvPicPr>
          <p:nvPr/>
        </p:nvPicPr>
        <p:blipFill>
          <a:blip r:embed="rId3"/>
          <a:stretch>
            <a:fillRect/>
          </a:stretch>
        </p:blipFill>
        <p:spPr>
          <a:xfrm>
            <a:off x="624000" y="2328603"/>
            <a:ext cx="4143116" cy="2683972"/>
          </a:xfrm>
          <a:prstGeom prst="rect">
            <a:avLst/>
          </a:prstGeom>
        </p:spPr>
      </p:pic>
      <p:pic>
        <p:nvPicPr>
          <p:cNvPr id="11" name="Afbeelding 10">
            <a:extLst>
              <a:ext uri="{FF2B5EF4-FFF2-40B4-BE49-F238E27FC236}">
                <a16:creationId xmlns:a16="http://schemas.microsoft.com/office/drawing/2014/main" id="{F0298436-002A-DDCB-B370-4770B7FAF7F8}"/>
              </a:ext>
            </a:extLst>
          </p:cNvPr>
          <p:cNvPicPr>
            <a:picLocks noChangeAspect="1"/>
          </p:cNvPicPr>
          <p:nvPr/>
        </p:nvPicPr>
        <p:blipFill>
          <a:blip r:embed="rId4"/>
          <a:stretch>
            <a:fillRect/>
          </a:stretch>
        </p:blipFill>
        <p:spPr>
          <a:xfrm>
            <a:off x="6160222" y="2328603"/>
            <a:ext cx="4542127" cy="2570798"/>
          </a:xfrm>
          <a:prstGeom prst="rect">
            <a:avLst/>
          </a:prstGeom>
        </p:spPr>
      </p:pic>
    </p:spTree>
    <p:extLst>
      <p:ext uri="{BB962C8B-B14F-4D97-AF65-F5344CB8AC3E}">
        <p14:creationId xmlns:p14="http://schemas.microsoft.com/office/powerpoint/2010/main" val="71938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A1FFD-4403-1F55-66D6-27F35EA88162}"/>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0ED5A57C-42D8-68A3-0B58-EC3E040E1A15}"/>
              </a:ext>
            </a:extLst>
          </p:cNvPr>
          <p:cNvSpPr>
            <a:spLocks noGrp="1"/>
          </p:cNvSpPr>
          <p:nvPr>
            <p:ph idx="1"/>
          </p:nvPr>
        </p:nvSpPr>
        <p:spPr/>
        <p:txBody>
          <a:bodyPr/>
          <a:lstStyle/>
          <a:p>
            <a:pPr marL="0" indent="0">
              <a:buNone/>
            </a:pPr>
            <a:r>
              <a:rPr lang="en-US" dirty="0" err="1"/>
              <a:t>Partnerschap</a:t>
            </a:r>
            <a:r>
              <a:rPr lang="en-US" dirty="0"/>
              <a:t> is </a:t>
            </a:r>
            <a:r>
              <a:rPr lang="en-US" dirty="0" err="1"/>
              <a:t>verweven</a:t>
            </a:r>
            <a:r>
              <a:rPr lang="en-US" dirty="0"/>
              <a:t> in 3 </a:t>
            </a:r>
            <a:r>
              <a:rPr lang="en-US" dirty="0" err="1"/>
              <a:t>strategische</a:t>
            </a:r>
            <a:r>
              <a:rPr lang="en-US" dirty="0"/>
              <a:t> </a:t>
            </a:r>
            <a:r>
              <a:rPr lang="en-US" dirty="0" err="1"/>
              <a:t>contractdoelstellingen</a:t>
            </a:r>
            <a:r>
              <a:rPr lang="en-US" dirty="0"/>
              <a:t>:</a:t>
            </a:r>
          </a:p>
          <a:p>
            <a:pPr>
              <a:buAutoNum type="arabicPeriod"/>
            </a:pPr>
            <a:r>
              <a:rPr lang="en-US" dirty="0" err="1"/>
              <a:t>Circulaire</a:t>
            </a:r>
            <a:r>
              <a:rPr lang="en-US" dirty="0"/>
              <a:t> </a:t>
            </a:r>
            <a:r>
              <a:rPr lang="en-US" dirty="0" err="1"/>
              <a:t>dienstverlening</a:t>
            </a:r>
            <a:r>
              <a:rPr lang="en-US" dirty="0"/>
              <a:t>; </a:t>
            </a:r>
          </a:p>
          <a:p>
            <a:pPr>
              <a:buAutoNum type="arabicPeriod"/>
            </a:pPr>
            <a:r>
              <a:rPr lang="en-US" dirty="0" err="1"/>
              <a:t>Een</a:t>
            </a:r>
            <a:r>
              <a:rPr lang="en-US" dirty="0"/>
              <a:t> </a:t>
            </a:r>
            <a:r>
              <a:rPr lang="en-US" dirty="0" err="1"/>
              <a:t>impactvolle</a:t>
            </a:r>
            <a:r>
              <a:rPr lang="en-US" dirty="0"/>
              <a:t> </a:t>
            </a:r>
            <a:r>
              <a:rPr lang="en-US" dirty="0" err="1"/>
              <a:t>werkomgeving</a:t>
            </a:r>
            <a:r>
              <a:rPr lang="en-US" dirty="0"/>
              <a:t>;</a:t>
            </a:r>
          </a:p>
          <a:p>
            <a:pPr>
              <a:buAutoNum type="arabicPeriod"/>
            </a:pPr>
            <a:r>
              <a:rPr lang="en-US" dirty="0" err="1"/>
              <a:t>Innovatie</a:t>
            </a:r>
            <a:r>
              <a:rPr lang="en-US" dirty="0"/>
              <a:t>. </a:t>
            </a:r>
          </a:p>
          <a:p>
            <a:pPr marL="0" indent="0">
              <a:buNone/>
            </a:pPr>
            <a:endParaRPr lang="en-US" dirty="0"/>
          </a:p>
          <a:p>
            <a:pPr marL="0" indent="0">
              <a:buNone/>
            </a:pPr>
            <a:endParaRPr lang="en-US" dirty="0"/>
          </a:p>
          <a:p>
            <a:pPr marL="0" indent="0">
              <a:buNone/>
            </a:pPr>
            <a:endParaRPr lang="en-US" dirty="0"/>
          </a:p>
          <a:p>
            <a:pPr>
              <a:buFontTx/>
              <a:buChar char="-"/>
            </a:pPr>
            <a:endParaRPr lang="nl-NL" dirty="0"/>
          </a:p>
        </p:txBody>
      </p:sp>
      <p:sp>
        <p:nvSpPr>
          <p:cNvPr id="3" name="Titel 2">
            <a:extLst>
              <a:ext uri="{FF2B5EF4-FFF2-40B4-BE49-F238E27FC236}">
                <a16:creationId xmlns:a16="http://schemas.microsoft.com/office/drawing/2014/main" id="{FBDC173A-6B19-5C5D-EFCE-E77D9B02C335}"/>
              </a:ext>
            </a:extLst>
          </p:cNvPr>
          <p:cNvSpPr>
            <a:spLocks noGrp="1"/>
          </p:cNvSpPr>
          <p:nvPr>
            <p:ph type="title"/>
          </p:nvPr>
        </p:nvSpPr>
        <p:spPr>
          <a:xfrm>
            <a:off x="624000" y="1295999"/>
            <a:ext cx="11203200" cy="400110"/>
          </a:xfrm>
        </p:spPr>
        <p:txBody>
          <a:bodyPr/>
          <a:lstStyle/>
          <a:p>
            <a:r>
              <a:rPr lang="en-US" b="1" dirty="0" err="1">
                <a:solidFill>
                  <a:schemeClr val="accent1"/>
                </a:solidFill>
              </a:rPr>
              <a:t>Toelichting</a:t>
            </a:r>
            <a:r>
              <a:rPr lang="en-US" b="1" dirty="0">
                <a:solidFill>
                  <a:schemeClr val="accent1"/>
                </a:solidFill>
              </a:rPr>
              <a:t> </a:t>
            </a:r>
            <a:r>
              <a:rPr lang="en-US" b="1" dirty="0" err="1">
                <a:solidFill>
                  <a:schemeClr val="accent1"/>
                </a:solidFill>
              </a:rPr>
              <a:t>aanbesteding</a:t>
            </a:r>
            <a:r>
              <a:rPr lang="en-US" b="1" dirty="0">
                <a:solidFill>
                  <a:schemeClr val="accent1"/>
                </a:solidFill>
              </a:rPr>
              <a:t> – </a:t>
            </a:r>
            <a:r>
              <a:rPr lang="en-US" b="1" dirty="0" err="1">
                <a:solidFill>
                  <a:schemeClr val="accent1"/>
                </a:solidFill>
              </a:rPr>
              <a:t>strat</a:t>
            </a:r>
            <a:r>
              <a:rPr lang="en-US" b="1" dirty="0">
                <a:solidFill>
                  <a:schemeClr val="accent1"/>
                </a:solidFill>
              </a:rPr>
              <a:t>. </a:t>
            </a:r>
            <a:r>
              <a:rPr lang="en-US" b="1" dirty="0" err="1">
                <a:solidFill>
                  <a:schemeClr val="accent1"/>
                </a:solidFill>
              </a:rPr>
              <a:t>contractdoelstellingen</a:t>
            </a:r>
            <a:endParaRPr lang="nl-NL" sz="1400" b="1" dirty="0">
              <a:solidFill>
                <a:srgbClr val="FF0000"/>
              </a:solidFill>
            </a:endParaRPr>
          </a:p>
        </p:txBody>
      </p:sp>
      <p:pic>
        <p:nvPicPr>
          <p:cNvPr id="8" name="Afbeelding 7">
            <a:extLst>
              <a:ext uri="{FF2B5EF4-FFF2-40B4-BE49-F238E27FC236}">
                <a16:creationId xmlns:a16="http://schemas.microsoft.com/office/drawing/2014/main" id="{E3CF6A47-14A8-9F36-C163-B3AE4C64B11F}"/>
              </a:ext>
            </a:extLst>
          </p:cNvPr>
          <p:cNvPicPr>
            <a:picLocks noChangeAspect="1"/>
          </p:cNvPicPr>
          <p:nvPr/>
        </p:nvPicPr>
        <p:blipFill>
          <a:blip r:embed="rId3"/>
          <a:stretch>
            <a:fillRect/>
          </a:stretch>
        </p:blipFill>
        <p:spPr>
          <a:xfrm>
            <a:off x="3222648" y="3429000"/>
            <a:ext cx="3201743" cy="2452171"/>
          </a:xfrm>
          <a:prstGeom prst="rect">
            <a:avLst/>
          </a:prstGeom>
        </p:spPr>
      </p:pic>
      <p:pic>
        <p:nvPicPr>
          <p:cNvPr id="5" name="Afbeelding 4">
            <a:extLst>
              <a:ext uri="{FF2B5EF4-FFF2-40B4-BE49-F238E27FC236}">
                <a16:creationId xmlns:a16="http://schemas.microsoft.com/office/drawing/2014/main" id="{BD2AD05E-6EE6-0BAD-70E2-C5E133C60F4D}"/>
              </a:ext>
            </a:extLst>
          </p:cNvPr>
          <p:cNvPicPr>
            <a:picLocks noChangeAspect="1"/>
          </p:cNvPicPr>
          <p:nvPr/>
        </p:nvPicPr>
        <p:blipFill>
          <a:blip r:embed="rId4"/>
          <a:stretch>
            <a:fillRect/>
          </a:stretch>
        </p:blipFill>
        <p:spPr>
          <a:xfrm>
            <a:off x="7264452" y="2380549"/>
            <a:ext cx="4842768" cy="3864811"/>
          </a:xfrm>
          <a:prstGeom prst="rect">
            <a:avLst/>
          </a:prstGeom>
        </p:spPr>
      </p:pic>
    </p:spTree>
    <p:extLst>
      <p:ext uri="{BB962C8B-B14F-4D97-AF65-F5344CB8AC3E}">
        <p14:creationId xmlns:p14="http://schemas.microsoft.com/office/powerpoint/2010/main" val="3943795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72AA3-A7C2-5ED2-CAD3-F31BA424CF45}"/>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9C02EADD-724B-87C6-798F-FC4145CB5890}"/>
              </a:ext>
            </a:extLst>
          </p:cNvPr>
          <p:cNvSpPr>
            <a:spLocks noGrp="1"/>
          </p:cNvSpPr>
          <p:nvPr>
            <p:ph idx="1"/>
          </p:nvPr>
        </p:nvSpPr>
        <p:spPr>
          <a:xfrm>
            <a:off x="624000" y="2070000"/>
            <a:ext cx="5506350" cy="4140000"/>
          </a:xfrm>
        </p:spPr>
        <p:txBody>
          <a:bodyPr wrap="square" anchor="t">
            <a:normAutofit/>
          </a:bodyPr>
          <a:lstStyle/>
          <a:p>
            <a:pPr>
              <a:buFontTx/>
              <a:buChar char="-"/>
            </a:pPr>
            <a:r>
              <a:rPr lang="nl-NL" dirty="0"/>
              <a:t>Multidisciplinaire projectteams</a:t>
            </a:r>
          </a:p>
          <a:p>
            <a:pPr lvl="1">
              <a:buFontTx/>
              <a:buChar char="-"/>
            </a:pPr>
            <a:r>
              <a:rPr lang="nl-NL" dirty="0"/>
              <a:t>Projectteamleden uit verschillende disciplines</a:t>
            </a:r>
          </a:p>
          <a:p>
            <a:pPr lvl="1">
              <a:buFontTx/>
              <a:buChar char="-"/>
            </a:pPr>
            <a:r>
              <a:rPr lang="nl-NL" dirty="0"/>
              <a:t>Omvang is dynamisch en fluctueert gedurende de looptijd</a:t>
            </a:r>
          </a:p>
          <a:p>
            <a:pPr lvl="1">
              <a:buFontTx/>
              <a:buChar char="-"/>
            </a:pPr>
            <a:r>
              <a:rPr lang="nl-NL" dirty="0"/>
              <a:t>Per fase een andere samenstelling en soms ook een andere locatie</a:t>
            </a:r>
          </a:p>
          <a:p>
            <a:pPr lvl="1">
              <a:buFontTx/>
              <a:buChar char="-"/>
            </a:pPr>
            <a:r>
              <a:rPr lang="nl-NL" dirty="0"/>
              <a:t>Vaak is er sprake van een kernteam en een schil eromheen</a:t>
            </a:r>
          </a:p>
          <a:p>
            <a:pPr lvl="1">
              <a:buFontTx/>
              <a:buChar char="-"/>
            </a:pPr>
            <a:endParaRPr lang="nl-NL" dirty="0"/>
          </a:p>
        </p:txBody>
      </p:sp>
      <p:sp>
        <p:nvSpPr>
          <p:cNvPr id="8" name="Titel 2">
            <a:extLst>
              <a:ext uri="{FF2B5EF4-FFF2-40B4-BE49-F238E27FC236}">
                <a16:creationId xmlns:a16="http://schemas.microsoft.com/office/drawing/2014/main" id="{51EAEC44-0532-266D-2430-3A928289A02F}"/>
              </a:ext>
            </a:extLst>
          </p:cNvPr>
          <p:cNvSpPr>
            <a:spLocks noGrp="1"/>
          </p:cNvSpPr>
          <p:nvPr>
            <p:ph type="title"/>
          </p:nvPr>
        </p:nvSpPr>
        <p:spPr>
          <a:xfrm>
            <a:off x="624000" y="1295999"/>
            <a:ext cx="11203200" cy="400110"/>
          </a:xfrm>
        </p:spPr>
        <p:txBody>
          <a:bodyPr wrap="square" anchor="ctr">
            <a:normAutofit/>
          </a:bodyPr>
          <a:lstStyle/>
          <a:p>
            <a:r>
              <a:rPr lang="en-US" b="1" dirty="0" err="1"/>
              <a:t>Achtergrond</a:t>
            </a:r>
            <a:r>
              <a:rPr lang="en-US" b="1" dirty="0"/>
              <a:t>: </a:t>
            </a:r>
            <a:r>
              <a:rPr lang="en-US" b="1" dirty="0" err="1"/>
              <a:t>Projectteams</a:t>
            </a:r>
            <a:r>
              <a:rPr lang="en-US" b="1" dirty="0"/>
              <a:t> </a:t>
            </a:r>
            <a:r>
              <a:rPr lang="en-US" b="1" dirty="0" err="1"/>
              <a:t>Westraven</a:t>
            </a:r>
            <a:endParaRPr lang="nl-NL" b="1" dirty="0"/>
          </a:p>
        </p:txBody>
      </p:sp>
      <p:pic>
        <p:nvPicPr>
          <p:cNvPr id="3" name="Afbeelding 2" descr="Afbeelding met bij, ongewerveld dier, Vliesvleugelig insect, honingbij&#10;&#10;Automatisch gegenereerde beschrijving">
            <a:extLst>
              <a:ext uri="{FF2B5EF4-FFF2-40B4-BE49-F238E27FC236}">
                <a16:creationId xmlns:a16="http://schemas.microsoft.com/office/drawing/2014/main" id="{85AE9AA0-549C-7AB8-8FAE-C4104FCA454E}"/>
              </a:ext>
            </a:extLst>
          </p:cNvPr>
          <p:cNvPicPr>
            <a:picLocks noChangeAspect="1"/>
          </p:cNvPicPr>
          <p:nvPr/>
        </p:nvPicPr>
        <p:blipFill>
          <a:blip r:embed="rId3"/>
          <a:srcRect l="10223" r="-2" b="-2"/>
          <a:stretch/>
        </p:blipFill>
        <p:spPr>
          <a:xfrm>
            <a:off x="6320850" y="2070000"/>
            <a:ext cx="5506350" cy="4140000"/>
          </a:xfrm>
          <a:prstGeom prst="rect">
            <a:avLst/>
          </a:prstGeom>
          <a:noFill/>
          <a:ln>
            <a:noFill/>
          </a:ln>
          <a:effectLst/>
        </p:spPr>
      </p:pic>
    </p:spTree>
    <p:extLst>
      <p:ext uri="{BB962C8B-B14F-4D97-AF65-F5344CB8AC3E}">
        <p14:creationId xmlns:p14="http://schemas.microsoft.com/office/powerpoint/2010/main" val="2763590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55DEA-7B9F-CA16-A2CF-2950FABB9BF5}"/>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F092BA9F-D3EF-7C23-5883-5AA1EABE37B8}"/>
              </a:ext>
            </a:extLst>
          </p:cNvPr>
          <p:cNvSpPr>
            <a:spLocks noGrp="1"/>
          </p:cNvSpPr>
          <p:nvPr>
            <p:ph idx="1"/>
          </p:nvPr>
        </p:nvSpPr>
        <p:spPr>
          <a:xfrm>
            <a:off x="6320850" y="2070000"/>
            <a:ext cx="5506350" cy="4140000"/>
          </a:xfrm>
        </p:spPr>
        <p:txBody>
          <a:bodyPr wrap="square" anchor="t">
            <a:normAutofit/>
          </a:bodyPr>
          <a:lstStyle/>
          <a:p>
            <a:pPr>
              <a:buFontTx/>
              <a:buChar char="-"/>
            </a:pPr>
            <a:r>
              <a:rPr lang="nl-NL" dirty="0"/>
              <a:t>Wat vinden zij belangrijk? </a:t>
            </a:r>
          </a:p>
          <a:p>
            <a:pPr lvl="1">
              <a:buFontTx/>
              <a:buChar char="-"/>
            </a:pPr>
            <a:r>
              <a:rPr lang="nl-NL" dirty="0"/>
              <a:t>Intensief kunnen samenwerken</a:t>
            </a:r>
          </a:p>
          <a:p>
            <a:pPr lvl="1">
              <a:buFontTx/>
              <a:buChar char="-"/>
            </a:pPr>
            <a:r>
              <a:rPr lang="nl-NL" dirty="0"/>
              <a:t>Flexibiliteit en creativiteit </a:t>
            </a:r>
          </a:p>
          <a:p>
            <a:pPr lvl="1">
              <a:buFontTx/>
              <a:buChar char="-"/>
            </a:pPr>
            <a:r>
              <a:rPr lang="nl-NL" dirty="0"/>
              <a:t>Goede faciliteiten </a:t>
            </a:r>
          </a:p>
          <a:p>
            <a:pPr lvl="2">
              <a:buFontTx/>
              <a:buChar char="-"/>
            </a:pPr>
            <a:r>
              <a:rPr lang="nl-NL" dirty="0"/>
              <a:t>Digitale schermen/ hybride werken</a:t>
            </a:r>
          </a:p>
          <a:p>
            <a:pPr lvl="2">
              <a:buFontTx/>
              <a:buChar char="-"/>
            </a:pPr>
            <a:r>
              <a:rPr lang="nl-NL" dirty="0"/>
              <a:t>Tekeningen/ posters te tonen</a:t>
            </a:r>
          </a:p>
          <a:p>
            <a:pPr lvl="1">
              <a:buFontTx/>
              <a:buChar char="-"/>
            </a:pPr>
            <a:r>
              <a:rPr lang="nl-NL" dirty="0"/>
              <a:t>Gezamenlijke trots delen (keetgevoel)</a:t>
            </a:r>
          </a:p>
          <a:p>
            <a:pPr lvl="1">
              <a:buFontTx/>
              <a:buChar char="-"/>
            </a:pPr>
            <a:r>
              <a:rPr lang="nl-NL" dirty="0"/>
              <a:t>In verbinding staan met directe collega’s</a:t>
            </a:r>
          </a:p>
          <a:p>
            <a:pPr lvl="1">
              <a:buFontTx/>
              <a:buChar char="-"/>
            </a:pPr>
            <a:r>
              <a:rPr lang="nl-NL" dirty="0"/>
              <a:t>Ook met grote groepen (ca. 50 personen bij elkaar voor bijvoorbeeld een weekstart</a:t>
            </a:r>
          </a:p>
          <a:p>
            <a:pPr marL="457200" lvl="1" indent="0">
              <a:buNone/>
            </a:pPr>
            <a:r>
              <a:rPr lang="nl-NL" dirty="0"/>
              <a:t> </a:t>
            </a:r>
          </a:p>
          <a:p>
            <a:pPr lvl="1">
              <a:buFontTx/>
              <a:buChar char="-"/>
            </a:pPr>
            <a:endParaRPr lang="nl-NL" dirty="0"/>
          </a:p>
          <a:p>
            <a:pPr lvl="1">
              <a:buFontTx/>
              <a:buChar char="-"/>
            </a:pPr>
            <a:endParaRPr lang="nl-NL" dirty="0"/>
          </a:p>
          <a:p>
            <a:pPr lvl="1">
              <a:buFontTx/>
              <a:buChar char="-"/>
            </a:pPr>
            <a:endParaRPr lang="nl-NL" dirty="0"/>
          </a:p>
        </p:txBody>
      </p:sp>
      <p:sp>
        <p:nvSpPr>
          <p:cNvPr id="8" name="Titel 2">
            <a:extLst>
              <a:ext uri="{FF2B5EF4-FFF2-40B4-BE49-F238E27FC236}">
                <a16:creationId xmlns:a16="http://schemas.microsoft.com/office/drawing/2014/main" id="{6DB8E717-D007-9146-ABCF-D0246B6D89C5}"/>
              </a:ext>
            </a:extLst>
          </p:cNvPr>
          <p:cNvSpPr>
            <a:spLocks noGrp="1"/>
          </p:cNvSpPr>
          <p:nvPr>
            <p:ph type="title"/>
          </p:nvPr>
        </p:nvSpPr>
        <p:spPr>
          <a:xfrm>
            <a:off x="624000" y="1295999"/>
            <a:ext cx="11203200" cy="400110"/>
          </a:xfrm>
        </p:spPr>
        <p:txBody>
          <a:bodyPr wrap="square" anchor="ctr">
            <a:normAutofit/>
          </a:bodyPr>
          <a:lstStyle/>
          <a:p>
            <a:r>
              <a:rPr lang="en-US" b="1" dirty="0" err="1"/>
              <a:t>Achtergrond</a:t>
            </a:r>
            <a:r>
              <a:rPr lang="en-US" b="1" dirty="0"/>
              <a:t>: </a:t>
            </a:r>
            <a:r>
              <a:rPr lang="en-US" b="1" dirty="0" err="1"/>
              <a:t>Projectteams</a:t>
            </a:r>
            <a:r>
              <a:rPr lang="en-US" b="1" dirty="0"/>
              <a:t> </a:t>
            </a:r>
            <a:r>
              <a:rPr lang="en-US" b="1" dirty="0" err="1"/>
              <a:t>Westraven</a:t>
            </a:r>
            <a:endParaRPr lang="nl-NL" b="1" dirty="0"/>
          </a:p>
        </p:txBody>
      </p:sp>
      <p:pic>
        <p:nvPicPr>
          <p:cNvPr id="6" name="Afbeelding 5" descr="Afbeelding met buitenshuis, hemel, wolk, Diermigratie&#10;&#10;Automatisch gegenereerde beschrijving">
            <a:extLst>
              <a:ext uri="{FF2B5EF4-FFF2-40B4-BE49-F238E27FC236}">
                <a16:creationId xmlns:a16="http://schemas.microsoft.com/office/drawing/2014/main" id="{9973E99E-3507-FF50-7ABE-FA5B42450ED7}"/>
              </a:ext>
            </a:extLst>
          </p:cNvPr>
          <p:cNvPicPr>
            <a:picLocks noChangeAspect="1"/>
          </p:cNvPicPr>
          <p:nvPr/>
        </p:nvPicPr>
        <p:blipFill>
          <a:blip r:embed="rId3"/>
          <a:srcRect r="10221" b="-2"/>
          <a:stretch/>
        </p:blipFill>
        <p:spPr>
          <a:xfrm>
            <a:off x="624000" y="2070000"/>
            <a:ext cx="5247151" cy="3945119"/>
          </a:xfrm>
          <a:prstGeom prst="rect">
            <a:avLst/>
          </a:prstGeom>
          <a:noFill/>
          <a:ln>
            <a:noFill/>
          </a:ln>
          <a:effectLst/>
        </p:spPr>
      </p:pic>
    </p:spTree>
    <p:extLst>
      <p:ext uri="{BB962C8B-B14F-4D97-AF65-F5344CB8AC3E}">
        <p14:creationId xmlns:p14="http://schemas.microsoft.com/office/powerpoint/2010/main" val="3412641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8A2E1-B7FE-BC2C-D5D7-9FE86FAB9471}"/>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CDEBC55B-83E4-77A4-15ED-DB3960B8D120}"/>
              </a:ext>
            </a:extLst>
          </p:cNvPr>
          <p:cNvSpPr>
            <a:spLocks noGrp="1"/>
          </p:cNvSpPr>
          <p:nvPr>
            <p:ph idx="1"/>
          </p:nvPr>
        </p:nvSpPr>
        <p:spPr>
          <a:xfrm>
            <a:off x="3017039" y="2070000"/>
            <a:ext cx="8810160" cy="4140000"/>
          </a:xfrm>
        </p:spPr>
        <p:txBody>
          <a:bodyPr wrap="square" anchor="t">
            <a:normAutofit/>
          </a:bodyPr>
          <a:lstStyle/>
          <a:p>
            <a:pPr>
              <a:buFontTx/>
              <a:buChar char="-"/>
            </a:pPr>
            <a:r>
              <a:rPr lang="nl-NL" dirty="0"/>
              <a:t>Wat vinden zij ook belangrijk</a:t>
            </a:r>
          </a:p>
          <a:p>
            <a:pPr lvl="1">
              <a:buFontTx/>
              <a:buChar char="-"/>
            </a:pPr>
            <a:r>
              <a:rPr lang="nl-NL" dirty="0"/>
              <a:t>Individueel kunnen werken</a:t>
            </a:r>
          </a:p>
          <a:p>
            <a:pPr lvl="1">
              <a:buFontTx/>
              <a:buChar char="-"/>
            </a:pPr>
            <a:r>
              <a:rPr lang="nl-NL" dirty="0"/>
              <a:t>Focuswerk</a:t>
            </a:r>
          </a:p>
          <a:p>
            <a:pPr lvl="1">
              <a:buFontTx/>
              <a:buChar char="-"/>
            </a:pPr>
            <a:r>
              <a:rPr lang="nl-NL" dirty="0"/>
              <a:t>Veel 1-op-1 overleg, kleinere groepen en hybride werken/ overleg</a:t>
            </a:r>
          </a:p>
          <a:p>
            <a:pPr lvl="1">
              <a:buFontTx/>
              <a:buChar char="-"/>
            </a:pPr>
            <a:r>
              <a:rPr lang="nl-NL" dirty="0"/>
              <a:t>Variatie aan ruimten en werkplekken en (zit)comfort, functionaliteit, sfeer en beleving</a:t>
            </a:r>
          </a:p>
          <a:p>
            <a:pPr lvl="1">
              <a:buFontTx/>
              <a:buChar char="-"/>
            </a:pPr>
            <a:r>
              <a:rPr lang="nl-NL" dirty="0"/>
              <a:t>Een plek die rust uitstraalt </a:t>
            </a:r>
          </a:p>
          <a:p>
            <a:pPr lvl="1">
              <a:buFontTx/>
              <a:buChar char="-"/>
            </a:pPr>
            <a:r>
              <a:rPr lang="nl-NL" dirty="0"/>
              <a:t>Een thuisbasis met ankers</a:t>
            </a:r>
          </a:p>
          <a:p>
            <a:pPr marL="457200" lvl="1" indent="0">
              <a:buNone/>
            </a:pPr>
            <a:endParaRPr lang="nl-NL" dirty="0"/>
          </a:p>
          <a:p>
            <a:pPr marL="457200" lvl="1" indent="0">
              <a:buNone/>
            </a:pPr>
            <a:r>
              <a:rPr lang="nl-NL" dirty="0"/>
              <a:t> </a:t>
            </a:r>
          </a:p>
          <a:p>
            <a:pPr lvl="1">
              <a:buFontTx/>
              <a:buChar char="-"/>
            </a:pPr>
            <a:endParaRPr lang="nl-NL" dirty="0"/>
          </a:p>
          <a:p>
            <a:pPr lvl="1">
              <a:buFontTx/>
              <a:buChar char="-"/>
            </a:pPr>
            <a:endParaRPr lang="nl-NL" dirty="0"/>
          </a:p>
          <a:p>
            <a:pPr lvl="1">
              <a:buFontTx/>
              <a:buChar char="-"/>
            </a:pPr>
            <a:endParaRPr lang="nl-NL" dirty="0"/>
          </a:p>
        </p:txBody>
      </p:sp>
      <p:sp>
        <p:nvSpPr>
          <p:cNvPr id="8" name="Titel 2">
            <a:extLst>
              <a:ext uri="{FF2B5EF4-FFF2-40B4-BE49-F238E27FC236}">
                <a16:creationId xmlns:a16="http://schemas.microsoft.com/office/drawing/2014/main" id="{0FF7971C-C7F2-31D5-EA28-E65CCEC6B6D1}"/>
              </a:ext>
            </a:extLst>
          </p:cNvPr>
          <p:cNvSpPr>
            <a:spLocks noGrp="1"/>
          </p:cNvSpPr>
          <p:nvPr>
            <p:ph type="title"/>
          </p:nvPr>
        </p:nvSpPr>
        <p:spPr>
          <a:xfrm>
            <a:off x="624000" y="1295999"/>
            <a:ext cx="11203200" cy="400110"/>
          </a:xfrm>
        </p:spPr>
        <p:txBody>
          <a:bodyPr wrap="square" anchor="ctr">
            <a:normAutofit/>
          </a:bodyPr>
          <a:lstStyle/>
          <a:p>
            <a:r>
              <a:rPr lang="en-US" b="1" dirty="0" err="1"/>
              <a:t>Achtergrond</a:t>
            </a:r>
            <a:r>
              <a:rPr lang="en-US" b="1" dirty="0"/>
              <a:t>: </a:t>
            </a:r>
            <a:r>
              <a:rPr lang="en-US" b="1" dirty="0" err="1"/>
              <a:t>Projectteams</a:t>
            </a:r>
            <a:r>
              <a:rPr lang="en-US" b="1" dirty="0"/>
              <a:t> </a:t>
            </a:r>
            <a:r>
              <a:rPr lang="en-US" b="1" dirty="0" err="1"/>
              <a:t>Westraven</a:t>
            </a:r>
            <a:endParaRPr lang="nl-NL" b="1" dirty="0"/>
          </a:p>
        </p:txBody>
      </p:sp>
      <p:pic>
        <p:nvPicPr>
          <p:cNvPr id="3" name="Afbeelding 2" descr="Afbeelding met vloeistof, reflectie, rimpeling, buitenshuis&#10;&#10;Automatisch gegenereerde beschrijving">
            <a:extLst>
              <a:ext uri="{FF2B5EF4-FFF2-40B4-BE49-F238E27FC236}">
                <a16:creationId xmlns:a16="http://schemas.microsoft.com/office/drawing/2014/main" id="{14D7DD16-B820-BED3-007D-51B2576797FB}"/>
              </a:ext>
            </a:extLst>
          </p:cNvPr>
          <p:cNvPicPr>
            <a:picLocks noChangeAspect="1"/>
          </p:cNvPicPr>
          <p:nvPr/>
        </p:nvPicPr>
        <p:blipFill>
          <a:blip r:embed="rId3"/>
          <a:srcRect l="34911" r="43542" b="2"/>
          <a:stretch/>
        </p:blipFill>
        <p:spPr>
          <a:xfrm>
            <a:off x="624000" y="2070000"/>
            <a:ext cx="2202539" cy="4140000"/>
          </a:xfrm>
          <a:prstGeom prst="rect">
            <a:avLst/>
          </a:prstGeom>
          <a:noFill/>
          <a:ln>
            <a:noFill/>
          </a:ln>
          <a:effectLst/>
        </p:spPr>
      </p:pic>
    </p:spTree>
    <p:extLst>
      <p:ext uri="{BB962C8B-B14F-4D97-AF65-F5344CB8AC3E}">
        <p14:creationId xmlns:p14="http://schemas.microsoft.com/office/powerpoint/2010/main" val="2159029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42AE2-7939-01AB-C792-7536E19BCA55}"/>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448BEF6D-6F8F-20ED-1B76-C4A0A2FBF741}"/>
              </a:ext>
            </a:extLst>
          </p:cNvPr>
          <p:cNvSpPr>
            <a:spLocks noGrp="1"/>
          </p:cNvSpPr>
          <p:nvPr>
            <p:ph idx="1"/>
          </p:nvPr>
        </p:nvSpPr>
        <p:spPr>
          <a:xfrm>
            <a:off x="624000" y="2070000"/>
            <a:ext cx="5506350" cy="4140000"/>
          </a:xfrm>
        </p:spPr>
        <p:txBody>
          <a:bodyPr wrap="square" anchor="t">
            <a:normAutofit/>
          </a:bodyPr>
          <a:lstStyle/>
          <a:p>
            <a:pPr>
              <a:buFontTx/>
              <a:buChar char="-"/>
            </a:pPr>
            <a:r>
              <a:rPr lang="nl-NL" dirty="0"/>
              <a:t>Uitgangspunten: </a:t>
            </a:r>
          </a:p>
          <a:p>
            <a:pPr lvl="1">
              <a:buFontTx/>
              <a:buChar char="-"/>
            </a:pPr>
            <a:r>
              <a:rPr lang="nl-NL" dirty="0"/>
              <a:t>De projectvloeren in de hoogbouw zijn bedoeld om de projectteams zo goed mogelijk te ondersteunen</a:t>
            </a:r>
          </a:p>
          <a:p>
            <a:pPr lvl="1">
              <a:buFontTx/>
              <a:buChar char="-"/>
            </a:pPr>
            <a:r>
              <a:rPr lang="nl-NL" dirty="0"/>
              <a:t>Rekening houden met de dynamiek en de uiteenlopende werkzaamheden </a:t>
            </a:r>
          </a:p>
          <a:p>
            <a:pPr lvl="1">
              <a:buFontTx/>
              <a:buChar char="-"/>
            </a:pPr>
            <a:r>
              <a:rPr lang="nl-NL" dirty="0"/>
              <a:t>Flexibiliteit vs. zekerheid </a:t>
            </a:r>
          </a:p>
          <a:p>
            <a:pPr marL="457200" lvl="1" indent="0">
              <a:buNone/>
            </a:pPr>
            <a:endParaRPr lang="nl-NL" dirty="0"/>
          </a:p>
          <a:p>
            <a:pPr marL="457200" lvl="1" indent="0">
              <a:buNone/>
            </a:pPr>
            <a:r>
              <a:rPr lang="nl-NL" dirty="0"/>
              <a:t> </a:t>
            </a:r>
          </a:p>
          <a:p>
            <a:pPr lvl="1">
              <a:buFontTx/>
              <a:buChar char="-"/>
            </a:pPr>
            <a:endParaRPr lang="nl-NL" dirty="0"/>
          </a:p>
          <a:p>
            <a:pPr lvl="1">
              <a:buFontTx/>
              <a:buChar char="-"/>
            </a:pPr>
            <a:endParaRPr lang="nl-NL" dirty="0"/>
          </a:p>
          <a:p>
            <a:pPr lvl="1">
              <a:buFontTx/>
              <a:buChar char="-"/>
            </a:pPr>
            <a:endParaRPr lang="nl-NL" dirty="0"/>
          </a:p>
        </p:txBody>
      </p:sp>
      <p:sp>
        <p:nvSpPr>
          <p:cNvPr id="8" name="Titel 2">
            <a:extLst>
              <a:ext uri="{FF2B5EF4-FFF2-40B4-BE49-F238E27FC236}">
                <a16:creationId xmlns:a16="http://schemas.microsoft.com/office/drawing/2014/main" id="{9548AE30-FCC2-FBF4-CBE7-D011CFEEB3C3}"/>
              </a:ext>
            </a:extLst>
          </p:cNvPr>
          <p:cNvSpPr>
            <a:spLocks noGrp="1"/>
          </p:cNvSpPr>
          <p:nvPr>
            <p:ph type="title"/>
          </p:nvPr>
        </p:nvSpPr>
        <p:spPr>
          <a:xfrm>
            <a:off x="624000" y="1295999"/>
            <a:ext cx="11203200" cy="400110"/>
          </a:xfrm>
        </p:spPr>
        <p:txBody>
          <a:bodyPr wrap="square" anchor="ctr">
            <a:normAutofit/>
          </a:bodyPr>
          <a:lstStyle/>
          <a:p>
            <a:r>
              <a:rPr lang="en-US" b="1" dirty="0" err="1"/>
              <a:t>Achtergrond</a:t>
            </a:r>
            <a:r>
              <a:rPr lang="en-US" b="1" dirty="0"/>
              <a:t>: </a:t>
            </a:r>
            <a:r>
              <a:rPr lang="en-US" b="1" dirty="0" err="1"/>
              <a:t>Projectteams</a:t>
            </a:r>
            <a:r>
              <a:rPr lang="en-US" b="1" dirty="0"/>
              <a:t> </a:t>
            </a:r>
            <a:r>
              <a:rPr lang="en-US" b="1" dirty="0" err="1"/>
              <a:t>Westraven</a:t>
            </a:r>
            <a:endParaRPr lang="nl-NL" b="1" dirty="0"/>
          </a:p>
        </p:txBody>
      </p:sp>
      <p:pic>
        <p:nvPicPr>
          <p:cNvPr id="4" name="Afbeelding 3" descr="Afbeelding met buitenshuis, gebouw, hemel, boom&#10;&#10;Automatisch gegenereerde beschrijving">
            <a:extLst>
              <a:ext uri="{FF2B5EF4-FFF2-40B4-BE49-F238E27FC236}">
                <a16:creationId xmlns:a16="http://schemas.microsoft.com/office/drawing/2014/main" id="{A1C9CF87-2999-532A-7910-9E119EFECBF6}"/>
              </a:ext>
            </a:extLst>
          </p:cNvPr>
          <p:cNvPicPr>
            <a:picLocks noChangeAspect="1"/>
          </p:cNvPicPr>
          <p:nvPr/>
        </p:nvPicPr>
        <p:blipFill>
          <a:blip r:embed="rId3"/>
          <a:srcRect l="9098" r="15756" b="2"/>
          <a:stretch/>
        </p:blipFill>
        <p:spPr>
          <a:xfrm>
            <a:off x="6897756" y="2070000"/>
            <a:ext cx="4929443" cy="3706247"/>
          </a:xfrm>
          <a:prstGeom prst="rect">
            <a:avLst/>
          </a:prstGeom>
          <a:noFill/>
          <a:ln>
            <a:noFill/>
          </a:ln>
          <a:effectLst/>
        </p:spPr>
      </p:pic>
    </p:spTree>
    <p:extLst>
      <p:ext uri="{BB962C8B-B14F-4D97-AF65-F5344CB8AC3E}">
        <p14:creationId xmlns:p14="http://schemas.microsoft.com/office/powerpoint/2010/main" val="252217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32AD2-200B-8523-94B6-1981C4E4967F}"/>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D4DA1FD9-F5AD-0031-0860-ECEF665034FD}"/>
              </a:ext>
            </a:extLst>
          </p:cNvPr>
          <p:cNvSpPr>
            <a:spLocks noGrp="1"/>
          </p:cNvSpPr>
          <p:nvPr>
            <p:ph type="title"/>
          </p:nvPr>
        </p:nvSpPr>
        <p:spPr/>
        <p:txBody>
          <a:bodyPr/>
          <a:lstStyle/>
          <a:p>
            <a:r>
              <a:rPr lang="en-US" b="1" dirty="0" err="1">
                <a:solidFill>
                  <a:schemeClr val="accent1"/>
                </a:solidFill>
              </a:rPr>
              <a:t>Plattegrond</a:t>
            </a:r>
            <a:r>
              <a:rPr lang="en-US" b="1" dirty="0">
                <a:solidFill>
                  <a:schemeClr val="accent1"/>
                </a:solidFill>
              </a:rPr>
              <a:t> </a:t>
            </a:r>
            <a:r>
              <a:rPr lang="en-US" b="1" dirty="0" err="1">
                <a:solidFill>
                  <a:schemeClr val="accent1"/>
                </a:solidFill>
              </a:rPr>
              <a:t>hoogbouw</a:t>
            </a:r>
            <a:endParaRPr lang="nl-NL" b="1" dirty="0">
              <a:solidFill>
                <a:srgbClr val="FF0000"/>
              </a:solidFill>
            </a:endParaRPr>
          </a:p>
        </p:txBody>
      </p:sp>
      <p:sp>
        <p:nvSpPr>
          <p:cNvPr id="8" name="Tekstvak 7">
            <a:extLst>
              <a:ext uri="{FF2B5EF4-FFF2-40B4-BE49-F238E27FC236}">
                <a16:creationId xmlns:a16="http://schemas.microsoft.com/office/drawing/2014/main" id="{5F8A8807-0280-C606-1575-E4E4EDCB75B2}"/>
              </a:ext>
            </a:extLst>
          </p:cNvPr>
          <p:cNvSpPr txBox="1"/>
          <p:nvPr/>
        </p:nvSpPr>
        <p:spPr>
          <a:xfrm>
            <a:off x="9991007" y="3743784"/>
            <a:ext cx="1836193" cy="830997"/>
          </a:xfrm>
          <a:prstGeom prst="rect">
            <a:avLst/>
          </a:prstGeom>
          <a:noFill/>
        </p:spPr>
        <p:txBody>
          <a:bodyPr wrap="square" rtlCol="0">
            <a:spAutoFit/>
          </a:bodyPr>
          <a:lstStyle/>
          <a:p>
            <a:r>
              <a:rPr lang="nl-NL" sz="1600" dirty="0"/>
              <a:t>Rechterkant is </a:t>
            </a:r>
          </a:p>
          <a:p>
            <a:r>
              <a:rPr lang="nl-NL" sz="1600" dirty="0"/>
              <a:t>gericht op samenwerken</a:t>
            </a:r>
          </a:p>
        </p:txBody>
      </p:sp>
      <p:sp>
        <p:nvSpPr>
          <p:cNvPr id="11" name="Tekstvak 10">
            <a:extLst>
              <a:ext uri="{FF2B5EF4-FFF2-40B4-BE49-F238E27FC236}">
                <a16:creationId xmlns:a16="http://schemas.microsoft.com/office/drawing/2014/main" id="{83F17DEC-8739-1EEB-42D5-CA945C037C03}"/>
              </a:ext>
            </a:extLst>
          </p:cNvPr>
          <p:cNvSpPr txBox="1"/>
          <p:nvPr/>
        </p:nvSpPr>
        <p:spPr>
          <a:xfrm>
            <a:off x="140049" y="3707243"/>
            <a:ext cx="1798480" cy="1077218"/>
          </a:xfrm>
          <a:prstGeom prst="rect">
            <a:avLst/>
          </a:prstGeom>
          <a:noFill/>
        </p:spPr>
        <p:txBody>
          <a:bodyPr wrap="square" rtlCol="0">
            <a:spAutoFit/>
          </a:bodyPr>
          <a:lstStyle/>
          <a:p>
            <a:r>
              <a:rPr lang="nl-NL" sz="1600" dirty="0"/>
              <a:t>Linkerkant is gericht </a:t>
            </a:r>
          </a:p>
          <a:p>
            <a:r>
              <a:rPr lang="nl-NL" sz="1600" dirty="0"/>
              <a:t>op individueel werken </a:t>
            </a:r>
          </a:p>
        </p:txBody>
      </p:sp>
      <p:pic>
        <p:nvPicPr>
          <p:cNvPr id="5" name="Afbeelding 4">
            <a:extLst>
              <a:ext uri="{FF2B5EF4-FFF2-40B4-BE49-F238E27FC236}">
                <a16:creationId xmlns:a16="http://schemas.microsoft.com/office/drawing/2014/main" id="{F7AC2E1A-C50B-229B-83FD-B0289762E19C}"/>
              </a:ext>
            </a:extLst>
          </p:cNvPr>
          <p:cNvPicPr>
            <a:picLocks noChangeAspect="1"/>
          </p:cNvPicPr>
          <p:nvPr/>
        </p:nvPicPr>
        <p:blipFill>
          <a:blip r:embed="rId3"/>
          <a:stretch>
            <a:fillRect/>
          </a:stretch>
        </p:blipFill>
        <p:spPr>
          <a:xfrm>
            <a:off x="2044872" y="1930234"/>
            <a:ext cx="7839792" cy="3631767"/>
          </a:xfrm>
          <a:prstGeom prst="rect">
            <a:avLst/>
          </a:prstGeom>
        </p:spPr>
      </p:pic>
      <p:sp>
        <p:nvSpPr>
          <p:cNvPr id="9" name="Rechthoek 8">
            <a:extLst>
              <a:ext uri="{FF2B5EF4-FFF2-40B4-BE49-F238E27FC236}">
                <a16:creationId xmlns:a16="http://schemas.microsoft.com/office/drawing/2014/main" id="{32276A8F-E914-3F04-C067-DFBED2DCF6E5}"/>
              </a:ext>
            </a:extLst>
          </p:cNvPr>
          <p:cNvSpPr/>
          <p:nvPr/>
        </p:nvSpPr>
        <p:spPr bwMode="auto">
          <a:xfrm>
            <a:off x="5666748" y="1930234"/>
            <a:ext cx="4144764" cy="3631767"/>
          </a:xfrm>
          <a:prstGeom prst="rect">
            <a:avLst/>
          </a:prstGeom>
          <a:solidFill>
            <a:schemeClr val="tx2">
              <a:alpha val="20000"/>
            </a:scheme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0" tIns="0" rIns="0" bIns="0" numCol="1" rtlCol="0" anchor="b"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nl-NL" sz="2200" b="0" i="0" u="none" strike="noStrike" cap="none" normalizeH="0" baseline="0" dirty="0">
              <a:ln>
                <a:noFill/>
              </a:ln>
              <a:solidFill>
                <a:schemeClr val="tx1"/>
              </a:solidFill>
              <a:effectLst/>
              <a:highlight>
                <a:srgbClr val="D52B1E"/>
              </a:highlight>
              <a:latin typeface="Verdana" pitchFamily="34" charset="0"/>
            </a:endParaRPr>
          </a:p>
        </p:txBody>
      </p:sp>
      <p:sp>
        <p:nvSpPr>
          <p:cNvPr id="10" name="Rechthoek 9">
            <a:extLst>
              <a:ext uri="{FF2B5EF4-FFF2-40B4-BE49-F238E27FC236}">
                <a16:creationId xmlns:a16="http://schemas.microsoft.com/office/drawing/2014/main" id="{E041813A-8517-0006-8F32-CB04D4AE546A}"/>
              </a:ext>
            </a:extLst>
          </p:cNvPr>
          <p:cNvSpPr/>
          <p:nvPr/>
        </p:nvSpPr>
        <p:spPr bwMode="auto">
          <a:xfrm>
            <a:off x="2044872" y="1930234"/>
            <a:ext cx="3621876" cy="3631767"/>
          </a:xfrm>
          <a:prstGeom prst="rect">
            <a:avLst/>
          </a:prstGeom>
          <a:solidFill>
            <a:srgbClr val="759A16">
              <a:alpha val="20000"/>
            </a:srgbClr>
          </a:solidFill>
          <a:ln>
            <a:no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0" tIns="0" rIns="0" bIns="0" numCol="1" rtlCol="0" anchor="b"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nl-NL" sz="2200" b="0" i="0" u="none" strike="noStrike" cap="none" normalizeH="0" baseline="0">
              <a:ln>
                <a:noFill/>
              </a:ln>
              <a:solidFill>
                <a:schemeClr val="tx1"/>
              </a:solidFill>
              <a:effectLst/>
              <a:latin typeface="Verdana" pitchFamily="34" charset="0"/>
            </a:endParaRPr>
          </a:p>
        </p:txBody>
      </p:sp>
    </p:spTree>
    <p:extLst>
      <p:ext uri="{BB962C8B-B14F-4D97-AF65-F5344CB8AC3E}">
        <p14:creationId xmlns:p14="http://schemas.microsoft.com/office/powerpoint/2010/main" val="4066843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8FD30-E943-2DF6-F0AB-DE714EBDBD87}"/>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BD30EAAA-2A86-1866-6E75-624E6A0C9B13}"/>
              </a:ext>
            </a:extLst>
          </p:cNvPr>
          <p:cNvSpPr>
            <a:spLocks noGrp="1"/>
          </p:cNvSpPr>
          <p:nvPr>
            <p:ph idx="1"/>
          </p:nvPr>
        </p:nvSpPr>
        <p:spPr/>
        <p:txBody>
          <a:bodyPr/>
          <a:lstStyle/>
          <a:p>
            <a:pPr marL="0" indent="0">
              <a:buNone/>
            </a:pPr>
            <a:r>
              <a:rPr lang="nl-NL" dirty="0"/>
              <a:t>Het is een visualisatie van de kleuren en sfeer die inhoud dienen te krijgen bij de inrichting van de werkplekken. </a:t>
            </a:r>
          </a:p>
        </p:txBody>
      </p:sp>
      <p:sp>
        <p:nvSpPr>
          <p:cNvPr id="3" name="Titel 2">
            <a:extLst>
              <a:ext uri="{FF2B5EF4-FFF2-40B4-BE49-F238E27FC236}">
                <a16:creationId xmlns:a16="http://schemas.microsoft.com/office/drawing/2014/main" id="{9C876C6B-93B5-951D-B4F4-C3572640F45A}"/>
              </a:ext>
            </a:extLst>
          </p:cNvPr>
          <p:cNvSpPr>
            <a:spLocks noGrp="1"/>
          </p:cNvSpPr>
          <p:nvPr>
            <p:ph type="title"/>
          </p:nvPr>
        </p:nvSpPr>
        <p:spPr>
          <a:xfrm>
            <a:off x="550333" y="1295999"/>
            <a:ext cx="11203200" cy="400110"/>
          </a:xfrm>
        </p:spPr>
        <p:txBody>
          <a:bodyPr/>
          <a:lstStyle/>
          <a:p>
            <a:r>
              <a:rPr lang="en-US" b="1" dirty="0" err="1">
                <a:solidFill>
                  <a:schemeClr val="accent1"/>
                </a:solidFill>
              </a:rPr>
              <a:t>Plattegrond</a:t>
            </a:r>
            <a:r>
              <a:rPr lang="en-US" b="1" dirty="0">
                <a:solidFill>
                  <a:schemeClr val="accent1"/>
                </a:solidFill>
              </a:rPr>
              <a:t> </a:t>
            </a:r>
            <a:r>
              <a:rPr lang="en-US" b="1" dirty="0" err="1">
                <a:solidFill>
                  <a:schemeClr val="accent1"/>
                </a:solidFill>
              </a:rPr>
              <a:t>hoogbouw</a:t>
            </a:r>
            <a:endParaRPr lang="nl-NL" b="1" dirty="0">
              <a:solidFill>
                <a:srgbClr val="FF0000"/>
              </a:solidFill>
            </a:endParaRPr>
          </a:p>
        </p:txBody>
      </p:sp>
      <p:pic>
        <p:nvPicPr>
          <p:cNvPr id="6" name="Afbeelding 5">
            <a:extLst>
              <a:ext uri="{FF2B5EF4-FFF2-40B4-BE49-F238E27FC236}">
                <a16:creationId xmlns:a16="http://schemas.microsoft.com/office/drawing/2014/main" id="{248307AB-A56B-9F69-85D8-9D250B188417}"/>
              </a:ext>
            </a:extLst>
          </p:cNvPr>
          <p:cNvPicPr>
            <a:picLocks noChangeAspect="1"/>
          </p:cNvPicPr>
          <p:nvPr/>
        </p:nvPicPr>
        <p:blipFill>
          <a:blip r:embed="rId3"/>
          <a:stretch>
            <a:fillRect/>
          </a:stretch>
        </p:blipFill>
        <p:spPr>
          <a:xfrm>
            <a:off x="364801" y="2989385"/>
            <a:ext cx="6754812" cy="3025464"/>
          </a:xfrm>
          <a:prstGeom prst="rect">
            <a:avLst/>
          </a:prstGeom>
        </p:spPr>
      </p:pic>
    </p:spTree>
    <p:extLst>
      <p:ext uri="{BB962C8B-B14F-4D97-AF65-F5344CB8AC3E}">
        <p14:creationId xmlns:p14="http://schemas.microsoft.com/office/powerpoint/2010/main" val="3144390101"/>
      </p:ext>
    </p:extLst>
  </p:cSld>
  <p:clrMapOvr>
    <a:masterClrMapping/>
  </p:clrMapOvr>
</p:sld>
</file>

<file path=ppt/theme/theme1.xml><?xml version="1.0" encoding="utf-8"?>
<a:theme xmlns:a="http://schemas.openxmlformats.org/drawingml/2006/main" name="RWS 16:9 NL">
  <a:themeElements>
    <a:clrScheme name="RWS">
      <a:dk1>
        <a:srgbClr val="000000"/>
      </a:dk1>
      <a:lt1>
        <a:srgbClr val="FFFFFF"/>
      </a:lt1>
      <a:dk2>
        <a:srgbClr val="007BC7"/>
      </a:dk2>
      <a:lt2>
        <a:srgbClr val="FFFFFF"/>
      </a:lt2>
      <a:accent1>
        <a:srgbClr val="007BC7"/>
      </a:accent1>
      <a:accent2>
        <a:srgbClr val="F9E11E"/>
      </a:accent2>
      <a:accent3>
        <a:srgbClr val="000000"/>
      </a:accent3>
      <a:accent4>
        <a:srgbClr val="007BC7"/>
      </a:accent4>
      <a:accent5>
        <a:srgbClr val="F9E11E"/>
      </a:accent5>
      <a:accent6>
        <a:srgbClr val="000000"/>
      </a:accent6>
      <a:hlink>
        <a:srgbClr val="007BC7"/>
      </a:hlink>
      <a:folHlink>
        <a:srgbClr val="007BC7"/>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 RWS 16X9 NL nieuw" id="{19A0BACC-3659-4C2E-97ED-55BE99EFB087}" vid="{49F572D2-CB11-4C13-A370-1BFC52EB747E}"/>
    </a:ext>
  </a:extLst>
</a:theme>
</file>

<file path=ppt/theme/theme2.xml><?xml version="1.0" encoding="utf-8"?>
<a:theme xmlns:a="http://schemas.openxmlformats.org/drawingml/2006/main" name="Rijkswaterstaat">
  <a:themeElements>
    <a:clrScheme name="landmachtNL1 1">
      <a:dk1>
        <a:srgbClr val="000000"/>
      </a:dk1>
      <a:lt1>
        <a:srgbClr val="FFFFFF"/>
      </a:lt1>
      <a:dk2>
        <a:srgbClr val="E17000"/>
      </a:dk2>
      <a:lt2>
        <a:srgbClr val="9ACCD4"/>
      </a:lt2>
      <a:accent1>
        <a:srgbClr val="2494C5"/>
      </a:accent1>
      <a:accent2>
        <a:srgbClr val="9ACCD4"/>
      </a:accent2>
      <a:accent3>
        <a:srgbClr val="FFFFFF"/>
      </a:accent3>
      <a:accent4>
        <a:srgbClr val="000000"/>
      </a:accent4>
      <a:accent5>
        <a:srgbClr val="ACC8DF"/>
      </a:accent5>
      <a:accent6>
        <a:srgbClr val="8BB9C0"/>
      </a:accent6>
      <a:hlink>
        <a:srgbClr val="004228"/>
      </a:hlink>
      <a:folHlink>
        <a:srgbClr val="E17000"/>
      </a:folHlink>
    </a:clrScheme>
    <a:fontScheme name="landmachtNL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b"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22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b"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22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landmachtNL1 1">
        <a:dk1>
          <a:srgbClr val="000000"/>
        </a:dk1>
        <a:lt1>
          <a:srgbClr val="FFFFFF"/>
        </a:lt1>
        <a:dk2>
          <a:srgbClr val="E17000"/>
        </a:dk2>
        <a:lt2>
          <a:srgbClr val="9ACCD4"/>
        </a:lt2>
        <a:accent1>
          <a:srgbClr val="2494C5"/>
        </a:accent1>
        <a:accent2>
          <a:srgbClr val="9ACCD4"/>
        </a:accent2>
        <a:accent3>
          <a:srgbClr val="FFFFFF"/>
        </a:accent3>
        <a:accent4>
          <a:srgbClr val="000000"/>
        </a:accent4>
        <a:accent5>
          <a:srgbClr val="ACC8DF"/>
        </a:accent5>
        <a:accent6>
          <a:srgbClr val="8BB9C0"/>
        </a:accent6>
        <a:hlink>
          <a:srgbClr val="004228"/>
        </a:hlink>
        <a:folHlink>
          <a:srgbClr val="E17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Presentatie RWS 16X9 NL">
  <a:themeElements>
    <a:clrScheme name="RWS">
      <a:dk1>
        <a:srgbClr val="000000"/>
      </a:dk1>
      <a:lt1>
        <a:srgbClr val="FFFFFF"/>
      </a:lt1>
      <a:dk2>
        <a:srgbClr val="007BC7"/>
      </a:dk2>
      <a:lt2>
        <a:srgbClr val="FFFFFF"/>
      </a:lt2>
      <a:accent1>
        <a:srgbClr val="007BC7"/>
      </a:accent1>
      <a:accent2>
        <a:srgbClr val="F9E11E"/>
      </a:accent2>
      <a:accent3>
        <a:srgbClr val="000000"/>
      </a:accent3>
      <a:accent4>
        <a:srgbClr val="007BC7"/>
      </a:accent4>
      <a:accent5>
        <a:srgbClr val="F9E11E"/>
      </a:accent5>
      <a:accent6>
        <a:srgbClr val="000000"/>
      </a:accent6>
      <a:hlink>
        <a:srgbClr val="007BC7"/>
      </a:hlink>
      <a:folHlink>
        <a:srgbClr val="007BC7"/>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WS presentatie 16x9 NL.potx" id="{8488AE73-9A9E-406B-A442-A55021AEC5A3}" vid="{D98C7100-7CFA-4104-B0D7-513294810D4F}"/>
    </a:ext>
  </a:ext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2dc2df5-8679-49bf-8dc2-5dfca616a7ca">
      <Terms xmlns="http://schemas.microsoft.com/office/infopath/2007/PartnerControls"/>
    </lcf76f155ced4ddcb4097134ff3c332f>
    <TaxCatchAll xmlns="3853acf5-3160-4903-82e3-b8d73b3575a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108671D64621C4ABED081C9E1DF71CA" ma:contentTypeVersion="18" ma:contentTypeDescription="Een nieuw document maken." ma:contentTypeScope="" ma:versionID="5290a7a92fdcd18500e35c9e4637416c">
  <xsd:schema xmlns:xsd="http://www.w3.org/2001/XMLSchema" xmlns:xs="http://www.w3.org/2001/XMLSchema" xmlns:p="http://schemas.microsoft.com/office/2006/metadata/properties" xmlns:ns2="f2dc2df5-8679-49bf-8dc2-5dfca616a7ca" xmlns:ns3="3853acf5-3160-4903-82e3-b8d73b3575a4" targetNamespace="http://schemas.microsoft.com/office/2006/metadata/properties" ma:root="true" ma:fieldsID="04703f9db93c270015a0f7674ad20e4d" ns2:_="" ns3:_="">
    <xsd:import namespace="f2dc2df5-8679-49bf-8dc2-5dfca616a7ca"/>
    <xsd:import namespace="3853acf5-3160-4903-82e3-b8d73b3575a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dc2df5-8679-49bf-8dc2-5dfca616a7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fb7fdc42-eb75-42c3-b75b-52bff8eeaf4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853acf5-3160-4903-82e3-b8d73b3575a4" elementFormDefault="qualified">
    <xsd:import namespace="http://schemas.microsoft.com/office/2006/documentManagement/types"/>
    <xsd:import namespace="http://schemas.microsoft.com/office/infopath/2007/PartnerControls"/>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1e248481-15a0-41b4-aab5-d903b5de5a54}" ma:internalName="TaxCatchAll" ma:showField="CatchAllData" ma:web="3853acf5-3160-4903-82e3-b8d73b3575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B7C3C9-9B77-4E11-B11D-C43E354CE5FD}">
  <ds:schemaRefs>
    <ds:schemaRef ds:uri="http://purl.org/dc/terms/"/>
    <ds:schemaRef ds:uri="http://purl.org/dc/elements/1.1/"/>
    <ds:schemaRef ds:uri="http://schemas.openxmlformats.org/package/2006/metadata/core-properties"/>
    <ds:schemaRef ds:uri="http://purl.org/dc/dcmitype/"/>
    <ds:schemaRef ds:uri="http://schemas.microsoft.com/office/2006/documentManagement/types"/>
    <ds:schemaRef ds:uri="f2dc2df5-8679-49bf-8dc2-5dfca616a7ca"/>
    <ds:schemaRef ds:uri="http://schemas.microsoft.com/office/2006/metadata/properties"/>
    <ds:schemaRef ds:uri="http://schemas.microsoft.com/office/infopath/2007/PartnerControls"/>
    <ds:schemaRef ds:uri="3853acf5-3160-4903-82e3-b8d73b3575a4"/>
    <ds:schemaRef ds:uri="http://www.w3.org/XML/1998/namespace"/>
  </ds:schemaRefs>
</ds:datastoreItem>
</file>

<file path=customXml/itemProps2.xml><?xml version="1.0" encoding="utf-8"?>
<ds:datastoreItem xmlns:ds="http://schemas.openxmlformats.org/officeDocument/2006/customXml" ds:itemID="{F891CF50-D5C0-4EA4-9BA8-40110A70EF22}">
  <ds:schemaRefs>
    <ds:schemaRef ds:uri="http://schemas.microsoft.com/sharepoint/v3/contenttype/forms"/>
  </ds:schemaRefs>
</ds:datastoreItem>
</file>

<file path=customXml/itemProps3.xml><?xml version="1.0" encoding="utf-8"?>
<ds:datastoreItem xmlns:ds="http://schemas.openxmlformats.org/officeDocument/2006/customXml" ds:itemID="{F2D2BBDF-D53A-4C6D-AD67-AB85773C10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2dc2df5-8679-49bf-8dc2-5dfca616a7ca"/>
    <ds:schemaRef ds:uri="3853acf5-3160-4903-82e3-b8d73b3575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Presentatie RWS 16X9 NL (7)</Template>
  <TotalTime>0</TotalTime>
  <Words>1055</Words>
  <Application>Microsoft Office PowerPoint</Application>
  <PresentationFormat>Breedbeeld</PresentationFormat>
  <Paragraphs>121</Paragraphs>
  <Slides>10</Slides>
  <Notes>10</Notes>
  <HiddenSlides>0</HiddenSlides>
  <MMClips>0</MMClips>
  <ScaleCrop>false</ScaleCrop>
  <HeadingPairs>
    <vt:vector size="6" baseType="variant">
      <vt:variant>
        <vt:lpstr>Gebruikte lettertypen</vt:lpstr>
      </vt:variant>
      <vt:variant>
        <vt:i4>4</vt:i4>
      </vt:variant>
      <vt:variant>
        <vt:lpstr>Thema</vt:lpstr>
      </vt:variant>
      <vt:variant>
        <vt:i4>3</vt:i4>
      </vt:variant>
      <vt:variant>
        <vt:lpstr>Diatitels</vt:lpstr>
      </vt:variant>
      <vt:variant>
        <vt:i4>10</vt:i4>
      </vt:variant>
    </vt:vector>
  </HeadingPairs>
  <TitlesOfParts>
    <vt:vector size="17" baseType="lpstr">
      <vt:lpstr>Arial</vt:lpstr>
      <vt:lpstr>Calibri</vt:lpstr>
      <vt:lpstr>Verdana</vt:lpstr>
      <vt:lpstr>Wingdings</vt:lpstr>
      <vt:lpstr>RWS 16:9 NL</vt:lpstr>
      <vt:lpstr>Rijkswaterstaat</vt:lpstr>
      <vt:lpstr>Presentatie RWS 16X9 NL</vt:lpstr>
      <vt:lpstr> Aanbesteding circulaire werkplekinrichting RWS, De rechtspraak, AIVD en overige deelnemers.  Schouw casus Westraven perceel 1 (GC2) 14 februari 2025 10.00-12.00 uur         </vt:lpstr>
      <vt:lpstr>Programma schouw</vt:lpstr>
      <vt:lpstr>Toelichting aanbesteding – scope</vt:lpstr>
      <vt:lpstr>Toelichting aanbesteding – strat. contractdoelstellingen</vt:lpstr>
      <vt:lpstr>Achtergrond: Projectteams Westraven</vt:lpstr>
      <vt:lpstr>Achtergrond: Projectteams Westraven</vt:lpstr>
      <vt:lpstr>Achtergrond: Projectteams Westraven</vt:lpstr>
      <vt:lpstr>Achtergrond: Projectteams Westraven</vt:lpstr>
      <vt:lpstr>Plattegrond hoogbouw</vt:lpstr>
      <vt:lpstr>Plattegrond hoogbouw</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description/>
  <cp:lastModifiedBy/>
  <cp:revision>1</cp:revision>
  <dcterms:created xsi:type="dcterms:W3CDTF">2023-06-20T07:03:26Z</dcterms:created>
  <dcterms:modified xsi:type="dcterms:W3CDTF">2025-02-25T12:59:44Z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0x010100A108671D64621C4ABED081C9E1DF71CA</vt:lpwstr>
  </property>
</Properties>
</file>