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82" r:id="rId7"/>
    <p:sldId id="272" r:id="rId8"/>
    <p:sldId id="263" r:id="rId9"/>
    <p:sldId id="261" r:id="rId10"/>
    <p:sldId id="274" r:id="rId11"/>
    <p:sldId id="259" r:id="rId12"/>
    <p:sldId id="279" r:id="rId13"/>
    <p:sldId id="283" r:id="rId14"/>
    <p:sldId id="281" r:id="rId15"/>
    <p:sldId id="265" r:id="rId16"/>
    <p:sldId id="284" r:id="rId17"/>
    <p:sldId id="266" r:id="rId18"/>
    <p:sldId id="267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00000"/>
    <a:srgbClr val="195814"/>
    <a:srgbClr val="32AB27"/>
    <a:srgbClr val="004181"/>
    <a:srgbClr val="762CD1"/>
    <a:srgbClr val="FF0505"/>
    <a:srgbClr val="F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4C1AB-2AFE-0471-544C-8194BAEBC558}" v="74" dt="2025-09-16T12:53:43.491"/>
    <p1510:client id="{D43285CC-1377-A2BE-FBE2-B40EBC836775}" v="1" dt="2025-09-17T10:07:21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1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uwen, Marijn van" userId="S::marijn.van.leeuwen@utrecht.nl::e437fc39-1da3-4806-b4e8-e86e9704d7b8" providerId="AD" clId="Web-{449772E5-7D22-4528-AC7D-DD162EF72B76}"/>
    <pc:docChg chg="delSld modSld">
      <pc:chgData name="Leeuwen, Marijn van" userId="S::marijn.van.leeuwen@utrecht.nl::e437fc39-1da3-4806-b4e8-e86e9704d7b8" providerId="AD" clId="Web-{449772E5-7D22-4528-AC7D-DD162EF72B76}" dt="2025-09-04T13:20:02.239" v="791"/>
      <pc:docMkLst>
        <pc:docMk/>
      </pc:docMkLst>
      <pc:sldChg chg="modSp modNotes">
        <pc:chgData name="Leeuwen, Marijn van" userId="S::marijn.van.leeuwen@utrecht.nl::e437fc39-1da3-4806-b4e8-e86e9704d7b8" providerId="AD" clId="Web-{449772E5-7D22-4528-AC7D-DD162EF72B76}" dt="2025-09-04T13:20:02.239" v="791"/>
        <pc:sldMkLst>
          <pc:docMk/>
          <pc:sldMk cId="2026964812" sldId="280"/>
        </pc:sldMkLst>
      </pc:sldChg>
      <pc:sldChg chg="addSp delSp modSp del">
        <pc:chgData name="Leeuwen, Marijn van" userId="S::marijn.van.leeuwen@utrecht.nl::e437fc39-1da3-4806-b4e8-e86e9704d7b8" providerId="AD" clId="Web-{449772E5-7D22-4528-AC7D-DD162EF72B76}" dt="2025-09-04T13:17:39.244" v="471"/>
        <pc:sldMkLst>
          <pc:docMk/>
          <pc:sldMk cId="3504530319" sldId="281"/>
        </pc:sldMkLst>
      </pc:sldChg>
    </pc:docChg>
  </pc:docChgLst>
  <pc:docChgLst>
    <pc:chgData name="Zwaard, Willemijn van der" userId="S::willemijn.van.der.zwaard@utrecht.nl::6ba43cbd-b703-4373-b934-0db2e01c7b1b" providerId="AD" clId="Web-{EAED1743-0037-B3BC-5FD3-A5F8F4FD0070}"/>
    <pc:docChg chg="addSld delSld modSld">
      <pc:chgData name="Zwaard, Willemijn van der" userId="S::willemijn.van.der.zwaard@utrecht.nl::6ba43cbd-b703-4373-b934-0db2e01c7b1b" providerId="AD" clId="Web-{EAED1743-0037-B3BC-5FD3-A5F8F4FD0070}" dt="2025-09-09T19:59:28.623" v="537" actId="20577"/>
      <pc:docMkLst>
        <pc:docMk/>
      </pc:docMkLst>
      <pc:sldChg chg="modSp">
        <pc:chgData name="Zwaard, Willemijn van der" userId="S::willemijn.van.der.zwaard@utrecht.nl::6ba43cbd-b703-4373-b934-0db2e01c7b1b" providerId="AD" clId="Web-{EAED1743-0037-B3BC-5FD3-A5F8F4FD0070}" dt="2025-09-09T19:50:43.683" v="65" actId="20577"/>
        <pc:sldMkLst>
          <pc:docMk/>
          <pc:sldMk cId="627909319" sldId="256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50:43.683" v="65" actId="20577"/>
          <ac:spMkLst>
            <pc:docMk/>
            <pc:sldMk cId="627909319" sldId="256"/>
            <ac:spMk id="3" creationId="{1230FCA4-21ED-40B3-933C-96D1AEE6E117}"/>
          </ac:spMkLst>
        </pc:spChg>
        <pc:spChg chg="mod">
          <ac:chgData name="Zwaard, Willemijn van der" userId="S::willemijn.van.der.zwaard@utrecht.nl::6ba43cbd-b703-4373-b934-0db2e01c7b1b" providerId="AD" clId="Web-{EAED1743-0037-B3BC-5FD3-A5F8F4FD0070}" dt="2025-09-09T19:46:36.486" v="0" actId="20577"/>
          <ac:spMkLst>
            <pc:docMk/>
            <pc:sldMk cId="627909319" sldId="256"/>
            <ac:spMk id="4" creationId="{D7DA5926-9616-4FC6-BC26-2A420BE91FAF}"/>
          </ac:spMkLst>
        </pc:spChg>
      </pc:sldChg>
      <pc:sldChg chg="modSp">
        <pc:chgData name="Zwaard, Willemijn van der" userId="S::willemijn.van.der.zwaard@utrecht.nl::6ba43cbd-b703-4373-b934-0db2e01c7b1b" providerId="AD" clId="Web-{EAED1743-0037-B3BC-5FD3-A5F8F4FD0070}" dt="2025-09-09T19:55:38.865" v="239" actId="20577"/>
        <pc:sldMkLst>
          <pc:docMk/>
          <pc:sldMk cId="1132627886" sldId="257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55:38.865" v="239" actId="20577"/>
          <ac:spMkLst>
            <pc:docMk/>
            <pc:sldMk cId="1132627886" sldId="257"/>
            <ac:spMk id="3" creationId="{E579D40A-BCC4-4B6F-89A6-2CC2CF201E20}"/>
          </ac:spMkLst>
        </pc:spChg>
      </pc:sldChg>
      <pc:sldChg chg="modSp">
        <pc:chgData name="Zwaard, Willemijn van der" userId="S::willemijn.van.der.zwaard@utrecht.nl::6ba43cbd-b703-4373-b934-0db2e01c7b1b" providerId="AD" clId="Web-{EAED1743-0037-B3BC-5FD3-A5F8F4FD0070}" dt="2025-09-09T19:49:39.837" v="57" actId="20577"/>
        <pc:sldMkLst>
          <pc:docMk/>
          <pc:sldMk cId="3956042158" sldId="265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49:39.837" v="57" actId="20577"/>
          <ac:spMkLst>
            <pc:docMk/>
            <pc:sldMk cId="3956042158" sldId="265"/>
            <ac:spMk id="3" creationId="{AE853EA3-92DF-17EA-C98F-A5541B114E45}"/>
          </ac:spMkLst>
        </pc:spChg>
      </pc:sldChg>
      <pc:sldChg chg="modSp">
        <pc:chgData name="Zwaard, Willemijn van der" userId="S::willemijn.van.der.zwaard@utrecht.nl::6ba43cbd-b703-4373-b934-0db2e01c7b1b" providerId="AD" clId="Web-{EAED1743-0037-B3BC-5FD3-A5F8F4FD0070}" dt="2025-09-09T19:50:07.401" v="63" actId="20577"/>
        <pc:sldMkLst>
          <pc:docMk/>
          <pc:sldMk cId="249210606" sldId="266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50:07.401" v="63" actId="20577"/>
          <ac:spMkLst>
            <pc:docMk/>
            <pc:sldMk cId="249210606" sldId="266"/>
            <ac:spMk id="3" creationId="{F40D3C7C-8F9B-5830-F468-22B06B582139}"/>
          </ac:spMkLst>
        </pc:spChg>
      </pc:sldChg>
      <pc:sldChg chg="modSp">
        <pc:chgData name="Zwaard, Willemijn van der" userId="S::willemijn.van.der.zwaard@utrecht.nl::6ba43cbd-b703-4373-b934-0db2e01c7b1b" providerId="AD" clId="Web-{EAED1743-0037-B3BC-5FD3-A5F8F4FD0070}" dt="2025-09-09T19:52:45.031" v="140" actId="20577"/>
        <pc:sldMkLst>
          <pc:docMk/>
          <pc:sldMk cId="2637229926" sldId="267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52:45.031" v="140" actId="20577"/>
          <ac:spMkLst>
            <pc:docMk/>
            <pc:sldMk cId="2637229926" sldId="267"/>
            <ac:spMk id="3" creationId="{590BD10A-49C6-4746-D503-4B489A2BBD57}"/>
          </ac:spMkLst>
        </pc:spChg>
      </pc:sldChg>
      <pc:sldChg chg="modSp">
        <pc:chgData name="Zwaard, Willemijn van der" userId="S::willemijn.van.der.zwaard@utrecht.nl::6ba43cbd-b703-4373-b934-0db2e01c7b1b" providerId="AD" clId="Web-{EAED1743-0037-B3BC-5FD3-A5F8F4FD0070}" dt="2025-09-09T19:54:51.770" v="231" actId="20577"/>
        <pc:sldMkLst>
          <pc:docMk/>
          <pc:sldMk cId="2639192828" sldId="272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53:53.330" v="204" actId="20577"/>
          <ac:spMkLst>
            <pc:docMk/>
            <pc:sldMk cId="2639192828" sldId="272"/>
            <ac:spMk id="2" creationId="{3BFABD9D-5EDA-893B-3B28-78E078EC858C}"/>
          </ac:spMkLst>
        </pc:spChg>
        <pc:spChg chg="mod">
          <ac:chgData name="Zwaard, Willemijn van der" userId="S::willemijn.van.der.zwaard@utrecht.nl::6ba43cbd-b703-4373-b934-0db2e01c7b1b" providerId="AD" clId="Web-{EAED1743-0037-B3BC-5FD3-A5F8F4FD0070}" dt="2025-09-09T19:54:51.770" v="231" actId="20577"/>
          <ac:spMkLst>
            <pc:docMk/>
            <pc:sldMk cId="2639192828" sldId="272"/>
            <ac:spMk id="3" creationId="{FE2EC89D-E9BF-728A-B619-D111557D5F78}"/>
          </ac:spMkLst>
        </pc:spChg>
      </pc:sldChg>
      <pc:sldChg chg="modSp del">
        <pc:chgData name="Zwaard, Willemijn van der" userId="S::willemijn.van.der.zwaard@utrecht.nl::6ba43cbd-b703-4373-b934-0db2e01c7b1b" providerId="AD" clId="Web-{EAED1743-0037-B3BC-5FD3-A5F8F4FD0070}" dt="2025-09-09T19:55:31.193" v="235"/>
        <pc:sldMkLst>
          <pc:docMk/>
          <pc:sldMk cId="81952743" sldId="275"/>
        </pc:sldMkLst>
      </pc:sldChg>
      <pc:sldChg chg="modSp new">
        <pc:chgData name="Zwaard, Willemijn van der" userId="S::willemijn.van.der.zwaard@utrecht.nl::6ba43cbd-b703-4373-b934-0db2e01c7b1b" providerId="AD" clId="Web-{EAED1743-0037-B3BC-5FD3-A5F8F4FD0070}" dt="2025-09-09T19:59:28.623" v="537" actId="20577"/>
        <pc:sldMkLst>
          <pc:docMk/>
          <pc:sldMk cId="2882726080" sldId="282"/>
        </pc:sldMkLst>
        <pc:spChg chg="mod">
          <ac:chgData name="Zwaard, Willemijn van der" userId="S::willemijn.van.der.zwaard@utrecht.nl::6ba43cbd-b703-4373-b934-0db2e01c7b1b" providerId="AD" clId="Web-{EAED1743-0037-B3BC-5FD3-A5F8F4FD0070}" dt="2025-09-09T19:55:46.787" v="243" actId="20577"/>
          <ac:spMkLst>
            <pc:docMk/>
            <pc:sldMk cId="2882726080" sldId="282"/>
            <ac:spMk id="2" creationId="{D750DF5B-495F-6F17-99A2-4AA549945F14}"/>
          </ac:spMkLst>
        </pc:spChg>
        <pc:spChg chg="mod">
          <ac:chgData name="Zwaard, Willemijn van der" userId="S::willemijn.van.der.zwaard@utrecht.nl::6ba43cbd-b703-4373-b934-0db2e01c7b1b" providerId="AD" clId="Web-{EAED1743-0037-B3BC-5FD3-A5F8F4FD0070}" dt="2025-09-09T19:59:28.623" v="537" actId="20577"/>
          <ac:spMkLst>
            <pc:docMk/>
            <pc:sldMk cId="2882726080" sldId="282"/>
            <ac:spMk id="3" creationId="{5600489B-BBC5-8D2C-FB5C-549E8120742C}"/>
          </ac:spMkLst>
        </pc:spChg>
      </pc:sldChg>
    </pc:docChg>
  </pc:docChgLst>
  <pc:docChgLst>
    <pc:chgData name="Zwaard, Willemijn van der" userId="S::willemijn.van.der.zwaard@utrecht.nl::6ba43cbd-b703-4373-b934-0db2e01c7b1b" providerId="AD" clId="Web-{99F4650A-F2B9-093D-7518-558D08653CF0}"/>
    <pc:docChg chg="delSld modSld sldOrd">
      <pc:chgData name="Zwaard, Willemijn van der" userId="S::willemijn.van.der.zwaard@utrecht.nl::6ba43cbd-b703-4373-b934-0db2e01c7b1b" providerId="AD" clId="Web-{99F4650A-F2B9-093D-7518-558D08653CF0}" dt="2025-09-10T12:51:39.203" v="263" actId="20577"/>
      <pc:docMkLst>
        <pc:docMk/>
      </pc:docMkLst>
      <pc:sldChg chg="del">
        <pc:chgData name="Zwaard, Willemijn van der" userId="S::willemijn.van.der.zwaard@utrecht.nl::6ba43cbd-b703-4373-b934-0db2e01c7b1b" providerId="AD" clId="Web-{99F4650A-F2B9-093D-7518-558D08653CF0}" dt="2025-09-10T12:42:05.666" v="0"/>
        <pc:sldMkLst>
          <pc:docMk/>
          <pc:sldMk cId="980603865" sldId="258"/>
        </pc:sldMkLst>
      </pc:sldChg>
      <pc:sldChg chg="del">
        <pc:chgData name="Zwaard, Willemijn van der" userId="S::willemijn.van.der.zwaard@utrecht.nl::6ba43cbd-b703-4373-b934-0db2e01c7b1b" providerId="AD" clId="Web-{99F4650A-F2B9-093D-7518-558D08653CF0}" dt="2025-09-10T12:44:33.887" v="2"/>
        <pc:sldMkLst>
          <pc:docMk/>
          <pc:sldMk cId="4033028210" sldId="271"/>
        </pc:sldMkLst>
      </pc:sldChg>
      <pc:sldChg chg="modSp">
        <pc:chgData name="Zwaard, Willemijn van der" userId="S::willemijn.van.der.zwaard@utrecht.nl::6ba43cbd-b703-4373-b934-0db2e01c7b1b" providerId="AD" clId="Web-{99F4650A-F2B9-093D-7518-558D08653CF0}" dt="2025-09-10T12:51:39.203" v="263" actId="20577"/>
        <pc:sldMkLst>
          <pc:docMk/>
          <pc:sldMk cId="1798151751" sldId="276"/>
        </pc:sldMkLst>
        <pc:spChg chg="mod">
          <ac:chgData name="Zwaard, Willemijn van der" userId="S::willemijn.van.der.zwaard@utrecht.nl::6ba43cbd-b703-4373-b934-0db2e01c7b1b" providerId="AD" clId="Web-{99F4650A-F2B9-093D-7518-558D08653CF0}" dt="2025-09-10T12:51:39.203" v="263" actId="20577"/>
          <ac:spMkLst>
            <pc:docMk/>
            <pc:sldMk cId="1798151751" sldId="276"/>
            <ac:spMk id="3" creationId="{D253A61A-935D-637E-C980-F535394B209B}"/>
          </ac:spMkLst>
        </pc:spChg>
      </pc:sldChg>
      <pc:sldChg chg="ord">
        <pc:chgData name="Zwaard, Willemijn van der" userId="S::willemijn.van.der.zwaard@utrecht.nl::6ba43cbd-b703-4373-b934-0db2e01c7b1b" providerId="AD" clId="Web-{99F4650A-F2B9-093D-7518-558D08653CF0}" dt="2025-09-10T12:42:52.870" v="1"/>
        <pc:sldMkLst>
          <pc:docMk/>
          <pc:sldMk cId="3707736535" sldId="279"/>
        </pc:sldMkLst>
      </pc:sldChg>
      <pc:sldChg chg="del">
        <pc:chgData name="Zwaard, Willemijn van der" userId="S::willemijn.van.der.zwaard@utrecht.nl::6ba43cbd-b703-4373-b934-0db2e01c7b1b" providerId="AD" clId="Web-{99F4650A-F2B9-093D-7518-558D08653CF0}" dt="2025-09-10T12:44:36.059" v="3"/>
        <pc:sldMkLst>
          <pc:docMk/>
          <pc:sldMk cId="2026964812" sldId="280"/>
        </pc:sldMkLst>
      </pc:sldChg>
    </pc:docChg>
  </pc:docChgLst>
  <pc:docChgLst>
    <pc:chgData name="Valk, Bastiaan van der" userId="S::bastiaan.van.der.valk@utrecht.nl::70d362f2-6d78-49be-80f0-bf2bdc175480" providerId="AD" clId="Web-{8C9EC772-147B-6EA9-74B6-8CA7F8382F48}"/>
    <pc:docChg chg="modSld">
      <pc:chgData name="Valk, Bastiaan van der" userId="S::bastiaan.van.der.valk@utrecht.nl::70d362f2-6d78-49be-80f0-bf2bdc175480" providerId="AD" clId="Web-{8C9EC772-147B-6EA9-74B6-8CA7F8382F48}" dt="2025-09-04T06:56:32.746" v="12" actId="20577"/>
      <pc:docMkLst>
        <pc:docMk/>
      </pc:docMkLst>
      <pc:sldChg chg="modSp">
        <pc:chgData name="Valk, Bastiaan van der" userId="S::bastiaan.van.der.valk@utrecht.nl::70d362f2-6d78-49be-80f0-bf2bdc175480" providerId="AD" clId="Web-{8C9EC772-147B-6EA9-74B6-8CA7F8382F48}" dt="2025-09-04T06:56:32.746" v="12" actId="20577"/>
        <pc:sldMkLst>
          <pc:docMk/>
          <pc:sldMk cId="841758245" sldId="264"/>
        </pc:sldMkLst>
      </pc:sldChg>
      <pc:sldChg chg="modSp">
        <pc:chgData name="Valk, Bastiaan van der" userId="S::bastiaan.van.der.valk@utrecht.nl::70d362f2-6d78-49be-80f0-bf2bdc175480" providerId="AD" clId="Web-{8C9EC772-147B-6EA9-74B6-8CA7F8382F48}" dt="2025-09-04T06:56:29.432" v="8" actId="20577"/>
        <pc:sldMkLst>
          <pc:docMk/>
          <pc:sldMk cId="3956042158" sldId="265"/>
        </pc:sldMkLst>
        <pc:spChg chg="mod">
          <ac:chgData name="Valk, Bastiaan van der" userId="S::bastiaan.van.der.valk@utrecht.nl::70d362f2-6d78-49be-80f0-bf2bdc175480" providerId="AD" clId="Web-{8C9EC772-147B-6EA9-74B6-8CA7F8382F48}" dt="2025-09-04T06:56:29.432" v="8" actId="20577"/>
          <ac:spMkLst>
            <pc:docMk/>
            <pc:sldMk cId="3956042158" sldId="265"/>
            <ac:spMk id="3" creationId="{AE853EA3-92DF-17EA-C98F-A5541B114E45}"/>
          </ac:spMkLst>
        </pc:spChg>
      </pc:sldChg>
      <pc:sldChg chg="modSp">
        <pc:chgData name="Valk, Bastiaan van der" userId="S::bastiaan.van.der.valk@utrecht.nl::70d362f2-6d78-49be-80f0-bf2bdc175480" providerId="AD" clId="Web-{8C9EC772-147B-6EA9-74B6-8CA7F8382F48}" dt="2025-09-04T06:56:22.557" v="3" actId="20577"/>
        <pc:sldMkLst>
          <pc:docMk/>
          <pc:sldMk cId="249210606" sldId="266"/>
        </pc:sldMkLst>
        <pc:spChg chg="mod">
          <ac:chgData name="Valk, Bastiaan van der" userId="S::bastiaan.van.der.valk@utrecht.nl::70d362f2-6d78-49be-80f0-bf2bdc175480" providerId="AD" clId="Web-{8C9EC772-147B-6EA9-74B6-8CA7F8382F48}" dt="2025-09-04T06:56:22.557" v="3" actId="20577"/>
          <ac:spMkLst>
            <pc:docMk/>
            <pc:sldMk cId="249210606" sldId="266"/>
            <ac:spMk id="3" creationId="{F40D3C7C-8F9B-5830-F468-22B06B582139}"/>
          </ac:spMkLst>
        </pc:spChg>
      </pc:sldChg>
    </pc:docChg>
  </pc:docChgLst>
  <pc:docChgLst>
    <pc:chgData name="Koops, Jan Jaap" userId="S::janjaap.koops@utrecht.nl::50a9343f-877b-494c-b291-4890a354c105" providerId="AD" clId="Web-{D43285CC-1377-A2BE-FBE2-B40EBC836775}"/>
    <pc:docChg chg="modSld">
      <pc:chgData name="Koops, Jan Jaap" userId="S::janjaap.koops@utrecht.nl::50a9343f-877b-494c-b291-4890a354c105" providerId="AD" clId="Web-{D43285CC-1377-A2BE-FBE2-B40EBC836775}" dt="2025-09-17T10:08:26.920" v="15"/>
      <pc:docMkLst>
        <pc:docMk/>
      </pc:docMkLst>
      <pc:sldChg chg="modNotes">
        <pc:chgData name="Koops, Jan Jaap" userId="S::janjaap.koops@utrecht.nl::50a9343f-877b-494c-b291-4890a354c105" providerId="AD" clId="Web-{D43285CC-1377-A2BE-FBE2-B40EBC836775}" dt="2025-09-17T10:07:48.434" v="5"/>
        <pc:sldMkLst>
          <pc:docMk/>
          <pc:sldMk cId="3692537996" sldId="259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7:41.168" v="3"/>
        <pc:sldMkLst>
          <pc:docMk/>
          <pc:sldMk cId="1345838834" sldId="261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7:24.918" v="1"/>
        <pc:sldMkLst>
          <pc:docMk/>
          <pc:sldMk cId="1608251317" sldId="263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8:03.403" v="9"/>
        <pc:sldMkLst>
          <pc:docMk/>
          <pc:sldMk cId="3956042158" sldId="265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8:18.387" v="13"/>
        <pc:sldMkLst>
          <pc:docMk/>
          <pc:sldMk cId="249210606" sldId="266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8:23.841" v="14"/>
        <pc:sldMkLst>
          <pc:docMk/>
          <pc:sldMk cId="2637229926" sldId="267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7:20.199" v="0"/>
        <pc:sldMkLst>
          <pc:docMk/>
          <pc:sldMk cId="2639192828" sldId="272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7:44.684" v="4"/>
        <pc:sldMkLst>
          <pc:docMk/>
          <pc:sldMk cId="139444905" sldId="274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8:26.920" v="15"/>
        <pc:sldMkLst>
          <pc:docMk/>
          <pc:sldMk cId="1798151751" sldId="276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7:57.637" v="8"/>
        <pc:sldMkLst>
          <pc:docMk/>
          <pc:sldMk cId="3129934765" sldId="281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7:53.512" v="6"/>
        <pc:sldMkLst>
          <pc:docMk/>
          <pc:sldMk cId="2293639175" sldId="283"/>
        </pc:sldMkLst>
      </pc:sldChg>
      <pc:sldChg chg="modNotes">
        <pc:chgData name="Koops, Jan Jaap" userId="S::janjaap.koops@utrecht.nl::50a9343f-877b-494c-b291-4890a354c105" providerId="AD" clId="Web-{D43285CC-1377-A2BE-FBE2-B40EBC836775}" dt="2025-09-17T10:08:10.872" v="10"/>
        <pc:sldMkLst>
          <pc:docMk/>
          <pc:sldMk cId="2911039357" sldId="284"/>
        </pc:sldMkLst>
      </pc:sldChg>
    </pc:docChg>
  </pc:docChgLst>
  <pc:docChgLst>
    <pc:chgData name="Moonen, Manon" userId="S::m.moonen@utrecht.nl::438e1b37-3905-4ac4-9406-1adba8c29453" providerId="AD" clId="Web-{7A0265E5-ADDE-B7D9-9B24-7B12655D3510}"/>
    <pc:docChg chg="modSld">
      <pc:chgData name="Moonen, Manon" userId="S::m.moonen@utrecht.nl::438e1b37-3905-4ac4-9406-1adba8c29453" providerId="AD" clId="Web-{7A0265E5-ADDE-B7D9-9B24-7B12655D3510}" dt="2025-09-04T14:06:57.367" v="224"/>
      <pc:docMkLst>
        <pc:docMk/>
      </pc:docMkLst>
      <pc:sldChg chg="modNotes">
        <pc:chgData name="Moonen, Manon" userId="S::m.moonen@utrecht.nl::438e1b37-3905-4ac4-9406-1adba8c29453" providerId="AD" clId="Web-{7A0265E5-ADDE-B7D9-9B24-7B12655D3510}" dt="2025-09-04T14:02:00.553" v="6"/>
        <pc:sldMkLst>
          <pc:docMk/>
          <pc:sldMk cId="980603865" sldId="258"/>
        </pc:sldMkLst>
      </pc:sldChg>
      <pc:sldChg chg="modNotes">
        <pc:chgData name="Moonen, Manon" userId="S::m.moonen@utrecht.nl::438e1b37-3905-4ac4-9406-1adba8c29453" providerId="AD" clId="Web-{7A0265E5-ADDE-B7D9-9B24-7B12655D3510}" dt="2025-09-04T14:03:49.163" v="79"/>
        <pc:sldMkLst>
          <pc:docMk/>
          <pc:sldMk cId="1345838834" sldId="261"/>
        </pc:sldMkLst>
      </pc:sldChg>
      <pc:sldChg chg="modNotes">
        <pc:chgData name="Moonen, Manon" userId="S::m.moonen@utrecht.nl::438e1b37-3905-4ac4-9406-1adba8c29453" providerId="AD" clId="Web-{7A0265E5-ADDE-B7D9-9B24-7B12655D3510}" dt="2025-09-04T14:06:57.367" v="224"/>
        <pc:sldMkLst>
          <pc:docMk/>
          <pc:sldMk cId="1608251317" sldId="263"/>
        </pc:sldMkLst>
      </pc:sldChg>
    </pc:docChg>
  </pc:docChgLst>
  <pc:docChgLst>
    <pc:chgData name="Zwaard, Willemijn van der" userId="S::willemijn.van.der.zwaard@utrecht.nl::6ba43cbd-b703-4373-b934-0db2e01c7b1b" providerId="AD" clId="Web-{2B1AAEB0-D75E-70C7-742C-DD7A6635A2CA}"/>
    <pc:docChg chg="modSld">
      <pc:chgData name="Zwaard, Willemijn van der" userId="S::willemijn.van.der.zwaard@utrecht.nl::6ba43cbd-b703-4373-b934-0db2e01c7b1b" providerId="AD" clId="Web-{2B1AAEB0-D75E-70C7-742C-DD7A6635A2CA}" dt="2025-09-09T20:20:30.479" v="42" actId="20577"/>
      <pc:docMkLst>
        <pc:docMk/>
      </pc:docMkLst>
      <pc:sldChg chg="modSp">
        <pc:chgData name="Zwaard, Willemijn van der" userId="S::willemijn.van.der.zwaard@utrecht.nl::6ba43cbd-b703-4373-b934-0db2e01c7b1b" providerId="AD" clId="Web-{2B1AAEB0-D75E-70C7-742C-DD7A6635A2CA}" dt="2025-09-09T20:20:30.479" v="42" actId="20577"/>
        <pc:sldMkLst>
          <pc:docMk/>
          <pc:sldMk cId="1132627886" sldId="257"/>
        </pc:sldMkLst>
        <pc:spChg chg="mod">
          <ac:chgData name="Zwaard, Willemijn van der" userId="S::willemijn.van.der.zwaard@utrecht.nl::6ba43cbd-b703-4373-b934-0db2e01c7b1b" providerId="AD" clId="Web-{2B1AAEB0-D75E-70C7-742C-DD7A6635A2CA}" dt="2025-09-09T20:20:30.479" v="42" actId="20577"/>
          <ac:spMkLst>
            <pc:docMk/>
            <pc:sldMk cId="1132627886" sldId="257"/>
            <ac:spMk id="3" creationId="{E579D40A-BCC4-4B6F-89A6-2CC2CF201E20}"/>
          </ac:spMkLst>
        </pc:spChg>
      </pc:sldChg>
    </pc:docChg>
  </pc:docChgLst>
  <pc:docChgLst>
    <pc:chgData name="Zwaard, Willemijn van der" userId="S::willemijn.van.der.zwaard@utrecht.nl::6ba43cbd-b703-4373-b934-0db2e01c7b1b" providerId="AD" clId="Web-{D4014C98-FEFF-328E-E7F6-835B6C76C623}"/>
    <pc:docChg chg="addSld modSld sldOrd">
      <pc:chgData name="Zwaard, Willemijn van der" userId="S::willemijn.van.der.zwaard@utrecht.nl::6ba43cbd-b703-4373-b934-0db2e01c7b1b" providerId="AD" clId="Web-{D4014C98-FEFF-328E-E7F6-835B6C76C623}" dt="2025-09-09T20:16:43.579" v="439" actId="20577"/>
      <pc:docMkLst>
        <pc:docMk/>
      </pc:docMkLst>
      <pc:sldChg chg="modSp">
        <pc:chgData name="Zwaard, Willemijn van der" userId="S::willemijn.van.der.zwaard@utrecht.nl::6ba43cbd-b703-4373-b934-0db2e01c7b1b" providerId="AD" clId="Web-{D4014C98-FEFF-328E-E7F6-835B6C76C623}" dt="2025-09-09T20:03:18.199" v="105" actId="20577"/>
        <pc:sldMkLst>
          <pc:docMk/>
          <pc:sldMk cId="1132627886" sldId="257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3:18.199" v="105" actId="20577"/>
          <ac:spMkLst>
            <pc:docMk/>
            <pc:sldMk cId="1132627886" sldId="257"/>
            <ac:spMk id="3" creationId="{E579D40A-BCC4-4B6F-89A6-2CC2CF201E20}"/>
          </ac:spMkLst>
        </pc:spChg>
      </pc:sldChg>
      <pc:sldChg chg="mod modShow">
        <pc:chgData name="Zwaard, Willemijn van der" userId="S::willemijn.van.der.zwaard@utrecht.nl::6ba43cbd-b703-4373-b934-0db2e01c7b1b" providerId="AD" clId="Web-{D4014C98-FEFF-328E-E7F6-835B6C76C623}" dt="2025-09-09T20:03:19.214" v="106"/>
        <pc:sldMkLst>
          <pc:docMk/>
          <pc:sldMk cId="980603865" sldId="258"/>
        </pc:sldMkLst>
      </pc:sldChg>
      <pc:sldChg chg="modSp">
        <pc:chgData name="Zwaard, Willemijn van der" userId="S::willemijn.van.der.zwaard@utrecht.nl::6ba43cbd-b703-4373-b934-0db2e01c7b1b" providerId="AD" clId="Web-{D4014C98-FEFF-328E-E7F6-835B6C76C623}" dt="2025-09-09T20:04:09.387" v="146" actId="14100"/>
        <pc:sldMkLst>
          <pc:docMk/>
          <pc:sldMk cId="1345838834" sldId="261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4:09.387" v="146" actId="14100"/>
          <ac:spMkLst>
            <pc:docMk/>
            <pc:sldMk cId="1345838834" sldId="261"/>
            <ac:spMk id="3" creationId="{50480985-7D72-8642-11CF-796330BE16D1}"/>
          </ac:spMkLst>
        </pc:spChg>
      </pc:sldChg>
      <pc:sldChg chg="modSp ord modNotes">
        <pc:chgData name="Zwaard, Willemijn van der" userId="S::willemijn.van.der.zwaard@utrecht.nl::6ba43cbd-b703-4373-b934-0db2e01c7b1b" providerId="AD" clId="Web-{D4014C98-FEFF-328E-E7F6-835B6C76C623}" dt="2025-09-09T20:09:50.593" v="285"/>
        <pc:sldMkLst>
          <pc:docMk/>
          <pc:sldMk cId="1608251317" sldId="263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5:19.310" v="162" actId="20577"/>
          <ac:spMkLst>
            <pc:docMk/>
            <pc:sldMk cId="1608251317" sldId="263"/>
            <ac:spMk id="3" creationId="{3CC5E6A0-4048-034F-06BA-7BF266E6849E}"/>
          </ac:spMkLst>
        </pc:spChg>
      </pc:sldChg>
      <pc:sldChg chg="modSp">
        <pc:chgData name="Zwaard, Willemijn van der" userId="S::willemijn.van.der.zwaard@utrecht.nl::6ba43cbd-b703-4373-b934-0db2e01c7b1b" providerId="AD" clId="Web-{D4014C98-FEFF-328E-E7F6-835B6C76C623}" dt="2025-09-09T20:14:09.467" v="393" actId="20577"/>
        <pc:sldMkLst>
          <pc:docMk/>
          <pc:sldMk cId="249210606" sldId="266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14:09.467" v="393" actId="20577"/>
          <ac:spMkLst>
            <pc:docMk/>
            <pc:sldMk cId="249210606" sldId="266"/>
            <ac:spMk id="3" creationId="{F40D3C7C-8F9B-5830-F468-22B06B582139}"/>
          </ac:spMkLst>
        </pc:spChg>
      </pc:sldChg>
      <pc:sldChg chg="modSp">
        <pc:chgData name="Zwaard, Willemijn van der" userId="S::willemijn.van.der.zwaard@utrecht.nl::6ba43cbd-b703-4373-b934-0db2e01c7b1b" providerId="AD" clId="Web-{D4014C98-FEFF-328E-E7F6-835B6C76C623}" dt="2025-09-09T20:08:00.186" v="276" actId="20577"/>
        <pc:sldMkLst>
          <pc:docMk/>
          <pc:sldMk cId="2637229926" sldId="267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7:43.655" v="264" actId="20577"/>
          <ac:spMkLst>
            <pc:docMk/>
            <pc:sldMk cId="2637229926" sldId="267"/>
            <ac:spMk id="2" creationId="{C9EA6FA0-34C2-E529-EF2B-8F718D1A0FEE}"/>
          </ac:spMkLst>
        </pc:spChg>
        <pc:spChg chg="mod">
          <ac:chgData name="Zwaard, Willemijn van der" userId="S::willemijn.van.der.zwaard@utrecht.nl::6ba43cbd-b703-4373-b934-0db2e01c7b1b" providerId="AD" clId="Web-{D4014C98-FEFF-328E-E7F6-835B6C76C623}" dt="2025-09-09T20:08:00.186" v="276" actId="20577"/>
          <ac:spMkLst>
            <pc:docMk/>
            <pc:sldMk cId="2637229926" sldId="267"/>
            <ac:spMk id="3" creationId="{590BD10A-49C6-4746-D503-4B489A2BBD57}"/>
          </ac:spMkLst>
        </pc:spChg>
      </pc:sldChg>
      <pc:sldChg chg="modNotes">
        <pc:chgData name="Zwaard, Willemijn van der" userId="S::willemijn.van.der.zwaard@utrecht.nl::6ba43cbd-b703-4373-b934-0db2e01c7b1b" providerId="AD" clId="Web-{D4014C98-FEFF-328E-E7F6-835B6C76C623}" dt="2025-09-09T20:11:22.990" v="288"/>
        <pc:sldMkLst>
          <pc:docMk/>
          <pc:sldMk cId="4033028210" sldId="271"/>
        </pc:sldMkLst>
      </pc:sldChg>
      <pc:sldChg chg="modNotes">
        <pc:chgData name="Zwaard, Willemijn van der" userId="S::willemijn.van.der.zwaard@utrecht.nl::6ba43cbd-b703-4373-b934-0db2e01c7b1b" providerId="AD" clId="Web-{D4014C98-FEFF-328E-E7F6-835B6C76C623}" dt="2025-09-09T20:09:32.343" v="282"/>
        <pc:sldMkLst>
          <pc:docMk/>
          <pc:sldMk cId="2639192828" sldId="272"/>
        </pc:sldMkLst>
      </pc:sldChg>
      <pc:sldChg chg="modSp">
        <pc:chgData name="Zwaard, Willemijn van der" userId="S::willemijn.van.der.zwaard@utrecht.nl::6ba43cbd-b703-4373-b934-0db2e01c7b1b" providerId="AD" clId="Web-{D4014C98-FEFF-328E-E7F6-835B6C76C623}" dt="2025-09-09T20:16:43.579" v="439" actId="20577"/>
        <pc:sldMkLst>
          <pc:docMk/>
          <pc:sldMk cId="1798151751" sldId="276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16:43.579" v="439" actId="20577"/>
          <ac:spMkLst>
            <pc:docMk/>
            <pc:sldMk cId="1798151751" sldId="276"/>
            <ac:spMk id="3" creationId="{D253A61A-935D-637E-C980-F535394B209B}"/>
          </ac:spMkLst>
        </pc:spChg>
      </pc:sldChg>
      <pc:sldChg chg="addSp delSp modSp">
        <pc:chgData name="Zwaard, Willemijn van der" userId="S::willemijn.van.der.zwaard@utrecht.nl::6ba43cbd-b703-4373-b934-0db2e01c7b1b" providerId="AD" clId="Web-{D4014C98-FEFF-328E-E7F6-835B6C76C623}" dt="2025-09-09T20:05:29.513" v="166"/>
        <pc:sldMkLst>
          <pc:docMk/>
          <pc:sldMk cId="2026964812" sldId="280"/>
        </pc:sldMkLst>
      </pc:sldChg>
      <pc:sldChg chg="ord">
        <pc:chgData name="Zwaard, Willemijn van der" userId="S::willemijn.van.der.zwaard@utrecht.nl::6ba43cbd-b703-4373-b934-0db2e01c7b1b" providerId="AD" clId="Web-{D4014C98-FEFF-328E-E7F6-835B6C76C623}" dt="2025-09-09T20:05:59.951" v="172"/>
        <pc:sldMkLst>
          <pc:docMk/>
          <pc:sldMk cId="3129934765" sldId="281"/>
        </pc:sldMkLst>
      </pc:sldChg>
      <pc:sldChg chg="modSp">
        <pc:chgData name="Zwaard, Willemijn van der" userId="S::willemijn.van.der.zwaard@utrecht.nl::6ba43cbd-b703-4373-b934-0db2e01c7b1b" providerId="AD" clId="Web-{D4014C98-FEFF-328E-E7F6-835B6C76C623}" dt="2025-09-09T20:01:18.399" v="90" actId="20577"/>
        <pc:sldMkLst>
          <pc:docMk/>
          <pc:sldMk cId="2882726080" sldId="282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1:18.399" v="90" actId="20577"/>
          <ac:spMkLst>
            <pc:docMk/>
            <pc:sldMk cId="2882726080" sldId="282"/>
            <ac:spMk id="3" creationId="{5600489B-BBC5-8D2C-FB5C-549E8120742C}"/>
          </ac:spMkLst>
        </pc:spChg>
      </pc:sldChg>
      <pc:sldChg chg="modSp add ord replId">
        <pc:chgData name="Zwaard, Willemijn van der" userId="S::willemijn.van.der.zwaard@utrecht.nl::6ba43cbd-b703-4373-b934-0db2e01c7b1b" providerId="AD" clId="Web-{D4014C98-FEFF-328E-E7F6-835B6C76C623}" dt="2025-09-09T20:05:53.170" v="171" actId="20577"/>
        <pc:sldMkLst>
          <pc:docMk/>
          <pc:sldMk cId="2293639175" sldId="283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5:53.170" v="171" actId="20577"/>
          <ac:spMkLst>
            <pc:docMk/>
            <pc:sldMk cId="2293639175" sldId="283"/>
            <ac:spMk id="3" creationId="{64D15B79-74F4-6AC9-0D48-6D803F376E16}"/>
          </ac:spMkLst>
        </pc:spChg>
      </pc:sldChg>
      <pc:sldChg chg="modSp add ord replId">
        <pc:chgData name="Zwaard, Willemijn van der" userId="S::willemijn.van.der.zwaard@utrecht.nl::6ba43cbd-b703-4373-b934-0db2e01c7b1b" providerId="AD" clId="Web-{D4014C98-FEFF-328E-E7F6-835B6C76C623}" dt="2025-09-09T20:07:30.592" v="254" actId="20577"/>
        <pc:sldMkLst>
          <pc:docMk/>
          <pc:sldMk cId="2911039357" sldId="284"/>
        </pc:sldMkLst>
        <pc:spChg chg="mod">
          <ac:chgData name="Zwaard, Willemijn van der" userId="S::willemijn.van.der.zwaard@utrecht.nl::6ba43cbd-b703-4373-b934-0db2e01c7b1b" providerId="AD" clId="Web-{D4014C98-FEFF-328E-E7F6-835B6C76C623}" dt="2025-09-09T20:07:30.592" v="254" actId="20577"/>
          <ac:spMkLst>
            <pc:docMk/>
            <pc:sldMk cId="2911039357" sldId="284"/>
            <ac:spMk id="3" creationId="{7E697807-4EC5-AAA6-B6AE-B72309D81CA6}"/>
          </ac:spMkLst>
        </pc:spChg>
      </pc:sldChg>
    </pc:docChg>
  </pc:docChgLst>
  <pc:docChgLst>
    <pc:chgData name="Leeuwen, Marijn van" userId="S::marijn.van.leeuwen@utrecht.nl::e437fc39-1da3-4806-b4e8-e86e9704d7b8" providerId="AD" clId="Web-{2D6EF9E7-CF1E-447A-B126-7EA6FEA46FE7}"/>
    <pc:docChg chg="addSld modSld sldOrd">
      <pc:chgData name="Leeuwen, Marijn van" userId="S::marijn.van.leeuwen@utrecht.nl::e437fc39-1da3-4806-b4e8-e86e9704d7b8" providerId="AD" clId="Web-{2D6EF9E7-CF1E-447A-B126-7EA6FEA46FE7}" dt="2025-09-04T13:10:18.035" v="1988" actId="20577"/>
      <pc:docMkLst>
        <pc:docMk/>
      </pc:docMkLst>
      <pc:sldChg chg="modSp mod modClrScheme chgLayout modNotes">
        <pc:chgData name="Leeuwen, Marijn van" userId="S::marijn.van.leeuwen@utrecht.nl::e437fc39-1da3-4806-b4e8-e86e9704d7b8" providerId="AD" clId="Web-{2D6EF9E7-CF1E-447A-B126-7EA6FEA46FE7}" dt="2025-09-04T12:48:16.639" v="1183"/>
        <pc:sldMkLst>
          <pc:docMk/>
          <pc:sldMk cId="980603865" sldId="258"/>
        </pc:sldMkLst>
      </pc:sldChg>
      <pc:sldChg chg="modSp ord modNotes">
        <pc:chgData name="Leeuwen, Marijn van" userId="S::marijn.van.leeuwen@utrecht.nl::e437fc39-1da3-4806-b4e8-e86e9704d7b8" providerId="AD" clId="Web-{2D6EF9E7-CF1E-447A-B126-7EA6FEA46FE7}" dt="2025-09-04T12:50:59.337" v="1257"/>
        <pc:sldMkLst>
          <pc:docMk/>
          <pc:sldMk cId="1345838834" sldId="261"/>
        </pc:sldMkLst>
        <pc:spChg chg="mod">
          <ac:chgData name="Leeuwen, Marijn van" userId="S::marijn.van.leeuwen@utrecht.nl::e437fc39-1da3-4806-b4e8-e86e9704d7b8" providerId="AD" clId="Web-{2D6EF9E7-CF1E-447A-B126-7EA6FEA46FE7}" dt="2025-09-04T12:35:16.350" v="13" actId="20577"/>
          <ac:spMkLst>
            <pc:docMk/>
            <pc:sldMk cId="1345838834" sldId="261"/>
            <ac:spMk id="3" creationId="{50480985-7D72-8642-11CF-796330BE16D1}"/>
          </ac:spMkLst>
        </pc:spChg>
      </pc:sldChg>
      <pc:sldChg chg="modNotes">
        <pc:chgData name="Leeuwen, Marijn van" userId="S::marijn.van.leeuwen@utrecht.nl::e437fc39-1da3-4806-b4e8-e86e9704d7b8" providerId="AD" clId="Web-{2D6EF9E7-CF1E-447A-B126-7EA6FEA46FE7}" dt="2025-09-04T12:54:43.984" v="1327"/>
        <pc:sldMkLst>
          <pc:docMk/>
          <pc:sldMk cId="4033028210" sldId="271"/>
        </pc:sldMkLst>
      </pc:sldChg>
      <pc:sldChg chg="addSp delSp modSp new mod modClrScheme chgLayout modNotes">
        <pc:chgData name="Leeuwen, Marijn van" userId="S::marijn.van.leeuwen@utrecht.nl::e437fc39-1da3-4806-b4e8-e86e9704d7b8" providerId="AD" clId="Web-{2D6EF9E7-CF1E-447A-B126-7EA6FEA46FE7}" dt="2025-09-04T13:10:18.035" v="1988" actId="20577"/>
        <pc:sldMkLst>
          <pc:docMk/>
          <pc:sldMk cId="2026964812" sldId="280"/>
        </pc:sldMkLst>
      </pc:sldChg>
      <pc:sldChg chg="modSp new">
        <pc:chgData name="Leeuwen, Marijn van" userId="S::marijn.van.leeuwen@utrecht.nl::e437fc39-1da3-4806-b4e8-e86e9704d7b8" providerId="AD" clId="Web-{2D6EF9E7-CF1E-447A-B126-7EA6FEA46FE7}" dt="2025-09-04T13:04:53.033" v="1707" actId="20577"/>
        <pc:sldMkLst>
          <pc:docMk/>
          <pc:sldMk cId="3504530319" sldId="281"/>
        </pc:sldMkLst>
      </pc:sldChg>
    </pc:docChg>
  </pc:docChgLst>
  <pc:docChgLst>
    <pc:chgData name="Koops, Jan Jaap" userId="S::janjaap.koops@utrecht.nl::50a9343f-877b-494c-b291-4890a354c105" providerId="AD" clId="Web-{5C11BD85-A76F-F426-3B4E-93AB50223481}"/>
    <pc:docChg chg="modSld">
      <pc:chgData name="Koops, Jan Jaap" userId="S::janjaap.koops@utrecht.nl::50a9343f-877b-494c-b291-4890a354c105" providerId="AD" clId="Web-{5C11BD85-A76F-F426-3B4E-93AB50223481}" dt="2025-09-05T08:38:48.558" v="68" actId="20577"/>
      <pc:docMkLst>
        <pc:docMk/>
      </pc:docMkLst>
      <pc:sldChg chg="modSp">
        <pc:chgData name="Koops, Jan Jaap" userId="S::janjaap.koops@utrecht.nl::50a9343f-877b-494c-b291-4890a354c105" providerId="AD" clId="Web-{5C11BD85-A76F-F426-3B4E-93AB50223481}" dt="2025-09-05T08:38:48.558" v="68" actId="20577"/>
        <pc:sldMkLst>
          <pc:docMk/>
          <pc:sldMk cId="3692537996" sldId="259"/>
        </pc:sldMkLst>
        <pc:spChg chg="mod">
          <ac:chgData name="Koops, Jan Jaap" userId="S::janjaap.koops@utrecht.nl::50a9343f-877b-494c-b291-4890a354c105" providerId="AD" clId="Web-{5C11BD85-A76F-F426-3B4E-93AB50223481}" dt="2025-09-05T08:37:58.588" v="61" actId="20577"/>
          <ac:spMkLst>
            <pc:docMk/>
            <pc:sldMk cId="3692537996" sldId="259"/>
            <ac:spMk id="2" creationId="{4CFAC774-8650-8A7D-9929-4BC9914F22B1}"/>
          </ac:spMkLst>
        </pc:spChg>
        <pc:spChg chg="mod">
          <ac:chgData name="Koops, Jan Jaap" userId="S::janjaap.koops@utrecht.nl::50a9343f-877b-494c-b291-4890a354c105" providerId="AD" clId="Web-{5C11BD85-A76F-F426-3B4E-93AB50223481}" dt="2025-09-05T08:38:48.558" v="68" actId="20577"/>
          <ac:spMkLst>
            <pc:docMk/>
            <pc:sldMk cId="3692537996" sldId="259"/>
            <ac:spMk id="3" creationId="{11C8573D-52FC-AF41-682F-257A3AA7DE9E}"/>
          </ac:spMkLst>
        </pc:spChg>
      </pc:sldChg>
      <pc:sldChg chg="modSp modNotes">
        <pc:chgData name="Koops, Jan Jaap" userId="S::janjaap.koops@utrecht.nl::50a9343f-877b-494c-b291-4890a354c105" providerId="AD" clId="Web-{5C11BD85-A76F-F426-3B4E-93AB50223481}" dt="2025-09-05T08:04:15.697" v="52" actId="20577"/>
        <pc:sldMkLst>
          <pc:docMk/>
          <pc:sldMk cId="2637229926" sldId="267"/>
        </pc:sldMkLst>
        <pc:spChg chg="mod">
          <ac:chgData name="Koops, Jan Jaap" userId="S::janjaap.koops@utrecht.nl::50a9343f-877b-494c-b291-4890a354c105" providerId="AD" clId="Web-{5C11BD85-A76F-F426-3B4E-93AB50223481}" dt="2025-09-05T08:04:15.697" v="52" actId="20577"/>
          <ac:spMkLst>
            <pc:docMk/>
            <pc:sldMk cId="2637229926" sldId="267"/>
            <ac:spMk id="3" creationId="{590BD10A-49C6-4746-D503-4B489A2BBD57}"/>
          </ac:spMkLst>
        </pc:spChg>
      </pc:sldChg>
      <pc:sldChg chg="modSp">
        <pc:chgData name="Koops, Jan Jaap" userId="S::janjaap.koops@utrecht.nl::50a9343f-877b-494c-b291-4890a354c105" providerId="AD" clId="Web-{5C11BD85-A76F-F426-3B4E-93AB50223481}" dt="2025-09-05T08:07:40.492" v="59" actId="20577"/>
        <pc:sldMkLst>
          <pc:docMk/>
          <pc:sldMk cId="1798151751" sldId="276"/>
        </pc:sldMkLst>
        <pc:spChg chg="mod">
          <ac:chgData name="Koops, Jan Jaap" userId="S::janjaap.koops@utrecht.nl::50a9343f-877b-494c-b291-4890a354c105" providerId="AD" clId="Web-{5C11BD85-A76F-F426-3B4E-93AB50223481}" dt="2025-09-05T08:07:40.492" v="59" actId="20577"/>
          <ac:spMkLst>
            <pc:docMk/>
            <pc:sldMk cId="1798151751" sldId="276"/>
            <ac:spMk id="3" creationId="{D253A61A-935D-637E-C980-F535394B209B}"/>
          </ac:spMkLst>
        </pc:spChg>
      </pc:sldChg>
    </pc:docChg>
  </pc:docChgLst>
  <pc:docChgLst>
    <pc:chgData name="Koops, Jan Jaap" userId="S::janjaap.koops@utrecht.nl::50a9343f-877b-494c-b291-4890a354c105" providerId="AD" clId="Web-{58C78CF1-08A4-3E0E-CFBE-0E2E11426E55}"/>
    <pc:docChg chg="modSld">
      <pc:chgData name="Koops, Jan Jaap" userId="S::janjaap.koops@utrecht.nl::50a9343f-877b-494c-b291-4890a354c105" providerId="AD" clId="Web-{58C78CF1-08A4-3E0E-CFBE-0E2E11426E55}" dt="2025-09-05T07:20:20.936" v="0"/>
      <pc:docMkLst>
        <pc:docMk/>
      </pc:docMkLst>
      <pc:sldChg chg="modNotes">
        <pc:chgData name="Koops, Jan Jaap" userId="S::janjaap.koops@utrecht.nl::50a9343f-877b-494c-b291-4890a354c105" providerId="AD" clId="Web-{58C78CF1-08A4-3E0E-CFBE-0E2E11426E55}" dt="2025-09-05T07:20:20.936" v="0"/>
        <pc:sldMkLst>
          <pc:docMk/>
          <pc:sldMk cId="2637229926" sldId="267"/>
        </pc:sldMkLst>
      </pc:sldChg>
    </pc:docChg>
  </pc:docChgLst>
  <pc:docChgLst>
    <pc:chgData name="Leeuwen, Marijn van" userId="S::marijn.van.leeuwen@utrecht.nl::e437fc39-1da3-4806-b4e8-e86e9704d7b8" providerId="AD" clId="Web-{7EE0A341-FA6C-4A7A-A7C5-20A44EE23A38}"/>
    <pc:docChg chg="addSld delSld modSld">
      <pc:chgData name="Leeuwen, Marijn van" userId="S::marijn.van.leeuwen@utrecht.nl::e437fc39-1da3-4806-b4e8-e86e9704d7b8" providerId="AD" clId="Web-{7EE0A341-FA6C-4A7A-A7C5-20A44EE23A38}" dt="2025-09-04T13:52:10.038" v="1445"/>
      <pc:docMkLst>
        <pc:docMk/>
      </pc:docMkLst>
      <pc:sldChg chg="modSp">
        <pc:chgData name="Leeuwen, Marijn van" userId="S::marijn.van.leeuwen@utrecht.nl::e437fc39-1da3-4806-b4e8-e86e9704d7b8" providerId="AD" clId="Web-{7EE0A341-FA6C-4A7A-A7C5-20A44EE23A38}" dt="2025-09-04T13:37:45.175" v="901" actId="20577"/>
        <pc:sldMkLst>
          <pc:docMk/>
          <pc:sldMk cId="1132627886" sldId="257"/>
        </pc:sldMkLst>
        <pc:spChg chg="mod">
          <ac:chgData name="Leeuwen, Marijn van" userId="S::marijn.van.leeuwen@utrecht.nl::e437fc39-1da3-4806-b4e8-e86e9704d7b8" providerId="AD" clId="Web-{7EE0A341-FA6C-4A7A-A7C5-20A44EE23A38}" dt="2025-09-04T13:37:45.175" v="901" actId="20577"/>
          <ac:spMkLst>
            <pc:docMk/>
            <pc:sldMk cId="1132627886" sldId="257"/>
            <ac:spMk id="3" creationId="{E579D40A-BCC4-4B6F-89A6-2CC2CF201E20}"/>
          </ac:spMkLst>
        </pc:spChg>
      </pc:sldChg>
      <pc:sldChg chg="modSp modNotes">
        <pc:chgData name="Leeuwen, Marijn van" userId="S::marijn.van.leeuwen@utrecht.nl::e437fc39-1da3-4806-b4e8-e86e9704d7b8" providerId="AD" clId="Web-{7EE0A341-FA6C-4A7A-A7C5-20A44EE23A38}" dt="2025-09-04T13:30:28.599" v="268" actId="20577"/>
        <pc:sldMkLst>
          <pc:docMk/>
          <pc:sldMk cId="1608251317" sldId="263"/>
        </pc:sldMkLst>
        <pc:spChg chg="mod">
          <ac:chgData name="Leeuwen, Marijn van" userId="S::marijn.van.leeuwen@utrecht.nl::e437fc39-1da3-4806-b4e8-e86e9704d7b8" providerId="AD" clId="Web-{7EE0A341-FA6C-4A7A-A7C5-20A44EE23A38}" dt="2025-09-04T13:30:28.599" v="268" actId="20577"/>
          <ac:spMkLst>
            <pc:docMk/>
            <pc:sldMk cId="1608251317" sldId="263"/>
            <ac:spMk id="2" creationId="{3AB13EF0-6799-69DD-6BAC-9D31E1B2661E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25:02.164" v="39" actId="20577"/>
          <ac:spMkLst>
            <pc:docMk/>
            <pc:sldMk cId="1608251317" sldId="263"/>
            <ac:spMk id="3" creationId="{3CC5E6A0-4048-034F-06BA-7BF266E6849E}"/>
          </ac:spMkLst>
        </pc:spChg>
      </pc:sldChg>
      <pc:sldChg chg="modSp add del">
        <pc:chgData name="Leeuwen, Marijn van" userId="S::marijn.van.leeuwen@utrecht.nl::e437fc39-1da3-4806-b4e8-e86e9704d7b8" providerId="AD" clId="Web-{7EE0A341-FA6C-4A7A-A7C5-20A44EE23A38}" dt="2025-09-04T13:37:55.536" v="902"/>
        <pc:sldMkLst>
          <pc:docMk/>
          <pc:sldMk cId="841758245" sldId="264"/>
        </pc:sldMkLst>
      </pc:sldChg>
      <pc:sldChg chg="modSp modNotes">
        <pc:chgData name="Leeuwen, Marijn van" userId="S::marijn.van.leeuwen@utrecht.nl::e437fc39-1da3-4806-b4e8-e86e9704d7b8" providerId="AD" clId="Web-{7EE0A341-FA6C-4A7A-A7C5-20A44EE23A38}" dt="2025-09-04T13:41:30.172" v="1048"/>
        <pc:sldMkLst>
          <pc:docMk/>
          <pc:sldMk cId="3956042158" sldId="265"/>
        </pc:sldMkLst>
        <pc:spChg chg="mod">
          <ac:chgData name="Leeuwen, Marijn van" userId="S::marijn.van.leeuwen@utrecht.nl::e437fc39-1da3-4806-b4e8-e86e9704d7b8" providerId="AD" clId="Web-{7EE0A341-FA6C-4A7A-A7C5-20A44EE23A38}" dt="2025-09-04T13:38:20.225" v="926" actId="20577"/>
          <ac:spMkLst>
            <pc:docMk/>
            <pc:sldMk cId="3956042158" sldId="265"/>
            <ac:spMk id="2" creationId="{5AA4858F-B187-0057-B8ED-47DB26E61B0C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38:46.242" v="942" actId="20577"/>
          <ac:spMkLst>
            <pc:docMk/>
            <pc:sldMk cId="3956042158" sldId="265"/>
            <ac:spMk id="3" creationId="{AE853EA3-92DF-17EA-C98F-A5541B114E45}"/>
          </ac:spMkLst>
        </pc:spChg>
      </pc:sldChg>
      <pc:sldChg chg="modSp modNotes">
        <pc:chgData name="Leeuwen, Marijn van" userId="S::marijn.van.leeuwen@utrecht.nl::e437fc39-1da3-4806-b4e8-e86e9704d7b8" providerId="AD" clId="Web-{7EE0A341-FA6C-4A7A-A7C5-20A44EE23A38}" dt="2025-09-04T13:52:10.038" v="1445"/>
        <pc:sldMkLst>
          <pc:docMk/>
          <pc:sldMk cId="249210606" sldId="266"/>
        </pc:sldMkLst>
        <pc:spChg chg="mod">
          <ac:chgData name="Leeuwen, Marijn van" userId="S::marijn.van.leeuwen@utrecht.nl::e437fc39-1da3-4806-b4e8-e86e9704d7b8" providerId="AD" clId="Web-{7EE0A341-FA6C-4A7A-A7C5-20A44EE23A38}" dt="2025-09-04T13:41:38.813" v="1050" actId="20577"/>
          <ac:spMkLst>
            <pc:docMk/>
            <pc:sldMk cId="249210606" sldId="266"/>
            <ac:spMk id="2" creationId="{ECD15BDD-129D-74C7-7CE0-53EB3EF90691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51:52.209" v="1426" actId="20577"/>
          <ac:spMkLst>
            <pc:docMk/>
            <pc:sldMk cId="249210606" sldId="266"/>
            <ac:spMk id="3" creationId="{F40D3C7C-8F9B-5830-F468-22B06B582139}"/>
          </ac:spMkLst>
        </pc:spChg>
      </pc:sldChg>
      <pc:sldChg chg="modSp new modNotes">
        <pc:chgData name="Leeuwen, Marijn van" userId="S::marijn.van.leeuwen@utrecht.nl::e437fc39-1da3-4806-b4e8-e86e9704d7b8" providerId="AD" clId="Web-{7EE0A341-FA6C-4A7A-A7C5-20A44EE23A38}" dt="2025-09-04T13:36:49.451" v="869"/>
        <pc:sldMkLst>
          <pc:docMk/>
          <pc:sldMk cId="3129934765" sldId="281"/>
        </pc:sldMkLst>
        <pc:spChg chg="mod">
          <ac:chgData name="Leeuwen, Marijn van" userId="S::marijn.van.leeuwen@utrecht.nl::e437fc39-1da3-4806-b4e8-e86e9704d7b8" providerId="AD" clId="Web-{7EE0A341-FA6C-4A7A-A7C5-20A44EE23A38}" dt="2025-09-04T13:27:05.525" v="76" actId="20577"/>
          <ac:spMkLst>
            <pc:docMk/>
            <pc:sldMk cId="3129934765" sldId="281"/>
            <ac:spMk id="2" creationId="{0BDB9EC7-30FB-1C1D-7DAD-4306DB5873AB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29:36.347" v="246" actId="1076"/>
          <ac:spMkLst>
            <pc:docMk/>
            <pc:sldMk cId="3129934765" sldId="281"/>
            <ac:spMk id="3" creationId="{5B0573D4-F51E-A565-6698-2E8EF57AC715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29:02.500" v="243" actId="20577"/>
          <ac:spMkLst>
            <pc:docMk/>
            <pc:sldMk cId="3129934765" sldId="281"/>
            <ac:spMk id="4" creationId="{2D84075A-F4C1-EF30-4FE5-2D820E344E36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27:43.728" v="140" actId="20577"/>
          <ac:spMkLst>
            <pc:docMk/>
            <pc:sldMk cId="3129934765" sldId="281"/>
            <ac:spMk id="5" creationId="{DC123628-1E6B-4C04-C895-4E4209B11788}"/>
          </ac:spMkLst>
        </pc:spChg>
        <pc:spChg chg="mod">
          <ac:chgData name="Leeuwen, Marijn van" userId="S::marijn.van.leeuwen@utrecht.nl::e437fc39-1da3-4806-b4e8-e86e9704d7b8" providerId="AD" clId="Web-{7EE0A341-FA6C-4A7A-A7C5-20A44EE23A38}" dt="2025-09-04T13:29:04.579" v="244" actId="20577"/>
          <ac:spMkLst>
            <pc:docMk/>
            <pc:sldMk cId="3129934765" sldId="281"/>
            <ac:spMk id="6" creationId="{DDE9751E-FED5-0089-C6EC-8D4349B5D75A}"/>
          </ac:spMkLst>
        </pc:spChg>
      </pc:sldChg>
    </pc:docChg>
  </pc:docChgLst>
  <pc:docChgLst>
    <pc:chgData name="Koops, Jan Jaap" userId="S::janjaap.koops@utrecht.nl::50a9343f-877b-494c-b291-4890a354c105" providerId="AD" clId="Web-{46B4C1AB-2AFE-0471-544C-8194BAEBC558}"/>
    <pc:docChg chg="modSld">
      <pc:chgData name="Koops, Jan Jaap" userId="S::janjaap.koops@utrecht.nl::50a9343f-877b-494c-b291-4890a354c105" providerId="AD" clId="Web-{46B4C1AB-2AFE-0471-544C-8194BAEBC558}" dt="2025-09-16T12:53:43.491" v="73" actId="20577"/>
      <pc:docMkLst>
        <pc:docMk/>
      </pc:docMkLst>
      <pc:sldChg chg="modSp">
        <pc:chgData name="Koops, Jan Jaap" userId="S::janjaap.koops@utrecht.nl::50a9343f-877b-494c-b291-4890a354c105" providerId="AD" clId="Web-{46B4C1AB-2AFE-0471-544C-8194BAEBC558}" dt="2025-09-16T12:51:27.032" v="66" actId="20577"/>
        <pc:sldMkLst>
          <pc:docMk/>
          <pc:sldMk cId="2639192828" sldId="272"/>
        </pc:sldMkLst>
        <pc:spChg chg="mod">
          <ac:chgData name="Koops, Jan Jaap" userId="S::janjaap.koops@utrecht.nl::50a9343f-877b-494c-b291-4890a354c105" providerId="AD" clId="Web-{46B4C1AB-2AFE-0471-544C-8194BAEBC558}" dt="2025-09-16T12:51:27.032" v="66" actId="20577"/>
          <ac:spMkLst>
            <pc:docMk/>
            <pc:sldMk cId="2639192828" sldId="272"/>
            <ac:spMk id="3" creationId="{FE2EC89D-E9BF-728A-B619-D111557D5F78}"/>
          </ac:spMkLst>
        </pc:spChg>
      </pc:sldChg>
      <pc:sldChg chg="modSp">
        <pc:chgData name="Koops, Jan Jaap" userId="S::janjaap.koops@utrecht.nl::50a9343f-877b-494c-b291-4890a354c105" providerId="AD" clId="Web-{46B4C1AB-2AFE-0471-544C-8194BAEBC558}" dt="2025-09-16T12:53:43.491" v="73" actId="20577"/>
        <pc:sldMkLst>
          <pc:docMk/>
          <pc:sldMk cId="1798151751" sldId="276"/>
        </pc:sldMkLst>
        <pc:spChg chg="mod">
          <ac:chgData name="Koops, Jan Jaap" userId="S::janjaap.koops@utrecht.nl::50a9343f-877b-494c-b291-4890a354c105" providerId="AD" clId="Web-{46B4C1AB-2AFE-0471-544C-8194BAEBC558}" dt="2025-09-16T12:53:43.491" v="73" actId="20577"/>
          <ac:spMkLst>
            <pc:docMk/>
            <pc:sldMk cId="1798151751" sldId="276"/>
            <ac:spMk id="3" creationId="{D253A61A-935D-637E-C980-F535394B209B}"/>
          </ac:spMkLst>
        </pc:spChg>
      </pc:sldChg>
    </pc:docChg>
  </pc:docChgLst>
  <pc:docChgLst>
    <pc:chgData name="Koops, Jan Jaap" userId="S::janjaap.koops@utrecht.nl::50a9343f-877b-494c-b291-4890a354c105" providerId="AD" clId="Web-{86468088-E06F-94B6-C41F-0B49F62CFF2B}"/>
    <pc:docChg chg="modSld">
      <pc:chgData name="Koops, Jan Jaap" userId="S::janjaap.koops@utrecht.nl::50a9343f-877b-494c-b291-4890a354c105" providerId="AD" clId="Web-{86468088-E06F-94B6-C41F-0B49F62CFF2B}" dt="2025-09-05T07:30:07.257" v="387"/>
      <pc:docMkLst>
        <pc:docMk/>
      </pc:docMkLst>
      <pc:sldChg chg="modSp">
        <pc:chgData name="Koops, Jan Jaap" userId="S::janjaap.koops@utrecht.nl::50a9343f-877b-494c-b291-4890a354c105" providerId="AD" clId="Web-{86468088-E06F-94B6-C41F-0B49F62CFF2B}" dt="2025-09-04T11:57:25.486" v="14" actId="20577"/>
        <pc:sldMkLst>
          <pc:docMk/>
          <pc:sldMk cId="249210606" sldId="266"/>
        </pc:sldMkLst>
        <pc:spChg chg="mod">
          <ac:chgData name="Koops, Jan Jaap" userId="S::janjaap.koops@utrecht.nl::50a9343f-877b-494c-b291-4890a354c105" providerId="AD" clId="Web-{86468088-E06F-94B6-C41F-0B49F62CFF2B}" dt="2025-09-04T11:57:25.486" v="14" actId="20577"/>
          <ac:spMkLst>
            <pc:docMk/>
            <pc:sldMk cId="249210606" sldId="266"/>
            <ac:spMk id="3" creationId="{F40D3C7C-8F9B-5830-F468-22B06B582139}"/>
          </ac:spMkLst>
        </pc:spChg>
      </pc:sldChg>
      <pc:sldChg chg="modSp modNotes">
        <pc:chgData name="Koops, Jan Jaap" userId="S::janjaap.koops@utrecht.nl::50a9343f-877b-494c-b291-4890a354c105" providerId="AD" clId="Web-{86468088-E06F-94B6-C41F-0B49F62CFF2B}" dt="2025-09-05T07:30:07.257" v="387"/>
        <pc:sldMkLst>
          <pc:docMk/>
          <pc:sldMk cId="2637229926" sldId="267"/>
        </pc:sldMkLst>
        <pc:spChg chg="mod">
          <ac:chgData name="Koops, Jan Jaap" userId="S::janjaap.koops@utrecht.nl::50a9343f-877b-494c-b291-4890a354c105" providerId="AD" clId="Web-{86468088-E06F-94B6-C41F-0B49F62CFF2B}" dt="2025-09-04T12:14:33.716" v="281" actId="20577"/>
          <ac:spMkLst>
            <pc:docMk/>
            <pc:sldMk cId="2637229926" sldId="267"/>
            <ac:spMk id="3" creationId="{590BD10A-49C6-4746-D503-4B489A2BBD5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7884C669-62D9-4949-A3B1-EFFF0E93D1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7D213F8-C004-4121-9539-9B66D25C42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26B8D-6992-4506-A2D5-C710E212D571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9739B-9C48-4D8B-B885-28271ACC7C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B2F3B7-E3D2-4BA0-B573-4543DBE84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3326F-AB9C-4E2C-B8D5-BFFD6F791DF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42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DE54C-8BE9-4FA3-9FFE-EDE6C14BBD61}" type="datetimeFigureOut">
              <a:rPr lang="nl-NL" smtClean="0"/>
              <a:t>17-9-2025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DEEE3-82E6-4940-B0BF-9A9E584A793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585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3690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09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8148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D6A22-41F0-731F-B314-61F3009E2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20231-422F-9935-D509-CDDC32A79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655C5F-0FD7-3D2C-0FB4-E16EBBABA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l-NL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6EBED-44CD-5FB6-DE5A-E323BBD89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0346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094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469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l-NL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8830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2243A-89A6-397B-65F7-9502B87A4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3FD6DB-B040-60C6-C3BF-E5FE41207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0CE79-14AA-BD4C-D8AA-94BBC5A77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l-NL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C5C08-C41D-278F-CA80-854B59DEE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7202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6905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DED27-568C-9758-A717-46C7F5DE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26F9BD-EAD8-2B2A-E5B8-A941B677B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AB8C0-EEC0-FA4A-42E9-2CC87CE7D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u="sng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D00AE-846F-405D-9C91-E4945C13B0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609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B2AD7-D284-F851-3339-43E4A6BAD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B2E4E-BB66-3BC4-3C4B-E22AB1249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B9BFB-5BCD-D405-8889-33EED5D73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l-NL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2A70E-C7BC-A198-7469-4E3EF3F15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8329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627B3-67AA-A6A6-131D-DFAC1EB52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54BE7-C002-EE08-E639-E85CCB2F8E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27A4D-07B3-0CC7-FEF8-0F30C6318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u="sng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6F710-F5D8-BCA3-AF00-49170F4FB4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1610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E9441-E810-5CFE-8600-5FE4648B5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34EFF-6030-05B1-6F61-E4D6B32A5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35BCC5-DB7A-06F3-1577-3D2C2711C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E84EC-ADC3-E55F-2A26-90E04C585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9614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5DEEE3-82E6-4940-B0BF-9A9E584A793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59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fbeelding 18">
            <a:extLst>
              <a:ext uri="{FF2B5EF4-FFF2-40B4-BE49-F238E27FC236}">
                <a16:creationId xmlns:a16="http://schemas.microsoft.com/office/drawing/2014/main" id="{62755AF7-0AA7-4012-AC09-6DA5A5FB89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1453275"/>
            <a:ext cx="11948161" cy="4409325"/>
          </a:xfrm>
          <a:prstGeom prst="rect">
            <a:avLst/>
          </a:prstGeom>
        </p:spPr>
      </p:pic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EEE9312-5402-4F78-A65F-2E0A928142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0C596203-6BFA-42E9-9490-175F68CC19B6}"/>
              </a:ext>
            </a:extLst>
          </p:cNvPr>
          <p:cNvSpPr>
            <a:spLocks noChangeAspect="1"/>
          </p:cNvSpPr>
          <p:nvPr userDrawn="1"/>
        </p:nvSpPr>
        <p:spPr>
          <a:xfrm>
            <a:off x="117753" y="5019559"/>
            <a:ext cx="11948160" cy="856049"/>
          </a:xfrm>
          <a:prstGeom prst="rect">
            <a:avLst/>
          </a:prstGeom>
          <a:solidFill>
            <a:srgbClr val="C0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F83A49BF-BF41-4023-9088-9D6C89BF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5B9EF684-CCA9-4AE5-AB2E-66504D5FA8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5198831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30" name="Tijdelijke aanduiding voor tekst 28">
            <a:extLst>
              <a:ext uri="{FF2B5EF4-FFF2-40B4-BE49-F238E27FC236}">
                <a16:creationId xmlns:a16="http://schemas.microsoft.com/office/drawing/2014/main" id="{FC12DF95-EEE2-424E-9B4F-24CF2B3C303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43283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420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0BF260-1FEA-4FCD-A70B-A9E9EAE34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869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363C986-5A4A-4FB9-A08D-1BF6876F2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82385C4-3874-4527-A630-0DC7207D2032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004181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37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kleur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B1EA66-A83F-4371-8DF6-826819FAF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1462049"/>
            <a:ext cx="11944350" cy="44005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A81BC5A2-0300-4FDB-8DDE-5B5E1D6B4971}"/>
              </a:ext>
            </a:extLst>
          </p:cNvPr>
          <p:cNvSpPr>
            <a:spLocks noChangeAspect="1"/>
          </p:cNvSpPr>
          <p:nvPr userDrawn="1"/>
        </p:nvSpPr>
        <p:spPr>
          <a:xfrm>
            <a:off x="121920" y="5006550"/>
            <a:ext cx="11948160" cy="856049"/>
          </a:xfrm>
          <a:prstGeom prst="rect">
            <a:avLst/>
          </a:prstGeom>
          <a:solidFill>
            <a:srgbClr val="195814">
              <a:alpha val="866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732454-AAC8-47AB-AFC6-61D35C61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13805BFE-11BB-4A5A-B855-96394EB26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06739" y="6424200"/>
            <a:ext cx="4179661" cy="237041"/>
          </a:xfrm>
        </p:spPr>
        <p:txBody>
          <a:bodyPr>
            <a:normAutofit/>
          </a:bodyPr>
          <a:lstStyle>
            <a:lvl1pPr marL="0" indent="0" algn="r">
              <a:buNone/>
              <a:defRPr sz="11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z="1100" b="1"/>
              <a:t>Utrecht.nl/activiteit</a:t>
            </a:r>
          </a:p>
        </p:txBody>
      </p:sp>
      <p:sp>
        <p:nvSpPr>
          <p:cNvPr id="11" name="Tijdelijke aanduiding voor tekst 28">
            <a:extLst>
              <a:ext uri="{FF2B5EF4-FFF2-40B4-BE49-F238E27FC236}">
                <a16:creationId xmlns:a16="http://schemas.microsoft.com/office/drawing/2014/main" id="{5E69FD27-D747-4E7C-A558-CEF3B62A8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000" y="5160600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Datum</a:t>
            </a:r>
            <a:br>
              <a:rPr lang="nl-NL"/>
            </a:br>
            <a:endParaRPr lang="nl-NL"/>
          </a:p>
        </p:txBody>
      </p:sp>
      <p:sp>
        <p:nvSpPr>
          <p:cNvPr id="12" name="Tijdelijke aanduiding voor tekst 28">
            <a:extLst>
              <a:ext uri="{FF2B5EF4-FFF2-40B4-BE49-F238E27FC236}">
                <a16:creationId xmlns:a16="http://schemas.microsoft.com/office/drawing/2014/main" id="{28C29217-CE32-4611-9394-BC28FE2296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000" y="5394599"/>
            <a:ext cx="4680000" cy="28937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auteur</a:t>
            </a:r>
            <a:br>
              <a:rPr lang="nl-NL"/>
            </a:b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100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577" indent="-228577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E8DB1D7-AEC2-4F96-BFC6-F7B48D200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12A6182-052D-4FFB-97B9-279B1A817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196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1709741"/>
            <a:ext cx="10867451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0" y="4589467"/>
            <a:ext cx="10867451" cy="13199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5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12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8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304470-6FD8-40B8-B95D-39FD7B18A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EEC4B4-B9E7-41E0-80EC-48ACF6069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521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00" y="1650600"/>
            <a:ext cx="53820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600" y="1650600"/>
            <a:ext cx="5621400" cy="408377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8506F21-1D56-47E8-9C6F-01F056DDD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C1A74C53-D6FC-46D0-85D2-613AB232D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156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99" y="365128"/>
            <a:ext cx="11231997" cy="1325563"/>
          </a:xfrm>
        </p:spPr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03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03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23599" y="1681162"/>
            <a:ext cx="52883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6" indent="0">
              <a:buNone/>
              <a:defRPr sz="2000" b="1"/>
            </a:lvl2pPr>
            <a:lvl3pPr marL="914312" indent="0">
              <a:buNone/>
              <a:defRPr sz="1799" b="1"/>
            </a:lvl3pPr>
            <a:lvl4pPr marL="1371468" indent="0">
              <a:buNone/>
              <a:defRPr sz="1600" b="1"/>
            </a:lvl4pPr>
            <a:lvl5pPr marL="1828625" indent="0">
              <a:buNone/>
              <a:defRPr sz="1600" b="1"/>
            </a:lvl5pPr>
            <a:lvl6pPr marL="2285781" indent="0">
              <a:buNone/>
              <a:defRPr sz="1600" b="1"/>
            </a:lvl6pPr>
            <a:lvl7pPr marL="2742937" indent="0">
              <a:buNone/>
              <a:defRPr sz="1600" b="1"/>
            </a:lvl7pPr>
            <a:lvl8pPr marL="3200093" indent="0">
              <a:buNone/>
              <a:defRPr sz="1600" b="1"/>
            </a:lvl8pPr>
            <a:lvl9pPr marL="365724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23599" y="2505076"/>
            <a:ext cx="5288397" cy="335752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7FF73F3-B248-4542-9C7F-FA3A0C3C99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15534F5-55D8-41B1-93A2-9FF1C66200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F4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16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148C2A-22AE-49FD-8659-5FE66CE1A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E9FF7E-5074-40A8-9CE9-0CE518A48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0083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95B2-8436-4C34-87D3-FEDDAA4CE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96D70-01C3-4621-ABA5-C9D02DAEB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337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/>
          <a:lstStyle>
            <a:lvl1pPr>
              <a:defRPr sz="3200">
                <a:solidFill>
                  <a:srgbClr val="CC00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199"/>
            <a:ext cx="6172200" cy="5403855"/>
          </a:xfrm>
        </p:spPr>
        <p:txBody>
          <a:bodyPr/>
          <a:lstStyle>
            <a:lvl1pPr>
              <a:buClr>
                <a:srgbClr val="C00000"/>
              </a:buClr>
              <a:defRPr sz="2800"/>
            </a:lvl1pPr>
            <a:lvl2pPr>
              <a:buClr>
                <a:srgbClr val="C00000"/>
              </a:buClr>
              <a:defRPr sz="2400"/>
            </a:lvl2pPr>
            <a:lvl3pPr>
              <a:buClr>
                <a:srgbClr val="C00000"/>
              </a:buClr>
              <a:defRPr sz="2000"/>
            </a:lvl3pPr>
            <a:lvl4pPr>
              <a:buClr>
                <a:srgbClr val="C00000"/>
              </a:buClr>
              <a:defRPr sz="1800"/>
            </a:lvl4pPr>
            <a:lvl5pPr>
              <a:buClr>
                <a:srgbClr val="C00000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94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457199"/>
            <a:ext cx="4292027" cy="1600201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6400" y="457199"/>
            <a:ext cx="6288988" cy="5403855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156" indent="0">
              <a:buNone/>
              <a:defRPr sz="2800"/>
            </a:lvl2pPr>
            <a:lvl3pPr marL="914312" indent="0">
              <a:buNone/>
              <a:defRPr sz="2400"/>
            </a:lvl3pPr>
            <a:lvl4pPr marL="1371468" indent="0">
              <a:buNone/>
              <a:defRPr sz="2000"/>
            </a:lvl4pPr>
            <a:lvl5pPr marL="1828625" indent="0">
              <a:buNone/>
              <a:defRPr sz="2000"/>
            </a:lvl5pPr>
            <a:lvl6pPr marL="2285781" indent="0">
              <a:buNone/>
              <a:defRPr sz="2000"/>
            </a:lvl6pPr>
            <a:lvl7pPr marL="2742937" indent="0">
              <a:buNone/>
              <a:defRPr sz="2000"/>
            </a:lvl7pPr>
            <a:lvl8pPr marL="3200093" indent="0">
              <a:buNone/>
              <a:defRPr sz="2000"/>
            </a:lvl8pPr>
            <a:lvl9pPr marL="3657249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00" y="2057401"/>
            <a:ext cx="4292027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156" indent="0">
              <a:buNone/>
              <a:defRPr sz="1401"/>
            </a:lvl2pPr>
            <a:lvl3pPr marL="914312" indent="0">
              <a:buNone/>
              <a:defRPr sz="1200"/>
            </a:lvl3pPr>
            <a:lvl4pPr marL="1371468" indent="0">
              <a:buNone/>
              <a:defRPr sz="1001"/>
            </a:lvl4pPr>
            <a:lvl5pPr marL="1828625" indent="0">
              <a:buNone/>
              <a:defRPr sz="1001"/>
            </a:lvl5pPr>
            <a:lvl6pPr marL="2285781" indent="0">
              <a:buNone/>
              <a:defRPr sz="1001"/>
            </a:lvl6pPr>
            <a:lvl7pPr marL="2742937" indent="0">
              <a:buNone/>
              <a:defRPr sz="1001"/>
            </a:lvl7pPr>
            <a:lvl8pPr marL="3200093" indent="0">
              <a:buNone/>
              <a:defRPr sz="1001"/>
            </a:lvl8pPr>
            <a:lvl9pPr marL="3657249" indent="0">
              <a:buNone/>
              <a:defRPr sz="100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440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7435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497476"/>
          </a:xfrm>
        </p:spPr>
        <p:txBody>
          <a:bodyPr vert="eaVert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6800" y="365124"/>
            <a:ext cx="8045701" cy="5497476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4A3944-BD8F-4248-A20F-93FDA38A4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C5E61D2-53F7-40F2-94DE-4C6C7D904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chemeClr val="accent1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39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374" y="1557000"/>
            <a:ext cx="11328626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68000" y="6142339"/>
            <a:ext cx="4062312" cy="37546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099">
                <a:solidFill>
                  <a:schemeClr val="accent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8000" y="6517800"/>
            <a:ext cx="4067381" cy="237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9" b="1">
                <a:solidFill>
                  <a:srgbClr val="CC0000"/>
                </a:solidFill>
              </a:defRPr>
            </a:lvl1pPr>
          </a:lstStyle>
          <a:p>
            <a:fld id="{FAADA063-12EF-40E4-868B-86746F500345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2A70723-EC61-4846-A635-3D665E62D0D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2681" y="6096600"/>
            <a:ext cx="1132920" cy="60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1" r:id="rId2"/>
    <p:sldLayoutId id="2147483724" r:id="rId3"/>
    <p:sldLayoutId id="2147483723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914312" rtl="0" eaLnBrk="1" latinLnBrk="0" hangingPunct="1">
        <a:lnSpc>
          <a:spcPct val="90000"/>
        </a:lnSpc>
        <a:spcBef>
          <a:spcPct val="0"/>
        </a:spcBef>
        <a:buNone/>
        <a:tabLst/>
        <a:defRPr sz="4000" b="1" kern="1200">
          <a:solidFill>
            <a:srgbClr val="CC0000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12" rtl="0" eaLnBrk="1" latinLnBrk="0" hangingPunct="1">
        <a:lnSpc>
          <a:spcPct val="90000"/>
        </a:lnSpc>
        <a:spcBef>
          <a:spcPts val="1001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5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9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6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04" indent="-228577" algn="l" defTabSz="914312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58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514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70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26" indent="-228577" algn="l" defTabSz="91431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56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12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8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5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1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937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093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249" algn="l" defTabSz="9143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anbestedingjongerenwerk@utrecht.n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enderned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230FCA4-21ED-40B3-933C-96D1AEE6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cs typeface="Arial"/>
              </a:rPr>
              <a:t>Het jongerenwerk in Utrecht vanaf 2027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DA5926-9616-4FC6-BC26-2A420BE91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/>
              <a:t>10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62790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2A347-763A-47C7-BDD2-2C3627FD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79D40A-BCC4-4B6F-89A6-2CC2CF20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>
              <a:lnSpc>
                <a:spcPct val="100000"/>
              </a:lnSpc>
            </a:pPr>
            <a:r>
              <a:rPr lang="nl-NL"/>
              <a:t>Opening</a:t>
            </a:r>
            <a:endParaRPr lang="en-US"/>
          </a:p>
          <a:p>
            <a:pPr marL="227965" indent="-227965">
              <a:lnSpc>
                <a:spcPct val="100000"/>
              </a:lnSpc>
            </a:pPr>
            <a:r>
              <a:rPr lang="nl-NL"/>
              <a:t>Schets tijdlijn en proces</a:t>
            </a:r>
            <a:endParaRPr lang="nl-NL">
              <a:cs typeface="Arial"/>
            </a:endParaRPr>
          </a:p>
          <a:p>
            <a:pPr marL="227965" indent="-227965">
              <a:lnSpc>
                <a:spcPct val="100000"/>
              </a:lnSpc>
            </a:pPr>
            <a:r>
              <a:rPr lang="nl-NL">
                <a:cs typeface="Arial"/>
              </a:rPr>
              <a:t>Aanpak richting 2027</a:t>
            </a:r>
          </a:p>
          <a:p>
            <a:pPr marL="685165" lvl="1" indent="-227965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Voortbouwen op wat er lig</a:t>
            </a:r>
          </a:p>
          <a:p>
            <a:pPr marL="685165" lvl="1" indent="-227965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Uitbreiden waar nodig</a:t>
            </a:r>
          </a:p>
          <a:p>
            <a:pPr marL="685165" lvl="1" indent="-227965">
              <a:lnSpc>
                <a:spcPct val="100000"/>
              </a:lnSpc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Vernieuwen waar kansen liggen</a:t>
            </a:r>
          </a:p>
          <a:p>
            <a:pPr marL="227965" indent="-227965">
              <a:lnSpc>
                <a:spcPct val="100000"/>
              </a:lnSpc>
            </a:pPr>
            <a:r>
              <a:rPr lang="nl-NL">
                <a:cs typeface="Arial"/>
              </a:rPr>
              <a:t>Samen aan de slag</a:t>
            </a:r>
          </a:p>
          <a:p>
            <a:pPr marL="227965" indent="-227965">
              <a:lnSpc>
                <a:spcPct val="100000"/>
              </a:lnSpc>
            </a:pPr>
            <a:r>
              <a:rPr lang="nl-NL"/>
              <a:t>Afsluiting &amp; vervolg</a:t>
            </a:r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262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0DF5B-495F-6F17-99A2-4AA549945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Opening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0489B-BBC5-8D2C-FB5C-549E81207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>
                <a:cs typeface="Arial"/>
              </a:rPr>
              <a:t>Doel van </a:t>
            </a:r>
            <a:r>
              <a:rPr lang="en-US" err="1">
                <a:cs typeface="Arial"/>
              </a:rPr>
              <a:t>deze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bijeenkomst</a:t>
            </a:r>
            <a:r>
              <a:rPr lang="en-US">
                <a:cs typeface="Arial"/>
              </a:rPr>
              <a:t>:</a:t>
            </a:r>
            <a:endParaRPr lang="en-US"/>
          </a:p>
          <a:p>
            <a:pPr marL="685165" lvl="1" indent="-227965">
              <a:buFont typeface="Courier New" panose="020B0604020202020204" pitchFamily="34" charset="0"/>
              <a:buChar char="o"/>
            </a:pPr>
            <a:r>
              <a:rPr lang="en-US" err="1">
                <a:cs typeface="Arial"/>
              </a:rPr>
              <a:t>Gezamenlijke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verkenning</a:t>
            </a:r>
            <a:r>
              <a:rPr lang="en-US">
                <a:cs typeface="Arial"/>
              </a:rPr>
              <a:t> van de </a:t>
            </a:r>
            <a:r>
              <a:rPr lang="en-US" err="1">
                <a:cs typeface="Arial"/>
              </a:rPr>
              <a:t>nieuwe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opdracht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voor</a:t>
            </a:r>
            <a:r>
              <a:rPr lang="en-US">
                <a:cs typeface="Arial"/>
              </a:rPr>
              <a:t> het </a:t>
            </a:r>
            <a:r>
              <a:rPr lang="en-US" err="1">
                <a:cs typeface="Arial"/>
              </a:rPr>
              <a:t>jongerenwerk</a:t>
            </a:r>
            <a:r>
              <a:rPr lang="en-US">
                <a:cs typeface="Arial"/>
              </a:rPr>
              <a:t> in Utrecht </a:t>
            </a:r>
            <a:r>
              <a:rPr lang="en-US" err="1">
                <a:cs typeface="Arial"/>
              </a:rPr>
              <a:t>vanaf</a:t>
            </a:r>
            <a:r>
              <a:rPr lang="en-US">
                <a:cs typeface="Arial"/>
              </a:rPr>
              <a:t> 2027;</a:t>
            </a:r>
          </a:p>
          <a:p>
            <a:pPr marL="685165" lvl="1" indent="-227965">
              <a:buFont typeface="Courier New" panose="020B0604020202020204" pitchFamily="34" charset="0"/>
              <a:buChar char="o"/>
            </a:pPr>
            <a:r>
              <a:rPr lang="en-US">
                <a:cs typeface="Arial"/>
              </a:rPr>
              <a:t>Met </a:t>
            </a:r>
            <a:r>
              <a:rPr lang="en-US" err="1">
                <a:cs typeface="Arial"/>
              </a:rPr>
              <a:t>vertegenwoordigers</a:t>
            </a:r>
            <a:r>
              <a:rPr lang="en-US">
                <a:cs typeface="Arial"/>
              </a:rPr>
              <a:t> van </a:t>
            </a:r>
            <a:r>
              <a:rPr lang="en-US" err="1">
                <a:cs typeface="Arial"/>
              </a:rPr>
              <a:t>jeugd</a:t>
            </a:r>
            <a:r>
              <a:rPr lang="en-US">
                <a:cs typeface="Arial"/>
              </a:rPr>
              <a:t>-, </a:t>
            </a:r>
            <a:r>
              <a:rPr lang="en-US" err="1">
                <a:cs typeface="Arial"/>
              </a:rPr>
              <a:t>zorg</a:t>
            </a:r>
            <a:r>
              <a:rPr lang="en-US">
                <a:cs typeface="Arial"/>
              </a:rPr>
              <a:t>- </a:t>
            </a:r>
            <a:r>
              <a:rPr lang="en-US" err="1">
                <a:cs typeface="Arial"/>
              </a:rPr>
              <a:t>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veiligheidspartners</a:t>
            </a:r>
            <a:r>
              <a:rPr lang="en-US">
                <a:cs typeface="Arial"/>
              </a:rPr>
              <a:t> in de stad;</a:t>
            </a:r>
            <a:endParaRPr lang="en-US"/>
          </a:p>
          <a:p>
            <a:pPr marL="685165" lvl="1" indent="-227965">
              <a:buFont typeface="Courier New" panose="020B0604020202020204" pitchFamily="34" charset="0"/>
              <a:buChar char="o"/>
            </a:pPr>
            <a:r>
              <a:rPr lang="en-US" err="1">
                <a:cs typeface="Arial"/>
              </a:rPr>
              <a:t>Iedereen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vertrekt</a:t>
            </a:r>
            <a:r>
              <a:rPr lang="en-US">
                <a:cs typeface="Arial"/>
              </a:rPr>
              <a:t> met </a:t>
            </a:r>
            <a:r>
              <a:rPr lang="en-US" err="1">
                <a:cs typeface="Arial"/>
              </a:rPr>
              <a:t>een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helder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beeld</a:t>
            </a:r>
            <a:r>
              <a:rPr lang="en-US">
                <a:cs typeface="Arial"/>
              </a:rPr>
              <a:t> van </a:t>
            </a:r>
            <a:r>
              <a:rPr lang="en-US" err="1">
                <a:cs typeface="Arial"/>
              </a:rPr>
              <a:t>proces</a:t>
            </a:r>
            <a:r>
              <a:rPr lang="en-US">
                <a:cs typeface="Arial"/>
              </a:rPr>
              <a:t>, </a:t>
            </a:r>
            <a:r>
              <a:rPr lang="en-US" err="1">
                <a:cs typeface="Arial"/>
              </a:rPr>
              <a:t>tijdpad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vervolg</a:t>
            </a:r>
            <a:r>
              <a:rPr lang="en-US">
                <a:cs typeface="Arial"/>
              </a:rPr>
              <a:t>.</a:t>
            </a:r>
          </a:p>
          <a:p>
            <a:pPr marL="685165" lvl="1" indent="-227965">
              <a:buFont typeface="Courier New" panose="020B0604020202020204" pitchFamily="34" charset="0"/>
              <a:buChar char="o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272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BD9D-5EDA-893B-3B28-78E078EC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Schets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tijdlijn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en</a:t>
            </a:r>
            <a:r>
              <a:rPr lang="en-US">
                <a:cs typeface="Arial"/>
              </a:rPr>
              <a:t> </a:t>
            </a:r>
            <a:r>
              <a:rPr lang="en-US" err="1">
                <a:cs typeface="Arial"/>
              </a:rPr>
              <a:t>proces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aanbestedingstraject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EC89D-E9BF-728A-B619-D111557D5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nl-NL">
                <a:cs typeface="Arial" panose="020B0604020202020204"/>
              </a:rPr>
              <a:t>Participatietraject --&gt; september-november 2025</a:t>
            </a:r>
          </a:p>
          <a:p>
            <a:pPr marL="227965" indent="-227965"/>
            <a:r>
              <a:rPr lang="nl-NL">
                <a:sym typeface="Wingdings" panose="05000000000000000000" pitchFamily="2" charset="2"/>
              </a:rPr>
              <a:t>Vaststellen </a:t>
            </a:r>
            <a:r>
              <a:rPr lang="nl-NL"/>
              <a:t>Nota van uitgangspunten </a:t>
            </a:r>
            <a:r>
              <a:rPr lang="nl-NL">
                <a:sym typeface="Wingdings" panose="05000000000000000000" pitchFamily="2" charset="2"/>
              </a:rPr>
              <a:t> december 2025</a:t>
            </a:r>
            <a:endParaRPr lang="nl-NL">
              <a:cs typeface="Arial"/>
            </a:endParaRPr>
          </a:p>
          <a:p>
            <a:pPr marL="227965" indent="-227965"/>
            <a:r>
              <a:rPr lang="nl-NL">
                <a:cs typeface="Arial"/>
              </a:rPr>
              <a:t>Marktconsultatie --&gt; februari 2026</a:t>
            </a:r>
            <a:endParaRPr lang="nl-NL">
              <a:sym typeface="Wingdings" panose="05000000000000000000" pitchFamily="2" charset="2"/>
            </a:endParaRPr>
          </a:p>
          <a:p>
            <a:pPr marL="227965" indent="-227965"/>
            <a:r>
              <a:rPr lang="nl-NL">
                <a:sym typeface="Wingdings" panose="05000000000000000000" pitchFamily="2" charset="2"/>
              </a:rPr>
              <a:t>Publicatie aanbestedingsdocumenten op </a:t>
            </a:r>
            <a:r>
              <a:rPr lang="nl-NL" err="1">
                <a:sym typeface="Wingdings" panose="05000000000000000000" pitchFamily="2" charset="2"/>
              </a:rPr>
              <a:t>TenderNed</a:t>
            </a:r>
            <a:r>
              <a:rPr lang="nl-NL">
                <a:sym typeface="Wingdings" panose="05000000000000000000" pitchFamily="2" charset="2"/>
              </a:rPr>
              <a:t>  maart 2026</a:t>
            </a:r>
            <a:endParaRPr lang="nl-NL">
              <a:cs typeface="Arial"/>
            </a:endParaRPr>
          </a:p>
          <a:p>
            <a:pPr marL="227965" indent="-227965"/>
            <a:r>
              <a:rPr lang="nl-NL">
                <a:cs typeface="Arial"/>
              </a:rPr>
              <a:t>Dialoogfase -&gt; april 2026</a:t>
            </a:r>
          </a:p>
          <a:p>
            <a:pPr marL="227965" indent="-227965"/>
            <a:r>
              <a:rPr lang="nl-NL">
                <a:sym typeface="Wingdings" panose="05000000000000000000" pitchFamily="2" charset="2"/>
              </a:rPr>
              <a:t>Gunning van nieuwe opdracht  zomer 2026</a:t>
            </a:r>
            <a:endParaRPr lang="nl-NL">
              <a:cs typeface="Arial"/>
            </a:endParaRPr>
          </a:p>
          <a:p>
            <a:pPr marL="227965" indent="-227965"/>
            <a:r>
              <a:rPr lang="nl-NL">
                <a:sym typeface="Wingdings" panose="05000000000000000000" pitchFamily="2" charset="2"/>
              </a:rPr>
              <a:t>Start uitvoering nieuwe opdracht  1 januari 2027</a:t>
            </a:r>
            <a:r>
              <a:rPr lang="nl-NL"/>
              <a:t> </a:t>
            </a:r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919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74EC-A1A6-B8A3-F24E-CF6588E21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13EF0-6799-69DD-6BAC-9D31E1B26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Aanpak richting 2027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C5E6A0-4048-034F-06BA-7BF266E68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>
                <a:cs typeface="Arial"/>
              </a:rPr>
              <a:t> 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 b="1"/>
              <a:t>Voortbouwen op wat er al is</a:t>
            </a:r>
            <a:endParaRPr lang="nl-NL" b="1">
              <a:cs typeface="Arial"/>
            </a:endParaRPr>
          </a:p>
          <a:p>
            <a:pPr marL="1141730" lvl="2" indent="-227965"/>
            <a:r>
              <a:rPr lang="nl-NL" b="1">
                <a:cs typeface="Arial"/>
              </a:rPr>
              <a:t>Kennis &amp; ervaring</a:t>
            </a:r>
          </a:p>
          <a:p>
            <a:pPr marL="1141730" lvl="2" indent="-227965"/>
            <a:r>
              <a:rPr lang="nl-NL" b="1">
                <a:cs typeface="Arial"/>
              </a:rPr>
              <a:t>Netwerken &amp; samenwerking</a:t>
            </a:r>
          </a:p>
          <a:p>
            <a:pPr marL="1141730" lvl="2" indent="-227965">
              <a:buFont typeface="Arial" panose="020B0604020202020204"/>
              <a:buChar char="•"/>
            </a:pPr>
            <a:r>
              <a:rPr lang="nl-NL" b="1">
                <a:cs typeface="Arial"/>
              </a:rPr>
              <a:t>Inhoudelijke beleidskaders MO en OOV</a:t>
            </a:r>
          </a:p>
          <a:p>
            <a:pPr marL="457200" indent="-457200">
              <a:buAutoNum type="arabicPeriod"/>
            </a:pPr>
            <a:endParaRPr lang="nl-NL">
              <a:cs typeface="Arial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nl-NL">
                <a:cs typeface="Arial"/>
              </a:rPr>
              <a:t>Uitbreiden waar nodig</a:t>
            </a:r>
          </a:p>
          <a:p>
            <a:pPr marL="1141730" lvl="2" indent="-227965"/>
            <a:r>
              <a:rPr lang="nl-NL">
                <a:cs typeface="Arial"/>
              </a:rPr>
              <a:t>Doelstelling</a:t>
            </a:r>
          </a:p>
          <a:p>
            <a:pPr marL="1141730" lvl="2" indent="-227965"/>
            <a:r>
              <a:rPr lang="nl-NL">
                <a:cs typeface="Arial"/>
              </a:rPr>
              <a:t>Doelgroep</a:t>
            </a:r>
          </a:p>
          <a:p>
            <a:pPr marL="457200" indent="-457200">
              <a:buFont typeface="+mj-lt"/>
              <a:buAutoNum type="arabicPeriod"/>
            </a:pPr>
            <a:endParaRPr lang="nl-NL">
              <a:cs typeface="Arial"/>
            </a:endParaRPr>
          </a:p>
          <a:p>
            <a:pPr marL="914400" lvl="1" indent="-457200">
              <a:buFont typeface="+mj-lt"/>
              <a:buAutoNum type="arabicPeriod" startAt="3"/>
            </a:pPr>
            <a:r>
              <a:rPr lang="nl-NL">
                <a:cs typeface="Arial"/>
              </a:rPr>
              <a:t>Vernieuwen waar kansen liggen</a:t>
            </a:r>
          </a:p>
          <a:p>
            <a:pPr marL="914400" lvl="2" indent="0">
              <a:buNone/>
            </a:pPr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825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9401A-C41B-2700-B3C1-4DCA8550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Beleidskaders maatschappelijke ontwikkeling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480985-7D72-8642-11CF-796330BE1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374" y="1557000"/>
            <a:ext cx="11398964" cy="435133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nl-NL">
              <a:latin typeface="Arial"/>
              <a:ea typeface="Calibri"/>
              <a:cs typeface="Arial"/>
            </a:endParaRPr>
          </a:p>
          <a:p>
            <a:pPr marL="227965" indent="-227965"/>
            <a:r>
              <a:rPr lang="nl-NL">
                <a:cs typeface="Arial"/>
              </a:rPr>
              <a:t>Nota van Uitgangspunten </a:t>
            </a:r>
            <a:r>
              <a:rPr lang="nl-NL" i="1">
                <a:cs typeface="Arial"/>
              </a:rPr>
              <a:t>Met elkaar, voor elkaar </a:t>
            </a:r>
            <a:r>
              <a:rPr lang="nl-NL">
                <a:cs typeface="Arial"/>
              </a:rPr>
              <a:t>(contracten sociale basis en basishulp)</a:t>
            </a:r>
          </a:p>
          <a:p>
            <a:pPr marL="685165" lvl="1" indent="-227965"/>
            <a:r>
              <a:rPr lang="nl-NL" sz="2000">
                <a:cs typeface="Arial"/>
              </a:rPr>
              <a:t>Gemeenschap centraal</a:t>
            </a:r>
          </a:p>
          <a:p>
            <a:pPr marL="685165" lvl="1" indent="-227965"/>
            <a:r>
              <a:rPr lang="nl-NL" sz="2000">
                <a:cs typeface="Arial"/>
              </a:rPr>
              <a:t>Samenwerken in de wijk</a:t>
            </a:r>
          </a:p>
          <a:p>
            <a:pPr marL="685165" lvl="1" indent="-227965"/>
            <a:r>
              <a:rPr lang="nl-NL" sz="2000">
                <a:cs typeface="Arial"/>
              </a:rPr>
              <a:t>Groepsgericht tenzij en met inzet van </a:t>
            </a:r>
            <a:r>
              <a:rPr lang="nl-NL" sz="2000" err="1">
                <a:cs typeface="Arial"/>
              </a:rPr>
              <a:t>blended</a:t>
            </a:r>
            <a:r>
              <a:rPr lang="nl-NL" sz="2000">
                <a:cs typeface="Arial"/>
              </a:rPr>
              <a:t> care</a:t>
            </a:r>
          </a:p>
          <a:p>
            <a:pPr marL="685165" lvl="1" indent="-227965"/>
            <a:r>
              <a:rPr lang="nl-NL" sz="2000">
                <a:cs typeface="Arial"/>
              </a:rPr>
              <a:t>Ongelijk investeren voor gelijke kansen</a:t>
            </a:r>
          </a:p>
          <a:p>
            <a:pPr marL="685165" lvl="1" indent="-227965"/>
            <a:r>
              <a:rPr lang="nl-NL" sz="2000">
                <a:cs typeface="Arial"/>
              </a:rPr>
              <a:t>Sturen vanuit heldere kaders</a:t>
            </a:r>
          </a:p>
          <a:p>
            <a:pPr marL="685165" lvl="1" indent="-227965"/>
            <a:endParaRPr lang="nl-NL" sz="2000">
              <a:cs typeface="Arial"/>
            </a:endParaRPr>
          </a:p>
          <a:p>
            <a:pPr marL="227965" indent="-227965">
              <a:buClr>
                <a:srgbClr val="CC0000"/>
              </a:buClr>
            </a:pPr>
            <a:r>
              <a:rPr lang="nl-NL">
                <a:cs typeface="Arial"/>
              </a:rPr>
              <a:t>Beleidsnota Jeugd </a:t>
            </a:r>
            <a:r>
              <a:rPr lang="nl-NL" i="1">
                <a:cs typeface="Arial"/>
              </a:rPr>
              <a:t>Samen opvoeden, samen opgroeien </a:t>
            </a:r>
            <a:r>
              <a:rPr lang="nl-NL">
                <a:cs typeface="Arial"/>
              </a:rPr>
              <a:t>(2025-2034): </a:t>
            </a:r>
            <a:endParaRPr lang="en-US">
              <a:cs typeface="Arial"/>
            </a:endParaRPr>
          </a:p>
          <a:p>
            <a:pPr marL="685165" lvl="1" indent="-227965"/>
            <a:r>
              <a:rPr lang="nl-NL" sz="2000">
                <a:cs typeface="Arial"/>
              </a:rPr>
              <a:t>We willen dat kinderen en ouders veerkrachtig zijn en elkaar vaker ondersteunen om binnen de pedagogische basis oplossingen te vinden voor opvoed- en opgroeivragen.</a:t>
            </a:r>
            <a:endParaRPr lang="en-US" sz="2000">
              <a:cs typeface="Arial"/>
            </a:endParaRPr>
          </a:p>
          <a:p>
            <a:pPr marL="685165" lvl="1" indent="-227965"/>
            <a:r>
              <a:rPr lang="nl-NL" sz="2000">
                <a:cs typeface="Arial"/>
              </a:rPr>
              <a:t>Samenwerking met onderwijs essentieel</a:t>
            </a:r>
            <a:endParaRPr lang="en-US" sz="2000">
              <a:cs typeface="Arial"/>
            </a:endParaRPr>
          </a:p>
          <a:p>
            <a:pPr marL="685165" lvl="1" indent="-227965"/>
            <a:r>
              <a:rPr lang="nl-NL" sz="2000">
                <a:cs typeface="Arial"/>
              </a:rPr>
              <a:t>Waar nodig bieden we tijdig passende hulp. Dit doen onze partners - in de pedagogische basis, het buurtteam, de aanvullende hulp en de jeugdbescherming - in nauwe samenwerking met elkaar.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583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72A347-763A-47C7-BDD2-2C3627FD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Beleidskader openbare orde en veiligheid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79D40A-BCC4-4B6F-89A6-2CC2CF201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7965" indent="-227965">
              <a:lnSpc>
                <a:spcPct val="100000"/>
              </a:lnSpc>
            </a:pPr>
            <a:r>
              <a:rPr lang="nl-NL" sz="2600"/>
              <a:t>Veiligheidsagenda 2023-2026</a:t>
            </a:r>
            <a:endParaRPr lang="en-US"/>
          </a:p>
          <a:p>
            <a:pPr marL="685165" lvl="1" indent="-227965">
              <a:lnSpc>
                <a:spcPct val="100000"/>
              </a:lnSpc>
            </a:pPr>
            <a:r>
              <a:rPr lang="nl-NL"/>
              <a:t>Veiliger wijken</a:t>
            </a:r>
            <a:endParaRPr lang="en-US">
              <a:cs typeface="Arial"/>
            </a:endParaRPr>
          </a:p>
          <a:p>
            <a:pPr marL="685165" lvl="1" indent="-227965">
              <a:lnSpc>
                <a:spcPct val="100000"/>
              </a:lnSpc>
            </a:pPr>
            <a:r>
              <a:rPr lang="nl-NL"/>
              <a:t>Tegengaan excessen door maatschappelijke onrust</a:t>
            </a:r>
            <a:endParaRPr lang="en-US">
              <a:cs typeface="Arial"/>
            </a:endParaRPr>
          </a:p>
          <a:p>
            <a:pPr marL="685165" lvl="1" indent="-227965">
              <a:lnSpc>
                <a:spcPct val="100000"/>
              </a:lnSpc>
            </a:pPr>
            <a:r>
              <a:rPr lang="nl-NL"/>
              <a:t>Tegengaan ontwrichtende effecten van </a:t>
            </a:r>
            <a:r>
              <a:rPr lang="nl-NL" err="1"/>
              <a:t>drugsgerelateerde</a:t>
            </a:r>
            <a:r>
              <a:rPr lang="nl-NL"/>
              <a:t> criminaliteit</a:t>
            </a:r>
            <a:endParaRPr lang="en-US">
              <a:cs typeface="Arial"/>
            </a:endParaRPr>
          </a:p>
          <a:p>
            <a:pPr marL="685165" lvl="1" indent="-227965">
              <a:lnSpc>
                <a:spcPct val="100000"/>
              </a:lnSpc>
            </a:pPr>
            <a:r>
              <a:rPr lang="nl-NL"/>
              <a:t>Vergroten digitale veiligheid en online weerbaarheid</a:t>
            </a:r>
            <a:endParaRPr lang="en-US">
              <a:cs typeface="Arial"/>
            </a:endParaRPr>
          </a:p>
          <a:p>
            <a:pPr marL="227965" indent="-227965">
              <a:lnSpc>
                <a:spcPct val="100000"/>
              </a:lnSpc>
            </a:pPr>
            <a:endParaRPr lang="nl-NL">
              <a:cs typeface="Arial"/>
            </a:endParaRPr>
          </a:p>
          <a:p>
            <a:pPr marL="227965" indent="-227965">
              <a:lnSpc>
                <a:spcPct val="100000"/>
              </a:lnSpc>
            </a:pPr>
            <a:r>
              <a:rPr lang="nl-NL" sz="2600"/>
              <a:t>Nota </a:t>
            </a:r>
            <a:r>
              <a:rPr lang="nl-NL" sz="2600" i="1"/>
              <a:t>Grenzen stellen, perspectief bieden</a:t>
            </a:r>
            <a:r>
              <a:rPr lang="nl-NL" sz="2600"/>
              <a:t> (GSPB, september 2021)</a:t>
            </a:r>
            <a:endParaRPr lang="nl-NL" sz="2600">
              <a:cs typeface="Arial"/>
            </a:endParaRPr>
          </a:p>
          <a:p>
            <a:pPr marL="456565" lvl="1" indent="0">
              <a:lnSpc>
                <a:spcPct val="100000"/>
              </a:lnSpc>
              <a:buNone/>
            </a:pPr>
            <a:r>
              <a:rPr lang="nl-NL"/>
              <a:t>Het vergroten van de veiligheid en leefbaarheid van de stad door het tegengaan van ontwrichtende effecten van </a:t>
            </a:r>
            <a:r>
              <a:rPr lang="nl-NL" err="1"/>
              <a:t>drugsgerelateerde</a:t>
            </a:r>
            <a:r>
              <a:rPr lang="nl-NL"/>
              <a:t> criminaliteit in Utrechtse wijken</a:t>
            </a:r>
            <a:endParaRPr lang="nl-NL">
              <a:cs typeface="Arial"/>
            </a:endParaRPr>
          </a:p>
          <a:p>
            <a:pPr marL="1142365" lvl="2" indent="-227965">
              <a:lnSpc>
                <a:spcPct val="100000"/>
              </a:lnSpc>
            </a:pPr>
            <a:r>
              <a:rPr lang="nl-NL"/>
              <a:t>Doorbreken criminele geldstromen</a:t>
            </a:r>
            <a:endParaRPr lang="nl-NL">
              <a:cs typeface="Arial"/>
            </a:endParaRPr>
          </a:p>
          <a:p>
            <a:pPr marL="1142365" lvl="2" indent="-227965">
              <a:lnSpc>
                <a:spcPct val="100000"/>
              </a:lnSpc>
            </a:pPr>
            <a:r>
              <a:rPr lang="nl-NL" b="1"/>
              <a:t>Doorbreken criminele carrières</a:t>
            </a:r>
            <a:endParaRPr lang="nl-NL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444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FAC774-8650-8A7D-9929-4BC9914F2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Specialistisch jongerenwerk &amp; '2%' doelgroep</a:t>
            </a:r>
            <a:endParaRPr lang="nl-NL">
              <a:cs typeface="Arial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C8573D-52FC-AF41-682F-257A3AA7D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685165" lvl="1" indent="-227965"/>
            <a:r>
              <a:rPr lang="nl-NL"/>
              <a:t>Specialistisch jongerenwerk: specialistische, preventieve werkzaamheden om een verergering van jeugdproblematiek en de ontwikkeling van criminele carrières bij de '2%'-doelgroep te voorkomen</a:t>
            </a:r>
            <a:endParaRPr lang="en-US"/>
          </a:p>
          <a:p>
            <a:pPr marL="685165" lvl="1" indent="-227965"/>
            <a:endParaRPr lang="nl-NL"/>
          </a:p>
          <a:p>
            <a:pPr marL="685165" lvl="1" indent="-227965"/>
            <a:r>
              <a:rPr lang="nl-NL"/>
              <a:t>Doelgroep '2%': jongeren die dreigen af te glijden naar criminaliteit of daar al betrokken bij zijn (doelgroep GSPB)</a:t>
            </a:r>
            <a:endParaRPr lang="nl-NL">
              <a:cs typeface="Arial"/>
            </a:endParaRPr>
          </a:p>
          <a:p>
            <a:pPr marL="685165" lvl="1" indent="-227965"/>
            <a:endParaRPr lang="nl-NL">
              <a:cs typeface="Arial"/>
            </a:endParaRPr>
          </a:p>
          <a:p>
            <a:pPr marL="685165" lvl="1" indent="-227965"/>
            <a:r>
              <a:rPr lang="nl-NL"/>
              <a:t>Doelgroep '2%' te zwaar, te complex en te intensief voor regulier jongerenwerk. </a:t>
            </a:r>
            <a:endParaRPr lang="nl-NL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92537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32121"/>
          </a:xfrm>
          <a:custGeom>
            <a:avLst/>
            <a:gdLst/>
            <a:ahLst/>
            <a:cxnLst/>
            <a:rect l="l" t="t" r="r" b="b"/>
            <a:pathLst>
              <a:path w="18288000" h="10248181">
                <a:moveTo>
                  <a:pt x="0" y="0"/>
                </a:moveTo>
                <a:lnTo>
                  <a:pt x="18288000" y="0"/>
                </a:lnTo>
                <a:lnTo>
                  <a:pt x="18288000" y="10248181"/>
                </a:lnTo>
                <a:lnTo>
                  <a:pt x="0" y="102481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773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E3FA3-1756-65B2-1F86-AA656F5B0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154DE-A59D-B52A-D62B-15F25D7B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Aanpak richting 2027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D15B79-74F4-6AC9-0D48-6D803F376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>
                <a:cs typeface="Arial"/>
              </a:rPr>
              <a:t> 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/>
              <a:t>Voortbouwen op wat er al is</a:t>
            </a:r>
            <a:endParaRPr lang="nl-NL">
              <a:cs typeface="Arial"/>
            </a:endParaRPr>
          </a:p>
          <a:p>
            <a:pPr marL="1141730" lvl="2" indent="-227965"/>
            <a:r>
              <a:rPr lang="nl-NL">
                <a:cs typeface="Arial"/>
              </a:rPr>
              <a:t>Kennis &amp; ervaring</a:t>
            </a:r>
          </a:p>
          <a:p>
            <a:pPr marL="1141730" lvl="2" indent="-227965"/>
            <a:r>
              <a:rPr lang="nl-NL">
                <a:cs typeface="Arial"/>
              </a:rPr>
              <a:t>Netwerken &amp; samenwerking</a:t>
            </a:r>
          </a:p>
          <a:p>
            <a:pPr marL="1141730" lvl="2" indent="-227965">
              <a:buFont typeface="Arial" panose="020B0604020202020204"/>
              <a:buChar char="•"/>
            </a:pPr>
            <a:r>
              <a:rPr lang="nl-NL">
                <a:cs typeface="Arial"/>
              </a:rPr>
              <a:t>Inhoudelijke beleidskaders MO en OOV</a:t>
            </a:r>
          </a:p>
          <a:p>
            <a:pPr marL="457200" indent="-457200">
              <a:buAutoNum type="arabicPeriod"/>
            </a:pPr>
            <a:endParaRPr lang="nl-NL">
              <a:cs typeface="Arial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nl-NL" b="1">
                <a:cs typeface="Arial"/>
              </a:rPr>
              <a:t>Uitbreiden waar nodig</a:t>
            </a:r>
          </a:p>
          <a:p>
            <a:pPr marL="1141730" lvl="2" indent="-227965"/>
            <a:r>
              <a:rPr lang="nl-NL" b="1">
                <a:cs typeface="Arial"/>
              </a:rPr>
              <a:t>Doelstelling</a:t>
            </a:r>
          </a:p>
          <a:p>
            <a:pPr marL="1141730" lvl="2" indent="-227965"/>
            <a:r>
              <a:rPr lang="nl-NL" b="1">
                <a:cs typeface="Arial"/>
              </a:rPr>
              <a:t>Doelgroep</a:t>
            </a:r>
          </a:p>
          <a:p>
            <a:pPr marL="457200" indent="-457200">
              <a:buFont typeface="+mj-lt"/>
              <a:buAutoNum type="arabicPeriod"/>
            </a:pPr>
            <a:endParaRPr lang="nl-NL">
              <a:cs typeface="Arial"/>
            </a:endParaRPr>
          </a:p>
          <a:p>
            <a:pPr marL="914400" lvl="1" indent="-457200">
              <a:buFont typeface="+mj-lt"/>
              <a:buAutoNum type="arabicPeriod" startAt="3"/>
            </a:pPr>
            <a:r>
              <a:rPr lang="nl-NL">
                <a:cs typeface="Arial"/>
              </a:rPr>
              <a:t>Vernieuwen waar kansen liggen</a:t>
            </a:r>
          </a:p>
          <a:p>
            <a:pPr marL="914400" lvl="2" indent="0">
              <a:buNone/>
            </a:pPr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3639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B9EC7-30FB-1C1D-7DAD-4306DB58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cs typeface="Arial"/>
              </a:rPr>
              <a:t>Voorstel doelstellingen vanaf 2027</a:t>
            </a:r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0573D4-F51E-A565-6698-2E8EF57AC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926" y="1710469"/>
            <a:ext cx="5288397" cy="423374"/>
          </a:xfrm>
        </p:spPr>
        <p:txBody>
          <a:bodyPr/>
          <a:lstStyle/>
          <a:p>
            <a:r>
              <a:rPr lang="nl-NL">
                <a:cs typeface="Arial"/>
              </a:rPr>
              <a:t>Momenteel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D84075A-F4C1-EF30-4FE5-2D820E344E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227965" indent="-227965"/>
            <a:r>
              <a:rPr lang="nl-NL">
                <a:cs typeface="Arial"/>
              </a:rPr>
              <a:t>Verbinden van jongeren met hun omgeving</a:t>
            </a:r>
            <a:endParaRPr lang="nl-NL"/>
          </a:p>
          <a:p>
            <a:pPr marL="227965" indent="-227965"/>
            <a:r>
              <a:rPr lang="nl-NL">
                <a:cs typeface="Arial"/>
              </a:rPr>
              <a:t>Stimuleren tot meedoen</a:t>
            </a:r>
          </a:p>
          <a:p>
            <a:pPr marL="227965" indent="-227965"/>
            <a:r>
              <a:rPr lang="nl-NL">
                <a:cs typeface="Arial"/>
              </a:rPr>
              <a:t>Begeleiding bij identiteitsontwikkeling</a:t>
            </a:r>
          </a:p>
          <a:p>
            <a:pPr marL="227965" indent="-227965"/>
            <a:r>
              <a:rPr lang="nl-NL">
                <a:cs typeface="Arial"/>
              </a:rPr>
              <a:t>Preventie en signalering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123628-1E6B-4C04-C895-4E4209B117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>
                <a:cs typeface="Arial"/>
              </a:rPr>
              <a:t>Voorstel met aanscherping + vernieuwing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DE9751E-FED5-0089-C6EC-8D4349B5D75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227965" indent="-227965"/>
            <a:r>
              <a:rPr lang="nl-NL">
                <a:cs typeface="Arial"/>
              </a:rPr>
              <a:t>Verbinden van jongeren met hun omgeving</a:t>
            </a:r>
          </a:p>
          <a:p>
            <a:pPr marL="227965" indent="-227965"/>
            <a:r>
              <a:rPr lang="nl-NL">
                <a:cs typeface="Arial"/>
              </a:rPr>
              <a:t>Stimuleren tot meedoen</a:t>
            </a:r>
            <a:endParaRPr lang="en-US">
              <a:cs typeface="Arial"/>
            </a:endParaRPr>
          </a:p>
          <a:p>
            <a:pPr marL="227965" indent="-227965"/>
            <a:r>
              <a:rPr lang="nl-NL">
                <a:cs typeface="Arial"/>
              </a:rPr>
              <a:t>Begeleiding bij identiteitsontwikkeling</a:t>
            </a:r>
          </a:p>
          <a:p>
            <a:pPr marL="227965" indent="-227965"/>
            <a:r>
              <a:rPr lang="nl-NL">
                <a:ea typeface="+mn-lt"/>
                <a:cs typeface="+mn-lt"/>
              </a:rPr>
              <a:t>Preventie en signalering ter versterking van de sociale basis (aangescherpt) </a:t>
            </a:r>
            <a:endParaRPr lang="nl-NL"/>
          </a:p>
          <a:p>
            <a:pPr marL="227965" indent="-227965"/>
            <a:r>
              <a:rPr lang="nl-NL">
                <a:ea typeface="+mn-lt"/>
                <a:cs typeface="+mn-lt"/>
              </a:rPr>
              <a:t>Voorkomen en verminderen van overlast en crimineel gedrag (nieuw)</a:t>
            </a:r>
            <a:endParaRPr lang="nl-NL">
              <a:cs typeface="Arial"/>
            </a:endParaRPr>
          </a:p>
          <a:p>
            <a:pPr marL="0" indent="0">
              <a:buNone/>
            </a:pPr>
            <a:endParaRPr lang="nl-NL">
              <a:cs typeface="Arial"/>
            </a:endParaRPr>
          </a:p>
          <a:p>
            <a:pPr marL="227965" indent="-227965"/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29934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BD945-C341-4B3A-BA50-AC8C14D43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A4858F-B187-0057-B8ED-47DB26E6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Voorstel leeftijdsbereik jongerenwerk 2027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853EA3-92DF-17EA-C98F-A5541B114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nl-NL"/>
              <a:t>Huidig:  richtlijn 10 tot 23 jaar (geen harde grens)</a:t>
            </a:r>
          </a:p>
          <a:p>
            <a:pPr marL="227965" indent="-227965"/>
            <a:endParaRPr lang="nl-NL">
              <a:cs typeface="Arial"/>
            </a:endParaRPr>
          </a:p>
          <a:p>
            <a:pPr marL="227965" indent="-227965"/>
            <a:r>
              <a:rPr lang="nl-NL">
                <a:cs typeface="Arial"/>
              </a:rPr>
              <a:t>Voorstel nieuwe doelgroep: 10 tot 27 jaar </a:t>
            </a:r>
          </a:p>
          <a:p>
            <a:pPr marL="685165" lvl="1" indent="-227965"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Reeds een doelgroep die jongerenwerk al wel bereikt (financiën/werk)</a:t>
            </a:r>
          </a:p>
          <a:p>
            <a:pPr marL="685165" lvl="1" indent="-227965"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Betere aansluiting op programma's binnen OOV</a:t>
            </a:r>
          </a:p>
          <a:p>
            <a:pPr marL="685165" lvl="1" indent="-227965"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Betere aansluiting op de Participatiewet</a:t>
            </a:r>
          </a:p>
          <a:p>
            <a:pPr marL="457200" lvl="1" indent="0">
              <a:buNone/>
            </a:pPr>
            <a:endParaRPr lang="nl-NL">
              <a:cs typeface="Arial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NL">
                <a:cs typeface="Arial"/>
              </a:rPr>
              <a:t>Dus: kansen voor aanscherping en </a:t>
            </a:r>
            <a:r>
              <a:rPr lang="nl-NL" err="1">
                <a:cs typeface="Arial"/>
              </a:rPr>
              <a:t>ontdubbeling</a:t>
            </a:r>
            <a:r>
              <a:rPr lang="nl-NL">
                <a:cs typeface="Arial"/>
              </a:rPr>
              <a:t> van wat we voor deze jongeren in de stad doen</a:t>
            </a:r>
          </a:p>
        </p:txBody>
      </p:sp>
    </p:spTree>
    <p:extLst>
      <p:ext uri="{BB962C8B-B14F-4D97-AF65-F5344CB8AC3E}">
        <p14:creationId xmlns:p14="http://schemas.microsoft.com/office/powerpoint/2010/main" val="3956042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8CB62-D47F-5D9D-93ED-232613233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0040F-9837-D10C-695E-6F7CCC03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Aanpak richting 2027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697807-4EC5-AAA6-B6AE-B72309D81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>
                <a:cs typeface="Arial"/>
              </a:rPr>
              <a:t> </a:t>
            </a:r>
          </a:p>
          <a:p>
            <a:pPr marL="914400" lvl="1" indent="-457200">
              <a:buFont typeface="+mj-lt"/>
              <a:buAutoNum type="arabicPeriod"/>
            </a:pPr>
            <a:r>
              <a:rPr lang="nl-NL"/>
              <a:t>Voortbouwen op wat er al is</a:t>
            </a:r>
            <a:endParaRPr lang="nl-NL">
              <a:cs typeface="Arial"/>
            </a:endParaRPr>
          </a:p>
          <a:p>
            <a:pPr marL="1141730" lvl="2" indent="-227965"/>
            <a:r>
              <a:rPr lang="nl-NL">
                <a:cs typeface="Arial"/>
              </a:rPr>
              <a:t>Kennis &amp; ervaring</a:t>
            </a:r>
          </a:p>
          <a:p>
            <a:pPr marL="1141730" lvl="2" indent="-227965"/>
            <a:r>
              <a:rPr lang="nl-NL">
                <a:cs typeface="Arial"/>
              </a:rPr>
              <a:t>Netwerken &amp; samenwerking</a:t>
            </a:r>
          </a:p>
          <a:p>
            <a:pPr marL="1141730" lvl="2" indent="-227965">
              <a:buFont typeface="Arial" panose="020B0604020202020204"/>
              <a:buChar char="•"/>
            </a:pPr>
            <a:r>
              <a:rPr lang="nl-NL">
                <a:cs typeface="Arial"/>
              </a:rPr>
              <a:t>Inhoudelijke beleidskaders MO en OOV</a:t>
            </a:r>
          </a:p>
          <a:p>
            <a:pPr marL="457200" indent="-457200">
              <a:buAutoNum type="arabicPeriod"/>
            </a:pPr>
            <a:endParaRPr lang="nl-NL">
              <a:cs typeface="Arial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nl-NL">
                <a:cs typeface="Arial"/>
              </a:rPr>
              <a:t>Uitbreiden waar nodig</a:t>
            </a:r>
          </a:p>
          <a:p>
            <a:pPr marL="1141730" lvl="2" indent="-227965"/>
            <a:r>
              <a:rPr lang="nl-NL">
                <a:cs typeface="Arial"/>
              </a:rPr>
              <a:t>Doelstelling</a:t>
            </a:r>
          </a:p>
          <a:p>
            <a:pPr marL="1141730" lvl="2" indent="-227965"/>
            <a:r>
              <a:rPr lang="nl-NL">
                <a:cs typeface="Arial"/>
              </a:rPr>
              <a:t>Doelgroep</a:t>
            </a:r>
          </a:p>
          <a:p>
            <a:pPr marL="457200" indent="-457200">
              <a:buFont typeface="+mj-lt"/>
              <a:buAutoNum type="arabicPeriod"/>
            </a:pPr>
            <a:endParaRPr lang="nl-NL">
              <a:cs typeface="Arial"/>
            </a:endParaRPr>
          </a:p>
          <a:p>
            <a:pPr marL="914400" lvl="1" indent="-457200">
              <a:buFont typeface="+mj-lt"/>
              <a:buAutoNum type="arabicPeriod" startAt="3"/>
            </a:pPr>
            <a:r>
              <a:rPr lang="nl-NL" b="1">
                <a:cs typeface="Arial"/>
              </a:rPr>
              <a:t>Vernieuwen waar kansen liggen</a:t>
            </a:r>
          </a:p>
          <a:p>
            <a:pPr marL="914400" lvl="2" indent="0">
              <a:buNone/>
            </a:pPr>
            <a:endParaRPr lang="nl-NL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1039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9DD5-F6C4-4AC8-C4B0-4AB6225A5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15BDD-129D-74C7-7CE0-53EB3EF9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Kansen voor vernieuwing per 2027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0D3C7C-8F9B-5830-F468-22B06B582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nl-NL">
                <a:cs typeface="Arial"/>
              </a:rPr>
              <a:t>Denk bijvoorbeeld aan: </a:t>
            </a:r>
            <a:endParaRPr lang="en-US">
              <a:cs typeface="Arial"/>
            </a:endParaRPr>
          </a:p>
          <a:p>
            <a:pPr marL="0" indent="0">
              <a:buNone/>
            </a:pPr>
            <a:endParaRPr lang="nl-NL">
              <a:cs typeface="Arial"/>
            </a:endParaRPr>
          </a:p>
          <a:p>
            <a:pPr marL="800100" lvl="1" indent="-342900"/>
            <a:r>
              <a:rPr lang="nl-NL">
                <a:cs typeface="Arial"/>
              </a:rPr>
              <a:t>Plek van specialistisch jongerenwerk in het stelsel?</a:t>
            </a:r>
          </a:p>
          <a:p>
            <a:pPr marL="800100" lvl="1" indent="-342900"/>
            <a:endParaRPr lang="nl-NL">
              <a:cs typeface="Arial"/>
            </a:endParaRPr>
          </a:p>
          <a:p>
            <a:pPr marL="800100" lvl="1" indent="-342900"/>
            <a:r>
              <a:rPr lang="nl-NL">
                <a:cs typeface="Arial"/>
              </a:rPr>
              <a:t>Ruimte voor (bewoners)initiatieven binnen de opdracht? </a:t>
            </a:r>
            <a:endParaRPr lang="nl-NL"/>
          </a:p>
          <a:p>
            <a:pPr marL="800100" lvl="1" indent="-342900"/>
            <a:endParaRPr lang="nl-NL">
              <a:cs typeface="Arial"/>
            </a:endParaRPr>
          </a:p>
          <a:p>
            <a:pPr marL="800100" lvl="1" indent="-342900"/>
            <a:r>
              <a:rPr lang="nl-NL">
                <a:cs typeface="Arial"/>
              </a:rPr>
              <a:t>Verder versterken van de pedagogische basis in de gemeenschap?</a:t>
            </a:r>
          </a:p>
          <a:p>
            <a:pPr marL="685165" lvl="1" indent="-227965"/>
            <a:endParaRPr lang="nl-NL">
              <a:cs typeface="Arial"/>
            </a:endParaRPr>
          </a:p>
          <a:p>
            <a:pPr marL="800100" lvl="1" indent="-342900"/>
            <a:r>
              <a:rPr lang="nl-NL">
                <a:cs typeface="Arial"/>
              </a:rPr>
              <a:t>Samenwerking met onderwijs? </a:t>
            </a:r>
            <a:endParaRPr lang="nl-NL"/>
          </a:p>
          <a:p>
            <a:pPr marL="800100" lvl="1" indent="-342900"/>
            <a:endParaRPr lang="nl-NL">
              <a:cs typeface="Arial"/>
            </a:endParaRPr>
          </a:p>
          <a:p>
            <a:pPr marL="800100" lvl="1" indent="-342900"/>
            <a:r>
              <a:rPr lang="nl-NL">
                <a:cs typeface="Arial"/>
              </a:rPr>
              <a:t>Afhankelijk van keuzes in doelgroep en doelstelling: prioriteren van inzet?</a:t>
            </a:r>
          </a:p>
          <a:p>
            <a:pPr marL="800100" lvl="1" indent="-342900"/>
            <a:endParaRPr lang="nl-NL">
              <a:cs typeface="Arial"/>
            </a:endParaRPr>
          </a:p>
          <a:p>
            <a:pPr marL="800100" lvl="1" indent="-342900"/>
            <a:r>
              <a:rPr lang="nl-NL">
                <a:cs typeface="Arial"/>
              </a:rPr>
              <a:t>….</a:t>
            </a:r>
            <a:endParaRPr lang="nl-NL"/>
          </a:p>
          <a:p>
            <a:pPr marL="457200" lvl="1" indent="0">
              <a:buNone/>
            </a:pPr>
            <a:r>
              <a:rPr lang="nl-NL"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210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37675-C32C-0D67-A72C-DBAAB7DFB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A6FA0-34C2-E529-EF2B-8F718D1A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108000"/>
            <a:ext cx="11284200" cy="1215000"/>
          </a:xfrm>
        </p:spPr>
        <p:txBody>
          <a:bodyPr anchor="ctr">
            <a:normAutofit/>
          </a:bodyPr>
          <a:lstStyle/>
          <a:p>
            <a:r>
              <a:rPr lang="nl-NL"/>
              <a:t>Samen aan de slag – op naar 2027!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0BD10A-49C6-4746-D503-4B489A2BB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000" y="1650600"/>
            <a:ext cx="5382000" cy="408377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457200" lvl="1" indent="0">
              <a:buNone/>
            </a:pPr>
            <a:r>
              <a:rPr lang="nl-NL"/>
              <a:t>Drie groepen:</a:t>
            </a:r>
            <a:endParaRPr lang="en-US">
              <a:cs typeface="Arial" panose="020B0604020202020204"/>
            </a:endParaRPr>
          </a:p>
          <a:p>
            <a:pPr marL="457200" lvl="1" indent="0">
              <a:buNone/>
            </a:pPr>
            <a:endParaRPr lang="nl-NL">
              <a:cs typeface="Arial"/>
            </a:endParaRPr>
          </a:p>
          <a:p>
            <a:pPr marL="457200" lvl="1" indent="0">
              <a:buNone/>
            </a:pPr>
            <a:r>
              <a:rPr lang="nl-NL">
                <a:cs typeface="Arial"/>
              </a:rPr>
              <a:t>Aan de slag met de volgende vragen:</a:t>
            </a:r>
          </a:p>
          <a:p>
            <a:pPr marL="685165" lvl="1" indent="-227965">
              <a:buAutoNum type="arabicPeriod"/>
            </a:pPr>
            <a:endParaRPr lang="nl-NL">
              <a:cs typeface="Arial"/>
            </a:endParaRPr>
          </a:p>
          <a:p>
            <a:pPr marL="685165" lvl="1" indent="-227965">
              <a:buAutoNum type="arabicPeriod"/>
            </a:pPr>
            <a:r>
              <a:rPr lang="nl-NL">
                <a:cs typeface="Arial"/>
              </a:rPr>
              <a:t>Wat vinden jullie van de voorgestelde wijzigingen van de doelstellingen en doelgroep?</a:t>
            </a:r>
            <a:endParaRPr lang="nl-NL"/>
          </a:p>
          <a:p>
            <a:pPr marL="685165" lvl="1" indent="-227965">
              <a:buAutoNum type="arabicPeriod"/>
            </a:pPr>
            <a:r>
              <a:rPr lang="nl-NL">
                <a:cs typeface="Arial"/>
              </a:rPr>
              <a:t>Welke rol zien jullie voor het jongerenwerk in de stad?</a:t>
            </a:r>
          </a:p>
          <a:p>
            <a:pPr marL="685165" lvl="1" indent="-227965">
              <a:buAutoNum type="arabicPeriod"/>
            </a:pPr>
            <a:r>
              <a:rPr lang="nl-NL">
                <a:cs typeface="Arial"/>
              </a:rPr>
              <a:t>Hoe willen jullie samenwerken met het jongerenwerk?</a:t>
            </a:r>
          </a:p>
          <a:p>
            <a:pPr marL="685165" lvl="1" indent="-227965">
              <a:buAutoNum type="arabicPeriod"/>
            </a:pPr>
            <a:r>
              <a:rPr lang="nl-NL">
                <a:cs typeface="Arial"/>
              </a:rPr>
              <a:t>Wat voor nieuwe kansen zien jullie voor het jongerenwerk?</a:t>
            </a:r>
          </a:p>
        </p:txBody>
      </p:sp>
      <p:pic>
        <p:nvPicPr>
          <p:cNvPr id="4" name="Picture 3" descr="Un grupo de personas que ideas ideas ilustración | Vector gratuito">
            <a:extLst>
              <a:ext uri="{FF2B5EF4-FFF2-40B4-BE49-F238E27FC236}">
                <a16:creationId xmlns:a16="http://schemas.microsoft.com/office/drawing/2014/main" id="{4C3965BB-E820-38AC-AAF9-520F0B5AC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940" y="1650600"/>
            <a:ext cx="5120719" cy="40837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7229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EECE7-4FB7-1355-E72A-4B3E8EA74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Afsluiting</a:t>
            </a:r>
            <a:endParaRPr lang="en-US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3A61A-935D-637E-C980-F535394B20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000" y="1650600"/>
            <a:ext cx="11508800" cy="408377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7965" indent="-227965"/>
            <a:r>
              <a:rPr lang="nl-NL"/>
              <a:t>Nabranders? Mail naar </a:t>
            </a:r>
            <a:r>
              <a:rPr lang="nl-NL">
                <a:hlinkClick r:id="rId3"/>
              </a:rPr>
              <a:t>aanbestedingjongerenwerk@utrecht.nl</a:t>
            </a:r>
            <a:r>
              <a:rPr lang="nl-NL"/>
              <a:t> </a:t>
            </a:r>
            <a:endParaRPr lang="en-US"/>
          </a:p>
          <a:p>
            <a:pPr marL="227965" indent="-227965"/>
            <a:endParaRPr lang="nl-NL">
              <a:cs typeface="Arial" panose="020B0604020202020204"/>
            </a:endParaRPr>
          </a:p>
          <a:p>
            <a:pPr marL="227965" indent="-227965"/>
            <a:r>
              <a:rPr lang="nl-NL">
                <a:cs typeface="Arial" panose="020B0604020202020204"/>
              </a:rPr>
              <a:t>Vanaf volgende week staan alle processtappen van dit aanbestedingstraject op </a:t>
            </a:r>
            <a:r>
              <a:rPr lang="nl-NL" err="1">
                <a:cs typeface="Arial" panose="020B0604020202020204"/>
              </a:rPr>
              <a:t>TenderNed</a:t>
            </a:r>
            <a:r>
              <a:rPr lang="nl-NL">
                <a:cs typeface="Arial" panose="020B0604020202020204"/>
              </a:rPr>
              <a:t> (</a:t>
            </a:r>
            <a:r>
              <a:rPr lang="nl-NL">
                <a:cs typeface="Arial" panose="020B0604020202020204"/>
                <a:hlinkClick r:id="rId4"/>
              </a:rPr>
              <a:t>www.tenderned.nl</a:t>
            </a:r>
            <a:r>
              <a:rPr lang="nl-NL">
                <a:cs typeface="Arial" panose="020B0604020202020204"/>
              </a:rPr>
              <a:t>), zichtbaar te volgen voor iedereen.</a:t>
            </a:r>
          </a:p>
          <a:p>
            <a:pPr marL="227965" indent="-227965"/>
            <a:endParaRPr lang="nl-NL"/>
          </a:p>
          <a:p>
            <a:pPr marL="227965" indent="-227965"/>
            <a:r>
              <a:rPr lang="nl-NL"/>
              <a:t>Vervolg:</a:t>
            </a:r>
            <a:endParaRPr lang="nl-NL">
              <a:cs typeface="Arial"/>
            </a:endParaRP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nl-NL"/>
              <a:t>Input van vandaag komt in het samenwerkingsverslag. Dit is onderdeel van de besluitvormende stukken van de nieuwe Nota van Uitgangspunten. </a:t>
            </a:r>
            <a:endParaRPr lang="nl-NL">
              <a:cs typeface="Arial"/>
            </a:endParaRP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Participatietraject: ook gesprekken met jongeren en gesprekken met het onderwijsveld.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nl-NL">
                <a:cs typeface="Arial"/>
              </a:rPr>
              <a:t>De concept nota van uitgangspunten, waarin input van het participatietraject een plek krijgt, wordt met jullie allen gedeeld (streven: eind november 2025).</a:t>
            </a:r>
          </a:p>
        </p:txBody>
      </p:sp>
    </p:spTree>
    <p:extLst>
      <p:ext uri="{BB962C8B-B14F-4D97-AF65-F5344CB8AC3E}">
        <p14:creationId xmlns:p14="http://schemas.microsoft.com/office/powerpoint/2010/main" val="17981517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Gemeente Utrecht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CC0000"/>
      </a:accent1>
      <a:accent2>
        <a:srgbClr val="FFB70B"/>
      </a:accent2>
      <a:accent3>
        <a:srgbClr val="006DFF"/>
      </a:accent3>
      <a:accent4>
        <a:srgbClr val="FFC000"/>
      </a:accent4>
      <a:accent5>
        <a:srgbClr val="75757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75000"/>
          </a:srgb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 anchor="ctr">
        <a:normAutofit fontScale="32500" lnSpcReduction="20000"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366AB6A8-49BF-4E3F-BBDE-A80E895D2D11}" vid="{35BD3495-4C22-4B2E-8211-F3174E4A0F4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d3a905-c69b-4e9e-9b2b-8e86f679fbbd" xsi:nil="true"/>
    <lcf76f155ced4ddcb4097134ff3c332f xmlns="bc9d3d7f-8e34-4268-93d0-ed038af556a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F3215CBA2CE48B2F04BBD1F4A743C" ma:contentTypeVersion="13" ma:contentTypeDescription="Een nieuw document maken." ma:contentTypeScope="" ma:versionID="e7bb269d32a87c4419ad2cd0df769cc3">
  <xsd:schema xmlns:xsd="http://www.w3.org/2001/XMLSchema" xmlns:xs="http://www.w3.org/2001/XMLSchema" xmlns:p="http://schemas.microsoft.com/office/2006/metadata/properties" xmlns:ns2="bc9d3d7f-8e34-4268-93d0-ed038af556a6" xmlns:ns3="afd3a905-c69b-4e9e-9b2b-8e86f679fbbd" targetNamespace="http://schemas.microsoft.com/office/2006/metadata/properties" ma:root="true" ma:fieldsID="c5018d2468547ba732ba823c1dd1fddf" ns2:_="" ns3:_="">
    <xsd:import namespace="bc9d3d7f-8e34-4268-93d0-ed038af556a6"/>
    <xsd:import namespace="afd3a905-c69b-4e9e-9b2b-8e86f679fb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d3d7f-8e34-4268-93d0-ed038af556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25ec6a0-244e-4cb9-ab66-ebcbcfe305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3a905-c69b-4e9e-9b2b-8e86f679fbb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74ff469-475c-427c-8a40-e5e9bbd793ce}" ma:internalName="TaxCatchAll" ma:showField="CatchAllData" ma:web="afd3a905-c69b-4e9e-9b2b-8e86f679fb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F4AF9A-13DF-4944-985A-6F6344592C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80D506-14AF-4FB1-AAFA-E7B8693927FA}">
  <ds:schemaRefs>
    <ds:schemaRef ds:uri="afd3a905-c69b-4e9e-9b2b-8e86f679fbbd"/>
    <ds:schemaRef ds:uri="bc9d3d7f-8e34-4268-93d0-ed038af556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997BED5-6E76-47D3-BAB1-74B46C88DC7D}">
  <ds:schemaRefs>
    <ds:schemaRef ds:uri="afd3a905-c69b-4e9e-9b2b-8e86f679fbbd"/>
    <ds:schemaRef ds:uri="bc9d3d7f-8e34-4268-93d0-ed038af556a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Widescreen</PresentationFormat>
  <Slides>16</Slides>
  <Notes>14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Kantoorthema</vt:lpstr>
      <vt:lpstr>Het jongerenwerk in Utrecht vanaf 2027</vt:lpstr>
      <vt:lpstr>Programma</vt:lpstr>
      <vt:lpstr>Opening</vt:lpstr>
      <vt:lpstr>Schets tijdlijn en proces aanbestedingstraject</vt:lpstr>
      <vt:lpstr>Aanpak richting 2027</vt:lpstr>
      <vt:lpstr>Beleidskaders maatschappelijke ontwikkeling </vt:lpstr>
      <vt:lpstr>Beleidskader openbare orde en veiligheid</vt:lpstr>
      <vt:lpstr>Specialistisch jongerenwerk &amp; '2%' doelgroep</vt:lpstr>
      <vt:lpstr>PowerPoint Presentation</vt:lpstr>
      <vt:lpstr>Aanpak richting 2027</vt:lpstr>
      <vt:lpstr>Voorstel doelstellingen vanaf 2027</vt:lpstr>
      <vt:lpstr>Voorstel leeftijdsbereik jongerenwerk 2027</vt:lpstr>
      <vt:lpstr>Aanpak richting 2027</vt:lpstr>
      <vt:lpstr>Kansen voor vernieuwing per 2027</vt:lpstr>
      <vt:lpstr>Samen aan de slag – op naar 2027!</vt:lpstr>
      <vt:lpstr>Afsluiting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Koops, Jan Jaap</dc:creator>
  <cp:revision>1</cp:revision>
  <dcterms:created xsi:type="dcterms:W3CDTF">2025-08-28T11:55:47Z</dcterms:created>
  <dcterms:modified xsi:type="dcterms:W3CDTF">2025-09-17T10:08:34Z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0x010100B8EF3215CBA2CE48B2F04BBD1F4A743C</vt:lpwstr>
  </property>
  <property fmtid="{D5CDD505-2E9C-101B-9397-08002B2CF9AE}" pid="3" name="MediaServiceImageTags">
    <vt:lpwstr/>
  </property>
</Properties>
</file>